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9" r:id="rId3"/>
    <p:sldId id="258" r:id="rId4"/>
    <p:sldId id="260" r:id="rId5"/>
    <p:sldId id="1371" r:id="rId6"/>
    <p:sldId id="1372" r:id="rId7"/>
    <p:sldId id="1373" r:id="rId8"/>
    <p:sldId id="1392" r:id="rId9"/>
    <p:sldId id="1377" r:id="rId10"/>
    <p:sldId id="299" r:id="rId11"/>
    <p:sldId id="1374" r:id="rId12"/>
    <p:sldId id="1376" r:id="rId13"/>
    <p:sldId id="1370" r:id="rId14"/>
    <p:sldId id="1378" r:id="rId15"/>
    <p:sldId id="1384" r:id="rId16"/>
    <p:sldId id="1391" r:id="rId17"/>
    <p:sldId id="300" r:id="rId18"/>
    <p:sldId id="1385" r:id="rId19"/>
    <p:sldId id="1386" r:id="rId20"/>
    <p:sldId id="1387" r:id="rId21"/>
    <p:sldId id="1375" r:id="rId22"/>
    <p:sldId id="1388" r:id="rId23"/>
    <p:sldId id="1389" r:id="rId24"/>
    <p:sldId id="1393" r:id="rId25"/>
    <p:sldId id="1390" r:id="rId26"/>
    <p:sldId id="1394" r:id="rId27"/>
    <p:sldId id="1395" r:id="rId28"/>
    <p:sldId id="1366" r:id="rId29"/>
    <p:sldId id="1368" r:id="rId30"/>
    <p:sldId id="261" r:id="rId31"/>
    <p:sldId id="1396" r:id="rId32"/>
    <p:sldId id="139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CFB"/>
    <a:srgbClr val="EFF4F8"/>
    <a:srgbClr val="0BA0BC"/>
    <a:srgbClr val="BCD6ED"/>
    <a:srgbClr val="0F7ABF"/>
    <a:srgbClr val="019299"/>
    <a:srgbClr val="03A6B5"/>
    <a:srgbClr val="D3E3F2"/>
    <a:srgbClr val="666666"/>
    <a:srgbClr val="0896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5256" autoAdjust="0"/>
  </p:normalViewPr>
  <p:slideViewPr>
    <p:cSldViewPr snapToGrid="0" showGuides="1">
      <p:cViewPr varScale="1">
        <p:scale>
          <a:sx n="83" d="100"/>
          <a:sy n="83" d="100"/>
        </p:scale>
        <p:origin x="2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82-411B-90E6-80312F56C7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-1174235232"/>
        <c:axId val="-1174239040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200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>
              <a:outerShdw blurRad="1092200" dist="2032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</c:v>
                </c:pt>
                <c:pt idx="1">
                  <c:v>5</c:v>
                </c:pt>
                <c:pt idx="2">
                  <c:v>3.5</c:v>
                </c:pt>
                <c:pt idx="3">
                  <c:v>4.5</c:v>
                </c:pt>
                <c:pt idx="4">
                  <c:v>4.2</c:v>
                </c:pt>
                <c:pt idx="5">
                  <c:v>9</c:v>
                </c:pt>
                <c:pt idx="6">
                  <c:v>5</c:v>
                </c:pt>
                <c:pt idx="7">
                  <c:v>6.2</c:v>
                </c:pt>
                <c:pt idx="8">
                  <c:v>5.5</c:v>
                </c:pt>
                <c:pt idx="9">
                  <c:v>6.8</c:v>
                </c:pt>
                <c:pt idx="10">
                  <c:v>9.5</c:v>
                </c:pt>
                <c:pt idx="11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882-411B-90E6-80312F56C7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-1174231968"/>
        <c:axId val="-1174233056"/>
      </c:barChart>
      <c:valAx>
        <c:axId val="-1174239040"/>
        <c:scaling>
          <c:orientation val="minMax"/>
        </c:scaling>
        <c:delete val="1"/>
        <c:axPos val="r"/>
        <c:majorGridlines>
          <c:spPr>
            <a:ln w="9525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1174235232"/>
        <c:crosses val="max"/>
        <c:crossBetween val="between"/>
      </c:valAx>
      <c:catAx>
        <c:axId val="-117423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74239040"/>
        <c:crosses val="autoZero"/>
        <c:auto val="1"/>
        <c:lblAlgn val="ctr"/>
        <c:lblOffset val="100"/>
        <c:noMultiLvlLbl val="0"/>
      </c:catAx>
      <c:valAx>
        <c:axId val="-1174233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174231968"/>
        <c:crosses val="autoZero"/>
        <c:crossBetween val="between"/>
      </c:valAx>
      <c:catAx>
        <c:axId val="-117423196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117423305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8F6E71D4-3045-4708-8B00-96ACAE8C5CA5}" type="datetimeFigureOut">
              <a:rPr lang="zh-CN" altLang="en-US" smtClean="0"/>
              <a:pPr/>
              <a:t>2021/10/19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7C192480-79BE-4E6E-903D-626970CF7F5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0501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17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52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70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43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330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87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00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《</a:t>
            </a:r>
            <a:r>
              <a:rPr lang="zh-CN" altLang="en-US" dirty="0"/>
              <a:t>时间之书</a:t>
            </a:r>
            <a:r>
              <a:rPr lang="en-US" altLang="zh-CN" dirty="0"/>
              <a:t>》</a:t>
            </a:r>
          </a:p>
          <a:p>
            <a:r>
              <a:rPr lang="zh-CN" altLang="en-US" dirty="0"/>
              <a:t>你的职责是平整土地，而非焦虑时光。</a:t>
            </a:r>
            <a:endParaRPr lang="en-US" altLang="zh-CN" dirty="0"/>
          </a:p>
          <a:p>
            <a:r>
              <a:rPr lang="zh-CN" altLang="en-US" dirty="0"/>
              <a:t>你做三四月的事，在八九月自有答案。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这个冬天埋下的梦，</a:t>
            </a:r>
            <a:endParaRPr lang="en-US" altLang="zh-CN" dirty="0"/>
          </a:p>
          <a:p>
            <a:r>
              <a:rPr lang="zh-CN" altLang="en-US" dirty="0"/>
              <a:t>明年春天，会开花的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92480-79BE-4E6E-903D-626970CF7F5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33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1750A3A-F58E-405B-A06B-FC93D52206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29" y="-751"/>
            <a:ext cx="12193057" cy="685782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9FC0CA3-D359-428D-B97B-D3AE5C4BE3A7}"/>
              </a:ext>
            </a:extLst>
          </p:cNvPr>
          <p:cNvGrpSpPr/>
          <p:nvPr userDrawn="1"/>
        </p:nvGrpSpPr>
        <p:grpSpPr>
          <a:xfrm>
            <a:off x="6158375" y="0"/>
            <a:ext cx="6033625" cy="6858001"/>
            <a:chOff x="6158375" y="0"/>
            <a:chExt cx="6033625" cy="6858001"/>
          </a:xfrm>
        </p:grpSpPr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D4B4ADB4-4814-44D5-A715-83014FD6D71D}"/>
                </a:ext>
              </a:extLst>
            </p:cNvPr>
            <p:cNvSpPr/>
            <p:nvPr/>
          </p:nvSpPr>
          <p:spPr>
            <a:xfrm flipV="1">
              <a:off x="7748368" y="0"/>
              <a:ext cx="4443632" cy="2294952"/>
            </a:xfrm>
            <a:prstGeom prst="triangle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F3856CBE-9D58-4DB9-B431-6A60F40A9781}"/>
                </a:ext>
              </a:extLst>
            </p:cNvPr>
            <p:cNvSpPr/>
            <p:nvPr/>
          </p:nvSpPr>
          <p:spPr>
            <a:xfrm>
              <a:off x="7748368" y="4563048"/>
              <a:ext cx="4443632" cy="2294952"/>
            </a:xfrm>
            <a:prstGeom prst="triangle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7D56FD3A-8C9F-4A12-BFD5-FF2BD3E77BDE}"/>
                </a:ext>
              </a:extLst>
            </p:cNvPr>
            <p:cNvSpPr/>
            <p:nvPr/>
          </p:nvSpPr>
          <p:spPr>
            <a:xfrm>
              <a:off x="6168535" y="3441222"/>
              <a:ext cx="3961668" cy="3416779"/>
            </a:xfrm>
            <a:custGeom>
              <a:avLst/>
              <a:gdLst>
                <a:gd name="connsiteX0" fmla="*/ 3338330 w 3961668"/>
                <a:gd name="connsiteY0" fmla="*/ 0 h 3416779"/>
                <a:gd name="connsiteX1" fmla="*/ 3817850 w 3961668"/>
                <a:gd name="connsiteY1" fmla="*/ 464430 h 3416779"/>
                <a:gd name="connsiteX2" fmla="*/ 3929847 w 3961668"/>
                <a:gd name="connsiteY2" fmla="*/ 974769 h 3416779"/>
                <a:gd name="connsiteX3" fmla="*/ 3887925 w 3961668"/>
                <a:gd name="connsiteY3" fmla="*/ 1057620 h 3416779"/>
                <a:gd name="connsiteX4" fmla="*/ 3875798 w 3961668"/>
                <a:gd name="connsiteY4" fmla="*/ 1072318 h 3416779"/>
                <a:gd name="connsiteX5" fmla="*/ 3871890 w 3961668"/>
                <a:gd name="connsiteY5" fmla="*/ 1076361 h 3416779"/>
                <a:gd name="connsiteX6" fmla="*/ 3776131 w 3961668"/>
                <a:gd name="connsiteY6" fmla="*/ 1155370 h 3416779"/>
                <a:gd name="connsiteX7" fmla="*/ 3407605 w 3961668"/>
                <a:gd name="connsiteY7" fmla="*/ 1267939 h 3416779"/>
                <a:gd name="connsiteX8" fmla="*/ 3407606 w 3961668"/>
                <a:gd name="connsiteY8" fmla="*/ 1267939 h 3416779"/>
                <a:gd name="connsiteX9" fmla="*/ 3776132 w 3961668"/>
                <a:gd name="connsiteY9" fmla="*/ 1155370 h 3416779"/>
                <a:gd name="connsiteX10" fmla="*/ 3871891 w 3961668"/>
                <a:gd name="connsiteY10" fmla="*/ 1076361 h 3416779"/>
                <a:gd name="connsiteX11" fmla="*/ 1610048 w 3961668"/>
                <a:gd name="connsiteY11" fmla="*/ 3416779 h 3416779"/>
                <a:gd name="connsiteX12" fmla="*/ 0 w 3961668"/>
                <a:gd name="connsiteY12" fmla="*/ 3416779 h 3416779"/>
                <a:gd name="connsiteX13" fmla="*/ 0 w 3961668"/>
                <a:gd name="connsiteY13" fmla="*/ 3416776 h 341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61668" h="3416779">
                  <a:moveTo>
                    <a:pt x="3338330" y="0"/>
                  </a:moveTo>
                  <a:lnTo>
                    <a:pt x="3817850" y="464430"/>
                  </a:lnTo>
                  <a:cubicBezTo>
                    <a:pt x="3958479" y="600633"/>
                    <a:pt x="3996326" y="802996"/>
                    <a:pt x="3929847" y="974769"/>
                  </a:cubicBezTo>
                  <a:lnTo>
                    <a:pt x="3887925" y="1057620"/>
                  </a:lnTo>
                  <a:lnTo>
                    <a:pt x="3875798" y="1072318"/>
                  </a:lnTo>
                  <a:lnTo>
                    <a:pt x="3871890" y="1076361"/>
                  </a:lnTo>
                  <a:lnTo>
                    <a:pt x="3776131" y="1155370"/>
                  </a:lnTo>
                  <a:cubicBezTo>
                    <a:pt x="3670933" y="1226440"/>
                    <a:pt x="3544115" y="1267939"/>
                    <a:pt x="3407605" y="1267939"/>
                  </a:cubicBezTo>
                  <a:lnTo>
                    <a:pt x="3407606" y="1267939"/>
                  </a:lnTo>
                  <a:cubicBezTo>
                    <a:pt x="3544116" y="1267939"/>
                    <a:pt x="3670934" y="1226440"/>
                    <a:pt x="3776132" y="1155370"/>
                  </a:cubicBezTo>
                  <a:lnTo>
                    <a:pt x="3871891" y="1076361"/>
                  </a:lnTo>
                  <a:lnTo>
                    <a:pt x="1610048" y="3416779"/>
                  </a:lnTo>
                  <a:lnTo>
                    <a:pt x="0" y="3416779"/>
                  </a:lnTo>
                  <a:lnTo>
                    <a:pt x="0" y="341677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CD228A0A-31C7-44EB-9E1B-F253513C719E}"/>
                </a:ext>
              </a:extLst>
            </p:cNvPr>
            <p:cNvSpPr/>
            <p:nvPr/>
          </p:nvSpPr>
          <p:spPr>
            <a:xfrm>
              <a:off x="6158375" y="2"/>
              <a:ext cx="4066735" cy="4498841"/>
            </a:xfrm>
            <a:custGeom>
              <a:avLst/>
              <a:gdLst>
                <a:gd name="connsiteX0" fmla="*/ 0 w 4066735"/>
                <a:gd name="connsiteY0" fmla="*/ 0 h 4498841"/>
                <a:gd name="connsiteX1" fmla="*/ 1610048 w 4066735"/>
                <a:gd name="connsiteY1" fmla="*/ 0 h 4498841"/>
                <a:gd name="connsiteX2" fmla="*/ 3871891 w 4066735"/>
                <a:gd name="connsiteY2" fmla="*/ 2340418 h 4498841"/>
                <a:gd name="connsiteX3" fmla="*/ 3776132 w 4066735"/>
                <a:gd name="connsiteY3" fmla="*/ 2261409 h 4498841"/>
                <a:gd name="connsiteX4" fmla="*/ 3407606 w 4066735"/>
                <a:gd name="connsiteY4" fmla="*/ 2148840 h 4498841"/>
                <a:gd name="connsiteX5" fmla="*/ 3407605 w 4066735"/>
                <a:gd name="connsiteY5" fmla="*/ 2148840 h 4498841"/>
                <a:gd name="connsiteX6" fmla="*/ 3776131 w 4066735"/>
                <a:gd name="connsiteY6" fmla="*/ 2261409 h 4498841"/>
                <a:gd name="connsiteX7" fmla="*/ 3871890 w 4066735"/>
                <a:gd name="connsiteY7" fmla="*/ 2340418 h 4498841"/>
                <a:gd name="connsiteX8" fmla="*/ 3875798 w 4066735"/>
                <a:gd name="connsiteY8" fmla="*/ 2344462 h 4498841"/>
                <a:gd name="connsiteX9" fmla="*/ 3954166 w 4066735"/>
                <a:gd name="connsiteY9" fmla="*/ 2439444 h 4498841"/>
                <a:gd name="connsiteX10" fmla="*/ 4059140 w 4066735"/>
                <a:gd name="connsiteY10" fmla="*/ 2707591 h 4498841"/>
                <a:gd name="connsiteX11" fmla="*/ 4066735 w 4066735"/>
                <a:gd name="connsiteY11" fmla="*/ 2807970 h 4498841"/>
                <a:gd name="connsiteX12" fmla="*/ 4066735 w 4066735"/>
                <a:gd name="connsiteY12" fmla="*/ 4050030 h 4498841"/>
                <a:gd name="connsiteX13" fmla="*/ 3954166 w 4066735"/>
                <a:gd name="connsiteY13" fmla="*/ 4418556 h 4498841"/>
                <a:gd name="connsiteX14" fmla="*/ 3887925 w 4066735"/>
                <a:gd name="connsiteY14" fmla="*/ 4498841 h 4498841"/>
                <a:gd name="connsiteX15" fmla="*/ 3929847 w 4066735"/>
                <a:gd name="connsiteY15" fmla="*/ 4415990 h 4498841"/>
                <a:gd name="connsiteX16" fmla="*/ 3817850 w 4066735"/>
                <a:gd name="connsiteY16" fmla="*/ 3905651 h 4498841"/>
                <a:gd name="connsiteX17" fmla="*/ 3338330 w 4066735"/>
                <a:gd name="connsiteY17" fmla="*/ 3441221 h 4498841"/>
                <a:gd name="connsiteX18" fmla="*/ 3342834 w 4066735"/>
                <a:gd name="connsiteY18" fmla="*/ 3436611 h 449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66735" h="4498841">
                  <a:moveTo>
                    <a:pt x="0" y="0"/>
                  </a:moveTo>
                  <a:lnTo>
                    <a:pt x="1610048" y="0"/>
                  </a:lnTo>
                  <a:lnTo>
                    <a:pt x="3871891" y="2340418"/>
                  </a:lnTo>
                  <a:lnTo>
                    <a:pt x="3776132" y="2261409"/>
                  </a:lnTo>
                  <a:cubicBezTo>
                    <a:pt x="3670934" y="2190339"/>
                    <a:pt x="3544116" y="2148840"/>
                    <a:pt x="3407606" y="2148840"/>
                  </a:cubicBezTo>
                  <a:lnTo>
                    <a:pt x="3407605" y="2148840"/>
                  </a:lnTo>
                  <a:cubicBezTo>
                    <a:pt x="3544115" y="2148840"/>
                    <a:pt x="3670933" y="2190339"/>
                    <a:pt x="3776131" y="2261409"/>
                  </a:cubicBezTo>
                  <a:lnTo>
                    <a:pt x="3871890" y="2340418"/>
                  </a:lnTo>
                  <a:lnTo>
                    <a:pt x="3875798" y="2344462"/>
                  </a:lnTo>
                  <a:lnTo>
                    <a:pt x="3954166" y="2439444"/>
                  </a:lnTo>
                  <a:cubicBezTo>
                    <a:pt x="4007469" y="2518342"/>
                    <a:pt x="4044137" y="2609402"/>
                    <a:pt x="4059140" y="2707591"/>
                  </a:cubicBezTo>
                  <a:lnTo>
                    <a:pt x="4066735" y="2807970"/>
                  </a:lnTo>
                  <a:lnTo>
                    <a:pt x="4066735" y="4050030"/>
                  </a:lnTo>
                  <a:cubicBezTo>
                    <a:pt x="4066735" y="4186540"/>
                    <a:pt x="4025236" y="4313358"/>
                    <a:pt x="3954166" y="4418556"/>
                  </a:cubicBezTo>
                  <a:lnTo>
                    <a:pt x="3887925" y="4498841"/>
                  </a:lnTo>
                  <a:lnTo>
                    <a:pt x="3929847" y="4415990"/>
                  </a:lnTo>
                  <a:cubicBezTo>
                    <a:pt x="3996326" y="4244217"/>
                    <a:pt x="3958479" y="4041854"/>
                    <a:pt x="3817850" y="3905651"/>
                  </a:cubicBezTo>
                  <a:lnTo>
                    <a:pt x="3338330" y="3441221"/>
                  </a:lnTo>
                  <a:lnTo>
                    <a:pt x="3342834" y="34366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474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63F7DA0-1BE6-4A8B-B278-AB0F03C43E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4" y="1718"/>
            <a:ext cx="12183514" cy="685859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2612DCE-DB15-4101-B3FD-D0F1C328A404}"/>
              </a:ext>
            </a:extLst>
          </p:cNvPr>
          <p:cNvGrpSpPr/>
          <p:nvPr userDrawn="1"/>
        </p:nvGrpSpPr>
        <p:grpSpPr>
          <a:xfrm>
            <a:off x="0" y="2"/>
            <a:ext cx="3352754" cy="6857998"/>
            <a:chOff x="-9279" y="2"/>
            <a:chExt cx="3352754" cy="6857998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5342A943-B7FB-40CA-BE32-848135CFCEA1}"/>
                </a:ext>
              </a:extLst>
            </p:cNvPr>
            <p:cNvSpPr/>
            <p:nvPr/>
          </p:nvSpPr>
          <p:spPr>
            <a:xfrm>
              <a:off x="982170" y="3441222"/>
              <a:ext cx="1401252" cy="2296030"/>
            </a:xfrm>
            <a:custGeom>
              <a:avLst/>
              <a:gdLst>
                <a:gd name="connsiteX0" fmla="*/ 777914 w 1401252"/>
                <a:gd name="connsiteY0" fmla="*/ 0 h 2296030"/>
                <a:gd name="connsiteX1" fmla="*/ 1257434 w 1401252"/>
                <a:gd name="connsiteY1" fmla="*/ 464430 h 2296030"/>
                <a:gd name="connsiteX2" fmla="*/ 1369431 w 1401252"/>
                <a:gd name="connsiteY2" fmla="*/ 974769 h 2296030"/>
                <a:gd name="connsiteX3" fmla="*/ 1327509 w 1401252"/>
                <a:gd name="connsiteY3" fmla="*/ 1057620 h 2296030"/>
                <a:gd name="connsiteX4" fmla="*/ 1315382 w 1401252"/>
                <a:gd name="connsiteY4" fmla="*/ 1072318 h 2296030"/>
                <a:gd name="connsiteX5" fmla="*/ 1311474 w 1401252"/>
                <a:gd name="connsiteY5" fmla="*/ 1076361 h 2296030"/>
                <a:gd name="connsiteX6" fmla="*/ 1215715 w 1401252"/>
                <a:gd name="connsiteY6" fmla="*/ 1155370 h 2296030"/>
                <a:gd name="connsiteX7" fmla="*/ 847189 w 1401252"/>
                <a:gd name="connsiteY7" fmla="*/ 1267939 h 2296030"/>
                <a:gd name="connsiteX8" fmla="*/ 847190 w 1401252"/>
                <a:gd name="connsiteY8" fmla="*/ 1267939 h 2296030"/>
                <a:gd name="connsiteX9" fmla="*/ 1215716 w 1401252"/>
                <a:gd name="connsiteY9" fmla="*/ 1155370 h 2296030"/>
                <a:gd name="connsiteX10" fmla="*/ 1311475 w 1401252"/>
                <a:gd name="connsiteY10" fmla="*/ 1076361 h 2296030"/>
                <a:gd name="connsiteX11" fmla="*/ 132754 w 1401252"/>
                <a:gd name="connsiteY11" fmla="*/ 2296030 h 2296030"/>
                <a:gd name="connsiteX12" fmla="*/ 132754 w 1401252"/>
                <a:gd name="connsiteY12" fmla="*/ 1155540 h 2296030"/>
                <a:gd name="connsiteX13" fmla="*/ 0 w 1401252"/>
                <a:gd name="connsiteY13" fmla="*/ 914418 h 2296030"/>
                <a:gd name="connsiteX14" fmla="*/ 132754 w 1401252"/>
                <a:gd name="connsiteY14" fmla="*/ 673297 h 2296030"/>
                <a:gd name="connsiteX15" fmla="*/ 132754 w 1401252"/>
                <a:gd name="connsiteY15" fmla="*/ 660321 h 2296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1252" h="2296030">
                  <a:moveTo>
                    <a:pt x="777914" y="0"/>
                  </a:moveTo>
                  <a:lnTo>
                    <a:pt x="1257434" y="464430"/>
                  </a:lnTo>
                  <a:cubicBezTo>
                    <a:pt x="1398063" y="600633"/>
                    <a:pt x="1435910" y="802996"/>
                    <a:pt x="1369431" y="974769"/>
                  </a:cubicBezTo>
                  <a:lnTo>
                    <a:pt x="1327509" y="1057620"/>
                  </a:lnTo>
                  <a:lnTo>
                    <a:pt x="1315382" y="1072318"/>
                  </a:lnTo>
                  <a:lnTo>
                    <a:pt x="1311474" y="1076361"/>
                  </a:lnTo>
                  <a:lnTo>
                    <a:pt x="1215715" y="1155370"/>
                  </a:lnTo>
                  <a:cubicBezTo>
                    <a:pt x="1110517" y="1226440"/>
                    <a:pt x="983699" y="1267939"/>
                    <a:pt x="847189" y="1267939"/>
                  </a:cubicBezTo>
                  <a:lnTo>
                    <a:pt x="847190" y="1267939"/>
                  </a:lnTo>
                  <a:cubicBezTo>
                    <a:pt x="983700" y="1267939"/>
                    <a:pt x="1110518" y="1226440"/>
                    <a:pt x="1215716" y="1155370"/>
                  </a:cubicBezTo>
                  <a:lnTo>
                    <a:pt x="1311475" y="1076361"/>
                  </a:lnTo>
                  <a:lnTo>
                    <a:pt x="132754" y="2296030"/>
                  </a:lnTo>
                  <a:lnTo>
                    <a:pt x="132754" y="1155540"/>
                  </a:lnTo>
                  <a:lnTo>
                    <a:pt x="0" y="914418"/>
                  </a:lnTo>
                  <a:lnTo>
                    <a:pt x="132754" y="673297"/>
                  </a:lnTo>
                  <a:lnTo>
                    <a:pt x="132754" y="66032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D207D4FE-951D-4C8C-833D-390C2FC5DC13}"/>
                </a:ext>
              </a:extLst>
            </p:cNvPr>
            <p:cNvSpPr/>
            <p:nvPr/>
          </p:nvSpPr>
          <p:spPr>
            <a:xfrm>
              <a:off x="-9279" y="2"/>
              <a:ext cx="2472368" cy="4498841"/>
            </a:xfrm>
            <a:custGeom>
              <a:avLst/>
              <a:gdLst>
                <a:gd name="connsiteX0" fmla="*/ 0 w 2472368"/>
                <a:gd name="connsiteY0" fmla="*/ 0 h 4498841"/>
                <a:gd name="connsiteX1" fmla="*/ 15681 w 2472368"/>
                <a:gd name="connsiteY1" fmla="*/ 0 h 4498841"/>
                <a:gd name="connsiteX2" fmla="*/ 2277524 w 2472368"/>
                <a:gd name="connsiteY2" fmla="*/ 2340418 h 4498841"/>
                <a:gd name="connsiteX3" fmla="*/ 2181765 w 2472368"/>
                <a:gd name="connsiteY3" fmla="*/ 2261409 h 4498841"/>
                <a:gd name="connsiteX4" fmla="*/ 1813239 w 2472368"/>
                <a:gd name="connsiteY4" fmla="*/ 2148840 h 4498841"/>
                <a:gd name="connsiteX5" fmla="*/ 1813238 w 2472368"/>
                <a:gd name="connsiteY5" fmla="*/ 2148840 h 4498841"/>
                <a:gd name="connsiteX6" fmla="*/ 2181764 w 2472368"/>
                <a:gd name="connsiteY6" fmla="*/ 2261409 h 4498841"/>
                <a:gd name="connsiteX7" fmla="*/ 2277523 w 2472368"/>
                <a:gd name="connsiteY7" fmla="*/ 2340418 h 4498841"/>
                <a:gd name="connsiteX8" fmla="*/ 2281431 w 2472368"/>
                <a:gd name="connsiteY8" fmla="*/ 2344462 h 4498841"/>
                <a:gd name="connsiteX9" fmla="*/ 2359799 w 2472368"/>
                <a:gd name="connsiteY9" fmla="*/ 2439444 h 4498841"/>
                <a:gd name="connsiteX10" fmla="*/ 2464773 w 2472368"/>
                <a:gd name="connsiteY10" fmla="*/ 2707591 h 4498841"/>
                <a:gd name="connsiteX11" fmla="*/ 2472368 w 2472368"/>
                <a:gd name="connsiteY11" fmla="*/ 2807970 h 4498841"/>
                <a:gd name="connsiteX12" fmla="*/ 2472368 w 2472368"/>
                <a:gd name="connsiteY12" fmla="*/ 4050030 h 4498841"/>
                <a:gd name="connsiteX13" fmla="*/ 2359799 w 2472368"/>
                <a:gd name="connsiteY13" fmla="*/ 4418556 h 4498841"/>
                <a:gd name="connsiteX14" fmla="*/ 2293558 w 2472368"/>
                <a:gd name="connsiteY14" fmla="*/ 4498841 h 4498841"/>
                <a:gd name="connsiteX15" fmla="*/ 2335480 w 2472368"/>
                <a:gd name="connsiteY15" fmla="*/ 4415990 h 4498841"/>
                <a:gd name="connsiteX16" fmla="*/ 2223483 w 2472368"/>
                <a:gd name="connsiteY16" fmla="*/ 3905651 h 4498841"/>
                <a:gd name="connsiteX17" fmla="*/ 1743963 w 2472368"/>
                <a:gd name="connsiteY17" fmla="*/ 3441221 h 4498841"/>
                <a:gd name="connsiteX18" fmla="*/ 1748467 w 2472368"/>
                <a:gd name="connsiteY18" fmla="*/ 3436611 h 4498841"/>
                <a:gd name="connsiteX19" fmla="*/ 0 w 2472368"/>
                <a:gd name="connsiteY19" fmla="*/ 1639094 h 449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72368" h="4498841">
                  <a:moveTo>
                    <a:pt x="0" y="0"/>
                  </a:moveTo>
                  <a:lnTo>
                    <a:pt x="15681" y="0"/>
                  </a:lnTo>
                  <a:lnTo>
                    <a:pt x="2277524" y="2340418"/>
                  </a:lnTo>
                  <a:lnTo>
                    <a:pt x="2181765" y="2261409"/>
                  </a:lnTo>
                  <a:cubicBezTo>
                    <a:pt x="2076567" y="2190339"/>
                    <a:pt x="1949749" y="2148840"/>
                    <a:pt x="1813239" y="2148840"/>
                  </a:cubicBezTo>
                  <a:lnTo>
                    <a:pt x="1813238" y="2148840"/>
                  </a:lnTo>
                  <a:cubicBezTo>
                    <a:pt x="1949748" y="2148840"/>
                    <a:pt x="2076566" y="2190339"/>
                    <a:pt x="2181764" y="2261409"/>
                  </a:cubicBezTo>
                  <a:lnTo>
                    <a:pt x="2277523" y="2340418"/>
                  </a:lnTo>
                  <a:lnTo>
                    <a:pt x="2281431" y="2344462"/>
                  </a:lnTo>
                  <a:lnTo>
                    <a:pt x="2359799" y="2439444"/>
                  </a:lnTo>
                  <a:cubicBezTo>
                    <a:pt x="2413102" y="2518342"/>
                    <a:pt x="2449770" y="2609402"/>
                    <a:pt x="2464773" y="2707591"/>
                  </a:cubicBezTo>
                  <a:lnTo>
                    <a:pt x="2472368" y="2807970"/>
                  </a:lnTo>
                  <a:lnTo>
                    <a:pt x="2472368" y="4050030"/>
                  </a:lnTo>
                  <a:cubicBezTo>
                    <a:pt x="2472368" y="4186540"/>
                    <a:pt x="2430869" y="4313358"/>
                    <a:pt x="2359799" y="4418556"/>
                  </a:cubicBezTo>
                  <a:lnTo>
                    <a:pt x="2293558" y="4498841"/>
                  </a:lnTo>
                  <a:lnTo>
                    <a:pt x="2335480" y="4415990"/>
                  </a:lnTo>
                  <a:cubicBezTo>
                    <a:pt x="2401959" y="4244217"/>
                    <a:pt x="2364112" y="4041854"/>
                    <a:pt x="2223483" y="3905651"/>
                  </a:cubicBezTo>
                  <a:lnTo>
                    <a:pt x="1743963" y="3441221"/>
                  </a:lnTo>
                  <a:lnTo>
                    <a:pt x="1748467" y="3436611"/>
                  </a:lnTo>
                  <a:lnTo>
                    <a:pt x="0" y="16390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68F36415-CDE3-446D-8372-3C243D396191}"/>
                </a:ext>
              </a:extLst>
            </p:cNvPr>
            <p:cNvSpPr/>
            <p:nvPr/>
          </p:nvSpPr>
          <p:spPr>
            <a:xfrm flipH="1" flipV="1">
              <a:off x="954452" y="4083936"/>
              <a:ext cx="2389023" cy="2774064"/>
            </a:xfrm>
            <a:custGeom>
              <a:avLst/>
              <a:gdLst>
                <a:gd name="connsiteX0" fmla="*/ 2210213 w 2389023"/>
                <a:gd name="connsiteY0" fmla="*/ 2774064 h 2774064"/>
                <a:gd name="connsiteX1" fmla="*/ 2252135 w 2389023"/>
                <a:gd name="connsiteY1" fmla="*/ 2691213 h 2774064"/>
                <a:gd name="connsiteX2" fmla="*/ 2140138 w 2389023"/>
                <a:gd name="connsiteY2" fmla="*/ 2180874 h 2774064"/>
                <a:gd name="connsiteX3" fmla="*/ 1660618 w 2389023"/>
                <a:gd name="connsiteY3" fmla="*/ 1716444 h 2774064"/>
                <a:gd name="connsiteX4" fmla="*/ 1665122 w 2389023"/>
                <a:gd name="connsiteY4" fmla="*/ 1711834 h 2774064"/>
                <a:gd name="connsiteX5" fmla="*/ 0 w 2389023"/>
                <a:gd name="connsiteY5" fmla="*/ 0 h 2774064"/>
                <a:gd name="connsiteX6" fmla="*/ 1599207 w 2389023"/>
                <a:gd name="connsiteY6" fmla="*/ 0 h 2774064"/>
                <a:gd name="connsiteX7" fmla="*/ 2194179 w 2389023"/>
                <a:gd name="connsiteY7" fmla="*/ 615641 h 2774064"/>
                <a:gd name="connsiteX8" fmla="*/ 2098420 w 2389023"/>
                <a:gd name="connsiteY8" fmla="*/ 536632 h 2774064"/>
                <a:gd name="connsiteX9" fmla="*/ 1729894 w 2389023"/>
                <a:gd name="connsiteY9" fmla="*/ 424063 h 2774064"/>
                <a:gd name="connsiteX10" fmla="*/ 1729893 w 2389023"/>
                <a:gd name="connsiteY10" fmla="*/ 424063 h 2774064"/>
                <a:gd name="connsiteX11" fmla="*/ 2098419 w 2389023"/>
                <a:gd name="connsiteY11" fmla="*/ 536632 h 2774064"/>
                <a:gd name="connsiteX12" fmla="*/ 2194178 w 2389023"/>
                <a:gd name="connsiteY12" fmla="*/ 615641 h 2774064"/>
                <a:gd name="connsiteX13" fmla="*/ 2198086 w 2389023"/>
                <a:gd name="connsiteY13" fmla="*/ 619685 h 2774064"/>
                <a:gd name="connsiteX14" fmla="*/ 2276454 w 2389023"/>
                <a:gd name="connsiteY14" fmla="*/ 714667 h 2774064"/>
                <a:gd name="connsiteX15" fmla="*/ 2381428 w 2389023"/>
                <a:gd name="connsiteY15" fmla="*/ 982814 h 2774064"/>
                <a:gd name="connsiteX16" fmla="*/ 2389023 w 2389023"/>
                <a:gd name="connsiteY16" fmla="*/ 1083193 h 2774064"/>
                <a:gd name="connsiteX17" fmla="*/ 2389023 w 2389023"/>
                <a:gd name="connsiteY17" fmla="*/ 2325253 h 2774064"/>
                <a:gd name="connsiteX18" fmla="*/ 2276454 w 2389023"/>
                <a:gd name="connsiteY18" fmla="*/ 2693779 h 277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89023" h="2774064">
                  <a:moveTo>
                    <a:pt x="2210213" y="2774064"/>
                  </a:moveTo>
                  <a:lnTo>
                    <a:pt x="2252135" y="2691213"/>
                  </a:lnTo>
                  <a:cubicBezTo>
                    <a:pt x="2318614" y="2519440"/>
                    <a:pt x="2280767" y="2317077"/>
                    <a:pt x="2140138" y="2180874"/>
                  </a:cubicBezTo>
                  <a:lnTo>
                    <a:pt x="1660618" y="1716444"/>
                  </a:lnTo>
                  <a:lnTo>
                    <a:pt x="1665122" y="1711834"/>
                  </a:lnTo>
                  <a:lnTo>
                    <a:pt x="0" y="0"/>
                  </a:lnTo>
                  <a:lnTo>
                    <a:pt x="1599207" y="0"/>
                  </a:lnTo>
                  <a:lnTo>
                    <a:pt x="2194179" y="615641"/>
                  </a:lnTo>
                  <a:lnTo>
                    <a:pt x="2098420" y="536632"/>
                  </a:lnTo>
                  <a:cubicBezTo>
                    <a:pt x="1993222" y="465562"/>
                    <a:pt x="1866404" y="424063"/>
                    <a:pt x="1729894" y="424063"/>
                  </a:cubicBezTo>
                  <a:lnTo>
                    <a:pt x="1729893" y="424063"/>
                  </a:lnTo>
                  <a:cubicBezTo>
                    <a:pt x="1866403" y="424063"/>
                    <a:pt x="1993221" y="465562"/>
                    <a:pt x="2098419" y="536632"/>
                  </a:cubicBezTo>
                  <a:lnTo>
                    <a:pt x="2194178" y="615641"/>
                  </a:lnTo>
                  <a:lnTo>
                    <a:pt x="2198086" y="619685"/>
                  </a:lnTo>
                  <a:lnTo>
                    <a:pt x="2276454" y="714667"/>
                  </a:lnTo>
                  <a:cubicBezTo>
                    <a:pt x="2329757" y="793565"/>
                    <a:pt x="2366425" y="884625"/>
                    <a:pt x="2381428" y="982814"/>
                  </a:cubicBezTo>
                  <a:lnTo>
                    <a:pt x="2389023" y="1083193"/>
                  </a:lnTo>
                  <a:lnTo>
                    <a:pt x="2389023" y="2325253"/>
                  </a:lnTo>
                  <a:cubicBezTo>
                    <a:pt x="2389023" y="2461763"/>
                    <a:pt x="2347524" y="2588581"/>
                    <a:pt x="2276454" y="26937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0092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89E1009-CB77-4B3B-8543-ED94EB66B5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59" y="-3309"/>
            <a:ext cx="12195716" cy="686469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4678D9D6-4D42-4AB5-8E9F-ED5BC45CD429}"/>
              </a:ext>
            </a:extLst>
          </p:cNvPr>
          <p:cNvSpPr/>
          <p:nvPr userDrawn="1"/>
        </p:nvSpPr>
        <p:spPr>
          <a:xfrm>
            <a:off x="6168535" y="3441222"/>
            <a:ext cx="3961668" cy="3416779"/>
          </a:xfrm>
          <a:custGeom>
            <a:avLst/>
            <a:gdLst>
              <a:gd name="connsiteX0" fmla="*/ 3338330 w 3961668"/>
              <a:gd name="connsiteY0" fmla="*/ 0 h 3416779"/>
              <a:gd name="connsiteX1" fmla="*/ 3817850 w 3961668"/>
              <a:gd name="connsiteY1" fmla="*/ 464430 h 3416779"/>
              <a:gd name="connsiteX2" fmla="*/ 3929847 w 3961668"/>
              <a:gd name="connsiteY2" fmla="*/ 974769 h 3416779"/>
              <a:gd name="connsiteX3" fmla="*/ 3887925 w 3961668"/>
              <a:gd name="connsiteY3" fmla="*/ 1057620 h 3416779"/>
              <a:gd name="connsiteX4" fmla="*/ 3875798 w 3961668"/>
              <a:gd name="connsiteY4" fmla="*/ 1072318 h 3416779"/>
              <a:gd name="connsiteX5" fmla="*/ 3871890 w 3961668"/>
              <a:gd name="connsiteY5" fmla="*/ 1076361 h 3416779"/>
              <a:gd name="connsiteX6" fmla="*/ 3776131 w 3961668"/>
              <a:gd name="connsiteY6" fmla="*/ 1155370 h 3416779"/>
              <a:gd name="connsiteX7" fmla="*/ 3407605 w 3961668"/>
              <a:gd name="connsiteY7" fmla="*/ 1267939 h 3416779"/>
              <a:gd name="connsiteX8" fmla="*/ 3407606 w 3961668"/>
              <a:gd name="connsiteY8" fmla="*/ 1267939 h 3416779"/>
              <a:gd name="connsiteX9" fmla="*/ 3776132 w 3961668"/>
              <a:gd name="connsiteY9" fmla="*/ 1155370 h 3416779"/>
              <a:gd name="connsiteX10" fmla="*/ 3871891 w 3961668"/>
              <a:gd name="connsiteY10" fmla="*/ 1076361 h 3416779"/>
              <a:gd name="connsiteX11" fmla="*/ 1610048 w 3961668"/>
              <a:gd name="connsiteY11" fmla="*/ 3416779 h 3416779"/>
              <a:gd name="connsiteX12" fmla="*/ 0 w 3961668"/>
              <a:gd name="connsiteY12" fmla="*/ 3416779 h 3416779"/>
              <a:gd name="connsiteX13" fmla="*/ 0 w 3961668"/>
              <a:gd name="connsiteY13" fmla="*/ 3416776 h 341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61668" h="3416779">
                <a:moveTo>
                  <a:pt x="3338330" y="0"/>
                </a:moveTo>
                <a:lnTo>
                  <a:pt x="3817850" y="464430"/>
                </a:lnTo>
                <a:cubicBezTo>
                  <a:pt x="3958479" y="600633"/>
                  <a:pt x="3996326" y="802996"/>
                  <a:pt x="3929847" y="974769"/>
                </a:cubicBezTo>
                <a:lnTo>
                  <a:pt x="3887925" y="1057620"/>
                </a:lnTo>
                <a:lnTo>
                  <a:pt x="3875798" y="1072318"/>
                </a:lnTo>
                <a:lnTo>
                  <a:pt x="3871890" y="1076361"/>
                </a:lnTo>
                <a:lnTo>
                  <a:pt x="3776131" y="1155370"/>
                </a:lnTo>
                <a:cubicBezTo>
                  <a:pt x="3670933" y="1226440"/>
                  <a:pt x="3544115" y="1267939"/>
                  <a:pt x="3407605" y="1267939"/>
                </a:cubicBezTo>
                <a:lnTo>
                  <a:pt x="3407606" y="1267939"/>
                </a:lnTo>
                <a:cubicBezTo>
                  <a:pt x="3544116" y="1267939"/>
                  <a:pt x="3670934" y="1226440"/>
                  <a:pt x="3776132" y="1155370"/>
                </a:cubicBezTo>
                <a:lnTo>
                  <a:pt x="3871891" y="1076361"/>
                </a:lnTo>
                <a:lnTo>
                  <a:pt x="1610048" y="3416779"/>
                </a:lnTo>
                <a:lnTo>
                  <a:pt x="0" y="3416779"/>
                </a:lnTo>
                <a:lnTo>
                  <a:pt x="0" y="341677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90500" dist="1270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5D3CFD34-B81C-457E-859D-9BDC7550BE3C}"/>
              </a:ext>
            </a:extLst>
          </p:cNvPr>
          <p:cNvSpPr/>
          <p:nvPr userDrawn="1"/>
        </p:nvSpPr>
        <p:spPr>
          <a:xfrm>
            <a:off x="8716894" y="1062788"/>
            <a:ext cx="1508216" cy="3436055"/>
          </a:xfrm>
          <a:custGeom>
            <a:avLst/>
            <a:gdLst>
              <a:gd name="connsiteX0" fmla="*/ 78634 w 1508216"/>
              <a:gd name="connsiteY0" fmla="*/ 0 h 3436055"/>
              <a:gd name="connsiteX1" fmla="*/ 1313372 w 1508216"/>
              <a:gd name="connsiteY1" fmla="*/ 1277632 h 3436055"/>
              <a:gd name="connsiteX2" fmla="*/ 1217613 w 1508216"/>
              <a:gd name="connsiteY2" fmla="*/ 1198623 h 3436055"/>
              <a:gd name="connsiteX3" fmla="*/ 849087 w 1508216"/>
              <a:gd name="connsiteY3" fmla="*/ 1086054 h 3436055"/>
              <a:gd name="connsiteX4" fmla="*/ 849086 w 1508216"/>
              <a:gd name="connsiteY4" fmla="*/ 1086054 h 3436055"/>
              <a:gd name="connsiteX5" fmla="*/ 1217612 w 1508216"/>
              <a:gd name="connsiteY5" fmla="*/ 1198623 h 3436055"/>
              <a:gd name="connsiteX6" fmla="*/ 1313371 w 1508216"/>
              <a:gd name="connsiteY6" fmla="*/ 1277632 h 3436055"/>
              <a:gd name="connsiteX7" fmla="*/ 1317279 w 1508216"/>
              <a:gd name="connsiteY7" fmla="*/ 1281676 h 3436055"/>
              <a:gd name="connsiteX8" fmla="*/ 1395647 w 1508216"/>
              <a:gd name="connsiteY8" fmla="*/ 1376658 h 3436055"/>
              <a:gd name="connsiteX9" fmla="*/ 1500621 w 1508216"/>
              <a:gd name="connsiteY9" fmla="*/ 1644805 h 3436055"/>
              <a:gd name="connsiteX10" fmla="*/ 1508216 w 1508216"/>
              <a:gd name="connsiteY10" fmla="*/ 1745184 h 3436055"/>
              <a:gd name="connsiteX11" fmla="*/ 1508216 w 1508216"/>
              <a:gd name="connsiteY11" fmla="*/ 2987244 h 3436055"/>
              <a:gd name="connsiteX12" fmla="*/ 1395647 w 1508216"/>
              <a:gd name="connsiteY12" fmla="*/ 3355770 h 3436055"/>
              <a:gd name="connsiteX13" fmla="*/ 1329406 w 1508216"/>
              <a:gd name="connsiteY13" fmla="*/ 3436055 h 3436055"/>
              <a:gd name="connsiteX14" fmla="*/ 1371328 w 1508216"/>
              <a:gd name="connsiteY14" fmla="*/ 3353204 h 3436055"/>
              <a:gd name="connsiteX15" fmla="*/ 1259331 w 1508216"/>
              <a:gd name="connsiteY15" fmla="*/ 2842865 h 3436055"/>
              <a:gd name="connsiteX16" fmla="*/ 779811 w 1508216"/>
              <a:gd name="connsiteY16" fmla="*/ 2378435 h 3436055"/>
              <a:gd name="connsiteX17" fmla="*/ 784315 w 1508216"/>
              <a:gd name="connsiteY17" fmla="*/ 2373825 h 3436055"/>
              <a:gd name="connsiteX18" fmla="*/ 77419 w 1508216"/>
              <a:gd name="connsiteY18" fmla="*/ 1647099 h 3436055"/>
              <a:gd name="connsiteX19" fmla="*/ 0 w 1508216"/>
              <a:gd name="connsiteY19" fmla="*/ 1436805 h 3436055"/>
              <a:gd name="connsiteX20" fmla="*/ 78634 w 1508216"/>
              <a:gd name="connsiteY20" fmla="*/ 1192732 h 343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8216" h="3436055">
                <a:moveTo>
                  <a:pt x="78634" y="0"/>
                </a:moveTo>
                <a:lnTo>
                  <a:pt x="1313372" y="1277632"/>
                </a:lnTo>
                <a:lnTo>
                  <a:pt x="1217613" y="1198623"/>
                </a:lnTo>
                <a:cubicBezTo>
                  <a:pt x="1112415" y="1127553"/>
                  <a:pt x="985597" y="1086054"/>
                  <a:pt x="849087" y="1086054"/>
                </a:cubicBezTo>
                <a:lnTo>
                  <a:pt x="849086" y="1086054"/>
                </a:lnTo>
                <a:cubicBezTo>
                  <a:pt x="985596" y="1086054"/>
                  <a:pt x="1112414" y="1127553"/>
                  <a:pt x="1217612" y="1198623"/>
                </a:cubicBezTo>
                <a:lnTo>
                  <a:pt x="1313371" y="1277632"/>
                </a:lnTo>
                <a:lnTo>
                  <a:pt x="1317279" y="1281676"/>
                </a:lnTo>
                <a:lnTo>
                  <a:pt x="1395647" y="1376658"/>
                </a:lnTo>
                <a:cubicBezTo>
                  <a:pt x="1448950" y="1455556"/>
                  <a:pt x="1485618" y="1546616"/>
                  <a:pt x="1500621" y="1644805"/>
                </a:cubicBezTo>
                <a:lnTo>
                  <a:pt x="1508216" y="1745184"/>
                </a:lnTo>
                <a:lnTo>
                  <a:pt x="1508216" y="2987244"/>
                </a:lnTo>
                <a:cubicBezTo>
                  <a:pt x="1508216" y="3123754"/>
                  <a:pt x="1466717" y="3250572"/>
                  <a:pt x="1395647" y="3355770"/>
                </a:cubicBezTo>
                <a:lnTo>
                  <a:pt x="1329406" y="3436055"/>
                </a:lnTo>
                <a:lnTo>
                  <a:pt x="1371328" y="3353204"/>
                </a:lnTo>
                <a:cubicBezTo>
                  <a:pt x="1437807" y="3181431"/>
                  <a:pt x="1399960" y="2979068"/>
                  <a:pt x="1259331" y="2842865"/>
                </a:cubicBezTo>
                <a:lnTo>
                  <a:pt x="779811" y="2378435"/>
                </a:lnTo>
                <a:lnTo>
                  <a:pt x="784315" y="2373825"/>
                </a:lnTo>
                <a:lnTo>
                  <a:pt x="77419" y="1647099"/>
                </a:lnTo>
                <a:lnTo>
                  <a:pt x="0" y="1436805"/>
                </a:lnTo>
                <a:lnTo>
                  <a:pt x="78634" y="119273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  <a:effectLst>
            <a:outerShdw blurRad="190500" dist="1270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EC1D460F-B0C3-4D96-8A84-A0536304C85C}"/>
              </a:ext>
            </a:extLst>
          </p:cNvPr>
          <p:cNvSpPr/>
          <p:nvPr userDrawn="1"/>
        </p:nvSpPr>
        <p:spPr>
          <a:xfrm flipH="1">
            <a:off x="8643128" y="-6943"/>
            <a:ext cx="2363144" cy="2747459"/>
          </a:xfrm>
          <a:custGeom>
            <a:avLst/>
            <a:gdLst>
              <a:gd name="connsiteX0" fmla="*/ 1599040 w 2363144"/>
              <a:gd name="connsiteY0" fmla="*/ 0 h 2747459"/>
              <a:gd name="connsiteX1" fmla="*/ 0 w 2363144"/>
              <a:gd name="connsiteY1" fmla="*/ 0 h 2747459"/>
              <a:gd name="connsiteX2" fmla="*/ 1639243 w 2363144"/>
              <a:gd name="connsiteY2" fmla="*/ 1685229 h 2747459"/>
              <a:gd name="connsiteX3" fmla="*/ 1634739 w 2363144"/>
              <a:gd name="connsiteY3" fmla="*/ 1689839 h 2747459"/>
              <a:gd name="connsiteX4" fmla="*/ 2114259 w 2363144"/>
              <a:gd name="connsiteY4" fmla="*/ 2154269 h 2747459"/>
              <a:gd name="connsiteX5" fmla="*/ 2226256 w 2363144"/>
              <a:gd name="connsiteY5" fmla="*/ 2664608 h 2747459"/>
              <a:gd name="connsiteX6" fmla="*/ 2184334 w 2363144"/>
              <a:gd name="connsiteY6" fmla="*/ 2747459 h 2747459"/>
              <a:gd name="connsiteX7" fmla="*/ 2250575 w 2363144"/>
              <a:gd name="connsiteY7" fmla="*/ 2667174 h 2747459"/>
              <a:gd name="connsiteX8" fmla="*/ 2363144 w 2363144"/>
              <a:gd name="connsiteY8" fmla="*/ 2298648 h 2747459"/>
              <a:gd name="connsiteX9" fmla="*/ 2363144 w 2363144"/>
              <a:gd name="connsiteY9" fmla="*/ 1056588 h 2747459"/>
              <a:gd name="connsiteX10" fmla="*/ 2355549 w 2363144"/>
              <a:gd name="connsiteY10" fmla="*/ 956209 h 2747459"/>
              <a:gd name="connsiteX11" fmla="*/ 2250575 w 2363144"/>
              <a:gd name="connsiteY11" fmla="*/ 688062 h 2747459"/>
              <a:gd name="connsiteX12" fmla="*/ 2172207 w 2363144"/>
              <a:gd name="connsiteY12" fmla="*/ 593080 h 2747459"/>
              <a:gd name="connsiteX13" fmla="*/ 2168299 w 2363144"/>
              <a:gd name="connsiteY13" fmla="*/ 589036 h 2747459"/>
              <a:gd name="connsiteX14" fmla="*/ 2072540 w 2363144"/>
              <a:gd name="connsiteY14" fmla="*/ 510027 h 2747459"/>
              <a:gd name="connsiteX15" fmla="*/ 1704014 w 2363144"/>
              <a:gd name="connsiteY15" fmla="*/ 397458 h 2747459"/>
              <a:gd name="connsiteX16" fmla="*/ 1704015 w 2363144"/>
              <a:gd name="connsiteY16" fmla="*/ 397458 h 2747459"/>
              <a:gd name="connsiteX17" fmla="*/ 2072541 w 2363144"/>
              <a:gd name="connsiteY17" fmla="*/ 510027 h 2747459"/>
              <a:gd name="connsiteX18" fmla="*/ 2168300 w 2363144"/>
              <a:gd name="connsiteY18" fmla="*/ 589036 h 2747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63144" h="2747459">
                <a:moveTo>
                  <a:pt x="1599040" y="0"/>
                </a:moveTo>
                <a:lnTo>
                  <a:pt x="0" y="0"/>
                </a:lnTo>
                <a:lnTo>
                  <a:pt x="1639243" y="1685229"/>
                </a:lnTo>
                <a:lnTo>
                  <a:pt x="1634739" y="1689839"/>
                </a:lnTo>
                <a:lnTo>
                  <a:pt x="2114259" y="2154269"/>
                </a:lnTo>
                <a:cubicBezTo>
                  <a:pt x="2254888" y="2290472"/>
                  <a:pt x="2292735" y="2492835"/>
                  <a:pt x="2226256" y="2664608"/>
                </a:cubicBezTo>
                <a:lnTo>
                  <a:pt x="2184334" y="2747459"/>
                </a:lnTo>
                <a:lnTo>
                  <a:pt x="2250575" y="2667174"/>
                </a:lnTo>
                <a:cubicBezTo>
                  <a:pt x="2321645" y="2561976"/>
                  <a:pt x="2363144" y="2435158"/>
                  <a:pt x="2363144" y="2298648"/>
                </a:cubicBezTo>
                <a:lnTo>
                  <a:pt x="2363144" y="1056588"/>
                </a:lnTo>
                <a:lnTo>
                  <a:pt x="2355549" y="956209"/>
                </a:lnTo>
                <a:cubicBezTo>
                  <a:pt x="2340546" y="858020"/>
                  <a:pt x="2303878" y="766960"/>
                  <a:pt x="2250575" y="688062"/>
                </a:cubicBezTo>
                <a:lnTo>
                  <a:pt x="2172207" y="593080"/>
                </a:lnTo>
                <a:lnTo>
                  <a:pt x="2168299" y="589036"/>
                </a:lnTo>
                <a:lnTo>
                  <a:pt x="2072540" y="510027"/>
                </a:lnTo>
                <a:cubicBezTo>
                  <a:pt x="1967342" y="438957"/>
                  <a:pt x="1840524" y="397458"/>
                  <a:pt x="1704014" y="397458"/>
                </a:cubicBezTo>
                <a:lnTo>
                  <a:pt x="1704015" y="397458"/>
                </a:lnTo>
                <a:cubicBezTo>
                  <a:pt x="1840525" y="397458"/>
                  <a:pt x="1967343" y="438957"/>
                  <a:pt x="2072541" y="510027"/>
                </a:cubicBezTo>
                <a:lnTo>
                  <a:pt x="2168300" y="5890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90500" dist="1270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358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2A464E0-CC99-4393-B189-F9C07BC31D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544" y="1673"/>
            <a:ext cx="12188912" cy="6854653"/>
          </a:xfrm>
          <a:prstGeom prst="rect">
            <a:avLst/>
          </a:prstGeom>
        </p:spPr>
      </p:pic>
      <p:sp>
        <p:nvSpPr>
          <p:cNvPr id="3" name="平行四边形 2">
            <a:extLst>
              <a:ext uri="{FF2B5EF4-FFF2-40B4-BE49-F238E27FC236}">
                <a16:creationId xmlns="" xmlns:a16="http://schemas.microsoft.com/office/drawing/2014/main" id="{E941F5CF-9356-4A33-8402-9D04DDBFCD41}"/>
              </a:ext>
            </a:extLst>
          </p:cNvPr>
          <p:cNvSpPr/>
          <p:nvPr userDrawn="1"/>
        </p:nvSpPr>
        <p:spPr>
          <a:xfrm>
            <a:off x="11359583" y="5720885"/>
            <a:ext cx="1986029" cy="1233717"/>
          </a:xfrm>
          <a:prstGeom prst="parallelogram">
            <a:avLst>
              <a:gd name="adj" fmla="val 78791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16200000" scaled="0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8868AB5A-DDA3-4155-AEB0-F0B361BAE9C0}"/>
              </a:ext>
            </a:extLst>
          </p:cNvPr>
          <p:cNvSpPr/>
          <p:nvPr userDrawn="1"/>
        </p:nvSpPr>
        <p:spPr>
          <a:xfrm>
            <a:off x="11575217" y="5368519"/>
            <a:ext cx="1370653" cy="1210946"/>
          </a:xfrm>
          <a:prstGeom prst="parallelogram">
            <a:avLst>
              <a:gd name="adj" fmla="val 79657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5400000" scaled="0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B361B37C-87F0-495B-AD7D-48741F902DAA}"/>
              </a:ext>
            </a:extLst>
          </p:cNvPr>
          <p:cNvSpPr/>
          <p:nvPr userDrawn="1"/>
        </p:nvSpPr>
        <p:spPr>
          <a:xfrm>
            <a:off x="11010111" y="6227098"/>
            <a:ext cx="1026113" cy="906551"/>
          </a:xfrm>
          <a:prstGeom prst="parallelogram">
            <a:avLst>
              <a:gd name="adj" fmla="val 79657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5400000" scaled="0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4AE7D9C2-8FAA-4074-9632-619D8B53B0FA}"/>
              </a:ext>
            </a:extLst>
          </p:cNvPr>
          <p:cNvSpPr/>
          <p:nvPr userDrawn="1"/>
        </p:nvSpPr>
        <p:spPr>
          <a:xfrm>
            <a:off x="-45999" y="539314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="" xmlns:a16="http://schemas.microsoft.com/office/drawing/2014/main" id="{752E37D3-D1D0-41D7-8673-79D12B50F4C2}"/>
              </a:ext>
            </a:extLst>
          </p:cNvPr>
          <p:cNvSpPr/>
          <p:nvPr userDrawn="1"/>
        </p:nvSpPr>
        <p:spPr>
          <a:xfrm>
            <a:off x="521133" y="539314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="" xmlns:a16="http://schemas.microsoft.com/office/drawing/2014/main" id="{AF204809-23D8-4207-AEDE-3AD45A425781}"/>
              </a:ext>
            </a:extLst>
          </p:cNvPr>
          <p:cNvSpPr/>
          <p:nvPr userDrawn="1"/>
        </p:nvSpPr>
        <p:spPr>
          <a:xfrm>
            <a:off x="237567" y="539314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160AA801-80E4-4A38-BBD0-EB14BD21D6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4700" y="478354"/>
            <a:ext cx="9042792" cy="3525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</a:t>
            </a:r>
          </a:p>
        </p:txBody>
      </p:sp>
    </p:spTree>
    <p:extLst>
      <p:ext uri="{BB962C8B-B14F-4D97-AF65-F5344CB8AC3E}">
        <p14:creationId xmlns:p14="http://schemas.microsoft.com/office/powerpoint/2010/main" val="111089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4BD84CC-34AD-4664-BBD0-6D50230F6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544" y="1673"/>
            <a:ext cx="12188912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48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9CD80DE-C97F-4116-A304-91C7920A7F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544" y="1673"/>
            <a:ext cx="12188912" cy="685465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2A686B2-B05E-4D5C-A7E3-4EA2E628DB14}"/>
              </a:ext>
            </a:extLst>
          </p:cNvPr>
          <p:cNvGrpSpPr/>
          <p:nvPr userDrawn="1"/>
        </p:nvGrpSpPr>
        <p:grpSpPr>
          <a:xfrm>
            <a:off x="822" y="-6308"/>
            <a:ext cx="3147366" cy="928315"/>
            <a:chOff x="822" y="-6308"/>
            <a:chExt cx="3147366" cy="928315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899E64C8-ED92-42DD-A075-36DE3981F3FD}"/>
                </a:ext>
              </a:extLst>
            </p:cNvPr>
            <p:cNvSpPr/>
            <p:nvPr/>
          </p:nvSpPr>
          <p:spPr>
            <a:xfrm rot="5400000" flipV="1">
              <a:off x="1932191" y="-359207"/>
              <a:ext cx="863096" cy="1568898"/>
            </a:xfrm>
            <a:custGeom>
              <a:avLst/>
              <a:gdLst>
                <a:gd name="connsiteX0" fmla="*/ 0 w 863096"/>
                <a:gd name="connsiteY0" fmla="*/ 444967 h 1568898"/>
                <a:gd name="connsiteX1" fmla="*/ 0 w 863096"/>
                <a:gd name="connsiteY1" fmla="*/ 1568898 h 1568898"/>
                <a:gd name="connsiteX2" fmla="*/ 801403 w 863096"/>
                <a:gd name="connsiteY2" fmla="*/ 739654 h 1568898"/>
                <a:gd name="connsiteX3" fmla="*/ 735599 w 863096"/>
                <a:gd name="connsiteY3" fmla="*/ 793947 h 1568898"/>
                <a:gd name="connsiteX4" fmla="*/ 482356 w 863096"/>
                <a:gd name="connsiteY4" fmla="*/ 871303 h 1568898"/>
                <a:gd name="connsiteX5" fmla="*/ 482355 w 863096"/>
                <a:gd name="connsiteY5" fmla="*/ 871303 h 1568898"/>
                <a:gd name="connsiteX6" fmla="*/ 735599 w 863096"/>
                <a:gd name="connsiteY6" fmla="*/ 793947 h 1568898"/>
                <a:gd name="connsiteX7" fmla="*/ 801402 w 863096"/>
                <a:gd name="connsiteY7" fmla="*/ 739654 h 1568898"/>
                <a:gd name="connsiteX8" fmla="*/ 804088 w 863096"/>
                <a:gd name="connsiteY8" fmla="*/ 736876 h 1568898"/>
                <a:gd name="connsiteX9" fmla="*/ 812421 w 863096"/>
                <a:gd name="connsiteY9" fmla="*/ 726776 h 1568898"/>
                <a:gd name="connsiteX10" fmla="*/ 841229 w 863096"/>
                <a:gd name="connsiteY10" fmla="*/ 669842 h 1568898"/>
                <a:gd name="connsiteX11" fmla="*/ 764267 w 863096"/>
                <a:gd name="connsiteY11" fmla="*/ 319147 h 1568898"/>
                <a:gd name="connsiteX12" fmla="*/ 434751 w 863096"/>
                <a:gd name="connsiteY12" fmla="*/ 0 h 156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3096" h="1568898">
                  <a:moveTo>
                    <a:pt x="0" y="444967"/>
                  </a:moveTo>
                  <a:lnTo>
                    <a:pt x="0" y="1568898"/>
                  </a:lnTo>
                  <a:lnTo>
                    <a:pt x="801403" y="739654"/>
                  </a:lnTo>
                  <a:lnTo>
                    <a:pt x="735599" y="793947"/>
                  </a:lnTo>
                  <a:cubicBezTo>
                    <a:pt x="663310" y="842785"/>
                    <a:pt x="576163" y="871303"/>
                    <a:pt x="482356" y="871303"/>
                  </a:cubicBezTo>
                  <a:lnTo>
                    <a:pt x="482355" y="871303"/>
                  </a:lnTo>
                  <a:cubicBezTo>
                    <a:pt x="576162" y="871303"/>
                    <a:pt x="663309" y="842785"/>
                    <a:pt x="735599" y="793947"/>
                  </a:cubicBezTo>
                  <a:lnTo>
                    <a:pt x="801402" y="739654"/>
                  </a:lnTo>
                  <a:lnTo>
                    <a:pt x="804088" y="736876"/>
                  </a:lnTo>
                  <a:lnTo>
                    <a:pt x="812421" y="726776"/>
                  </a:lnTo>
                  <a:lnTo>
                    <a:pt x="841229" y="669842"/>
                  </a:lnTo>
                  <a:cubicBezTo>
                    <a:pt x="886912" y="551803"/>
                    <a:pt x="860905" y="412743"/>
                    <a:pt x="764267" y="319147"/>
                  </a:cubicBezTo>
                  <a:lnTo>
                    <a:pt x="434751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F6AA6D95-446D-4232-AE20-F3F58927981F}"/>
                </a:ext>
              </a:extLst>
            </p:cNvPr>
            <p:cNvSpPr/>
            <p:nvPr/>
          </p:nvSpPr>
          <p:spPr>
            <a:xfrm rot="5400000" flipV="1">
              <a:off x="689286" y="-694772"/>
              <a:ext cx="928315" cy="2305244"/>
            </a:xfrm>
            <a:custGeom>
              <a:avLst/>
              <a:gdLst>
                <a:gd name="connsiteX0" fmla="*/ 0 w 928315"/>
                <a:gd name="connsiteY0" fmla="*/ 0 h 2305244"/>
                <a:gd name="connsiteX1" fmla="*/ 0 w 928315"/>
                <a:gd name="connsiteY1" fmla="*/ 1132349 h 2305244"/>
                <a:gd name="connsiteX2" fmla="*/ 430865 w 928315"/>
                <a:gd name="connsiteY2" fmla="*/ 1575301 h 2305244"/>
                <a:gd name="connsiteX3" fmla="*/ 427770 w 928315"/>
                <a:gd name="connsiteY3" fmla="*/ 1578469 h 2305244"/>
                <a:gd name="connsiteX4" fmla="*/ 757286 w 928315"/>
                <a:gd name="connsiteY4" fmla="*/ 1897616 h 2305244"/>
                <a:gd name="connsiteX5" fmla="*/ 834248 w 928315"/>
                <a:gd name="connsiteY5" fmla="*/ 2248311 h 2305244"/>
                <a:gd name="connsiteX6" fmla="*/ 805440 w 928315"/>
                <a:gd name="connsiteY6" fmla="*/ 2305244 h 2305244"/>
                <a:gd name="connsiteX7" fmla="*/ 850960 w 928315"/>
                <a:gd name="connsiteY7" fmla="*/ 2250074 h 2305244"/>
                <a:gd name="connsiteX8" fmla="*/ 928315 w 928315"/>
                <a:gd name="connsiteY8" fmla="*/ 1996830 h 2305244"/>
                <a:gd name="connsiteX9" fmla="*/ 928315 w 928315"/>
                <a:gd name="connsiteY9" fmla="*/ 1143312 h 2305244"/>
                <a:gd name="connsiteX10" fmla="*/ 923096 w 928315"/>
                <a:gd name="connsiteY10" fmla="*/ 1074333 h 2305244"/>
                <a:gd name="connsiteX11" fmla="*/ 850960 w 928315"/>
                <a:gd name="connsiteY11" fmla="*/ 890068 h 2305244"/>
                <a:gd name="connsiteX12" fmla="*/ 797107 w 928315"/>
                <a:gd name="connsiteY12" fmla="*/ 824798 h 2305244"/>
                <a:gd name="connsiteX13" fmla="*/ 794422 w 928315"/>
                <a:gd name="connsiteY13" fmla="*/ 822019 h 2305244"/>
                <a:gd name="connsiteX14" fmla="*/ 728618 w 928315"/>
                <a:gd name="connsiteY14" fmla="*/ 767726 h 2305244"/>
                <a:gd name="connsiteX15" fmla="*/ 475374 w 928315"/>
                <a:gd name="connsiteY15" fmla="*/ 690371 h 2305244"/>
                <a:gd name="connsiteX16" fmla="*/ 475375 w 928315"/>
                <a:gd name="connsiteY16" fmla="*/ 690371 h 2305244"/>
                <a:gd name="connsiteX17" fmla="*/ 728619 w 928315"/>
                <a:gd name="connsiteY17" fmla="*/ 767726 h 2305244"/>
                <a:gd name="connsiteX18" fmla="*/ 794422 w 928315"/>
                <a:gd name="connsiteY18" fmla="*/ 822019 h 230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8315" h="2305244">
                  <a:moveTo>
                    <a:pt x="0" y="0"/>
                  </a:moveTo>
                  <a:lnTo>
                    <a:pt x="0" y="1132349"/>
                  </a:lnTo>
                  <a:lnTo>
                    <a:pt x="430865" y="1575301"/>
                  </a:lnTo>
                  <a:lnTo>
                    <a:pt x="427770" y="1578469"/>
                  </a:lnTo>
                  <a:lnTo>
                    <a:pt x="757286" y="1897616"/>
                  </a:lnTo>
                  <a:cubicBezTo>
                    <a:pt x="853924" y="1991212"/>
                    <a:pt x="879931" y="2130272"/>
                    <a:pt x="834248" y="2248311"/>
                  </a:cubicBezTo>
                  <a:lnTo>
                    <a:pt x="805440" y="2305244"/>
                  </a:lnTo>
                  <a:lnTo>
                    <a:pt x="850960" y="2250074"/>
                  </a:lnTo>
                  <a:cubicBezTo>
                    <a:pt x="899798" y="2177784"/>
                    <a:pt x="928315" y="2090637"/>
                    <a:pt x="928315" y="1996830"/>
                  </a:cubicBezTo>
                  <a:lnTo>
                    <a:pt x="928315" y="1143312"/>
                  </a:lnTo>
                  <a:lnTo>
                    <a:pt x="923096" y="1074333"/>
                  </a:lnTo>
                  <a:cubicBezTo>
                    <a:pt x="912786" y="1006860"/>
                    <a:pt x="887589" y="944285"/>
                    <a:pt x="850960" y="890068"/>
                  </a:cubicBezTo>
                  <a:lnTo>
                    <a:pt x="797107" y="824798"/>
                  </a:lnTo>
                  <a:lnTo>
                    <a:pt x="794422" y="822019"/>
                  </a:lnTo>
                  <a:lnTo>
                    <a:pt x="728618" y="767726"/>
                  </a:lnTo>
                  <a:cubicBezTo>
                    <a:pt x="656328" y="718888"/>
                    <a:pt x="569181" y="690371"/>
                    <a:pt x="475374" y="690371"/>
                  </a:cubicBezTo>
                  <a:lnTo>
                    <a:pt x="475375" y="690371"/>
                  </a:lnTo>
                  <a:cubicBezTo>
                    <a:pt x="569182" y="690371"/>
                    <a:pt x="656329" y="718888"/>
                    <a:pt x="728619" y="767726"/>
                  </a:cubicBezTo>
                  <a:lnTo>
                    <a:pt x="794422" y="8220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9F3A551B-5824-42F7-9708-A15000120A8A}"/>
              </a:ext>
            </a:extLst>
          </p:cNvPr>
          <p:cNvGrpSpPr/>
          <p:nvPr userDrawn="1"/>
        </p:nvGrpSpPr>
        <p:grpSpPr>
          <a:xfrm>
            <a:off x="7548355" y="4429232"/>
            <a:ext cx="4645130" cy="2428768"/>
            <a:chOff x="7548355" y="4429232"/>
            <a:chExt cx="4645130" cy="242876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DAE8F679-1C03-4CFB-9851-C1522B4A6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681" t="27729" b="41609"/>
            <a:stretch>
              <a:fillRect/>
            </a:stretch>
          </p:blipFill>
          <p:spPr>
            <a:xfrm>
              <a:off x="8776705" y="4624791"/>
              <a:ext cx="3416780" cy="2233209"/>
            </a:xfrm>
            <a:custGeom>
              <a:avLst/>
              <a:gdLst>
                <a:gd name="connsiteX0" fmla="*/ 2694796 w 4012634"/>
                <a:gd name="connsiteY0" fmla="*/ 0 h 2622659"/>
                <a:gd name="connsiteX1" fmla="*/ 4012634 w 4012634"/>
                <a:gd name="connsiteY1" fmla="*/ 1282561 h 2622659"/>
                <a:gd name="connsiteX2" fmla="*/ 4012634 w 4012634"/>
                <a:gd name="connsiteY2" fmla="*/ 2622659 h 2622659"/>
                <a:gd name="connsiteX3" fmla="*/ 0 w 4012634"/>
                <a:gd name="connsiteY3" fmla="*/ 2622659 h 262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2634" h="2622659">
                  <a:moveTo>
                    <a:pt x="2694796" y="0"/>
                  </a:moveTo>
                  <a:lnTo>
                    <a:pt x="4012634" y="1282561"/>
                  </a:lnTo>
                  <a:lnTo>
                    <a:pt x="4012634" y="2622659"/>
                  </a:lnTo>
                  <a:lnTo>
                    <a:pt x="0" y="2622659"/>
                  </a:lnTo>
                  <a:close/>
                </a:path>
              </a:pathLst>
            </a:custGeom>
          </p:spPr>
        </p:pic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C39D0EBE-CFE1-4B76-B3A9-71FBE0E46334}"/>
                </a:ext>
              </a:extLst>
            </p:cNvPr>
            <p:cNvSpPr/>
            <p:nvPr/>
          </p:nvSpPr>
          <p:spPr>
            <a:xfrm rot="16200000">
              <a:off x="10660741" y="4821644"/>
              <a:ext cx="1828766" cy="1233754"/>
            </a:xfrm>
            <a:custGeom>
              <a:avLst/>
              <a:gdLst>
                <a:gd name="connsiteX0" fmla="*/ 1738989 w 1828766"/>
                <a:gd name="connsiteY0" fmla="*/ 1076360 h 1233754"/>
                <a:gd name="connsiteX1" fmla="*/ 1586879 w 1828766"/>
                <a:gd name="connsiteY1" fmla="*/ 1233754 h 1233754"/>
                <a:gd name="connsiteX2" fmla="*/ 1482261 w 1828766"/>
                <a:gd name="connsiteY2" fmla="*/ 1233754 h 1233754"/>
                <a:gd name="connsiteX3" fmla="*/ 1560464 w 1828766"/>
                <a:gd name="connsiteY3" fmla="*/ 1202942 h 1233754"/>
                <a:gd name="connsiteX4" fmla="*/ 1643230 w 1828766"/>
                <a:gd name="connsiteY4" fmla="*/ 1155370 h 1233754"/>
                <a:gd name="connsiteX5" fmla="*/ 1827267 w 1828766"/>
                <a:gd name="connsiteY5" fmla="*/ 841715 h 1233754"/>
                <a:gd name="connsiteX6" fmla="*/ 1796945 w 1828766"/>
                <a:gd name="connsiteY6" fmla="*/ 974768 h 1233754"/>
                <a:gd name="connsiteX7" fmla="*/ 1755023 w 1828766"/>
                <a:gd name="connsiteY7" fmla="*/ 1057620 h 1233754"/>
                <a:gd name="connsiteX8" fmla="*/ 1742896 w 1828766"/>
                <a:gd name="connsiteY8" fmla="*/ 1072318 h 1233754"/>
                <a:gd name="connsiteX9" fmla="*/ 1738988 w 1828766"/>
                <a:gd name="connsiteY9" fmla="*/ 1076360 h 1233754"/>
                <a:gd name="connsiteX10" fmla="*/ 1643229 w 1828766"/>
                <a:gd name="connsiteY10" fmla="*/ 1155370 h 1233754"/>
                <a:gd name="connsiteX11" fmla="*/ 1560463 w 1828766"/>
                <a:gd name="connsiteY11" fmla="*/ 1202942 h 1233754"/>
                <a:gd name="connsiteX12" fmla="*/ 1482260 w 1828766"/>
                <a:gd name="connsiteY12" fmla="*/ 1233754 h 1233754"/>
                <a:gd name="connsiteX13" fmla="*/ 0 w 1828766"/>
                <a:gd name="connsiteY13" fmla="*/ 1233754 h 1233754"/>
                <a:gd name="connsiteX14" fmla="*/ 1205428 w 1828766"/>
                <a:gd name="connsiteY14" fmla="*/ 0 h 1233754"/>
                <a:gd name="connsiteX15" fmla="*/ 1684948 w 1828766"/>
                <a:gd name="connsiteY15" fmla="*/ 464430 h 1233754"/>
                <a:gd name="connsiteX16" fmla="*/ 1827267 w 1828766"/>
                <a:gd name="connsiteY16" fmla="*/ 841715 h 123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8766" h="1233754">
                  <a:moveTo>
                    <a:pt x="1738989" y="1076360"/>
                  </a:moveTo>
                  <a:lnTo>
                    <a:pt x="1586879" y="1233754"/>
                  </a:lnTo>
                  <a:lnTo>
                    <a:pt x="1482261" y="1233754"/>
                  </a:lnTo>
                  <a:lnTo>
                    <a:pt x="1560464" y="1202942"/>
                  </a:lnTo>
                  <a:cubicBezTo>
                    <a:pt x="1589280" y="1189057"/>
                    <a:pt x="1616931" y="1173138"/>
                    <a:pt x="1643230" y="1155370"/>
                  </a:cubicBezTo>
                  <a:close/>
                  <a:moveTo>
                    <a:pt x="1827267" y="841715"/>
                  </a:moveTo>
                  <a:cubicBezTo>
                    <a:pt x="1823664" y="886970"/>
                    <a:pt x="1813565" y="931825"/>
                    <a:pt x="1796945" y="974768"/>
                  </a:cubicBezTo>
                  <a:lnTo>
                    <a:pt x="1755023" y="1057620"/>
                  </a:lnTo>
                  <a:lnTo>
                    <a:pt x="1742896" y="1072318"/>
                  </a:lnTo>
                  <a:lnTo>
                    <a:pt x="1738988" y="1076360"/>
                  </a:lnTo>
                  <a:lnTo>
                    <a:pt x="1643229" y="1155370"/>
                  </a:lnTo>
                  <a:cubicBezTo>
                    <a:pt x="1616930" y="1173138"/>
                    <a:pt x="1589279" y="1189057"/>
                    <a:pt x="1560463" y="1202942"/>
                  </a:cubicBezTo>
                  <a:lnTo>
                    <a:pt x="1482260" y="1233754"/>
                  </a:lnTo>
                  <a:lnTo>
                    <a:pt x="0" y="1233754"/>
                  </a:lnTo>
                  <a:lnTo>
                    <a:pt x="1205428" y="0"/>
                  </a:lnTo>
                  <a:lnTo>
                    <a:pt x="1684948" y="464430"/>
                  </a:lnTo>
                  <a:cubicBezTo>
                    <a:pt x="1790420" y="566582"/>
                    <a:pt x="1838077" y="705949"/>
                    <a:pt x="1827267" y="84171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36C323ED-3D6F-4DBA-A828-548C0E44FE15}"/>
                </a:ext>
              </a:extLst>
            </p:cNvPr>
            <p:cNvSpPr/>
            <p:nvPr/>
          </p:nvSpPr>
          <p:spPr>
            <a:xfrm rot="16200000">
              <a:off x="8568906" y="3408681"/>
              <a:ext cx="2426409" cy="4467511"/>
            </a:xfrm>
            <a:custGeom>
              <a:avLst/>
              <a:gdLst>
                <a:gd name="connsiteX0" fmla="*/ 2426409 w 2426409"/>
                <a:gd name="connsiteY0" fmla="*/ 2776640 h 4467511"/>
                <a:gd name="connsiteX1" fmla="*/ 2426409 w 2426409"/>
                <a:gd name="connsiteY1" fmla="*/ 4018700 h 4467511"/>
                <a:gd name="connsiteX2" fmla="*/ 2313840 w 2426409"/>
                <a:gd name="connsiteY2" fmla="*/ 4387226 h 4467511"/>
                <a:gd name="connsiteX3" fmla="*/ 2247599 w 2426409"/>
                <a:gd name="connsiteY3" fmla="*/ 4467511 h 4467511"/>
                <a:gd name="connsiteX4" fmla="*/ 2289521 w 2426409"/>
                <a:gd name="connsiteY4" fmla="*/ 4384660 h 4467511"/>
                <a:gd name="connsiteX5" fmla="*/ 2177524 w 2426409"/>
                <a:gd name="connsiteY5" fmla="*/ 3874321 h 4467511"/>
                <a:gd name="connsiteX6" fmla="*/ 1698004 w 2426409"/>
                <a:gd name="connsiteY6" fmla="*/ 3409891 h 4467511"/>
                <a:gd name="connsiteX7" fmla="*/ 1702508 w 2426409"/>
                <a:gd name="connsiteY7" fmla="*/ 3405281 h 4467511"/>
                <a:gd name="connsiteX8" fmla="*/ 0 w 2426409"/>
                <a:gd name="connsiteY8" fmla="*/ 1655012 h 4467511"/>
                <a:gd name="connsiteX9" fmla="*/ 0 w 2426409"/>
                <a:gd name="connsiteY9" fmla="*/ 0 h 4467511"/>
                <a:gd name="connsiteX10" fmla="*/ 2231565 w 2426409"/>
                <a:gd name="connsiteY10" fmla="*/ 2309088 h 4467511"/>
                <a:gd name="connsiteX11" fmla="*/ 2135806 w 2426409"/>
                <a:gd name="connsiteY11" fmla="*/ 2230079 h 4467511"/>
                <a:gd name="connsiteX12" fmla="*/ 1767280 w 2426409"/>
                <a:gd name="connsiteY12" fmla="*/ 2117510 h 4467511"/>
                <a:gd name="connsiteX13" fmla="*/ 1767279 w 2426409"/>
                <a:gd name="connsiteY13" fmla="*/ 2117510 h 4467511"/>
                <a:gd name="connsiteX14" fmla="*/ 2135805 w 2426409"/>
                <a:gd name="connsiteY14" fmla="*/ 2230079 h 4467511"/>
                <a:gd name="connsiteX15" fmla="*/ 2231564 w 2426409"/>
                <a:gd name="connsiteY15" fmla="*/ 2309088 h 4467511"/>
                <a:gd name="connsiteX16" fmla="*/ 2235472 w 2426409"/>
                <a:gd name="connsiteY16" fmla="*/ 2313132 h 4467511"/>
                <a:gd name="connsiteX17" fmla="*/ 2313840 w 2426409"/>
                <a:gd name="connsiteY17" fmla="*/ 2408114 h 4467511"/>
                <a:gd name="connsiteX18" fmla="*/ 2418814 w 2426409"/>
                <a:gd name="connsiteY18" fmla="*/ 2676261 h 446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6409" h="4467511">
                  <a:moveTo>
                    <a:pt x="2426409" y="2776640"/>
                  </a:moveTo>
                  <a:lnTo>
                    <a:pt x="2426409" y="4018700"/>
                  </a:lnTo>
                  <a:cubicBezTo>
                    <a:pt x="2426409" y="4155210"/>
                    <a:pt x="2384910" y="4282028"/>
                    <a:pt x="2313840" y="4387226"/>
                  </a:cubicBezTo>
                  <a:lnTo>
                    <a:pt x="2247599" y="4467511"/>
                  </a:lnTo>
                  <a:lnTo>
                    <a:pt x="2289521" y="4384660"/>
                  </a:lnTo>
                  <a:cubicBezTo>
                    <a:pt x="2356000" y="4212887"/>
                    <a:pt x="2318153" y="4010524"/>
                    <a:pt x="2177524" y="3874321"/>
                  </a:cubicBezTo>
                  <a:lnTo>
                    <a:pt x="1698004" y="3409891"/>
                  </a:lnTo>
                  <a:lnTo>
                    <a:pt x="1702508" y="3405281"/>
                  </a:lnTo>
                  <a:lnTo>
                    <a:pt x="0" y="1655012"/>
                  </a:lnTo>
                  <a:lnTo>
                    <a:pt x="0" y="0"/>
                  </a:lnTo>
                  <a:lnTo>
                    <a:pt x="2231565" y="2309088"/>
                  </a:lnTo>
                  <a:lnTo>
                    <a:pt x="2135806" y="2230079"/>
                  </a:lnTo>
                  <a:cubicBezTo>
                    <a:pt x="2030608" y="2159009"/>
                    <a:pt x="1903790" y="2117510"/>
                    <a:pt x="1767280" y="2117510"/>
                  </a:cubicBezTo>
                  <a:lnTo>
                    <a:pt x="1767279" y="2117510"/>
                  </a:lnTo>
                  <a:cubicBezTo>
                    <a:pt x="1903789" y="2117510"/>
                    <a:pt x="2030607" y="2159009"/>
                    <a:pt x="2135805" y="2230079"/>
                  </a:cubicBezTo>
                  <a:lnTo>
                    <a:pt x="2231564" y="2309088"/>
                  </a:lnTo>
                  <a:lnTo>
                    <a:pt x="2235472" y="2313132"/>
                  </a:lnTo>
                  <a:lnTo>
                    <a:pt x="2313840" y="2408114"/>
                  </a:lnTo>
                  <a:cubicBezTo>
                    <a:pt x="2367143" y="2487012"/>
                    <a:pt x="2403811" y="2578072"/>
                    <a:pt x="2418814" y="26762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5395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800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B7D5466-2A0F-40DB-BBA8-F68C9CF877C3}"/>
              </a:ext>
            </a:extLst>
          </p:cNvPr>
          <p:cNvGrpSpPr/>
          <p:nvPr userDrawn="1"/>
        </p:nvGrpSpPr>
        <p:grpSpPr>
          <a:xfrm>
            <a:off x="5582656" y="990600"/>
            <a:ext cx="5886450" cy="4838699"/>
            <a:chOff x="695325" y="990600"/>
            <a:chExt cx="5886450" cy="4838699"/>
          </a:xfrm>
        </p:grpSpPr>
        <p:pic>
          <p:nvPicPr>
            <p:cNvPr id="4" name="图片 3" descr="图形用户界面, 应用程序&#10;&#10;描述已自动生成">
              <a:extLst>
                <a:ext uri="{FF2B5EF4-FFF2-40B4-BE49-F238E27FC236}">
                  <a16:creationId xmlns="" xmlns:a16="http://schemas.microsoft.com/office/drawing/2014/main" id="{CA986165-9B6C-4DA6-84B8-31DC793C6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92" r="9436" b="54949"/>
            <a:stretch/>
          </p:blipFill>
          <p:spPr>
            <a:xfrm>
              <a:off x="695325" y="990600"/>
              <a:ext cx="5886450" cy="48386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27C4742E-A216-4A67-AFFC-594DF008F64A}"/>
                </a:ext>
              </a:extLst>
            </p:cNvPr>
            <p:cNvSpPr/>
            <p:nvPr/>
          </p:nvSpPr>
          <p:spPr>
            <a:xfrm>
              <a:off x="6315075" y="990600"/>
              <a:ext cx="266700" cy="1181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457F489-3E45-43A7-A564-E61CDCF2BF39}"/>
              </a:ext>
            </a:extLst>
          </p:cNvPr>
          <p:cNvSpPr/>
          <p:nvPr userDrawn="1"/>
        </p:nvSpPr>
        <p:spPr>
          <a:xfrm>
            <a:off x="0" y="-1"/>
            <a:ext cx="4861560" cy="6857999"/>
          </a:xfrm>
          <a:prstGeom prst="rect">
            <a:avLst/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="" xmlns:a16="http://schemas.microsoft.com/office/drawing/2014/main" id="{AD526308-C985-41F6-AC7D-873AE32B58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8" t="25229" r="12487" b="14750"/>
          <a:stretch/>
        </p:blipFill>
        <p:spPr>
          <a:xfrm>
            <a:off x="1132576" y="1688145"/>
            <a:ext cx="2596408" cy="25558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6BE18D1-9473-44F9-BE20-D416D8513251}"/>
              </a:ext>
            </a:extLst>
          </p:cNvPr>
          <p:cNvSpPr txBox="1"/>
          <p:nvPr userDrawn="1"/>
        </p:nvSpPr>
        <p:spPr>
          <a:xfrm>
            <a:off x="927804" y="4426546"/>
            <a:ext cx="3005951" cy="885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扫码关注</a:t>
            </a:r>
            <a:r>
              <a:rPr lang="en-US" altLang="zh-CN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·</a:t>
            </a:r>
            <a:r>
              <a: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视频号</a:t>
            </a:r>
            <a:endParaRPr lang="en-US" altLang="zh-CN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小云朵不定期送福利呦</a:t>
            </a:r>
          </a:p>
        </p:txBody>
      </p:sp>
    </p:spTree>
    <p:extLst>
      <p:ext uri="{BB962C8B-B14F-4D97-AF65-F5344CB8AC3E}">
        <p14:creationId xmlns:p14="http://schemas.microsoft.com/office/powerpoint/2010/main" val="422665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19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7C4EAEC-C528-46EF-85FC-914D8A5BE609}"/>
              </a:ext>
            </a:extLst>
          </p:cNvPr>
          <p:cNvGrpSpPr/>
          <p:nvPr userDrawn="1"/>
        </p:nvGrpSpPr>
        <p:grpSpPr>
          <a:xfrm>
            <a:off x="-9764304" y="-8401705"/>
            <a:ext cx="31771905" cy="23661410"/>
            <a:chOff x="-9764304" y="-8401705"/>
            <a:chExt cx="31771905" cy="23661410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2CC9568F-E62D-43CF-BC34-BD8C0E3F8158}"/>
                </a:ext>
              </a:extLst>
            </p:cNvPr>
            <p:cNvSpPr txBox="1"/>
            <p:nvPr userDrawn="1"/>
          </p:nvSpPr>
          <p:spPr>
            <a:xfrm>
              <a:off x="-9764304" y="-8401705"/>
              <a:ext cx="18710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0" dirty="0">
                  <a:latin typeface="+mn-ea"/>
                  <a:ea typeface="+mn-ea"/>
                  <a:cs typeface="Times New Roman" panose="02020603050405020304" pitchFamily="18" charset="0"/>
                </a:rPr>
                <a:t>小云朵</a:t>
              </a:r>
              <a:r>
                <a:rPr lang="en-US" altLang="zh-CN" sz="2700" b="0" dirty="0">
                  <a:latin typeface="+mn-ea"/>
                  <a:ea typeface="+mn-ea"/>
                  <a:cs typeface="Times New Roman" panose="02020603050405020304" pitchFamily="18" charset="0"/>
                </a:rPr>
                <a:t>PPT</a:t>
              </a:r>
              <a:endParaRPr lang="zh-CN" altLang="en-US" sz="2700" b="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B91499C2-4445-4602-9C4B-3EF771F27FFF}"/>
                </a:ext>
              </a:extLst>
            </p:cNvPr>
            <p:cNvSpPr txBox="1"/>
            <p:nvPr userDrawn="1"/>
          </p:nvSpPr>
          <p:spPr>
            <a:xfrm>
              <a:off x="20136576" y="-8401705"/>
              <a:ext cx="18710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700" b="0" dirty="0">
                  <a:latin typeface="+mn-ea"/>
                  <a:ea typeface="+mn-ea"/>
                  <a:cs typeface="Times New Roman" panose="02020603050405020304" pitchFamily="18" charset="0"/>
                </a:rPr>
                <a:t>小云朵</a:t>
              </a:r>
              <a:r>
                <a:rPr lang="en-US" altLang="zh-CN" sz="2700" b="0" dirty="0">
                  <a:latin typeface="+mn-ea"/>
                  <a:ea typeface="+mn-ea"/>
                  <a:cs typeface="Times New Roman" panose="02020603050405020304" pitchFamily="18" charset="0"/>
                </a:rPr>
                <a:t>PPT</a:t>
              </a:r>
              <a:endParaRPr lang="zh-CN" altLang="en-US" sz="2700" b="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AA891EB-2028-44C9-A125-64E92E4AA489}"/>
                </a:ext>
              </a:extLst>
            </p:cNvPr>
            <p:cNvSpPr txBox="1"/>
            <p:nvPr userDrawn="1"/>
          </p:nvSpPr>
          <p:spPr>
            <a:xfrm>
              <a:off x="-9764304" y="14336375"/>
              <a:ext cx="187102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0" dirty="0">
                  <a:latin typeface="+mn-ea"/>
                  <a:ea typeface="+mn-ea"/>
                  <a:cs typeface="Times New Roman" panose="02020603050405020304" pitchFamily="18" charset="0"/>
                </a:rPr>
                <a:t>小云朵</a:t>
              </a:r>
              <a:r>
                <a:rPr lang="en-US" altLang="zh-CN" sz="2700" b="0" dirty="0">
                  <a:latin typeface="+mn-ea"/>
                  <a:ea typeface="+mn-ea"/>
                  <a:cs typeface="Times New Roman" panose="02020603050405020304" pitchFamily="18" charset="0"/>
                </a:rPr>
                <a:t>PPT</a:t>
              </a:r>
              <a:endParaRPr lang="zh-CN" altLang="en-US" sz="2700" b="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46A020AD-680E-4407-B5F4-6B4F9754D80F}"/>
                </a:ext>
              </a:extLst>
            </p:cNvPr>
            <p:cNvSpPr txBox="1"/>
            <p:nvPr userDrawn="1"/>
          </p:nvSpPr>
          <p:spPr>
            <a:xfrm>
              <a:off x="20136576" y="14336375"/>
              <a:ext cx="18710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700" b="0" dirty="0">
                  <a:latin typeface="+mn-ea"/>
                  <a:ea typeface="+mn-ea"/>
                  <a:cs typeface="Times New Roman" panose="02020603050405020304" pitchFamily="18" charset="0"/>
                </a:rPr>
                <a:t>小云朵</a:t>
              </a:r>
              <a:r>
                <a:rPr lang="en-US" altLang="zh-CN" sz="2700" b="0" dirty="0">
                  <a:latin typeface="+mn-ea"/>
                  <a:ea typeface="+mn-ea"/>
                  <a:cs typeface="Times New Roman" panose="02020603050405020304" pitchFamily="18" charset="0"/>
                </a:rPr>
                <a:t>PPT</a:t>
              </a:r>
              <a:endParaRPr lang="zh-CN" altLang="en-US" sz="2700" b="0" dirty="0"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endParaRPr lang="zh-CN" altLang="en-US" sz="2700" b="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862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7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6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8.sv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4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32.sv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tags" Target="../tags/tag10.xml"/><Relationship Id="rId7" Type="http://schemas.openxmlformats.org/officeDocument/2006/relationships/image" Target="../media/image30.sv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38.png"/><Relationship Id="rId18" Type="http://schemas.openxmlformats.org/officeDocument/2006/relationships/image" Target="../media/image58.svg"/><Relationship Id="rId3" Type="http://schemas.openxmlformats.org/officeDocument/2006/relationships/image" Target="../media/image33.png"/><Relationship Id="rId21" Type="http://schemas.openxmlformats.org/officeDocument/2006/relationships/image" Target="../media/image42.png"/><Relationship Id="rId7" Type="http://schemas.openxmlformats.org/officeDocument/2006/relationships/image" Target="../media/image35.png"/><Relationship Id="rId12" Type="http://schemas.openxmlformats.org/officeDocument/2006/relationships/image" Target="../media/image52.svg"/><Relationship Id="rId17" Type="http://schemas.openxmlformats.org/officeDocument/2006/relationships/image" Target="../media/image40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6.svg"/><Relationship Id="rId20" Type="http://schemas.openxmlformats.org/officeDocument/2006/relationships/image" Target="../media/image60.svg"/><Relationship Id="rId1" Type="http://schemas.openxmlformats.org/officeDocument/2006/relationships/tags" Target="../tags/tag11.xml"/><Relationship Id="rId6" Type="http://schemas.openxmlformats.org/officeDocument/2006/relationships/image" Target="../media/image46.svg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openxmlformats.org/officeDocument/2006/relationships/image" Target="../media/image39.png"/><Relationship Id="rId23" Type="http://schemas.openxmlformats.org/officeDocument/2006/relationships/image" Target="../media/image9.jpg"/><Relationship Id="rId10" Type="http://schemas.openxmlformats.org/officeDocument/2006/relationships/image" Target="../media/image50.svg"/><Relationship Id="rId19" Type="http://schemas.openxmlformats.org/officeDocument/2006/relationships/image" Target="../media/image41.png"/><Relationship Id="rId4" Type="http://schemas.openxmlformats.org/officeDocument/2006/relationships/image" Target="../media/image44.svg"/><Relationship Id="rId9" Type="http://schemas.openxmlformats.org/officeDocument/2006/relationships/image" Target="../media/image36.png"/><Relationship Id="rId14" Type="http://schemas.openxmlformats.org/officeDocument/2006/relationships/image" Target="../media/image54.svg"/><Relationship Id="rId22" Type="http://schemas.openxmlformats.org/officeDocument/2006/relationships/image" Target="../media/image62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F715F97-88A5-4BFA-8474-872D85E08680}"/>
              </a:ext>
            </a:extLst>
          </p:cNvPr>
          <p:cNvSpPr/>
          <p:nvPr/>
        </p:nvSpPr>
        <p:spPr>
          <a:xfrm>
            <a:off x="1893557" y="1523425"/>
            <a:ext cx="496161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4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2021</a:t>
            </a:r>
            <a:endParaRPr lang="en-US" altLang="zh-CN" sz="14400" dirty="0">
              <a:solidFill>
                <a:schemeClr val="tx1">
                  <a:alpha val="10000"/>
                </a:schemeClr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97F73952-F263-44BF-B2BC-F17FF7A49C49}"/>
              </a:ext>
            </a:extLst>
          </p:cNvPr>
          <p:cNvSpPr txBox="1"/>
          <p:nvPr/>
        </p:nvSpPr>
        <p:spPr>
          <a:xfrm>
            <a:off x="658232" y="2677587"/>
            <a:ext cx="75055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商务微立体绸带</a:t>
            </a:r>
            <a:r>
              <a:rPr lang="en-US" altLang="zh-CN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PPT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8FB3C9F-9685-4871-A005-5191339ADBF0}"/>
              </a:ext>
            </a:extLst>
          </p:cNvPr>
          <p:cNvGrpSpPr/>
          <p:nvPr/>
        </p:nvGrpSpPr>
        <p:grpSpPr>
          <a:xfrm>
            <a:off x="2369893" y="4873269"/>
            <a:ext cx="3534647" cy="530839"/>
            <a:chOff x="970394" y="4226043"/>
            <a:chExt cx="2655632" cy="398827"/>
          </a:xfrm>
        </p:grpSpPr>
        <p:sp>
          <p:nvSpPr>
            <p:cNvPr id="21" name="Rounded Rectangle 5">
              <a:extLst>
                <a:ext uri="{FF2B5EF4-FFF2-40B4-BE49-F238E27FC236}">
                  <a16:creationId xmlns="" xmlns:a16="http://schemas.microsoft.com/office/drawing/2014/main" id="{2F56A131-08E0-4CBA-A7FF-FE0800EDABF7}"/>
                </a:ext>
              </a:extLst>
            </p:cNvPr>
            <p:cNvSpPr/>
            <p:nvPr/>
          </p:nvSpPr>
          <p:spPr>
            <a:xfrm>
              <a:off x="970394" y="4226043"/>
              <a:ext cx="2655632" cy="398827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tIns="72000" rtlCol="0" anchor="ctr"/>
            <a:lstStyle/>
            <a:p>
              <a:r>
                <a:rPr lang="zh-CN" altLang="en-US" sz="2000" b="1" dirty="0">
                  <a:solidFill>
                    <a:schemeClr val="accent4"/>
                  </a:solidFill>
                  <a:latin typeface="+mn-ea"/>
                </a:rPr>
                <a:t>小云朵</a:t>
              </a:r>
              <a:r>
                <a:rPr lang="en-US" altLang="zh-CN" sz="2000" b="1" dirty="0">
                  <a:solidFill>
                    <a:schemeClr val="accent4"/>
                  </a:solidFill>
                  <a:latin typeface="+mn-ea"/>
                </a:rPr>
                <a:t>PPT</a:t>
              </a:r>
              <a:endParaRPr lang="en-US" sz="2000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2" name="Rectangle 6">
              <a:extLst>
                <a:ext uri="{FF2B5EF4-FFF2-40B4-BE49-F238E27FC236}">
                  <a16:creationId xmlns="" xmlns:a16="http://schemas.microsoft.com/office/drawing/2014/main" id="{02179298-12E2-4FEF-8368-A5B5E1A4268A}"/>
                </a:ext>
              </a:extLst>
            </p:cNvPr>
            <p:cNvSpPr/>
            <p:nvPr/>
          </p:nvSpPr>
          <p:spPr>
            <a:xfrm>
              <a:off x="2563802" y="4226513"/>
              <a:ext cx="895934" cy="398312"/>
            </a:xfrm>
            <a:prstGeom prst="rect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ea typeface="Roboto" panose="02000000000000000000" pitchFamily="2" charset="0"/>
                </a:rPr>
                <a:t>2021.04.30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9511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42B0D4B-1E02-4923-98DA-34661A3E0BEE}"/>
              </a:ext>
            </a:extLst>
          </p:cNvPr>
          <p:cNvSpPr/>
          <p:nvPr/>
        </p:nvSpPr>
        <p:spPr>
          <a:xfrm>
            <a:off x="557002" y="2217920"/>
            <a:ext cx="779412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PROJECT</a:t>
            </a:r>
            <a:endParaRPr lang="en-US" altLang="zh-CN" sz="12000" dirty="0">
              <a:solidFill>
                <a:schemeClr val="tx1">
                  <a:alpha val="10000"/>
                </a:schemeClr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E72C6D2-277C-4E5F-846F-BB8BD694A95C}"/>
              </a:ext>
            </a:extLst>
          </p:cNvPr>
          <p:cNvSpPr txBox="1"/>
          <p:nvPr/>
        </p:nvSpPr>
        <p:spPr>
          <a:xfrm>
            <a:off x="2795093" y="3144229"/>
            <a:ext cx="33009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专项工作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933652B7-EA7A-4B4D-8ED1-EE0079B8AC62}"/>
              </a:ext>
            </a:extLst>
          </p:cNvPr>
          <p:cNvSpPr/>
          <p:nvPr/>
        </p:nvSpPr>
        <p:spPr>
          <a:xfrm>
            <a:off x="6141720" y="3369532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/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57514F33-523F-4B53-8C99-74FB1F7C2280}"/>
              </a:ext>
            </a:extLst>
          </p:cNvPr>
          <p:cNvSpPr/>
          <p:nvPr/>
        </p:nvSpPr>
        <p:spPr>
          <a:xfrm>
            <a:off x="2467481" y="3698227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6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21A8872-F5D4-42E5-974C-EF1FC5B62BDF}"/>
              </a:ext>
            </a:extLst>
          </p:cNvPr>
          <p:cNvSpPr>
            <a:spLocks noChangeAspect="1"/>
          </p:cNvSpPr>
          <p:nvPr/>
        </p:nvSpPr>
        <p:spPr>
          <a:xfrm>
            <a:off x="821204" y="3793921"/>
            <a:ext cx="3315887" cy="1915292"/>
          </a:xfrm>
          <a:prstGeom prst="rect">
            <a:avLst/>
          </a:prstGeom>
          <a:blipFill dpi="0" rotWithShape="1">
            <a:blip r:embed="rId3"/>
            <a:srcRect/>
            <a:stretch>
              <a:fillRect t="-5627" b="-555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1D24990B-3E90-410C-AEA7-22954B7BBA7F}"/>
              </a:ext>
            </a:extLst>
          </p:cNvPr>
          <p:cNvSpPr>
            <a:spLocks noChangeAspect="1"/>
          </p:cNvSpPr>
          <p:nvPr/>
        </p:nvSpPr>
        <p:spPr>
          <a:xfrm>
            <a:off x="8180790" y="3793923"/>
            <a:ext cx="3315887" cy="1915290"/>
          </a:xfrm>
          <a:prstGeom prst="rect">
            <a:avLst/>
          </a:prstGeom>
          <a:blipFill dpi="0" rotWithShape="1">
            <a:blip r:embed="rId4"/>
            <a:srcRect/>
            <a:stretch>
              <a:fillRect t="-65761" b="-6489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C512867-992A-479F-8622-EDF33F6689FA}"/>
              </a:ext>
            </a:extLst>
          </p:cNvPr>
          <p:cNvSpPr/>
          <p:nvPr/>
        </p:nvSpPr>
        <p:spPr>
          <a:xfrm>
            <a:off x="821205" y="1513709"/>
            <a:ext cx="3315887" cy="1915291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B84AC10-A014-453F-BFBD-E347BB1BF23F}"/>
              </a:ext>
            </a:extLst>
          </p:cNvPr>
          <p:cNvGrpSpPr/>
          <p:nvPr/>
        </p:nvGrpSpPr>
        <p:grpSpPr>
          <a:xfrm>
            <a:off x="695325" y="1639631"/>
            <a:ext cx="2312821" cy="529947"/>
            <a:chOff x="1100939" y="3782259"/>
            <a:chExt cx="2312821" cy="529947"/>
          </a:xfrm>
        </p:grpSpPr>
        <p:sp>
          <p:nvSpPr>
            <p:cNvPr id="5" name="箭头: 五边形 4">
              <a:extLst>
                <a:ext uri="{FF2B5EF4-FFF2-40B4-BE49-F238E27FC236}">
                  <a16:creationId xmlns="" xmlns:a16="http://schemas.microsoft.com/office/drawing/2014/main" id="{CBF4969A-1A21-4A18-893E-E466C15FE99E}"/>
                </a:ext>
              </a:extLst>
            </p:cNvPr>
            <p:cNvSpPr/>
            <p:nvPr/>
          </p:nvSpPr>
          <p:spPr>
            <a:xfrm>
              <a:off x="1100939" y="3870960"/>
              <a:ext cx="2312821" cy="441246"/>
            </a:xfrm>
            <a:prstGeom prst="homePlate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 dirty="0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6050D24C-1ECD-4233-A79E-ADC3A88432C7}"/>
                </a:ext>
              </a:extLst>
            </p:cNvPr>
            <p:cNvSpPr/>
            <p:nvPr/>
          </p:nvSpPr>
          <p:spPr>
            <a:xfrm flipH="1">
              <a:off x="1100939" y="3782259"/>
              <a:ext cx="125881" cy="87775"/>
            </a:xfrm>
            <a:prstGeom prst="triangle">
              <a:avLst>
                <a:gd name="adj" fmla="val 0"/>
              </a:avLst>
            </a:prstGeom>
            <a:solidFill>
              <a:srgbClr val="094F7A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479151-BB3B-4090-BB6D-704CBC4A0CBB}"/>
              </a:ext>
            </a:extLst>
          </p:cNvPr>
          <p:cNvSpPr/>
          <p:nvPr/>
        </p:nvSpPr>
        <p:spPr>
          <a:xfrm>
            <a:off x="8180790" y="1513709"/>
            <a:ext cx="3315887" cy="1915291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6ADA7BB-C166-4045-9373-8664521796F6}"/>
              </a:ext>
            </a:extLst>
          </p:cNvPr>
          <p:cNvGrpSpPr/>
          <p:nvPr/>
        </p:nvGrpSpPr>
        <p:grpSpPr>
          <a:xfrm>
            <a:off x="8054910" y="1639631"/>
            <a:ext cx="2312821" cy="529947"/>
            <a:chOff x="1100939" y="3782259"/>
            <a:chExt cx="2312821" cy="529947"/>
          </a:xfrm>
        </p:grpSpPr>
        <p:sp>
          <p:nvSpPr>
            <p:cNvPr id="16" name="箭头: 五边形 15">
              <a:extLst>
                <a:ext uri="{FF2B5EF4-FFF2-40B4-BE49-F238E27FC236}">
                  <a16:creationId xmlns="" xmlns:a16="http://schemas.microsoft.com/office/drawing/2014/main" id="{6638DA4D-AD43-45D4-BFFF-43FB0BB93725}"/>
                </a:ext>
              </a:extLst>
            </p:cNvPr>
            <p:cNvSpPr/>
            <p:nvPr/>
          </p:nvSpPr>
          <p:spPr>
            <a:xfrm>
              <a:off x="1100939" y="3870960"/>
              <a:ext cx="2312821" cy="441246"/>
            </a:xfrm>
            <a:prstGeom prst="homePlate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="" xmlns:a16="http://schemas.microsoft.com/office/drawing/2014/main" id="{83117724-351C-4E8F-8BF3-DCBE0D336379}"/>
                </a:ext>
              </a:extLst>
            </p:cNvPr>
            <p:cNvSpPr/>
            <p:nvPr/>
          </p:nvSpPr>
          <p:spPr>
            <a:xfrm flipH="1">
              <a:off x="1100939" y="3782259"/>
              <a:ext cx="125881" cy="87775"/>
            </a:xfrm>
            <a:prstGeom prst="triangle">
              <a:avLst>
                <a:gd name="adj" fmla="val 0"/>
              </a:avLst>
            </a:prstGeom>
            <a:solidFill>
              <a:srgbClr val="094F7A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19" name="平行四边形 18">
            <a:extLst>
              <a:ext uri="{FF2B5EF4-FFF2-40B4-BE49-F238E27FC236}">
                <a16:creationId xmlns="" xmlns:a16="http://schemas.microsoft.com/office/drawing/2014/main" id="{A22FE453-1926-4B07-BC56-252314A4F74A}"/>
              </a:ext>
            </a:extLst>
          </p:cNvPr>
          <p:cNvSpPr/>
          <p:nvPr/>
        </p:nvSpPr>
        <p:spPr>
          <a:xfrm>
            <a:off x="1126867" y="3793922"/>
            <a:ext cx="714987" cy="1915291"/>
          </a:xfrm>
          <a:prstGeom prst="parallelogram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718F5BA-2309-42F6-8CD0-2E17D702759E}"/>
              </a:ext>
            </a:extLst>
          </p:cNvPr>
          <p:cNvSpPr/>
          <p:nvPr/>
        </p:nvSpPr>
        <p:spPr>
          <a:xfrm>
            <a:off x="4500997" y="3793922"/>
            <a:ext cx="3315887" cy="1915291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EF208A4-21B3-44FA-A230-E9606CE98449}"/>
              </a:ext>
            </a:extLst>
          </p:cNvPr>
          <p:cNvGrpSpPr/>
          <p:nvPr/>
        </p:nvGrpSpPr>
        <p:grpSpPr>
          <a:xfrm>
            <a:off x="4375117" y="3919844"/>
            <a:ext cx="2312821" cy="529947"/>
            <a:chOff x="1100939" y="3782259"/>
            <a:chExt cx="2312821" cy="529947"/>
          </a:xfrm>
        </p:grpSpPr>
        <p:sp>
          <p:nvSpPr>
            <p:cNvPr id="26" name="箭头: 五边形 25">
              <a:extLst>
                <a:ext uri="{FF2B5EF4-FFF2-40B4-BE49-F238E27FC236}">
                  <a16:creationId xmlns="" xmlns:a16="http://schemas.microsoft.com/office/drawing/2014/main" id="{5CBD6633-555A-4244-977F-869110E2F7A3}"/>
                </a:ext>
              </a:extLst>
            </p:cNvPr>
            <p:cNvSpPr/>
            <p:nvPr/>
          </p:nvSpPr>
          <p:spPr>
            <a:xfrm>
              <a:off x="1100939" y="3870960"/>
              <a:ext cx="2312821" cy="441246"/>
            </a:xfrm>
            <a:prstGeom prst="homePlate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="" xmlns:a16="http://schemas.microsoft.com/office/drawing/2014/main" id="{CF5A85D3-53E6-4EF5-9597-086121CA64AF}"/>
                </a:ext>
              </a:extLst>
            </p:cNvPr>
            <p:cNvSpPr/>
            <p:nvPr/>
          </p:nvSpPr>
          <p:spPr>
            <a:xfrm flipH="1">
              <a:off x="1100939" y="3782259"/>
              <a:ext cx="125881" cy="87775"/>
            </a:xfrm>
            <a:prstGeom prst="triangle">
              <a:avLst>
                <a:gd name="adj" fmla="val 0"/>
              </a:avLst>
            </a:prstGeom>
            <a:solidFill>
              <a:srgbClr val="094F7A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2B3EDB3-74D4-4C80-AAF9-CFF61ECFC6D0}"/>
              </a:ext>
            </a:extLst>
          </p:cNvPr>
          <p:cNvSpPr txBox="1"/>
          <p:nvPr/>
        </p:nvSpPr>
        <p:spPr>
          <a:xfrm>
            <a:off x="986600" y="17843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CEBC0DC-AF9B-439E-98A7-FFF4D2156BDB}"/>
              </a:ext>
            </a:extLst>
          </p:cNvPr>
          <p:cNvSpPr txBox="1"/>
          <p:nvPr/>
        </p:nvSpPr>
        <p:spPr>
          <a:xfrm>
            <a:off x="8366116" y="17843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80FF8469-B2E1-4051-B705-5F0D81D7A888}"/>
              </a:ext>
            </a:extLst>
          </p:cNvPr>
          <p:cNvSpPr txBox="1"/>
          <p:nvPr/>
        </p:nvSpPr>
        <p:spPr>
          <a:xfrm>
            <a:off x="4676358" y="406454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A94FBABC-1539-41FC-871F-30D5A9CA6251}"/>
              </a:ext>
            </a:extLst>
          </p:cNvPr>
          <p:cNvSpPr/>
          <p:nvPr/>
        </p:nvSpPr>
        <p:spPr>
          <a:xfrm>
            <a:off x="986600" y="2298619"/>
            <a:ext cx="2925643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红的像火，粉的像霞，白的像雪。花里带着甜味儿；闭了眼，树上仿佛已经满是桃儿、杏儿、梨儿。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CA842652-75A5-4A57-A52F-885C6D508DDE}"/>
              </a:ext>
            </a:extLst>
          </p:cNvPr>
          <p:cNvSpPr/>
          <p:nvPr/>
        </p:nvSpPr>
        <p:spPr>
          <a:xfrm>
            <a:off x="8365871" y="2298619"/>
            <a:ext cx="2925643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红的像火，粉的像霞，白的像雪。花里带着甜味儿；闭了眼，树上仿佛已经满是桃儿、杏儿、梨儿。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76906C45-903C-4CD0-8E56-D30E4D31A70E}"/>
              </a:ext>
            </a:extLst>
          </p:cNvPr>
          <p:cNvSpPr/>
          <p:nvPr/>
        </p:nvSpPr>
        <p:spPr>
          <a:xfrm>
            <a:off x="4676358" y="4622197"/>
            <a:ext cx="2925643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红的像火，粉的像霞，白的像雪。花里带着甜味儿；闭了眼，树上仿佛已经满是桃儿、杏儿、梨儿。</a:t>
            </a:r>
          </a:p>
        </p:txBody>
      </p:sp>
      <p:sp>
        <p:nvSpPr>
          <p:cNvPr id="51" name="平行四边形 50">
            <a:extLst>
              <a:ext uri="{FF2B5EF4-FFF2-40B4-BE49-F238E27FC236}">
                <a16:creationId xmlns="" xmlns:a16="http://schemas.microsoft.com/office/drawing/2014/main" id="{690846AE-1454-4201-900E-6FF84C820DFB}"/>
              </a:ext>
            </a:extLst>
          </p:cNvPr>
          <p:cNvSpPr/>
          <p:nvPr/>
        </p:nvSpPr>
        <p:spPr>
          <a:xfrm>
            <a:off x="8487189" y="3793922"/>
            <a:ext cx="714987" cy="1915291"/>
          </a:xfrm>
          <a:prstGeom prst="parallelogram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876FF88-0DFF-41A8-858A-EDE84C36B81F}"/>
              </a:ext>
            </a:extLst>
          </p:cNvPr>
          <p:cNvSpPr>
            <a:spLocks noChangeAspect="1"/>
          </p:cNvSpPr>
          <p:nvPr/>
        </p:nvSpPr>
        <p:spPr>
          <a:xfrm>
            <a:off x="4500995" y="1512783"/>
            <a:ext cx="3315887" cy="1916215"/>
          </a:xfrm>
          <a:prstGeom prst="rect">
            <a:avLst/>
          </a:prstGeom>
          <a:blipFill dpi="0" rotWithShape="1">
            <a:blip r:embed="rId5"/>
            <a:srcRect/>
            <a:stretch>
              <a:fillRect t="-1478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52" name="平行四边形 51">
            <a:extLst>
              <a:ext uri="{FF2B5EF4-FFF2-40B4-BE49-F238E27FC236}">
                <a16:creationId xmlns="" xmlns:a16="http://schemas.microsoft.com/office/drawing/2014/main" id="{279282F3-FF78-4DAD-885E-2A87608EB5CA}"/>
              </a:ext>
            </a:extLst>
          </p:cNvPr>
          <p:cNvSpPr/>
          <p:nvPr/>
        </p:nvSpPr>
        <p:spPr>
          <a:xfrm>
            <a:off x="4812176" y="1513707"/>
            <a:ext cx="714987" cy="1915291"/>
          </a:xfrm>
          <a:prstGeom prst="parallelogram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8520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603B93D0-7944-405E-8C65-2CAE3B2A3EC1}"/>
              </a:ext>
            </a:extLst>
          </p:cNvPr>
          <p:cNvSpPr/>
          <p:nvPr/>
        </p:nvSpPr>
        <p:spPr>
          <a:xfrm>
            <a:off x="695325" y="1417093"/>
            <a:ext cx="3108444" cy="4891632"/>
          </a:xfrm>
          <a:custGeom>
            <a:avLst/>
            <a:gdLst>
              <a:gd name="connsiteX0" fmla="*/ 397121 w 3108444"/>
              <a:gd name="connsiteY0" fmla="*/ 4373915 h 4891632"/>
              <a:gd name="connsiteX1" fmla="*/ 285355 w 3108444"/>
              <a:gd name="connsiteY1" fmla="*/ 4485681 h 4891632"/>
              <a:gd name="connsiteX2" fmla="*/ 397121 w 3108444"/>
              <a:gd name="connsiteY2" fmla="*/ 4597447 h 4891632"/>
              <a:gd name="connsiteX3" fmla="*/ 508887 w 3108444"/>
              <a:gd name="connsiteY3" fmla="*/ 4485681 h 4891632"/>
              <a:gd name="connsiteX4" fmla="*/ 397121 w 3108444"/>
              <a:gd name="connsiteY4" fmla="*/ 4373915 h 4891632"/>
              <a:gd name="connsiteX5" fmla="*/ 0 w 3108444"/>
              <a:gd name="connsiteY5" fmla="*/ 0 h 4891632"/>
              <a:gd name="connsiteX6" fmla="*/ 3108444 w 3108444"/>
              <a:gd name="connsiteY6" fmla="*/ 0 h 4891632"/>
              <a:gd name="connsiteX7" fmla="*/ 3108444 w 3108444"/>
              <a:gd name="connsiteY7" fmla="*/ 4428645 h 4891632"/>
              <a:gd name="connsiteX8" fmla="*/ 0 w 3108444"/>
              <a:gd name="connsiteY8" fmla="*/ 4891632 h 48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444" h="4891632">
                <a:moveTo>
                  <a:pt x="397121" y="4373915"/>
                </a:moveTo>
                <a:cubicBezTo>
                  <a:pt x="335394" y="4373915"/>
                  <a:pt x="285355" y="4423954"/>
                  <a:pt x="285355" y="4485681"/>
                </a:cubicBezTo>
                <a:cubicBezTo>
                  <a:pt x="285355" y="4547408"/>
                  <a:pt x="335394" y="4597447"/>
                  <a:pt x="397121" y="4597447"/>
                </a:cubicBezTo>
                <a:cubicBezTo>
                  <a:pt x="458848" y="4597447"/>
                  <a:pt x="508887" y="4547408"/>
                  <a:pt x="508887" y="4485681"/>
                </a:cubicBezTo>
                <a:cubicBezTo>
                  <a:pt x="508887" y="4423954"/>
                  <a:pt x="458848" y="4373915"/>
                  <a:pt x="397121" y="4373915"/>
                </a:cubicBezTo>
                <a:close/>
                <a:moveTo>
                  <a:pt x="0" y="0"/>
                </a:moveTo>
                <a:lnTo>
                  <a:pt x="3108444" y="0"/>
                </a:lnTo>
                <a:lnTo>
                  <a:pt x="3108444" y="4428645"/>
                </a:lnTo>
                <a:lnTo>
                  <a:pt x="0" y="4891632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E5AD66B4-86B8-49C9-A909-F66A69225D56}"/>
              </a:ext>
            </a:extLst>
          </p:cNvPr>
          <p:cNvSpPr/>
          <p:nvPr/>
        </p:nvSpPr>
        <p:spPr>
          <a:xfrm flipH="1">
            <a:off x="858310" y="1417093"/>
            <a:ext cx="834539" cy="909418"/>
          </a:xfrm>
          <a:custGeom>
            <a:avLst/>
            <a:gdLst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7917 w 783160"/>
              <a:gd name="connsiteY14" fmla="*/ 237470 h 1870538"/>
              <a:gd name="connsiteX15" fmla="*/ 94683 w 783160"/>
              <a:gd name="connsiteY15" fmla="*/ 237470 h 1870538"/>
              <a:gd name="connsiteX16" fmla="*/ 94683 w 783160"/>
              <a:gd name="connsiteY16" fmla="*/ 167368 h 1870538"/>
              <a:gd name="connsiteX17" fmla="*/ 94682 w 783160"/>
              <a:gd name="connsiteY17" fmla="*/ 167363 h 1870538"/>
              <a:gd name="connsiteX18" fmla="*/ 196900 w 783160"/>
              <a:gd name="connsiteY18" fmla="*/ 13152 h 1870538"/>
              <a:gd name="connsiteX19" fmla="*/ 260819 w 783160"/>
              <a:gd name="connsiteY19" fmla="*/ 247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4683 w 783160"/>
              <a:gd name="connsiteY14" fmla="*/ 237470 h 1870538"/>
              <a:gd name="connsiteX15" fmla="*/ 94683 w 783160"/>
              <a:gd name="connsiteY15" fmla="*/ 167368 h 1870538"/>
              <a:gd name="connsiteX16" fmla="*/ 94682 w 783160"/>
              <a:gd name="connsiteY16" fmla="*/ 167363 h 1870538"/>
              <a:gd name="connsiteX17" fmla="*/ 196900 w 783160"/>
              <a:gd name="connsiteY17" fmla="*/ 13152 h 1870538"/>
              <a:gd name="connsiteX18" fmla="*/ 260819 w 783160"/>
              <a:gd name="connsiteY18" fmla="*/ 247 h 1870538"/>
              <a:gd name="connsiteX19" fmla="*/ 260819 w 783160"/>
              <a:gd name="connsiteY19" fmla="*/ 0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1156547 h 1870538"/>
              <a:gd name="connsiteX9" fmla="*/ 716786 w 783160"/>
              <a:gd name="connsiteY9" fmla="*/ 1156547 h 1870538"/>
              <a:gd name="connsiteX10" fmla="*/ 358393 w 783160"/>
              <a:gd name="connsiteY10" fmla="*/ 1870538 h 1870538"/>
              <a:gd name="connsiteX11" fmla="*/ 0 w 783160"/>
              <a:gd name="connsiteY11" fmla="*/ 1156547 h 1870538"/>
              <a:gd name="connsiteX12" fmla="*/ 97917 w 783160"/>
              <a:gd name="connsiteY12" fmla="*/ 1156547 h 1870538"/>
              <a:gd name="connsiteX13" fmla="*/ 94683 w 783160"/>
              <a:gd name="connsiteY13" fmla="*/ 237470 h 1870538"/>
              <a:gd name="connsiteX14" fmla="*/ 94683 w 783160"/>
              <a:gd name="connsiteY14" fmla="*/ 167368 h 1870538"/>
              <a:gd name="connsiteX15" fmla="*/ 94682 w 783160"/>
              <a:gd name="connsiteY15" fmla="*/ 167363 h 1870538"/>
              <a:gd name="connsiteX16" fmla="*/ 196900 w 783160"/>
              <a:gd name="connsiteY16" fmla="*/ 13152 h 1870538"/>
              <a:gd name="connsiteX17" fmla="*/ 260819 w 783160"/>
              <a:gd name="connsiteY17" fmla="*/ 247 h 1870538"/>
              <a:gd name="connsiteX18" fmla="*/ 260819 w 783160"/>
              <a:gd name="connsiteY18" fmla="*/ 0 h 187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3160" h="1870538">
                <a:moveTo>
                  <a:pt x="260819" y="0"/>
                </a:moveTo>
                <a:lnTo>
                  <a:pt x="262045" y="0"/>
                </a:lnTo>
                <a:lnTo>
                  <a:pt x="783160" y="0"/>
                </a:lnTo>
                <a:lnTo>
                  <a:pt x="783160" y="247"/>
                </a:lnTo>
                <a:lnTo>
                  <a:pt x="719242" y="13151"/>
                </a:lnTo>
                <a:cubicBezTo>
                  <a:pt x="659173" y="38558"/>
                  <a:pt x="617024" y="98038"/>
                  <a:pt x="617024" y="167362"/>
                </a:cubicBezTo>
                <a:lnTo>
                  <a:pt x="617024" y="167363"/>
                </a:lnTo>
                <a:lnTo>
                  <a:pt x="617024" y="237470"/>
                </a:lnTo>
                <a:lnTo>
                  <a:pt x="618869" y="1156547"/>
                </a:lnTo>
                <a:lnTo>
                  <a:pt x="716786" y="1156547"/>
                </a:lnTo>
                <a:lnTo>
                  <a:pt x="358393" y="1870538"/>
                </a:lnTo>
                <a:lnTo>
                  <a:pt x="0" y="1156547"/>
                </a:lnTo>
                <a:lnTo>
                  <a:pt x="97917" y="1156547"/>
                </a:lnTo>
                <a:lnTo>
                  <a:pt x="94683" y="237470"/>
                </a:lnTo>
                <a:lnTo>
                  <a:pt x="94683" y="167368"/>
                </a:lnTo>
                <a:cubicBezTo>
                  <a:pt x="94683" y="167366"/>
                  <a:pt x="94682" y="167365"/>
                  <a:pt x="94682" y="167363"/>
                </a:cubicBezTo>
                <a:cubicBezTo>
                  <a:pt x="94682" y="98039"/>
                  <a:pt x="136831" y="38559"/>
                  <a:pt x="196900" y="13152"/>
                </a:cubicBezTo>
                <a:lnTo>
                  <a:pt x="260819" y="247"/>
                </a:lnTo>
                <a:lnTo>
                  <a:pt x="26081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44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altLang="zh-CN" b="1" dirty="0"/>
              <a:t>01</a:t>
            </a:r>
            <a:endParaRPr lang="zh-CN" altLang="en-US" b="1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AA578C4A-A0F6-4820-9173-EAA1E7CB3DA2}"/>
              </a:ext>
            </a:extLst>
          </p:cNvPr>
          <p:cNvSpPr/>
          <p:nvPr/>
        </p:nvSpPr>
        <p:spPr>
          <a:xfrm>
            <a:off x="4541778" y="1417093"/>
            <a:ext cx="3108444" cy="4891632"/>
          </a:xfrm>
          <a:custGeom>
            <a:avLst/>
            <a:gdLst>
              <a:gd name="connsiteX0" fmla="*/ 397995 w 3108444"/>
              <a:gd name="connsiteY0" fmla="*/ 4373915 h 4891632"/>
              <a:gd name="connsiteX1" fmla="*/ 286229 w 3108444"/>
              <a:gd name="connsiteY1" fmla="*/ 4485681 h 4891632"/>
              <a:gd name="connsiteX2" fmla="*/ 397995 w 3108444"/>
              <a:gd name="connsiteY2" fmla="*/ 4597447 h 4891632"/>
              <a:gd name="connsiteX3" fmla="*/ 509761 w 3108444"/>
              <a:gd name="connsiteY3" fmla="*/ 4485681 h 4891632"/>
              <a:gd name="connsiteX4" fmla="*/ 397995 w 3108444"/>
              <a:gd name="connsiteY4" fmla="*/ 4373915 h 4891632"/>
              <a:gd name="connsiteX5" fmla="*/ 0 w 3108444"/>
              <a:gd name="connsiteY5" fmla="*/ 0 h 4891632"/>
              <a:gd name="connsiteX6" fmla="*/ 3108444 w 3108444"/>
              <a:gd name="connsiteY6" fmla="*/ 0 h 4891632"/>
              <a:gd name="connsiteX7" fmla="*/ 3108444 w 3108444"/>
              <a:gd name="connsiteY7" fmla="*/ 4428645 h 4891632"/>
              <a:gd name="connsiteX8" fmla="*/ 0 w 3108444"/>
              <a:gd name="connsiteY8" fmla="*/ 4891632 h 48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444" h="4891632">
                <a:moveTo>
                  <a:pt x="397995" y="4373915"/>
                </a:moveTo>
                <a:cubicBezTo>
                  <a:pt x="336268" y="4373915"/>
                  <a:pt x="286229" y="4423954"/>
                  <a:pt x="286229" y="4485681"/>
                </a:cubicBezTo>
                <a:cubicBezTo>
                  <a:pt x="286229" y="4547408"/>
                  <a:pt x="336268" y="4597447"/>
                  <a:pt x="397995" y="4597447"/>
                </a:cubicBezTo>
                <a:cubicBezTo>
                  <a:pt x="459722" y="4597447"/>
                  <a:pt x="509761" y="4547408"/>
                  <a:pt x="509761" y="4485681"/>
                </a:cubicBezTo>
                <a:cubicBezTo>
                  <a:pt x="509761" y="4423954"/>
                  <a:pt x="459722" y="4373915"/>
                  <a:pt x="397995" y="4373915"/>
                </a:cubicBezTo>
                <a:close/>
                <a:moveTo>
                  <a:pt x="0" y="0"/>
                </a:moveTo>
                <a:lnTo>
                  <a:pt x="3108444" y="0"/>
                </a:lnTo>
                <a:lnTo>
                  <a:pt x="3108444" y="4428645"/>
                </a:lnTo>
                <a:lnTo>
                  <a:pt x="0" y="4891632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49DD0114-6E04-433C-B30E-866F8F6502BE}"/>
              </a:ext>
            </a:extLst>
          </p:cNvPr>
          <p:cNvSpPr/>
          <p:nvPr/>
        </p:nvSpPr>
        <p:spPr>
          <a:xfrm flipH="1">
            <a:off x="4704763" y="1417093"/>
            <a:ext cx="834539" cy="909418"/>
          </a:xfrm>
          <a:custGeom>
            <a:avLst/>
            <a:gdLst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7917 w 783160"/>
              <a:gd name="connsiteY14" fmla="*/ 237470 h 1870538"/>
              <a:gd name="connsiteX15" fmla="*/ 94683 w 783160"/>
              <a:gd name="connsiteY15" fmla="*/ 237470 h 1870538"/>
              <a:gd name="connsiteX16" fmla="*/ 94683 w 783160"/>
              <a:gd name="connsiteY16" fmla="*/ 167368 h 1870538"/>
              <a:gd name="connsiteX17" fmla="*/ 94682 w 783160"/>
              <a:gd name="connsiteY17" fmla="*/ 167363 h 1870538"/>
              <a:gd name="connsiteX18" fmla="*/ 196900 w 783160"/>
              <a:gd name="connsiteY18" fmla="*/ 13152 h 1870538"/>
              <a:gd name="connsiteX19" fmla="*/ 260819 w 783160"/>
              <a:gd name="connsiteY19" fmla="*/ 247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4683 w 783160"/>
              <a:gd name="connsiteY14" fmla="*/ 237470 h 1870538"/>
              <a:gd name="connsiteX15" fmla="*/ 94683 w 783160"/>
              <a:gd name="connsiteY15" fmla="*/ 167368 h 1870538"/>
              <a:gd name="connsiteX16" fmla="*/ 94682 w 783160"/>
              <a:gd name="connsiteY16" fmla="*/ 167363 h 1870538"/>
              <a:gd name="connsiteX17" fmla="*/ 196900 w 783160"/>
              <a:gd name="connsiteY17" fmla="*/ 13152 h 1870538"/>
              <a:gd name="connsiteX18" fmla="*/ 260819 w 783160"/>
              <a:gd name="connsiteY18" fmla="*/ 247 h 1870538"/>
              <a:gd name="connsiteX19" fmla="*/ 260819 w 783160"/>
              <a:gd name="connsiteY19" fmla="*/ 0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1156547 h 1870538"/>
              <a:gd name="connsiteX9" fmla="*/ 716786 w 783160"/>
              <a:gd name="connsiteY9" fmla="*/ 1156547 h 1870538"/>
              <a:gd name="connsiteX10" fmla="*/ 358393 w 783160"/>
              <a:gd name="connsiteY10" fmla="*/ 1870538 h 1870538"/>
              <a:gd name="connsiteX11" fmla="*/ 0 w 783160"/>
              <a:gd name="connsiteY11" fmla="*/ 1156547 h 1870538"/>
              <a:gd name="connsiteX12" fmla="*/ 97917 w 783160"/>
              <a:gd name="connsiteY12" fmla="*/ 1156547 h 1870538"/>
              <a:gd name="connsiteX13" fmla="*/ 94683 w 783160"/>
              <a:gd name="connsiteY13" fmla="*/ 237470 h 1870538"/>
              <a:gd name="connsiteX14" fmla="*/ 94683 w 783160"/>
              <a:gd name="connsiteY14" fmla="*/ 167368 h 1870538"/>
              <a:gd name="connsiteX15" fmla="*/ 94682 w 783160"/>
              <a:gd name="connsiteY15" fmla="*/ 167363 h 1870538"/>
              <a:gd name="connsiteX16" fmla="*/ 196900 w 783160"/>
              <a:gd name="connsiteY16" fmla="*/ 13152 h 1870538"/>
              <a:gd name="connsiteX17" fmla="*/ 260819 w 783160"/>
              <a:gd name="connsiteY17" fmla="*/ 247 h 1870538"/>
              <a:gd name="connsiteX18" fmla="*/ 260819 w 783160"/>
              <a:gd name="connsiteY18" fmla="*/ 0 h 187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3160" h="1870538">
                <a:moveTo>
                  <a:pt x="260819" y="0"/>
                </a:moveTo>
                <a:lnTo>
                  <a:pt x="262045" y="0"/>
                </a:lnTo>
                <a:lnTo>
                  <a:pt x="783160" y="0"/>
                </a:lnTo>
                <a:lnTo>
                  <a:pt x="783160" y="247"/>
                </a:lnTo>
                <a:lnTo>
                  <a:pt x="719242" y="13151"/>
                </a:lnTo>
                <a:cubicBezTo>
                  <a:pt x="659173" y="38558"/>
                  <a:pt x="617024" y="98038"/>
                  <a:pt x="617024" y="167362"/>
                </a:cubicBezTo>
                <a:lnTo>
                  <a:pt x="617024" y="167363"/>
                </a:lnTo>
                <a:lnTo>
                  <a:pt x="617024" y="237470"/>
                </a:lnTo>
                <a:lnTo>
                  <a:pt x="618869" y="1156547"/>
                </a:lnTo>
                <a:lnTo>
                  <a:pt x="716786" y="1156547"/>
                </a:lnTo>
                <a:lnTo>
                  <a:pt x="358393" y="1870538"/>
                </a:lnTo>
                <a:lnTo>
                  <a:pt x="0" y="1156547"/>
                </a:lnTo>
                <a:lnTo>
                  <a:pt x="97917" y="1156547"/>
                </a:lnTo>
                <a:lnTo>
                  <a:pt x="94683" y="237470"/>
                </a:lnTo>
                <a:lnTo>
                  <a:pt x="94683" y="167368"/>
                </a:lnTo>
                <a:cubicBezTo>
                  <a:pt x="94683" y="167366"/>
                  <a:pt x="94682" y="167365"/>
                  <a:pt x="94682" y="167363"/>
                </a:cubicBezTo>
                <a:cubicBezTo>
                  <a:pt x="94682" y="98039"/>
                  <a:pt x="136831" y="38559"/>
                  <a:pt x="196900" y="13152"/>
                </a:cubicBezTo>
                <a:lnTo>
                  <a:pt x="260819" y="247"/>
                </a:lnTo>
                <a:lnTo>
                  <a:pt x="26081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44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altLang="zh-CN" b="1" dirty="0"/>
              <a:t>02</a:t>
            </a:r>
            <a:endParaRPr lang="zh-CN" altLang="en-US" b="1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6EA2509D-D70D-4872-B09E-768DE0726E00}"/>
              </a:ext>
            </a:extLst>
          </p:cNvPr>
          <p:cNvSpPr/>
          <p:nvPr/>
        </p:nvSpPr>
        <p:spPr>
          <a:xfrm>
            <a:off x="8388231" y="1417093"/>
            <a:ext cx="3108444" cy="4891632"/>
          </a:xfrm>
          <a:custGeom>
            <a:avLst/>
            <a:gdLst>
              <a:gd name="connsiteX0" fmla="*/ 398870 w 3108444"/>
              <a:gd name="connsiteY0" fmla="*/ 4373915 h 4891632"/>
              <a:gd name="connsiteX1" fmla="*/ 287104 w 3108444"/>
              <a:gd name="connsiteY1" fmla="*/ 4485681 h 4891632"/>
              <a:gd name="connsiteX2" fmla="*/ 398870 w 3108444"/>
              <a:gd name="connsiteY2" fmla="*/ 4597447 h 4891632"/>
              <a:gd name="connsiteX3" fmla="*/ 510636 w 3108444"/>
              <a:gd name="connsiteY3" fmla="*/ 4485681 h 4891632"/>
              <a:gd name="connsiteX4" fmla="*/ 398870 w 3108444"/>
              <a:gd name="connsiteY4" fmla="*/ 4373915 h 4891632"/>
              <a:gd name="connsiteX5" fmla="*/ 0 w 3108444"/>
              <a:gd name="connsiteY5" fmla="*/ 0 h 4891632"/>
              <a:gd name="connsiteX6" fmla="*/ 3108444 w 3108444"/>
              <a:gd name="connsiteY6" fmla="*/ 0 h 4891632"/>
              <a:gd name="connsiteX7" fmla="*/ 3108444 w 3108444"/>
              <a:gd name="connsiteY7" fmla="*/ 4428645 h 4891632"/>
              <a:gd name="connsiteX8" fmla="*/ 0 w 3108444"/>
              <a:gd name="connsiteY8" fmla="*/ 4891632 h 48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8444" h="4891632">
                <a:moveTo>
                  <a:pt x="398870" y="4373915"/>
                </a:moveTo>
                <a:cubicBezTo>
                  <a:pt x="337143" y="4373915"/>
                  <a:pt x="287104" y="4423954"/>
                  <a:pt x="287104" y="4485681"/>
                </a:cubicBezTo>
                <a:cubicBezTo>
                  <a:pt x="287104" y="4547408"/>
                  <a:pt x="337143" y="4597447"/>
                  <a:pt x="398870" y="4597447"/>
                </a:cubicBezTo>
                <a:cubicBezTo>
                  <a:pt x="460597" y="4597447"/>
                  <a:pt x="510636" y="4547408"/>
                  <a:pt x="510636" y="4485681"/>
                </a:cubicBezTo>
                <a:cubicBezTo>
                  <a:pt x="510636" y="4423954"/>
                  <a:pt x="460597" y="4373915"/>
                  <a:pt x="398870" y="4373915"/>
                </a:cubicBezTo>
                <a:close/>
                <a:moveTo>
                  <a:pt x="0" y="0"/>
                </a:moveTo>
                <a:lnTo>
                  <a:pt x="3108444" y="0"/>
                </a:lnTo>
                <a:lnTo>
                  <a:pt x="3108444" y="4428645"/>
                </a:lnTo>
                <a:lnTo>
                  <a:pt x="0" y="4891632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0962EEA3-B6E1-47D5-ABB5-F8C957F6ED3F}"/>
              </a:ext>
            </a:extLst>
          </p:cNvPr>
          <p:cNvSpPr/>
          <p:nvPr/>
        </p:nvSpPr>
        <p:spPr>
          <a:xfrm flipH="1">
            <a:off x="8551216" y="1417093"/>
            <a:ext cx="834539" cy="909418"/>
          </a:xfrm>
          <a:custGeom>
            <a:avLst/>
            <a:gdLst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7917 w 783160"/>
              <a:gd name="connsiteY14" fmla="*/ 237470 h 1870538"/>
              <a:gd name="connsiteX15" fmla="*/ 94683 w 783160"/>
              <a:gd name="connsiteY15" fmla="*/ 237470 h 1870538"/>
              <a:gd name="connsiteX16" fmla="*/ 94683 w 783160"/>
              <a:gd name="connsiteY16" fmla="*/ 167368 h 1870538"/>
              <a:gd name="connsiteX17" fmla="*/ 94682 w 783160"/>
              <a:gd name="connsiteY17" fmla="*/ 167363 h 1870538"/>
              <a:gd name="connsiteX18" fmla="*/ 196900 w 783160"/>
              <a:gd name="connsiteY18" fmla="*/ 13152 h 1870538"/>
              <a:gd name="connsiteX19" fmla="*/ 260819 w 783160"/>
              <a:gd name="connsiteY19" fmla="*/ 247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4683 w 783160"/>
              <a:gd name="connsiteY14" fmla="*/ 237470 h 1870538"/>
              <a:gd name="connsiteX15" fmla="*/ 94683 w 783160"/>
              <a:gd name="connsiteY15" fmla="*/ 167368 h 1870538"/>
              <a:gd name="connsiteX16" fmla="*/ 94682 w 783160"/>
              <a:gd name="connsiteY16" fmla="*/ 167363 h 1870538"/>
              <a:gd name="connsiteX17" fmla="*/ 196900 w 783160"/>
              <a:gd name="connsiteY17" fmla="*/ 13152 h 1870538"/>
              <a:gd name="connsiteX18" fmla="*/ 260819 w 783160"/>
              <a:gd name="connsiteY18" fmla="*/ 247 h 1870538"/>
              <a:gd name="connsiteX19" fmla="*/ 260819 w 783160"/>
              <a:gd name="connsiteY19" fmla="*/ 0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1156547 h 1870538"/>
              <a:gd name="connsiteX9" fmla="*/ 716786 w 783160"/>
              <a:gd name="connsiteY9" fmla="*/ 1156547 h 1870538"/>
              <a:gd name="connsiteX10" fmla="*/ 358393 w 783160"/>
              <a:gd name="connsiteY10" fmla="*/ 1870538 h 1870538"/>
              <a:gd name="connsiteX11" fmla="*/ 0 w 783160"/>
              <a:gd name="connsiteY11" fmla="*/ 1156547 h 1870538"/>
              <a:gd name="connsiteX12" fmla="*/ 97917 w 783160"/>
              <a:gd name="connsiteY12" fmla="*/ 1156547 h 1870538"/>
              <a:gd name="connsiteX13" fmla="*/ 94683 w 783160"/>
              <a:gd name="connsiteY13" fmla="*/ 237470 h 1870538"/>
              <a:gd name="connsiteX14" fmla="*/ 94683 w 783160"/>
              <a:gd name="connsiteY14" fmla="*/ 167368 h 1870538"/>
              <a:gd name="connsiteX15" fmla="*/ 94682 w 783160"/>
              <a:gd name="connsiteY15" fmla="*/ 167363 h 1870538"/>
              <a:gd name="connsiteX16" fmla="*/ 196900 w 783160"/>
              <a:gd name="connsiteY16" fmla="*/ 13152 h 1870538"/>
              <a:gd name="connsiteX17" fmla="*/ 260819 w 783160"/>
              <a:gd name="connsiteY17" fmla="*/ 247 h 1870538"/>
              <a:gd name="connsiteX18" fmla="*/ 260819 w 783160"/>
              <a:gd name="connsiteY18" fmla="*/ 0 h 187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3160" h="1870538">
                <a:moveTo>
                  <a:pt x="260819" y="0"/>
                </a:moveTo>
                <a:lnTo>
                  <a:pt x="262045" y="0"/>
                </a:lnTo>
                <a:lnTo>
                  <a:pt x="783160" y="0"/>
                </a:lnTo>
                <a:lnTo>
                  <a:pt x="783160" y="247"/>
                </a:lnTo>
                <a:lnTo>
                  <a:pt x="719242" y="13151"/>
                </a:lnTo>
                <a:cubicBezTo>
                  <a:pt x="659173" y="38558"/>
                  <a:pt x="617024" y="98038"/>
                  <a:pt x="617024" y="167362"/>
                </a:cubicBezTo>
                <a:lnTo>
                  <a:pt x="617024" y="167363"/>
                </a:lnTo>
                <a:lnTo>
                  <a:pt x="617024" y="237470"/>
                </a:lnTo>
                <a:lnTo>
                  <a:pt x="618869" y="1156547"/>
                </a:lnTo>
                <a:lnTo>
                  <a:pt x="716786" y="1156547"/>
                </a:lnTo>
                <a:lnTo>
                  <a:pt x="358393" y="1870538"/>
                </a:lnTo>
                <a:lnTo>
                  <a:pt x="0" y="1156547"/>
                </a:lnTo>
                <a:lnTo>
                  <a:pt x="97917" y="1156547"/>
                </a:lnTo>
                <a:lnTo>
                  <a:pt x="94683" y="237470"/>
                </a:lnTo>
                <a:lnTo>
                  <a:pt x="94683" y="167368"/>
                </a:lnTo>
                <a:cubicBezTo>
                  <a:pt x="94683" y="167366"/>
                  <a:pt x="94682" y="167365"/>
                  <a:pt x="94682" y="167363"/>
                </a:cubicBezTo>
                <a:cubicBezTo>
                  <a:pt x="94682" y="98039"/>
                  <a:pt x="136831" y="38559"/>
                  <a:pt x="196900" y="13152"/>
                </a:cubicBezTo>
                <a:lnTo>
                  <a:pt x="260819" y="247"/>
                </a:lnTo>
                <a:lnTo>
                  <a:pt x="26081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44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altLang="zh-CN" b="1" dirty="0"/>
              <a:t>03</a:t>
            </a:r>
            <a:endParaRPr lang="zh-CN" altLang="en-US" b="1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8314F6B-FB0B-42CD-82B5-7E3A7629D717}"/>
              </a:ext>
            </a:extLst>
          </p:cNvPr>
          <p:cNvSpPr/>
          <p:nvPr/>
        </p:nvSpPr>
        <p:spPr>
          <a:xfrm>
            <a:off x="904731" y="2452058"/>
            <a:ext cx="2741295" cy="3029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盼望着，盼望着，东风来了，春天的脚步近了。一切都像刚睡醒的样子，欣欣然张开了眼。山朗润起来了，水涨起来了，太阳的脸红起来了。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小草偷偷地从土里钻出来，嫩嫩的，绿绿的。园子里，田野里，瞧去，一大片一大片满是的。坐着，躺着，打两个滚，踢几脚球，赛几趟跑，捉几回迷藏。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0E44814-C2AF-412B-B81B-E366A0B5A823}"/>
              </a:ext>
            </a:extLst>
          </p:cNvPr>
          <p:cNvSpPr/>
          <p:nvPr/>
        </p:nvSpPr>
        <p:spPr>
          <a:xfrm>
            <a:off x="4748502" y="2452058"/>
            <a:ext cx="2741295" cy="3029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盼望着，盼望着，东风来了，春天的脚步近了。一切都像刚睡醒的样子，欣欣然张开了眼。山朗润起来了，水涨起来了，太阳的脸红起来了。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小草偷偷地从土里钻出来，嫩嫩的，绿绿的。园子里，田野里，瞧去，一大片一大片满是的。坐着，躺着，打两个滚，踢几脚球，赛几趟跑，捉几回迷藏。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7CF498E-0D67-4E77-96EE-B678772B2E3B}"/>
              </a:ext>
            </a:extLst>
          </p:cNvPr>
          <p:cNvSpPr/>
          <p:nvPr/>
        </p:nvSpPr>
        <p:spPr>
          <a:xfrm>
            <a:off x="8569124" y="2452058"/>
            <a:ext cx="2741295" cy="3029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盼望着，盼望着，东风来了，春天的脚步近了。一切都像刚睡醒的样子，欣欣然张开了眼。山朗润起来了，水涨起来了，太阳的脸红起来了。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小草偷偷地从土里钻出来，嫩嫩的，绿绿的。园子里，田野里，瞧去，一大片一大片满是的。坐着，躺着，打两个滚，踢几脚球，赛几趟跑，捉几回迷藏。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="" xmlns:a16="http://schemas.microsoft.com/office/drawing/2014/main" id="{B66244BA-42FD-4D3C-AC41-9917A0F04F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46143" y="1851979"/>
            <a:ext cx="383328" cy="383328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="" xmlns:a16="http://schemas.microsoft.com/office/drawing/2014/main" id="{5A9E7573-0610-4BCF-8327-B9E29A192E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890" y="1865860"/>
            <a:ext cx="421661" cy="421661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="" xmlns:a16="http://schemas.microsoft.com/office/drawing/2014/main" id="{128C4E78-8F88-49DC-8C44-C667AB25EE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92596" y="1851979"/>
            <a:ext cx="383328" cy="383328"/>
          </a:xfrm>
          <a:prstGeom prst="rect">
            <a:avLst/>
          </a:prstGeom>
        </p:spPr>
      </p:pic>
      <p:sp>
        <p:nvSpPr>
          <p:cNvPr id="20" name="矩形 2">
            <a:extLst>
              <a:ext uri="{FF2B5EF4-FFF2-40B4-BE49-F238E27FC236}">
                <a16:creationId xmlns="" xmlns:a16="http://schemas.microsoft.com/office/drawing/2014/main" id="{732BF1BA-8CE5-4609-B0CF-CADF4EF9B813}"/>
              </a:ext>
            </a:extLst>
          </p:cNvPr>
          <p:cNvSpPr/>
          <p:nvPr/>
        </p:nvSpPr>
        <p:spPr>
          <a:xfrm>
            <a:off x="1050983" y="5819317"/>
            <a:ext cx="327273" cy="327273"/>
          </a:xfrm>
          <a:prstGeom prst="ellipse">
            <a:avLst/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">
            <a:extLst>
              <a:ext uri="{FF2B5EF4-FFF2-40B4-BE49-F238E27FC236}">
                <a16:creationId xmlns="" xmlns:a16="http://schemas.microsoft.com/office/drawing/2014/main" id="{3A5E9770-39EB-4E90-81F7-076DE9D33373}"/>
              </a:ext>
            </a:extLst>
          </p:cNvPr>
          <p:cNvSpPr/>
          <p:nvPr/>
        </p:nvSpPr>
        <p:spPr>
          <a:xfrm>
            <a:off x="4897559" y="5819317"/>
            <a:ext cx="327273" cy="327273"/>
          </a:xfrm>
          <a:prstGeom prst="ellipse">
            <a:avLst/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矩形 2">
            <a:extLst>
              <a:ext uri="{FF2B5EF4-FFF2-40B4-BE49-F238E27FC236}">
                <a16:creationId xmlns="" xmlns:a16="http://schemas.microsoft.com/office/drawing/2014/main" id="{6E405B60-B4C0-4506-97EC-7F934BFFDB19}"/>
              </a:ext>
            </a:extLst>
          </p:cNvPr>
          <p:cNvSpPr/>
          <p:nvPr/>
        </p:nvSpPr>
        <p:spPr>
          <a:xfrm>
            <a:off x="8740840" y="5819317"/>
            <a:ext cx="327273" cy="327273"/>
          </a:xfrm>
          <a:prstGeom prst="ellipse">
            <a:avLst/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9" name="图形 28">
            <a:extLst>
              <a:ext uri="{FF2B5EF4-FFF2-40B4-BE49-F238E27FC236}">
                <a16:creationId xmlns="" xmlns:a16="http://schemas.microsoft.com/office/drawing/2014/main" id="{FD7D8C41-B06D-4764-BD1C-B1F715E283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2304" y="5903983"/>
            <a:ext cx="147789" cy="147789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="" xmlns:a16="http://schemas.microsoft.com/office/drawing/2014/main" id="{011BF54C-DFAD-4D9A-B6A8-8940F72657B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25687" y="5914400"/>
            <a:ext cx="162568" cy="162568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="" xmlns:a16="http://schemas.microsoft.com/office/drawing/2014/main" id="{CAF71EE0-9179-423D-A8A5-28FCEFD67E6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88757" y="5903983"/>
            <a:ext cx="147789" cy="14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64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1BFD5117-5E67-424C-A46D-E4B50C896061}"/>
              </a:ext>
            </a:extLst>
          </p:cNvPr>
          <p:cNvSpPr/>
          <p:nvPr/>
        </p:nvSpPr>
        <p:spPr>
          <a:xfrm>
            <a:off x="4508199" y="4996594"/>
            <a:ext cx="3175602" cy="1306357"/>
          </a:xfrm>
          <a:custGeom>
            <a:avLst/>
            <a:gdLst>
              <a:gd name="connsiteX0" fmla="*/ 3013042 w 3175602"/>
              <a:gd name="connsiteY0" fmla="*/ 914097 h 1306357"/>
              <a:gd name="connsiteX1" fmla="*/ 3175602 w 3175602"/>
              <a:gd name="connsiteY1" fmla="*/ 1076657 h 1306357"/>
              <a:gd name="connsiteX2" fmla="*/ 3094322 w 3175602"/>
              <a:gd name="connsiteY2" fmla="*/ 1076657 h 1306357"/>
              <a:gd name="connsiteX3" fmla="*/ 3094322 w 3175602"/>
              <a:gd name="connsiteY3" fmla="*/ 1306357 h 1306357"/>
              <a:gd name="connsiteX4" fmla="*/ 2931762 w 3175602"/>
              <a:gd name="connsiteY4" fmla="*/ 1306357 h 1306357"/>
              <a:gd name="connsiteX5" fmla="*/ 2931762 w 3175602"/>
              <a:gd name="connsiteY5" fmla="*/ 1076657 h 1306357"/>
              <a:gd name="connsiteX6" fmla="*/ 2850482 w 3175602"/>
              <a:gd name="connsiteY6" fmla="*/ 1076657 h 1306357"/>
              <a:gd name="connsiteX7" fmla="*/ 162560 w 3175602"/>
              <a:gd name="connsiteY7" fmla="*/ 914097 h 1306357"/>
              <a:gd name="connsiteX8" fmla="*/ 325121 w 3175602"/>
              <a:gd name="connsiteY8" fmla="*/ 1076657 h 1306357"/>
              <a:gd name="connsiteX9" fmla="*/ 243840 w 3175602"/>
              <a:gd name="connsiteY9" fmla="*/ 1076657 h 1306357"/>
              <a:gd name="connsiteX10" fmla="*/ 243840 w 3175602"/>
              <a:gd name="connsiteY10" fmla="*/ 1306357 h 1306357"/>
              <a:gd name="connsiteX11" fmla="*/ 81280 w 3175602"/>
              <a:gd name="connsiteY11" fmla="*/ 1306357 h 1306357"/>
              <a:gd name="connsiteX12" fmla="*/ 81280 w 3175602"/>
              <a:gd name="connsiteY12" fmla="*/ 1076657 h 1306357"/>
              <a:gd name="connsiteX13" fmla="*/ 0 w 3175602"/>
              <a:gd name="connsiteY13" fmla="*/ 1076657 h 1306357"/>
              <a:gd name="connsiteX14" fmla="*/ 2530413 w 3175602"/>
              <a:gd name="connsiteY14" fmla="*/ 696083 h 1306357"/>
              <a:gd name="connsiteX15" fmla="*/ 2692973 w 3175602"/>
              <a:gd name="connsiteY15" fmla="*/ 858643 h 1306357"/>
              <a:gd name="connsiteX16" fmla="*/ 2611693 w 3175602"/>
              <a:gd name="connsiteY16" fmla="*/ 858643 h 1306357"/>
              <a:gd name="connsiteX17" fmla="*/ 2611693 w 3175602"/>
              <a:gd name="connsiteY17" fmla="*/ 1306357 h 1306357"/>
              <a:gd name="connsiteX18" fmla="*/ 2449133 w 3175602"/>
              <a:gd name="connsiteY18" fmla="*/ 1306357 h 1306357"/>
              <a:gd name="connsiteX19" fmla="*/ 2449133 w 3175602"/>
              <a:gd name="connsiteY19" fmla="*/ 858643 h 1306357"/>
              <a:gd name="connsiteX20" fmla="*/ 2367853 w 3175602"/>
              <a:gd name="connsiteY20" fmla="*/ 858643 h 1306357"/>
              <a:gd name="connsiteX21" fmla="*/ 635973 w 3175602"/>
              <a:gd name="connsiteY21" fmla="*/ 696083 h 1306357"/>
              <a:gd name="connsiteX22" fmla="*/ 798533 w 3175602"/>
              <a:gd name="connsiteY22" fmla="*/ 858643 h 1306357"/>
              <a:gd name="connsiteX23" fmla="*/ 717253 w 3175602"/>
              <a:gd name="connsiteY23" fmla="*/ 858643 h 1306357"/>
              <a:gd name="connsiteX24" fmla="*/ 717253 w 3175602"/>
              <a:gd name="connsiteY24" fmla="*/ 1306357 h 1306357"/>
              <a:gd name="connsiteX25" fmla="*/ 554693 w 3175602"/>
              <a:gd name="connsiteY25" fmla="*/ 1306357 h 1306357"/>
              <a:gd name="connsiteX26" fmla="*/ 554693 w 3175602"/>
              <a:gd name="connsiteY26" fmla="*/ 858643 h 1306357"/>
              <a:gd name="connsiteX27" fmla="*/ 473412 w 3175602"/>
              <a:gd name="connsiteY27" fmla="*/ 858643 h 1306357"/>
              <a:gd name="connsiteX28" fmla="*/ 2086611 w 3175602"/>
              <a:gd name="connsiteY28" fmla="*/ 410464 h 1306357"/>
              <a:gd name="connsiteX29" fmla="*/ 2249171 w 3175602"/>
              <a:gd name="connsiteY29" fmla="*/ 573024 h 1306357"/>
              <a:gd name="connsiteX30" fmla="*/ 2167891 w 3175602"/>
              <a:gd name="connsiteY30" fmla="*/ 573024 h 1306357"/>
              <a:gd name="connsiteX31" fmla="*/ 2167891 w 3175602"/>
              <a:gd name="connsiteY31" fmla="*/ 1306357 h 1306357"/>
              <a:gd name="connsiteX32" fmla="*/ 2005332 w 3175602"/>
              <a:gd name="connsiteY32" fmla="*/ 1306357 h 1306357"/>
              <a:gd name="connsiteX33" fmla="*/ 2005332 w 3175602"/>
              <a:gd name="connsiteY33" fmla="*/ 573024 h 1306357"/>
              <a:gd name="connsiteX34" fmla="*/ 1924051 w 3175602"/>
              <a:gd name="connsiteY34" fmla="*/ 573024 h 1306357"/>
              <a:gd name="connsiteX35" fmla="*/ 1126223 w 3175602"/>
              <a:gd name="connsiteY35" fmla="*/ 410464 h 1306357"/>
              <a:gd name="connsiteX36" fmla="*/ 1288783 w 3175602"/>
              <a:gd name="connsiteY36" fmla="*/ 573024 h 1306357"/>
              <a:gd name="connsiteX37" fmla="*/ 1207504 w 3175602"/>
              <a:gd name="connsiteY37" fmla="*/ 573024 h 1306357"/>
              <a:gd name="connsiteX38" fmla="*/ 1207504 w 3175602"/>
              <a:gd name="connsiteY38" fmla="*/ 1306357 h 1306357"/>
              <a:gd name="connsiteX39" fmla="*/ 1044942 w 3175602"/>
              <a:gd name="connsiteY39" fmla="*/ 1306357 h 1306357"/>
              <a:gd name="connsiteX40" fmla="*/ 1044942 w 3175602"/>
              <a:gd name="connsiteY40" fmla="*/ 573024 h 1306357"/>
              <a:gd name="connsiteX41" fmla="*/ 963662 w 3175602"/>
              <a:gd name="connsiteY41" fmla="*/ 573024 h 1306357"/>
              <a:gd name="connsiteX42" fmla="*/ 1609093 w 3175602"/>
              <a:gd name="connsiteY42" fmla="*/ 0 h 1306357"/>
              <a:gd name="connsiteX43" fmla="*/ 1771652 w 3175602"/>
              <a:gd name="connsiteY43" fmla="*/ 162560 h 1306357"/>
              <a:gd name="connsiteX44" fmla="*/ 1690371 w 3175602"/>
              <a:gd name="connsiteY44" fmla="*/ 162560 h 1306357"/>
              <a:gd name="connsiteX45" fmla="*/ 1690371 w 3175602"/>
              <a:gd name="connsiteY45" fmla="*/ 1306357 h 1306357"/>
              <a:gd name="connsiteX46" fmla="*/ 1527812 w 3175602"/>
              <a:gd name="connsiteY46" fmla="*/ 1306357 h 1306357"/>
              <a:gd name="connsiteX47" fmla="*/ 1527812 w 3175602"/>
              <a:gd name="connsiteY47" fmla="*/ 162560 h 1306357"/>
              <a:gd name="connsiteX48" fmla="*/ 1446533 w 3175602"/>
              <a:gd name="connsiteY48" fmla="*/ 162560 h 130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175602" h="1306357">
                <a:moveTo>
                  <a:pt x="3013042" y="914097"/>
                </a:moveTo>
                <a:lnTo>
                  <a:pt x="3175602" y="1076657"/>
                </a:lnTo>
                <a:lnTo>
                  <a:pt x="3094322" y="1076657"/>
                </a:lnTo>
                <a:lnTo>
                  <a:pt x="3094322" y="1306357"/>
                </a:lnTo>
                <a:lnTo>
                  <a:pt x="2931762" y="1306357"/>
                </a:lnTo>
                <a:lnTo>
                  <a:pt x="2931762" y="1076657"/>
                </a:lnTo>
                <a:lnTo>
                  <a:pt x="2850482" y="1076657"/>
                </a:lnTo>
                <a:close/>
                <a:moveTo>
                  <a:pt x="162560" y="914097"/>
                </a:moveTo>
                <a:lnTo>
                  <a:pt x="325121" y="1076657"/>
                </a:lnTo>
                <a:lnTo>
                  <a:pt x="243840" y="1076657"/>
                </a:lnTo>
                <a:lnTo>
                  <a:pt x="243840" y="1306357"/>
                </a:lnTo>
                <a:lnTo>
                  <a:pt x="81280" y="1306357"/>
                </a:lnTo>
                <a:lnTo>
                  <a:pt x="81280" y="1076657"/>
                </a:lnTo>
                <a:lnTo>
                  <a:pt x="0" y="1076657"/>
                </a:lnTo>
                <a:close/>
                <a:moveTo>
                  <a:pt x="2530413" y="696083"/>
                </a:moveTo>
                <a:lnTo>
                  <a:pt x="2692973" y="858643"/>
                </a:lnTo>
                <a:lnTo>
                  <a:pt x="2611693" y="858643"/>
                </a:lnTo>
                <a:lnTo>
                  <a:pt x="2611693" y="1306357"/>
                </a:lnTo>
                <a:lnTo>
                  <a:pt x="2449133" y="1306357"/>
                </a:lnTo>
                <a:lnTo>
                  <a:pt x="2449133" y="858643"/>
                </a:lnTo>
                <a:lnTo>
                  <a:pt x="2367853" y="858643"/>
                </a:lnTo>
                <a:close/>
                <a:moveTo>
                  <a:pt x="635973" y="696083"/>
                </a:moveTo>
                <a:lnTo>
                  <a:pt x="798533" y="858643"/>
                </a:lnTo>
                <a:lnTo>
                  <a:pt x="717253" y="858643"/>
                </a:lnTo>
                <a:lnTo>
                  <a:pt x="717253" y="1306357"/>
                </a:lnTo>
                <a:lnTo>
                  <a:pt x="554693" y="1306357"/>
                </a:lnTo>
                <a:lnTo>
                  <a:pt x="554693" y="858643"/>
                </a:lnTo>
                <a:lnTo>
                  <a:pt x="473412" y="858643"/>
                </a:lnTo>
                <a:close/>
                <a:moveTo>
                  <a:pt x="2086611" y="410464"/>
                </a:moveTo>
                <a:lnTo>
                  <a:pt x="2249171" y="573024"/>
                </a:lnTo>
                <a:lnTo>
                  <a:pt x="2167891" y="573024"/>
                </a:lnTo>
                <a:lnTo>
                  <a:pt x="2167891" y="1306357"/>
                </a:lnTo>
                <a:lnTo>
                  <a:pt x="2005332" y="1306357"/>
                </a:lnTo>
                <a:lnTo>
                  <a:pt x="2005332" y="573024"/>
                </a:lnTo>
                <a:lnTo>
                  <a:pt x="1924051" y="573024"/>
                </a:lnTo>
                <a:close/>
                <a:moveTo>
                  <a:pt x="1126223" y="410464"/>
                </a:moveTo>
                <a:lnTo>
                  <a:pt x="1288783" y="573024"/>
                </a:lnTo>
                <a:lnTo>
                  <a:pt x="1207504" y="573024"/>
                </a:lnTo>
                <a:lnTo>
                  <a:pt x="1207504" y="1306357"/>
                </a:lnTo>
                <a:lnTo>
                  <a:pt x="1044942" y="1306357"/>
                </a:lnTo>
                <a:lnTo>
                  <a:pt x="1044942" y="573024"/>
                </a:lnTo>
                <a:lnTo>
                  <a:pt x="963662" y="573024"/>
                </a:lnTo>
                <a:close/>
                <a:moveTo>
                  <a:pt x="1609093" y="0"/>
                </a:moveTo>
                <a:lnTo>
                  <a:pt x="1771652" y="162560"/>
                </a:lnTo>
                <a:lnTo>
                  <a:pt x="1690371" y="162560"/>
                </a:lnTo>
                <a:lnTo>
                  <a:pt x="1690371" y="1306357"/>
                </a:lnTo>
                <a:lnTo>
                  <a:pt x="1527812" y="1306357"/>
                </a:lnTo>
                <a:lnTo>
                  <a:pt x="1527812" y="162560"/>
                </a:lnTo>
                <a:lnTo>
                  <a:pt x="1446533" y="16256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FD305FDA-60F8-45FB-85EA-D713F3D01E9E}"/>
              </a:ext>
            </a:extLst>
          </p:cNvPr>
          <p:cNvSpPr/>
          <p:nvPr/>
        </p:nvSpPr>
        <p:spPr>
          <a:xfrm>
            <a:off x="695325" y="1144033"/>
            <a:ext cx="2512524" cy="5158918"/>
          </a:xfrm>
          <a:custGeom>
            <a:avLst/>
            <a:gdLst>
              <a:gd name="connsiteX0" fmla="*/ 2512524 w 2512524"/>
              <a:gd name="connsiteY0" fmla="*/ 0 h 5158918"/>
              <a:gd name="connsiteX1" fmla="*/ 2512524 w 2512524"/>
              <a:gd name="connsiteY1" fmla="*/ 5158918 h 5158918"/>
              <a:gd name="connsiteX2" fmla="*/ 0 w 2512524"/>
              <a:gd name="connsiteY2" fmla="*/ 5158918 h 5158918"/>
              <a:gd name="connsiteX3" fmla="*/ 0 w 2512524"/>
              <a:gd name="connsiteY3" fmla="*/ 248292 h 5158918"/>
              <a:gd name="connsiteX4" fmla="*/ 222518 w 2512524"/>
              <a:gd name="connsiteY4" fmla="*/ 218450 h 5158918"/>
              <a:gd name="connsiteX5" fmla="*/ 2389307 w 2512524"/>
              <a:gd name="connsiteY5" fmla="*/ 7589 h 515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524" h="5158918">
                <a:moveTo>
                  <a:pt x="2512524" y="0"/>
                </a:moveTo>
                <a:lnTo>
                  <a:pt x="2512524" y="5158918"/>
                </a:lnTo>
                <a:lnTo>
                  <a:pt x="0" y="5158918"/>
                </a:lnTo>
                <a:lnTo>
                  <a:pt x="0" y="248292"/>
                </a:lnTo>
                <a:lnTo>
                  <a:pt x="222518" y="218450"/>
                </a:lnTo>
                <a:cubicBezTo>
                  <a:pt x="929841" y="130148"/>
                  <a:pt x="1652890" y="59498"/>
                  <a:pt x="2389307" y="7589"/>
                </a:cubicBez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7E645081-5984-4DAA-9830-BD3D48A1B195}"/>
              </a:ext>
            </a:extLst>
          </p:cNvPr>
          <p:cNvSpPr/>
          <p:nvPr/>
        </p:nvSpPr>
        <p:spPr>
          <a:xfrm>
            <a:off x="3458267" y="1047610"/>
            <a:ext cx="2512524" cy="5155673"/>
          </a:xfrm>
          <a:custGeom>
            <a:avLst/>
            <a:gdLst>
              <a:gd name="connsiteX0" fmla="*/ 2512524 w 2512524"/>
              <a:gd name="connsiteY0" fmla="*/ 0 h 5155673"/>
              <a:gd name="connsiteX1" fmla="*/ 2512524 w 2512524"/>
              <a:gd name="connsiteY1" fmla="*/ 3414755 h 5155673"/>
              <a:gd name="connsiteX2" fmla="*/ 2357210 w 2512524"/>
              <a:gd name="connsiteY2" fmla="*/ 3421618 h 5155673"/>
              <a:gd name="connsiteX3" fmla="*/ 17427 w 2512524"/>
              <a:gd name="connsiteY3" fmla="*/ 5096357 h 5155673"/>
              <a:gd name="connsiteX4" fmla="*/ 0 w 2512524"/>
              <a:gd name="connsiteY4" fmla="*/ 5155673 h 5155673"/>
              <a:gd name="connsiteX5" fmla="*/ 0 w 2512524"/>
              <a:gd name="connsiteY5" fmla="*/ 81002 h 5155673"/>
              <a:gd name="connsiteX6" fmla="*/ 367150 w 2512524"/>
              <a:gd name="connsiteY6" fmla="*/ 58390 h 5155673"/>
              <a:gd name="connsiteX7" fmla="*/ 1873360 w 2512524"/>
              <a:gd name="connsiteY7" fmla="*/ 5594 h 515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2524" h="5155673">
                <a:moveTo>
                  <a:pt x="2512524" y="0"/>
                </a:moveTo>
                <a:lnTo>
                  <a:pt x="2512524" y="3414755"/>
                </a:lnTo>
                <a:lnTo>
                  <a:pt x="2357210" y="3421618"/>
                </a:lnTo>
                <a:cubicBezTo>
                  <a:pt x="1250406" y="3519989"/>
                  <a:pt x="338084" y="4194103"/>
                  <a:pt x="17427" y="5096357"/>
                </a:cubicBezTo>
                <a:lnTo>
                  <a:pt x="0" y="5155673"/>
                </a:lnTo>
                <a:lnTo>
                  <a:pt x="0" y="81002"/>
                </a:lnTo>
                <a:lnTo>
                  <a:pt x="367150" y="58390"/>
                </a:lnTo>
                <a:cubicBezTo>
                  <a:pt x="863861" y="32194"/>
                  <a:pt x="1366164" y="14488"/>
                  <a:pt x="1873360" y="5594"/>
                </a:cubicBez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3BA64EDD-F2D9-4097-850A-7F6876B21A2F}"/>
              </a:ext>
            </a:extLst>
          </p:cNvPr>
          <p:cNvSpPr/>
          <p:nvPr/>
        </p:nvSpPr>
        <p:spPr>
          <a:xfrm>
            <a:off x="6221209" y="1047609"/>
            <a:ext cx="2512524" cy="5155680"/>
          </a:xfrm>
          <a:custGeom>
            <a:avLst/>
            <a:gdLst>
              <a:gd name="connsiteX0" fmla="*/ 0 w 2512524"/>
              <a:gd name="connsiteY0" fmla="*/ 0 h 5155680"/>
              <a:gd name="connsiteX1" fmla="*/ 639169 w 2512524"/>
              <a:gd name="connsiteY1" fmla="*/ 5594 h 5155680"/>
              <a:gd name="connsiteX2" fmla="*/ 2145377 w 2512524"/>
              <a:gd name="connsiteY2" fmla="*/ 58390 h 5155680"/>
              <a:gd name="connsiteX3" fmla="*/ 2512524 w 2512524"/>
              <a:gd name="connsiteY3" fmla="*/ 81002 h 5155680"/>
              <a:gd name="connsiteX4" fmla="*/ 2512524 w 2512524"/>
              <a:gd name="connsiteY4" fmla="*/ 5155680 h 5155680"/>
              <a:gd name="connsiteX5" fmla="*/ 2495095 w 2512524"/>
              <a:gd name="connsiteY5" fmla="*/ 5096357 h 5155680"/>
              <a:gd name="connsiteX6" fmla="*/ 155313 w 2512524"/>
              <a:gd name="connsiteY6" fmla="*/ 3421618 h 5155680"/>
              <a:gd name="connsiteX7" fmla="*/ 0 w 2512524"/>
              <a:gd name="connsiteY7" fmla="*/ 3414755 h 515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2524" h="5155680">
                <a:moveTo>
                  <a:pt x="0" y="0"/>
                </a:moveTo>
                <a:lnTo>
                  <a:pt x="639169" y="5594"/>
                </a:lnTo>
                <a:cubicBezTo>
                  <a:pt x="1146364" y="14488"/>
                  <a:pt x="1648667" y="32194"/>
                  <a:pt x="2145377" y="58390"/>
                </a:cubicBezTo>
                <a:lnTo>
                  <a:pt x="2512524" y="81002"/>
                </a:lnTo>
                <a:lnTo>
                  <a:pt x="2512524" y="5155680"/>
                </a:lnTo>
                <a:lnTo>
                  <a:pt x="2495095" y="5096357"/>
                </a:lnTo>
                <a:cubicBezTo>
                  <a:pt x="2174438" y="4194103"/>
                  <a:pt x="1262116" y="3519989"/>
                  <a:pt x="155313" y="3421618"/>
                </a:cubicBezTo>
                <a:lnTo>
                  <a:pt x="0" y="3414755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2DE25ED5-554A-4D32-A5E1-4C2F83076299}"/>
              </a:ext>
            </a:extLst>
          </p:cNvPr>
          <p:cNvSpPr/>
          <p:nvPr/>
        </p:nvSpPr>
        <p:spPr>
          <a:xfrm>
            <a:off x="8984151" y="1144033"/>
            <a:ext cx="2512524" cy="5158918"/>
          </a:xfrm>
          <a:custGeom>
            <a:avLst/>
            <a:gdLst>
              <a:gd name="connsiteX0" fmla="*/ 0 w 2512524"/>
              <a:gd name="connsiteY0" fmla="*/ 0 h 5158918"/>
              <a:gd name="connsiteX1" fmla="*/ 123220 w 2512524"/>
              <a:gd name="connsiteY1" fmla="*/ 7589 h 5158918"/>
              <a:gd name="connsiteX2" fmla="*/ 2290009 w 2512524"/>
              <a:gd name="connsiteY2" fmla="*/ 218450 h 5158918"/>
              <a:gd name="connsiteX3" fmla="*/ 2512524 w 2512524"/>
              <a:gd name="connsiteY3" fmla="*/ 248292 h 5158918"/>
              <a:gd name="connsiteX4" fmla="*/ 2512524 w 2512524"/>
              <a:gd name="connsiteY4" fmla="*/ 5158918 h 5158918"/>
              <a:gd name="connsiteX5" fmla="*/ 0 w 2512524"/>
              <a:gd name="connsiteY5" fmla="*/ 5158918 h 515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524" h="5158918">
                <a:moveTo>
                  <a:pt x="0" y="0"/>
                </a:moveTo>
                <a:lnTo>
                  <a:pt x="123220" y="7589"/>
                </a:lnTo>
                <a:cubicBezTo>
                  <a:pt x="859637" y="59498"/>
                  <a:pt x="1582686" y="130148"/>
                  <a:pt x="2290009" y="218450"/>
                </a:cubicBezTo>
                <a:lnTo>
                  <a:pt x="2512524" y="248292"/>
                </a:lnTo>
                <a:lnTo>
                  <a:pt x="2512524" y="5158918"/>
                </a:lnTo>
                <a:lnTo>
                  <a:pt x="0" y="5158918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F7FD60A8-7F1D-4E05-A636-72BA3084B3A0}"/>
              </a:ext>
            </a:extLst>
          </p:cNvPr>
          <p:cNvSpPr/>
          <p:nvPr/>
        </p:nvSpPr>
        <p:spPr>
          <a:xfrm>
            <a:off x="907440" y="2215356"/>
            <a:ext cx="2055679" cy="358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“吹面不寒杨柳风”，不错的，像母亲的手抚摸着你。风里带来些新翻的泥土的气息，混着青草味儿，还有各种花的香，都在微微润湿的空气里酝酿。</a:t>
            </a:r>
            <a:endParaRPr kumimoji="0" lang="en-US" altLang="zh-CN" sz="1400" b="0" i="0" u="none" strike="noStrike" kern="1200" cap="none" normalizeH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鸟儿将窠巢安在繁花嫩叶当中，高兴起来了，呼朋引伴地卖弄清脆的喉咙，唱出宛转的曲子，与轻风流水应和着。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28119501-738C-44F8-A53E-A69512526A0C}"/>
              </a:ext>
            </a:extLst>
          </p:cNvPr>
          <p:cNvSpPr/>
          <p:nvPr/>
        </p:nvSpPr>
        <p:spPr>
          <a:xfrm>
            <a:off x="3686689" y="1949890"/>
            <a:ext cx="2055679" cy="2314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“吹面不寒杨柳风”，不错的，像母亲的手抚摸着你。风里带来些新翻的泥土的气息，混着青草味儿，还有各种花的香，都在微微润湿的空气里酝酿。鸟儿将窠巢安在繁花嫩叶当中。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8C014DA-50BC-49A4-B076-BC3786815B55}"/>
              </a:ext>
            </a:extLst>
          </p:cNvPr>
          <p:cNvSpPr/>
          <p:nvPr/>
        </p:nvSpPr>
        <p:spPr>
          <a:xfrm>
            <a:off x="6449632" y="1949890"/>
            <a:ext cx="2055679" cy="2314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“吹面不寒杨柳风”，不错的，像母亲的手抚摸着你。风里带来些新翻的泥土的气息，混着青草味儿，还有各种花的香，都在微微润湿的空气里酝酿。鸟儿将窠巢安在繁花嫩叶当中。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D1082F5-3CC1-4C14-8989-A7899874EE31}"/>
              </a:ext>
            </a:extLst>
          </p:cNvPr>
          <p:cNvSpPr/>
          <p:nvPr/>
        </p:nvSpPr>
        <p:spPr>
          <a:xfrm>
            <a:off x="9228881" y="2215356"/>
            <a:ext cx="2055679" cy="358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“吹面不寒杨柳风”，不错的，像母亲的手抚摸着你。风里带来些新翻的泥土的气息，混着青草味儿，还有各种花的香，都在微微润湿的空气里酝酿。</a:t>
            </a:r>
            <a:endParaRPr kumimoji="0" lang="en-US" altLang="zh-CN" sz="1400" b="0" i="0" u="none" strike="noStrike" kern="1200" cap="none" normalizeH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鸟儿将窠巢安在繁花嫩叶当中，高兴起来了，呼朋引伴地卖弄清脆的喉咙，唱出宛转的曲子，与轻风流水应和着。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6F6BA13-EEB9-46D3-91D8-57BF888E3CFC}"/>
              </a:ext>
            </a:extLst>
          </p:cNvPr>
          <p:cNvSpPr txBox="1"/>
          <p:nvPr/>
        </p:nvSpPr>
        <p:spPr>
          <a:xfrm>
            <a:off x="1015012" y="1617043"/>
            <a:ext cx="1921006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FBF2DD9-7332-448F-8432-243C90B7D510}"/>
              </a:ext>
            </a:extLst>
          </p:cNvPr>
          <p:cNvSpPr txBox="1"/>
          <p:nvPr/>
        </p:nvSpPr>
        <p:spPr>
          <a:xfrm>
            <a:off x="9296217" y="1617043"/>
            <a:ext cx="1921006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3FDC59B-5DDD-4EAF-8F0D-8C29A76D934F}"/>
              </a:ext>
            </a:extLst>
          </p:cNvPr>
          <p:cNvSpPr txBox="1"/>
          <p:nvPr/>
        </p:nvSpPr>
        <p:spPr>
          <a:xfrm>
            <a:off x="6535816" y="1408013"/>
            <a:ext cx="1921006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07F2FBE-3B27-4AF5-AEED-967359EA854E}"/>
              </a:ext>
            </a:extLst>
          </p:cNvPr>
          <p:cNvSpPr txBox="1"/>
          <p:nvPr/>
        </p:nvSpPr>
        <p:spPr>
          <a:xfrm>
            <a:off x="3775414" y="1408013"/>
            <a:ext cx="1921006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</p:spTree>
    <p:extLst>
      <p:ext uri="{BB962C8B-B14F-4D97-AF65-F5344CB8AC3E}">
        <p14:creationId xmlns:p14="http://schemas.microsoft.com/office/powerpoint/2010/main" val="1855848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CDF0895-6BB3-456D-BD82-F4FB26F2A5B8}"/>
              </a:ext>
            </a:extLst>
          </p:cNvPr>
          <p:cNvSpPr>
            <a:spLocks noChangeAspect="1"/>
          </p:cNvSpPr>
          <p:nvPr/>
        </p:nvSpPr>
        <p:spPr>
          <a:xfrm flipH="1">
            <a:off x="0" y="0"/>
            <a:ext cx="12192000" cy="3429001"/>
          </a:xfrm>
          <a:prstGeom prst="rect">
            <a:avLst/>
          </a:prstGeom>
          <a:blipFill dpi="0" rotWithShape="1">
            <a:blip r:embed="rId3"/>
            <a:srcRect/>
            <a:stretch>
              <a:fillRect t="-223556" b="-20977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5214537F-86F2-4C51-86A3-E8F37006FCB8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 flip="none" rotWithShape="0">
            <a:gsLst>
              <a:gs pos="54000">
                <a:schemeClr val="bg1">
                  <a:alpha val="0"/>
                </a:schemeClr>
              </a:gs>
              <a:gs pos="5000">
                <a:schemeClr val="bg1"/>
              </a:gs>
            </a:gsLst>
            <a:lin ang="2700000" scaled="1"/>
            <a:tileRect/>
          </a:gradFill>
          <a:ln w="0"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651099B-C62B-4A4F-A10B-F25908124371}"/>
              </a:ext>
            </a:extLst>
          </p:cNvPr>
          <p:cNvSpPr/>
          <p:nvPr/>
        </p:nvSpPr>
        <p:spPr>
          <a:xfrm flipH="1">
            <a:off x="0" y="1"/>
            <a:ext cx="12192000" cy="3429000"/>
          </a:xfrm>
          <a:prstGeom prst="rect">
            <a:avLst/>
          </a:prstGeom>
          <a:gradFill flip="none" rotWithShape="0">
            <a:gsLst>
              <a:gs pos="100000">
                <a:schemeClr val="accent1"/>
              </a:gs>
              <a:gs pos="51000">
                <a:schemeClr val="accent5">
                  <a:alpha val="30000"/>
                </a:schemeClr>
              </a:gs>
              <a:gs pos="0">
                <a:schemeClr val="accent5">
                  <a:alpha val="0"/>
                </a:schemeClr>
              </a:gs>
            </a:gsLst>
            <a:lin ang="5400000" scaled="0"/>
            <a:tileRect/>
          </a:gradFill>
          <a:ln w="0"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B5FBAC35-2FD6-416B-B9AE-8EBCC181CDF7}"/>
              </a:ext>
            </a:extLst>
          </p:cNvPr>
          <p:cNvSpPr/>
          <p:nvPr/>
        </p:nvSpPr>
        <p:spPr>
          <a:xfrm>
            <a:off x="-45999" y="539314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="" xmlns:a16="http://schemas.microsoft.com/office/drawing/2014/main" id="{609ECA7E-C203-4A72-B092-6CA818649B96}"/>
              </a:ext>
            </a:extLst>
          </p:cNvPr>
          <p:cNvSpPr/>
          <p:nvPr/>
        </p:nvSpPr>
        <p:spPr>
          <a:xfrm>
            <a:off x="521133" y="539314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FDC359B6-7494-4E12-BB70-BAFD7B06D7ED}"/>
              </a:ext>
            </a:extLst>
          </p:cNvPr>
          <p:cNvSpPr/>
          <p:nvPr/>
        </p:nvSpPr>
        <p:spPr>
          <a:xfrm>
            <a:off x="237567" y="539314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FC6F3B8A-9A4C-45D1-80F2-B7C2FB1F43F0}"/>
              </a:ext>
            </a:extLst>
          </p:cNvPr>
          <p:cNvGrpSpPr/>
          <p:nvPr/>
        </p:nvGrpSpPr>
        <p:grpSpPr>
          <a:xfrm>
            <a:off x="695403" y="3907354"/>
            <a:ext cx="2532902" cy="498841"/>
            <a:chOff x="695403" y="3907354"/>
            <a:chExt cx="2532902" cy="498841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42BF1EAD-7879-40D4-B0A7-81E051A58F57}"/>
                </a:ext>
              </a:extLst>
            </p:cNvPr>
            <p:cNvGrpSpPr/>
            <p:nvPr/>
          </p:nvGrpSpPr>
          <p:grpSpPr>
            <a:xfrm flipH="1">
              <a:off x="695403" y="4009762"/>
              <a:ext cx="396097" cy="396433"/>
              <a:chOff x="3882051" y="3134975"/>
              <a:chExt cx="396097" cy="39643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01C9687-286C-466C-AEE3-038FFF8FED82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5" name="等腰三角形 24">
                <a:extLst>
                  <a:ext uri="{FF2B5EF4-FFF2-40B4-BE49-F238E27FC236}">
                    <a16:creationId xmlns="" xmlns:a16="http://schemas.microsoft.com/office/drawing/2014/main" id="{CFF505E8-632E-44AE-9591-C907B9E054BE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899396E7-D6C7-4BAD-B1E0-1EE2705E78E1}"/>
                </a:ext>
              </a:extLst>
            </p:cNvPr>
            <p:cNvGrpSpPr/>
            <p:nvPr/>
          </p:nvGrpSpPr>
          <p:grpSpPr>
            <a:xfrm>
              <a:off x="2832208" y="4009762"/>
              <a:ext cx="396097" cy="396433"/>
              <a:chOff x="3882051" y="3134975"/>
              <a:chExt cx="396097" cy="396433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3899FF29-E212-4088-834D-B91A292B0D6C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="" xmlns:a16="http://schemas.microsoft.com/office/drawing/2014/main" id="{A729491B-4BD2-40A5-89CB-8E94468264BF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9BFD8E67-2455-4CA6-BB88-F78817F1F811}"/>
                </a:ext>
              </a:extLst>
            </p:cNvPr>
            <p:cNvSpPr/>
            <p:nvPr/>
          </p:nvSpPr>
          <p:spPr>
            <a:xfrm>
              <a:off x="1008260" y="3907354"/>
              <a:ext cx="1921006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D7616539-D966-4660-9A5F-A0245BF5A381}"/>
                </a:ext>
              </a:extLst>
            </p:cNvPr>
            <p:cNvSpPr txBox="1"/>
            <p:nvPr/>
          </p:nvSpPr>
          <p:spPr>
            <a:xfrm>
              <a:off x="1008260" y="3942988"/>
              <a:ext cx="1921006" cy="32516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朱自清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《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春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7564301B-87C0-4FC3-8718-D11633901203}"/>
              </a:ext>
            </a:extLst>
          </p:cNvPr>
          <p:cNvGrpSpPr/>
          <p:nvPr/>
        </p:nvGrpSpPr>
        <p:grpSpPr>
          <a:xfrm>
            <a:off x="4491946" y="3907353"/>
            <a:ext cx="2532902" cy="498841"/>
            <a:chOff x="521133" y="4626567"/>
            <a:chExt cx="2532902" cy="498841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792D0E45-40FA-4AB9-8374-0E602012DC4A}"/>
                </a:ext>
              </a:extLst>
            </p:cNvPr>
            <p:cNvGrpSpPr/>
            <p:nvPr/>
          </p:nvGrpSpPr>
          <p:grpSpPr>
            <a:xfrm flipH="1">
              <a:off x="521133" y="4728975"/>
              <a:ext cx="396097" cy="396433"/>
              <a:chOff x="3882051" y="3134975"/>
              <a:chExt cx="396097" cy="396433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4A123521-1D57-4125-AA95-02C97BDEE4F4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5" name="等腰三角形 34">
                <a:extLst>
                  <a:ext uri="{FF2B5EF4-FFF2-40B4-BE49-F238E27FC236}">
                    <a16:creationId xmlns="" xmlns:a16="http://schemas.microsoft.com/office/drawing/2014/main" id="{DB6DCD15-836D-40A5-9CDA-D1F34ABA2405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DBF3837B-CC2D-4E43-9038-7BE6C5C392FF}"/>
                </a:ext>
              </a:extLst>
            </p:cNvPr>
            <p:cNvGrpSpPr/>
            <p:nvPr/>
          </p:nvGrpSpPr>
          <p:grpSpPr>
            <a:xfrm>
              <a:off x="2657938" y="4728975"/>
              <a:ext cx="396097" cy="396433"/>
              <a:chOff x="3882051" y="3134975"/>
              <a:chExt cx="396097" cy="39643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E5055B49-5F0F-4CBE-AD0B-6D6E34A0769A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3" name="等腰三角形 32">
                <a:extLst>
                  <a:ext uri="{FF2B5EF4-FFF2-40B4-BE49-F238E27FC236}">
                    <a16:creationId xmlns="" xmlns:a16="http://schemas.microsoft.com/office/drawing/2014/main" id="{8FD40D3D-0A22-4A65-AC9E-181FD850F438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032EAA9D-7D02-42BB-BD44-589439738A03}"/>
                </a:ext>
              </a:extLst>
            </p:cNvPr>
            <p:cNvSpPr/>
            <p:nvPr/>
          </p:nvSpPr>
          <p:spPr>
            <a:xfrm>
              <a:off x="833990" y="4626567"/>
              <a:ext cx="1921006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0D300902-FD36-4ABD-B67B-E2A8644151D7}"/>
                </a:ext>
              </a:extLst>
            </p:cNvPr>
            <p:cNvSpPr txBox="1"/>
            <p:nvPr/>
          </p:nvSpPr>
          <p:spPr>
            <a:xfrm>
              <a:off x="833990" y="4662201"/>
              <a:ext cx="1921006" cy="325163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朱自清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《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春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》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A6E31900-F90B-4803-B2AE-B5EC0688CD2D}"/>
              </a:ext>
            </a:extLst>
          </p:cNvPr>
          <p:cNvCxnSpPr/>
          <p:nvPr/>
        </p:nvCxnSpPr>
        <p:spPr>
          <a:xfrm>
            <a:off x="3860125" y="3942988"/>
            <a:ext cx="0" cy="23657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1E2805E0-5D4A-4977-B830-1A631A682579}"/>
              </a:ext>
            </a:extLst>
          </p:cNvPr>
          <p:cNvGrpSpPr/>
          <p:nvPr/>
        </p:nvGrpSpPr>
        <p:grpSpPr>
          <a:xfrm>
            <a:off x="695403" y="4848912"/>
            <a:ext cx="2532902" cy="1448140"/>
            <a:chOff x="695404" y="4848912"/>
            <a:chExt cx="2532902" cy="1448140"/>
          </a:xfrm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4029CCD2-2DB3-4516-B3D5-C535CDCC291A}"/>
                </a:ext>
              </a:extLst>
            </p:cNvPr>
            <p:cNvSpPr/>
            <p:nvPr/>
          </p:nvSpPr>
          <p:spPr>
            <a:xfrm>
              <a:off x="695404" y="4848912"/>
              <a:ext cx="609044" cy="609044"/>
            </a:xfrm>
            <a:custGeom>
              <a:avLst/>
              <a:gdLst>
                <a:gd name="connsiteX0" fmla="*/ 125026 w 706049"/>
                <a:gd name="connsiteY0" fmla="*/ 11024 h 706049"/>
                <a:gd name="connsiteX1" fmla="*/ 11024 w 706049"/>
                <a:gd name="connsiteY1" fmla="*/ 125026 h 706049"/>
                <a:gd name="connsiteX2" fmla="*/ 11024 w 706049"/>
                <a:gd name="connsiteY2" fmla="*/ 581022 h 706049"/>
                <a:gd name="connsiteX3" fmla="*/ 125026 w 706049"/>
                <a:gd name="connsiteY3" fmla="*/ 695024 h 706049"/>
                <a:gd name="connsiteX4" fmla="*/ 581022 w 706049"/>
                <a:gd name="connsiteY4" fmla="*/ 695024 h 706049"/>
                <a:gd name="connsiteX5" fmla="*/ 695024 w 706049"/>
                <a:gd name="connsiteY5" fmla="*/ 581022 h 706049"/>
                <a:gd name="connsiteX6" fmla="*/ 695024 w 706049"/>
                <a:gd name="connsiteY6" fmla="*/ 125026 h 706049"/>
                <a:gd name="connsiteX7" fmla="*/ 581022 w 706049"/>
                <a:gd name="connsiteY7" fmla="*/ 11024 h 706049"/>
                <a:gd name="connsiteX8" fmla="*/ 117677 w 706049"/>
                <a:gd name="connsiteY8" fmla="*/ 0 h 706049"/>
                <a:gd name="connsiteX9" fmla="*/ 588372 w 706049"/>
                <a:gd name="connsiteY9" fmla="*/ 0 h 706049"/>
                <a:gd name="connsiteX10" fmla="*/ 706049 w 706049"/>
                <a:gd name="connsiteY10" fmla="*/ 117677 h 706049"/>
                <a:gd name="connsiteX11" fmla="*/ 706049 w 706049"/>
                <a:gd name="connsiteY11" fmla="*/ 588372 h 706049"/>
                <a:gd name="connsiteX12" fmla="*/ 588372 w 706049"/>
                <a:gd name="connsiteY12" fmla="*/ 706049 h 706049"/>
                <a:gd name="connsiteX13" fmla="*/ 117677 w 706049"/>
                <a:gd name="connsiteY13" fmla="*/ 706049 h 706049"/>
                <a:gd name="connsiteX14" fmla="*/ 0 w 706049"/>
                <a:gd name="connsiteY14" fmla="*/ 588372 h 706049"/>
                <a:gd name="connsiteX15" fmla="*/ 0 w 706049"/>
                <a:gd name="connsiteY15" fmla="*/ 117677 h 706049"/>
                <a:gd name="connsiteX16" fmla="*/ 117677 w 706049"/>
                <a:gd name="connsiteY16" fmla="*/ 0 h 70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6049" h="706049">
                  <a:moveTo>
                    <a:pt x="125026" y="11024"/>
                  </a:moveTo>
                  <a:cubicBezTo>
                    <a:pt x="62064" y="11024"/>
                    <a:pt x="11024" y="62064"/>
                    <a:pt x="11024" y="125026"/>
                  </a:cubicBezTo>
                  <a:lnTo>
                    <a:pt x="11024" y="581022"/>
                  </a:lnTo>
                  <a:cubicBezTo>
                    <a:pt x="11024" y="643984"/>
                    <a:pt x="62064" y="695024"/>
                    <a:pt x="125026" y="695024"/>
                  </a:cubicBezTo>
                  <a:lnTo>
                    <a:pt x="581022" y="695024"/>
                  </a:lnTo>
                  <a:cubicBezTo>
                    <a:pt x="643984" y="695024"/>
                    <a:pt x="695024" y="643984"/>
                    <a:pt x="695024" y="581022"/>
                  </a:cubicBezTo>
                  <a:lnTo>
                    <a:pt x="695024" y="125026"/>
                  </a:lnTo>
                  <a:cubicBezTo>
                    <a:pt x="695024" y="62064"/>
                    <a:pt x="643984" y="11024"/>
                    <a:pt x="581022" y="11024"/>
                  </a:cubicBezTo>
                  <a:close/>
                  <a:moveTo>
                    <a:pt x="117677" y="0"/>
                  </a:moveTo>
                  <a:lnTo>
                    <a:pt x="588372" y="0"/>
                  </a:lnTo>
                  <a:cubicBezTo>
                    <a:pt x="653363" y="0"/>
                    <a:pt x="706049" y="52686"/>
                    <a:pt x="706049" y="117677"/>
                  </a:cubicBezTo>
                  <a:lnTo>
                    <a:pt x="706049" y="588372"/>
                  </a:lnTo>
                  <a:cubicBezTo>
                    <a:pt x="706049" y="653363"/>
                    <a:pt x="653363" y="706049"/>
                    <a:pt x="588372" y="706049"/>
                  </a:cubicBezTo>
                  <a:lnTo>
                    <a:pt x="117677" y="706049"/>
                  </a:lnTo>
                  <a:cubicBezTo>
                    <a:pt x="52686" y="706049"/>
                    <a:pt x="0" y="653363"/>
                    <a:pt x="0" y="588372"/>
                  </a:cubicBezTo>
                  <a:lnTo>
                    <a:pt x="0" y="117677"/>
                  </a:lnTo>
                  <a:cubicBezTo>
                    <a:pt x="0" y="52686"/>
                    <a:pt x="52686" y="0"/>
                    <a:pt x="117677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CE547381-C744-491F-9CBC-D796CF62768E}"/>
                </a:ext>
              </a:extLst>
            </p:cNvPr>
            <p:cNvSpPr/>
            <p:nvPr/>
          </p:nvSpPr>
          <p:spPr>
            <a:xfrm>
              <a:off x="1657333" y="4848912"/>
              <a:ext cx="609044" cy="609044"/>
            </a:xfrm>
            <a:custGeom>
              <a:avLst/>
              <a:gdLst>
                <a:gd name="connsiteX0" fmla="*/ 125026 w 706049"/>
                <a:gd name="connsiteY0" fmla="*/ 11024 h 706049"/>
                <a:gd name="connsiteX1" fmla="*/ 11024 w 706049"/>
                <a:gd name="connsiteY1" fmla="*/ 125026 h 706049"/>
                <a:gd name="connsiteX2" fmla="*/ 11024 w 706049"/>
                <a:gd name="connsiteY2" fmla="*/ 581022 h 706049"/>
                <a:gd name="connsiteX3" fmla="*/ 125026 w 706049"/>
                <a:gd name="connsiteY3" fmla="*/ 695024 h 706049"/>
                <a:gd name="connsiteX4" fmla="*/ 581022 w 706049"/>
                <a:gd name="connsiteY4" fmla="*/ 695024 h 706049"/>
                <a:gd name="connsiteX5" fmla="*/ 695024 w 706049"/>
                <a:gd name="connsiteY5" fmla="*/ 581022 h 706049"/>
                <a:gd name="connsiteX6" fmla="*/ 695024 w 706049"/>
                <a:gd name="connsiteY6" fmla="*/ 125026 h 706049"/>
                <a:gd name="connsiteX7" fmla="*/ 581022 w 706049"/>
                <a:gd name="connsiteY7" fmla="*/ 11024 h 706049"/>
                <a:gd name="connsiteX8" fmla="*/ 117677 w 706049"/>
                <a:gd name="connsiteY8" fmla="*/ 0 h 706049"/>
                <a:gd name="connsiteX9" fmla="*/ 588372 w 706049"/>
                <a:gd name="connsiteY9" fmla="*/ 0 h 706049"/>
                <a:gd name="connsiteX10" fmla="*/ 706049 w 706049"/>
                <a:gd name="connsiteY10" fmla="*/ 117677 h 706049"/>
                <a:gd name="connsiteX11" fmla="*/ 706049 w 706049"/>
                <a:gd name="connsiteY11" fmla="*/ 588372 h 706049"/>
                <a:gd name="connsiteX12" fmla="*/ 588372 w 706049"/>
                <a:gd name="connsiteY12" fmla="*/ 706049 h 706049"/>
                <a:gd name="connsiteX13" fmla="*/ 117677 w 706049"/>
                <a:gd name="connsiteY13" fmla="*/ 706049 h 706049"/>
                <a:gd name="connsiteX14" fmla="*/ 0 w 706049"/>
                <a:gd name="connsiteY14" fmla="*/ 588372 h 706049"/>
                <a:gd name="connsiteX15" fmla="*/ 0 w 706049"/>
                <a:gd name="connsiteY15" fmla="*/ 117677 h 706049"/>
                <a:gd name="connsiteX16" fmla="*/ 117677 w 706049"/>
                <a:gd name="connsiteY16" fmla="*/ 0 h 70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6049" h="706049">
                  <a:moveTo>
                    <a:pt x="125026" y="11024"/>
                  </a:moveTo>
                  <a:cubicBezTo>
                    <a:pt x="62064" y="11024"/>
                    <a:pt x="11024" y="62064"/>
                    <a:pt x="11024" y="125026"/>
                  </a:cubicBezTo>
                  <a:lnTo>
                    <a:pt x="11024" y="581022"/>
                  </a:lnTo>
                  <a:cubicBezTo>
                    <a:pt x="11024" y="643984"/>
                    <a:pt x="62064" y="695024"/>
                    <a:pt x="125026" y="695024"/>
                  </a:cubicBezTo>
                  <a:lnTo>
                    <a:pt x="581022" y="695024"/>
                  </a:lnTo>
                  <a:cubicBezTo>
                    <a:pt x="643984" y="695024"/>
                    <a:pt x="695024" y="643984"/>
                    <a:pt x="695024" y="581022"/>
                  </a:cubicBezTo>
                  <a:lnTo>
                    <a:pt x="695024" y="125026"/>
                  </a:lnTo>
                  <a:cubicBezTo>
                    <a:pt x="695024" y="62064"/>
                    <a:pt x="643984" y="11024"/>
                    <a:pt x="581022" y="11024"/>
                  </a:cubicBezTo>
                  <a:close/>
                  <a:moveTo>
                    <a:pt x="117677" y="0"/>
                  </a:moveTo>
                  <a:lnTo>
                    <a:pt x="588372" y="0"/>
                  </a:lnTo>
                  <a:cubicBezTo>
                    <a:pt x="653363" y="0"/>
                    <a:pt x="706049" y="52686"/>
                    <a:pt x="706049" y="117677"/>
                  </a:cubicBezTo>
                  <a:lnTo>
                    <a:pt x="706049" y="588372"/>
                  </a:lnTo>
                  <a:cubicBezTo>
                    <a:pt x="706049" y="653363"/>
                    <a:pt x="653363" y="706049"/>
                    <a:pt x="588372" y="706049"/>
                  </a:cubicBezTo>
                  <a:lnTo>
                    <a:pt x="117677" y="706049"/>
                  </a:lnTo>
                  <a:cubicBezTo>
                    <a:pt x="52686" y="706049"/>
                    <a:pt x="0" y="653363"/>
                    <a:pt x="0" y="588372"/>
                  </a:cubicBezTo>
                  <a:lnTo>
                    <a:pt x="0" y="117677"/>
                  </a:lnTo>
                  <a:cubicBezTo>
                    <a:pt x="0" y="52686"/>
                    <a:pt x="52686" y="0"/>
                    <a:pt x="117677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B4AD96D7-4886-403E-898D-60C3766388EC}"/>
                </a:ext>
              </a:extLst>
            </p:cNvPr>
            <p:cNvSpPr/>
            <p:nvPr/>
          </p:nvSpPr>
          <p:spPr>
            <a:xfrm>
              <a:off x="2619262" y="4848912"/>
              <a:ext cx="609044" cy="609044"/>
            </a:xfrm>
            <a:custGeom>
              <a:avLst/>
              <a:gdLst>
                <a:gd name="connsiteX0" fmla="*/ 125026 w 706049"/>
                <a:gd name="connsiteY0" fmla="*/ 11024 h 706049"/>
                <a:gd name="connsiteX1" fmla="*/ 11024 w 706049"/>
                <a:gd name="connsiteY1" fmla="*/ 125026 h 706049"/>
                <a:gd name="connsiteX2" fmla="*/ 11024 w 706049"/>
                <a:gd name="connsiteY2" fmla="*/ 581022 h 706049"/>
                <a:gd name="connsiteX3" fmla="*/ 125026 w 706049"/>
                <a:gd name="connsiteY3" fmla="*/ 695024 h 706049"/>
                <a:gd name="connsiteX4" fmla="*/ 581022 w 706049"/>
                <a:gd name="connsiteY4" fmla="*/ 695024 h 706049"/>
                <a:gd name="connsiteX5" fmla="*/ 695024 w 706049"/>
                <a:gd name="connsiteY5" fmla="*/ 581022 h 706049"/>
                <a:gd name="connsiteX6" fmla="*/ 695024 w 706049"/>
                <a:gd name="connsiteY6" fmla="*/ 125026 h 706049"/>
                <a:gd name="connsiteX7" fmla="*/ 581022 w 706049"/>
                <a:gd name="connsiteY7" fmla="*/ 11024 h 706049"/>
                <a:gd name="connsiteX8" fmla="*/ 117677 w 706049"/>
                <a:gd name="connsiteY8" fmla="*/ 0 h 706049"/>
                <a:gd name="connsiteX9" fmla="*/ 588372 w 706049"/>
                <a:gd name="connsiteY9" fmla="*/ 0 h 706049"/>
                <a:gd name="connsiteX10" fmla="*/ 706049 w 706049"/>
                <a:gd name="connsiteY10" fmla="*/ 117677 h 706049"/>
                <a:gd name="connsiteX11" fmla="*/ 706049 w 706049"/>
                <a:gd name="connsiteY11" fmla="*/ 588372 h 706049"/>
                <a:gd name="connsiteX12" fmla="*/ 588372 w 706049"/>
                <a:gd name="connsiteY12" fmla="*/ 706049 h 706049"/>
                <a:gd name="connsiteX13" fmla="*/ 117677 w 706049"/>
                <a:gd name="connsiteY13" fmla="*/ 706049 h 706049"/>
                <a:gd name="connsiteX14" fmla="*/ 0 w 706049"/>
                <a:gd name="connsiteY14" fmla="*/ 588372 h 706049"/>
                <a:gd name="connsiteX15" fmla="*/ 0 w 706049"/>
                <a:gd name="connsiteY15" fmla="*/ 117677 h 706049"/>
                <a:gd name="connsiteX16" fmla="*/ 117677 w 706049"/>
                <a:gd name="connsiteY16" fmla="*/ 0 h 70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6049" h="706049">
                  <a:moveTo>
                    <a:pt x="125026" y="11024"/>
                  </a:moveTo>
                  <a:cubicBezTo>
                    <a:pt x="62064" y="11024"/>
                    <a:pt x="11024" y="62064"/>
                    <a:pt x="11024" y="125026"/>
                  </a:cubicBezTo>
                  <a:lnTo>
                    <a:pt x="11024" y="581022"/>
                  </a:lnTo>
                  <a:cubicBezTo>
                    <a:pt x="11024" y="643984"/>
                    <a:pt x="62064" y="695024"/>
                    <a:pt x="125026" y="695024"/>
                  </a:cubicBezTo>
                  <a:lnTo>
                    <a:pt x="581022" y="695024"/>
                  </a:lnTo>
                  <a:cubicBezTo>
                    <a:pt x="643984" y="695024"/>
                    <a:pt x="695024" y="643984"/>
                    <a:pt x="695024" y="581022"/>
                  </a:cubicBezTo>
                  <a:lnTo>
                    <a:pt x="695024" y="125026"/>
                  </a:lnTo>
                  <a:cubicBezTo>
                    <a:pt x="695024" y="62064"/>
                    <a:pt x="643984" y="11024"/>
                    <a:pt x="581022" y="11024"/>
                  </a:cubicBezTo>
                  <a:close/>
                  <a:moveTo>
                    <a:pt x="117677" y="0"/>
                  </a:moveTo>
                  <a:lnTo>
                    <a:pt x="588372" y="0"/>
                  </a:lnTo>
                  <a:cubicBezTo>
                    <a:pt x="653363" y="0"/>
                    <a:pt x="706049" y="52686"/>
                    <a:pt x="706049" y="117677"/>
                  </a:cubicBezTo>
                  <a:lnTo>
                    <a:pt x="706049" y="588372"/>
                  </a:lnTo>
                  <a:cubicBezTo>
                    <a:pt x="706049" y="653363"/>
                    <a:pt x="653363" y="706049"/>
                    <a:pt x="588372" y="706049"/>
                  </a:cubicBezTo>
                  <a:lnTo>
                    <a:pt x="117677" y="706049"/>
                  </a:lnTo>
                  <a:cubicBezTo>
                    <a:pt x="52686" y="706049"/>
                    <a:pt x="0" y="653363"/>
                    <a:pt x="0" y="588372"/>
                  </a:cubicBezTo>
                  <a:lnTo>
                    <a:pt x="0" y="117677"/>
                  </a:lnTo>
                  <a:cubicBezTo>
                    <a:pt x="0" y="52686"/>
                    <a:pt x="52686" y="0"/>
                    <a:pt x="117677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DCE2E119-1AC2-41F3-8E11-7F50334AA515}"/>
                </a:ext>
              </a:extLst>
            </p:cNvPr>
            <p:cNvSpPr/>
            <p:nvPr/>
          </p:nvSpPr>
          <p:spPr>
            <a:xfrm>
              <a:off x="695404" y="5688008"/>
              <a:ext cx="609044" cy="609044"/>
            </a:xfrm>
            <a:custGeom>
              <a:avLst/>
              <a:gdLst>
                <a:gd name="connsiteX0" fmla="*/ 125026 w 706049"/>
                <a:gd name="connsiteY0" fmla="*/ 11024 h 706049"/>
                <a:gd name="connsiteX1" fmla="*/ 11024 w 706049"/>
                <a:gd name="connsiteY1" fmla="*/ 125026 h 706049"/>
                <a:gd name="connsiteX2" fmla="*/ 11024 w 706049"/>
                <a:gd name="connsiteY2" fmla="*/ 581022 h 706049"/>
                <a:gd name="connsiteX3" fmla="*/ 125026 w 706049"/>
                <a:gd name="connsiteY3" fmla="*/ 695024 h 706049"/>
                <a:gd name="connsiteX4" fmla="*/ 581022 w 706049"/>
                <a:gd name="connsiteY4" fmla="*/ 695024 h 706049"/>
                <a:gd name="connsiteX5" fmla="*/ 695024 w 706049"/>
                <a:gd name="connsiteY5" fmla="*/ 581022 h 706049"/>
                <a:gd name="connsiteX6" fmla="*/ 695024 w 706049"/>
                <a:gd name="connsiteY6" fmla="*/ 125026 h 706049"/>
                <a:gd name="connsiteX7" fmla="*/ 581022 w 706049"/>
                <a:gd name="connsiteY7" fmla="*/ 11024 h 706049"/>
                <a:gd name="connsiteX8" fmla="*/ 117677 w 706049"/>
                <a:gd name="connsiteY8" fmla="*/ 0 h 706049"/>
                <a:gd name="connsiteX9" fmla="*/ 588372 w 706049"/>
                <a:gd name="connsiteY9" fmla="*/ 0 h 706049"/>
                <a:gd name="connsiteX10" fmla="*/ 706049 w 706049"/>
                <a:gd name="connsiteY10" fmla="*/ 117677 h 706049"/>
                <a:gd name="connsiteX11" fmla="*/ 706049 w 706049"/>
                <a:gd name="connsiteY11" fmla="*/ 588372 h 706049"/>
                <a:gd name="connsiteX12" fmla="*/ 588372 w 706049"/>
                <a:gd name="connsiteY12" fmla="*/ 706049 h 706049"/>
                <a:gd name="connsiteX13" fmla="*/ 117677 w 706049"/>
                <a:gd name="connsiteY13" fmla="*/ 706049 h 706049"/>
                <a:gd name="connsiteX14" fmla="*/ 0 w 706049"/>
                <a:gd name="connsiteY14" fmla="*/ 588372 h 706049"/>
                <a:gd name="connsiteX15" fmla="*/ 0 w 706049"/>
                <a:gd name="connsiteY15" fmla="*/ 117677 h 706049"/>
                <a:gd name="connsiteX16" fmla="*/ 117677 w 706049"/>
                <a:gd name="connsiteY16" fmla="*/ 0 h 70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6049" h="706049">
                  <a:moveTo>
                    <a:pt x="125026" y="11024"/>
                  </a:moveTo>
                  <a:cubicBezTo>
                    <a:pt x="62064" y="11024"/>
                    <a:pt x="11024" y="62064"/>
                    <a:pt x="11024" y="125026"/>
                  </a:cubicBezTo>
                  <a:lnTo>
                    <a:pt x="11024" y="581022"/>
                  </a:lnTo>
                  <a:cubicBezTo>
                    <a:pt x="11024" y="643984"/>
                    <a:pt x="62064" y="695024"/>
                    <a:pt x="125026" y="695024"/>
                  </a:cubicBezTo>
                  <a:lnTo>
                    <a:pt x="581022" y="695024"/>
                  </a:lnTo>
                  <a:cubicBezTo>
                    <a:pt x="643984" y="695024"/>
                    <a:pt x="695024" y="643984"/>
                    <a:pt x="695024" y="581022"/>
                  </a:cubicBezTo>
                  <a:lnTo>
                    <a:pt x="695024" y="125026"/>
                  </a:lnTo>
                  <a:cubicBezTo>
                    <a:pt x="695024" y="62064"/>
                    <a:pt x="643984" y="11024"/>
                    <a:pt x="581022" y="11024"/>
                  </a:cubicBezTo>
                  <a:close/>
                  <a:moveTo>
                    <a:pt x="117677" y="0"/>
                  </a:moveTo>
                  <a:lnTo>
                    <a:pt x="588372" y="0"/>
                  </a:lnTo>
                  <a:cubicBezTo>
                    <a:pt x="653363" y="0"/>
                    <a:pt x="706049" y="52686"/>
                    <a:pt x="706049" y="117677"/>
                  </a:cubicBezTo>
                  <a:lnTo>
                    <a:pt x="706049" y="588372"/>
                  </a:lnTo>
                  <a:cubicBezTo>
                    <a:pt x="706049" y="653363"/>
                    <a:pt x="653363" y="706049"/>
                    <a:pt x="588372" y="706049"/>
                  </a:cubicBezTo>
                  <a:lnTo>
                    <a:pt x="117677" y="706049"/>
                  </a:lnTo>
                  <a:cubicBezTo>
                    <a:pt x="52686" y="706049"/>
                    <a:pt x="0" y="653363"/>
                    <a:pt x="0" y="588372"/>
                  </a:cubicBezTo>
                  <a:lnTo>
                    <a:pt x="0" y="117677"/>
                  </a:lnTo>
                  <a:cubicBezTo>
                    <a:pt x="0" y="52686"/>
                    <a:pt x="52686" y="0"/>
                    <a:pt x="117677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D9CB524-DE35-461E-BAF8-03F9D49707B2}"/>
                </a:ext>
              </a:extLst>
            </p:cNvPr>
            <p:cNvSpPr/>
            <p:nvPr/>
          </p:nvSpPr>
          <p:spPr>
            <a:xfrm>
              <a:off x="1657333" y="5688008"/>
              <a:ext cx="609044" cy="609044"/>
            </a:xfrm>
            <a:custGeom>
              <a:avLst/>
              <a:gdLst>
                <a:gd name="connsiteX0" fmla="*/ 125026 w 706049"/>
                <a:gd name="connsiteY0" fmla="*/ 11024 h 706049"/>
                <a:gd name="connsiteX1" fmla="*/ 11024 w 706049"/>
                <a:gd name="connsiteY1" fmla="*/ 125026 h 706049"/>
                <a:gd name="connsiteX2" fmla="*/ 11024 w 706049"/>
                <a:gd name="connsiteY2" fmla="*/ 581022 h 706049"/>
                <a:gd name="connsiteX3" fmla="*/ 125026 w 706049"/>
                <a:gd name="connsiteY3" fmla="*/ 695024 h 706049"/>
                <a:gd name="connsiteX4" fmla="*/ 581022 w 706049"/>
                <a:gd name="connsiteY4" fmla="*/ 695024 h 706049"/>
                <a:gd name="connsiteX5" fmla="*/ 695024 w 706049"/>
                <a:gd name="connsiteY5" fmla="*/ 581022 h 706049"/>
                <a:gd name="connsiteX6" fmla="*/ 695024 w 706049"/>
                <a:gd name="connsiteY6" fmla="*/ 125026 h 706049"/>
                <a:gd name="connsiteX7" fmla="*/ 581022 w 706049"/>
                <a:gd name="connsiteY7" fmla="*/ 11024 h 706049"/>
                <a:gd name="connsiteX8" fmla="*/ 117677 w 706049"/>
                <a:gd name="connsiteY8" fmla="*/ 0 h 706049"/>
                <a:gd name="connsiteX9" fmla="*/ 588372 w 706049"/>
                <a:gd name="connsiteY9" fmla="*/ 0 h 706049"/>
                <a:gd name="connsiteX10" fmla="*/ 706049 w 706049"/>
                <a:gd name="connsiteY10" fmla="*/ 117677 h 706049"/>
                <a:gd name="connsiteX11" fmla="*/ 706049 w 706049"/>
                <a:gd name="connsiteY11" fmla="*/ 588372 h 706049"/>
                <a:gd name="connsiteX12" fmla="*/ 588372 w 706049"/>
                <a:gd name="connsiteY12" fmla="*/ 706049 h 706049"/>
                <a:gd name="connsiteX13" fmla="*/ 117677 w 706049"/>
                <a:gd name="connsiteY13" fmla="*/ 706049 h 706049"/>
                <a:gd name="connsiteX14" fmla="*/ 0 w 706049"/>
                <a:gd name="connsiteY14" fmla="*/ 588372 h 706049"/>
                <a:gd name="connsiteX15" fmla="*/ 0 w 706049"/>
                <a:gd name="connsiteY15" fmla="*/ 117677 h 706049"/>
                <a:gd name="connsiteX16" fmla="*/ 117677 w 706049"/>
                <a:gd name="connsiteY16" fmla="*/ 0 h 70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6049" h="706049">
                  <a:moveTo>
                    <a:pt x="125026" y="11024"/>
                  </a:moveTo>
                  <a:cubicBezTo>
                    <a:pt x="62064" y="11024"/>
                    <a:pt x="11024" y="62064"/>
                    <a:pt x="11024" y="125026"/>
                  </a:cubicBezTo>
                  <a:lnTo>
                    <a:pt x="11024" y="581022"/>
                  </a:lnTo>
                  <a:cubicBezTo>
                    <a:pt x="11024" y="643984"/>
                    <a:pt x="62064" y="695024"/>
                    <a:pt x="125026" y="695024"/>
                  </a:cubicBezTo>
                  <a:lnTo>
                    <a:pt x="581022" y="695024"/>
                  </a:lnTo>
                  <a:cubicBezTo>
                    <a:pt x="643984" y="695024"/>
                    <a:pt x="695024" y="643984"/>
                    <a:pt x="695024" y="581022"/>
                  </a:cubicBezTo>
                  <a:lnTo>
                    <a:pt x="695024" y="125026"/>
                  </a:lnTo>
                  <a:cubicBezTo>
                    <a:pt x="695024" y="62064"/>
                    <a:pt x="643984" y="11024"/>
                    <a:pt x="581022" y="11024"/>
                  </a:cubicBezTo>
                  <a:close/>
                  <a:moveTo>
                    <a:pt x="117677" y="0"/>
                  </a:moveTo>
                  <a:lnTo>
                    <a:pt x="588372" y="0"/>
                  </a:lnTo>
                  <a:cubicBezTo>
                    <a:pt x="653363" y="0"/>
                    <a:pt x="706049" y="52686"/>
                    <a:pt x="706049" y="117677"/>
                  </a:cubicBezTo>
                  <a:lnTo>
                    <a:pt x="706049" y="588372"/>
                  </a:lnTo>
                  <a:cubicBezTo>
                    <a:pt x="706049" y="653363"/>
                    <a:pt x="653363" y="706049"/>
                    <a:pt x="588372" y="706049"/>
                  </a:cubicBezTo>
                  <a:lnTo>
                    <a:pt x="117677" y="706049"/>
                  </a:lnTo>
                  <a:cubicBezTo>
                    <a:pt x="52686" y="706049"/>
                    <a:pt x="0" y="653363"/>
                    <a:pt x="0" y="588372"/>
                  </a:cubicBezTo>
                  <a:lnTo>
                    <a:pt x="0" y="117677"/>
                  </a:lnTo>
                  <a:cubicBezTo>
                    <a:pt x="0" y="52686"/>
                    <a:pt x="52686" y="0"/>
                    <a:pt x="117677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568D13EC-967E-42D0-95F2-49BB8D4A0F86}"/>
                </a:ext>
              </a:extLst>
            </p:cNvPr>
            <p:cNvSpPr/>
            <p:nvPr/>
          </p:nvSpPr>
          <p:spPr>
            <a:xfrm>
              <a:off x="2619262" y="5688008"/>
              <a:ext cx="609044" cy="609044"/>
            </a:xfrm>
            <a:custGeom>
              <a:avLst/>
              <a:gdLst>
                <a:gd name="connsiteX0" fmla="*/ 125026 w 706049"/>
                <a:gd name="connsiteY0" fmla="*/ 11024 h 706049"/>
                <a:gd name="connsiteX1" fmla="*/ 11024 w 706049"/>
                <a:gd name="connsiteY1" fmla="*/ 125026 h 706049"/>
                <a:gd name="connsiteX2" fmla="*/ 11024 w 706049"/>
                <a:gd name="connsiteY2" fmla="*/ 581022 h 706049"/>
                <a:gd name="connsiteX3" fmla="*/ 125026 w 706049"/>
                <a:gd name="connsiteY3" fmla="*/ 695024 h 706049"/>
                <a:gd name="connsiteX4" fmla="*/ 581022 w 706049"/>
                <a:gd name="connsiteY4" fmla="*/ 695024 h 706049"/>
                <a:gd name="connsiteX5" fmla="*/ 695024 w 706049"/>
                <a:gd name="connsiteY5" fmla="*/ 581022 h 706049"/>
                <a:gd name="connsiteX6" fmla="*/ 695024 w 706049"/>
                <a:gd name="connsiteY6" fmla="*/ 125026 h 706049"/>
                <a:gd name="connsiteX7" fmla="*/ 581022 w 706049"/>
                <a:gd name="connsiteY7" fmla="*/ 11024 h 706049"/>
                <a:gd name="connsiteX8" fmla="*/ 117677 w 706049"/>
                <a:gd name="connsiteY8" fmla="*/ 0 h 706049"/>
                <a:gd name="connsiteX9" fmla="*/ 588372 w 706049"/>
                <a:gd name="connsiteY9" fmla="*/ 0 h 706049"/>
                <a:gd name="connsiteX10" fmla="*/ 706049 w 706049"/>
                <a:gd name="connsiteY10" fmla="*/ 117677 h 706049"/>
                <a:gd name="connsiteX11" fmla="*/ 706049 w 706049"/>
                <a:gd name="connsiteY11" fmla="*/ 588372 h 706049"/>
                <a:gd name="connsiteX12" fmla="*/ 588372 w 706049"/>
                <a:gd name="connsiteY12" fmla="*/ 706049 h 706049"/>
                <a:gd name="connsiteX13" fmla="*/ 117677 w 706049"/>
                <a:gd name="connsiteY13" fmla="*/ 706049 h 706049"/>
                <a:gd name="connsiteX14" fmla="*/ 0 w 706049"/>
                <a:gd name="connsiteY14" fmla="*/ 588372 h 706049"/>
                <a:gd name="connsiteX15" fmla="*/ 0 w 706049"/>
                <a:gd name="connsiteY15" fmla="*/ 117677 h 706049"/>
                <a:gd name="connsiteX16" fmla="*/ 117677 w 706049"/>
                <a:gd name="connsiteY16" fmla="*/ 0 h 70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6049" h="706049">
                  <a:moveTo>
                    <a:pt x="125026" y="11024"/>
                  </a:moveTo>
                  <a:cubicBezTo>
                    <a:pt x="62064" y="11024"/>
                    <a:pt x="11024" y="62064"/>
                    <a:pt x="11024" y="125026"/>
                  </a:cubicBezTo>
                  <a:lnTo>
                    <a:pt x="11024" y="581022"/>
                  </a:lnTo>
                  <a:cubicBezTo>
                    <a:pt x="11024" y="643984"/>
                    <a:pt x="62064" y="695024"/>
                    <a:pt x="125026" y="695024"/>
                  </a:cubicBezTo>
                  <a:lnTo>
                    <a:pt x="581022" y="695024"/>
                  </a:lnTo>
                  <a:cubicBezTo>
                    <a:pt x="643984" y="695024"/>
                    <a:pt x="695024" y="643984"/>
                    <a:pt x="695024" y="581022"/>
                  </a:cubicBezTo>
                  <a:lnTo>
                    <a:pt x="695024" y="125026"/>
                  </a:lnTo>
                  <a:cubicBezTo>
                    <a:pt x="695024" y="62064"/>
                    <a:pt x="643984" y="11024"/>
                    <a:pt x="581022" y="11024"/>
                  </a:cubicBezTo>
                  <a:close/>
                  <a:moveTo>
                    <a:pt x="117677" y="0"/>
                  </a:moveTo>
                  <a:lnTo>
                    <a:pt x="588372" y="0"/>
                  </a:lnTo>
                  <a:cubicBezTo>
                    <a:pt x="653363" y="0"/>
                    <a:pt x="706049" y="52686"/>
                    <a:pt x="706049" y="117677"/>
                  </a:cubicBezTo>
                  <a:lnTo>
                    <a:pt x="706049" y="588372"/>
                  </a:lnTo>
                  <a:cubicBezTo>
                    <a:pt x="706049" y="653363"/>
                    <a:pt x="653363" y="706049"/>
                    <a:pt x="588372" y="706049"/>
                  </a:cubicBezTo>
                  <a:lnTo>
                    <a:pt x="117677" y="706049"/>
                  </a:lnTo>
                  <a:cubicBezTo>
                    <a:pt x="52686" y="706049"/>
                    <a:pt x="0" y="653363"/>
                    <a:pt x="0" y="588372"/>
                  </a:cubicBezTo>
                  <a:lnTo>
                    <a:pt x="0" y="117677"/>
                  </a:lnTo>
                  <a:cubicBezTo>
                    <a:pt x="0" y="52686"/>
                    <a:pt x="52686" y="0"/>
                    <a:pt x="117677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9BE065BC-07CD-4700-97B5-C72084E236F0}"/>
              </a:ext>
            </a:extLst>
          </p:cNvPr>
          <p:cNvGrpSpPr/>
          <p:nvPr/>
        </p:nvGrpSpPr>
        <p:grpSpPr>
          <a:xfrm>
            <a:off x="4485480" y="4848912"/>
            <a:ext cx="2017704" cy="450142"/>
            <a:chOff x="4485479" y="4659068"/>
            <a:chExt cx="2239749" cy="450142"/>
          </a:xfrm>
        </p:grpSpPr>
        <p:sp>
          <p:nvSpPr>
            <p:cNvPr id="55" name="矩形: 圆角 54">
              <a:extLst>
                <a:ext uri="{FF2B5EF4-FFF2-40B4-BE49-F238E27FC236}">
                  <a16:creationId xmlns="" xmlns:a16="http://schemas.microsoft.com/office/drawing/2014/main" id="{40965D9A-43F0-4B07-8CC0-1C32BC17E23D}"/>
                </a:ext>
              </a:extLst>
            </p:cNvPr>
            <p:cNvSpPr/>
            <p:nvPr/>
          </p:nvSpPr>
          <p:spPr>
            <a:xfrm>
              <a:off x="4485480" y="4659068"/>
              <a:ext cx="2239748" cy="450142"/>
            </a:xfrm>
            <a:prstGeom prst="roundRect">
              <a:avLst/>
            </a:prstGeom>
            <a:noFill/>
            <a:ln>
              <a:gradFill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 sz="1600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="" xmlns:a16="http://schemas.microsoft.com/office/drawing/2014/main" id="{EA2A253C-7D34-47D6-A95B-CAF32BBC699C}"/>
                </a:ext>
              </a:extLst>
            </p:cNvPr>
            <p:cNvSpPr/>
            <p:nvPr/>
          </p:nvSpPr>
          <p:spPr>
            <a:xfrm>
              <a:off x="4485479" y="4659068"/>
              <a:ext cx="760889" cy="450142"/>
            </a:xfrm>
            <a:prstGeom prst="round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gradFill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0"/>
              </a:gradFill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zh-CN" altLang="en-US" sz="1600" dirty="0"/>
                <a:t>春天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530F393F-E2C0-4F95-A213-176B7179486E}"/>
              </a:ext>
            </a:extLst>
          </p:cNvPr>
          <p:cNvGrpSpPr/>
          <p:nvPr/>
        </p:nvGrpSpPr>
        <p:grpSpPr>
          <a:xfrm>
            <a:off x="6982226" y="4848912"/>
            <a:ext cx="2017704" cy="450142"/>
            <a:chOff x="4485479" y="4659068"/>
            <a:chExt cx="2239749" cy="450142"/>
          </a:xfrm>
        </p:grpSpPr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2E711A8B-0FAE-4C6F-8B3F-4A2F52F2FDFC}"/>
                </a:ext>
              </a:extLst>
            </p:cNvPr>
            <p:cNvSpPr/>
            <p:nvPr/>
          </p:nvSpPr>
          <p:spPr>
            <a:xfrm>
              <a:off x="4485480" y="4659068"/>
              <a:ext cx="2239748" cy="450142"/>
            </a:xfrm>
            <a:prstGeom prst="roundRect">
              <a:avLst/>
            </a:prstGeom>
            <a:noFill/>
            <a:ln>
              <a:gradFill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 sz="1600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="" xmlns:a16="http://schemas.microsoft.com/office/drawing/2014/main" id="{CFE88319-6E6D-4556-9472-664184B9FA0E}"/>
                </a:ext>
              </a:extLst>
            </p:cNvPr>
            <p:cNvSpPr/>
            <p:nvPr/>
          </p:nvSpPr>
          <p:spPr>
            <a:xfrm>
              <a:off x="4485479" y="4659068"/>
              <a:ext cx="760889" cy="450142"/>
            </a:xfrm>
            <a:prstGeom prst="round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gradFill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0"/>
              </a:gradFill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zh-CN" altLang="en-US" sz="1600" dirty="0"/>
                <a:t>夏天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0218EBD7-3379-43FD-822F-503180415AFB}"/>
              </a:ext>
            </a:extLst>
          </p:cNvPr>
          <p:cNvGrpSpPr/>
          <p:nvPr/>
        </p:nvGrpSpPr>
        <p:grpSpPr>
          <a:xfrm>
            <a:off x="9478971" y="4848912"/>
            <a:ext cx="2017704" cy="450142"/>
            <a:chOff x="4485479" y="4659068"/>
            <a:chExt cx="2239749" cy="450142"/>
          </a:xfrm>
        </p:grpSpPr>
        <p:sp>
          <p:nvSpPr>
            <p:cNvPr id="64" name="矩形: 圆角 63">
              <a:extLst>
                <a:ext uri="{FF2B5EF4-FFF2-40B4-BE49-F238E27FC236}">
                  <a16:creationId xmlns="" xmlns:a16="http://schemas.microsoft.com/office/drawing/2014/main" id="{ABFAF6AF-0237-4CC3-B046-30B3014AEF08}"/>
                </a:ext>
              </a:extLst>
            </p:cNvPr>
            <p:cNvSpPr/>
            <p:nvPr/>
          </p:nvSpPr>
          <p:spPr>
            <a:xfrm>
              <a:off x="4485480" y="4659068"/>
              <a:ext cx="2239748" cy="450142"/>
            </a:xfrm>
            <a:prstGeom prst="roundRect">
              <a:avLst/>
            </a:prstGeom>
            <a:noFill/>
            <a:ln>
              <a:gradFill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 sz="1600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="" xmlns:a16="http://schemas.microsoft.com/office/drawing/2014/main" id="{1D40E578-4B29-4CF9-8AF8-C1507C1608BA}"/>
                </a:ext>
              </a:extLst>
            </p:cNvPr>
            <p:cNvSpPr/>
            <p:nvPr/>
          </p:nvSpPr>
          <p:spPr>
            <a:xfrm>
              <a:off x="4485479" y="4659068"/>
              <a:ext cx="760889" cy="450142"/>
            </a:xfrm>
            <a:prstGeom prst="round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gradFill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0"/>
              </a:gradFill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zh-CN" altLang="en-US" sz="1600" dirty="0"/>
                <a:t>秋天</a:t>
              </a: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094CB69D-426B-4677-B400-404CFEAC4FBD}"/>
              </a:ext>
            </a:extLst>
          </p:cNvPr>
          <p:cNvSpPr/>
          <p:nvPr/>
        </p:nvSpPr>
        <p:spPr>
          <a:xfrm>
            <a:off x="649540" y="1791948"/>
            <a:ext cx="10922696" cy="1356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盼望着，盼望着，东风来了，春天的脚步近了。</a:t>
            </a:r>
            <a:endParaRPr kumimoji="0" lang="en-US" altLang="zh-CN" sz="1400" b="0" i="0" u="none" strike="noStrike" kern="1200" cap="none" spc="-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一切都像刚睡醒的样子，欣欣然张开了眼。</a:t>
            </a:r>
            <a:endParaRPr kumimoji="0" lang="en-US" altLang="zh-CN" sz="1400" b="0" i="0" u="none" strike="noStrike" kern="1200" cap="none" spc="-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-5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山朗润起来了，水涨起来了，太阳的脸红起来了。园子里，一大片满是的，打两个滚，踢几脚球，赛几趟跑，捉几回迷藏。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7F943DC8-22A3-4ED3-97F8-50616E869350}"/>
              </a:ext>
            </a:extLst>
          </p:cNvPr>
          <p:cNvSpPr/>
          <p:nvPr/>
        </p:nvSpPr>
        <p:spPr>
          <a:xfrm>
            <a:off x="4396657" y="5650944"/>
            <a:ext cx="7004648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盼望着盼望着，东风来了，春天的脚步近了。一切都像刚睡醒的样子，欣欣然张开了眼。山朗润起来了，水涨起来了，太阳的脸红起来了。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2F3DB277-AC22-4D1C-B5D3-E88AEFA4BDDA}"/>
              </a:ext>
            </a:extLst>
          </p:cNvPr>
          <p:cNvSpPr txBox="1"/>
          <p:nvPr/>
        </p:nvSpPr>
        <p:spPr>
          <a:xfrm>
            <a:off x="5219722" y="4900892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2020.04.30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7F85A747-6288-483D-9166-6135871C0295}"/>
              </a:ext>
            </a:extLst>
          </p:cNvPr>
          <p:cNvSpPr txBox="1"/>
          <p:nvPr/>
        </p:nvSpPr>
        <p:spPr>
          <a:xfrm>
            <a:off x="7722100" y="4900892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2020.07.30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041C85C5-A01A-448F-A841-219F70F4AE0F}"/>
              </a:ext>
            </a:extLst>
          </p:cNvPr>
          <p:cNvSpPr txBox="1"/>
          <p:nvPr/>
        </p:nvSpPr>
        <p:spPr>
          <a:xfrm>
            <a:off x="10218845" y="4900892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2020.10.30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2" name="iconfont-1047-784252">
            <a:extLst>
              <a:ext uri="{FF2B5EF4-FFF2-40B4-BE49-F238E27FC236}">
                <a16:creationId xmlns="" xmlns:a16="http://schemas.microsoft.com/office/drawing/2014/main" id="{E01F62AE-DD5E-42A5-8867-98452430CAFD}"/>
              </a:ext>
            </a:extLst>
          </p:cNvPr>
          <p:cNvSpPr>
            <a:spLocks noChangeAspect="1"/>
          </p:cNvSpPr>
          <p:nvPr/>
        </p:nvSpPr>
        <p:spPr bwMode="auto">
          <a:xfrm>
            <a:off x="805740" y="5841123"/>
            <a:ext cx="378566" cy="302814"/>
          </a:xfrm>
          <a:custGeom>
            <a:avLst/>
            <a:gdLst>
              <a:gd name="T0" fmla="*/ 11433 w 11555"/>
              <a:gd name="T1" fmla="*/ 7184 h 9244"/>
              <a:gd name="T2" fmla="*/ 9354 w 11555"/>
              <a:gd name="T3" fmla="*/ 7327 h 9244"/>
              <a:gd name="T4" fmla="*/ 7083 w 11555"/>
              <a:gd name="T5" fmla="*/ 6498 h 9244"/>
              <a:gd name="T6" fmla="*/ 8385 w 11555"/>
              <a:gd name="T7" fmla="*/ 3050 h 9244"/>
              <a:gd name="T8" fmla="*/ 6161 w 11555"/>
              <a:gd name="T9" fmla="*/ 3050 h 9244"/>
              <a:gd name="T10" fmla="*/ 6161 w 11555"/>
              <a:gd name="T11" fmla="*/ 1819 h 9244"/>
              <a:gd name="T12" fmla="*/ 8972 w 11555"/>
              <a:gd name="T13" fmla="*/ 1819 h 9244"/>
              <a:gd name="T14" fmla="*/ 8972 w 11555"/>
              <a:gd name="T15" fmla="*/ 1288 h 9244"/>
              <a:gd name="T16" fmla="*/ 6161 w 11555"/>
              <a:gd name="T17" fmla="*/ 1288 h 9244"/>
              <a:gd name="T18" fmla="*/ 6161 w 11555"/>
              <a:gd name="T19" fmla="*/ 19 h 9244"/>
              <a:gd name="T20" fmla="*/ 5446 w 11555"/>
              <a:gd name="T21" fmla="*/ 0 h 9244"/>
              <a:gd name="T22" fmla="*/ 4811 w 11555"/>
              <a:gd name="T23" fmla="*/ 284 h 9244"/>
              <a:gd name="T24" fmla="*/ 4811 w 11555"/>
              <a:gd name="T25" fmla="*/ 1288 h 9244"/>
              <a:gd name="T26" fmla="*/ 2095 w 11555"/>
              <a:gd name="T27" fmla="*/ 1288 h 9244"/>
              <a:gd name="T28" fmla="*/ 2095 w 11555"/>
              <a:gd name="T29" fmla="*/ 1819 h 9244"/>
              <a:gd name="T30" fmla="*/ 4811 w 11555"/>
              <a:gd name="T31" fmla="*/ 1819 h 9244"/>
              <a:gd name="T32" fmla="*/ 4811 w 11555"/>
              <a:gd name="T33" fmla="*/ 3050 h 9244"/>
              <a:gd name="T34" fmla="*/ 2873 w 11555"/>
              <a:gd name="T35" fmla="*/ 3069 h 9244"/>
              <a:gd name="T36" fmla="*/ 2873 w 11555"/>
              <a:gd name="T37" fmla="*/ 3618 h 9244"/>
              <a:gd name="T38" fmla="*/ 6972 w 11555"/>
              <a:gd name="T39" fmla="*/ 3600 h 9244"/>
              <a:gd name="T40" fmla="*/ 5923 w 11555"/>
              <a:gd name="T41" fmla="*/ 6024 h 9244"/>
              <a:gd name="T42" fmla="*/ 5931 w 11555"/>
              <a:gd name="T43" fmla="*/ 6028 h 9244"/>
              <a:gd name="T44" fmla="*/ 5352 w 11555"/>
              <a:gd name="T45" fmla="*/ 5777 h 9244"/>
              <a:gd name="T46" fmla="*/ 2398 w 11555"/>
              <a:gd name="T47" fmla="*/ 4831 h 9244"/>
              <a:gd name="T48" fmla="*/ 714 w 11555"/>
              <a:gd name="T49" fmla="*/ 5380 h 9244"/>
              <a:gd name="T50" fmla="*/ 15 w 11555"/>
              <a:gd name="T51" fmla="*/ 6952 h 9244"/>
              <a:gd name="T52" fmla="*/ 746 w 11555"/>
              <a:gd name="T53" fmla="*/ 8657 h 9244"/>
              <a:gd name="T54" fmla="*/ 2033 w 11555"/>
              <a:gd name="T55" fmla="*/ 9207 h 9244"/>
              <a:gd name="T56" fmla="*/ 2445 w 11555"/>
              <a:gd name="T57" fmla="*/ 9244 h 9244"/>
              <a:gd name="T58" fmla="*/ 2652 w 11555"/>
              <a:gd name="T59" fmla="*/ 9244 h 9244"/>
              <a:gd name="T60" fmla="*/ 6066 w 11555"/>
              <a:gd name="T61" fmla="*/ 7672 h 9244"/>
              <a:gd name="T62" fmla="*/ 6352 w 11555"/>
              <a:gd name="T63" fmla="*/ 7369 h 9244"/>
              <a:gd name="T64" fmla="*/ 8849 w 11555"/>
              <a:gd name="T65" fmla="*/ 8595 h 9244"/>
              <a:gd name="T66" fmla="*/ 8848 w 11555"/>
              <a:gd name="T67" fmla="*/ 8595 h 9244"/>
              <a:gd name="T68" fmla="*/ 9187 w 11555"/>
              <a:gd name="T69" fmla="*/ 8713 h 9244"/>
              <a:gd name="T70" fmla="*/ 9864 w 11555"/>
              <a:gd name="T71" fmla="*/ 8565 h 9244"/>
              <a:gd name="T72" fmla="*/ 11404 w 11555"/>
              <a:gd name="T73" fmla="*/ 7390 h 9244"/>
              <a:gd name="T74" fmla="*/ 11433 w 11555"/>
              <a:gd name="T75" fmla="*/ 7184 h 9244"/>
              <a:gd name="T76" fmla="*/ 5351 w 11555"/>
              <a:gd name="T77" fmla="*/ 6764 h 9244"/>
              <a:gd name="T78" fmla="*/ 5257 w 11555"/>
              <a:gd name="T79" fmla="*/ 6877 h 9244"/>
              <a:gd name="T80" fmla="*/ 3810 w 11555"/>
              <a:gd name="T81" fmla="*/ 8090 h 9244"/>
              <a:gd name="T82" fmla="*/ 2524 w 11555"/>
              <a:gd name="T83" fmla="*/ 8525 h 9244"/>
              <a:gd name="T84" fmla="*/ 793 w 11555"/>
              <a:gd name="T85" fmla="*/ 6972 h 9244"/>
              <a:gd name="T86" fmla="*/ 2132 w 11555"/>
              <a:gd name="T87" fmla="*/ 5563 h 9244"/>
              <a:gd name="T88" fmla="*/ 3318 w 11555"/>
              <a:gd name="T89" fmla="*/ 5703 h 9244"/>
              <a:gd name="T90" fmla="*/ 4255 w 11555"/>
              <a:gd name="T91" fmla="*/ 6119 h 9244"/>
              <a:gd name="T92" fmla="*/ 5351 w 11555"/>
              <a:gd name="T93" fmla="*/ 6764 h 9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555" h="9244">
                <a:moveTo>
                  <a:pt x="11433" y="7184"/>
                </a:moveTo>
                <a:cubicBezTo>
                  <a:pt x="11276" y="7197"/>
                  <a:pt x="9888" y="7402"/>
                  <a:pt x="9354" y="7327"/>
                </a:cubicBezTo>
                <a:cubicBezTo>
                  <a:pt x="9154" y="7298"/>
                  <a:pt x="7559" y="6670"/>
                  <a:pt x="7083" y="6498"/>
                </a:cubicBezTo>
                <a:cubicBezTo>
                  <a:pt x="7830" y="5437"/>
                  <a:pt x="8273" y="4300"/>
                  <a:pt x="8385" y="3050"/>
                </a:cubicBezTo>
                <a:lnTo>
                  <a:pt x="6161" y="3050"/>
                </a:lnTo>
                <a:lnTo>
                  <a:pt x="6161" y="1819"/>
                </a:lnTo>
                <a:lnTo>
                  <a:pt x="8972" y="1819"/>
                </a:lnTo>
                <a:lnTo>
                  <a:pt x="8972" y="1288"/>
                </a:lnTo>
                <a:lnTo>
                  <a:pt x="6161" y="1288"/>
                </a:lnTo>
                <a:lnTo>
                  <a:pt x="6161" y="19"/>
                </a:lnTo>
                <a:lnTo>
                  <a:pt x="5446" y="0"/>
                </a:lnTo>
                <a:cubicBezTo>
                  <a:pt x="5018" y="0"/>
                  <a:pt x="4811" y="95"/>
                  <a:pt x="4811" y="284"/>
                </a:cubicBezTo>
                <a:lnTo>
                  <a:pt x="4811" y="1288"/>
                </a:lnTo>
                <a:lnTo>
                  <a:pt x="2095" y="1288"/>
                </a:lnTo>
                <a:lnTo>
                  <a:pt x="2095" y="1819"/>
                </a:lnTo>
                <a:lnTo>
                  <a:pt x="4811" y="1819"/>
                </a:lnTo>
                <a:lnTo>
                  <a:pt x="4811" y="3050"/>
                </a:lnTo>
                <a:lnTo>
                  <a:pt x="2873" y="3069"/>
                </a:lnTo>
                <a:lnTo>
                  <a:pt x="2873" y="3618"/>
                </a:lnTo>
                <a:lnTo>
                  <a:pt x="6972" y="3600"/>
                </a:lnTo>
                <a:cubicBezTo>
                  <a:pt x="6782" y="4452"/>
                  <a:pt x="6448" y="5266"/>
                  <a:pt x="5923" y="6024"/>
                </a:cubicBezTo>
                <a:cubicBezTo>
                  <a:pt x="5926" y="6026"/>
                  <a:pt x="5929" y="6027"/>
                  <a:pt x="5931" y="6028"/>
                </a:cubicBezTo>
                <a:cubicBezTo>
                  <a:pt x="5892" y="6013"/>
                  <a:pt x="5503" y="5860"/>
                  <a:pt x="5352" y="5777"/>
                </a:cubicBezTo>
                <a:cubicBezTo>
                  <a:pt x="4114" y="5133"/>
                  <a:pt x="3128" y="4811"/>
                  <a:pt x="2398" y="4831"/>
                </a:cubicBezTo>
                <a:cubicBezTo>
                  <a:pt x="1730" y="4831"/>
                  <a:pt x="1159" y="5020"/>
                  <a:pt x="714" y="5380"/>
                </a:cubicBezTo>
                <a:cubicBezTo>
                  <a:pt x="238" y="5777"/>
                  <a:pt x="0" y="6308"/>
                  <a:pt x="15" y="6952"/>
                </a:cubicBezTo>
                <a:cubicBezTo>
                  <a:pt x="0" y="7690"/>
                  <a:pt x="254" y="8259"/>
                  <a:pt x="746" y="8657"/>
                </a:cubicBezTo>
                <a:cubicBezTo>
                  <a:pt x="1094" y="8941"/>
                  <a:pt x="1524" y="9130"/>
                  <a:pt x="2033" y="9207"/>
                </a:cubicBezTo>
                <a:cubicBezTo>
                  <a:pt x="2175" y="9225"/>
                  <a:pt x="2302" y="9225"/>
                  <a:pt x="2445" y="9244"/>
                </a:cubicBezTo>
                <a:lnTo>
                  <a:pt x="2652" y="9244"/>
                </a:lnTo>
                <a:cubicBezTo>
                  <a:pt x="3954" y="9150"/>
                  <a:pt x="5097" y="8619"/>
                  <a:pt x="6066" y="7672"/>
                </a:cubicBezTo>
                <a:cubicBezTo>
                  <a:pt x="6161" y="7558"/>
                  <a:pt x="6256" y="7464"/>
                  <a:pt x="6352" y="7369"/>
                </a:cubicBezTo>
                <a:cubicBezTo>
                  <a:pt x="7205" y="7877"/>
                  <a:pt x="8042" y="8274"/>
                  <a:pt x="8849" y="8595"/>
                </a:cubicBezTo>
                <a:lnTo>
                  <a:pt x="8848" y="8595"/>
                </a:lnTo>
                <a:cubicBezTo>
                  <a:pt x="8965" y="8640"/>
                  <a:pt x="9078" y="8680"/>
                  <a:pt x="9187" y="8713"/>
                </a:cubicBezTo>
                <a:cubicBezTo>
                  <a:pt x="9395" y="8774"/>
                  <a:pt x="9608" y="8795"/>
                  <a:pt x="9864" y="8565"/>
                </a:cubicBezTo>
                <a:cubicBezTo>
                  <a:pt x="10881" y="7652"/>
                  <a:pt x="11084" y="7676"/>
                  <a:pt x="11404" y="7390"/>
                </a:cubicBezTo>
                <a:cubicBezTo>
                  <a:pt x="11473" y="7329"/>
                  <a:pt x="11555" y="7173"/>
                  <a:pt x="11433" y="7184"/>
                </a:cubicBezTo>
                <a:close/>
                <a:moveTo>
                  <a:pt x="5351" y="6764"/>
                </a:moveTo>
                <a:cubicBezTo>
                  <a:pt x="5320" y="6802"/>
                  <a:pt x="5287" y="6839"/>
                  <a:pt x="5257" y="6877"/>
                </a:cubicBezTo>
                <a:cubicBezTo>
                  <a:pt x="4827" y="7369"/>
                  <a:pt x="4335" y="7768"/>
                  <a:pt x="3810" y="8090"/>
                </a:cubicBezTo>
                <a:cubicBezTo>
                  <a:pt x="3302" y="8374"/>
                  <a:pt x="2873" y="8506"/>
                  <a:pt x="2524" y="8525"/>
                </a:cubicBezTo>
                <a:cubicBezTo>
                  <a:pt x="1381" y="8525"/>
                  <a:pt x="793" y="8014"/>
                  <a:pt x="793" y="6972"/>
                </a:cubicBezTo>
                <a:cubicBezTo>
                  <a:pt x="793" y="6271"/>
                  <a:pt x="1645" y="5586"/>
                  <a:pt x="2132" y="5563"/>
                </a:cubicBezTo>
                <a:cubicBezTo>
                  <a:pt x="2618" y="5539"/>
                  <a:pt x="2812" y="5491"/>
                  <a:pt x="3318" y="5703"/>
                </a:cubicBezTo>
                <a:cubicBezTo>
                  <a:pt x="3824" y="5913"/>
                  <a:pt x="3985" y="5967"/>
                  <a:pt x="4255" y="6119"/>
                </a:cubicBezTo>
                <a:cubicBezTo>
                  <a:pt x="4381" y="6175"/>
                  <a:pt x="4748" y="6402"/>
                  <a:pt x="5351" y="6764"/>
                </a:cubicBez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iconfont-1067-816396">
            <a:extLst>
              <a:ext uri="{FF2B5EF4-FFF2-40B4-BE49-F238E27FC236}">
                <a16:creationId xmlns="" xmlns:a16="http://schemas.microsoft.com/office/drawing/2014/main" id="{280C84D6-D2B4-48A7-9DCB-9F8E6EFE8D39}"/>
              </a:ext>
            </a:extLst>
          </p:cNvPr>
          <p:cNvSpPr>
            <a:spLocks noChangeAspect="1"/>
          </p:cNvSpPr>
          <p:nvPr/>
        </p:nvSpPr>
        <p:spPr bwMode="auto">
          <a:xfrm>
            <a:off x="2734500" y="5008204"/>
            <a:ext cx="378566" cy="300535"/>
          </a:xfrm>
          <a:custGeom>
            <a:avLst/>
            <a:gdLst>
              <a:gd name="T0" fmla="*/ 10480 w 10480"/>
              <a:gd name="T1" fmla="*/ 5440 h 8320"/>
              <a:gd name="T2" fmla="*/ 7440 w 10480"/>
              <a:gd name="T3" fmla="*/ 2720 h 8320"/>
              <a:gd name="T4" fmla="*/ 3760 w 10480"/>
              <a:gd name="T5" fmla="*/ 0 h 8320"/>
              <a:gd name="T6" fmla="*/ 0 w 10480"/>
              <a:gd name="T7" fmla="*/ 3200 h 8320"/>
              <a:gd name="T8" fmla="*/ 1440 w 10480"/>
              <a:gd name="T9" fmla="*/ 5680 h 8320"/>
              <a:gd name="T10" fmla="*/ 1120 w 10480"/>
              <a:gd name="T11" fmla="*/ 6960 h 8320"/>
              <a:gd name="T12" fmla="*/ 2880 w 10480"/>
              <a:gd name="T13" fmla="*/ 6320 h 8320"/>
              <a:gd name="T14" fmla="*/ 3760 w 10480"/>
              <a:gd name="T15" fmla="*/ 6400 h 8320"/>
              <a:gd name="T16" fmla="*/ 4320 w 10480"/>
              <a:gd name="T17" fmla="*/ 6320 h 8320"/>
              <a:gd name="T18" fmla="*/ 7280 w 10480"/>
              <a:gd name="T19" fmla="*/ 8080 h 8320"/>
              <a:gd name="T20" fmla="*/ 8320 w 10480"/>
              <a:gd name="T21" fmla="*/ 7920 h 8320"/>
              <a:gd name="T22" fmla="*/ 8320 w 10480"/>
              <a:gd name="T23" fmla="*/ 7920 h 8320"/>
              <a:gd name="T24" fmla="*/ 9360 w 10480"/>
              <a:gd name="T25" fmla="*/ 8320 h 8320"/>
              <a:gd name="T26" fmla="*/ 9200 w 10480"/>
              <a:gd name="T27" fmla="*/ 7520 h 8320"/>
              <a:gd name="T28" fmla="*/ 10480 w 10480"/>
              <a:gd name="T29" fmla="*/ 5440 h 8320"/>
              <a:gd name="T30" fmla="*/ 5600 w 10480"/>
              <a:gd name="T31" fmla="*/ 4560 h 8320"/>
              <a:gd name="T32" fmla="*/ 6000 w 10480"/>
              <a:gd name="T33" fmla="*/ 4080 h 8320"/>
              <a:gd name="T34" fmla="*/ 6400 w 10480"/>
              <a:gd name="T35" fmla="*/ 4560 h 8320"/>
              <a:gd name="T36" fmla="*/ 6000 w 10480"/>
              <a:gd name="T37" fmla="*/ 5040 h 8320"/>
              <a:gd name="T38" fmla="*/ 5600 w 10480"/>
              <a:gd name="T39" fmla="*/ 4560 h 8320"/>
              <a:gd name="T40" fmla="*/ 3760 w 10480"/>
              <a:gd name="T41" fmla="*/ 6000 h 8320"/>
              <a:gd name="T42" fmla="*/ 2720 w 10480"/>
              <a:gd name="T43" fmla="*/ 5840 h 8320"/>
              <a:gd name="T44" fmla="*/ 1520 w 10480"/>
              <a:gd name="T45" fmla="*/ 6400 h 8320"/>
              <a:gd name="T46" fmla="*/ 1840 w 10480"/>
              <a:gd name="T47" fmla="*/ 5520 h 8320"/>
              <a:gd name="T48" fmla="*/ 400 w 10480"/>
              <a:gd name="T49" fmla="*/ 3200 h 8320"/>
              <a:gd name="T50" fmla="*/ 3760 w 10480"/>
              <a:gd name="T51" fmla="*/ 400 h 8320"/>
              <a:gd name="T52" fmla="*/ 7040 w 10480"/>
              <a:gd name="T53" fmla="*/ 2720 h 8320"/>
              <a:gd name="T54" fmla="*/ 4080 w 10480"/>
              <a:gd name="T55" fmla="*/ 5440 h 8320"/>
              <a:gd name="T56" fmla="*/ 4160 w 10480"/>
              <a:gd name="T57" fmla="*/ 6000 h 8320"/>
              <a:gd name="T58" fmla="*/ 3760 w 10480"/>
              <a:gd name="T59" fmla="*/ 6000 h 8320"/>
              <a:gd name="T60" fmla="*/ 8400 w 10480"/>
              <a:gd name="T61" fmla="*/ 5040 h 8320"/>
              <a:gd name="T62" fmla="*/ 8000 w 10480"/>
              <a:gd name="T63" fmla="*/ 4560 h 8320"/>
              <a:gd name="T64" fmla="*/ 8400 w 10480"/>
              <a:gd name="T65" fmla="*/ 4080 h 8320"/>
              <a:gd name="T66" fmla="*/ 8800 w 10480"/>
              <a:gd name="T67" fmla="*/ 4560 h 8320"/>
              <a:gd name="T68" fmla="*/ 8400 w 10480"/>
              <a:gd name="T69" fmla="*/ 5040 h 8320"/>
              <a:gd name="T70" fmla="*/ 2320 w 10480"/>
              <a:gd name="T71" fmla="*/ 1600 h 8320"/>
              <a:gd name="T72" fmla="*/ 2720 w 10480"/>
              <a:gd name="T73" fmla="*/ 2080 h 8320"/>
              <a:gd name="T74" fmla="*/ 2320 w 10480"/>
              <a:gd name="T75" fmla="*/ 2560 h 8320"/>
              <a:gd name="T76" fmla="*/ 1920 w 10480"/>
              <a:gd name="T77" fmla="*/ 2080 h 8320"/>
              <a:gd name="T78" fmla="*/ 2320 w 10480"/>
              <a:gd name="T79" fmla="*/ 1600 h 8320"/>
              <a:gd name="T80" fmla="*/ 4960 w 10480"/>
              <a:gd name="T81" fmla="*/ 1600 h 8320"/>
              <a:gd name="T82" fmla="*/ 5360 w 10480"/>
              <a:gd name="T83" fmla="*/ 2080 h 8320"/>
              <a:gd name="T84" fmla="*/ 4960 w 10480"/>
              <a:gd name="T85" fmla="*/ 2560 h 8320"/>
              <a:gd name="T86" fmla="*/ 4560 w 10480"/>
              <a:gd name="T87" fmla="*/ 2080 h 8320"/>
              <a:gd name="T88" fmla="*/ 4960 w 10480"/>
              <a:gd name="T89" fmla="*/ 1600 h 8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80" h="8320">
                <a:moveTo>
                  <a:pt x="10480" y="5440"/>
                </a:moveTo>
                <a:cubicBezTo>
                  <a:pt x="10480" y="4000"/>
                  <a:pt x="9120" y="2800"/>
                  <a:pt x="7440" y="2720"/>
                </a:cubicBezTo>
                <a:cubicBezTo>
                  <a:pt x="7120" y="1200"/>
                  <a:pt x="5600" y="0"/>
                  <a:pt x="3760" y="0"/>
                </a:cubicBezTo>
                <a:cubicBezTo>
                  <a:pt x="1680" y="0"/>
                  <a:pt x="0" y="1440"/>
                  <a:pt x="0" y="3200"/>
                </a:cubicBezTo>
                <a:cubicBezTo>
                  <a:pt x="0" y="4240"/>
                  <a:pt x="560" y="5120"/>
                  <a:pt x="1440" y="5680"/>
                </a:cubicBezTo>
                <a:lnTo>
                  <a:pt x="1120" y="6960"/>
                </a:lnTo>
                <a:lnTo>
                  <a:pt x="2880" y="6320"/>
                </a:lnTo>
                <a:cubicBezTo>
                  <a:pt x="3200" y="6400"/>
                  <a:pt x="3440" y="6400"/>
                  <a:pt x="3760" y="6400"/>
                </a:cubicBezTo>
                <a:cubicBezTo>
                  <a:pt x="3920" y="6400"/>
                  <a:pt x="4160" y="6400"/>
                  <a:pt x="4320" y="6320"/>
                </a:cubicBezTo>
                <a:cubicBezTo>
                  <a:pt x="4800" y="7360"/>
                  <a:pt x="5920" y="8080"/>
                  <a:pt x="7280" y="8080"/>
                </a:cubicBezTo>
                <a:cubicBezTo>
                  <a:pt x="7600" y="8080"/>
                  <a:pt x="8000" y="8000"/>
                  <a:pt x="8320" y="7920"/>
                </a:cubicBezTo>
                <a:lnTo>
                  <a:pt x="8320" y="7920"/>
                </a:lnTo>
                <a:lnTo>
                  <a:pt x="9360" y="8320"/>
                </a:lnTo>
                <a:cubicBezTo>
                  <a:pt x="9360" y="8320"/>
                  <a:pt x="9280" y="7840"/>
                  <a:pt x="9200" y="7520"/>
                </a:cubicBezTo>
                <a:cubicBezTo>
                  <a:pt x="10000" y="7120"/>
                  <a:pt x="10480" y="6320"/>
                  <a:pt x="10480" y="5440"/>
                </a:cubicBezTo>
                <a:close/>
                <a:moveTo>
                  <a:pt x="5600" y="4560"/>
                </a:moveTo>
                <a:cubicBezTo>
                  <a:pt x="5600" y="4320"/>
                  <a:pt x="5760" y="4080"/>
                  <a:pt x="6000" y="4080"/>
                </a:cubicBezTo>
                <a:cubicBezTo>
                  <a:pt x="6240" y="4080"/>
                  <a:pt x="6400" y="4320"/>
                  <a:pt x="6400" y="4560"/>
                </a:cubicBezTo>
                <a:cubicBezTo>
                  <a:pt x="6400" y="4800"/>
                  <a:pt x="6240" y="5040"/>
                  <a:pt x="6000" y="5040"/>
                </a:cubicBezTo>
                <a:cubicBezTo>
                  <a:pt x="5760" y="5040"/>
                  <a:pt x="5600" y="4800"/>
                  <a:pt x="5600" y="4560"/>
                </a:cubicBezTo>
                <a:close/>
                <a:moveTo>
                  <a:pt x="3760" y="6000"/>
                </a:moveTo>
                <a:cubicBezTo>
                  <a:pt x="3440" y="6000"/>
                  <a:pt x="3040" y="5920"/>
                  <a:pt x="2720" y="5840"/>
                </a:cubicBezTo>
                <a:lnTo>
                  <a:pt x="1520" y="6400"/>
                </a:lnTo>
                <a:cubicBezTo>
                  <a:pt x="1520" y="6400"/>
                  <a:pt x="1760" y="5840"/>
                  <a:pt x="1840" y="5520"/>
                </a:cubicBezTo>
                <a:cubicBezTo>
                  <a:pt x="1040" y="5040"/>
                  <a:pt x="400" y="4160"/>
                  <a:pt x="400" y="3200"/>
                </a:cubicBezTo>
                <a:cubicBezTo>
                  <a:pt x="400" y="1680"/>
                  <a:pt x="1920" y="400"/>
                  <a:pt x="3760" y="400"/>
                </a:cubicBezTo>
                <a:cubicBezTo>
                  <a:pt x="5440" y="400"/>
                  <a:pt x="6800" y="1360"/>
                  <a:pt x="7040" y="2720"/>
                </a:cubicBezTo>
                <a:cubicBezTo>
                  <a:pt x="5360" y="2800"/>
                  <a:pt x="4080" y="4000"/>
                  <a:pt x="4080" y="5440"/>
                </a:cubicBezTo>
                <a:cubicBezTo>
                  <a:pt x="4080" y="5600"/>
                  <a:pt x="4080" y="5840"/>
                  <a:pt x="4160" y="6000"/>
                </a:cubicBezTo>
                <a:lnTo>
                  <a:pt x="3760" y="6000"/>
                </a:lnTo>
                <a:close/>
                <a:moveTo>
                  <a:pt x="8400" y="5040"/>
                </a:moveTo>
                <a:cubicBezTo>
                  <a:pt x="8160" y="5040"/>
                  <a:pt x="8000" y="4800"/>
                  <a:pt x="8000" y="4560"/>
                </a:cubicBezTo>
                <a:cubicBezTo>
                  <a:pt x="8000" y="4320"/>
                  <a:pt x="8160" y="4080"/>
                  <a:pt x="8400" y="4080"/>
                </a:cubicBezTo>
                <a:cubicBezTo>
                  <a:pt x="8640" y="4080"/>
                  <a:pt x="8800" y="4320"/>
                  <a:pt x="8800" y="4560"/>
                </a:cubicBezTo>
                <a:cubicBezTo>
                  <a:pt x="8800" y="4800"/>
                  <a:pt x="8640" y="5040"/>
                  <a:pt x="8400" y="5040"/>
                </a:cubicBezTo>
                <a:close/>
                <a:moveTo>
                  <a:pt x="2320" y="1600"/>
                </a:moveTo>
                <a:cubicBezTo>
                  <a:pt x="2560" y="1600"/>
                  <a:pt x="2720" y="1840"/>
                  <a:pt x="2720" y="2080"/>
                </a:cubicBezTo>
                <a:cubicBezTo>
                  <a:pt x="2720" y="2320"/>
                  <a:pt x="2560" y="2560"/>
                  <a:pt x="2320" y="2560"/>
                </a:cubicBezTo>
                <a:cubicBezTo>
                  <a:pt x="2080" y="2560"/>
                  <a:pt x="1920" y="2320"/>
                  <a:pt x="1920" y="2080"/>
                </a:cubicBezTo>
                <a:cubicBezTo>
                  <a:pt x="1920" y="1840"/>
                  <a:pt x="2080" y="1600"/>
                  <a:pt x="2320" y="1600"/>
                </a:cubicBezTo>
                <a:close/>
                <a:moveTo>
                  <a:pt x="4960" y="1600"/>
                </a:moveTo>
                <a:cubicBezTo>
                  <a:pt x="5200" y="1600"/>
                  <a:pt x="5360" y="1840"/>
                  <a:pt x="5360" y="2080"/>
                </a:cubicBezTo>
                <a:cubicBezTo>
                  <a:pt x="5360" y="2320"/>
                  <a:pt x="5200" y="2560"/>
                  <a:pt x="4960" y="2560"/>
                </a:cubicBezTo>
                <a:cubicBezTo>
                  <a:pt x="4720" y="2560"/>
                  <a:pt x="4560" y="2320"/>
                  <a:pt x="4560" y="2080"/>
                </a:cubicBezTo>
                <a:cubicBezTo>
                  <a:pt x="4560" y="1840"/>
                  <a:pt x="4720" y="1600"/>
                  <a:pt x="4960" y="1600"/>
                </a:cubicBez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" name="weibo-social-logo_49093">
            <a:extLst>
              <a:ext uri="{FF2B5EF4-FFF2-40B4-BE49-F238E27FC236}">
                <a16:creationId xmlns="" xmlns:a16="http://schemas.microsoft.com/office/drawing/2014/main" id="{53607770-949F-45F2-9098-DB434414CFBF}"/>
              </a:ext>
            </a:extLst>
          </p:cNvPr>
          <p:cNvSpPr>
            <a:spLocks noChangeAspect="1"/>
          </p:cNvSpPr>
          <p:nvPr/>
        </p:nvSpPr>
        <p:spPr bwMode="auto">
          <a:xfrm>
            <a:off x="1772648" y="5000295"/>
            <a:ext cx="378566" cy="306277"/>
          </a:xfrm>
          <a:custGeom>
            <a:avLst/>
            <a:gdLst>
              <a:gd name="connsiteX0" fmla="*/ 188582 w 594496"/>
              <a:gd name="connsiteY0" fmla="*/ 329337 h 480973"/>
              <a:gd name="connsiteX1" fmla="*/ 168300 w 594496"/>
              <a:gd name="connsiteY1" fmla="*/ 344705 h 480973"/>
              <a:gd name="connsiteX2" fmla="*/ 178441 w 594496"/>
              <a:gd name="connsiteY2" fmla="*/ 383845 h 480973"/>
              <a:gd name="connsiteX3" fmla="*/ 223616 w 594496"/>
              <a:gd name="connsiteY3" fmla="*/ 369110 h 480973"/>
              <a:gd name="connsiteX4" fmla="*/ 213013 w 594496"/>
              <a:gd name="connsiteY4" fmla="*/ 329510 h 480973"/>
              <a:gd name="connsiteX5" fmla="*/ 188582 w 594496"/>
              <a:gd name="connsiteY5" fmla="*/ 329337 h 480973"/>
              <a:gd name="connsiteX6" fmla="*/ 250352 w 594496"/>
              <a:gd name="connsiteY6" fmla="*/ 314315 h 480973"/>
              <a:gd name="connsiteX7" fmla="*/ 233757 w 594496"/>
              <a:gd name="connsiteY7" fmla="*/ 320301 h 480973"/>
              <a:gd name="connsiteX8" fmla="*/ 238367 w 594496"/>
              <a:gd name="connsiteY8" fmla="*/ 335036 h 480973"/>
              <a:gd name="connsiteX9" fmla="*/ 254961 w 594496"/>
              <a:gd name="connsiteY9" fmla="*/ 329049 h 480973"/>
              <a:gd name="connsiteX10" fmla="*/ 250352 w 594496"/>
              <a:gd name="connsiteY10" fmla="*/ 314315 h 480973"/>
              <a:gd name="connsiteX11" fmla="*/ 223860 w 594496"/>
              <a:gd name="connsiteY11" fmla="*/ 258951 h 480973"/>
              <a:gd name="connsiteX12" fmla="*/ 259571 w 594496"/>
              <a:gd name="connsiteY12" fmla="*/ 261822 h 480973"/>
              <a:gd name="connsiteX13" fmla="*/ 313043 w 594496"/>
              <a:gd name="connsiteY13" fmla="*/ 364505 h 480973"/>
              <a:gd name="connsiteX14" fmla="*/ 186277 w 594496"/>
              <a:gd name="connsiteY14" fmla="*/ 417919 h 480973"/>
              <a:gd name="connsiteX15" fmla="*/ 139720 w 594496"/>
              <a:gd name="connsiteY15" fmla="*/ 314315 h 480973"/>
              <a:gd name="connsiteX16" fmla="*/ 223860 w 594496"/>
              <a:gd name="connsiteY16" fmla="*/ 258951 h 480973"/>
              <a:gd name="connsiteX17" fmla="*/ 226382 w 594496"/>
              <a:gd name="connsiteY17" fmla="*/ 212086 h 480973"/>
              <a:gd name="connsiteX18" fmla="*/ 59938 w 594496"/>
              <a:gd name="connsiteY18" fmla="*/ 346530 h 480973"/>
              <a:gd name="connsiteX19" fmla="*/ 249896 w 594496"/>
              <a:gd name="connsiteY19" fmla="*/ 445981 h 480973"/>
              <a:gd name="connsiteX20" fmla="*/ 416339 w 594496"/>
              <a:gd name="connsiteY20" fmla="*/ 311538 h 480973"/>
              <a:gd name="connsiteX21" fmla="*/ 226382 w 594496"/>
              <a:gd name="connsiteY21" fmla="*/ 212086 h 480973"/>
              <a:gd name="connsiteX22" fmla="*/ 420931 w 594496"/>
              <a:gd name="connsiteY22" fmla="*/ 82261 h 480973"/>
              <a:gd name="connsiteX23" fmla="*/ 493805 w 594496"/>
              <a:gd name="connsiteY23" fmla="*/ 105741 h 480973"/>
              <a:gd name="connsiteX24" fmla="*/ 509948 w 594496"/>
              <a:gd name="connsiteY24" fmla="*/ 180783 h 480973"/>
              <a:gd name="connsiteX25" fmla="*/ 485503 w 594496"/>
              <a:gd name="connsiteY25" fmla="*/ 193214 h 480973"/>
              <a:gd name="connsiteX26" fmla="*/ 472588 w 594496"/>
              <a:gd name="connsiteY26" fmla="*/ 168813 h 480973"/>
              <a:gd name="connsiteX27" fmla="*/ 464747 w 594496"/>
              <a:gd name="connsiteY27" fmla="*/ 131983 h 480973"/>
              <a:gd name="connsiteX28" fmla="*/ 429233 w 594496"/>
              <a:gd name="connsiteY28" fmla="*/ 120473 h 480973"/>
              <a:gd name="connsiteX29" fmla="*/ 406171 w 594496"/>
              <a:gd name="connsiteY29" fmla="*/ 105741 h 480973"/>
              <a:gd name="connsiteX30" fmla="*/ 420931 w 594496"/>
              <a:gd name="connsiteY30" fmla="*/ 82261 h 480973"/>
              <a:gd name="connsiteX31" fmla="*/ 249838 w 594496"/>
              <a:gd name="connsiteY31" fmla="*/ 67995 h 480973"/>
              <a:gd name="connsiteX32" fmla="*/ 283553 w 594496"/>
              <a:gd name="connsiteY32" fmla="*/ 80405 h 480973"/>
              <a:gd name="connsiteX33" fmla="*/ 290469 w 594496"/>
              <a:gd name="connsiteY33" fmla="*/ 149929 h 480973"/>
              <a:gd name="connsiteX34" fmla="*/ 304301 w 594496"/>
              <a:gd name="connsiteY34" fmla="*/ 156375 h 480973"/>
              <a:gd name="connsiteX35" fmla="*/ 437087 w 594496"/>
              <a:gd name="connsiteY35" fmla="*/ 157295 h 480973"/>
              <a:gd name="connsiteX36" fmla="*/ 437087 w 594496"/>
              <a:gd name="connsiteY36" fmla="*/ 216230 h 480973"/>
              <a:gd name="connsiteX37" fmla="*/ 446769 w 594496"/>
              <a:gd name="connsiteY37" fmla="*/ 231424 h 480973"/>
              <a:gd name="connsiteX38" fmla="*/ 518695 w 594496"/>
              <a:gd name="connsiteY38" fmla="*/ 312458 h 480973"/>
              <a:gd name="connsiteX39" fmla="*/ 249435 w 594496"/>
              <a:gd name="connsiteY39" fmla="*/ 480973 h 480973"/>
              <a:gd name="connsiteX40" fmla="*/ 0 w 594496"/>
              <a:gd name="connsiteY40" fmla="*/ 323048 h 480973"/>
              <a:gd name="connsiteX41" fmla="*/ 88524 w 594496"/>
              <a:gd name="connsiteY41" fmla="*/ 156375 h 480973"/>
              <a:gd name="connsiteX42" fmla="*/ 249838 w 594496"/>
              <a:gd name="connsiteY42" fmla="*/ 67995 h 480973"/>
              <a:gd name="connsiteX43" fmla="*/ 444588 w 594496"/>
              <a:gd name="connsiteY43" fmla="*/ 161 h 480973"/>
              <a:gd name="connsiteX44" fmla="*/ 553734 w 594496"/>
              <a:gd name="connsiteY44" fmla="*/ 51888 h 480973"/>
              <a:gd name="connsiteX45" fmla="*/ 586938 w 594496"/>
              <a:gd name="connsiteY45" fmla="*/ 205653 h 480973"/>
              <a:gd name="connsiteX46" fmla="*/ 558346 w 594496"/>
              <a:gd name="connsiteY46" fmla="*/ 220385 h 480973"/>
              <a:gd name="connsiteX47" fmla="*/ 543588 w 594496"/>
              <a:gd name="connsiteY47" fmla="*/ 191842 h 480973"/>
              <a:gd name="connsiteX48" fmla="*/ 520069 w 594496"/>
              <a:gd name="connsiteY48" fmla="*/ 82273 h 480973"/>
              <a:gd name="connsiteX49" fmla="*/ 413539 w 594496"/>
              <a:gd name="connsiteY49" fmla="*/ 48205 h 480973"/>
              <a:gd name="connsiteX50" fmla="*/ 386791 w 594496"/>
              <a:gd name="connsiteY50" fmla="*/ 30711 h 480973"/>
              <a:gd name="connsiteX51" fmla="*/ 404315 w 594496"/>
              <a:gd name="connsiteY51" fmla="*/ 3549 h 480973"/>
              <a:gd name="connsiteX52" fmla="*/ 444588 w 594496"/>
              <a:gd name="connsiteY52" fmla="*/ 161 h 480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4496" h="480973">
                <a:moveTo>
                  <a:pt x="188582" y="329337"/>
                </a:moveTo>
                <a:cubicBezTo>
                  <a:pt x="180515" y="332042"/>
                  <a:pt x="173140" y="337338"/>
                  <a:pt x="168300" y="344705"/>
                </a:cubicBezTo>
                <a:cubicBezTo>
                  <a:pt x="159080" y="359440"/>
                  <a:pt x="163229" y="376938"/>
                  <a:pt x="178441" y="383845"/>
                </a:cubicBezTo>
                <a:cubicBezTo>
                  <a:pt x="194114" y="390752"/>
                  <a:pt x="214396" y="384305"/>
                  <a:pt x="223616" y="369110"/>
                </a:cubicBezTo>
                <a:cubicBezTo>
                  <a:pt x="233296" y="353915"/>
                  <a:pt x="228225" y="336417"/>
                  <a:pt x="213013" y="329510"/>
                </a:cubicBezTo>
                <a:cubicBezTo>
                  <a:pt x="205407" y="326517"/>
                  <a:pt x="196649" y="326632"/>
                  <a:pt x="188582" y="329337"/>
                </a:cubicBezTo>
                <a:close/>
                <a:moveTo>
                  <a:pt x="250352" y="314315"/>
                </a:moveTo>
                <a:cubicBezTo>
                  <a:pt x="244359" y="312012"/>
                  <a:pt x="237445" y="314775"/>
                  <a:pt x="233757" y="320301"/>
                </a:cubicBezTo>
                <a:cubicBezTo>
                  <a:pt x="230530" y="326287"/>
                  <a:pt x="232374" y="332733"/>
                  <a:pt x="238367" y="335036"/>
                </a:cubicBezTo>
                <a:cubicBezTo>
                  <a:pt x="243898" y="337798"/>
                  <a:pt x="251735" y="334575"/>
                  <a:pt x="254961" y="329049"/>
                </a:cubicBezTo>
                <a:cubicBezTo>
                  <a:pt x="258649" y="323063"/>
                  <a:pt x="256344" y="316157"/>
                  <a:pt x="250352" y="314315"/>
                </a:cubicBezTo>
                <a:close/>
                <a:moveTo>
                  <a:pt x="223860" y="258951"/>
                </a:moveTo>
                <a:cubicBezTo>
                  <a:pt x="235716" y="257850"/>
                  <a:pt x="247816" y="258714"/>
                  <a:pt x="259571" y="261822"/>
                </a:cubicBezTo>
                <a:cubicBezTo>
                  <a:pt x="307973" y="274254"/>
                  <a:pt x="332865" y="319840"/>
                  <a:pt x="313043" y="364505"/>
                </a:cubicBezTo>
                <a:cubicBezTo>
                  <a:pt x="292761" y="409631"/>
                  <a:pt x="235140" y="434035"/>
                  <a:pt x="186277" y="417919"/>
                </a:cubicBezTo>
                <a:cubicBezTo>
                  <a:pt x="138798" y="402724"/>
                  <a:pt x="118976" y="356217"/>
                  <a:pt x="139720" y="314315"/>
                </a:cubicBezTo>
                <a:cubicBezTo>
                  <a:pt x="154932" y="283233"/>
                  <a:pt x="188294" y="262253"/>
                  <a:pt x="223860" y="258951"/>
                </a:cubicBezTo>
                <a:close/>
                <a:moveTo>
                  <a:pt x="226382" y="212086"/>
                </a:moveTo>
                <a:cubicBezTo>
                  <a:pt x="128175" y="221755"/>
                  <a:pt x="53483" y="282071"/>
                  <a:pt x="59938" y="346530"/>
                </a:cubicBezTo>
                <a:cubicBezTo>
                  <a:pt x="66393" y="410989"/>
                  <a:pt x="151228" y="455650"/>
                  <a:pt x="249896" y="445981"/>
                </a:cubicBezTo>
                <a:cubicBezTo>
                  <a:pt x="348102" y="435852"/>
                  <a:pt x="422794" y="375997"/>
                  <a:pt x="416339" y="311538"/>
                </a:cubicBezTo>
                <a:cubicBezTo>
                  <a:pt x="409884" y="246617"/>
                  <a:pt x="325049" y="202417"/>
                  <a:pt x="226382" y="212086"/>
                </a:cubicBezTo>
                <a:close/>
                <a:moveTo>
                  <a:pt x="420931" y="82261"/>
                </a:moveTo>
                <a:cubicBezTo>
                  <a:pt x="446759" y="76737"/>
                  <a:pt x="474894" y="85024"/>
                  <a:pt x="493805" y="105741"/>
                </a:cubicBezTo>
                <a:cubicBezTo>
                  <a:pt x="513176" y="126919"/>
                  <a:pt x="518250" y="155462"/>
                  <a:pt x="509948" y="180783"/>
                </a:cubicBezTo>
                <a:cubicBezTo>
                  <a:pt x="506719" y="190912"/>
                  <a:pt x="495650" y="196897"/>
                  <a:pt x="485503" y="193214"/>
                </a:cubicBezTo>
                <a:cubicBezTo>
                  <a:pt x="474894" y="189991"/>
                  <a:pt x="469360" y="178942"/>
                  <a:pt x="472588" y="168813"/>
                </a:cubicBezTo>
                <a:cubicBezTo>
                  <a:pt x="476739" y="156383"/>
                  <a:pt x="473972" y="142572"/>
                  <a:pt x="464747" y="131983"/>
                </a:cubicBezTo>
                <a:cubicBezTo>
                  <a:pt x="455523" y="121854"/>
                  <a:pt x="441686" y="118171"/>
                  <a:pt x="429233" y="120473"/>
                </a:cubicBezTo>
                <a:cubicBezTo>
                  <a:pt x="418624" y="122775"/>
                  <a:pt x="408016" y="116330"/>
                  <a:pt x="406171" y="105741"/>
                </a:cubicBezTo>
                <a:cubicBezTo>
                  <a:pt x="403865" y="95152"/>
                  <a:pt x="410322" y="84563"/>
                  <a:pt x="420931" y="82261"/>
                </a:cubicBezTo>
                <a:close/>
                <a:moveTo>
                  <a:pt x="249838" y="67995"/>
                </a:moveTo>
                <a:cubicBezTo>
                  <a:pt x="263785" y="68232"/>
                  <a:pt x="275369" y="72232"/>
                  <a:pt x="283553" y="80405"/>
                </a:cubicBezTo>
                <a:cubicBezTo>
                  <a:pt x="298307" y="94678"/>
                  <a:pt x="299690" y="120001"/>
                  <a:pt x="290469" y="149929"/>
                </a:cubicBezTo>
                <a:cubicBezTo>
                  <a:pt x="285397" y="164662"/>
                  <a:pt x="304301" y="156375"/>
                  <a:pt x="304301" y="156375"/>
                </a:cubicBezTo>
                <a:cubicBezTo>
                  <a:pt x="364700" y="131051"/>
                  <a:pt x="417722" y="129670"/>
                  <a:pt x="437087" y="157295"/>
                </a:cubicBezTo>
                <a:cubicBezTo>
                  <a:pt x="447230" y="172029"/>
                  <a:pt x="446308" y="192288"/>
                  <a:pt x="437087" y="216230"/>
                </a:cubicBezTo>
                <a:cubicBezTo>
                  <a:pt x="432476" y="227280"/>
                  <a:pt x="438009" y="229121"/>
                  <a:pt x="446769" y="231424"/>
                </a:cubicBezTo>
                <a:cubicBezTo>
                  <a:pt x="480888" y="242013"/>
                  <a:pt x="518695" y="267797"/>
                  <a:pt x="518695" y="312458"/>
                </a:cubicBezTo>
                <a:cubicBezTo>
                  <a:pt x="518695" y="387047"/>
                  <a:pt x="411267" y="480973"/>
                  <a:pt x="249435" y="480973"/>
                </a:cubicBezTo>
                <a:cubicBezTo>
                  <a:pt x="125870" y="480973"/>
                  <a:pt x="0" y="421118"/>
                  <a:pt x="0" y="323048"/>
                </a:cubicBezTo>
                <a:cubicBezTo>
                  <a:pt x="0" y="271941"/>
                  <a:pt x="32735" y="212546"/>
                  <a:pt x="88524" y="156375"/>
                </a:cubicBezTo>
                <a:cubicBezTo>
                  <a:pt x="144889" y="100433"/>
                  <a:pt x="207997" y="67283"/>
                  <a:pt x="249838" y="67995"/>
                </a:cubicBezTo>
                <a:close/>
                <a:moveTo>
                  <a:pt x="444588" y="161"/>
                </a:moveTo>
                <a:cubicBezTo>
                  <a:pt x="484991" y="1995"/>
                  <a:pt x="524680" y="19432"/>
                  <a:pt x="553734" y="51888"/>
                </a:cubicBezTo>
                <a:cubicBezTo>
                  <a:pt x="592933" y="95163"/>
                  <a:pt x="603540" y="154091"/>
                  <a:pt x="586938" y="205653"/>
                </a:cubicBezTo>
                <a:cubicBezTo>
                  <a:pt x="582787" y="217623"/>
                  <a:pt x="570336" y="224068"/>
                  <a:pt x="558346" y="220385"/>
                </a:cubicBezTo>
                <a:cubicBezTo>
                  <a:pt x="546355" y="216241"/>
                  <a:pt x="539899" y="203811"/>
                  <a:pt x="543588" y="191842"/>
                </a:cubicBezTo>
                <a:cubicBezTo>
                  <a:pt x="555579" y="155012"/>
                  <a:pt x="547739" y="113118"/>
                  <a:pt x="520069" y="82273"/>
                </a:cubicBezTo>
                <a:cubicBezTo>
                  <a:pt x="492398" y="51888"/>
                  <a:pt x="451355" y="39919"/>
                  <a:pt x="413539" y="48205"/>
                </a:cubicBezTo>
                <a:cubicBezTo>
                  <a:pt x="401548" y="50507"/>
                  <a:pt x="389097" y="42681"/>
                  <a:pt x="386791" y="30711"/>
                </a:cubicBezTo>
                <a:cubicBezTo>
                  <a:pt x="384024" y="18281"/>
                  <a:pt x="391864" y="6311"/>
                  <a:pt x="404315" y="3549"/>
                </a:cubicBezTo>
                <a:cubicBezTo>
                  <a:pt x="417574" y="672"/>
                  <a:pt x="431121" y="-450"/>
                  <a:pt x="444588" y="161"/>
                </a:cubicBez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iconfont-1122-840783">
            <a:extLst>
              <a:ext uri="{FF2B5EF4-FFF2-40B4-BE49-F238E27FC236}">
                <a16:creationId xmlns="" xmlns:a16="http://schemas.microsoft.com/office/drawing/2014/main" id="{A4814F2F-3E73-41B3-8212-2F9575237B50}"/>
              </a:ext>
            </a:extLst>
          </p:cNvPr>
          <p:cNvSpPr>
            <a:spLocks noChangeAspect="1"/>
          </p:cNvSpPr>
          <p:nvPr/>
        </p:nvSpPr>
        <p:spPr bwMode="auto">
          <a:xfrm>
            <a:off x="808721" y="4964151"/>
            <a:ext cx="372604" cy="378566"/>
          </a:xfrm>
          <a:custGeom>
            <a:avLst/>
            <a:gdLst>
              <a:gd name="T0" fmla="*/ 3921 w 11456"/>
              <a:gd name="T1" fmla="*/ 350 h 11638"/>
              <a:gd name="T2" fmla="*/ 1025 w 11456"/>
              <a:gd name="T3" fmla="*/ 2530 h 11638"/>
              <a:gd name="T4" fmla="*/ 84 w 11456"/>
              <a:gd name="T5" fmla="*/ 6746 h 11638"/>
              <a:gd name="T6" fmla="*/ 3179 w 11456"/>
              <a:gd name="T7" fmla="*/ 10909 h 11638"/>
              <a:gd name="T8" fmla="*/ 9595 w 11456"/>
              <a:gd name="T9" fmla="*/ 10025 h 11638"/>
              <a:gd name="T10" fmla="*/ 11453 w 11456"/>
              <a:gd name="T11" fmla="*/ 5913 h 11638"/>
              <a:gd name="T12" fmla="*/ 10479 w 11456"/>
              <a:gd name="T13" fmla="*/ 2577 h 11638"/>
              <a:gd name="T14" fmla="*/ 7536 w 11456"/>
              <a:gd name="T15" fmla="*/ 346 h 11638"/>
              <a:gd name="T16" fmla="*/ 6602 w 11456"/>
              <a:gd name="T17" fmla="*/ 1223 h 11638"/>
              <a:gd name="T18" fmla="*/ 9058 w 11456"/>
              <a:gd name="T19" fmla="*/ 2567 h 11638"/>
              <a:gd name="T20" fmla="*/ 10385 w 11456"/>
              <a:gd name="T21" fmla="*/ 5789 h 11638"/>
              <a:gd name="T22" fmla="*/ 8957 w 11456"/>
              <a:gd name="T23" fmla="*/ 9111 h 11638"/>
              <a:gd name="T24" fmla="*/ 4832 w 11456"/>
              <a:gd name="T25" fmla="*/ 10344 h 11638"/>
              <a:gd name="T26" fmla="*/ 1163 w 11456"/>
              <a:gd name="T27" fmla="*/ 6615 h 11638"/>
              <a:gd name="T28" fmla="*/ 2033 w 11456"/>
              <a:gd name="T29" fmla="*/ 3000 h 11638"/>
              <a:gd name="T30" fmla="*/ 6602 w 11456"/>
              <a:gd name="T31" fmla="*/ 1223 h 11638"/>
              <a:gd name="T32" fmla="*/ 2530 w 11456"/>
              <a:gd name="T33" fmla="*/ 4428 h 11638"/>
              <a:gd name="T34" fmla="*/ 2241 w 11456"/>
              <a:gd name="T35" fmla="*/ 5221 h 11638"/>
              <a:gd name="T36" fmla="*/ 3421 w 11456"/>
              <a:gd name="T37" fmla="*/ 5023 h 11638"/>
              <a:gd name="T38" fmla="*/ 3095 w 11456"/>
              <a:gd name="T39" fmla="*/ 5893 h 11638"/>
              <a:gd name="T40" fmla="*/ 2917 w 11456"/>
              <a:gd name="T41" fmla="*/ 6121 h 11638"/>
              <a:gd name="T42" fmla="*/ 2272 w 11456"/>
              <a:gd name="T43" fmla="*/ 6535 h 11638"/>
              <a:gd name="T44" fmla="*/ 2513 w 11456"/>
              <a:gd name="T45" fmla="*/ 6860 h 11638"/>
              <a:gd name="T46" fmla="*/ 2386 w 11456"/>
              <a:gd name="T47" fmla="*/ 7532 h 11638"/>
              <a:gd name="T48" fmla="*/ 3071 w 11456"/>
              <a:gd name="T49" fmla="*/ 7408 h 11638"/>
              <a:gd name="T50" fmla="*/ 3844 w 11456"/>
              <a:gd name="T51" fmla="*/ 7442 h 11638"/>
              <a:gd name="T52" fmla="*/ 3609 w 11456"/>
              <a:gd name="T53" fmla="*/ 6844 h 11638"/>
              <a:gd name="T54" fmla="*/ 3763 w 11456"/>
              <a:gd name="T55" fmla="*/ 6155 h 11638"/>
              <a:gd name="T56" fmla="*/ 3199 w 11456"/>
              <a:gd name="T57" fmla="*/ 6105 h 11638"/>
              <a:gd name="T58" fmla="*/ 3810 w 11456"/>
              <a:gd name="T59" fmla="*/ 4982 h 11638"/>
              <a:gd name="T60" fmla="*/ 5063 w 11456"/>
              <a:gd name="T61" fmla="*/ 5386 h 11638"/>
              <a:gd name="T62" fmla="*/ 4213 w 11456"/>
              <a:gd name="T63" fmla="*/ 4052 h 11638"/>
              <a:gd name="T64" fmla="*/ 3179 w 11456"/>
              <a:gd name="T65" fmla="*/ 3985 h 11638"/>
              <a:gd name="T66" fmla="*/ 3216 w 11456"/>
              <a:gd name="T67" fmla="*/ 6874 h 11638"/>
              <a:gd name="T68" fmla="*/ 2984 w 11456"/>
              <a:gd name="T69" fmla="*/ 6756 h 11638"/>
              <a:gd name="T70" fmla="*/ 7425 w 11456"/>
              <a:gd name="T71" fmla="*/ 4005 h 11638"/>
              <a:gd name="T72" fmla="*/ 6437 w 11456"/>
              <a:gd name="T73" fmla="*/ 5386 h 11638"/>
              <a:gd name="T74" fmla="*/ 7832 w 11456"/>
              <a:gd name="T75" fmla="*/ 4992 h 11638"/>
              <a:gd name="T76" fmla="*/ 9323 w 11456"/>
              <a:gd name="T77" fmla="*/ 5214 h 11638"/>
              <a:gd name="T78" fmla="*/ 8678 w 11456"/>
              <a:gd name="T79" fmla="*/ 4163 h 1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456" h="11638">
                <a:moveTo>
                  <a:pt x="5178" y="81"/>
                </a:moveTo>
                <a:cubicBezTo>
                  <a:pt x="4785" y="124"/>
                  <a:pt x="4250" y="239"/>
                  <a:pt x="3921" y="350"/>
                </a:cubicBezTo>
                <a:cubicBezTo>
                  <a:pt x="3501" y="491"/>
                  <a:pt x="2695" y="911"/>
                  <a:pt x="2356" y="1166"/>
                </a:cubicBezTo>
                <a:cubicBezTo>
                  <a:pt x="1996" y="1438"/>
                  <a:pt x="1250" y="2201"/>
                  <a:pt x="1025" y="2530"/>
                </a:cubicBezTo>
                <a:cubicBezTo>
                  <a:pt x="541" y="3235"/>
                  <a:pt x="229" y="4018"/>
                  <a:pt x="68" y="4949"/>
                </a:cubicBezTo>
                <a:cubicBezTo>
                  <a:pt x="0" y="5325"/>
                  <a:pt x="11" y="6330"/>
                  <a:pt x="84" y="6746"/>
                </a:cubicBezTo>
                <a:cubicBezTo>
                  <a:pt x="303" y="7959"/>
                  <a:pt x="837" y="8974"/>
                  <a:pt x="1717" y="9854"/>
                </a:cubicBezTo>
                <a:cubicBezTo>
                  <a:pt x="2188" y="10324"/>
                  <a:pt x="2601" y="10623"/>
                  <a:pt x="3179" y="10909"/>
                </a:cubicBezTo>
                <a:cubicBezTo>
                  <a:pt x="3894" y="11265"/>
                  <a:pt x="4509" y="11436"/>
                  <a:pt x="5305" y="11503"/>
                </a:cubicBezTo>
                <a:cubicBezTo>
                  <a:pt x="6831" y="11638"/>
                  <a:pt x="8463" y="11073"/>
                  <a:pt x="9595" y="10025"/>
                </a:cubicBezTo>
                <a:cubicBezTo>
                  <a:pt x="10419" y="9263"/>
                  <a:pt x="10956" y="8376"/>
                  <a:pt x="11285" y="7233"/>
                </a:cubicBezTo>
                <a:cubicBezTo>
                  <a:pt x="11285" y="7233"/>
                  <a:pt x="11456" y="6592"/>
                  <a:pt x="11453" y="5913"/>
                </a:cubicBezTo>
                <a:cubicBezTo>
                  <a:pt x="11450" y="5234"/>
                  <a:pt x="11426" y="4986"/>
                  <a:pt x="11359" y="4670"/>
                </a:cubicBezTo>
                <a:cubicBezTo>
                  <a:pt x="11198" y="3921"/>
                  <a:pt x="10909" y="3232"/>
                  <a:pt x="10479" y="2577"/>
                </a:cubicBezTo>
                <a:cubicBezTo>
                  <a:pt x="10187" y="2130"/>
                  <a:pt x="9522" y="1451"/>
                  <a:pt x="9041" y="1109"/>
                </a:cubicBezTo>
                <a:cubicBezTo>
                  <a:pt x="8655" y="837"/>
                  <a:pt x="7963" y="484"/>
                  <a:pt x="7536" y="346"/>
                </a:cubicBezTo>
                <a:cubicBezTo>
                  <a:pt x="6763" y="98"/>
                  <a:pt x="5897" y="0"/>
                  <a:pt x="5178" y="81"/>
                </a:cubicBezTo>
                <a:close/>
                <a:moveTo>
                  <a:pt x="6602" y="1223"/>
                </a:moveTo>
                <a:cubicBezTo>
                  <a:pt x="6914" y="1277"/>
                  <a:pt x="7479" y="1475"/>
                  <a:pt x="7848" y="1660"/>
                </a:cubicBezTo>
                <a:cubicBezTo>
                  <a:pt x="8278" y="1871"/>
                  <a:pt x="8675" y="2170"/>
                  <a:pt x="9058" y="2567"/>
                </a:cubicBezTo>
                <a:cubicBezTo>
                  <a:pt x="9653" y="3182"/>
                  <a:pt x="9995" y="3780"/>
                  <a:pt x="10244" y="4646"/>
                </a:cubicBezTo>
                <a:cubicBezTo>
                  <a:pt x="10331" y="4956"/>
                  <a:pt x="10385" y="4992"/>
                  <a:pt x="10385" y="5789"/>
                </a:cubicBezTo>
                <a:cubicBezTo>
                  <a:pt x="10385" y="6545"/>
                  <a:pt x="10328" y="6632"/>
                  <a:pt x="10257" y="6881"/>
                </a:cubicBezTo>
                <a:cubicBezTo>
                  <a:pt x="9989" y="7821"/>
                  <a:pt x="9602" y="8483"/>
                  <a:pt x="8957" y="9111"/>
                </a:cubicBezTo>
                <a:cubicBezTo>
                  <a:pt x="8309" y="9743"/>
                  <a:pt x="7536" y="10156"/>
                  <a:pt x="6659" y="10341"/>
                </a:cubicBezTo>
                <a:cubicBezTo>
                  <a:pt x="6333" y="10408"/>
                  <a:pt x="5184" y="10411"/>
                  <a:pt x="4832" y="10344"/>
                </a:cubicBezTo>
                <a:cubicBezTo>
                  <a:pt x="3941" y="10173"/>
                  <a:pt x="3034" y="9669"/>
                  <a:pt x="2382" y="8984"/>
                </a:cubicBezTo>
                <a:cubicBezTo>
                  <a:pt x="1744" y="8315"/>
                  <a:pt x="1314" y="7479"/>
                  <a:pt x="1163" y="6615"/>
                </a:cubicBezTo>
                <a:cubicBezTo>
                  <a:pt x="1096" y="6225"/>
                  <a:pt x="1096" y="5402"/>
                  <a:pt x="1163" y="4982"/>
                </a:cubicBezTo>
                <a:cubicBezTo>
                  <a:pt x="1267" y="4347"/>
                  <a:pt x="1616" y="3551"/>
                  <a:pt x="2033" y="3000"/>
                </a:cubicBezTo>
                <a:cubicBezTo>
                  <a:pt x="2806" y="1975"/>
                  <a:pt x="4035" y="1273"/>
                  <a:pt x="5245" y="1173"/>
                </a:cubicBezTo>
                <a:cubicBezTo>
                  <a:pt x="5487" y="1152"/>
                  <a:pt x="6384" y="1186"/>
                  <a:pt x="6602" y="1223"/>
                </a:cubicBezTo>
                <a:close/>
                <a:moveTo>
                  <a:pt x="3179" y="3985"/>
                </a:moveTo>
                <a:cubicBezTo>
                  <a:pt x="2947" y="4062"/>
                  <a:pt x="2739" y="4203"/>
                  <a:pt x="2530" y="4428"/>
                </a:cubicBezTo>
                <a:cubicBezTo>
                  <a:pt x="2332" y="4640"/>
                  <a:pt x="2208" y="4882"/>
                  <a:pt x="2164" y="5140"/>
                </a:cubicBezTo>
                <a:cubicBezTo>
                  <a:pt x="2147" y="5248"/>
                  <a:pt x="2147" y="5248"/>
                  <a:pt x="2241" y="5221"/>
                </a:cubicBezTo>
                <a:cubicBezTo>
                  <a:pt x="2295" y="5204"/>
                  <a:pt x="2403" y="5167"/>
                  <a:pt x="2483" y="5137"/>
                </a:cubicBezTo>
                <a:cubicBezTo>
                  <a:pt x="2819" y="5016"/>
                  <a:pt x="3457" y="4939"/>
                  <a:pt x="3421" y="5023"/>
                </a:cubicBezTo>
                <a:cubicBezTo>
                  <a:pt x="3410" y="5046"/>
                  <a:pt x="3350" y="5184"/>
                  <a:pt x="3283" y="5332"/>
                </a:cubicBezTo>
                <a:cubicBezTo>
                  <a:pt x="3219" y="5476"/>
                  <a:pt x="3135" y="5728"/>
                  <a:pt x="3095" y="5893"/>
                </a:cubicBezTo>
                <a:lnTo>
                  <a:pt x="3021" y="6189"/>
                </a:lnTo>
                <a:lnTo>
                  <a:pt x="2917" y="6121"/>
                </a:lnTo>
                <a:cubicBezTo>
                  <a:pt x="2786" y="6044"/>
                  <a:pt x="2550" y="6037"/>
                  <a:pt x="2440" y="6111"/>
                </a:cubicBezTo>
                <a:cubicBezTo>
                  <a:pt x="2335" y="6178"/>
                  <a:pt x="2245" y="6407"/>
                  <a:pt x="2272" y="6535"/>
                </a:cubicBezTo>
                <a:cubicBezTo>
                  <a:pt x="2285" y="6585"/>
                  <a:pt x="2342" y="6682"/>
                  <a:pt x="2403" y="6746"/>
                </a:cubicBezTo>
                <a:lnTo>
                  <a:pt x="2513" y="6860"/>
                </a:lnTo>
                <a:lnTo>
                  <a:pt x="2429" y="6938"/>
                </a:lnTo>
                <a:cubicBezTo>
                  <a:pt x="2228" y="7129"/>
                  <a:pt x="2211" y="7344"/>
                  <a:pt x="2386" y="7532"/>
                </a:cubicBezTo>
                <a:cubicBezTo>
                  <a:pt x="2560" y="7717"/>
                  <a:pt x="2829" y="7714"/>
                  <a:pt x="2984" y="7522"/>
                </a:cubicBezTo>
                <a:lnTo>
                  <a:pt x="3071" y="7408"/>
                </a:lnTo>
                <a:lnTo>
                  <a:pt x="3179" y="7519"/>
                </a:lnTo>
                <a:cubicBezTo>
                  <a:pt x="3380" y="7734"/>
                  <a:pt x="3696" y="7700"/>
                  <a:pt x="3844" y="7442"/>
                </a:cubicBezTo>
                <a:cubicBezTo>
                  <a:pt x="3935" y="7284"/>
                  <a:pt x="3898" y="7116"/>
                  <a:pt x="3736" y="6961"/>
                </a:cubicBezTo>
                <a:lnTo>
                  <a:pt x="3609" y="6844"/>
                </a:lnTo>
                <a:lnTo>
                  <a:pt x="3706" y="6787"/>
                </a:lnTo>
                <a:cubicBezTo>
                  <a:pt x="3918" y="6666"/>
                  <a:pt x="3951" y="6330"/>
                  <a:pt x="3763" y="6155"/>
                </a:cubicBezTo>
                <a:cubicBezTo>
                  <a:pt x="3646" y="6047"/>
                  <a:pt x="3508" y="6021"/>
                  <a:pt x="3340" y="6078"/>
                </a:cubicBezTo>
                <a:cubicBezTo>
                  <a:pt x="3273" y="6101"/>
                  <a:pt x="3206" y="6115"/>
                  <a:pt x="3199" y="6105"/>
                </a:cubicBezTo>
                <a:cubicBezTo>
                  <a:pt x="3152" y="6061"/>
                  <a:pt x="3397" y="5500"/>
                  <a:pt x="3599" y="5191"/>
                </a:cubicBezTo>
                <a:cubicBezTo>
                  <a:pt x="3699" y="5029"/>
                  <a:pt x="3750" y="4982"/>
                  <a:pt x="3810" y="4982"/>
                </a:cubicBezTo>
                <a:cubicBezTo>
                  <a:pt x="3965" y="4982"/>
                  <a:pt x="4522" y="5144"/>
                  <a:pt x="4788" y="5265"/>
                </a:cubicBezTo>
                <a:cubicBezTo>
                  <a:pt x="4932" y="5332"/>
                  <a:pt x="5057" y="5386"/>
                  <a:pt x="5063" y="5386"/>
                </a:cubicBezTo>
                <a:cubicBezTo>
                  <a:pt x="5094" y="5386"/>
                  <a:pt x="5073" y="5191"/>
                  <a:pt x="5030" y="5029"/>
                </a:cubicBezTo>
                <a:cubicBezTo>
                  <a:pt x="4922" y="4626"/>
                  <a:pt x="4586" y="4220"/>
                  <a:pt x="4213" y="4052"/>
                </a:cubicBezTo>
                <a:cubicBezTo>
                  <a:pt x="4049" y="3978"/>
                  <a:pt x="3961" y="3961"/>
                  <a:pt x="3666" y="3951"/>
                </a:cubicBezTo>
                <a:cubicBezTo>
                  <a:pt x="3437" y="3944"/>
                  <a:pt x="3266" y="3958"/>
                  <a:pt x="3179" y="3985"/>
                </a:cubicBezTo>
                <a:close/>
                <a:moveTo>
                  <a:pt x="3179" y="6739"/>
                </a:moveTo>
                <a:cubicBezTo>
                  <a:pt x="3222" y="6773"/>
                  <a:pt x="3232" y="6810"/>
                  <a:pt x="3216" y="6874"/>
                </a:cubicBezTo>
                <a:cubicBezTo>
                  <a:pt x="3192" y="6975"/>
                  <a:pt x="3091" y="7018"/>
                  <a:pt x="2994" y="6965"/>
                </a:cubicBezTo>
                <a:cubicBezTo>
                  <a:pt x="2913" y="6921"/>
                  <a:pt x="2907" y="6840"/>
                  <a:pt x="2984" y="6756"/>
                </a:cubicBezTo>
                <a:cubicBezTo>
                  <a:pt x="3048" y="6686"/>
                  <a:pt x="3095" y="6679"/>
                  <a:pt x="3179" y="6739"/>
                </a:cubicBezTo>
                <a:close/>
                <a:moveTo>
                  <a:pt x="7425" y="4005"/>
                </a:moveTo>
                <a:cubicBezTo>
                  <a:pt x="6992" y="4143"/>
                  <a:pt x="6602" y="4542"/>
                  <a:pt x="6474" y="4979"/>
                </a:cubicBezTo>
                <a:cubicBezTo>
                  <a:pt x="6424" y="5157"/>
                  <a:pt x="6401" y="5386"/>
                  <a:pt x="6437" y="5386"/>
                </a:cubicBezTo>
                <a:cubicBezTo>
                  <a:pt x="6448" y="5386"/>
                  <a:pt x="6545" y="5342"/>
                  <a:pt x="6656" y="5285"/>
                </a:cubicBezTo>
                <a:cubicBezTo>
                  <a:pt x="6992" y="5113"/>
                  <a:pt x="7402" y="5013"/>
                  <a:pt x="7832" y="4992"/>
                </a:cubicBezTo>
                <a:cubicBezTo>
                  <a:pt x="8262" y="4972"/>
                  <a:pt x="8517" y="5003"/>
                  <a:pt x="8997" y="5140"/>
                </a:cubicBezTo>
                <a:cubicBezTo>
                  <a:pt x="9169" y="5191"/>
                  <a:pt x="9317" y="5224"/>
                  <a:pt x="9323" y="5214"/>
                </a:cubicBezTo>
                <a:cubicBezTo>
                  <a:pt x="9354" y="5184"/>
                  <a:pt x="9273" y="4905"/>
                  <a:pt x="9186" y="4727"/>
                </a:cubicBezTo>
                <a:cubicBezTo>
                  <a:pt x="9085" y="4522"/>
                  <a:pt x="8873" y="4287"/>
                  <a:pt x="8678" y="4163"/>
                </a:cubicBezTo>
                <a:cubicBezTo>
                  <a:pt x="8332" y="3944"/>
                  <a:pt x="7815" y="3880"/>
                  <a:pt x="7425" y="4005"/>
                </a:cubicBez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" name="shutter-open_77570">
            <a:extLst>
              <a:ext uri="{FF2B5EF4-FFF2-40B4-BE49-F238E27FC236}">
                <a16:creationId xmlns="" xmlns:a16="http://schemas.microsoft.com/office/drawing/2014/main" id="{97899A1E-D69B-429E-A365-E09278BD104A}"/>
              </a:ext>
            </a:extLst>
          </p:cNvPr>
          <p:cNvSpPr>
            <a:spLocks noChangeAspect="1"/>
          </p:cNvSpPr>
          <p:nvPr/>
        </p:nvSpPr>
        <p:spPr bwMode="auto">
          <a:xfrm>
            <a:off x="2734500" y="5803510"/>
            <a:ext cx="378566" cy="378040"/>
          </a:xfrm>
          <a:custGeom>
            <a:avLst/>
            <a:gdLst>
              <a:gd name="connsiteX0" fmla="*/ 113399 w 608697"/>
              <a:gd name="connsiteY0" fmla="*/ 462557 h 607851"/>
              <a:gd name="connsiteX1" fmla="*/ 330105 w 608697"/>
              <a:gd name="connsiteY1" fmla="*/ 462557 h 607851"/>
              <a:gd name="connsiteX2" fmla="*/ 224848 w 608697"/>
              <a:gd name="connsiteY2" fmla="*/ 538979 h 607851"/>
              <a:gd name="connsiteX3" fmla="*/ 113399 w 608697"/>
              <a:gd name="connsiteY3" fmla="*/ 462557 h 607851"/>
              <a:gd name="connsiteX4" fmla="*/ 418665 w 608697"/>
              <a:gd name="connsiteY4" fmla="*/ 417183 h 607851"/>
              <a:gd name="connsiteX5" fmla="*/ 378446 w 608697"/>
              <a:gd name="connsiteY5" fmla="*/ 540800 h 607851"/>
              <a:gd name="connsiteX6" fmla="*/ 243239 w 608697"/>
              <a:gd name="connsiteY6" fmla="*/ 544452 h 607851"/>
              <a:gd name="connsiteX7" fmla="*/ 418665 w 608697"/>
              <a:gd name="connsiteY7" fmla="*/ 417183 h 607851"/>
              <a:gd name="connsiteX8" fmla="*/ 463491 w 608697"/>
              <a:gd name="connsiteY8" fmla="*/ 328482 h 607851"/>
              <a:gd name="connsiteX9" fmla="*/ 503696 w 608697"/>
              <a:gd name="connsiteY9" fmla="*/ 452075 h 607851"/>
              <a:gd name="connsiteX10" fmla="*/ 396507 w 608697"/>
              <a:gd name="connsiteY10" fmla="*/ 534321 h 607851"/>
              <a:gd name="connsiteX11" fmla="*/ 463491 w 608697"/>
              <a:gd name="connsiteY11" fmla="*/ 328482 h 607851"/>
              <a:gd name="connsiteX12" fmla="*/ 56382 w 608697"/>
              <a:gd name="connsiteY12" fmla="*/ 320226 h 607851"/>
              <a:gd name="connsiteX13" fmla="*/ 231808 w 608697"/>
              <a:gd name="connsiteY13" fmla="*/ 447456 h 607851"/>
              <a:gd name="connsiteX14" fmla="*/ 101675 w 608697"/>
              <a:gd name="connsiteY14" fmla="*/ 447456 h 607851"/>
              <a:gd name="connsiteX15" fmla="*/ 56382 w 608697"/>
              <a:gd name="connsiteY15" fmla="*/ 320226 h 607851"/>
              <a:gd name="connsiteX16" fmla="*/ 447526 w 608697"/>
              <a:gd name="connsiteY16" fmla="*/ 230396 h 607851"/>
              <a:gd name="connsiteX17" fmla="*/ 552810 w 608697"/>
              <a:gd name="connsiteY17" fmla="*/ 306756 h 607851"/>
              <a:gd name="connsiteX18" fmla="*/ 514484 w 608697"/>
              <a:gd name="connsiteY18" fmla="*/ 436306 h 607851"/>
              <a:gd name="connsiteX19" fmla="*/ 447526 w 608697"/>
              <a:gd name="connsiteY19" fmla="*/ 230396 h 607851"/>
              <a:gd name="connsiteX20" fmla="*/ 94214 w 608697"/>
              <a:gd name="connsiteY20" fmla="*/ 171545 h 607851"/>
              <a:gd name="connsiteX21" fmla="*/ 161172 w 608697"/>
              <a:gd name="connsiteY21" fmla="*/ 377455 h 607851"/>
              <a:gd name="connsiteX22" fmla="*/ 55888 w 608697"/>
              <a:gd name="connsiteY22" fmla="*/ 301095 h 607851"/>
              <a:gd name="connsiteX23" fmla="*/ 94214 w 608697"/>
              <a:gd name="connsiteY23" fmla="*/ 171545 h 607851"/>
              <a:gd name="connsiteX24" fmla="*/ 376960 w 608697"/>
              <a:gd name="connsiteY24" fmla="*/ 160395 h 607851"/>
              <a:gd name="connsiteX25" fmla="*/ 507041 w 608697"/>
              <a:gd name="connsiteY25" fmla="*/ 160395 h 607851"/>
              <a:gd name="connsiteX26" fmla="*/ 552315 w 608697"/>
              <a:gd name="connsiteY26" fmla="*/ 287625 h 607851"/>
              <a:gd name="connsiteX27" fmla="*/ 376960 w 608697"/>
              <a:gd name="connsiteY27" fmla="*/ 160395 h 607851"/>
              <a:gd name="connsiteX28" fmla="*/ 212260 w 608697"/>
              <a:gd name="connsiteY28" fmla="*/ 73529 h 607851"/>
              <a:gd name="connsiteX29" fmla="*/ 145233 w 608697"/>
              <a:gd name="connsiteY29" fmla="*/ 279298 h 607851"/>
              <a:gd name="connsiteX30" fmla="*/ 105001 w 608697"/>
              <a:gd name="connsiteY30" fmla="*/ 155747 h 607851"/>
              <a:gd name="connsiteX31" fmla="*/ 212260 w 608697"/>
              <a:gd name="connsiteY31" fmla="*/ 73529 h 607851"/>
              <a:gd name="connsiteX32" fmla="*/ 383849 w 608697"/>
              <a:gd name="connsiteY32" fmla="*/ 68801 h 607851"/>
              <a:gd name="connsiteX33" fmla="*/ 495298 w 608697"/>
              <a:gd name="connsiteY33" fmla="*/ 145223 h 607851"/>
              <a:gd name="connsiteX34" fmla="*/ 278592 w 608697"/>
              <a:gd name="connsiteY34" fmla="*/ 145223 h 607851"/>
              <a:gd name="connsiteX35" fmla="*/ 383849 w 608697"/>
              <a:gd name="connsiteY35" fmla="*/ 68801 h 607851"/>
              <a:gd name="connsiteX36" fmla="*/ 297630 w 608697"/>
              <a:gd name="connsiteY36" fmla="*/ 55890 h 607851"/>
              <a:gd name="connsiteX37" fmla="*/ 365458 w 608697"/>
              <a:gd name="connsiteY37" fmla="*/ 63394 h 607851"/>
              <a:gd name="connsiteX38" fmla="*/ 190103 w 608697"/>
              <a:gd name="connsiteY38" fmla="*/ 190597 h 607851"/>
              <a:gd name="connsiteX39" fmla="*/ 230306 w 608697"/>
              <a:gd name="connsiteY39" fmla="*/ 67043 h 607851"/>
              <a:gd name="connsiteX40" fmla="*/ 297630 w 608697"/>
              <a:gd name="connsiteY40" fmla="*/ 55890 h 607851"/>
              <a:gd name="connsiteX41" fmla="*/ 304349 w 608697"/>
              <a:gd name="connsiteY41" fmla="*/ 24806 h 607851"/>
              <a:gd name="connsiteX42" fmla="*/ 106746 w 608697"/>
              <a:gd name="connsiteY42" fmla="*/ 106597 h 607851"/>
              <a:gd name="connsiteX43" fmla="*/ 24840 w 608697"/>
              <a:gd name="connsiteY43" fmla="*/ 303926 h 607851"/>
              <a:gd name="connsiteX44" fmla="*/ 106746 w 608697"/>
              <a:gd name="connsiteY44" fmla="*/ 501254 h 607851"/>
              <a:gd name="connsiteX45" fmla="*/ 304349 w 608697"/>
              <a:gd name="connsiteY45" fmla="*/ 583045 h 607851"/>
              <a:gd name="connsiteX46" fmla="*/ 501951 w 608697"/>
              <a:gd name="connsiteY46" fmla="*/ 501254 h 607851"/>
              <a:gd name="connsiteX47" fmla="*/ 583857 w 608697"/>
              <a:gd name="connsiteY47" fmla="*/ 303926 h 607851"/>
              <a:gd name="connsiteX48" fmla="*/ 501951 w 608697"/>
              <a:gd name="connsiteY48" fmla="*/ 106597 h 607851"/>
              <a:gd name="connsiteX49" fmla="*/ 304349 w 608697"/>
              <a:gd name="connsiteY49" fmla="*/ 24806 h 607851"/>
              <a:gd name="connsiteX50" fmla="*/ 304349 w 608697"/>
              <a:gd name="connsiteY50" fmla="*/ 0 h 607851"/>
              <a:gd name="connsiteX51" fmla="*/ 608697 w 608697"/>
              <a:gd name="connsiteY51" fmla="*/ 303926 h 607851"/>
              <a:gd name="connsiteX52" fmla="*/ 304349 w 608697"/>
              <a:gd name="connsiteY52" fmla="*/ 607851 h 607851"/>
              <a:gd name="connsiteX53" fmla="*/ 0 w 608697"/>
              <a:gd name="connsiteY53" fmla="*/ 303926 h 607851"/>
              <a:gd name="connsiteX54" fmla="*/ 304349 w 608697"/>
              <a:gd name="connsiteY54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8697" h="607851">
                <a:moveTo>
                  <a:pt x="113399" y="462557"/>
                </a:moveTo>
                <a:lnTo>
                  <a:pt x="330105" y="462557"/>
                </a:lnTo>
                <a:cubicBezTo>
                  <a:pt x="295044" y="488031"/>
                  <a:pt x="259983" y="513505"/>
                  <a:pt x="224848" y="538979"/>
                </a:cubicBezTo>
                <a:cubicBezTo>
                  <a:pt x="181358" y="524305"/>
                  <a:pt x="142716" y="497863"/>
                  <a:pt x="113399" y="462557"/>
                </a:cubicBezTo>
                <a:close/>
                <a:moveTo>
                  <a:pt x="418665" y="417183"/>
                </a:moveTo>
                <a:cubicBezTo>
                  <a:pt x="405234" y="458389"/>
                  <a:pt x="391803" y="499595"/>
                  <a:pt x="378446" y="540800"/>
                </a:cubicBezTo>
                <a:cubicBezTo>
                  <a:pt x="334571" y="554436"/>
                  <a:pt x="287786" y="555703"/>
                  <a:pt x="243239" y="544452"/>
                </a:cubicBezTo>
                <a:cubicBezTo>
                  <a:pt x="301665" y="501979"/>
                  <a:pt x="360165" y="459581"/>
                  <a:pt x="418665" y="417183"/>
                </a:cubicBezTo>
                <a:close/>
                <a:moveTo>
                  <a:pt x="463491" y="328482"/>
                </a:moveTo>
                <a:cubicBezTo>
                  <a:pt x="476918" y="369680"/>
                  <a:pt x="490270" y="410877"/>
                  <a:pt x="503696" y="452075"/>
                </a:cubicBezTo>
                <a:cubicBezTo>
                  <a:pt x="476246" y="488877"/>
                  <a:pt x="439174" y="517335"/>
                  <a:pt x="396507" y="534321"/>
                </a:cubicBezTo>
                <a:cubicBezTo>
                  <a:pt x="418810" y="465708"/>
                  <a:pt x="441188" y="397095"/>
                  <a:pt x="463491" y="328482"/>
                </a:cubicBezTo>
                <a:close/>
                <a:moveTo>
                  <a:pt x="56382" y="320226"/>
                </a:moveTo>
                <a:cubicBezTo>
                  <a:pt x="114882" y="362611"/>
                  <a:pt x="173383" y="404996"/>
                  <a:pt x="231808" y="447456"/>
                </a:cubicBezTo>
                <a:lnTo>
                  <a:pt x="101675" y="447456"/>
                </a:lnTo>
                <a:cubicBezTo>
                  <a:pt x="75111" y="409987"/>
                  <a:pt x="59441" y="365963"/>
                  <a:pt x="56382" y="320226"/>
                </a:cubicBezTo>
                <a:close/>
                <a:moveTo>
                  <a:pt x="447526" y="230396"/>
                </a:moveTo>
                <a:cubicBezTo>
                  <a:pt x="482646" y="255874"/>
                  <a:pt x="517691" y="281352"/>
                  <a:pt x="552810" y="306756"/>
                </a:cubicBezTo>
                <a:cubicBezTo>
                  <a:pt x="552214" y="352646"/>
                  <a:pt x="539016" y="397493"/>
                  <a:pt x="514484" y="436306"/>
                </a:cubicBezTo>
                <a:cubicBezTo>
                  <a:pt x="492190" y="367694"/>
                  <a:pt x="469895" y="299008"/>
                  <a:pt x="447526" y="230396"/>
                </a:cubicBezTo>
                <a:close/>
                <a:moveTo>
                  <a:pt x="94214" y="171545"/>
                </a:moveTo>
                <a:cubicBezTo>
                  <a:pt x="116508" y="240157"/>
                  <a:pt x="138803" y="308843"/>
                  <a:pt x="161172" y="377455"/>
                </a:cubicBezTo>
                <a:cubicBezTo>
                  <a:pt x="126053" y="351977"/>
                  <a:pt x="91008" y="326499"/>
                  <a:pt x="55888" y="301095"/>
                </a:cubicBezTo>
                <a:cubicBezTo>
                  <a:pt x="56410" y="255205"/>
                  <a:pt x="69682" y="210358"/>
                  <a:pt x="94214" y="171545"/>
                </a:cubicBezTo>
                <a:close/>
                <a:moveTo>
                  <a:pt x="376960" y="160395"/>
                </a:moveTo>
                <a:lnTo>
                  <a:pt x="507041" y="160395"/>
                </a:lnTo>
                <a:cubicBezTo>
                  <a:pt x="533594" y="197864"/>
                  <a:pt x="549257" y="241888"/>
                  <a:pt x="552315" y="287625"/>
                </a:cubicBezTo>
                <a:cubicBezTo>
                  <a:pt x="493839" y="245240"/>
                  <a:pt x="435362" y="202855"/>
                  <a:pt x="376960" y="160395"/>
                </a:cubicBezTo>
                <a:close/>
                <a:moveTo>
                  <a:pt x="212260" y="73529"/>
                </a:moveTo>
                <a:cubicBezTo>
                  <a:pt x="189942" y="142119"/>
                  <a:pt x="167550" y="210708"/>
                  <a:pt x="145233" y="279298"/>
                </a:cubicBezTo>
                <a:cubicBezTo>
                  <a:pt x="131797" y="238114"/>
                  <a:pt x="118436" y="196931"/>
                  <a:pt x="105001" y="155747"/>
                </a:cubicBezTo>
                <a:cubicBezTo>
                  <a:pt x="132469" y="118958"/>
                  <a:pt x="169566" y="90509"/>
                  <a:pt x="212260" y="73529"/>
                </a:cubicBezTo>
                <a:close/>
                <a:moveTo>
                  <a:pt x="383849" y="68801"/>
                </a:moveTo>
                <a:cubicBezTo>
                  <a:pt x="427340" y="83475"/>
                  <a:pt x="465981" y="109917"/>
                  <a:pt x="495298" y="145223"/>
                </a:cubicBezTo>
                <a:lnTo>
                  <a:pt x="278592" y="145223"/>
                </a:lnTo>
                <a:cubicBezTo>
                  <a:pt x="313653" y="119749"/>
                  <a:pt x="348714" y="94275"/>
                  <a:pt x="383849" y="68801"/>
                </a:cubicBezTo>
                <a:close/>
                <a:moveTo>
                  <a:pt x="297630" y="55890"/>
                </a:moveTo>
                <a:cubicBezTo>
                  <a:pt x="320370" y="55276"/>
                  <a:pt x="343194" y="57771"/>
                  <a:pt x="365458" y="63394"/>
                </a:cubicBezTo>
                <a:cubicBezTo>
                  <a:pt x="307056" y="105844"/>
                  <a:pt x="248580" y="148221"/>
                  <a:pt x="190103" y="190597"/>
                </a:cubicBezTo>
                <a:cubicBezTo>
                  <a:pt x="203529" y="149412"/>
                  <a:pt x="216955" y="108228"/>
                  <a:pt x="230306" y="67043"/>
                </a:cubicBezTo>
                <a:cubicBezTo>
                  <a:pt x="252234" y="60229"/>
                  <a:pt x="274890" y="56505"/>
                  <a:pt x="297630" y="55890"/>
                </a:cubicBezTo>
                <a:close/>
                <a:moveTo>
                  <a:pt x="304349" y="24806"/>
                </a:moveTo>
                <a:cubicBezTo>
                  <a:pt x="229679" y="24806"/>
                  <a:pt x="159485" y="53857"/>
                  <a:pt x="106746" y="106597"/>
                </a:cubicBezTo>
                <a:cubicBezTo>
                  <a:pt x="53932" y="159263"/>
                  <a:pt x="24840" y="229359"/>
                  <a:pt x="24840" y="303926"/>
                </a:cubicBezTo>
                <a:cubicBezTo>
                  <a:pt x="24840" y="378492"/>
                  <a:pt x="53932" y="448588"/>
                  <a:pt x="106746" y="501254"/>
                </a:cubicBezTo>
                <a:cubicBezTo>
                  <a:pt x="159485" y="553994"/>
                  <a:pt x="229679" y="583045"/>
                  <a:pt x="304349" y="583045"/>
                </a:cubicBezTo>
                <a:cubicBezTo>
                  <a:pt x="379018" y="583045"/>
                  <a:pt x="449213" y="553994"/>
                  <a:pt x="501951" y="501254"/>
                </a:cubicBezTo>
                <a:cubicBezTo>
                  <a:pt x="554765" y="448588"/>
                  <a:pt x="583857" y="378492"/>
                  <a:pt x="583857" y="303926"/>
                </a:cubicBezTo>
                <a:cubicBezTo>
                  <a:pt x="583857" y="229359"/>
                  <a:pt x="554765" y="159263"/>
                  <a:pt x="501951" y="106597"/>
                </a:cubicBezTo>
                <a:cubicBezTo>
                  <a:pt x="449213" y="53857"/>
                  <a:pt x="379018" y="24806"/>
                  <a:pt x="304349" y="24806"/>
                </a:cubicBezTo>
                <a:close/>
                <a:moveTo>
                  <a:pt x="304349" y="0"/>
                </a:moveTo>
                <a:cubicBezTo>
                  <a:pt x="472412" y="0"/>
                  <a:pt x="608697" y="136096"/>
                  <a:pt x="608697" y="303926"/>
                </a:cubicBezTo>
                <a:cubicBezTo>
                  <a:pt x="608697" y="471755"/>
                  <a:pt x="472412" y="607851"/>
                  <a:pt x="304349" y="607851"/>
                </a:cubicBezTo>
                <a:cubicBezTo>
                  <a:pt x="136286" y="607851"/>
                  <a:pt x="0" y="471755"/>
                  <a:pt x="0" y="303926"/>
                </a:cubicBezTo>
                <a:cubicBezTo>
                  <a:pt x="0" y="136096"/>
                  <a:pt x="136286" y="0"/>
                  <a:pt x="304349" y="0"/>
                </a:cubicBez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" name="stationary-bike_140630">
            <a:extLst>
              <a:ext uri="{FF2B5EF4-FFF2-40B4-BE49-F238E27FC236}">
                <a16:creationId xmlns="" xmlns:a16="http://schemas.microsoft.com/office/drawing/2014/main" id="{5DBD139B-9360-4631-BE6C-E4A0B92DA354}"/>
              </a:ext>
            </a:extLst>
          </p:cNvPr>
          <p:cNvSpPr>
            <a:spLocks noChangeAspect="1"/>
          </p:cNvSpPr>
          <p:nvPr/>
        </p:nvSpPr>
        <p:spPr bwMode="auto">
          <a:xfrm>
            <a:off x="1784841" y="5830119"/>
            <a:ext cx="354573" cy="324000"/>
          </a:xfrm>
          <a:custGeom>
            <a:avLst/>
            <a:gdLst>
              <a:gd name="connsiteX0" fmla="*/ 334947 w 607614"/>
              <a:gd name="connsiteY0" fmla="*/ 377734 h 555223"/>
              <a:gd name="connsiteX1" fmla="*/ 121523 w 607614"/>
              <a:gd name="connsiteY1" fmla="*/ 448274 h 555223"/>
              <a:gd name="connsiteX2" fmla="*/ 121523 w 607614"/>
              <a:gd name="connsiteY2" fmla="*/ 474822 h 555223"/>
              <a:gd name="connsiteX3" fmla="*/ 435204 w 607614"/>
              <a:gd name="connsiteY3" fmla="*/ 474822 h 555223"/>
              <a:gd name="connsiteX4" fmla="*/ 435204 w 607614"/>
              <a:gd name="connsiteY4" fmla="*/ 461169 h 555223"/>
              <a:gd name="connsiteX5" fmla="*/ 334947 w 607614"/>
              <a:gd name="connsiteY5" fmla="*/ 377734 h 555223"/>
              <a:gd name="connsiteX6" fmla="*/ 141270 w 607614"/>
              <a:gd name="connsiteY6" fmla="*/ 332982 h 555223"/>
              <a:gd name="connsiteX7" fmla="*/ 143549 w 607614"/>
              <a:gd name="connsiteY7" fmla="*/ 335258 h 555223"/>
              <a:gd name="connsiteX8" fmla="*/ 145827 w 607614"/>
              <a:gd name="connsiteY8" fmla="*/ 338292 h 555223"/>
              <a:gd name="connsiteX9" fmla="*/ 147346 w 607614"/>
              <a:gd name="connsiteY9" fmla="*/ 340567 h 555223"/>
              <a:gd name="connsiteX10" fmla="*/ 149625 w 607614"/>
              <a:gd name="connsiteY10" fmla="*/ 343601 h 555223"/>
              <a:gd name="connsiteX11" fmla="*/ 151904 w 607614"/>
              <a:gd name="connsiteY11" fmla="*/ 346635 h 555223"/>
              <a:gd name="connsiteX12" fmla="*/ 153423 w 607614"/>
              <a:gd name="connsiteY12" fmla="*/ 349669 h 555223"/>
              <a:gd name="connsiteX13" fmla="*/ 154942 w 607614"/>
              <a:gd name="connsiteY13" fmla="*/ 352703 h 555223"/>
              <a:gd name="connsiteX14" fmla="*/ 156461 w 607614"/>
              <a:gd name="connsiteY14" fmla="*/ 355737 h 555223"/>
              <a:gd name="connsiteX15" fmla="*/ 157980 w 607614"/>
              <a:gd name="connsiteY15" fmla="*/ 359530 h 555223"/>
              <a:gd name="connsiteX16" fmla="*/ 158739 w 607614"/>
              <a:gd name="connsiteY16" fmla="*/ 362564 h 555223"/>
              <a:gd name="connsiteX17" fmla="*/ 159499 w 607614"/>
              <a:gd name="connsiteY17" fmla="*/ 366356 h 555223"/>
              <a:gd name="connsiteX18" fmla="*/ 160258 w 607614"/>
              <a:gd name="connsiteY18" fmla="*/ 369390 h 555223"/>
              <a:gd name="connsiteX19" fmla="*/ 161018 w 607614"/>
              <a:gd name="connsiteY19" fmla="*/ 373941 h 555223"/>
              <a:gd name="connsiteX20" fmla="*/ 161777 w 607614"/>
              <a:gd name="connsiteY20" fmla="*/ 376217 h 555223"/>
              <a:gd name="connsiteX21" fmla="*/ 161777 w 607614"/>
              <a:gd name="connsiteY21" fmla="*/ 383802 h 555223"/>
              <a:gd name="connsiteX22" fmla="*/ 161777 w 607614"/>
              <a:gd name="connsiteY22" fmla="*/ 389111 h 555223"/>
              <a:gd name="connsiteX23" fmla="*/ 161018 w 607614"/>
              <a:gd name="connsiteY23" fmla="*/ 393662 h 555223"/>
              <a:gd name="connsiteX24" fmla="*/ 161018 w 607614"/>
              <a:gd name="connsiteY24" fmla="*/ 395938 h 555223"/>
              <a:gd name="connsiteX25" fmla="*/ 158739 w 607614"/>
              <a:gd name="connsiteY25" fmla="*/ 405040 h 555223"/>
              <a:gd name="connsiteX26" fmla="*/ 157980 w 607614"/>
              <a:gd name="connsiteY26" fmla="*/ 406557 h 555223"/>
              <a:gd name="connsiteX27" fmla="*/ 157220 w 607614"/>
              <a:gd name="connsiteY27" fmla="*/ 408074 h 555223"/>
              <a:gd name="connsiteX28" fmla="*/ 154942 w 607614"/>
              <a:gd name="connsiteY28" fmla="*/ 413383 h 555223"/>
              <a:gd name="connsiteX29" fmla="*/ 154182 w 607614"/>
              <a:gd name="connsiteY29" fmla="*/ 414900 h 555223"/>
              <a:gd name="connsiteX30" fmla="*/ 154182 w 607614"/>
              <a:gd name="connsiteY30" fmla="*/ 415659 h 555223"/>
              <a:gd name="connsiteX31" fmla="*/ 328871 w 607614"/>
              <a:gd name="connsiteY31" fmla="*/ 358771 h 555223"/>
              <a:gd name="connsiteX32" fmla="*/ 324314 w 607614"/>
              <a:gd name="connsiteY32" fmla="*/ 332982 h 555223"/>
              <a:gd name="connsiteX33" fmla="*/ 465584 w 607614"/>
              <a:gd name="connsiteY33" fmla="*/ 282163 h 555223"/>
              <a:gd name="connsiteX34" fmla="*/ 425330 w 607614"/>
              <a:gd name="connsiteY34" fmla="*/ 323122 h 555223"/>
              <a:gd name="connsiteX35" fmla="*/ 465584 w 607614"/>
              <a:gd name="connsiteY35" fmla="*/ 363322 h 555223"/>
              <a:gd name="connsiteX36" fmla="*/ 506598 w 607614"/>
              <a:gd name="connsiteY36" fmla="*/ 323122 h 555223"/>
              <a:gd name="connsiteX37" fmla="*/ 465584 w 607614"/>
              <a:gd name="connsiteY37" fmla="*/ 282163 h 555223"/>
              <a:gd name="connsiteX38" fmla="*/ 481510 w 607614"/>
              <a:gd name="connsiteY38" fmla="*/ 9869 h 555223"/>
              <a:gd name="connsiteX39" fmla="*/ 496009 w 607614"/>
              <a:gd name="connsiteY39" fmla="*/ 24246 h 555223"/>
              <a:gd name="connsiteX40" fmla="*/ 452634 w 607614"/>
              <a:gd name="connsiteY40" fmla="*/ 66768 h 555223"/>
              <a:gd name="connsiteX41" fmla="*/ 438257 w 607614"/>
              <a:gd name="connsiteY41" fmla="*/ 52269 h 555223"/>
              <a:gd name="connsiteX42" fmla="*/ 562802 w 607614"/>
              <a:gd name="connsiteY42" fmla="*/ 0 h 555223"/>
              <a:gd name="connsiteX43" fmla="*/ 591664 w 607614"/>
              <a:gd name="connsiteY43" fmla="*/ 0 h 555223"/>
              <a:gd name="connsiteX44" fmla="*/ 607614 w 607614"/>
              <a:gd name="connsiteY44" fmla="*/ 15929 h 555223"/>
              <a:gd name="connsiteX45" fmla="*/ 607614 w 607614"/>
              <a:gd name="connsiteY45" fmla="*/ 44752 h 555223"/>
              <a:gd name="connsiteX46" fmla="*/ 591664 w 607614"/>
              <a:gd name="connsiteY46" fmla="*/ 60680 h 555223"/>
              <a:gd name="connsiteX47" fmla="*/ 562802 w 607614"/>
              <a:gd name="connsiteY47" fmla="*/ 60680 h 555223"/>
              <a:gd name="connsiteX48" fmla="*/ 546853 w 607614"/>
              <a:gd name="connsiteY48" fmla="*/ 44752 h 555223"/>
              <a:gd name="connsiteX49" fmla="*/ 546853 w 607614"/>
              <a:gd name="connsiteY49" fmla="*/ 40201 h 555223"/>
              <a:gd name="connsiteX50" fmla="*/ 530903 w 607614"/>
              <a:gd name="connsiteY50" fmla="*/ 40201 h 555223"/>
              <a:gd name="connsiteX51" fmla="*/ 476217 w 607614"/>
              <a:gd name="connsiteY51" fmla="*/ 94813 h 555223"/>
              <a:gd name="connsiteX52" fmla="*/ 476217 w 607614"/>
              <a:gd name="connsiteY52" fmla="*/ 141081 h 555223"/>
              <a:gd name="connsiteX53" fmla="*/ 495965 w 607614"/>
              <a:gd name="connsiteY53" fmla="*/ 141081 h 555223"/>
              <a:gd name="connsiteX54" fmla="*/ 495965 w 607614"/>
              <a:gd name="connsiteY54" fmla="*/ 184316 h 555223"/>
              <a:gd name="connsiteX55" fmla="*/ 607614 w 607614"/>
              <a:gd name="connsiteY55" fmla="*/ 323122 h 555223"/>
              <a:gd name="connsiteX56" fmla="*/ 495965 w 607614"/>
              <a:gd name="connsiteY56" fmla="*/ 461169 h 555223"/>
              <a:gd name="connsiteX57" fmla="*/ 495965 w 607614"/>
              <a:gd name="connsiteY57" fmla="*/ 474822 h 555223"/>
              <a:gd name="connsiteX58" fmla="*/ 607614 w 607614"/>
              <a:gd name="connsiteY58" fmla="*/ 474822 h 555223"/>
              <a:gd name="connsiteX59" fmla="*/ 607614 w 607614"/>
              <a:gd name="connsiteY59" fmla="*/ 524883 h 555223"/>
              <a:gd name="connsiteX60" fmla="*/ 577233 w 607614"/>
              <a:gd name="connsiteY60" fmla="*/ 524883 h 555223"/>
              <a:gd name="connsiteX61" fmla="*/ 577233 w 607614"/>
              <a:gd name="connsiteY61" fmla="*/ 555223 h 555223"/>
              <a:gd name="connsiteX62" fmla="*/ 506598 w 607614"/>
              <a:gd name="connsiteY62" fmla="*/ 555223 h 555223"/>
              <a:gd name="connsiteX63" fmla="*/ 506598 w 607614"/>
              <a:gd name="connsiteY63" fmla="*/ 524883 h 555223"/>
              <a:gd name="connsiteX64" fmla="*/ 101016 w 607614"/>
              <a:gd name="connsiteY64" fmla="*/ 524883 h 555223"/>
              <a:gd name="connsiteX65" fmla="*/ 101016 w 607614"/>
              <a:gd name="connsiteY65" fmla="*/ 555223 h 555223"/>
              <a:gd name="connsiteX66" fmla="*/ 30381 w 607614"/>
              <a:gd name="connsiteY66" fmla="*/ 555223 h 555223"/>
              <a:gd name="connsiteX67" fmla="*/ 30381 w 607614"/>
              <a:gd name="connsiteY67" fmla="*/ 524883 h 555223"/>
              <a:gd name="connsiteX68" fmla="*/ 0 w 607614"/>
              <a:gd name="connsiteY68" fmla="*/ 524883 h 555223"/>
              <a:gd name="connsiteX69" fmla="*/ 0 w 607614"/>
              <a:gd name="connsiteY69" fmla="*/ 474822 h 555223"/>
              <a:gd name="connsiteX70" fmla="*/ 60761 w 607614"/>
              <a:gd name="connsiteY70" fmla="*/ 474822 h 555223"/>
              <a:gd name="connsiteX71" fmla="*/ 60761 w 607614"/>
              <a:gd name="connsiteY71" fmla="*/ 447516 h 555223"/>
              <a:gd name="connsiteX72" fmla="*/ 20507 w 607614"/>
              <a:gd name="connsiteY72" fmla="*/ 383802 h 555223"/>
              <a:gd name="connsiteX73" fmla="*/ 60761 w 607614"/>
              <a:gd name="connsiteY73" fmla="*/ 319329 h 555223"/>
              <a:gd name="connsiteX74" fmla="*/ 60761 w 607614"/>
              <a:gd name="connsiteY74" fmla="*/ 120602 h 555223"/>
              <a:gd name="connsiteX75" fmla="*/ 50888 w 607614"/>
              <a:gd name="connsiteY75" fmla="*/ 120602 h 555223"/>
              <a:gd name="connsiteX76" fmla="*/ 20507 w 607614"/>
              <a:gd name="connsiteY76" fmla="*/ 90262 h 555223"/>
              <a:gd name="connsiteX77" fmla="*/ 50888 w 607614"/>
              <a:gd name="connsiteY77" fmla="*/ 59922 h 555223"/>
              <a:gd name="connsiteX78" fmla="*/ 52407 w 607614"/>
              <a:gd name="connsiteY78" fmla="*/ 59922 h 555223"/>
              <a:gd name="connsiteX79" fmla="*/ 174689 w 607614"/>
              <a:gd name="connsiteY79" fmla="*/ 78884 h 555223"/>
              <a:gd name="connsiteX80" fmla="*/ 192158 w 607614"/>
              <a:gd name="connsiteY80" fmla="*/ 99364 h 555223"/>
              <a:gd name="connsiteX81" fmla="*/ 171651 w 607614"/>
              <a:gd name="connsiteY81" fmla="*/ 120602 h 555223"/>
              <a:gd name="connsiteX82" fmla="*/ 121523 w 607614"/>
              <a:gd name="connsiteY82" fmla="*/ 120602 h 555223"/>
              <a:gd name="connsiteX83" fmla="*/ 121523 w 607614"/>
              <a:gd name="connsiteY83" fmla="*/ 312503 h 555223"/>
              <a:gd name="connsiteX84" fmla="*/ 324314 w 607614"/>
              <a:gd name="connsiteY84" fmla="*/ 312503 h 555223"/>
              <a:gd name="connsiteX85" fmla="*/ 435204 w 607614"/>
              <a:gd name="connsiteY85" fmla="*/ 184316 h 555223"/>
              <a:gd name="connsiteX86" fmla="*/ 435204 w 607614"/>
              <a:gd name="connsiteY86" fmla="*/ 141081 h 555223"/>
              <a:gd name="connsiteX87" fmla="*/ 455710 w 607614"/>
              <a:gd name="connsiteY87" fmla="*/ 141081 h 555223"/>
              <a:gd name="connsiteX88" fmla="*/ 455710 w 607614"/>
              <a:gd name="connsiteY88" fmla="*/ 86469 h 555223"/>
              <a:gd name="connsiteX89" fmla="*/ 522548 w 607614"/>
              <a:gd name="connsiteY89" fmla="*/ 19721 h 555223"/>
              <a:gd name="connsiteX90" fmla="*/ 546853 w 607614"/>
              <a:gd name="connsiteY90" fmla="*/ 19721 h 555223"/>
              <a:gd name="connsiteX91" fmla="*/ 546853 w 607614"/>
              <a:gd name="connsiteY91" fmla="*/ 15929 h 55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7614" h="555223">
                <a:moveTo>
                  <a:pt x="334947" y="377734"/>
                </a:moveTo>
                <a:lnTo>
                  <a:pt x="121523" y="448274"/>
                </a:lnTo>
                <a:lnTo>
                  <a:pt x="121523" y="474822"/>
                </a:lnTo>
                <a:lnTo>
                  <a:pt x="435204" y="474822"/>
                </a:lnTo>
                <a:lnTo>
                  <a:pt x="435204" y="461169"/>
                </a:lnTo>
                <a:cubicBezTo>
                  <a:pt x="390392" y="451308"/>
                  <a:pt x="353176" y="419451"/>
                  <a:pt x="334947" y="377734"/>
                </a:cubicBezTo>
                <a:close/>
                <a:moveTo>
                  <a:pt x="141270" y="332982"/>
                </a:moveTo>
                <a:cubicBezTo>
                  <a:pt x="142030" y="333741"/>
                  <a:pt x="142789" y="334499"/>
                  <a:pt x="143549" y="335258"/>
                </a:cubicBezTo>
                <a:cubicBezTo>
                  <a:pt x="144308" y="336775"/>
                  <a:pt x="145068" y="337533"/>
                  <a:pt x="145827" y="338292"/>
                </a:cubicBezTo>
                <a:cubicBezTo>
                  <a:pt x="146587" y="339050"/>
                  <a:pt x="147346" y="339809"/>
                  <a:pt x="147346" y="340567"/>
                </a:cubicBezTo>
                <a:cubicBezTo>
                  <a:pt x="148106" y="342084"/>
                  <a:pt x="148865" y="342843"/>
                  <a:pt x="149625" y="343601"/>
                </a:cubicBezTo>
                <a:cubicBezTo>
                  <a:pt x="150384" y="344360"/>
                  <a:pt x="151144" y="345877"/>
                  <a:pt x="151904" y="346635"/>
                </a:cubicBezTo>
                <a:cubicBezTo>
                  <a:pt x="151904" y="347394"/>
                  <a:pt x="152663" y="348911"/>
                  <a:pt x="153423" y="349669"/>
                </a:cubicBezTo>
                <a:cubicBezTo>
                  <a:pt x="154182" y="350428"/>
                  <a:pt x="154182" y="351945"/>
                  <a:pt x="154942" y="352703"/>
                </a:cubicBezTo>
                <a:cubicBezTo>
                  <a:pt x="155701" y="353462"/>
                  <a:pt x="155701" y="354979"/>
                  <a:pt x="156461" y="355737"/>
                </a:cubicBezTo>
                <a:cubicBezTo>
                  <a:pt x="157220" y="357254"/>
                  <a:pt x="157220" y="358013"/>
                  <a:pt x="157980" y="359530"/>
                </a:cubicBezTo>
                <a:cubicBezTo>
                  <a:pt x="157980" y="360288"/>
                  <a:pt x="158739" y="361047"/>
                  <a:pt x="158739" y="362564"/>
                </a:cubicBezTo>
                <a:cubicBezTo>
                  <a:pt x="159499" y="363322"/>
                  <a:pt x="159499" y="364839"/>
                  <a:pt x="159499" y="366356"/>
                </a:cubicBezTo>
                <a:cubicBezTo>
                  <a:pt x="160258" y="367115"/>
                  <a:pt x="160258" y="367873"/>
                  <a:pt x="160258" y="369390"/>
                </a:cubicBezTo>
                <a:cubicBezTo>
                  <a:pt x="161018" y="370907"/>
                  <a:pt x="161018" y="372424"/>
                  <a:pt x="161018" y="373941"/>
                </a:cubicBezTo>
                <a:cubicBezTo>
                  <a:pt x="161777" y="374700"/>
                  <a:pt x="161777" y="375458"/>
                  <a:pt x="161777" y="376217"/>
                </a:cubicBezTo>
                <a:cubicBezTo>
                  <a:pt x="161777" y="378492"/>
                  <a:pt x="161777" y="380768"/>
                  <a:pt x="161777" y="383802"/>
                </a:cubicBezTo>
                <a:cubicBezTo>
                  <a:pt x="161777" y="385319"/>
                  <a:pt x="161777" y="386836"/>
                  <a:pt x="161777" y="389111"/>
                </a:cubicBezTo>
                <a:cubicBezTo>
                  <a:pt x="161777" y="390628"/>
                  <a:pt x="161777" y="392145"/>
                  <a:pt x="161018" y="393662"/>
                </a:cubicBezTo>
                <a:lnTo>
                  <a:pt x="161018" y="395938"/>
                </a:lnTo>
                <a:cubicBezTo>
                  <a:pt x="160258" y="398972"/>
                  <a:pt x="159499" y="402006"/>
                  <a:pt x="158739" y="405040"/>
                </a:cubicBezTo>
                <a:cubicBezTo>
                  <a:pt x="158739" y="405798"/>
                  <a:pt x="157980" y="406557"/>
                  <a:pt x="157980" y="406557"/>
                </a:cubicBezTo>
                <a:cubicBezTo>
                  <a:pt x="157980" y="407315"/>
                  <a:pt x="157980" y="407315"/>
                  <a:pt x="157220" y="408074"/>
                </a:cubicBezTo>
                <a:cubicBezTo>
                  <a:pt x="157220" y="409591"/>
                  <a:pt x="155701" y="411866"/>
                  <a:pt x="154942" y="413383"/>
                </a:cubicBezTo>
                <a:cubicBezTo>
                  <a:pt x="154942" y="414142"/>
                  <a:pt x="154942" y="414900"/>
                  <a:pt x="154182" y="414900"/>
                </a:cubicBezTo>
                <a:cubicBezTo>
                  <a:pt x="154182" y="415659"/>
                  <a:pt x="154182" y="415659"/>
                  <a:pt x="154182" y="415659"/>
                </a:cubicBezTo>
                <a:lnTo>
                  <a:pt x="328871" y="358771"/>
                </a:lnTo>
                <a:cubicBezTo>
                  <a:pt x="326593" y="350428"/>
                  <a:pt x="325074" y="341326"/>
                  <a:pt x="324314" y="332982"/>
                </a:cubicBezTo>
                <a:close/>
                <a:moveTo>
                  <a:pt x="465584" y="282163"/>
                </a:moveTo>
                <a:cubicBezTo>
                  <a:pt x="443558" y="282163"/>
                  <a:pt x="425330" y="300367"/>
                  <a:pt x="425330" y="323122"/>
                </a:cubicBezTo>
                <a:cubicBezTo>
                  <a:pt x="425330" y="345118"/>
                  <a:pt x="443558" y="363322"/>
                  <a:pt x="465584" y="363322"/>
                </a:cubicBezTo>
                <a:cubicBezTo>
                  <a:pt x="488370" y="363322"/>
                  <a:pt x="506598" y="345118"/>
                  <a:pt x="506598" y="323122"/>
                </a:cubicBezTo>
                <a:cubicBezTo>
                  <a:pt x="506598" y="300367"/>
                  <a:pt x="488370" y="282163"/>
                  <a:pt x="465584" y="282163"/>
                </a:cubicBezTo>
                <a:close/>
                <a:moveTo>
                  <a:pt x="481510" y="9869"/>
                </a:moveTo>
                <a:lnTo>
                  <a:pt x="496009" y="24246"/>
                </a:lnTo>
                <a:lnTo>
                  <a:pt x="452634" y="66768"/>
                </a:lnTo>
                <a:lnTo>
                  <a:pt x="438257" y="52269"/>
                </a:lnTo>
                <a:close/>
                <a:moveTo>
                  <a:pt x="562802" y="0"/>
                </a:moveTo>
                <a:lnTo>
                  <a:pt x="591664" y="0"/>
                </a:lnTo>
                <a:lnTo>
                  <a:pt x="607614" y="15929"/>
                </a:lnTo>
                <a:lnTo>
                  <a:pt x="607614" y="44752"/>
                </a:lnTo>
                <a:lnTo>
                  <a:pt x="591664" y="60680"/>
                </a:lnTo>
                <a:lnTo>
                  <a:pt x="562802" y="60680"/>
                </a:lnTo>
                <a:lnTo>
                  <a:pt x="546853" y="44752"/>
                </a:lnTo>
                <a:lnTo>
                  <a:pt x="546853" y="40201"/>
                </a:lnTo>
                <a:lnTo>
                  <a:pt x="530903" y="40201"/>
                </a:lnTo>
                <a:lnTo>
                  <a:pt x="476217" y="94813"/>
                </a:lnTo>
                <a:lnTo>
                  <a:pt x="476217" y="141081"/>
                </a:lnTo>
                <a:lnTo>
                  <a:pt x="495965" y="141081"/>
                </a:lnTo>
                <a:lnTo>
                  <a:pt x="495965" y="184316"/>
                </a:lnTo>
                <a:cubicBezTo>
                  <a:pt x="559764" y="198727"/>
                  <a:pt x="607614" y="254856"/>
                  <a:pt x="607614" y="323122"/>
                </a:cubicBezTo>
                <a:cubicBezTo>
                  <a:pt x="607614" y="390628"/>
                  <a:pt x="559764" y="446757"/>
                  <a:pt x="495965" y="461169"/>
                </a:cubicBezTo>
                <a:lnTo>
                  <a:pt x="495965" y="474822"/>
                </a:lnTo>
                <a:lnTo>
                  <a:pt x="607614" y="474822"/>
                </a:lnTo>
                <a:lnTo>
                  <a:pt x="607614" y="524883"/>
                </a:lnTo>
                <a:lnTo>
                  <a:pt x="577233" y="524883"/>
                </a:lnTo>
                <a:lnTo>
                  <a:pt x="577233" y="555223"/>
                </a:lnTo>
                <a:lnTo>
                  <a:pt x="506598" y="555223"/>
                </a:lnTo>
                <a:lnTo>
                  <a:pt x="506598" y="524883"/>
                </a:lnTo>
                <a:lnTo>
                  <a:pt x="101016" y="524883"/>
                </a:lnTo>
                <a:lnTo>
                  <a:pt x="101016" y="555223"/>
                </a:lnTo>
                <a:lnTo>
                  <a:pt x="30381" y="555223"/>
                </a:lnTo>
                <a:lnTo>
                  <a:pt x="30381" y="524883"/>
                </a:lnTo>
                <a:lnTo>
                  <a:pt x="0" y="524883"/>
                </a:lnTo>
                <a:lnTo>
                  <a:pt x="0" y="474822"/>
                </a:lnTo>
                <a:lnTo>
                  <a:pt x="60761" y="474822"/>
                </a:lnTo>
                <a:lnTo>
                  <a:pt x="60761" y="447516"/>
                </a:lnTo>
                <a:cubicBezTo>
                  <a:pt x="37216" y="436138"/>
                  <a:pt x="20507" y="411866"/>
                  <a:pt x="20507" y="383802"/>
                </a:cubicBezTo>
                <a:cubicBezTo>
                  <a:pt x="20507" y="354979"/>
                  <a:pt x="37216" y="330707"/>
                  <a:pt x="60761" y="319329"/>
                </a:cubicBezTo>
                <a:lnTo>
                  <a:pt x="60761" y="120602"/>
                </a:lnTo>
                <a:lnTo>
                  <a:pt x="50888" y="120602"/>
                </a:lnTo>
                <a:cubicBezTo>
                  <a:pt x="34178" y="120602"/>
                  <a:pt x="20507" y="106949"/>
                  <a:pt x="20507" y="90262"/>
                </a:cubicBezTo>
                <a:cubicBezTo>
                  <a:pt x="20507" y="73575"/>
                  <a:pt x="34178" y="59922"/>
                  <a:pt x="50888" y="59922"/>
                </a:cubicBezTo>
                <a:lnTo>
                  <a:pt x="52407" y="59922"/>
                </a:lnTo>
                <a:lnTo>
                  <a:pt x="174689" y="78884"/>
                </a:lnTo>
                <a:cubicBezTo>
                  <a:pt x="185322" y="80401"/>
                  <a:pt x="192158" y="88745"/>
                  <a:pt x="192158" y="99364"/>
                </a:cubicBezTo>
                <a:cubicBezTo>
                  <a:pt x="192158" y="111500"/>
                  <a:pt x="183044" y="120602"/>
                  <a:pt x="171651" y="120602"/>
                </a:cubicBezTo>
                <a:lnTo>
                  <a:pt x="121523" y="120602"/>
                </a:lnTo>
                <a:lnTo>
                  <a:pt x="121523" y="312503"/>
                </a:lnTo>
                <a:lnTo>
                  <a:pt x="324314" y="312503"/>
                </a:lnTo>
                <a:cubicBezTo>
                  <a:pt x="328871" y="249547"/>
                  <a:pt x="375202" y="197969"/>
                  <a:pt x="435204" y="184316"/>
                </a:cubicBezTo>
                <a:lnTo>
                  <a:pt x="435204" y="141081"/>
                </a:lnTo>
                <a:lnTo>
                  <a:pt x="455710" y="141081"/>
                </a:lnTo>
                <a:lnTo>
                  <a:pt x="455710" y="86469"/>
                </a:lnTo>
                <a:lnTo>
                  <a:pt x="522548" y="19721"/>
                </a:lnTo>
                <a:lnTo>
                  <a:pt x="546853" y="19721"/>
                </a:lnTo>
                <a:lnTo>
                  <a:pt x="546853" y="15929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custDataLst>
      <p:tags r:id="rId1"/>
    </p:custDataLst>
    <p:extLst>
      <p:ext uri="{BB962C8B-B14F-4D97-AF65-F5344CB8AC3E}">
        <p14:creationId xmlns:p14="http://schemas.microsoft.com/office/powerpoint/2010/main" val="2140605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31D0159A-756E-4EA9-8AC4-23163393B0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2D9DDF2-310F-40B8-A825-7E670CFAF5F7}"/>
              </a:ext>
            </a:extLst>
          </p:cNvPr>
          <p:cNvGrpSpPr/>
          <p:nvPr/>
        </p:nvGrpSpPr>
        <p:grpSpPr>
          <a:xfrm>
            <a:off x="5913120" y="1162079"/>
            <a:ext cx="6705600" cy="1275246"/>
            <a:chOff x="5913120" y="1162079"/>
            <a:chExt cx="6705600" cy="1275246"/>
          </a:xfrm>
        </p:grpSpPr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8065670E-915F-4AAF-8E73-D702390AB4E2}"/>
                </a:ext>
              </a:extLst>
            </p:cNvPr>
            <p:cNvSpPr/>
            <p:nvPr/>
          </p:nvSpPr>
          <p:spPr>
            <a:xfrm>
              <a:off x="5913120" y="1375654"/>
              <a:ext cx="6268993" cy="778284"/>
            </a:xfrm>
            <a:prstGeom prst="parallelogram">
              <a:avLst/>
            </a:prstGeom>
            <a:gradFill>
              <a:gsLst>
                <a:gs pos="0">
                  <a:srgbClr val="BCD6ED">
                    <a:alpha val="30000"/>
                  </a:srgbClr>
                </a:gs>
                <a:gs pos="67000">
                  <a:srgbClr val="BCD6ED">
                    <a:alpha val="25000"/>
                  </a:srgbClr>
                </a:gs>
                <a:gs pos="93000">
                  <a:srgbClr val="BCD6ED">
                    <a:alpha val="0"/>
                  </a:srgbClr>
                </a:gs>
              </a:gsLst>
              <a:lin ang="2700000" scaled="0"/>
            </a:gra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3" name="平行四边形 2">
              <a:extLst>
                <a:ext uri="{FF2B5EF4-FFF2-40B4-BE49-F238E27FC236}">
                  <a16:creationId xmlns="" xmlns:a16="http://schemas.microsoft.com/office/drawing/2014/main" id="{5A637539-679B-4F59-A1EA-DC7647F58F8A}"/>
                </a:ext>
              </a:extLst>
            </p:cNvPr>
            <p:cNvSpPr/>
            <p:nvPr/>
          </p:nvSpPr>
          <p:spPr>
            <a:xfrm>
              <a:off x="6096000" y="1514199"/>
              <a:ext cx="6522720" cy="923126"/>
            </a:xfrm>
            <a:prstGeom prst="parallelogram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18FF54BE-D230-4BE1-A7CF-3F0ADFDAE1C6}"/>
                </a:ext>
              </a:extLst>
            </p:cNvPr>
            <p:cNvSpPr/>
            <p:nvPr/>
          </p:nvSpPr>
          <p:spPr>
            <a:xfrm>
              <a:off x="6294120" y="1162079"/>
              <a:ext cx="2651760" cy="169278"/>
            </a:xfrm>
            <a:prstGeom prst="parallelogram">
              <a:avLst/>
            </a:prstGeom>
            <a:gradFill flip="none" rotWithShape="0">
              <a:gsLst>
                <a:gs pos="82313">
                  <a:schemeClr val="accent5">
                    <a:alpha val="0"/>
                  </a:schemeClr>
                </a:gs>
                <a:gs pos="0">
                  <a:schemeClr val="accent1"/>
                </a:gs>
                <a:gs pos="35000">
                  <a:schemeClr val="accent5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EF5C7BB-A5CC-4474-A58D-528AC6E57FBF}"/>
              </a:ext>
            </a:extLst>
          </p:cNvPr>
          <p:cNvGrpSpPr/>
          <p:nvPr/>
        </p:nvGrpSpPr>
        <p:grpSpPr>
          <a:xfrm>
            <a:off x="4217670" y="2957206"/>
            <a:ext cx="6705600" cy="1275246"/>
            <a:chOff x="4217670" y="2957206"/>
            <a:chExt cx="6705600" cy="1275246"/>
          </a:xfrm>
        </p:grpSpPr>
        <p:sp>
          <p:nvSpPr>
            <p:cNvPr id="10" name="平行四边形 9">
              <a:extLst>
                <a:ext uri="{FF2B5EF4-FFF2-40B4-BE49-F238E27FC236}">
                  <a16:creationId xmlns="" xmlns:a16="http://schemas.microsoft.com/office/drawing/2014/main" id="{85EEDFC5-C29A-45C0-A9AF-1233EEB4F386}"/>
                </a:ext>
              </a:extLst>
            </p:cNvPr>
            <p:cNvSpPr/>
            <p:nvPr/>
          </p:nvSpPr>
          <p:spPr>
            <a:xfrm>
              <a:off x="4217670" y="3170781"/>
              <a:ext cx="6268993" cy="778284"/>
            </a:xfrm>
            <a:prstGeom prst="parallelogram">
              <a:avLst/>
            </a:prstGeom>
            <a:gradFill>
              <a:gsLst>
                <a:gs pos="0">
                  <a:srgbClr val="BCD6ED">
                    <a:alpha val="30000"/>
                  </a:srgbClr>
                </a:gs>
                <a:gs pos="67000">
                  <a:srgbClr val="BCD6ED">
                    <a:alpha val="25000"/>
                  </a:srgbClr>
                </a:gs>
                <a:gs pos="93000">
                  <a:srgbClr val="BCD6ED">
                    <a:alpha val="0"/>
                  </a:srgbClr>
                </a:gs>
              </a:gsLst>
              <a:lin ang="2700000" scaled="0"/>
            </a:gra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="" xmlns:a16="http://schemas.microsoft.com/office/drawing/2014/main" id="{93A75B13-33F3-4816-9CB6-DDF212BA5943}"/>
                </a:ext>
              </a:extLst>
            </p:cNvPr>
            <p:cNvSpPr/>
            <p:nvPr/>
          </p:nvSpPr>
          <p:spPr>
            <a:xfrm>
              <a:off x="4400550" y="3309326"/>
              <a:ext cx="6522720" cy="923126"/>
            </a:xfrm>
            <a:prstGeom prst="parallelogram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="" xmlns:a16="http://schemas.microsoft.com/office/drawing/2014/main" id="{959CBC9A-1857-41BA-9827-D7267BFF9927}"/>
                </a:ext>
              </a:extLst>
            </p:cNvPr>
            <p:cNvSpPr/>
            <p:nvPr/>
          </p:nvSpPr>
          <p:spPr>
            <a:xfrm>
              <a:off x="4598670" y="2957206"/>
              <a:ext cx="2651760" cy="169278"/>
            </a:xfrm>
            <a:prstGeom prst="parallelogram">
              <a:avLst/>
            </a:prstGeom>
            <a:gradFill flip="none" rotWithShape="0">
              <a:gsLst>
                <a:gs pos="82313">
                  <a:schemeClr val="accent5">
                    <a:alpha val="0"/>
                  </a:schemeClr>
                </a:gs>
                <a:gs pos="0">
                  <a:schemeClr val="accent1"/>
                </a:gs>
                <a:gs pos="35000">
                  <a:schemeClr val="accent5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283E216D-E30E-4010-A7D2-83C54D9C131B}"/>
              </a:ext>
            </a:extLst>
          </p:cNvPr>
          <p:cNvGrpSpPr/>
          <p:nvPr/>
        </p:nvGrpSpPr>
        <p:grpSpPr>
          <a:xfrm>
            <a:off x="5071110" y="4752333"/>
            <a:ext cx="6705600" cy="1275246"/>
            <a:chOff x="5071110" y="4752333"/>
            <a:chExt cx="6705600" cy="1275246"/>
          </a:xfrm>
        </p:grpSpPr>
        <p:sp>
          <p:nvSpPr>
            <p:cNvPr id="14" name="平行四边形 13">
              <a:extLst>
                <a:ext uri="{FF2B5EF4-FFF2-40B4-BE49-F238E27FC236}">
                  <a16:creationId xmlns="" xmlns:a16="http://schemas.microsoft.com/office/drawing/2014/main" id="{3CC4F4DA-36A6-4474-A17C-73A536BF56B5}"/>
                </a:ext>
              </a:extLst>
            </p:cNvPr>
            <p:cNvSpPr/>
            <p:nvPr/>
          </p:nvSpPr>
          <p:spPr>
            <a:xfrm>
              <a:off x="5071110" y="4965908"/>
              <a:ext cx="6268993" cy="778284"/>
            </a:xfrm>
            <a:prstGeom prst="parallelogram">
              <a:avLst/>
            </a:prstGeom>
            <a:gradFill>
              <a:gsLst>
                <a:gs pos="0">
                  <a:srgbClr val="BCD6ED">
                    <a:alpha val="30000"/>
                  </a:srgbClr>
                </a:gs>
                <a:gs pos="67000">
                  <a:srgbClr val="BCD6ED">
                    <a:alpha val="25000"/>
                  </a:srgbClr>
                </a:gs>
                <a:gs pos="93000">
                  <a:srgbClr val="BCD6ED">
                    <a:alpha val="0"/>
                  </a:srgbClr>
                </a:gs>
              </a:gsLst>
              <a:lin ang="2700000" scaled="0"/>
            </a:gra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="" xmlns:a16="http://schemas.microsoft.com/office/drawing/2014/main" id="{1AF97A5E-0EE3-4421-BA8A-3B3BED931D17}"/>
                </a:ext>
              </a:extLst>
            </p:cNvPr>
            <p:cNvSpPr/>
            <p:nvPr/>
          </p:nvSpPr>
          <p:spPr>
            <a:xfrm>
              <a:off x="5253990" y="5104453"/>
              <a:ext cx="6522720" cy="923126"/>
            </a:xfrm>
            <a:prstGeom prst="parallelogram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C659CC96-5E85-445B-89E8-A65E4A5D0023}"/>
                </a:ext>
              </a:extLst>
            </p:cNvPr>
            <p:cNvSpPr/>
            <p:nvPr/>
          </p:nvSpPr>
          <p:spPr>
            <a:xfrm>
              <a:off x="5452110" y="4752333"/>
              <a:ext cx="2651760" cy="169278"/>
            </a:xfrm>
            <a:prstGeom prst="parallelogram">
              <a:avLst/>
            </a:prstGeom>
            <a:gradFill flip="none" rotWithShape="0">
              <a:gsLst>
                <a:gs pos="82313">
                  <a:schemeClr val="accent5">
                    <a:alpha val="0"/>
                  </a:schemeClr>
                </a:gs>
                <a:gs pos="0">
                  <a:schemeClr val="accent1"/>
                </a:gs>
                <a:gs pos="35000">
                  <a:schemeClr val="accent5"/>
                </a:gs>
              </a:gsLst>
              <a:lin ang="2700000" scaled="0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1140818-006C-4460-B3C6-4BDB13870AF4}"/>
              </a:ext>
            </a:extLst>
          </p:cNvPr>
          <p:cNvSpPr/>
          <p:nvPr/>
        </p:nvSpPr>
        <p:spPr>
          <a:xfrm>
            <a:off x="6431272" y="1576939"/>
            <a:ext cx="5557528" cy="772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</a:t>
            </a:r>
            <a:endParaRPr kumimoji="0" lang="en-US" altLang="zh-CN" sz="14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R" panose="00020600040101010101" pitchFamily="18" charset="-122"/>
              </a:rPr>
              <a:t>像母亲的手抚摸着你。风里带来些新翻的泥土的气息，混着青草味儿，还有各种花的香，都在微微润湿的空气里酝酿。</a:t>
            </a:r>
            <a:endParaRPr kumimoji="0" lang="zh-CN" altLang="en-US" sz="12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E38F159-0DA9-4B6E-A03B-8DD9897CACF3}"/>
              </a:ext>
            </a:extLst>
          </p:cNvPr>
          <p:cNvSpPr/>
          <p:nvPr/>
        </p:nvSpPr>
        <p:spPr>
          <a:xfrm>
            <a:off x="4735822" y="3374791"/>
            <a:ext cx="5617218" cy="772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</a:t>
            </a:r>
            <a:endParaRPr kumimoji="0" lang="en-US" altLang="zh-CN" sz="14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R" panose="00020600040101010101" pitchFamily="18" charset="-122"/>
              </a:rPr>
              <a:t>像母亲的手抚摸着你。风里带来些新翻的泥土的气息，混着青草味儿，还有各种花的香，都在微微润湿的空气里酝酿。</a:t>
            </a:r>
            <a:endParaRPr kumimoji="0" lang="zh-CN" altLang="en-US" sz="12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7874E43-13BE-4CA3-8133-E8265B0B8DFA}"/>
              </a:ext>
            </a:extLst>
          </p:cNvPr>
          <p:cNvSpPr/>
          <p:nvPr/>
        </p:nvSpPr>
        <p:spPr>
          <a:xfrm>
            <a:off x="5586318" y="5179724"/>
            <a:ext cx="5620162" cy="772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“吹面不寒杨柳风”</a:t>
            </a:r>
            <a:endParaRPr kumimoji="0" lang="en-US" altLang="zh-CN" sz="14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R" panose="00020600040101010101" pitchFamily="18" charset="-122"/>
              </a:rPr>
              <a:t>像母亲的手抚摸着你。风里带来些新翻的泥土的气息，混着青草味儿，还有各种花的香，都在微微润湿的空气里酝酿。</a:t>
            </a:r>
            <a:endParaRPr kumimoji="0" lang="zh-CN" altLang="en-US" sz="12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70D7FAC-CB6D-4C5B-8F63-101FE4164999}"/>
              </a:ext>
            </a:extLst>
          </p:cNvPr>
          <p:cNvSpPr/>
          <p:nvPr/>
        </p:nvSpPr>
        <p:spPr>
          <a:xfrm>
            <a:off x="614300" y="1207653"/>
            <a:ext cx="4020187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0"/>
                </a:gradFill>
                <a:latin typeface="+mn-ea"/>
              </a:rPr>
              <a:t>朱自清</a:t>
            </a:r>
            <a:r>
              <a:rPr lang="en-US" altLang="zh-CN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0"/>
                </a:gradFill>
                <a:latin typeface="+mn-ea"/>
              </a:rPr>
              <a:t>《</a:t>
            </a: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0"/>
                </a:gradFill>
                <a:latin typeface="+mn-ea"/>
              </a:rPr>
              <a:t>春</a:t>
            </a:r>
            <a:r>
              <a:rPr lang="en-US" altLang="zh-CN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0"/>
                </a:gradFill>
                <a:latin typeface="+mn-ea"/>
              </a:rPr>
              <a:t>》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  东风来了  春天的脚步近了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一切都像刚睡醒的样子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欣欣然张开了眼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山朗润起来了  水涨起来了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太阳的脸红起来了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嫩嫩的绿绿的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园子里  田野里  一大片一大片满是的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坐着躺着 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打两个滚  踢几脚球  赛几趟跑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捉几回迷藏</a:t>
            </a:r>
          </a:p>
        </p:txBody>
      </p:sp>
    </p:spTree>
    <p:extLst>
      <p:ext uri="{BB962C8B-B14F-4D97-AF65-F5344CB8AC3E}">
        <p14:creationId xmlns:p14="http://schemas.microsoft.com/office/powerpoint/2010/main" val="3522375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89B48DA-7E34-48DF-BEC3-AD0E6E7068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5C2599A-B188-4B10-9932-72CD21458AE6}"/>
              </a:ext>
            </a:extLst>
          </p:cNvPr>
          <p:cNvGrpSpPr/>
          <p:nvPr/>
        </p:nvGrpSpPr>
        <p:grpSpPr>
          <a:xfrm>
            <a:off x="695325" y="1241067"/>
            <a:ext cx="10801350" cy="3764638"/>
            <a:chOff x="695325" y="882419"/>
            <a:chExt cx="10801350" cy="3764638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F82A2-08D9-4A89-8880-20381CFCAAB8}"/>
                </a:ext>
              </a:extLst>
            </p:cNvPr>
            <p:cNvSpPr/>
            <p:nvPr/>
          </p:nvSpPr>
          <p:spPr>
            <a:xfrm>
              <a:off x="839279" y="882419"/>
              <a:ext cx="10513442" cy="3764638"/>
            </a:xfrm>
            <a:prstGeom prst="rect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8BD5380-1212-4284-8130-D61F7FDA744C}"/>
                </a:ext>
              </a:extLst>
            </p:cNvPr>
            <p:cNvGrpSpPr/>
            <p:nvPr/>
          </p:nvGrpSpPr>
          <p:grpSpPr>
            <a:xfrm>
              <a:off x="695325" y="1720004"/>
              <a:ext cx="476848" cy="2089469"/>
              <a:chOff x="695325" y="1720004"/>
              <a:chExt cx="476848" cy="2089469"/>
            </a:xfrm>
          </p:grpSpPr>
          <p:sp>
            <p:nvSpPr>
              <p:cNvPr id="5" name="ïSlíḍê">
                <a:extLst>
                  <a:ext uri="{FF2B5EF4-FFF2-40B4-BE49-F238E27FC236}">
                    <a16:creationId xmlns="" xmlns:a16="http://schemas.microsoft.com/office/drawing/2014/main" id="{905DFC2B-C070-4807-A87F-E4AA8135CEA9}"/>
                  </a:ext>
                </a:extLst>
              </p:cNvPr>
              <p:cNvSpPr/>
              <p:nvPr/>
            </p:nvSpPr>
            <p:spPr bwMode="auto">
              <a:xfrm flipH="1">
                <a:off x="695325" y="1720004"/>
                <a:ext cx="143954" cy="20894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iṩḷídè">
                <a:extLst>
                  <a:ext uri="{FF2B5EF4-FFF2-40B4-BE49-F238E27FC236}">
                    <a16:creationId xmlns="" xmlns:a16="http://schemas.microsoft.com/office/drawing/2014/main" id="{B9256EC7-AE75-42E4-A894-74AAC033AA4C}"/>
                  </a:ext>
                </a:extLst>
              </p:cNvPr>
              <p:cNvSpPr/>
              <p:nvPr/>
            </p:nvSpPr>
            <p:spPr bwMode="auto">
              <a:xfrm flipH="1">
                <a:off x="695325" y="1787511"/>
                <a:ext cx="476848" cy="1962608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en-US" altLang="zh-CN" dirty="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ECF0EA16-E868-42EE-AF5B-48ED0A5FBA50}"/>
                </a:ext>
              </a:extLst>
            </p:cNvPr>
            <p:cNvGrpSpPr/>
            <p:nvPr/>
          </p:nvGrpSpPr>
          <p:grpSpPr>
            <a:xfrm flipH="1">
              <a:off x="11019827" y="1720004"/>
              <a:ext cx="476848" cy="2089469"/>
              <a:chOff x="695325" y="1720004"/>
              <a:chExt cx="476848" cy="2089469"/>
            </a:xfrm>
          </p:grpSpPr>
          <p:sp>
            <p:nvSpPr>
              <p:cNvPr id="9" name="ïSlíḍê">
                <a:extLst>
                  <a:ext uri="{FF2B5EF4-FFF2-40B4-BE49-F238E27FC236}">
                    <a16:creationId xmlns="" xmlns:a16="http://schemas.microsoft.com/office/drawing/2014/main" id="{B8AF21AF-0D4C-400E-8064-A5DE7BAA2FD2}"/>
                  </a:ext>
                </a:extLst>
              </p:cNvPr>
              <p:cNvSpPr/>
              <p:nvPr/>
            </p:nvSpPr>
            <p:spPr bwMode="auto">
              <a:xfrm flipH="1">
                <a:off x="695325" y="1720004"/>
                <a:ext cx="143954" cy="20894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iṩḷídè">
                <a:extLst>
                  <a:ext uri="{FF2B5EF4-FFF2-40B4-BE49-F238E27FC236}">
                    <a16:creationId xmlns="" xmlns:a16="http://schemas.microsoft.com/office/drawing/2014/main" id="{CFDD4F6B-9B3B-4B31-B200-0D596AB23286}"/>
                  </a:ext>
                </a:extLst>
              </p:cNvPr>
              <p:cNvSpPr/>
              <p:nvPr/>
            </p:nvSpPr>
            <p:spPr bwMode="auto">
              <a:xfrm flipH="1">
                <a:off x="695325" y="1787511"/>
                <a:ext cx="476848" cy="1962608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en-US" altLang="zh-CN" dirty="0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84F2D374-CB1E-44FB-B081-246F37C7F3E1}"/>
              </a:ext>
            </a:extLst>
          </p:cNvPr>
          <p:cNvGrpSpPr/>
          <p:nvPr/>
        </p:nvGrpSpPr>
        <p:grpSpPr>
          <a:xfrm>
            <a:off x="3627771" y="1494480"/>
            <a:ext cx="4936456" cy="355157"/>
            <a:chOff x="3627771" y="1494480"/>
            <a:chExt cx="4936456" cy="355157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BF37F977-1555-45D1-9A90-AD9CD1AD0F7B}"/>
                </a:ext>
              </a:extLst>
            </p:cNvPr>
            <p:cNvGrpSpPr/>
            <p:nvPr/>
          </p:nvGrpSpPr>
          <p:grpSpPr>
            <a:xfrm>
              <a:off x="3724690" y="1494480"/>
              <a:ext cx="208909" cy="355157"/>
              <a:chOff x="6384925" y="868363"/>
              <a:chExt cx="561975" cy="1050925"/>
            </a:xfr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5400000" scaled="0"/>
            </a:gradFill>
          </p:grpSpPr>
          <p:sp>
            <p:nvSpPr>
              <p:cNvPr id="34" name="Freeform 48">
                <a:extLst>
                  <a:ext uri="{FF2B5EF4-FFF2-40B4-BE49-F238E27FC236}">
                    <a16:creationId xmlns="" xmlns:a16="http://schemas.microsoft.com/office/drawing/2014/main" id="{BBCB30F3-D402-46C1-9AC0-372D95EAD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Freeform 49">
                <a:extLst>
                  <a:ext uri="{FF2B5EF4-FFF2-40B4-BE49-F238E27FC236}">
                    <a16:creationId xmlns="" xmlns:a16="http://schemas.microsoft.com/office/drawing/2014/main" id="{3BEEB1DF-69F9-488F-BD8E-5B3931143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50">
                <a:extLst>
                  <a:ext uri="{FF2B5EF4-FFF2-40B4-BE49-F238E27FC236}">
                    <a16:creationId xmlns="" xmlns:a16="http://schemas.microsoft.com/office/drawing/2014/main" id="{C34DFD1F-6162-4DEC-B672-96A1F6C1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Freeform 51">
                <a:extLst>
                  <a:ext uri="{FF2B5EF4-FFF2-40B4-BE49-F238E27FC236}">
                    <a16:creationId xmlns="" xmlns:a16="http://schemas.microsoft.com/office/drawing/2014/main" id="{00BDB199-5524-4B72-A6B5-1E6DFEC4D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52">
                <a:extLst>
                  <a:ext uri="{FF2B5EF4-FFF2-40B4-BE49-F238E27FC236}">
                    <a16:creationId xmlns="" xmlns:a16="http://schemas.microsoft.com/office/drawing/2014/main" id="{505863E4-A4B2-4B7B-9015-DB95F85B3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53">
                <a:extLst>
                  <a:ext uri="{FF2B5EF4-FFF2-40B4-BE49-F238E27FC236}">
                    <a16:creationId xmlns="" xmlns:a16="http://schemas.microsoft.com/office/drawing/2014/main" id="{DB44C3D0-8ACA-4FE9-8F39-07AC219F0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54">
                <a:extLst>
                  <a:ext uri="{FF2B5EF4-FFF2-40B4-BE49-F238E27FC236}">
                    <a16:creationId xmlns="" xmlns:a16="http://schemas.microsoft.com/office/drawing/2014/main" id="{B4EA0DC4-44DB-40E6-B85D-3AF5D968E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55">
                <a:extLst>
                  <a:ext uri="{FF2B5EF4-FFF2-40B4-BE49-F238E27FC236}">
                    <a16:creationId xmlns="" xmlns:a16="http://schemas.microsoft.com/office/drawing/2014/main" id="{93F6B709-90D0-47E8-8435-726DF327D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Freeform 56">
                <a:extLst>
                  <a:ext uri="{FF2B5EF4-FFF2-40B4-BE49-F238E27FC236}">
                    <a16:creationId xmlns="" xmlns:a16="http://schemas.microsoft.com/office/drawing/2014/main" id="{DFEA7EB8-D65D-4699-83AA-0217AD305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Freeform 57">
                <a:extLst>
                  <a:ext uri="{FF2B5EF4-FFF2-40B4-BE49-F238E27FC236}">
                    <a16:creationId xmlns="" xmlns:a16="http://schemas.microsoft.com/office/drawing/2014/main" id="{21FC45D3-F9E4-4816-A606-1D8C12E41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58">
                <a:extLst>
                  <a:ext uri="{FF2B5EF4-FFF2-40B4-BE49-F238E27FC236}">
                    <a16:creationId xmlns="" xmlns:a16="http://schemas.microsoft.com/office/drawing/2014/main" id="{ABB1E463-B55D-41D3-A13B-9692120E7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59">
                <a:extLst>
                  <a:ext uri="{FF2B5EF4-FFF2-40B4-BE49-F238E27FC236}">
                    <a16:creationId xmlns="" xmlns:a16="http://schemas.microsoft.com/office/drawing/2014/main" id="{323E9B5C-9F0F-4F8E-B9CA-22775E20E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Freeform 60">
                <a:extLst>
                  <a:ext uri="{FF2B5EF4-FFF2-40B4-BE49-F238E27FC236}">
                    <a16:creationId xmlns="" xmlns:a16="http://schemas.microsoft.com/office/drawing/2014/main" id="{54836858-956A-439F-A195-D71F7E566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Freeform 61">
                <a:extLst>
                  <a:ext uri="{FF2B5EF4-FFF2-40B4-BE49-F238E27FC236}">
                    <a16:creationId xmlns="" xmlns:a16="http://schemas.microsoft.com/office/drawing/2014/main" id="{78ACFF96-248F-41D4-9C1B-31B0315D0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Freeform 62">
                <a:extLst>
                  <a:ext uri="{FF2B5EF4-FFF2-40B4-BE49-F238E27FC236}">
                    <a16:creationId xmlns="" xmlns:a16="http://schemas.microsoft.com/office/drawing/2014/main" id="{F78758CE-FF08-4124-88EF-F064E895B0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63">
                <a:extLst>
                  <a:ext uri="{FF2B5EF4-FFF2-40B4-BE49-F238E27FC236}">
                    <a16:creationId xmlns="" xmlns:a16="http://schemas.microsoft.com/office/drawing/2014/main" id="{7F6247ED-3CB4-45EF-B64E-631D586E4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64">
                <a:extLst>
                  <a:ext uri="{FF2B5EF4-FFF2-40B4-BE49-F238E27FC236}">
                    <a16:creationId xmlns="" xmlns:a16="http://schemas.microsoft.com/office/drawing/2014/main" id="{C86937E8-4F5C-45E1-B793-D56437601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65">
                <a:extLst>
                  <a:ext uri="{FF2B5EF4-FFF2-40B4-BE49-F238E27FC236}">
                    <a16:creationId xmlns="" xmlns:a16="http://schemas.microsoft.com/office/drawing/2014/main" id="{5EE26CCB-0632-4855-9952-81EAA360C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Freeform 66">
                <a:extLst>
                  <a:ext uri="{FF2B5EF4-FFF2-40B4-BE49-F238E27FC236}">
                    <a16:creationId xmlns="" xmlns:a16="http://schemas.microsoft.com/office/drawing/2014/main" id="{79C8EA36-E8B9-4952-894D-A47D978B3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C6413A46-9256-45EF-BA29-80CF36872C5F}"/>
                </a:ext>
              </a:extLst>
            </p:cNvPr>
            <p:cNvGrpSpPr/>
            <p:nvPr/>
          </p:nvGrpSpPr>
          <p:grpSpPr>
            <a:xfrm flipH="1">
              <a:off x="8258402" y="1494480"/>
              <a:ext cx="208909" cy="355157"/>
              <a:chOff x="6384925" y="868363"/>
              <a:chExt cx="561975" cy="1050925"/>
            </a:xfrm>
            <a:gradFill>
              <a:gsLst>
                <a:gs pos="100000">
                  <a:schemeClr val="accent5"/>
                </a:gs>
                <a:gs pos="0">
                  <a:schemeClr val="accent1"/>
                </a:gs>
              </a:gsLst>
              <a:lin ang="5400000" scaled="0"/>
            </a:gradFill>
          </p:grpSpPr>
          <p:sp>
            <p:nvSpPr>
              <p:cNvPr id="15" name="Freeform 48">
                <a:extLst>
                  <a:ext uri="{FF2B5EF4-FFF2-40B4-BE49-F238E27FC236}">
                    <a16:creationId xmlns="" xmlns:a16="http://schemas.microsoft.com/office/drawing/2014/main" id="{009A62E5-3187-447A-A966-A0C8184BF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49">
                <a:extLst>
                  <a:ext uri="{FF2B5EF4-FFF2-40B4-BE49-F238E27FC236}">
                    <a16:creationId xmlns="" xmlns:a16="http://schemas.microsoft.com/office/drawing/2014/main" id="{F6BB1477-2C42-40BF-9C5F-BCAC8AD5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50">
                <a:extLst>
                  <a:ext uri="{FF2B5EF4-FFF2-40B4-BE49-F238E27FC236}">
                    <a16:creationId xmlns="" xmlns:a16="http://schemas.microsoft.com/office/drawing/2014/main" id="{1853A180-67E3-44C6-AB25-E19C66D87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Freeform 51">
                <a:extLst>
                  <a:ext uri="{FF2B5EF4-FFF2-40B4-BE49-F238E27FC236}">
                    <a16:creationId xmlns="" xmlns:a16="http://schemas.microsoft.com/office/drawing/2014/main" id="{A9DDB3C5-FAB3-450C-9FB3-35A09F241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52">
                <a:extLst>
                  <a:ext uri="{FF2B5EF4-FFF2-40B4-BE49-F238E27FC236}">
                    <a16:creationId xmlns="" xmlns:a16="http://schemas.microsoft.com/office/drawing/2014/main" id="{86B75D10-1B87-4A74-975E-15479CE55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 53">
                <a:extLst>
                  <a:ext uri="{FF2B5EF4-FFF2-40B4-BE49-F238E27FC236}">
                    <a16:creationId xmlns="" xmlns:a16="http://schemas.microsoft.com/office/drawing/2014/main" id="{91CA00A9-3A20-4BAA-BA40-2CD64B2B6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54">
                <a:extLst>
                  <a:ext uri="{FF2B5EF4-FFF2-40B4-BE49-F238E27FC236}">
                    <a16:creationId xmlns="" xmlns:a16="http://schemas.microsoft.com/office/drawing/2014/main" id="{32ED3D5D-25BE-49F9-8863-EF59A3779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55">
                <a:extLst>
                  <a:ext uri="{FF2B5EF4-FFF2-40B4-BE49-F238E27FC236}">
                    <a16:creationId xmlns="" xmlns:a16="http://schemas.microsoft.com/office/drawing/2014/main" id="{B2852FBD-02A7-4E80-B1C8-1CD3BF1CE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Freeform 56">
                <a:extLst>
                  <a:ext uri="{FF2B5EF4-FFF2-40B4-BE49-F238E27FC236}">
                    <a16:creationId xmlns="" xmlns:a16="http://schemas.microsoft.com/office/drawing/2014/main" id="{B5FEB007-4B3C-4A3C-8D80-A3A7779C1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Freeform 57">
                <a:extLst>
                  <a:ext uri="{FF2B5EF4-FFF2-40B4-BE49-F238E27FC236}">
                    <a16:creationId xmlns="" xmlns:a16="http://schemas.microsoft.com/office/drawing/2014/main" id="{E75B70E9-DC4E-48A7-B6FB-86FD93493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Freeform 58">
                <a:extLst>
                  <a:ext uri="{FF2B5EF4-FFF2-40B4-BE49-F238E27FC236}">
                    <a16:creationId xmlns="" xmlns:a16="http://schemas.microsoft.com/office/drawing/2014/main" id="{E0040FA6-B91A-4D55-8A8C-AF7E49464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Freeform 59">
                <a:extLst>
                  <a:ext uri="{FF2B5EF4-FFF2-40B4-BE49-F238E27FC236}">
                    <a16:creationId xmlns="" xmlns:a16="http://schemas.microsoft.com/office/drawing/2014/main" id="{92AEF6D5-BCB1-4E13-BFD6-58871C72C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Freeform 60">
                <a:extLst>
                  <a:ext uri="{FF2B5EF4-FFF2-40B4-BE49-F238E27FC236}">
                    <a16:creationId xmlns="" xmlns:a16="http://schemas.microsoft.com/office/drawing/2014/main" id="{66CFDEB8-A707-4C43-A896-ACCC0EFB7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="" xmlns:a16="http://schemas.microsoft.com/office/drawing/2014/main" id="{A047A2BA-712D-428D-903F-AB7A8B9D8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Freeform 62">
                <a:extLst>
                  <a:ext uri="{FF2B5EF4-FFF2-40B4-BE49-F238E27FC236}">
                    <a16:creationId xmlns="" xmlns:a16="http://schemas.microsoft.com/office/drawing/2014/main" id="{B7D48584-315D-4F3C-911C-A92339FA6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Freeform 63">
                <a:extLst>
                  <a:ext uri="{FF2B5EF4-FFF2-40B4-BE49-F238E27FC236}">
                    <a16:creationId xmlns="" xmlns:a16="http://schemas.microsoft.com/office/drawing/2014/main" id="{E4254EC3-E3DD-421F-A2EC-65D3931B1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Freeform 64">
                <a:extLst>
                  <a:ext uri="{FF2B5EF4-FFF2-40B4-BE49-F238E27FC236}">
                    <a16:creationId xmlns="" xmlns:a16="http://schemas.microsoft.com/office/drawing/2014/main" id="{592EA7E6-427F-4A0E-A72A-78BA83F90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Freeform 65">
                <a:extLst>
                  <a:ext uri="{FF2B5EF4-FFF2-40B4-BE49-F238E27FC236}">
                    <a16:creationId xmlns="" xmlns:a16="http://schemas.microsoft.com/office/drawing/2014/main" id="{3A3D8DC8-15CA-4776-9483-239692B70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 66">
                <a:extLst>
                  <a:ext uri="{FF2B5EF4-FFF2-40B4-BE49-F238E27FC236}">
                    <a16:creationId xmlns="" xmlns:a16="http://schemas.microsoft.com/office/drawing/2014/main" id="{E0E0D5A1-A9BF-4550-8E71-F644F799B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59409E03-EFDF-4342-AEF2-A72CAFC42F24}"/>
                </a:ext>
              </a:extLst>
            </p:cNvPr>
            <p:cNvSpPr txBox="1"/>
            <p:nvPr/>
          </p:nvSpPr>
          <p:spPr>
            <a:xfrm>
              <a:off x="3627771" y="1502781"/>
              <a:ext cx="49364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山朗润起来了  水涨起来了  太阳的脸红起来了</a:t>
              </a:r>
              <a:endParaRPr lang="en-US" altLang="zh-CN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D049AD31-036B-4688-86AC-DF4CBB088DEB}"/>
              </a:ext>
            </a:extLst>
          </p:cNvPr>
          <p:cNvCxnSpPr/>
          <p:nvPr/>
        </p:nvCxnSpPr>
        <p:spPr>
          <a:xfrm>
            <a:off x="4455139" y="2353664"/>
            <a:ext cx="0" cy="21506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54942E37-AF3C-41BD-A37E-6F9EE2478FB9}"/>
              </a:ext>
            </a:extLst>
          </p:cNvPr>
          <p:cNvCxnSpPr/>
          <p:nvPr/>
        </p:nvCxnSpPr>
        <p:spPr>
          <a:xfrm>
            <a:off x="7746004" y="2353664"/>
            <a:ext cx="0" cy="21506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C74DDB87-41FF-4026-89A8-216A5EAFA31F}"/>
              </a:ext>
            </a:extLst>
          </p:cNvPr>
          <p:cNvGrpSpPr/>
          <p:nvPr/>
        </p:nvGrpSpPr>
        <p:grpSpPr>
          <a:xfrm>
            <a:off x="2077104" y="2249381"/>
            <a:ext cx="1599875" cy="383720"/>
            <a:chOff x="2467297" y="2249381"/>
            <a:chExt cx="1599875" cy="383720"/>
          </a:xfrm>
        </p:grpSpPr>
        <p:sp>
          <p:nvSpPr>
            <p:cNvPr id="66" name="矩形: 圆角 65">
              <a:extLst>
                <a:ext uri="{FF2B5EF4-FFF2-40B4-BE49-F238E27FC236}">
                  <a16:creationId xmlns="" xmlns:a16="http://schemas.microsoft.com/office/drawing/2014/main" id="{EAC82BD1-9BCF-464E-96EE-1F259B93747F}"/>
                </a:ext>
              </a:extLst>
            </p:cNvPr>
            <p:cNvSpPr/>
            <p:nvPr/>
          </p:nvSpPr>
          <p:spPr>
            <a:xfrm>
              <a:off x="2620068" y="2249381"/>
              <a:ext cx="1447104" cy="383720"/>
            </a:xfrm>
            <a:prstGeom prst="roundRect">
              <a:avLst>
                <a:gd name="adj" fmla="val 6025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252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zh-CN" altLang="en-US" sz="1400" dirty="0">
                  <a:solidFill>
                    <a:schemeClr val="tx2"/>
                  </a:solidFill>
                </a:rPr>
                <a:t>我是小标题</a:t>
              </a:r>
            </a:p>
          </p:txBody>
        </p:sp>
        <p:sp>
          <p:nvSpPr>
            <p:cNvPr id="62" name="Freeform: Shape 31">
              <a:extLst>
                <a:ext uri="{FF2B5EF4-FFF2-40B4-BE49-F238E27FC236}">
                  <a16:creationId xmlns="" xmlns:a16="http://schemas.microsoft.com/office/drawing/2014/main" id="{C85B0D4F-30DF-4C1C-B012-630E54EB459B}"/>
                </a:ext>
              </a:extLst>
            </p:cNvPr>
            <p:cNvSpPr/>
            <p:nvPr/>
          </p:nvSpPr>
          <p:spPr>
            <a:xfrm>
              <a:off x="2467297" y="2249381"/>
              <a:ext cx="337714" cy="38372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en-US" sz="1400" dirty="0"/>
                <a:t>01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44CA69CD-7713-41E0-AE0A-6E6A701AF591}"/>
              </a:ext>
            </a:extLst>
          </p:cNvPr>
          <p:cNvGrpSpPr/>
          <p:nvPr/>
        </p:nvGrpSpPr>
        <p:grpSpPr>
          <a:xfrm>
            <a:off x="5296062" y="2249381"/>
            <a:ext cx="1599875" cy="383720"/>
            <a:chOff x="2467297" y="2249381"/>
            <a:chExt cx="1599875" cy="383720"/>
          </a:xfrm>
        </p:grpSpPr>
        <p:sp>
          <p:nvSpPr>
            <p:cNvPr id="69" name="矩形: 圆角 68">
              <a:extLst>
                <a:ext uri="{FF2B5EF4-FFF2-40B4-BE49-F238E27FC236}">
                  <a16:creationId xmlns="" xmlns:a16="http://schemas.microsoft.com/office/drawing/2014/main" id="{30032813-7E85-42F5-9BD0-72FD94EEFDD0}"/>
                </a:ext>
              </a:extLst>
            </p:cNvPr>
            <p:cNvSpPr/>
            <p:nvPr/>
          </p:nvSpPr>
          <p:spPr>
            <a:xfrm>
              <a:off x="2620068" y="2249381"/>
              <a:ext cx="1447104" cy="383720"/>
            </a:xfrm>
            <a:prstGeom prst="roundRect">
              <a:avLst>
                <a:gd name="adj" fmla="val 6025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252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zh-CN" altLang="en-US" sz="1400" dirty="0">
                  <a:solidFill>
                    <a:schemeClr val="tx2"/>
                  </a:solidFill>
                </a:rPr>
                <a:t>我是小标题</a:t>
              </a:r>
            </a:p>
          </p:txBody>
        </p:sp>
        <p:sp>
          <p:nvSpPr>
            <p:cNvPr id="70" name="Freeform: Shape 31">
              <a:extLst>
                <a:ext uri="{FF2B5EF4-FFF2-40B4-BE49-F238E27FC236}">
                  <a16:creationId xmlns="" xmlns:a16="http://schemas.microsoft.com/office/drawing/2014/main" id="{18F85AA6-6435-49AB-9B7F-007E5E2C5CE2}"/>
                </a:ext>
              </a:extLst>
            </p:cNvPr>
            <p:cNvSpPr/>
            <p:nvPr/>
          </p:nvSpPr>
          <p:spPr>
            <a:xfrm>
              <a:off x="2467297" y="2249381"/>
              <a:ext cx="337714" cy="38372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en-US" sz="1400" dirty="0"/>
                <a:t>01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F90E6B27-9927-4FE0-837D-11E30CFD2B9F}"/>
              </a:ext>
            </a:extLst>
          </p:cNvPr>
          <p:cNvGrpSpPr/>
          <p:nvPr/>
        </p:nvGrpSpPr>
        <p:grpSpPr>
          <a:xfrm>
            <a:off x="8569723" y="2249381"/>
            <a:ext cx="1599875" cy="383720"/>
            <a:chOff x="2467297" y="2249381"/>
            <a:chExt cx="1599875" cy="383720"/>
          </a:xfrm>
        </p:grpSpPr>
        <p:sp>
          <p:nvSpPr>
            <p:cNvPr id="72" name="矩形: 圆角 71">
              <a:extLst>
                <a:ext uri="{FF2B5EF4-FFF2-40B4-BE49-F238E27FC236}">
                  <a16:creationId xmlns="" xmlns:a16="http://schemas.microsoft.com/office/drawing/2014/main" id="{46C07A91-AE55-42F2-8875-7C7DA6CC741A}"/>
                </a:ext>
              </a:extLst>
            </p:cNvPr>
            <p:cNvSpPr/>
            <p:nvPr/>
          </p:nvSpPr>
          <p:spPr>
            <a:xfrm>
              <a:off x="2620068" y="2249381"/>
              <a:ext cx="1447104" cy="383720"/>
            </a:xfrm>
            <a:prstGeom prst="roundRect">
              <a:avLst>
                <a:gd name="adj" fmla="val 6025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252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zh-CN" altLang="en-US" sz="1400" dirty="0">
                  <a:solidFill>
                    <a:schemeClr val="tx2"/>
                  </a:solidFill>
                </a:rPr>
                <a:t>我是小标题</a:t>
              </a:r>
            </a:p>
          </p:txBody>
        </p:sp>
        <p:sp>
          <p:nvSpPr>
            <p:cNvPr id="73" name="Freeform: Shape 31">
              <a:extLst>
                <a:ext uri="{FF2B5EF4-FFF2-40B4-BE49-F238E27FC236}">
                  <a16:creationId xmlns="" xmlns:a16="http://schemas.microsoft.com/office/drawing/2014/main" id="{4F49B38D-7A8F-4101-882C-D784C5C97D59}"/>
                </a:ext>
              </a:extLst>
            </p:cNvPr>
            <p:cNvSpPr/>
            <p:nvPr/>
          </p:nvSpPr>
          <p:spPr>
            <a:xfrm>
              <a:off x="2467297" y="2249381"/>
              <a:ext cx="337714" cy="38372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en-US" sz="1400" dirty="0"/>
                <a:t>01</a:t>
              </a:r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3E4DCF1B-D27B-44CF-9828-090E5CC2FB9B}"/>
              </a:ext>
            </a:extLst>
          </p:cNvPr>
          <p:cNvSpPr/>
          <p:nvPr/>
        </p:nvSpPr>
        <p:spPr>
          <a:xfrm>
            <a:off x="1793738" y="2785255"/>
            <a:ext cx="2264497" cy="1754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盼望着盼望着，东风来了，春天的脚步近了。一切都像刚睡醒的样子，欣欣然张开了眼。山朗润起来了，水涨起来了，太阳的脸红起来了。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84ADDB71-EB67-407B-A10F-F8C853374789}"/>
              </a:ext>
            </a:extLst>
          </p:cNvPr>
          <p:cNvSpPr/>
          <p:nvPr/>
        </p:nvSpPr>
        <p:spPr>
          <a:xfrm>
            <a:off x="4963752" y="2785255"/>
            <a:ext cx="2264497" cy="1754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盼望着盼望着，东风来了，春天的脚步近了。一切都像刚睡醒的样子，欣欣然张开了眼。山朗润起来了，水涨起来了，太阳的脸红起来了。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6017EC06-0F00-4DFB-96EB-5407E4A0BFC8}"/>
              </a:ext>
            </a:extLst>
          </p:cNvPr>
          <p:cNvSpPr/>
          <p:nvPr/>
        </p:nvSpPr>
        <p:spPr>
          <a:xfrm>
            <a:off x="8321852" y="2785255"/>
            <a:ext cx="2264497" cy="1754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盼望着盼望着，东风来了，春天的脚步近了。一切都像刚睡醒的样子，欣欣然张开了眼。山朗润起来了，水涨起来了，太阳的脸红起来了。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7CAFD3DC-AAD0-40BA-9506-6B313D2202D3}"/>
              </a:ext>
            </a:extLst>
          </p:cNvPr>
          <p:cNvGrpSpPr/>
          <p:nvPr/>
        </p:nvGrpSpPr>
        <p:grpSpPr>
          <a:xfrm>
            <a:off x="695323" y="5260807"/>
            <a:ext cx="2480182" cy="911393"/>
            <a:chOff x="695323" y="5260807"/>
            <a:chExt cx="2480182" cy="911393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EF0401CB-B408-45A5-9EAC-533112D7F4DC}"/>
                </a:ext>
              </a:extLst>
            </p:cNvPr>
            <p:cNvSpPr/>
            <p:nvPr/>
          </p:nvSpPr>
          <p:spPr>
            <a:xfrm>
              <a:off x="695323" y="5260807"/>
              <a:ext cx="2480182" cy="911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b"/>
            <a:lstStyle/>
            <a:p>
              <a:pPr algn="ctr"/>
              <a:endParaRPr lang="zh-CN" altLang="en-US" sz="1650" spc="300" dirty="0">
                <a:solidFill>
                  <a:srgbClr val="0F7ABF">
                    <a:lumMod val="50000"/>
                  </a:srgb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732A94B2-DD4A-4207-AAD1-CF881A54FD74}"/>
                </a:ext>
              </a:extLst>
            </p:cNvPr>
            <p:cNvSpPr txBox="1"/>
            <p:nvPr/>
          </p:nvSpPr>
          <p:spPr>
            <a:xfrm>
              <a:off x="894719" y="5375265"/>
              <a:ext cx="8643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15</a:t>
              </a:r>
              <a:r>
                <a:rPr lang="en-US" altLang="zh-CN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 </a:t>
              </a:r>
              <a:r>
                <a:rPr lang="en-US" altLang="zh-CN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%</a:t>
              </a:r>
              <a:endPara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0C2800DE-47E1-47DA-9AA2-CB615AC0AFA3}"/>
                </a:ext>
              </a:extLst>
            </p:cNvPr>
            <p:cNvSpPr/>
            <p:nvPr/>
          </p:nvSpPr>
          <p:spPr>
            <a:xfrm>
              <a:off x="1695728" y="5463862"/>
              <a:ext cx="1406075" cy="354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打两个滚 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1AA01353-24CC-44B9-9573-0CE1773E332B}"/>
                </a:ext>
              </a:extLst>
            </p:cNvPr>
            <p:cNvSpPr/>
            <p:nvPr/>
          </p:nvSpPr>
          <p:spPr>
            <a:xfrm>
              <a:off x="1695728" y="5774090"/>
              <a:ext cx="1406075" cy="185252"/>
            </a:xfrm>
            <a:prstGeom prst="rect">
              <a:avLst/>
            </a:prstGeom>
          </p:spPr>
          <p:txBody>
            <a:bodyPr wrap="square" tIns="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R" panose="00020600040101010101" pitchFamily="18" charset="-122"/>
                </a:rPr>
                <a:t>我是一句描述的话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6F7E8BAF-3D83-4D4F-80F2-E4663E4EE61A}"/>
              </a:ext>
            </a:extLst>
          </p:cNvPr>
          <p:cNvGrpSpPr/>
          <p:nvPr/>
        </p:nvGrpSpPr>
        <p:grpSpPr>
          <a:xfrm>
            <a:off x="3469047" y="5260807"/>
            <a:ext cx="2480182" cy="911393"/>
            <a:chOff x="3469047" y="5260807"/>
            <a:chExt cx="2480182" cy="911393"/>
          </a:xfrm>
        </p:grpSpPr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DAD1CAF5-0F29-4054-949B-EA506040DC8B}"/>
                </a:ext>
              </a:extLst>
            </p:cNvPr>
            <p:cNvSpPr/>
            <p:nvPr/>
          </p:nvSpPr>
          <p:spPr>
            <a:xfrm>
              <a:off x="3469047" y="5260807"/>
              <a:ext cx="2480182" cy="911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b"/>
            <a:lstStyle/>
            <a:p>
              <a:pPr algn="ctr"/>
              <a:endParaRPr lang="zh-CN" altLang="en-US" sz="1650" spc="300" dirty="0">
                <a:solidFill>
                  <a:srgbClr val="0F7ABF">
                    <a:lumMod val="50000"/>
                  </a:srgb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EE310C5F-A958-4ABA-87FB-D71264A6C134}"/>
                </a:ext>
              </a:extLst>
            </p:cNvPr>
            <p:cNvSpPr txBox="1"/>
            <p:nvPr/>
          </p:nvSpPr>
          <p:spPr>
            <a:xfrm>
              <a:off x="3669990" y="5375265"/>
              <a:ext cx="8707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37</a:t>
              </a:r>
              <a:r>
                <a:rPr lang="en-US" altLang="zh-CN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 </a:t>
              </a:r>
              <a:r>
                <a:rPr lang="en-US" altLang="zh-CN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%</a:t>
              </a:r>
              <a:endPara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B0118F84-BC42-4314-AA01-9AA7253726C7}"/>
                </a:ext>
              </a:extLst>
            </p:cNvPr>
            <p:cNvSpPr/>
            <p:nvPr/>
          </p:nvSpPr>
          <p:spPr>
            <a:xfrm>
              <a:off x="4470002" y="5463862"/>
              <a:ext cx="1406075" cy="354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踢几脚球</a:t>
              </a:r>
            </a:p>
          </p:txBody>
        </p:sp>
        <p:sp>
          <p:nvSpPr>
            <p:cNvPr id="90" name="矩形 89">
              <a:extLst>
                <a:ext uri="{FF2B5EF4-FFF2-40B4-BE49-F238E27FC236}">
                  <a16:creationId xmlns="" xmlns:a16="http://schemas.microsoft.com/office/drawing/2014/main" id="{6A1AE222-8DC9-4EFA-88D6-7E49CD409E77}"/>
                </a:ext>
              </a:extLst>
            </p:cNvPr>
            <p:cNvSpPr/>
            <p:nvPr/>
          </p:nvSpPr>
          <p:spPr>
            <a:xfrm>
              <a:off x="4469137" y="5774090"/>
              <a:ext cx="1406075" cy="185252"/>
            </a:xfrm>
            <a:prstGeom prst="rect">
              <a:avLst/>
            </a:prstGeom>
          </p:spPr>
          <p:txBody>
            <a:bodyPr wrap="square" tIns="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R" panose="00020600040101010101" pitchFamily="18" charset="-122"/>
                </a:rPr>
                <a:t>我是一句描述的话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B01B86E7-6B23-464B-903E-53886CCF3E92}"/>
              </a:ext>
            </a:extLst>
          </p:cNvPr>
          <p:cNvGrpSpPr/>
          <p:nvPr/>
        </p:nvGrpSpPr>
        <p:grpSpPr>
          <a:xfrm>
            <a:off x="6242770" y="5260807"/>
            <a:ext cx="2480182" cy="911393"/>
            <a:chOff x="6242770" y="5260807"/>
            <a:chExt cx="2480182" cy="911393"/>
          </a:xfrm>
        </p:grpSpPr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194FEA55-84BF-40D8-89C4-C0E7C9E0C0E4}"/>
                </a:ext>
              </a:extLst>
            </p:cNvPr>
            <p:cNvSpPr/>
            <p:nvPr/>
          </p:nvSpPr>
          <p:spPr>
            <a:xfrm>
              <a:off x="6242770" y="5260807"/>
              <a:ext cx="2480182" cy="911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b"/>
            <a:lstStyle/>
            <a:p>
              <a:pPr algn="ctr"/>
              <a:endParaRPr lang="zh-CN" altLang="en-US" sz="1650" spc="300" dirty="0">
                <a:solidFill>
                  <a:srgbClr val="0F7ABF">
                    <a:lumMod val="50000"/>
                  </a:srgb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20840B55-5B3F-473D-8794-EAEFB4954D3E}"/>
                </a:ext>
              </a:extLst>
            </p:cNvPr>
            <p:cNvSpPr txBox="1"/>
            <p:nvPr/>
          </p:nvSpPr>
          <p:spPr>
            <a:xfrm>
              <a:off x="6445261" y="5375265"/>
              <a:ext cx="8707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81</a:t>
              </a:r>
              <a:r>
                <a:rPr lang="en-US" altLang="zh-CN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 </a:t>
              </a:r>
              <a:r>
                <a:rPr lang="en-US" altLang="zh-CN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%</a:t>
              </a:r>
              <a:endPara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0EBB8BC-AAB0-486C-8C3C-04B5E9FC4716}"/>
                </a:ext>
              </a:extLst>
            </p:cNvPr>
            <p:cNvSpPr/>
            <p:nvPr/>
          </p:nvSpPr>
          <p:spPr>
            <a:xfrm>
              <a:off x="7242860" y="5463862"/>
              <a:ext cx="1406075" cy="354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赛几趟跑</a:t>
              </a:r>
            </a:p>
          </p:txBody>
        </p:sp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8DAAD854-FE6B-42FB-9631-38E479D0797A}"/>
                </a:ext>
              </a:extLst>
            </p:cNvPr>
            <p:cNvSpPr/>
            <p:nvPr/>
          </p:nvSpPr>
          <p:spPr>
            <a:xfrm>
              <a:off x="7242860" y="5774090"/>
              <a:ext cx="1406075" cy="185252"/>
            </a:xfrm>
            <a:prstGeom prst="rect">
              <a:avLst/>
            </a:prstGeom>
          </p:spPr>
          <p:txBody>
            <a:bodyPr wrap="square" tIns="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R" panose="00020600040101010101" pitchFamily="18" charset="-122"/>
                </a:rPr>
                <a:t>我是一句描述的话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7543A53F-123F-43BC-93A1-15A6F7A2D5EB}"/>
              </a:ext>
            </a:extLst>
          </p:cNvPr>
          <p:cNvGrpSpPr/>
          <p:nvPr/>
        </p:nvGrpSpPr>
        <p:grpSpPr>
          <a:xfrm>
            <a:off x="9016492" y="5260807"/>
            <a:ext cx="2480182" cy="911393"/>
            <a:chOff x="9016492" y="5260807"/>
            <a:chExt cx="2480182" cy="911393"/>
          </a:xfrm>
        </p:grpSpPr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7A0EFC15-CAB4-4FAE-B364-24DEB8E3ECB4}"/>
                </a:ext>
              </a:extLst>
            </p:cNvPr>
            <p:cNvSpPr/>
            <p:nvPr/>
          </p:nvSpPr>
          <p:spPr>
            <a:xfrm>
              <a:off x="9016492" y="5260807"/>
              <a:ext cx="2480182" cy="911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0" dist="127000" dir="42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b"/>
            <a:lstStyle/>
            <a:p>
              <a:pPr algn="ctr"/>
              <a:endParaRPr lang="zh-CN" altLang="en-US" sz="1650" spc="300" dirty="0">
                <a:solidFill>
                  <a:srgbClr val="0F7ABF">
                    <a:lumMod val="50000"/>
                  </a:srgb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FD074787-0180-48A1-9700-322F933E06F1}"/>
                </a:ext>
              </a:extLst>
            </p:cNvPr>
            <p:cNvSpPr txBox="1"/>
            <p:nvPr/>
          </p:nvSpPr>
          <p:spPr>
            <a:xfrm>
              <a:off x="9220532" y="5375265"/>
              <a:ext cx="8707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42</a:t>
              </a:r>
              <a:r>
                <a:rPr lang="en-US" altLang="zh-CN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 </a:t>
              </a:r>
              <a:r>
                <a:rPr lang="en-US" altLang="zh-CN" sz="1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</a:rPr>
                <a:t>%</a:t>
              </a:r>
              <a:endParaRPr lang="zh-CN" altLang="en-US" sz="12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ECECA27C-4BF4-4167-9514-5C85FF2943C6}"/>
                </a:ext>
              </a:extLst>
            </p:cNvPr>
            <p:cNvSpPr/>
            <p:nvPr/>
          </p:nvSpPr>
          <p:spPr>
            <a:xfrm>
              <a:off x="10017134" y="5463862"/>
              <a:ext cx="1406075" cy="354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捉几回迷藏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6B939E2E-A6D9-4122-8020-64CDA865B953}"/>
                </a:ext>
              </a:extLst>
            </p:cNvPr>
            <p:cNvSpPr/>
            <p:nvPr/>
          </p:nvSpPr>
          <p:spPr>
            <a:xfrm>
              <a:off x="10016269" y="5774090"/>
              <a:ext cx="1406075" cy="185252"/>
            </a:xfrm>
            <a:prstGeom prst="rect">
              <a:avLst/>
            </a:prstGeom>
          </p:spPr>
          <p:txBody>
            <a:bodyPr wrap="square" tIns="0" bIns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R" panose="00020600040101010101" pitchFamily="18" charset="-122"/>
                </a:rPr>
                <a:t>我是一句描述的话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5759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42B0D4B-1E02-4923-98DA-34661A3E0BEE}"/>
              </a:ext>
            </a:extLst>
          </p:cNvPr>
          <p:cNvSpPr/>
          <p:nvPr/>
        </p:nvSpPr>
        <p:spPr>
          <a:xfrm>
            <a:off x="2086265" y="2217920"/>
            <a:ext cx="473559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</a:t>
            </a:r>
            <a:r>
              <a:rPr lang="en-US" altLang="zh-CN" sz="120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PLAN</a:t>
            </a:r>
            <a:endParaRPr lang="en-US" altLang="zh-CN" sz="12000" dirty="0">
              <a:solidFill>
                <a:schemeClr val="tx1">
                  <a:alpha val="10000"/>
                </a:schemeClr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E72C6D2-277C-4E5F-846F-BB8BD694A95C}"/>
              </a:ext>
            </a:extLst>
          </p:cNvPr>
          <p:cNvSpPr txBox="1"/>
          <p:nvPr/>
        </p:nvSpPr>
        <p:spPr>
          <a:xfrm>
            <a:off x="2795092" y="3144229"/>
            <a:ext cx="33009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工作计划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933652B7-EA7A-4B4D-8ED1-EE0079B8AC62}"/>
              </a:ext>
            </a:extLst>
          </p:cNvPr>
          <p:cNvSpPr/>
          <p:nvPr/>
        </p:nvSpPr>
        <p:spPr>
          <a:xfrm>
            <a:off x="6141720" y="3369532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/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57514F33-523F-4B53-8C99-74FB1F7C2280}"/>
              </a:ext>
            </a:extLst>
          </p:cNvPr>
          <p:cNvSpPr/>
          <p:nvPr/>
        </p:nvSpPr>
        <p:spPr>
          <a:xfrm>
            <a:off x="2467481" y="3698227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12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4DD33B6E-3744-4E2C-A641-68BF23082D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2F8B835-AF62-4E04-9DB3-F551A33ABEAE}"/>
              </a:ext>
            </a:extLst>
          </p:cNvPr>
          <p:cNvSpPr/>
          <p:nvPr/>
        </p:nvSpPr>
        <p:spPr>
          <a:xfrm>
            <a:off x="695324" y="1330483"/>
            <a:ext cx="4205860" cy="4978241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2D2EBA3-D1F2-48B8-8DE8-F24BB1CDD426}"/>
              </a:ext>
            </a:extLst>
          </p:cNvPr>
          <p:cNvGrpSpPr/>
          <p:nvPr/>
        </p:nvGrpSpPr>
        <p:grpSpPr>
          <a:xfrm>
            <a:off x="980525" y="1234697"/>
            <a:ext cx="916033" cy="1540855"/>
            <a:chOff x="8475383" y="4005329"/>
            <a:chExt cx="916033" cy="1540855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7397FD8C-C779-4D96-9E5D-31279D2DA09E}"/>
                </a:ext>
              </a:extLst>
            </p:cNvPr>
            <p:cNvSpPr/>
            <p:nvPr/>
          </p:nvSpPr>
          <p:spPr>
            <a:xfrm>
              <a:off x="8521167" y="4005329"/>
              <a:ext cx="824400" cy="1540855"/>
            </a:xfrm>
            <a:custGeom>
              <a:avLst/>
              <a:gdLst>
                <a:gd name="connsiteX0" fmla="*/ 0 w 824400"/>
                <a:gd name="connsiteY0" fmla="*/ 0 h 1540855"/>
                <a:gd name="connsiteX1" fmla="*/ 824400 w 824400"/>
                <a:gd name="connsiteY1" fmla="*/ 0 h 1540855"/>
                <a:gd name="connsiteX2" fmla="*/ 824400 w 824400"/>
                <a:gd name="connsiteY2" fmla="*/ 1540855 h 1540855"/>
                <a:gd name="connsiteX3" fmla="*/ 782386 w 824400"/>
                <a:gd name="connsiteY3" fmla="*/ 1504188 h 1540855"/>
                <a:gd name="connsiteX4" fmla="*/ 740722 w 824400"/>
                <a:gd name="connsiteY4" fmla="*/ 1540549 h 1540855"/>
                <a:gd name="connsiteX5" fmla="*/ 699058 w 824400"/>
                <a:gd name="connsiteY5" fmla="*/ 1504188 h 1540855"/>
                <a:gd name="connsiteX6" fmla="*/ 660068 w 824400"/>
                <a:gd name="connsiteY6" fmla="*/ 1538215 h 1540855"/>
                <a:gd name="connsiteX7" fmla="*/ 621079 w 824400"/>
                <a:gd name="connsiteY7" fmla="*/ 1504188 h 1540855"/>
                <a:gd name="connsiteX8" fmla="*/ 579415 w 824400"/>
                <a:gd name="connsiteY8" fmla="*/ 1540548 h 1540855"/>
                <a:gd name="connsiteX9" fmla="*/ 537752 w 824400"/>
                <a:gd name="connsiteY9" fmla="*/ 1504188 h 1540855"/>
                <a:gd name="connsiteX10" fmla="*/ 496088 w 824400"/>
                <a:gd name="connsiteY10" fmla="*/ 1540549 h 1540855"/>
                <a:gd name="connsiteX11" fmla="*/ 454424 w 824400"/>
                <a:gd name="connsiteY11" fmla="*/ 1504188 h 1540855"/>
                <a:gd name="connsiteX12" fmla="*/ 412760 w 824400"/>
                <a:gd name="connsiteY12" fmla="*/ 1540549 h 1540855"/>
                <a:gd name="connsiteX13" fmla="*/ 371096 w 824400"/>
                <a:gd name="connsiteY13" fmla="*/ 1504188 h 1540855"/>
                <a:gd name="connsiteX14" fmla="*/ 330066 w 824400"/>
                <a:gd name="connsiteY14" fmla="*/ 1539995 h 1540855"/>
                <a:gd name="connsiteX15" fmla="*/ 289037 w 824400"/>
                <a:gd name="connsiteY15" fmla="*/ 1504188 h 1540855"/>
                <a:gd name="connsiteX16" fmla="*/ 247373 w 824400"/>
                <a:gd name="connsiteY16" fmla="*/ 1540548 h 1540855"/>
                <a:gd name="connsiteX17" fmla="*/ 205710 w 824400"/>
                <a:gd name="connsiteY17" fmla="*/ 1504188 h 1540855"/>
                <a:gd name="connsiteX18" fmla="*/ 164046 w 824400"/>
                <a:gd name="connsiteY18" fmla="*/ 1540549 h 1540855"/>
                <a:gd name="connsiteX19" fmla="*/ 122382 w 824400"/>
                <a:gd name="connsiteY19" fmla="*/ 1504188 h 1540855"/>
                <a:gd name="connsiteX20" fmla="*/ 80718 w 824400"/>
                <a:gd name="connsiteY20" fmla="*/ 1540549 h 1540855"/>
                <a:gd name="connsiteX21" fmla="*/ 39054 w 824400"/>
                <a:gd name="connsiteY21" fmla="*/ 1504188 h 1540855"/>
                <a:gd name="connsiteX22" fmla="*/ 0 w 824400"/>
                <a:gd name="connsiteY22" fmla="*/ 1538271 h 154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4400" h="1540855">
                  <a:moveTo>
                    <a:pt x="0" y="0"/>
                  </a:moveTo>
                  <a:lnTo>
                    <a:pt x="824400" y="0"/>
                  </a:lnTo>
                  <a:lnTo>
                    <a:pt x="824400" y="1540855"/>
                  </a:lnTo>
                  <a:lnTo>
                    <a:pt x="782386" y="1504188"/>
                  </a:lnTo>
                  <a:lnTo>
                    <a:pt x="740722" y="1540549"/>
                  </a:lnTo>
                  <a:lnTo>
                    <a:pt x="699058" y="1504188"/>
                  </a:lnTo>
                  <a:lnTo>
                    <a:pt x="660068" y="1538215"/>
                  </a:lnTo>
                  <a:lnTo>
                    <a:pt x="621079" y="1504188"/>
                  </a:lnTo>
                  <a:lnTo>
                    <a:pt x="579415" y="1540548"/>
                  </a:lnTo>
                  <a:lnTo>
                    <a:pt x="537752" y="1504188"/>
                  </a:lnTo>
                  <a:lnTo>
                    <a:pt x="496088" y="1540549"/>
                  </a:lnTo>
                  <a:lnTo>
                    <a:pt x="454424" y="1504188"/>
                  </a:lnTo>
                  <a:lnTo>
                    <a:pt x="412760" y="1540549"/>
                  </a:lnTo>
                  <a:lnTo>
                    <a:pt x="371096" y="1504188"/>
                  </a:lnTo>
                  <a:lnTo>
                    <a:pt x="330066" y="1539995"/>
                  </a:lnTo>
                  <a:lnTo>
                    <a:pt x="289037" y="1504188"/>
                  </a:lnTo>
                  <a:lnTo>
                    <a:pt x="247373" y="1540548"/>
                  </a:lnTo>
                  <a:lnTo>
                    <a:pt x="205710" y="1504188"/>
                  </a:lnTo>
                  <a:lnTo>
                    <a:pt x="164046" y="1540549"/>
                  </a:lnTo>
                  <a:lnTo>
                    <a:pt x="122382" y="1504188"/>
                  </a:lnTo>
                  <a:lnTo>
                    <a:pt x="80718" y="1540549"/>
                  </a:lnTo>
                  <a:lnTo>
                    <a:pt x="39054" y="1504188"/>
                  </a:lnTo>
                  <a:lnTo>
                    <a:pt x="0" y="1538271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EBA0E7CE-A373-4B1A-B57A-DB23ED93766C}"/>
                </a:ext>
              </a:extLst>
            </p:cNvPr>
            <p:cNvSpPr/>
            <p:nvPr/>
          </p:nvSpPr>
          <p:spPr>
            <a:xfrm flipH="1">
              <a:off x="9345697" y="4005329"/>
              <a:ext cx="45719" cy="1016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B291884D-B553-46D4-9A7B-7BD184234CE3}"/>
                </a:ext>
              </a:extLst>
            </p:cNvPr>
            <p:cNvSpPr/>
            <p:nvPr/>
          </p:nvSpPr>
          <p:spPr>
            <a:xfrm>
              <a:off x="8475383" y="4005329"/>
              <a:ext cx="45719" cy="1016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DFD9E061-4D14-498F-8492-B84FB217B947}"/>
              </a:ext>
            </a:extLst>
          </p:cNvPr>
          <p:cNvGrpSpPr/>
          <p:nvPr/>
        </p:nvGrpSpPr>
        <p:grpSpPr>
          <a:xfrm>
            <a:off x="5513503" y="1630498"/>
            <a:ext cx="6074613" cy="4239077"/>
            <a:chOff x="5513503" y="1359734"/>
            <a:chExt cx="6074613" cy="4239077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2E65D5FB-EBF9-4A59-AC71-DEA14911223B}"/>
                </a:ext>
              </a:extLst>
            </p:cNvPr>
            <p:cNvCxnSpPr/>
            <p:nvPr/>
          </p:nvCxnSpPr>
          <p:spPr>
            <a:xfrm>
              <a:off x="7571232" y="1508760"/>
              <a:ext cx="392544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C4A5E35D-F15A-4B5D-92DF-0D509121DD26}"/>
                </a:ext>
              </a:extLst>
            </p:cNvPr>
            <p:cNvCxnSpPr/>
            <p:nvPr/>
          </p:nvCxnSpPr>
          <p:spPr>
            <a:xfrm>
              <a:off x="7571232" y="3123837"/>
              <a:ext cx="392544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B5D99060-D95A-4CF1-B8B5-58DDAF5B1F5C}"/>
                </a:ext>
              </a:extLst>
            </p:cNvPr>
            <p:cNvCxnSpPr/>
            <p:nvPr/>
          </p:nvCxnSpPr>
          <p:spPr>
            <a:xfrm>
              <a:off x="7571232" y="4738914"/>
              <a:ext cx="392544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704063E6-D06F-4767-B822-DE54B0946052}"/>
                </a:ext>
              </a:extLst>
            </p:cNvPr>
            <p:cNvGrpSpPr/>
            <p:nvPr/>
          </p:nvGrpSpPr>
          <p:grpSpPr>
            <a:xfrm>
              <a:off x="5513503" y="1359734"/>
              <a:ext cx="6074613" cy="1008923"/>
              <a:chOff x="5513503" y="1359734"/>
              <a:chExt cx="6074613" cy="1008923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363AD909-5B66-4655-9D4D-8B6E831CD86E}"/>
                  </a:ext>
                </a:extLst>
              </p:cNvPr>
              <p:cNvSpPr/>
              <p:nvPr/>
            </p:nvSpPr>
            <p:spPr>
              <a:xfrm>
                <a:off x="5513503" y="1736433"/>
                <a:ext cx="6074613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风里带来些新翻的泥土的气息，混着青草味儿，还有各种花的香，都在微微润湿的空气里酝酿。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FBD2A16B-18EE-497C-802A-99A985AF6A31}"/>
                  </a:ext>
                </a:extLst>
              </p:cNvPr>
              <p:cNvSpPr txBox="1"/>
              <p:nvPr/>
            </p:nvSpPr>
            <p:spPr>
              <a:xfrm>
                <a:off x="5934127" y="1359734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01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265E9823-CB17-4C3B-8EF1-FC1BE2848540}"/>
                  </a:ext>
                </a:extLst>
              </p:cNvPr>
              <p:cNvGrpSpPr/>
              <p:nvPr/>
            </p:nvGrpSpPr>
            <p:grpSpPr>
              <a:xfrm>
                <a:off x="5590894" y="1365126"/>
                <a:ext cx="319771" cy="319771"/>
                <a:chOff x="5590894" y="1365126"/>
                <a:chExt cx="319771" cy="319771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="" xmlns:a16="http://schemas.microsoft.com/office/drawing/2014/main" id="{78956A5E-F0EA-4CEE-AE83-FF12E6C949D3}"/>
                    </a:ext>
                  </a:extLst>
                </p:cNvPr>
                <p:cNvSpPr/>
                <p:nvPr/>
              </p:nvSpPr>
              <p:spPr>
                <a:xfrm>
                  <a:off x="5590894" y="1365126"/>
                  <a:ext cx="319771" cy="3197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Times New Roman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pic>
              <p:nvPicPr>
                <p:cNvPr id="26" name="图形 25">
                  <a:extLst>
                    <a:ext uri="{FF2B5EF4-FFF2-40B4-BE49-F238E27FC236}">
                      <a16:creationId xmlns="" xmlns:a16="http://schemas.microsoft.com/office/drawing/2014/main" id="{A19A42B6-D083-4B72-AD6D-14DE54B2B9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31771" y="1406003"/>
                  <a:ext cx="238016" cy="23801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CD331F7C-760C-4764-9EAF-5016CFDC003A}"/>
                </a:ext>
              </a:extLst>
            </p:cNvPr>
            <p:cNvGrpSpPr/>
            <p:nvPr/>
          </p:nvGrpSpPr>
          <p:grpSpPr>
            <a:xfrm>
              <a:off x="5513503" y="2974811"/>
              <a:ext cx="6074613" cy="1008923"/>
              <a:chOff x="5513503" y="2974811"/>
              <a:chExt cx="6074613" cy="1008923"/>
            </a:xfrm>
          </p:grpSpPr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7F61BFB9-85B7-441C-805D-742F233D9979}"/>
                  </a:ext>
                </a:extLst>
              </p:cNvPr>
              <p:cNvSpPr/>
              <p:nvPr/>
            </p:nvSpPr>
            <p:spPr>
              <a:xfrm>
                <a:off x="5513503" y="3351510"/>
                <a:ext cx="6074613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风里带来些新翻的泥土的气息，混着青草味儿，还有各种花的香，都在微微润湿的空气里酝酿。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16660D6B-98DE-4666-91F5-A326BC27A198}"/>
                  </a:ext>
                </a:extLst>
              </p:cNvPr>
              <p:cNvSpPr txBox="1"/>
              <p:nvPr/>
            </p:nvSpPr>
            <p:spPr>
              <a:xfrm>
                <a:off x="5934127" y="297481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02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="" xmlns:a16="http://schemas.microsoft.com/office/drawing/2014/main" id="{8B1E60B8-AA32-488F-8E0F-A79B2FDD4A68}"/>
                  </a:ext>
                </a:extLst>
              </p:cNvPr>
              <p:cNvGrpSpPr/>
              <p:nvPr/>
            </p:nvGrpSpPr>
            <p:grpSpPr>
              <a:xfrm>
                <a:off x="5590894" y="2974811"/>
                <a:ext cx="319771" cy="319771"/>
                <a:chOff x="5590894" y="2974811"/>
                <a:chExt cx="319771" cy="319771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="" xmlns:a16="http://schemas.microsoft.com/office/drawing/2014/main" id="{7CE76343-5477-42F9-B95D-9306801839AE}"/>
                    </a:ext>
                  </a:extLst>
                </p:cNvPr>
                <p:cNvSpPr/>
                <p:nvPr/>
              </p:nvSpPr>
              <p:spPr>
                <a:xfrm>
                  <a:off x="5590894" y="2974811"/>
                  <a:ext cx="319771" cy="3197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Times New Roman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pic>
              <p:nvPicPr>
                <p:cNvPr id="33" name="图形 32">
                  <a:extLst>
                    <a:ext uri="{FF2B5EF4-FFF2-40B4-BE49-F238E27FC236}">
                      <a16:creationId xmlns="" xmlns:a16="http://schemas.microsoft.com/office/drawing/2014/main" id="{D4B26A8C-24EE-4E06-89AF-959DC6C83B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24867" y="3006077"/>
                  <a:ext cx="261818" cy="26181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0CF6A156-9B9E-42EF-B3BA-3633E71C7CBF}"/>
                </a:ext>
              </a:extLst>
            </p:cNvPr>
            <p:cNvGrpSpPr/>
            <p:nvPr/>
          </p:nvGrpSpPr>
          <p:grpSpPr>
            <a:xfrm>
              <a:off x="5513503" y="4589888"/>
              <a:ext cx="6074613" cy="1008923"/>
              <a:chOff x="5513503" y="4589888"/>
              <a:chExt cx="6074613" cy="1008923"/>
            </a:xfrm>
          </p:grpSpPr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A875F8BE-9858-4849-9ABC-EFAB2E93FD30}"/>
                  </a:ext>
                </a:extLst>
              </p:cNvPr>
              <p:cNvSpPr/>
              <p:nvPr/>
            </p:nvSpPr>
            <p:spPr>
              <a:xfrm>
                <a:off x="5513503" y="4966587"/>
                <a:ext cx="6074613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风里带来些新翻的泥土的气息，混着青草味儿，还有各种花的香，都在微微润湿的空气里酝酿。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8C57B002-D392-4E66-93D5-744B10CAC258}"/>
                  </a:ext>
                </a:extLst>
              </p:cNvPr>
              <p:cNvSpPr txBox="1"/>
              <p:nvPr/>
            </p:nvSpPr>
            <p:spPr>
              <a:xfrm>
                <a:off x="5934127" y="4589888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03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="" xmlns:a16="http://schemas.microsoft.com/office/drawing/2014/main" id="{4A4E90D9-9490-481E-ACFF-433CAD51568A}"/>
                  </a:ext>
                </a:extLst>
              </p:cNvPr>
              <p:cNvGrpSpPr/>
              <p:nvPr/>
            </p:nvGrpSpPr>
            <p:grpSpPr>
              <a:xfrm>
                <a:off x="5590894" y="4595280"/>
                <a:ext cx="319771" cy="319771"/>
                <a:chOff x="5590894" y="4595280"/>
                <a:chExt cx="319771" cy="319771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="" xmlns:a16="http://schemas.microsoft.com/office/drawing/2014/main" id="{99A9C97A-48E6-422A-AF9E-E122D5761FA3}"/>
                    </a:ext>
                  </a:extLst>
                </p:cNvPr>
                <p:cNvSpPr/>
                <p:nvPr/>
              </p:nvSpPr>
              <p:spPr>
                <a:xfrm>
                  <a:off x="5590894" y="4595280"/>
                  <a:ext cx="319771" cy="3197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Times New Roman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pic>
              <p:nvPicPr>
                <p:cNvPr id="34" name="图形 33">
                  <a:extLst>
                    <a:ext uri="{FF2B5EF4-FFF2-40B4-BE49-F238E27FC236}">
                      <a16:creationId xmlns="" xmlns:a16="http://schemas.microsoft.com/office/drawing/2014/main" id="{93BAF52F-3F81-4FC6-A454-6E2112F44C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43348" y="4644280"/>
                  <a:ext cx="216378" cy="216378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A497E009-D1C5-4A1A-8EE7-CC53F80FE43D}"/>
              </a:ext>
            </a:extLst>
          </p:cNvPr>
          <p:cNvSpPr txBox="1"/>
          <p:nvPr/>
        </p:nvSpPr>
        <p:spPr>
          <a:xfrm>
            <a:off x="1102271" y="1655284"/>
            <a:ext cx="723275" cy="738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</a:rPr>
              <a:t>我是</a:t>
            </a:r>
            <a:endParaRPr lang="en-US" altLang="zh-CN" spc="3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Aft>
                <a:spcPts val="500"/>
              </a:spcAft>
            </a:pPr>
            <a:r>
              <a:rPr lang="zh-CN" altLang="en-US" spc="300" dirty="0">
                <a:solidFill>
                  <a:schemeClr val="bg1"/>
                </a:solidFill>
              </a:rPr>
              <a:t>标题</a:t>
            </a:r>
            <a:endParaRPr lang="en-US" altLang="zh-CN" spc="300" dirty="0">
              <a:solidFill>
                <a:schemeClr val="bg1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E55AFB0-DDF7-4EBD-B14D-FAED8CBDF732}"/>
              </a:ext>
            </a:extLst>
          </p:cNvPr>
          <p:cNvGrpSpPr/>
          <p:nvPr/>
        </p:nvGrpSpPr>
        <p:grpSpPr>
          <a:xfrm>
            <a:off x="2339747" y="1708307"/>
            <a:ext cx="1975880" cy="723275"/>
            <a:chOff x="2278787" y="1650432"/>
            <a:chExt cx="1975880" cy="723275"/>
          </a:xfrm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6FAD02F1-FBA0-4170-9A4F-6E545EF04A0A}"/>
                </a:ext>
              </a:extLst>
            </p:cNvPr>
            <p:cNvSpPr/>
            <p:nvPr/>
          </p:nvSpPr>
          <p:spPr>
            <a:xfrm rot="5400000">
              <a:off x="4048127" y="1805449"/>
              <a:ext cx="206540" cy="206540"/>
            </a:xfrm>
            <a:custGeom>
              <a:avLst/>
              <a:gdLst>
                <a:gd name="connsiteX0" fmla="*/ 0 w 589281"/>
                <a:gd name="connsiteY0" fmla="*/ 589281 h 589281"/>
                <a:gd name="connsiteX1" fmla="*/ 0 w 589281"/>
                <a:gd name="connsiteY1" fmla="*/ 0 h 589281"/>
                <a:gd name="connsiteX2" fmla="*/ 255902 w 589281"/>
                <a:gd name="connsiteY2" fmla="*/ 0 h 589281"/>
                <a:gd name="connsiteX3" fmla="*/ 255902 w 589281"/>
                <a:gd name="connsiteY3" fmla="*/ 1 h 589281"/>
                <a:gd name="connsiteX4" fmla="*/ 589281 w 589281"/>
                <a:gd name="connsiteY4" fmla="*/ 1 h 589281"/>
                <a:gd name="connsiteX5" fmla="*/ 589281 w 589281"/>
                <a:gd name="connsiteY5" fmla="*/ 255902 h 589281"/>
                <a:gd name="connsiteX6" fmla="*/ 255902 w 589281"/>
                <a:gd name="connsiteY6" fmla="*/ 255902 h 589281"/>
                <a:gd name="connsiteX7" fmla="*/ 255902 w 589281"/>
                <a:gd name="connsiteY7" fmla="*/ 589281 h 58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281" h="589281">
                  <a:moveTo>
                    <a:pt x="0" y="589281"/>
                  </a:moveTo>
                  <a:lnTo>
                    <a:pt x="0" y="0"/>
                  </a:lnTo>
                  <a:lnTo>
                    <a:pt x="255902" y="0"/>
                  </a:lnTo>
                  <a:lnTo>
                    <a:pt x="255902" y="1"/>
                  </a:lnTo>
                  <a:lnTo>
                    <a:pt x="589281" y="1"/>
                  </a:lnTo>
                  <a:lnTo>
                    <a:pt x="589281" y="255902"/>
                  </a:lnTo>
                  <a:lnTo>
                    <a:pt x="255902" y="255902"/>
                  </a:lnTo>
                  <a:lnTo>
                    <a:pt x="255902" y="589281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8F8D4E82-F0C0-4BCD-B4FC-A746200E898D}"/>
                </a:ext>
              </a:extLst>
            </p:cNvPr>
            <p:cNvSpPr txBox="1"/>
            <p:nvPr/>
          </p:nvSpPr>
          <p:spPr>
            <a:xfrm>
              <a:off x="2924732" y="183696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/>
                <a:t>29    30</a:t>
              </a:r>
              <a:endParaRPr lang="zh-CN" altLang="en-US" sz="2400" b="1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177D1DDD-7E1E-46C6-A590-2B51019C7A43}"/>
                </a:ext>
              </a:extLst>
            </p:cNvPr>
            <p:cNvSpPr txBox="1"/>
            <p:nvPr/>
          </p:nvSpPr>
          <p:spPr>
            <a:xfrm rot="5400000">
              <a:off x="2055649" y="1873570"/>
              <a:ext cx="7232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spc="400" dirty="0"/>
                <a:t>2021</a:t>
              </a:r>
              <a:endParaRPr lang="zh-CN" altLang="en-US" sz="1200" spc="400" dirty="0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="" xmlns:a16="http://schemas.microsoft.com/office/drawing/2014/main" id="{1190C4E9-68F3-49A3-8A0A-8C267558290B}"/>
                </a:ext>
              </a:extLst>
            </p:cNvPr>
            <p:cNvSpPr/>
            <p:nvPr/>
          </p:nvSpPr>
          <p:spPr>
            <a:xfrm rot="5400000">
              <a:off x="3435685" y="2029557"/>
              <a:ext cx="142868" cy="76474"/>
            </a:xfrm>
            <a:prstGeom prst="triangle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34BB55E-EAA6-4056-B289-BBC15E9A37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82027" y="1736434"/>
              <a:ext cx="186477" cy="450506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713AF1C1-CA42-4608-96C0-804DC09A19C8}"/>
                </a:ext>
              </a:extLst>
            </p:cNvPr>
            <p:cNvSpPr txBox="1"/>
            <p:nvPr/>
          </p:nvSpPr>
          <p:spPr>
            <a:xfrm>
              <a:off x="2581684" y="1685774"/>
              <a:ext cx="2872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/>
                <a:t>4</a:t>
              </a:r>
              <a:endParaRPr lang="zh-CN" altLang="en-US" sz="1600" b="1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5A819C9A-4E0E-4BBA-AC55-62B9BA5DF645}"/>
                </a:ext>
              </a:extLst>
            </p:cNvPr>
            <p:cNvSpPr txBox="1"/>
            <p:nvPr/>
          </p:nvSpPr>
          <p:spPr>
            <a:xfrm>
              <a:off x="3001473" y="1771006"/>
              <a:ext cx="365161" cy="147151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800" spc="300" dirty="0">
                  <a:latin typeface="OPPOSans M" panose="00020600040101010101" pitchFamily="18" charset="-122"/>
                </a:rPr>
                <a:t>THU</a:t>
              </a:r>
              <a:endParaRPr lang="zh-CN" altLang="en-US" sz="800" spc="300" dirty="0">
                <a:latin typeface="OPPOSans M" panose="00020600040101010101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8162902A-137A-4473-ABA8-714532B181B7}"/>
                </a:ext>
              </a:extLst>
            </p:cNvPr>
            <p:cNvSpPr txBox="1"/>
            <p:nvPr/>
          </p:nvSpPr>
          <p:spPr>
            <a:xfrm>
              <a:off x="3626636" y="1771006"/>
              <a:ext cx="341075" cy="147151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800" spc="300" dirty="0">
                  <a:latin typeface="OPPOSans M" panose="00020600040101010101" pitchFamily="18" charset="-122"/>
                </a:rPr>
                <a:t>FRI</a:t>
              </a:r>
              <a:endParaRPr lang="zh-CN" altLang="en-US" sz="800" spc="300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EFE3A048-AD67-4F92-BEC6-6700578906D0}"/>
              </a:ext>
            </a:extLst>
          </p:cNvPr>
          <p:cNvSpPr/>
          <p:nvPr/>
        </p:nvSpPr>
        <p:spPr>
          <a:xfrm>
            <a:off x="927881" y="3044857"/>
            <a:ext cx="2741295" cy="3029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盼望着，盼望着，东风来了，春天的脚步近了。一切都像刚睡醒的样子，欣欣然张开了眼。山朗润起来了，水涨起来了，太阳的脸红起来了。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小草偷偷地从土里钻出来，嫩嫩的，绿绿的。园子里，田野里，瞧去，一大片一大片满是的。坐着，躺着，打两个滚，踢几脚球，赛几趟跑，捉几回迷藏。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EFA80A4C-9486-4196-8B6F-65FAE4D0125D}"/>
              </a:ext>
            </a:extLst>
          </p:cNvPr>
          <p:cNvSpPr/>
          <p:nvPr/>
        </p:nvSpPr>
        <p:spPr>
          <a:xfrm rot="18900000">
            <a:off x="3802569" y="2041636"/>
            <a:ext cx="325510" cy="325510"/>
          </a:xfrm>
          <a:prstGeom prst="ellipse">
            <a:avLst/>
          </a:prstGeom>
          <a:solidFill>
            <a:srgbClr val="BCD6ED">
              <a:alpha val="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68292ABC-56C9-4899-9173-9C377FFBC173}"/>
              </a:ext>
            </a:extLst>
          </p:cNvPr>
          <p:cNvGrpSpPr/>
          <p:nvPr/>
        </p:nvGrpSpPr>
        <p:grpSpPr>
          <a:xfrm>
            <a:off x="4252494" y="3134696"/>
            <a:ext cx="369478" cy="2849415"/>
            <a:chOff x="4073071" y="3134696"/>
            <a:chExt cx="369478" cy="2849415"/>
          </a:xfrm>
        </p:grpSpPr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C072B128-7252-4953-86FD-A9FE49466B55}"/>
                </a:ext>
              </a:extLst>
            </p:cNvPr>
            <p:cNvSpPr/>
            <p:nvPr/>
          </p:nvSpPr>
          <p:spPr>
            <a:xfrm>
              <a:off x="4353431" y="3134696"/>
              <a:ext cx="89118" cy="28494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B6B4A72A-9683-48DF-8937-776C3AE0AD16}"/>
                </a:ext>
              </a:extLst>
            </p:cNvPr>
            <p:cNvSpPr/>
            <p:nvPr/>
          </p:nvSpPr>
          <p:spPr>
            <a:xfrm>
              <a:off x="4257891" y="3134696"/>
              <a:ext cx="50305" cy="28494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B818E286-05B4-49FD-896D-5549854DB4BF}"/>
                </a:ext>
              </a:extLst>
            </p:cNvPr>
            <p:cNvSpPr/>
            <p:nvPr/>
          </p:nvSpPr>
          <p:spPr>
            <a:xfrm>
              <a:off x="4184262" y="3134696"/>
              <a:ext cx="28395" cy="28494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012D4275-794E-4E58-9B4F-4B3D7EED6075}"/>
                </a:ext>
              </a:extLst>
            </p:cNvPr>
            <p:cNvSpPr/>
            <p:nvPr/>
          </p:nvSpPr>
          <p:spPr>
            <a:xfrm>
              <a:off x="4125782" y="3134696"/>
              <a:ext cx="13246" cy="28494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8E4D04AB-73AD-4132-8383-EB97401DE72C}"/>
                </a:ext>
              </a:extLst>
            </p:cNvPr>
            <p:cNvSpPr/>
            <p:nvPr/>
          </p:nvSpPr>
          <p:spPr>
            <a:xfrm>
              <a:off x="4073071" y="3134696"/>
              <a:ext cx="7477" cy="28494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4195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E736108D-29D3-456C-8CAF-A5E97F5D3CC0}"/>
              </a:ext>
            </a:extLst>
          </p:cNvPr>
          <p:cNvSpPr/>
          <p:nvPr/>
        </p:nvSpPr>
        <p:spPr>
          <a:xfrm>
            <a:off x="6517974" y="1416893"/>
            <a:ext cx="4978701" cy="4891832"/>
          </a:xfrm>
          <a:custGeom>
            <a:avLst/>
            <a:gdLst>
              <a:gd name="connsiteX0" fmla="*/ 2476490 w 4978701"/>
              <a:gd name="connsiteY0" fmla="*/ 0 h 4715869"/>
              <a:gd name="connsiteX1" fmla="*/ 3815552 w 4978701"/>
              <a:gd name="connsiteY1" fmla="*/ 139168 h 4715869"/>
              <a:gd name="connsiteX2" fmla="*/ 4978701 w 4978701"/>
              <a:gd name="connsiteY2" fmla="*/ 142055 h 4715869"/>
              <a:gd name="connsiteX3" fmla="*/ 4978701 w 4978701"/>
              <a:gd name="connsiteY3" fmla="*/ 3555040 h 4715869"/>
              <a:gd name="connsiteX4" fmla="*/ 4978700 w 4978701"/>
              <a:gd name="connsiteY4" fmla="*/ 3555040 h 4715869"/>
              <a:gd name="connsiteX5" fmla="*/ 4978700 w 4978701"/>
              <a:gd name="connsiteY5" fmla="*/ 3930398 h 4715869"/>
              <a:gd name="connsiteX6" fmla="*/ 4978700 w 4978701"/>
              <a:gd name="connsiteY6" fmla="*/ 4434134 h 4715869"/>
              <a:gd name="connsiteX7" fmla="*/ 4971369 w 4978701"/>
              <a:gd name="connsiteY7" fmla="*/ 4465347 h 4715869"/>
              <a:gd name="connsiteX8" fmla="*/ 4978700 w 4978701"/>
              <a:gd name="connsiteY8" fmla="*/ 4479152 h 4715869"/>
              <a:gd name="connsiteX9" fmla="*/ 4978700 w 4978701"/>
              <a:gd name="connsiteY9" fmla="*/ 4479156 h 4715869"/>
              <a:gd name="connsiteX10" fmla="*/ 4965849 w 4978701"/>
              <a:gd name="connsiteY10" fmla="*/ 4503357 h 4715869"/>
              <a:gd name="connsiteX11" fmla="*/ 2489350 w 4978701"/>
              <a:gd name="connsiteY11" fmla="*/ 4715869 h 4715869"/>
              <a:gd name="connsiteX12" fmla="*/ 0 w 4978701"/>
              <a:gd name="connsiteY12" fmla="*/ 4479154 h 4715869"/>
              <a:gd name="connsiteX13" fmla="*/ 7332 w 4978701"/>
              <a:gd name="connsiteY13" fmla="*/ 4465348 h 4715869"/>
              <a:gd name="connsiteX14" fmla="*/ 0 w 4978701"/>
              <a:gd name="connsiteY14" fmla="*/ 4434134 h 4715869"/>
              <a:gd name="connsiteX15" fmla="*/ 0 w 4978701"/>
              <a:gd name="connsiteY15" fmla="*/ 1090583 h 4715869"/>
              <a:gd name="connsiteX16" fmla="*/ 1 w 4978701"/>
              <a:gd name="connsiteY16" fmla="*/ 1090579 h 4715869"/>
              <a:gd name="connsiteX17" fmla="*/ 1 w 4978701"/>
              <a:gd name="connsiteY17" fmla="*/ 715221 h 4715869"/>
              <a:gd name="connsiteX18" fmla="*/ 1 w 4978701"/>
              <a:gd name="connsiteY18" fmla="*/ 142055 h 4715869"/>
              <a:gd name="connsiteX19" fmla="*/ 1151303 w 4978701"/>
              <a:gd name="connsiteY19" fmla="*/ 139168 h 4715869"/>
              <a:gd name="connsiteX20" fmla="*/ 2476490 w 4978701"/>
              <a:gd name="connsiteY20" fmla="*/ 0 h 471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978701" h="4715869">
                <a:moveTo>
                  <a:pt x="2476490" y="0"/>
                </a:moveTo>
                <a:cubicBezTo>
                  <a:pt x="3228122" y="0"/>
                  <a:pt x="3448651" y="105735"/>
                  <a:pt x="3815552" y="139168"/>
                </a:cubicBezTo>
                <a:cubicBezTo>
                  <a:pt x="4182454" y="172603"/>
                  <a:pt x="4590985" y="141093"/>
                  <a:pt x="4978701" y="142055"/>
                </a:cubicBezTo>
                <a:lnTo>
                  <a:pt x="4978701" y="3555040"/>
                </a:lnTo>
                <a:lnTo>
                  <a:pt x="4978700" y="3555040"/>
                </a:lnTo>
                <a:lnTo>
                  <a:pt x="4978700" y="3930398"/>
                </a:lnTo>
                <a:lnTo>
                  <a:pt x="4978700" y="4434134"/>
                </a:lnTo>
                <a:lnTo>
                  <a:pt x="4971369" y="4465347"/>
                </a:lnTo>
                <a:lnTo>
                  <a:pt x="4978700" y="4479152"/>
                </a:lnTo>
                <a:lnTo>
                  <a:pt x="4978700" y="4479156"/>
                </a:lnTo>
                <a:lnTo>
                  <a:pt x="4965849" y="4503357"/>
                </a:lnTo>
                <a:cubicBezTo>
                  <a:pt x="4838369" y="4622722"/>
                  <a:pt x="3778254" y="4715869"/>
                  <a:pt x="2489350" y="4715869"/>
                </a:cubicBezTo>
                <a:cubicBezTo>
                  <a:pt x="1114520" y="4715869"/>
                  <a:pt x="0" y="4609888"/>
                  <a:pt x="0" y="4479154"/>
                </a:cubicBezTo>
                <a:lnTo>
                  <a:pt x="7332" y="4465348"/>
                </a:lnTo>
                <a:lnTo>
                  <a:pt x="0" y="4434134"/>
                </a:lnTo>
                <a:lnTo>
                  <a:pt x="0" y="1090583"/>
                </a:lnTo>
                <a:lnTo>
                  <a:pt x="1" y="1090579"/>
                </a:lnTo>
                <a:lnTo>
                  <a:pt x="1" y="715221"/>
                </a:lnTo>
                <a:lnTo>
                  <a:pt x="1" y="142055"/>
                </a:lnTo>
                <a:cubicBezTo>
                  <a:pt x="383769" y="141093"/>
                  <a:pt x="704949" y="176280"/>
                  <a:pt x="1151303" y="139168"/>
                </a:cubicBezTo>
                <a:cubicBezTo>
                  <a:pt x="1597657" y="102057"/>
                  <a:pt x="1724857" y="0"/>
                  <a:pt x="2476490" y="0"/>
                </a:cubicBezTo>
                <a:close/>
              </a:path>
            </a:pathLst>
          </a:custGeom>
          <a:solidFill>
            <a:srgbClr val="BCD6ED">
              <a:alpha val="30000"/>
            </a:srgbClr>
          </a:solidFill>
          <a:ln w="9525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FBAB6314-7C4E-45A4-9742-167DF2F26AE3}"/>
              </a:ext>
            </a:extLst>
          </p:cNvPr>
          <p:cNvSpPr/>
          <p:nvPr/>
        </p:nvSpPr>
        <p:spPr>
          <a:xfrm>
            <a:off x="704468" y="1416892"/>
            <a:ext cx="4978701" cy="4891833"/>
          </a:xfrm>
          <a:custGeom>
            <a:avLst/>
            <a:gdLst>
              <a:gd name="connsiteX0" fmla="*/ 2476490 w 4978701"/>
              <a:gd name="connsiteY0" fmla="*/ 0 h 4715870"/>
              <a:gd name="connsiteX1" fmla="*/ 3815553 w 4978701"/>
              <a:gd name="connsiteY1" fmla="*/ 139168 h 4715870"/>
              <a:gd name="connsiteX2" fmla="*/ 4978701 w 4978701"/>
              <a:gd name="connsiteY2" fmla="*/ 142055 h 4715870"/>
              <a:gd name="connsiteX3" fmla="*/ 4978701 w 4978701"/>
              <a:gd name="connsiteY3" fmla="*/ 3555041 h 4715870"/>
              <a:gd name="connsiteX4" fmla="*/ 4978700 w 4978701"/>
              <a:gd name="connsiteY4" fmla="*/ 3555041 h 4715870"/>
              <a:gd name="connsiteX5" fmla="*/ 4978700 w 4978701"/>
              <a:gd name="connsiteY5" fmla="*/ 3930398 h 4715870"/>
              <a:gd name="connsiteX6" fmla="*/ 4978700 w 4978701"/>
              <a:gd name="connsiteY6" fmla="*/ 4434135 h 4715870"/>
              <a:gd name="connsiteX7" fmla="*/ 4971369 w 4978701"/>
              <a:gd name="connsiteY7" fmla="*/ 4465348 h 4715870"/>
              <a:gd name="connsiteX8" fmla="*/ 4978700 w 4978701"/>
              <a:gd name="connsiteY8" fmla="*/ 4479153 h 4715870"/>
              <a:gd name="connsiteX9" fmla="*/ 4978700 w 4978701"/>
              <a:gd name="connsiteY9" fmla="*/ 4479157 h 4715870"/>
              <a:gd name="connsiteX10" fmla="*/ 4965849 w 4978701"/>
              <a:gd name="connsiteY10" fmla="*/ 4503358 h 4715870"/>
              <a:gd name="connsiteX11" fmla="*/ 2489351 w 4978701"/>
              <a:gd name="connsiteY11" fmla="*/ 4715870 h 4715870"/>
              <a:gd name="connsiteX12" fmla="*/ 0 w 4978701"/>
              <a:gd name="connsiteY12" fmla="*/ 4479155 h 4715870"/>
              <a:gd name="connsiteX13" fmla="*/ 7332 w 4978701"/>
              <a:gd name="connsiteY13" fmla="*/ 4465349 h 4715870"/>
              <a:gd name="connsiteX14" fmla="*/ 0 w 4978701"/>
              <a:gd name="connsiteY14" fmla="*/ 4434135 h 4715870"/>
              <a:gd name="connsiteX15" fmla="*/ 0 w 4978701"/>
              <a:gd name="connsiteY15" fmla="*/ 1090583 h 4715870"/>
              <a:gd name="connsiteX16" fmla="*/ 1 w 4978701"/>
              <a:gd name="connsiteY16" fmla="*/ 1090579 h 4715870"/>
              <a:gd name="connsiteX17" fmla="*/ 1 w 4978701"/>
              <a:gd name="connsiteY17" fmla="*/ 715222 h 4715870"/>
              <a:gd name="connsiteX18" fmla="*/ 1 w 4978701"/>
              <a:gd name="connsiteY18" fmla="*/ 142055 h 4715870"/>
              <a:gd name="connsiteX19" fmla="*/ 1151303 w 4978701"/>
              <a:gd name="connsiteY19" fmla="*/ 139168 h 4715870"/>
              <a:gd name="connsiteX20" fmla="*/ 2476490 w 4978701"/>
              <a:gd name="connsiteY20" fmla="*/ 0 h 4715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978701" h="4715870">
                <a:moveTo>
                  <a:pt x="2476490" y="0"/>
                </a:moveTo>
                <a:cubicBezTo>
                  <a:pt x="3228122" y="0"/>
                  <a:pt x="3448651" y="105735"/>
                  <a:pt x="3815553" y="139168"/>
                </a:cubicBezTo>
                <a:cubicBezTo>
                  <a:pt x="4182454" y="172603"/>
                  <a:pt x="4590985" y="141093"/>
                  <a:pt x="4978701" y="142055"/>
                </a:cubicBezTo>
                <a:lnTo>
                  <a:pt x="4978701" y="3555041"/>
                </a:lnTo>
                <a:lnTo>
                  <a:pt x="4978700" y="3555041"/>
                </a:lnTo>
                <a:lnTo>
                  <a:pt x="4978700" y="3930398"/>
                </a:lnTo>
                <a:lnTo>
                  <a:pt x="4978700" y="4434135"/>
                </a:lnTo>
                <a:lnTo>
                  <a:pt x="4971369" y="4465348"/>
                </a:lnTo>
                <a:lnTo>
                  <a:pt x="4978700" y="4479153"/>
                </a:lnTo>
                <a:lnTo>
                  <a:pt x="4978700" y="4479157"/>
                </a:lnTo>
                <a:lnTo>
                  <a:pt x="4965849" y="4503358"/>
                </a:lnTo>
                <a:cubicBezTo>
                  <a:pt x="4838369" y="4622723"/>
                  <a:pt x="3778254" y="4715870"/>
                  <a:pt x="2489351" y="4715870"/>
                </a:cubicBezTo>
                <a:cubicBezTo>
                  <a:pt x="1114520" y="4715870"/>
                  <a:pt x="0" y="4609889"/>
                  <a:pt x="0" y="4479155"/>
                </a:cubicBezTo>
                <a:lnTo>
                  <a:pt x="7332" y="4465349"/>
                </a:lnTo>
                <a:lnTo>
                  <a:pt x="0" y="4434135"/>
                </a:lnTo>
                <a:lnTo>
                  <a:pt x="0" y="1090583"/>
                </a:lnTo>
                <a:lnTo>
                  <a:pt x="1" y="1090579"/>
                </a:lnTo>
                <a:lnTo>
                  <a:pt x="1" y="715222"/>
                </a:lnTo>
                <a:lnTo>
                  <a:pt x="1" y="142055"/>
                </a:lnTo>
                <a:cubicBezTo>
                  <a:pt x="383769" y="141093"/>
                  <a:pt x="704948" y="176280"/>
                  <a:pt x="1151303" y="139168"/>
                </a:cubicBezTo>
                <a:cubicBezTo>
                  <a:pt x="1597657" y="102056"/>
                  <a:pt x="1724857" y="0"/>
                  <a:pt x="2476490" y="0"/>
                </a:cubicBezTo>
                <a:close/>
              </a:path>
            </a:pathLst>
          </a:custGeom>
          <a:solidFill>
            <a:srgbClr val="BCD6ED">
              <a:alpha val="30000"/>
            </a:srgbClr>
          </a:solidFill>
          <a:ln w="9525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D2C74B64-F7DA-4D2F-9479-95783FD6B4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9277187F-B95D-4A93-A981-8CC780E0031B}"/>
              </a:ext>
            </a:extLst>
          </p:cNvPr>
          <p:cNvSpPr/>
          <p:nvPr/>
        </p:nvSpPr>
        <p:spPr>
          <a:xfrm flipH="1">
            <a:off x="817620" y="1522010"/>
            <a:ext cx="4752397" cy="4685750"/>
          </a:xfrm>
          <a:custGeom>
            <a:avLst/>
            <a:gdLst>
              <a:gd name="connsiteX0" fmla="*/ 2363922 w 4752397"/>
              <a:gd name="connsiteY0" fmla="*/ 0 h 4477844"/>
              <a:gd name="connsiteX1" fmla="*/ 3642119 w 4752397"/>
              <a:gd name="connsiteY1" fmla="*/ 132842 h 4477844"/>
              <a:gd name="connsiteX2" fmla="*/ 4752397 w 4752397"/>
              <a:gd name="connsiteY2" fmla="*/ 135598 h 4477844"/>
              <a:gd name="connsiteX3" fmla="*/ 4752397 w 4752397"/>
              <a:gd name="connsiteY3" fmla="*/ 3369780 h 4477844"/>
              <a:gd name="connsiteX4" fmla="*/ 4752396 w 4752397"/>
              <a:gd name="connsiteY4" fmla="*/ 3369780 h 4477844"/>
              <a:gd name="connsiteX5" fmla="*/ 4752396 w 4752397"/>
              <a:gd name="connsiteY5" fmla="*/ 3751744 h 4477844"/>
              <a:gd name="connsiteX6" fmla="*/ 4752396 w 4752397"/>
              <a:gd name="connsiteY6" fmla="*/ 4208915 h 4477844"/>
              <a:gd name="connsiteX7" fmla="*/ 4745399 w 4752397"/>
              <a:gd name="connsiteY7" fmla="*/ 4238709 h 4477844"/>
              <a:gd name="connsiteX8" fmla="*/ 4752396 w 4752397"/>
              <a:gd name="connsiteY8" fmla="*/ 4251886 h 4477844"/>
              <a:gd name="connsiteX9" fmla="*/ 4752396 w 4752397"/>
              <a:gd name="connsiteY9" fmla="*/ 4251890 h 4477844"/>
              <a:gd name="connsiteX10" fmla="*/ 4740129 w 4752397"/>
              <a:gd name="connsiteY10" fmla="*/ 4274991 h 4477844"/>
              <a:gd name="connsiteX11" fmla="*/ 2376199 w 4752397"/>
              <a:gd name="connsiteY11" fmla="*/ 4477844 h 4477844"/>
              <a:gd name="connsiteX12" fmla="*/ 0 w 4752397"/>
              <a:gd name="connsiteY12" fmla="*/ 4251888 h 4477844"/>
              <a:gd name="connsiteX13" fmla="*/ 6999 w 4752397"/>
              <a:gd name="connsiteY13" fmla="*/ 4238710 h 4477844"/>
              <a:gd name="connsiteX14" fmla="*/ 0 w 4752397"/>
              <a:gd name="connsiteY14" fmla="*/ 4208915 h 4477844"/>
              <a:gd name="connsiteX15" fmla="*/ 0 w 4752397"/>
              <a:gd name="connsiteY15" fmla="*/ 1041011 h 4477844"/>
              <a:gd name="connsiteX16" fmla="*/ 1 w 4752397"/>
              <a:gd name="connsiteY16" fmla="*/ 1041007 h 4477844"/>
              <a:gd name="connsiteX17" fmla="*/ 1 w 4752397"/>
              <a:gd name="connsiteY17" fmla="*/ 659043 h 4477844"/>
              <a:gd name="connsiteX18" fmla="*/ 1 w 4752397"/>
              <a:gd name="connsiteY18" fmla="*/ 135598 h 4477844"/>
              <a:gd name="connsiteX19" fmla="*/ 1098971 w 4752397"/>
              <a:gd name="connsiteY19" fmla="*/ 132842 h 4477844"/>
              <a:gd name="connsiteX20" fmla="*/ 2363922 w 4752397"/>
              <a:gd name="connsiteY20" fmla="*/ 0 h 447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52397" h="4477844">
                <a:moveTo>
                  <a:pt x="2363922" y="0"/>
                </a:moveTo>
                <a:cubicBezTo>
                  <a:pt x="3081390" y="0"/>
                  <a:pt x="3291895" y="100929"/>
                  <a:pt x="3642119" y="132842"/>
                </a:cubicBezTo>
                <a:cubicBezTo>
                  <a:pt x="3992343" y="164757"/>
                  <a:pt x="4382305" y="134680"/>
                  <a:pt x="4752397" y="135598"/>
                </a:cubicBezTo>
                <a:lnTo>
                  <a:pt x="4752397" y="3369780"/>
                </a:lnTo>
                <a:lnTo>
                  <a:pt x="4752396" y="3369780"/>
                </a:lnTo>
                <a:lnTo>
                  <a:pt x="4752396" y="3751744"/>
                </a:lnTo>
                <a:lnTo>
                  <a:pt x="4752396" y="4208915"/>
                </a:lnTo>
                <a:lnTo>
                  <a:pt x="4745399" y="4238709"/>
                </a:lnTo>
                <a:lnTo>
                  <a:pt x="4752396" y="4251886"/>
                </a:lnTo>
                <a:lnTo>
                  <a:pt x="4752396" y="4251890"/>
                </a:lnTo>
                <a:lnTo>
                  <a:pt x="4740129" y="4274991"/>
                </a:lnTo>
                <a:cubicBezTo>
                  <a:pt x="4618444" y="4388931"/>
                  <a:pt x="3606516" y="4477844"/>
                  <a:pt x="2376199" y="4477844"/>
                </a:cubicBezTo>
                <a:cubicBezTo>
                  <a:pt x="1063860" y="4477844"/>
                  <a:pt x="0" y="4376680"/>
                  <a:pt x="0" y="4251888"/>
                </a:cubicBezTo>
                <a:lnTo>
                  <a:pt x="6999" y="4238710"/>
                </a:lnTo>
                <a:lnTo>
                  <a:pt x="0" y="4208915"/>
                </a:lnTo>
                <a:lnTo>
                  <a:pt x="0" y="1041011"/>
                </a:lnTo>
                <a:lnTo>
                  <a:pt x="1" y="1041007"/>
                </a:lnTo>
                <a:lnTo>
                  <a:pt x="1" y="659043"/>
                </a:lnTo>
                <a:lnTo>
                  <a:pt x="1" y="135598"/>
                </a:lnTo>
                <a:cubicBezTo>
                  <a:pt x="366325" y="134680"/>
                  <a:pt x="672905" y="168267"/>
                  <a:pt x="1098971" y="132842"/>
                </a:cubicBezTo>
                <a:cubicBezTo>
                  <a:pt x="1525037" y="97417"/>
                  <a:pt x="1646454" y="0"/>
                  <a:pt x="2363922" y="0"/>
                </a:cubicBezTo>
                <a:close/>
              </a:path>
            </a:pathLst>
          </a:custGeom>
          <a:solidFill>
            <a:srgbClr val="BCD6ED">
              <a:alpha val="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45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C6ECB448-1C13-45C1-B9A6-A1B8D46714C6}"/>
              </a:ext>
            </a:extLst>
          </p:cNvPr>
          <p:cNvSpPr/>
          <p:nvPr/>
        </p:nvSpPr>
        <p:spPr>
          <a:xfrm flipH="1">
            <a:off x="6631126" y="1522010"/>
            <a:ext cx="4752397" cy="4685750"/>
          </a:xfrm>
          <a:custGeom>
            <a:avLst/>
            <a:gdLst>
              <a:gd name="connsiteX0" fmla="*/ 2363922 w 4752397"/>
              <a:gd name="connsiteY0" fmla="*/ 0 h 4477844"/>
              <a:gd name="connsiteX1" fmla="*/ 3642119 w 4752397"/>
              <a:gd name="connsiteY1" fmla="*/ 132842 h 4477844"/>
              <a:gd name="connsiteX2" fmla="*/ 4752397 w 4752397"/>
              <a:gd name="connsiteY2" fmla="*/ 135598 h 4477844"/>
              <a:gd name="connsiteX3" fmla="*/ 4752397 w 4752397"/>
              <a:gd name="connsiteY3" fmla="*/ 3369780 h 4477844"/>
              <a:gd name="connsiteX4" fmla="*/ 4752396 w 4752397"/>
              <a:gd name="connsiteY4" fmla="*/ 3369780 h 4477844"/>
              <a:gd name="connsiteX5" fmla="*/ 4752396 w 4752397"/>
              <a:gd name="connsiteY5" fmla="*/ 3751744 h 4477844"/>
              <a:gd name="connsiteX6" fmla="*/ 4752396 w 4752397"/>
              <a:gd name="connsiteY6" fmla="*/ 4208915 h 4477844"/>
              <a:gd name="connsiteX7" fmla="*/ 4745398 w 4752397"/>
              <a:gd name="connsiteY7" fmla="*/ 4238709 h 4477844"/>
              <a:gd name="connsiteX8" fmla="*/ 4752396 w 4752397"/>
              <a:gd name="connsiteY8" fmla="*/ 4251886 h 4477844"/>
              <a:gd name="connsiteX9" fmla="*/ 4752396 w 4752397"/>
              <a:gd name="connsiteY9" fmla="*/ 4251890 h 4477844"/>
              <a:gd name="connsiteX10" fmla="*/ 4740129 w 4752397"/>
              <a:gd name="connsiteY10" fmla="*/ 4274991 h 4477844"/>
              <a:gd name="connsiteX11" fmla="*/ 2376198 w 4752397"/>
              <a:gd name="connsiteY11" fmla="*/ 4477844 h 4477844"/>
              <a:gd name="connsiteX12" fmla="*/ 0 w 4752397"/>
              <a:gd name="connsiteY12" fmla="*/ 4251888 h 4477844"/>
              <a:gd name="connsiteX13" fmla="*/ 6999 w 4752397"/>
              <a:gd name="connsiteY13" fmla="*/ 4238710 h 4477844"/>
              <a:gd name="connsiteX14" fmla="*/ 0 w 4752397"/>
              <a:gd name="connsiteY14" fmla="*/ 4208915 h 4477844"/>
              <a:gd name="connsiteX15" fmla="*/ 0 w 4752397"/>
              <a:gd name="connsiteY15" fmla="*/ 1041011 h 4477844"/>
              <a:gd name="connsiteX16" fmla="*/ 1 w 4752397"/>
              <a:gd name="connsiteY16" fmla="*/ 1041007 h 4477844"/>
              <a:gd name="connsiteX17" fmla="*/ 1 w 4752397"/>
              <a:gd name="connsiteY17" fmla="*/ 659043 h 4477844"/>
              <a:gd name="connsiteX18" fmla="*/ 1 w 4752397"/>
              <a:gd name="connsiteY18" fmla="*/ 135598 h 4477844"/>
              <a:gd name="connsiteX19" fmla="*/ 1098971 w 4752397"/>
              <a:gd name="connsiteY19" fmla="*/ 132842 h 4477844"/>
              <a:gd name="connsiteX20" fmla="*/ 2363922 w 4752397"/>
              <a:gd name="connsiteY20" fmla="*/ 0 h 447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52397" h="4477844">
                <a:moveTo>
                  <a:pt x="2363922" y="0"/>
                </a:moveTo>
                <a:cubicBezTo>
                  <a:pt x="3081390" y="0"/>
                  <a:pt x="3291894" y="100929"/>
                  <a:pt x="3642119" y="132842"/>
                </a:cubicBezTo>
                <a:cubicBezTo>
                  <a:pt x="3992343" y="164757"/>
                  <a:pt x="4382304" y="134680"/>
                  <a:pt x="4752397" y="135598"/>
                </a:cubicBezTo>
                <a:lnTo>
                  <a:pt x="4752397" y="3369780"/>
                </a:lnTo>
                <a:lnTo>
                  <a:pt x="4752396" y="3369780"/>
                </a:lnTo>
                <a:lnTo>
                  <a:pt x="4752396" y="3751744"/>
                </a:lnTo>
                <a:lnTo>
                  <a:pt x="4752396" y="4208915"/>
                </a:lnTo>
                <a:lnTo>
                  <a:pt x="4745398" y="4238709"/>
                </a:lnTo>
                <a:lnTo>
                  <a:pt x="4752396" y="4251886"/>
                </a:lnTo>
                <a:lnTo>
                  <a:pt x="4752396" y="4251890"/>
                </a:lnTo>
                <a:lnTo>
                  <a:pt x="4740129" y="4274991"/>
                </a:lnTo>
                <a:cubicBezTo>
                  <a:pt x="4618444" y="4388931"/>
                  <a:pt x="3606516" y="4477844"/>
                  <a:pt x="2376198" y="4477844"/>
                </a:cubicBezTo>
                <a:cubicBezTo>
                  <a:pt x="1063860" y="4477844"/>
                  <a:pt x="0" y="4376680"/>
                  <a:pt x="0" y="4251888"/>
                </a:cubicBezTo>
                <a:lnTo>
                  <a:pt x="6999" y="4238710"/>
                </a:lnTo>
                <a:lnTo>
                  <a:pt x="0" y="4208915"/>
                </a:lnTo>
                <a:lnTo>
                  <a:pt x="0" y="1041011"/>
                </a:lnTo>
                <a:lnTo>
                  <a:pt x="1" y="1041007"/>
                </a:lnTo>
                <a:lnTo>
                  <a:pt x="1" y="659043"/>
                </a:lnTo>
                <a:lnTo>
                  <a:pt x="1" y="135598"/>
                </a:lnTo>
                <a:cubicBezTo>
                  <a:pt x="366325" y="134680"/>
                  <a:pt x="672906" y="168267"/>
                  <a:pt x="1098971" y="132842"/>
                </a:cubicBezTo>
                <a:cubicBezTo>
                  <a:pt x="1525037" y="97417"/>
                  <a:pt x="1646454" y="0"/>
                  <a:pt x="2363922" y="0"/>
                </a:cubicBezTo>
                <a:close/>
              </a:path>
            </a:pathLst>
          </a:custGeom>
          <a:solidFill>
            <a:srgbClr val="BCD6ED">
              <a:alpha val="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45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ED98FED-6537-4AE2-BDA1-C366673CD658}"/>
              </a:ext>
            </a:extLst>
          </p:cNvPr>
          <p:cNvGrpSpPr/>
          <p:nvPr/>
        </p:nvGrpSpPr>
        <p:grpSpPr>
          <a:xfrm flipV="1">
            <a:off x="1997429" y="1359454"/>
            <a:ext cx="2392778" cy="566208"/>
            <a:chOff x="1219517" y="2161752"/>
            <a:chExt cx="2392778" cy="566208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44AC05D2-684C-4EDE-AD8C-0E926E311461}"/>
                </a:ext>
              </a:extLst>
            </p:cNvPr>
            <p:cNvGrpSpPr/>
            <p:nvPr/>
          </p:nvGrpSpPr>
          <p:grpSpPr>
            <a:xfrm flipH="1">
              <a:off x="1219517" y="2161752"/>
              <a:ext cx="481450" cy="324344"/>
              <a:chOff x="3274051" y="2161752"/>
              <a:chExt cx="481450" cy="324344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F5D746CF-815D-4794-8886-4A683ADDAE42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9" name="等腰三角形 8">
                <a:extLst>
                  <a:ext uri="{FF2B5EF4-FFF2-40B4-BE49-F238E27FC236}">
                    <a16:creationId xmlns="" xmlns:a16="http://schemas.microsoft.com/office/drawing/2014/main" id="{8B546302-15F5-4E77-8618-53B1146EAFD1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47C6DD7C-22C4-4BEE-8319-9B9BCBC757D3}"/>
                </a:ext>
              </a:extLst>
            </p:cNvPr>
            <p:cNvGrpSpPr/>
            <p:nvPr/>
          </p:nvGrpSpPr>
          <p:grpSpPr>
            <a:xfrm>
              <a:off x="3130845" y="2161752"/>
              <a:ext cx="481450" cy="324344"/>
              <a:chOff x="3274051" y="2161752"/>
              <a:chExt cx="481450" cy="324344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B0465D29-1527-4E11-BEA6-A7BE44A9516B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7" name="等腰三角形 8">
                <a:extLst>
                  <a:ext uri="{FF2B5EF4-FFF2-40B4-BE49-F238E27FC236}">
                    <a16:creationId xmlns="" xmlns:a16="http://schemas.microsoft.com/office/drawing/2014/main" id="{4306C028-F596-4EA8-986F-7E2E31DAACEC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7711DB3A-53B8-4FF5-9E21-8887C80BB908}"/>
                </a:ext>
              </a:extLst>
            </p:cNvPr>
            <p:cNvSpPr/>
            <p:nvPr/>
          </p:nvSpPr>
          <p:spPr>
            <a:xfrm>
              <a:off x="1460242" y="2282209"/>
              <a:ext cx="1917024" cy="445751"/>
            </a:xfrm>
            <a:custGeom>
              <a:avLst/>
              <a:gdLst>
                <a:gd name="connsiteX0" fmla="*/ 1691375 w 1691375"/>
                <a:gd name="connsiteY0" fmla="*/ 0 h 330214"/>
                <a:gd name="connsiteX1" fmla="*/ 1691375 w 1691375"/>
                <a:gd name="connsiteY1" fmla="*/ 287819 h 330214"/>
                <a:gd name="connsiteX2" fmla="*/ 1603675 w 1691375"/>
                <a:gd name="connsiteY2" fmla="*/ 297878 h 330214"/>
                <a:gd name="connsiteX3" fmla="*/ 845687 w 1691375"/>
                <a:gd name="connsiteY3" fmla="*/ 330214 h 330214"/>
                <a:gd name="connsiteX4" fmla="*/ 87699 w 1691375"/>
                <a:gd name="connsiteY4" fmla="*/ 297878 h 330214"/>
                <a:gd name="connsiteX5" fmla="*/ 0 w 1691375"/>
                <a:gd name="connsiteY5" fmla="*/ 287820 h 330214"/>
                <a:gd name="connsiteX6" fmla="*/ 0 w 1691375"/>
                <a:gd name="connsiteY6" fmla="*/ 0 h 330214"/>
                <a:gd name="connsiteX7" fmla="*/ 1440 w 1691375"/>
                <a:gd name="connsiteY7" fmla="*/ 175 h 330214"/>
                <a:gd name="connsiteX8" fmla="*/ 845687 w 1691375"/>
                <a:gd name="connsiteY8" fmla="*/ 40751 h 330214"/>
                <a:gd name="connsiteX9" fmla="*/ 1689935 w 1691375"/>
                <a:gd name="connsiteY9" fmla="*/ 175 h 3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1375" h="330214">
                  <a:moveTo>
                    <a:pt x="1691375" y="0"/>
                  </a:moveTo>
                  <a:lnTo>
                    <a:pt x="1691375" y="287819"/>
                  </a:lnTo>
                  <a:lnTo>
                    <a:pt x="1603675" y="297878"/>
                  </a:lnTo>
                  <a:cubicBezTo>
                    <a:pt x="1370700" y="318700"/>
                    <a:pt x="1114557" y="330214"/>
                    <a:pt x="845687" y="330214"/>
                  </a:cubicBezTo>
                  <a:cubicBezTo>
                    <a:pt x="576817" y="330214"/>
                    <a:pt x="320674" y="318700"/>
                    <a:pt x="87699" y="297878"/>
                  </a:cubicBezTo>
                  <a:lnTo>
                    <a:pt x="0" y="287820"/>
                  </a:lnTo>
                  <a:lnTo>
                    <a:pt x="0" y="0"/>
                  </a:lnTo>
                  <a:lnTo>
                    <a:pt x="1440" y="175"/>
                  </a:lnTo>
                  <a:cubicBezTo>
                    <a:pt x="256837" y="26179"/>
                    <a:pt x="543208" y="40751"/>
                    <a:pt x="845687" y="40751"/>
                  </a:cubicBezTo>
                  <a:cubicBezTo>
                    <a:pt x="1148166" y="40751"/>
                    <a:pt x="1434537" y="26179"/>
                    <a:pt x="1689935" y="175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52770EB8-C646-489B-BD35-91030630521F}"/>
              </a:ext>
            </a:extLst>
          </p:cNvPr>
          <p:cNvGrpSpPr/>
          <p:nvPr/>
        </p:nvGrpSpPr>
        <p:grpSpPr>
          <a:xfrm flipV="1">
            <a:off x="7810935" y="1359454"/>
            <a:ext cx="2392778" cy="566208"/>
            <a:chOff x="1219517" y="2161752"/>
            <a:chExt cx="2392778" cy="566208"/>
          </a:xfrm>
        </p:grpSpPr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ED54DD16-E8BD-4BBD-AE6C-9264D35B0792}"/>
                </a:ext>
              </a:extLst>
            </p:cNvPr>
            <p:cNvGrpSpPr/>
            <p:nvPr/>
          </p:nvGrpSpPr>
          <p:grpSpPr>
            <a:xfrm flipH="1">
              <a:off x="1219517" y="2161752"/>
              <a:ext cx="481450" cy="324344"/>
              <a:chOff x="3274051" y="2161752"/>
              <a:chExt cx="481450" cy="324344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955403AC-FA1A-4E62-93EA-4AD3F7CD9B04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5" name="等腰三角形 8">
                <a:extLst>
                  <a:ext uri="{FF2B5EF4-FFF2-40B4-BE49-F238E27FC236}">
                    <a16:creationId xmlns="" xmlns:a16="http://schemas.microsoft.com/office/drawing/2014/main" id="{B90D429D-1D74-4B59-9B7A-B7EC8D759191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ED0A72F4-4C02-43E7-940E-AF4778552C1E}"/>
                </a:ext>
              </a:extLst>
            </p:cNvPr>
            <p:cNvGrpSpPr/>
            <p:nvPr/>
          </p:nvGrpSpPr>
          <p:grpSpPr>
            <a:xfrm>
              <a:off x="3130845" y="2161752"/>
              <a:ext cx="481450" cy="324344"/>
              <a:chOff x="3274051" y="2161752"/>
              <a:chExt cx="481450" cy="324344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611145C7-C85A-4ADF-B7D9-953189D4AA89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3" name="等腰三角形 8">
                <a:extLst>
                  <a:ext uri="{FF2B5EF4-FFF2-40B4-BE49-F238E27FC236}">
                    <a16:creationId xmlns="" xmlns:a16="http://schemas.microsoft.com/office/drawing/2014/main" id="{51C5F953-4537-40D8-A589-368D65EFB7EA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EE043F53-BF47-41FF-BDDE-60215B42A3D8}"/>
                </a:ext>
              </a:extLst>
            </p:cNvPr>
            <p:cNvSpPr/>
            <p:nvPr/>
          </p:nvSpPr>
          <p:spPr>
            <a:xfrm>
              <a:off x="1460242" y="2282209"/>
              <a:ext cx="1917024" cy="445751"/>
            </a:xfrm>
            <a:custGeom>
              <a:avLst/>
              <a:gdLst>
                <a:gd name="connsiteX0" fmla="*/ 1691375 w 1691375"/>
                <a:gd name="connsiteY0" fmla="*/ 0 h 330214"/>
                <a:gd name="connsiteX1" fmla="*/ 1691375 w 1691375"/>
                <a:gd name="connsiteY1" fmla="*/ 287819 h 330214"/>
                <a:gd name="connsiteX2" fmla="*/ 1603675 w 1691375"/>
                <a:gd name="connsiteY2" fmla="*/ 297878 h 330214"/>
                <a:gd name="connsiteX3" fmla="*/ 845687 w 1691375"/>
                <a:gd name="connsiteY3" fmla="*/ 330214 h 330214"/>
                <a:gd name="connsiteX4" fmla="*/ 87699 w 1691375"/>
                <a:gd name="connsiteY4" fmla="*/ 297878 h 330214"/>
                <a:gd name="connsiteX5" fmla="*/ 0 w 1691375"/>
                <a:gd name="connsiteY5" fmla="*/ 287820 h 330214"/>
                <a:gd name="connsiteX6" fmla="*/ 0 w 1691375"/>
                <a:gd name="connsiteY6" fmla="*/ 0 h 330214"/>
                <a:gd name="connsiteX7" fmla="*/ 1440 w 1691375"/>
                <a:gd name="connsiteY7" fmla="*/ 175 h 330214"/>
                <a:gd name="connsiteX8" fmla="*/ 845687 w 1691375"/>
                <a:gd name="connsiteY8" fmla="*/ 40751 h 330214"/>
                <a:gd name="connsiteX9" fmla="*/ 1689935 w 1691375"/>
                <a:gd name="connsiteY9" fmla="*/ 175 h 3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1375" h="330214">
                  <a:moveTo>
                    <a:pt x="1691375" y="0"/>
                  </a:moveTo>
                  <a:lnTo>
                    <a:pt x="1691375" y="287819"/>
                  </a:lnTo>
                  <a:lnTo>
                    <a:pt x="1603675" y="297878"/>
                  </a:lnTo>
                  <a:cubicBezTo>
                    <a:pt x="1370700" y="318700"/>
                    <a:pt x="1114557" y="330214"/>
                    <a:pt x="845687" y="330214"/>
                  </a:cubicBezTo>
                  <a:cubicBezTo>
                    <a:pt x="576817" y="330214"/>
                    <a:pt x="320674" y="318700"/>
                    <a:pt x="87699" y="297878"/>
                  </a:cubicBezTo>
                  <a:lnTo>
                    <a:pt x="0" y="287820"/>
                  </a:lnTo>
                  <a:lnTo>
                    <a:pt x="0" y="0"/>
                  </a:lnTo>
                  <a:lnTo>
                    <a:pt x="1440" y="175"/>
                  </a:lnTo>
                  <a:cubicBezTo>
                    <a:pt x="256837" y="26179"/>
                    <a:pt x="543208" y="40751"/>
                    <a:pt x="845687" y="40751"/>
                  </a:cubicBezTo>
                  <a:cubicBezTo>
                    <a:pt x="1148166" y="40751"/>
                    <a:pt x="1434537" y="26179"/>
                    <a:pt x="1689935" y="175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6D8608B5-D192-40AC-BE5C-09E22D7AD712}"/>
              </a:ext>
            </a:extLst>
          </p:cNvPr>
          <p:cNvSpPr/>
          <p:nvPr/>
        </p:nvSpPr>
        <p:spPr>
          <a:xfrm>
            <a:off x="1060646" y="2141612"/>
            <a:ext cx="4225705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-50" normalizeH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R" panose="00020600040101010101" pitchFamily="18" charset="-122"/>
              </a:rPr>
              <a:t>盼望着，盼望着，东风来了，春天的脚步近了。一切都像刚睡醒的样子，欣欣然张开了眼。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A56DAEA1-A0B4-4DB3-82CA-0D72ADA45414}"/>
              </a:ext>
            </a:extLst>
          </p:cNvPr>
          <p:cNvSpPr/>
          <p:nvPr/>
        </p:nvSpPr>
        <p:spPr>
          <a:xfrm>
            <a:off x="6874151" y="2141612"/>
            <a:ext cx="4225705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-50" normalizeH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R" panose="00020600040101010101" pitchFamily="18" charset="-122"/>
              </a:rPr>
              <a:t>盼望着，盼望着，东风来了，春天的脚步近了。一切都像刚睡醒的样子，欣欣然张开了眼。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87A295E5-6EB7-4F0D-B3A8-28D3EE1FBF97}"/>
              </a:ext>
            </a:extLst>
          </p:cNvPr>
          <p:cNvGrpSpPr/>
          <p:nvPr/>
        </p:nvGrpSpPr>
        <p:grpSpPr>
          <a:xfrm>
            <a:off x="1201774" y="3220082"/>
            <a:ext cx="319771" cy="319771"/>
            <a:chOff x="5590894" y="1635890"/>
            <a:chExt cx="319771" cy="319771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54CEB631-0056-43BF-8C1A-4EDA13121481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59" name="图形 58">
              <a:extLst>
                <a:ext uri="{FF2B5EF4-FFF2-40B4-BE49-F238E27FC236}">
                  <a16:creationId xmlns="" xmlns:a16="http://schemas.microsoft.com/office/drawing/2014/main" id="{80ECDF7B-1F6A-407D-B4FB-0182A636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A8BBF535-7153-446C-9D80-010735E95B50}"/>
              </a:ext>
            </a:extLst>
          </p:cNvPr>
          <p:cNvGrpSpPr/>
          <p:nvPr/>
        </p:nvGrpSpPr>
        <p:grpSpPr>
          <a:xfrm>
            <a:off x="1201774" y="3898108"/>
            <a:ext cx="319771" cy="319771"/>
            <a:chOff x="5590894" y="1635890"/>
            <a:chExt cx="319771" cy="319771"/>
          </a:xfrm>
        </p:grpSpPr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773C12B3-7EBB-4837-9F5C-84B931F0ECB5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63" name="图形 62">
              <a:extLst>
                <a:ext uri="{FF2B5EF4-FFF2-40B4-BE49-F238E27FC236}">
                  <a16:creationId xmlns="" xmlns:a16="http://schemas.microsoft.com/office/drawing/2014/main" id="{34C982F0-B87C-46B1-BC0F-3D60D7305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6779FBD0-ABAA-4AA9-BD40-D87F7BC03212}"/>
              </a:ext>
            </a:extLst>
          </p:cNvPr>
          <p:cNvGrpSpPr/>
          <p:nvPr/>
        </p:nvGrpSpPr>
        <p:grpSpPr>
          <a:xfrm>
            <a:off x="1201774" y="4576134"/>
            <a:ext cx="319771" cy="319771"/>
            <a:chOff x="5590894" y="1635890"/>
            <a:chExt cx="319771" cy="319771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E72488EE-5430-41D9-A61E-DA095A9CD7D3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66" name="图形 65">
              <a:extLst>
                <a:ext uri="{FF2B5EF4-FFF2-40B4-BE49-F238E27FC236}">
                  <a16:creationId xmlns="" xmlns:a16="http://schemas.microsoft.com/office/drawing/2014/main" id="{B1D377BB-391A-418B-83A0-12F178671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3A94C9C5-40C7-4315-B0D3-B830332ACB14}"/>
              </a:ext>
            </a:extLst>
          </p:cNvPr>
          <p:cNvGrpSpPr/>
          <p:nvPr/>
        </p:nvGrpSpPr>
        <p:grpSpPr>
          <a:xfrm>
            <a:off x="1201774" y="5254160"/>
            <a:ext cx="319771" cy="319771"/>
            <a:chOff x="5590894" y="1635890"/>
            <a:chExt cx="319771" cy="319771"/>
          </a:xfrm>
        </p:grpSpPr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5C60A365-10A9-40C8-A42B-049CF8408B3C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69" name="图形 68">
              <a:extLst>
                <a:ext uri="{FF2B5EF4-FFF2-40B4-BE49-F238E27FC236}">
                  <a16:creationId xmlns="" xmlns:a16="http://schemas.microsoft.com/office/drawing/2014/main" id="{AE863E16-68A5-4008-9163-EC21D1D89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D71D7F24-1F04-416F-9EAF-2ABA1C942B39}"/>
              </a:ext>
            </a:extLst>
          </p:cNvPr>
          <p:cNvSpPr/>
          <p:nvPr/>
        </p:nvSpPr>
        <p:spPr>
          <a:xfrm>
            <a:off x="1603979" y="3238224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1F7C698B-E6FA-4842-B6E8-7A9B1BB055ED}"/>
              </a:ext>
            </a:extLst>
          </p:cNvPr>
          <p:cNvSpPr/>
          <p:nvPr/>
        </p:nvSpPr>
        <p:spPr>
          <a:xfrm>
            <a:off x="1603979" y="3918745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rgbClr val="0BA0BC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A77588FD-DC0C-4E75-AD86-87D6117842E2}"/>
              </a:ext>
            </a:extLst>
          </p:cNvPr>
          <p:cNvSpPr/>
          <p:nvPr/>
        </p:nvSpPr>
        <p:spPr>
          <a:xfrm>
            <a:off x="1603979" y="4599266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="" xmlns:a16="http://schemas.microsoft.com/office/drawing/2014/main" id="{1E57E04E-CF23-4A50-946E-CCB4E7EC2EE5}"/>
              </a:ext>
            </a:extLst>
          </p:cNvPr>
          <p:cNvSpPr/>
          <p:nvPr/>
        </p:nvSpPr>
        <p:spPr>
          <a:xfrm>
            <a:off x="1603979" y="5279786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风里带来些新翻的泥土的气息，混着青草味儿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951A66DB-7E29-48E9-9A34-7E7323878F7E}"/>
              </a:ext>
            </a:extLst>
          </p:cNvPr>
          <p:cNvGrpSpPr/>
          <p:nvPr/>
        </p:nvGrpSpPr>
        <p:grpSpPr>
          <a:xfrm>
            <a:off x="6975195" y="3220082"/>
            <a:ext cx="319771" cy="319771"/>
            <a:chOff x="5590894" y="1635890"/>
            <a:chExt cx="319771" cy="319771"/>
          </a:xfrm>
        </p:grpSpPr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ADF98F9B-7B7B-4156-9FB3-DC067230A4BD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103" name="图形 102">
              <a:extLst>
                <a:ext uri="{FF2B5EF4-FFF2-40B4-BE49-F238E27FC236}">
                  <a16:creationId xmlns="" xmlns:a16="http://schemas.microsoft.com/office/drawing/2014/main" id="{8CE646C6-20C1-42DB-B4BE-49F70DE04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677B8C5A-BD80-45B0-9EA1-A27D9CC4A935}"/>
              </a:ext>
            </a:extLst>
          </p:cNvPr>
          <p:cNvGrpSpPr/>
          <p:nvPr/>
        </p:nvGrpSpPr>
        <p:grpSpPr>
          <a:xfrm>
            <a:off x="6975195" y="3898108"/>
            <a:ext cx="319771" cy="319771"/>
            <a:chOff x="5590894" y="1635890"/>
            <a:chExt cx="319771" cy="319771"/>
          </a:xfrm>
        </p:grpSpPr>
        <p:sp>
          <p:nvSpPr>
            <p:cNvPr id="100" name="椭圆 99">
              <a:extLst>
                <a:ext uri="{FF2B5EF4-FFF2-40B4-BE49-F238E27FC236}">
                  <a16:creationId xmlns="" xmlns:a16="http://schemas.microsoft.com/office/drawing/2014/main" id="{269D400D-B241-4616-987C-5C7AAC2ED72E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101" name="图形 100">
              <a:extLst>
                <a:ext uri="{FF2B5EF4-FFF2-40B4-BE49-F238E27FC236}">
                  <a16:creationId xmlns="" xmlns:a16="http://schemas.microsoft.com/office/drawing/2014/main" id="{E27CFFE6-9EA4-4DF1-9AEC-67398E503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0892C1B7-2445-4AE6-A2C7-2DD2F56AE644}"/>
              </a:ext>
            </a:extLst>
          </p:cNvPr>
          <p:cNvGrpSpPr/>
          <p:nvPr/>
        </p:nvGrpSpPr>
        <p:grpSpPr>
          <a:xfrm>
            <a:off x="6975195" y="4576134"/>
            <a:ext cx="319771" cy="319771"/>
            <a:chOff x="5590894" y="1635890"/>
            <a:chExt cx="319771" cy="319771"/>
          </a:xfrm>
        </p:grpSpPr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A35880A9-5DFE-4280-80D4-54DD1832A2CE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99" name="图形 98">
              <a:extLst>
                <a:ext uri="{FF2B5EF4-FFF2-40B4-BE49-F238E27FC236}">
                  <a16:creationId xmlns="" xmlns:a16="http://schemas.microsoft.com/office/drawing/2014/main" id="{AC61E86A-0218-4E61-87B4-6B1708EAA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BAC07D48-2CD3-479E-A9F0-77E2F72A6DF0}"/>
              </a:ext>
            </a:extLst>
          </p:cNvPr>
          <p:cNvGrpSpPr/>
          <p:nvPr/>
        </p:nvGrpSpPr>
        <p:grpSpPr>
          <a:xfrm>
            <a:off x="6975195" y="5254160"/>
            <a:ext cx="319771" cy="319771"/>
            <a:chOff x="5590894" y="1635890"/>
            <a:chExt cx="319771" cy="319771"/>
          </a:xfrm>
        </p:grpSpPr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750B3D35-3663-4679-988B-29D8DDC7D339}"/>
                </a:ext>
              </a:extLst>
            </p:cNvPr>
            <p:cNvSpPr/>
            <p:nvPr/>
          </p:nvSpPr>
          <p:spPr>
            <a:xfrm>
              <a:off x="5590894" y="1635890"/>
              <a:ext cx="319771" cy="31977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97" name="图形 96">
              <a:extLst>
                <a:ext uri="{FF2B5EF4-FFF2-40B4-BE49-F238E27FC236}">
                  <a16:creationId xmlns="" xmlns:a16="http://schemas.microsoft.com/office/drawing/2014/main" id="{6A08BAFF-3878-4F39-A84D-97347AD54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1771" y="1676767"/>
              <a:ext cx="238016" cy="238016"/>
            </a:xfrm>
            <a:prstGeom prst="rect">
              <a:avLst/>
            </a:prstGeom>
          </p:spPr>
        </p:pic>
      </p:grp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EFF84FD4-A91D-4550-9EAA-BA1069E78C20}"/>
              </a:ext>
            </a:extLst>
          </p:cNvPr>
          <p:cNvSpPr/>
          <p:nvPr/>
        </p:nvSpPr>
        <p:spPr>
          <a:xfrm>
            <a:off x="7377400" y="3238224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B6B78442-16DB-492B-9683-56DCC49D3F20}"/>
              </a:ext>
            </a:extLst>
          </p:cNvPr>
          <p:cNvSpPr/>
          <p:nvPr/>
        </p:nvSpPr>
        <p:spPr>
          <a:xfrm>
            <a:off x="7377400" y="3918745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+mn-ea"/>
                <a:cs typeface="OPPOSans R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="" xmlns:a16="http://schemas.microsoft.com/office/drawing/2014/main" id="{EF569771-C4B0-405E-A6EA-503F9BC7DFFC}"/>
              </a:ext>
            </a:extLst>
          </p:cNvPr>
          <p:cNvSpPr/>
          <p:nvPr/>
        </p:nvSpPr>
        <p:spPr>
          <a:xfrm>
            <a:off x="7377400" y="4599266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FFF176BC-C14C-459D-9914-802A60DE31A0}"/>
              </a:ext>
            </a:extLst>
          </p:cNvPr>
          <p:cNvSpPr/>
          <p:nvPr/>
        </p:nvSpPr>
        <p:spPr>
          <a:xfrm>
            <a:off x="7377400" y="5279786"/>
            <a:ext cx="3682372" cy="28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rgbClr val="0BA0BC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风里带来些新翻的泥土的气息，混着青草味儿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AB65F908-8138-4E35-830E-F6E2423685E5}"/>
              </a:ext>
            </a:extLst>
          </p:cNvPr>
          <p:cNvSpPr txBox="1"/>
          <p:nvPr/>
        </p:nvSpPr>
        <p:spPr>
          <a:xfrm>
            <a:off x="2014713" y="1596353"/>
            <a:ext cx="2359093" cy="33855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我是小标题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814C14C1-8E46-4659-B313-3995FE9582A4}"/>
              </a:ext>
            </a:extLst>
          </p:cNvPr>
          <p:cNvSpPr txBox="1"/>
          <p:nvPr/>
        </p:nvSpPr>
        <p:spPr>
          <a:xfrm>
            <a:off x="7835859" y="1596353"/>
            <a:ext cx="2359093" cy="33855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我是小标题</a:t>
            </a:r>
          </a:p>
        </p:txBody>
      </p:sp>
    </p:spTree>
    <p:extLst>
      <p:ext uri="{BB962C8B-B14F-4D97-AF65-F5344CB8AC3E}">
        <p14:creationId xmlns:p14="http://schemas.microsoft.com/office/powerpoint/2010/main" val="3048253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F715F97-88A5-4BFA-8474-872D85E08680}"/>
              </a:ext>
            </a:extLst>
          </p:cNvPr>
          <p:cNvSpPr/>
          <p:nvPr/>
        </p:nvSpPr>
        <p:spPr>
          <a:xfrm>
            <a:off x="2735115" y="808318"/>
            <a:ext cx="7750840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97F73952-F263-44BF-B2BC-F17FF7A49C49}"/>
              </a:ext>
            </a:extLst>
          </p:cNvPr>
          <p:cNvSpPr txBox="1"/>
          <p:nvPr/>
        </p:nvSpPr>
        <p:spPr>
          <a:xfrm>
            <a:off x="4109975" y="1485766"/>
            <a:ext cx="141256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2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53" name="平行四边形 52">
            <a:extLst>
              <a:ext uri="{FF2B5EF4-FFF2-40B4-BE49-F238E27FC236}">
                <a16:creationId xmlns="" xmlns:a16="http://schemas.microsoft.com/office/drawing/2014/main" id="{58A91DCB-875F-4566-8651-A65705783612}"/>
              </a:ext>
            </a:extLst>
          </p:cNvPr>
          <p:cNvSpPr/>
          <p:nvPr/>
        </p:nvSpPr>
        <p:spPr>
          <a:xfrm>
            <a:off x="5547941" y="1667882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54" name="平行四边形 53">
            <a:extLst>
              <a:ext uri="{FF2B5EF4-FFF2-40B4-BE49-F238E27FC236}">
                <a16:creationId xmlns="" xmlns:a16="http://schemas.microsoft.com/office/drawing/2014/main" id="{120B25FD-3FD2-45F7-80F4-1971BE1CB560}"/>
              </a:ext>
            </a:extLst>
          </p:cNvPr>
          <p:cNvSpPr/>
          <p:nvPr/>
        </p:nvSpPr>
        <p:spPr>
          <a:xfrm>
            <a:off x="3800648" y="1858658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6D4F296A-3F05-4E0D-8F7F-EA623C02D98A}"/>
              </a:ext>
            </a:extLst>
          </p:cNvPr>
          <p:cNvSpPr txBox="1"/>
          <p:nvPr/>
        </p:nvSpPr>
        <p:spPr>
          <a:xfrm>
            <a:off x="9019480" y="315804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总体工作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262D97D5-2736-4C08-90D2-1621295CF2FB}"/>
              </a:ext>
            </a:extLst>
          </p:cNvPr>
          <p:cNvSpPr txBox="1"/>
          <p:nvPr/>
        </p:nvSpPr>
        <p:spPr>
          <a:xfrm>
            <a:off x="9019480" y="41874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专项工作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1C4AA9B2-9212-4D9F-98E7-52787489EE43}"/>
              </a:ext>
            </a:extLst>
          </p:cNvPr>
          <p:cNvSpPr txBox="1"/>
          <p:nvPr/>
        </p:nvSpPr>
        <p:spPr>
          <a:xfrm>
            <a:off x="9019480" y="52168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工作计划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DDB8B932-E61D-4316-A326-0B6A4CEB0069}"/>
              </a:ext>
            </a:extLst>
          </p:cNvPr>
          <p:cNvGrpSpPr/>
          <p:nvPr/>
        </p:nvGrpSpPr>
        <p:grpSpPr>
          <a:xfrm>
            <a:off x="7862594" y="3153144"/>
            <a:ext cx="1097486" cy="448515"/>
            <a:chOff x="6345936" y="3196084"/>
            <a:chExt cx="1460754" cy="596974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F803E58-80B7-41B2-A145-E2ED8321717B}"/>
                </a:ext>
              </a:extLst>
            </p:cNvPr>
            <p:cNvSpPr/>
            <p:nvPr/>
          </p:nvSpPr>
          <p:spPr>
            <a:xfrm>
              <a:off x="7209716" y="3196084"/>
              <a:ext cx="596974" cy="59697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2700000" scaled="0"/>
              </a:gradFill>
              <a:prstDash val="dash"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5" name="图形 34">
              <a:extLst>
                <a:ext uri="{FF2B5EF4-FFF2-40B4-BE49-F238E27FC236}">
                  <a16:creationId xmlns="" xmlns:a16="http://schemas.microsoft.com/office/drawing/2014/main" id="{C1E2ACEE-1B77-4F31-8D8D-BD708EC33ADF}"/>
                </a:ext>
              </a:extLst>
            </p:cNvPr>
            <p:cNvSpPr/>
            <p:nvPr/>
          </p:nvSpPr>
          <p:spPr>
            <a:xfrm>
              <a:off x="7459482" y="3297572"/>
              <a:ext cx="123061" cy="409558"/>
            </a:xfrm>
            <a:custGeom>
              <a:avLst/>
              <a:gdLst>
                <a:gd name="connsiteX0" fmla="*/ 13918 w 73882"/>
                <a:gd name="connsiteY0" fmla="*/ 29190 h 245885"/>
                <a:gd name="connsiteX1" fmla="*/ 0 w 73882"/>
                <a:gd name="connsiteY1" fmla="*/ 16051 h 245885"/>
                <a:gd name="connsiteX2" fmla="*/ 16472 w 73882"/>
                <a:gd name="connsiteY2" fmla="*/ 0 h 245885"/>
                <a:gd name="connsiteX3" fmla="*/ 69369 w 73882"/>
                <a:gd name="connsiteY3" fmla="*/ 0 h 245885"/>
                <a:gd name="connsiteX4" fmla="*/ 37257 w 73882"/>
                <a:gd name="connsiteY4" fmla="*/ 29190 h 245885"/>
                <a:gd name="connsiteX5" fmla="*/ 13918 w 73882"/>
                <a:gd name="connsiteY5" fmla="*/ 29190 h 245885"/>
                <a:gd name="connsiteX6" fmla="*/ 33146 w 73882"/>
                <a:gd name="connsiteY6" fmla="*/ 136430 h 245885"/>
                <a:gd name="connsiteX7" fmla="*/ 48748 w 73882"/>
                <a:gd name="connsiteY7" fmla="*/ 122924 h 245885"/>
                <a:gd name="connsiteX8" fmla="*/ 62336 w 73882"/>
                <a:gd name="connsiteY8" fmla="*/ 136430 h 245885"/>
                <a:gd name="connsiteX9" fmla="*/ 53849 w 73882"/>
                <a:gd name="connsiteY9" fmla="*/ 231290 h 245885"/>
                <a:gd name="connsiteX10" fmla="*/ 37981 w 73882"/>
                <a:gd name="connsiteY10" fmla="*/ 245885 h 245885"/>
                <a:gd name="connsiteX11" fmla="*/ 24667 w 73882"/>
                <a:gd name="connsiteY11" fmla="*/ 231290 h 245885"/>
                <a:gd name="connsiteX12" fmla="*/ 33146 w 73882"/>
                <a:gd name="connsiteY12" fmla="*/ 136430 h 245885"/>
                <a:gd name="connsiteX13" fmla="*/ 42119 w 73882"/>
                <a:gd name="connsiteY13" fmla="*/ 34657 h 245885"/>
                <a:gd name="connsiteX14" fmla="*/ 73883 w 73882"/>
                <a:gd name="connsiteY14" fmla="*/ 5842 h 245885"/>
                <a:gd name="connsiteX15" fmla="*/ 64882 w 73882"/>
                <a:gd name="connsiteY15" fmla="*/ 107249 h 245885"/>
                <a:gd name="connsiteX16" fmla="*/ 48748 w 73882"/>
                <a:gd name="connsiteY16" fmla="*/ 122933 h 245885"/>
                <a:gd name="connsiteX17" fmla="*/ 35701 w 73882"/>
                <a:gd name="connsiteY17" fmla="*/ 107249 h 245885"/>
                <a:gd name="connsiteX18" fmla="*/ 42119 w 73882"/>
                <a:gd name="connsiteY18" fmla="*/ 34657 h 24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3882" h="245885">
                  <a:moveTo>
                    <a:pt x="13918" y="29190"/>
                  </a:moveTo>
                  <a:lnTo>
                    <a:pt x="0" y="16051"/>
                  </a:lnTo>
                  <a:lnTo>
                    <a:pt x="16472" y="0"/>
                  </a:lnTo>
                  <a:lnTo>
                    <a:pt x="69369" y="0"/>
                  </a:lnTo>
                  <a:lnTo>
                    <a:pt x="37257" y="29190"/>
                  </a:lnTo>
                  <a:lnTo>
                    <a:pt x="13918" y="29190"/>
                  </a:lnTo>
                  <a:close/>
                  <a:moveTo>
                    <a:pt x="33146" y="136430"/>
                  </a:moveTo>
                  <a:lnTo>
                    <a:pt x="48748" y="122924"/>
                  </a:lnTo>
                  <a:lnTo>
                    <a:pt x="62336" y="136430"/>
                  </a:lnTo>
                  <a:lnTo>
                    <a:pt x="53849" y="231290"/>
                  </a:lnTo>
                  <a:lnTo>
                    <a:pt x="37981" y="245885"/>
                  </a:lnTo>
                  <a:lnTo>
                    <a:pt x="24667" y="231290"/>
                  </a:lnTo>
                  <a:lnTo>
                    <a:pt x="33146" y="136430"/>
                  </a:lnTo>
                  <a:close/>
                  <a:moveTo>
                    <a:pt x="42119" y="34657"/>
                  </a:moveTo>
                  <a:lnTo>
                    <a:pt x="73883" y="5842"/>
                  </a:lnTo>
                  <a:lnTo>
                    <a:pt x="64882" y="107249"/>
                  </a:lnTo>
                  <a:lnTo>
                    <a:pt x="48748" y="122933"/>
                  </a:lnTo>
                  <a:lnTo>
                    <a:pt x="35701" y="107249"/>
                  </a:lnTo>
                  <a:lnTo>
                    <a:pt x="42119" y="3465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A5BC9015-F5FD-40CA-8DCB-F6A45FF7FB30}"/>
                </a:ext>
              </a:extLst>
            </p:cNvPr>
            <p:cNvSpPr/>
            <p:nvPr/>
          </p:nvSpPr>
          <p:spPr>
            <a:xfrm>
              <a:off x="6345936" y="3293762"/>
              <a:ext cx="988578" cy="212239"/>
            </a:xfrm>
            <a:custGeom>
              <a:avLst/>
              <a:gdLst/>
              <a:ahLst/>
              <a:cxnLst/>
              <a:rect l="l" t="t" r="r" b="b"/>
              <a:pathLst>
                <a:path w="1458011" h="285731">
                  <a:moveTo>
                    <a:pt x="888207" y="48463"/>
                  </a:moveTo>
                  <a:lnTo>
                    <a:pt x="878110" y="130749"/>
                  </a:lnTo>
                  <a:lnTo>
                    <a:pt x="985133" y="130749"/>
                  </a:lnTo>
                  <a:lnTo>
                    <a:pt x="994725" y="48463"/>
                  </a:lnTo>
                  <a:close/>
                  <a:moveTo>
                    <a:pt x="564252" y="48463"/>
                  </a:moveTo>
                  <a:lnTo>
                    <a:pt x="515789" y="159524"/>
                  </a:lnTo>
                  <a:lnTo>
                    <a:pt x="612715" y="159524"/>
                  </a:lnTo>
                  <a:lnTo>
                    <a:pt x="598075" y="48463"/>
                  </a:lnTo>
                  <a:close/>
                  <a:moveTo>
                    <a:pt x="126207" y="48463"/>
                  </a:moveTo>
                  <a:lnTo>
                    <a:pt x="116110" y="140341"/>
                  </a:lnTo>
                  <a:lnTo>
                    <a:pt x="218085" y="140341"/>
                  </a:lnTo>
                  <a:lnTo>
                    <a:pt x="232725" y="48463"/>
                  </a:lnTo>
                  <a:close/>
                  <a:moveTo>
                    <a:pt x="1148048" y="0"/>
                  </a:moveTo>
                  <a:lnTo>
                    <a:pt x="1458011" y="0"/>
                  </a:lnTo>
                  <a:lnTo>
                    <a:pt x="1448419" y="48463"/>
                  </a:lnTo>
                  <a:lnTo>
                    <a:pt x="1346445" y="48463"/>
                  </a:lnTo>
                  <a:lnTo>
                    <a:pt x="1312621" y="285731"/>
                  </a:lnTo>
                  <a:lnTo>
                    <a:pt x="1215695" y="285731"/>
                  </a:lnTo>
                  <a:lnTo>
                    <a:pt x="1249518" y="48463"/>
                  </a:lnTo>
                  <a:lnTo>
                    <a:pt x="1143000" y="48463"/>
                  </a:lnTo>
                  <a:close/>
                  <a:moveTo>
                    <a:pt x="781184" y="0"/>
                  </a:moveTo>
                  <a:lnTo>
                    <a:pt x="1096195" y="0"/>
                  </a:lnTo>
                  <a:lnTo>
                    <a:pt x="1077011" y="145389"/>
                  </a:lnTo>
                  <a:cubicBezTo>
                    <a:pt x="1077011" y="150101"/>
                    <a:pt x="1075917" y="154560"/>
                    <a:pt x="1073730" y="158767"/>
                  </a:cubicBezTo>
                  <a:cubicBezTo>
                    <a:pt x="1071542" y="162974"/>
                    <a:pt x="1068597" y="166592"/>
                    <a:pt x="1064895" y="169621"/>
                  </a:cubicBezTo>
                  <a:cubicBezTo>
                    <a:pt x="1061193" y="172650"/>
                    <a:pt x="1057071" y="175006"/>
                    <a:pt x="1052527" y="176688"/>
                  </a:cubicBezTo>
                  <a:cubicBezTo>
                    <a:pt x="1047984" y="178371"/>
                    <a:pt x="1043188" y="179213"/>
                    <a:pt x="1038140" y="179213"/>
                  </a:cubicBezTo>
                  <a:lnTo>
                    <a:pt x="975036" y="179213"/>
                  </a:lnTo>
                  <a:lnTo>
                    <a:pt x="1077011" y="285731"/>
                  </a:lnTo>
                  <a:lnTo>
                    <a:pt x="970493" y="285731"/>
                  </a:lnTo>
                  <a:lnTo>
                    <a:pt x="873567" y="179213"/>
                  </a:lnTo>
                  <a:lnTo>
                    <a:pt x="858927" y="285731"/>
                  </a:lnTo>
                  <a:lnTo>
                    <a:pt x="762000" y="285731"/>
                  </a:lnTo>
                  <a:lnTo>
                    <a:pt x="795823" y="19183"/>
                  </a:lnTo>
                  <a:close/>
                  <a:moveTo>
                    <a:pt x="476917" y="0"/>
                  </a:moveTo>
                  <a:lnTo>
                    <a:pt x="675818" y="0"/>
                  </a:lnTo>
                  <a:lnTo>
                    <a:pt x="714185" y="285731"/>
                  </a:lnTo>
                  <a:lnTo>
                    <a:pt x="627355" y="285731"/>
                  </a:lnTo>
                  <a:lnTo>
                    <a:pt x="617258" y="207988"/>
                  </a:lnTo>
                  <a:lnTo>
                    <a:pt x="496100" y="207988"/>
                  </a:lnTo>
                  <a:lnTo>
                    <a:pt x="462277" y="285731"/>
                  </a:lnTo>
                  <a:lnTo>
                    <a:pt x="379991" y="285731"/>
                  </a:lnTo>
                  <a:lnTo>
                    <a:pt x="491557" y="14135"/>
                  </a:lnTo>
                  <a:close/>
                  <a:moveTo>
                    <a:pt x="19184" y="0"/>
                  </a:moveTo>
                  <a:lnTo>
                    <a:pt x="334194" y="0"/>
                  </a:lnTo>
                  <a:lnTo>
                    <a:pt x="315011" y="154981"/>
                  </a:lnTo>
                  <a:cubicBezTo>
                    <a:pt x="312319" y="164741"/>
                    <a:pt x="307018" y="172818"/>
                    <a:pt x="299109" y="179213"/>
                  </a:cubicBezTo>
                  <a:cubicBezTo>
                    <a:pt x="291200" y="185607"/>
                    <a:pt x="283544" y="188804"/>
                    <a:pt x="276140" y="188804"/>
                  </a:cubicBezTo>
                  <a:lnTo>
                    <a:pt x="106518" y="188804"/>
                  </a:lnTo>
                  <a:lnTo>
                    <a:pt x="91878" y="285731"/>
                  </a:lnTo>
                  <a:lnTo>
                    <a:pt x="0" y="285731"/>
                  </a:lnTo>
                  <a:lnTo>
                    <a:pt x="33824" y="14135"/>
                  </a:lnTo>
                  <a:close/>
                </a:path>
              </a:pathLst>
            </a:custGeom>
            <a:gradFill>
              <a:gsLst>
                <a:gs pos="4000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2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D5B7F0C-498F-408A-9616-B050906ACE35}"/>
              </a:ext>
            </a:extLst>
          </p:cNvPr>
          <p:cNvGrpSpPr/>
          <p:nvPr/>
        </p:nvGrpSpPr>
        <p:grpSpPr>
          <a:xfrm>
            <a:off x="7862594" y="4184978"/>
            <a:ext cx="1097486" cy="448515"/>
            <a:chOff x="6345936" y="4034631"/>
            <a:chExt cx="1460754" cy="596974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514594EE-9FC8-44AD-A7F3-0235B3590703}"/>
                </a:ext>
              </a:extLst>
            </p:cNvPr>
            <p:cNvSpPr/>
            <p:nvPr/>
          </p:nvSpPr>
          <p:spPr>
            <a:xfrm>
              <a:off x="7209716" y="4034631"/>
              <a:ext cx="596974" cy="596974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0"/>
              </a:schemeClr>
            </a:solidFill>
            <a:ln w="635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2700000" scaled="0"/>
              </a:gradFill>
              <a:prstDash val="dash"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8" name="图形 35">
              <a:extLst>
                <a:ext uri="{FF2B5EF4-FFF2-40B4-BE49-F238E27FC236}">
                  <a16:creationId xmlns="" xmlns:a16="http://schemas.microsoft.com/office/drawing/2014/main" id="{FED35D02-18E1-46B2-A4CD-C54FEFC83B75}"/>
                </a:ext>
              </a:extLst>
            </p:cNvPr>
            <p:cNvSpPr/>
            <p:nvPr/>
          </p:nvSpPr>
          <p:spPr>
            <a:xfrm>
              <a:off x="7398325" y="4134360"/>
              <a:ext cx="257587" cy="394280"/>
            </a:xfrm>
            <a:custGeom>
              <a:avLst/>
              <a:gdLst>
                <a:gd name="connsiteX0" fmla="*/ 31801 w 160639"/>
                <a:gd name="connsiteY0" fmla="*/ 212696 h 245885"/>
                <a:gd name="connsiteX1" fmla="*/ 0 w 160639"/>
                <a:gd name="connsiteY1" fmla="*/ 241092 h 245885"/>
                <a:gd name="connsiteX2" fmla="*/ 7800 w 160639"/>
                <a:gd name="connsiteY2" fmla="*/ 153360 h 245885"/>
                <a:gd name="connsiteX3" fmla="*/ 8734 w 160639"/>
                <a:gd name="connsiteY3" fmla="*/ 147087 h 245885"/>
                <a:gd name="connsiteX4" fmla="*/ 10927 w 160639"/>
                <a:gd name="connsiteY4" fmla="*/ 142655 h 245885"/>
                <a:gd name="connsiteX5" fmla="*/ 16368 w 160639"/>
                <a:gd name="connsiteY5" fmla="*/ 137492 h 245885"/>
                <a:gd name="connsiteX6" fmla="*/ 26222 w 160639"/>
                <a:gd name="connsiteY6" fmla="*/ 127916 h 245885"/>
                <a:gd name="connsiteX7" fmla="*/ 38407 w 160639"/>
                <a:gd name="connsiteY7" fmla="*/ 140814 h 245885"/>
                <a:gd name="connsiteX8" fmla="*/ 31801 w 160639"/>
                <a:gd name="connsiteY8" fmla="*/ 212696 h 245885"/>
                <a:gd name="connsiteX9" fmla="*/ 115055 w 160639"/>
                <a:gd name="connsiteY9" fmla="*/ 216388 h 245885"/>
                <a:gd name="connsiteX10" fmla="*/ 128517 w 160639"/>
                <a:gd name="connsiteY10" fmla="*/ 231136 h 245885"/>
                <a:gd name="connsiteX11" fmla="*/ 112483 w 160639"/>
                <a:gd name="connsiteY11" fmla="*/ 245885 h 245885"/>
                <a:gd name="connsiteX12" fmla="*/ 4099 w 160639"/>
                <a:gd name="connsiteY12" fmla="*/ 245885 h 245885"/>
                <a:gd name="connsiteX13" fmla="*/ 37278 w 160639"/>
                <a:gd name="connsiteY13" fmla="*/ 216388 h 245885"/>
                <a:gd name="connsiteX14" fmla="*/ 115055 w 160639"/>
                <a:gd name="connsiteY14" fmla="*/ 216388 h 245885"/>
                <a:gd name="connsiteX15" fmla="*/ 123215 w 160639"/>
                <a:gd name="connsiteY15" fmla="*/ 132709 h 245885"/>
                <a:gd name="connsiteX16" fmla="*/ 107449 w 160639"/>
                <a:gd name="connsiteY16" fmla="*/ 137871 h 245885"/>
                <a:gd name="connsiteX17" fmla="*/ 44051 w 160639"/>
                <a:gd name="connsiteY17" fmla="*/ 137871 h 245885"/>
                <a:gd name="connsiteX18" fmla="*/ 30626 w 160639"/>
                <a:gd name="connsiteY18" fmla="*/ 123493 h 245885"/>
                <a:gd name="connsiteX19" fmla="*/ 41118 w 160639"/>
                <a:gd name="connsiteY19" fmla="*/ 112806 h 245885"/>
                <a:gd name="connsiteX20" fmla="*/ 45985 w 160639"/>
                <a:gd name="connsiteY20" fmla="*/ 109485 h 245885"/>
                <a:gd name="connsiteX21" fmla="*/ 51046 w 160639"/>
                <a:gd name="connsiteY21" fmla="*/ 108384 h 245885"/>
                <a:gd name="connsiteX22" fmla="*/ 56949 w 160639"/>
                <a:gd name="connsiteY22" fmla="*/ 108384 h 245885"/>
                <a:gd name="connsiteX23" fmla="*/ 120726 w 160639"/>
                <a:gd name="connsiteY23" fmla="*/ 108384 h 245885"/>
                <a:gd name="connsiteX24" fmla="*/ 134143 w 160639"/>
                <a:gd name="connsiteY24" fmla="*/ 122771 h 245885"/>
                <a:gd name="connsiteX25" fmla="*/ 123215 w 160639"/>
                <a:gd name="connsiteY25" fmla="*/ 132709 h 245885"/>
                <a:gd name="connsiteX26" fmla="*/ 49316 w 160639"/>
                <a:gd name="connsiteY26" fmla="*/ 29497 h 245885"/>
                <a:gd name="connsiteX27" fmla="*/ 35890 w 160639"/>
                <a:gd name="connsiteY27" fmla="*/ 15109 h 245885"/>
                <a:gd name="connsiteX28" fmla="*/ 51518 w 160639"/>
                <a:gd name="connsiteY28" fmla="*/ 0 h 245885"/>
                <a:gd name="connsiteX29" fmla="*/ 126722 w 160639"/>
                <a:gd name="connsiteY29" fmla="*/ 0 h 245885"/>
                <a:gd name="connsiteX30" fmla="*/ 141674 w 160639"/>
                <a:gd name="connsiteY30" fmla="*/ 6634 h 245885"/>
                <a:gd name="connsiteX31" fmla="*/ 146615 w 160639"/>
                <a:gd name="connsiteY31" fmla="*/ 12537 h 245885"/>
                <a:gd name="connsiteX32" fmla="*/ 127823 w 160639"/>
                <a:gd name="connsiteY32" fmla="*/ 29497 h 245885"/>
                <a:gd name="connsiteX33" fmla="*/ 49316 w 160639"/>
                <a:gd name="connsiteY33" fmla="*/ 29497 h 245885"/>
                <a:gd name="connsiteX34" fmla="*/ 131570 w 160639"/>
                <a:gd name="connsiteY34" fmla="*/ 34281 h 245885"/>
                <a:gd name="connsiteX35" fmla="*/ 150723 w 160639"/>
                <a:gd name="connsiteY35" fmla="*/ 17321 h 245885"/>
                <a:gd name="connsiteX36" fmla="*/ 157265 w 160639"/>
                <a:gd name="connsiteY36" fmla="*/ 24695 h 245885"/>
                <a:gd name="connsiteX37" fmla="*/ 159929 w 160639"/>
                <a:gd name="connsiteY37" fmla="*/ 29858 h 245885"/>
                <a:gd name="connsiteX38" fmla="*/ 160586 w 160639"/>
                <a:gd name="connsiteY38" fmla="*/ 33179 h 245885"/>
                <a:gd name="connsiteX39" fmla="*/ 160494 w 160639"/>
                <a:gd name="connsiteY39" fmla="*/ 40554 h 245885"/>
                <a:gd name="connsiteX40" fmla="*/ 155312 w 160639"/>
                <a:gd name="connsiteY40" fmla="*/ 95106 h 245885"/>
                <a:gd name="connsiteX41" fmla="*/ 148799 w 160639"/>
                <a:gd name="connsiteY41" fmla="*/ 109115 h 245885"/>
                <a:gd name="connsiteX42" fmla="*/ 138574 w 160639"/>
                <a:gd name="connsiteY42" fmla="*/ 118700 h 245885"/>
                <a:gd name="connsiteX43" fmla="*/ 125186 w 160639"/>
                <a:gd name="connsiteY43" fmla="*/ 104692 h 245885"/>
                <a:gd name="connsiteX44" fmla="*/ 131570 w 160639"/>
                <a:gd name="connsiteY44" fmla="*/ 34281 h 24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0639" h="245885">
                  <a:moveTo>
                    <a:pt x="31801" y="212696"/>
                  </a:moveTo>
                  <a:lnTo>
                    <a:pt x="0" y="241092"/>
                  </a:lnTo>
                  <a:lnTo>
                    <a:pt x="7800" y="153360"/>
                  </a:lnTo>
                  <a:cubicBezTo>
                    <a:pt x="7985" y="151149"/>
                    <a:pt x="8161" y="148928"/>
                    <a:pt x="8734" y="147087"/>
                  </a:cubicBezTo>
                  <a:cubicBezTo>
                    <a:pt x="9317" y="145246"/>
                    <a:pt x="9919" y="143775"/>
                    <a:pt x="10927" y="142655"/>
                  </a:cubicBezTo>
                  <a:cubicBezTo>
                    <a:pt x="10927" y="142655"/>
                    <a:pt x="12981" y="140814"/>
                    <a:pt x="16368" y="137492"/>
                  </a:cubicBezTo>
                  <a:lnTo>
                    <a:pt x="26222" y="127916"/>
                  </a:lnTo>
                  <a:lnTo>
                    <a:pt x="38407" y="140814"/>
                  </a:lnTo>
                  <a:lnTo>
                    <a:pt x="31801" y="212696"/>
                  </a:lnTo>
                  <a:close/>
                  <a:moveTo>
                    <a:pt x="115055" y="216388"/>
                  </a:moveTo>
                  <a:lnTo>
                    <a:pt x="128517" y="231136"/>
                  </a:lnTo>
                  <a:lnTo>
                    <a:pt x="112483" y="245885"/>
                  </a:lnTo>
                  <a:lnTo>
                    <a:pt x="4099" y="245885"/>
                  </a:lnTo>
                  <a:lnTo>
                    <a:pt x="37278" y="216388"/>
                  </a:lnTo>
                  <a:lnTo>
                    <a:pt x="115055" y="216388"/>
                  </a:lnTo>
                  <a:close/>
                  <a:moveTo>
                    <a:pt x="123215" y="132709"/>
                  </a:moveTo>
                  <a:cubicBezTo>
                    <a:pt x="119144" y="136761"/>
                    <a:pt x="115924" y="137871"/>
                    <a:pt x="107449" y="137871"/>
                  </a:cubicBezTo>
                  <a:lnTo>
                    <a:pt x="44051" y="137871"/>
                  </a:lnTo>
                  <a:lnTo>
                    <a:pt x="30626" y="123493"/>
                  </a:lnTo>
                  <a:lnTo>
                    <a:pt x="41118" y="112806"/>
                  </a:lnTo>
                  <a:cubicBezTo>
                    <a:pt x="42469" y="111335"/>
                    <a:pt x="44208" y="110225"/>
                    <a:pt x="45985" y="109485"/>
                  </a:cubicBezTo>
                  <a:cubicBezTo>
                    <a:pt x="47761" y="108754"/>
                    <a:pt x="49205" y="108384"/>
                    <a:pt x="51046" y="108384"/>
                  </a:cubicBezTo>
                  <a:lnTo>
                    <a:pt x="56949" y="108384"/>
                  </a:lnTo>
                  <a:lnTo>
                    <a:pt x="120726" y="108384"/>
                  </a:lnTo>
                  <a:lnTo>
                    <a:pt x="134143" y="122771"/>
                  </a:lnTo>
                  <a:lnTo>
                    <a:pt x="123215" y="132709"/>
                  </a:lnTo>
                  <a:close/>
                  <a:moveTo>
                    <a:pt x="49316" y="29497"/>
                  </a:moveTo>
                  <a:lnTo>
                    <a:pt x="35890" y="15109"/>
                  </a:lnTo>
                  <a:lnTo>
                    <a:pt x="51518" y="0"/>
                  </a:lnTo>
                  <a:lnTo>
                    <a:pt x="126722" y="0"/>
                  </a:lnTo>
                  <a:cubicBezTo>
                    <a:pt x="134087" y="0"/>
                    <a:pt x="137575" y="1841"/>
                    <a:pt x="141674" y="6634"/>
                  </a:cubicBezTo>
                  <a:lnTo>
                    <a:pt x="146615" y="12537"/>
                  </a:lnTo>
                  <a:lnTo>
                    <a:pt x="127823" y="29497"/>
                  </a:lnTo>
                  <a:lnTo>
                    <a:pt x="49316" y="29497"/>
                  </a:lnTo>
                  <a:close/>
                  <a:moveTo>
                    <a:pt x="131570" y="34281"/>
                  </a:moveTo>
                  <a:lnTo>
                    <a:pt x="150723" y="17321"/>
                  </a:lnTo>
                  <a:lnTo>
                    <a:pt x="157265" y="24695"/>
                  </a:lnTo>
                  <a:cubicBezTo>
                    <a:pt x="158069" y="25435"/>
                    <a:pt x="158967" y="27276"/>
                    <a:pt x="159929" y="29858"/>
                  </a:cubicBezTo>
                  <a:cubicBezTo>
                    <a:pt x="160392" y="30968"/>
                    <a:pt x="160494" y="32078"/>
                    <a:pt x="160586" y="33179"/>
                  </a:cubicBezTo>
                  <a:cubicBezTo>
                    <a:pt x="160716" y="34651"/>
                    <a:pt x="160577" y="37232"/>
                    <a:pt x="160494" y="40554"/>
                  </a:cubicBezTo>
                  <a:lnTo>
                    <a:pt x="155312" y="95106"/>
                  </a:lnTo>
                  <a:cubicBezTo>
                    <a:pt x="154785" y="101750"/>
                    <a:pt x="153545" y="104331"/>
                    <a:pt x="148799" y="109115"/>
                  </a:cubicBezTo>
                  <a:lnTo>
                    <a:pt x="138574" y="118700"/>
                  </a:lnTo>
                  <a:lnTo>
                    <a:pt x="125186" y="104692"/>
                  </a:lnTo>
                  <a:lnTo>
                    <a:pt x="131570" y="3428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95684459-29D2-49BE-B49B-FA69AD61255A}"/>
                </a:ext>
              </a:extLst>
            </p:cNvPr>
            <p:cNvSpPr/>
            <p:nvPr/>
          </p:nvSpPr>
          <p:spPr>
            <a:xfrm>
              <a:off x="6345936" y="4134361"/>
              <a:ext cx="988578" cy="212239"/>
            </a:xfrm>
            <a:custGeom>
              <a:avLst/>
              <a:gdLst/>
              <a:ahLst/>
              <a:cxnLst/>
              <a:rect l="l" t="t" r="r" b="b"/>
              <a:pathLst>
                <a:path w="1458011" h="285731">
                  <a:moveTo>
                    <a:pt x="888207" y="48463"/>
                  </a:moveTo>
                  <a:lnTo>
                    <a:pt x="878110" y="130749"/>
                  </a:lnTo>
                  <a:lnTo>
                    <a:pt x="985133" y="130749"/>
                  </a:lnTo>
                  <a:lnTo>
                    <a:pt x="994725" y="48463"/>
                  </a:lnTo>
                  <a:close/>
                  <a:moveTo>
                    <a:pt x="564252" y="48463"/>
                  </a:moveTo>
                  <a:lnTo>
                    <a:pt x="515789" y="159524"/>
                  </a:lnTo>
                  <a:lnTo>
                    <a:pt x="612715" y="159524"/>
                  </a:lnTo>
                  <a:lnTo>
                    <a:pt x="598075" y="48463"/>
                  </a:lnTo>
                  <a:close/>
                  <a:moveTo>
                    <a:pt x="126207" y="48463"/>
                  </a:moveTo>
                  <a:lnTo>
                    <a:pt x="116110" y="140341"/>
                  </a:lnTo>
                  <a:lnTo>
                    <a:pt x="218085" y="140341"/>
                  </a:lnTo>
                  <a:lnTo>
                    <a:pt x="232725" y="48463"/>
                  </a:lnTo>
                  <a:close/>
                  <a:moveTo>
                    <a:pt x="1148048" y="0"/>
                  </a:moveTo>
                  <a:lnTo>
                    <a:pt x="1458011" y="0"/>
                  </a:lnTo>
                  <a:lnTo>
                    <a:pt x="1448419" y="48463"/>
                  </a:lnTo>
                  <a:lnTo>
                    <a:pt x="1346445" y="48463"/>
                  </a:lnTo>
                  <a:lnTo>
                    <a:pt x="1312621" y="285731"/>
                  </a:lnTo>
                  <a:lnTo>
                    <a:pt x="1215695" y="285731"/>
                  </a:lnTo>
                  <a:lnTo>
                    <a:pt x="1249518" y="48463"/>
                  </a:lnTo>
                  <a:lnTo>
                    <a:pt x="1143000" y="48463"/>
                  </a:lnTo>
                  <a:close/>
                  <a:moveTo>
                    <a:pt x="781184" y="0"/>
                  </a:moveTo>
                  <a:lnTo>
                    <a:pt x="1096195" y="0"/>
                  </a:lnTo>
                  <a:lnTo>
                    <a:pt x="1077011" y="145389"/>
                  </a:lnTo>
                  <a:cubicBezTo>
                    <a:pt x="1077011" y="150101"/>
                    <a:pt x="1075917" y="154560"/>
                    <a:pt x="1073730" y="158767"/>
                  </a:cubicBezTo>
                  <a:cubicBezTo>
                    <a:pt x="1071542" y="162974"/>
                    <a:pt x="1068597" y="166592"/>
                    <a:pt x="1064895" y="169621"/>
                  </a:cubicBezTo>
                  <a:cubicBezTo>
                    <a:pt x="1061193" y="172650"/>
                    <a:pt x="1057071" y="175006"/>
                    <a:pt x="1052527" y="176688"/>
                  </a:cubicBezTo>
                  <a:cubicBezTo>
                    <a:pt x="1047984" y="178371"/>
                    <a:pt x="1043188" y="179213"/>
                    <a:pt x="1038140" y="179213"/>
                  </a:cubicBezTo>
                  <a:lnTo>
                    <a:pt x="975036" y="179213"/>
                  </a:lnTo>
                  <a:lnTo>
                    <a:pt x="1077011" y="285731"/>
                  </a:lnTo>
                  <a:lnTo>
                    <a:pt x="970493" y="285731"/>
                  </a:lnTo>
                  <a:lnTo>
                    <a:pt x="873567" y="179213"/>
                  </a:lnTo>
                  <a:lnTo>
                    <a:pt x="858927" y="285731"/>
                  </a:lnTo>
                  <a:lnTo>
                    <a:pt x="762000" y="285731"/>
                  </a:lnTo>
                  <a:lnTo>
                    <a:pt x="795823" y="19183"/>
                  </a:lnTo>
                  <a:close/>
                  <a:moveTo>
                    <a:pt x="476917" y="0"/>
                  </a:moveTo>
                  <a:lnTo>
                    <a:pt x="675818" y="0"/>
                  </a:lnTo>
                  <a:lnTo>
                    <a:pt x="714185" y="285731"/>
                  </a:lnTo>
                  <a:lnTo>
                    <a:pt x="627355" y="285731"/>
                  </a:lnTo>
                  <a:lnTo>
                    <a:pt x="617258" y="207988"/>
                  </a:lnTo>
                  <a:lnTo>
                    <a:pt x="496100" y="207988"/>
                  </a:lnTo>
                  <a:lnTo>
                    <a:pt x="462277" y="285731"/>
                  </a:lnTo>
                  <a:lnTo>
                    <a:pt x="379991" y="285731"/>
                  </a:lnTo>
                  <a:lnTo>
                    <a:pt x="491557" y="14135"/>
                  </a:lnTo>
                  <a:close/>
                  <a:moveTo>
                    <a:pt x="19184" y="0"/>
                  </a:moveTo>
                  <a:lnTo>
                    <a:pt x="334194" y="0"/>
                  </a:lnTo>
                  <a:lnTo>
                    <a:pt x="315011" y="154981"/>
                  </a:lnTo>
                  <a:cubicBezTo>
                    <a:pt x="312319" y="164741"/>
                    <a:pt x="307018" y="172818"/>
                    <a:pt x="299109" y="179213"/>
                  </a:cubicBezTo>
                  <a:cubicBezTo>
                    <a:pt x="291200" y="185607"/>
                    <a:pt x="283544" y="188804"/>
                    <a:pt x="276140" y="188804"/>
                  </a:cubicBezTo>
                  <a:lnTo>
                    <a:pt x="106518" y="188804"/>
                  </a:lnTo>
                  <a:lnTo>
                    <a:pt x="91878" y="285731"/>
                  </a:lnTo>
                  <a:lnTo>
                    <a:pt x="0" y="285731"/>
                  </a:lnTo>
                  <a:lnTo>
                    <a:pt x="33824" y="14135"/>
                  </a:lnTo>
                  <a:close/>
                </a:path>
              </a:pathLst>
            </a:custGeom>
            <a:gradFill>
              <a:gsLst>
                <a:gs pos="4000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2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875FA26-C366-471A-9D5F-96ED92A8ED6D}"/>
              </a:ext>
            </a:extLst>
          </p:cNvPr>
          <p:cNvGrpSpPr/>
          <p:nvPr/>
        </p:nvGrpSpPr>
        <p:grpSpPr>
          <a:xfrm>
            <a:off x="7862594" y="5216812"/>
            <a:ext cx="1097486" cy="448515"/>
            <a:chOff x="6345936" y="4873016"/>
            <a:chExt cx="1460754" cy="596974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D9800FCF-4EE1-4417-88DC-02A53A98B4CA}"/>
                </a:ext>
              </a:extLst>
            </p:cNvPr>
            <p:cNvSpPr/>
            <p:nvPr/>
          </p:nvSpPr>
          <p:spPr>
            <a:xfrm>
              <a:off x="7209716" y="4873016"/>
              <a:ext cx="596974" cy="59697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2700000" scaled="0"/>
              </a:gradFill>
              <a:prstDash val="dash"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0" name="图形 32">
              <a:extLst>
                <a:ext uri="{FF2B5EF4-FFF2-40B4-BE49-F238E27FC236}">
                  <a16:creationId xmlns="" xmlns:a16="http://schemas.microsoft.com/office/drawing/2014/main" id="{5CDC5C3C-D8E9-44BD-940F-AC3C9C3297AE}"/>
                </a:ext>
              </a:extLst>
            </p:cNvPr>
            <p:cNvSpPr/>
            <p:nvPr/>
          </p:nvSpPr>
          <p:spPr>
            <a:xfrm>
              <a:off x="7410681" y="4974959"/>
              <a:ext cx="232875" cy="394280"/>
            </a:xfrm>
            <a:custGeom>
              <a:avLst/>
              <a:gdLst>
                <a:gd name="connsiteX0" fmla="*/ 95254 w 145228"/>
                <a:gd name="connsiteY0" fmla="*/ 216388 h 245885"/>
                <a:gd name="connsiteX1" fmla="*/ 110382 w 145228"/>
                <a:gd name="connsiteY1" fmla="*/ 233348 h 245885"/>
                <a:gd name="connsiteX2" fmla="*/ 102545 w 145228"/>
                <a:gd name="connsiteY2" fmla="*/ 240722 h 245885"/>
                <a:gd name="connsiteX3" fmla="*/ 85308 w 145228"/>
                <a:gd name="connsiteY3" fmla="*/ 245885 h 245885"/>
                <a:gd name="connsiteX4" fmla="*/ 13425 w 145228"/>
                <a:gd name="connsiteY4" fmla="*/ 245885 h 245885"/>
                <a:gd name="connsiteX5" fmla="*/ 0 w 145228"/>
                <a:gd name="connsiteY5" fmla="*/ 231507 h 245885"/>
                <a:gd name="connsiteX6" fmla="*/ 18579 w 145228"/>
                <a:gd name="connsiteY6" fmla="*/ 216388 h 245885"/>
                <a:gd name="connsiteX7" fmla="*/ 95254 w 145228"/>
                <a:gd name="connsiteY7" fmla="*/ 216388 h 245885"/>
                <a:gd name="connsiteX8" fmla="*/ 104608 w 145228"/>
                <a:gd name="connsiteY8" fmla="*/ 108375 h 245885"/>
                <a:gd name="connsiteX9" fmla="*/ 118774 w 145228"/>
                <a:gd name="connsiteY9" fmla="*/ 122762 h 245885"/>
                <a:gd name="connsiteX10" fmla="*/ 102027 w 145228"/>
                <a:gd name="connsiteY10" fmla="*/ 137862 h 245885"/>
                <a:gd name="connsiteX11" fmla="*/ 25722 w 145228"/>
                <a:gd name="connsiteY11" fmla="*/ 137862 h 245885"/>
                <a:gd name="connsiteX12" fmla="*/ 11121 w 145228"/>
                <a:gd name="connsiteY12" fmla="*/ 122753 h 245885"/>
                <a:gd name="connsiteX13" fmla="*/ 28294 w 145228"/>
                <a:gd name="connsiteY13" fmla="*/ 108365 h 245885"/>
                <a:gd name="connsiteX14" fmla="*/ 104608 w 145228"/>
                <a:gd name="connsiteY14" fmla="*/ 108365 h 245885"/>
                <a:gd name="connsiteX15" fmla="*/ 35039 w 145228"/>
                <a:gd name="connsiteY15" fmla="*/ 29497 h 245885"/>
                <a:gd name="connsiteX16" fmla="*/ 21253 w 145228"/>
                <a:gd name="connsiteY16" fmla="*/ 15109 h 245885"/>
                <a:gd name="connsiteX17" fmla="*/ 37621 w 145228"/>
                <a:gd name="connsiteY17" fmla="*/ 0 h 245885"/>
                <a:gd name="connsiteX18" fmla="*/ 110243 w 145228"/>
                <a:gd name="connsiteY18" fmla="*/ 0 h 245885"/>
                <a:gd name="connsiteX19" fmla="*/ 116544 w 145228"/>
                <a:gd name="connsiteY19" fmla="*/ 361 h 245885"/>
                <a:gd name="connsiteX20" fmla="*/ 126343 w 145228"/>
                <a:gd name="connsiteY20" fmla="*/ 7013 h 245885"/>
                <a:gd name="connsiteX21" fmla="*/ 131284 w 145228"/>
                <a:gd name="connsiteY21" fmla="*/ 12907 h 245885"/>
                <a:gd name="connsiteX22" fmla="*/ 111724 w 145228"/>
                <a:gd name="connsiteY22" fmla="*/ 29497 h 245885"/>
                <a:gd name="connsiteX23" fmla="*/ 35039 w 145228"/>
                <a:gd name="connsiteY23" fmla="*/ 29497 h 245885"/>
                <a:gd name="connsiteX24" fmla="*/ 106468 w 145228"/>
                <a:gd name="connsiteY24" fmla="*/ 142285 h 245885"/>
                <a:gd name="connsiteX25" fmla="*/ 123178 w 145228"/>
                <a:gd name="connsiteY25" fmla="*/ 126805 h 245885"/>
                <a:gd name="connsiteX26" fmla="*/ 129664 w 145228"/>
                <a:gd name="connsiteY26" fmla="*/ 133439 h 245885"/>
                <a:gd name="connsiteX27" fmla="*/ 135059 w 145228"/>
                <a:gd name="connsiteY27" fmla="*/ 144505 h 245885"/>
                <a:gd name="connsiteX28" fmla="*/ 135170 w 145228"/>
                <a:gd name="connsiteY28" fmla="*/ 150029 h 245885"/>
                <a:gd name="connsiteX29" fmla="*/ 129886 w 145228"/>
                <a:gd name="connsiteY29" fmla="*/ 207543 h 245885"/>
                <a:gd name="connsiteX30" fmla="*/ 122660 w 145228"/>
                <a:gd name="connsiteY30" fmla="*/ 221921 h 245885"/>
                <a:gd name="connsiteX31" fmla="*/ 114092 w 145228"/>
                <a:gd name="connsiteY31" fmla="*/ 229295 h 245885"/>
                <a:gd name="connsiteX32" fmla="*/ 100177 w 145228"/>
                <a:gd name="connsiteY32" fmla="*/ 213437 h 245885"/>
                <a:gd name="connsiteX33" fmla="*/ 106468 w 145228"/>
                <a:gd name="connsiteY33" fmla="*/ 142285 h 245885"/>
                <a:gd name="connsiteX34" fmla="*/ 116128 w 145228"/>
                <a:gd name="connsiteY34" fmla="*/ 33540 h 245885"/>
                <a:gd name="connsiteX35" fmla="*/ 135345 w 145228"/>
                <a:gd name="connsiteY35" fmla="*/ 17321 h 245885"/>
                <a:gd name="connsiteX36" fmla="*/ 140221 w 145228"/>
                <a:gd name="connsiteY36" fmla="*/ 22484 h 245885"/>
                <a:gd name="connsiteX37" fmla="*/ 145181 w 145228"/>
                <a:gd name="connsiteY37" fmla="*/ 32809 h 245885"/>
                <a:gd name="connsiteX38" fmla="*/ 144811 w 145228"/>
                <a:gd name="connsiteY38" fmla="*/ 41285 h 245885"/>
                <a:gd name="connsiteX39" fmla="*/ 139907 w 145228"/>
                <a:gd name="connsiteY39" fmla="*/ 94736 h 245885"/>
                <a:gd name="connsiteX40" fmla="*/ 134096 w 145228"/>
                <a:gd name="connsiteY40" fmla="*/ 108375 h 245885"/>
                <a:gd name="connsiteX41" fmla="*/ 123206 w 145228"/>
                <a:gd name="connsiteY41" fmla="*/ 118691 h 245885"/>
                <a:gd name="connsiteX42" fmla="*/ 109438 w 145228"/>
                <a:gd name="connsiteY42" fmla="*/ 104683 h 245885"/>
                <a:gd name="connsiteX43" fmla="*/ 116128 w 145228"/>
                <a:gd name="connsiteY43" fmla="*/ 33540 h 24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45228" h="245885">
                  <a:moveTo>
                    <a:pt x="95254" y="216388"/>
                  </a:moveTo>
                  <a:lnTo>
                    <a:pt x="110382" y="233348"/>
                  </a:lnTo>
                  <a:lnTo>
                    <a:pt x="102545" y="240722"/>
                  </a:lnTo>
                  <a:cubicBezTo>
                    <a:pt x="98446" y="244396"/>
                    <a:pt x="93783" y="245885"/>
                    <a:pt x="85308" y="245885"/>
                  </a:cubicBezTo>
                  <a:lnTo>
                    <a:pt x="13425" y="245885"/>
                  </a:lnTo>
                  <a:lnTo>
                    <a:pt x="0" y="231507"/>
                  </a:lnTo>
                  <a:lnTo>
                    <a:pt x="18579" y="216388"/>
                  </a:lnTo>
                  <a:lnTo>
                    <a:pt x="95254" y="216388"/>
                  </a:lnTo>
                  <a:close/>
                  <a:moveTo>
                    <a:pt x="104608" y="108375"/>
                  </a:moveTo>
                  <a:lnTo>
                    <a:pt x="118774" y="122762"/>
                  </a:lnTo>
                  <a:lnTo>
                    <a:pt x="102027" y="137862"/>
                  </a:lnTo>
                  <a:lnTo>
                    <a:pt x="25722" y="137862"/>
                  </a:lnTo>
                  <a:lnTo>
                    <a:pt x="11121" y="122753"/>
                  </a:lnTo>
                  <a:lnTo>
                    <a:pt x="28294" y="108365"/>
                  </a:lnTo>
                  <a:lnTo>
                    <a:pt x="104608" y="108365"/>
                  </a:lnTo>
                  <a:close/>
                  <a:moveTo>
                    <a:pt x="35039" y="29497"/>
                  </a:moveTo>
                  <a:lnTo>
                    <a:pt x="21253" y="15109"/>
                  </a:lnTo>
                  <a:lnTo>
                    <a:pt x="37621" y="0"/>
                  </a:lnTo>
                  <a:lnTo>
                    <a:pt x="110243" y="0"/>
                  </a:lnTo>
                  <a:cubicBezTo>
                    <a:pt x="113565" y="0"/>
                    <a:pt x="115804" y="361"/>
                    <a:pt x="116544" y="361"/>
                  </a:cubicBezTo>
                  <a:cubicBezTo>
                    <a:pt x="119163" y="731"/>
                    <a:pt x="123076" y="3312"/>
                    <a:pt x="126343" y="7013"/>
                  </a:cubicBezTo>
                  <a:lnTo>
                    <a:pt x="131284" y="12907"/>
                  </a:lnTo>
                  <a:lnTo>
                    <a:pt x="111724" y="29497"/>
                  </a:lnTo>
                  <a:lnTo>
                    <a:pt x="35039" y="29497"/>
                  </a:lnTo>
                  <a:close/>
                  <a:moveTo>
                    <a:pt x="106468" y="142285"/>
                  </a:moveTo>
                  <a:lnTo>
                    <a:pt x="123178" y="126805"/>
                  </a:lnTo>
                  <a:lnTo>
                    <a:pt x="129664" y="133439"/>
                  </a:lnTo>
                  <a:cubicBezTo>
                    <a:pt x="133338" y="137492"/>
                    <a:pt x="134698" y="140444"/>
                    <a:pt x="135059" y="144505"/>
                  </a:cubicBezTo>
                  <a:cubicBezTo>
                    <a:pt x="135225" y="146347"/>
                    <a:pt x="135382" y="148179"/>
                    <a:pt x="135170" y="150029"/>
                  </a:cubicBezTo>
                  <a:lnTo>
                    <a:pt x="129886" y="207543"/>
                  </a:lnTo>
                  <a:cubicBezTo>
                    <a:pt x="129359" y="214177"/>
                    <a:pt x="127777" y="217128"/>
                    <a:pt x="122660" y="221921"/>
                  </a:cubicBezTo>
                  <a:lnTo>
                    <a:pt x="114092" y="229295"/>
                  </a:lnTo>
                  <a:lnTo>
                    <a:pt x="100177" y="213437"/>
                  </a:lnTo>
                  <a:lnTo>
                    <a:pt x="106468" y="142285"/>
                  </a:lnTo>
                  <a:close/>
                  <a:moveTo>
                    <a:pt x="116128" y="33540"/>
                  </a:moveTo>
                  <a:lnTo>
                    <a:pt x="135345" y="17321"/>
                  </a:lnTo>
                  <a:lnTo>
                    <a:pt x="140221" y="22484"/>
                  </a:lnTo>
                  <a:cubicBezTo>
                    <a:pt x="143099" y="25805"/>
                    <a:pt x="144857" y="29127"/>
                    <a:pt x="145181" y="32809"/>
                  </a:cubicBezTo>
                  <a:cubicBezTo>
                    <a:pt x="145310" y="34281"/>
                    <a:pt x="145172" y="36862"/>
                    <a:pt x="144811" y="41285"/>
                  </a:cubicBezTo>
                  <a:lnTo>
                    <a:pt x="139907" y="94736"/>
                  </a:lnTo>
                  <a:cubicBezTo>
                    <a:pt x="139417" y="101740"/>
                    <a:pt x="138167" y="104322"/>
                    <a:pt x="134096" y="108375"/>
                  </a:cubicBezTo>
                  <a:lnTo>
                    <a:pt x="123206" y="118691"/>
                  </a:lnTo>
                  <a:lnTo>
                    <a:pt x="109438" y="104683"/>
                  </a:lnTo>
                  <a:lnTo>
                    <a:pt x="116128" y="3354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E4B44480-17F3-470E-8EF8-53FAA1EB68BD}"/>
                </a:ext>
              </a:extLst>
            </p:cNvPr>
            <p:cNvSpPr/>
            <p:nvPr/>
          </p:nvSpPr>
          <p:spPr>
            <a:xfrm>
              <a:off x="6345936" y="4974959"/>
              <a:ext cx="988578" cy="212239"/>
            </a:xfrm>
            <a:custGeom>
              <a:avLst/>
              <a:gdLst/>
              <a:ahLst/>
              <a:cxnLst/>
              <a:rect l="l" t="t" r="r" b="b"/>
              <a:pathLst>
                <a:path w="1458011" h="285731">
                  <a:moveTo>
                    <a:pt x="888207" y="48463"/>
                  </a:moveTo>
                  <a:lnTo>
                    <a:pt x="878110" y="130749"/>
                  </a:lnTo>
                  <a:lnTo>
                    <a:pt x="985133" y="130749"/>
                  </a:lnTo>
                  <a:lnTo>
                    <a:pt x="994725" y="48463"/>
                  </a:lnTo>
                  <a:close/>
                  <a:moveTo>
                    <a:pt x="564252" y="48463"/>
                  </a:moveTo>
                  <a:lnTo>
                    <a:pt x="515789" y="159524"/>
                  </a:lnTo>
                  <a:lnTo>
                    <a:pt x="612715" y="159524"/>
                  </a:lnTo>
                  <a:lnTo>
                    <a:pt x="598075" y="48463"/>
                  </a:lnTo>
                  <a:close/>
                  <a:moveTo>
                    <a:pt x="126207" y="48463"/>
                  </a:moveTo>
                  <a:lnTo>
                    <a:pt x="116110" y="140341"/>
                  </a:lnTo>
                  <a:lnTo>
                    <a:pt x="218085" y="140341"/>
                  </a:lnTo>
                  <a:lnTo>
                    <a:pt x="232725" y="48463"/>
                  </a:lnTo>
                  <a:close/>
                  <a:moveTo>
                    <a:pt x="1148048" y="0"/>
                  </a:moveTo>
                  <a:lnTo>
                    <a:pt x="1458011" y="0"/>
                  </a:lnTo>
                  <a:lnTo>
                    <a:pt x="1448419" y="48463"/>
                  </a:lnTo>
                  <a:lnTo>
                    <a:pt x="1346445" y="48463"/>
                  </a:lnTo>
                  <a:lnTo>
                    <a:pt x="1312621" y="285731"/>
                  </a:lnTo>
                  <a:lnTo>
                    <a:pt x="1215695" y="285731"/>
                  </a:lnTo>
                  <a:lnTo>
                    <a:pt x="1249518" y="48463"/>
                  </a:lnTo>
                  <a:lnTo>
                    <a:pt x="1143000" y="48463"/>
                  </a:lnTo>
                  <a:close/>
                  <a:moveTo>
                    <a:pt x="781184" y="0"/>
                  </a:moveTo>
                  <a:lnTo>
                    <a:pt x="1096195" y="0"/>
                  </a:lnTo>
                  <a:lnTo>
                    <a:pt x="1077011" y="145389"/>
                  </a:lnTo>
                  <a:cubicBezTo>
                    <a:pt x="1077011" y="150101"/>
                    <a:pt x="1075917" y="154560"/>
                    <a:pt x="1073730" y="158767"/>
                  </a:cubicBezTo>
                  <a:cubicBezTo>
                    <a:pt x="1071542" y="162974"/>
                    <a:pt x="1068597" y="166592"/>
                    <a:pt x="1064895" y="169621"/>
                  </a:cubicBezTo>
                  <a:cubicBezTo>
                    <a:pt x="1061193" y="172650"/>
                    <a:pt x="1057071" y="175006"/>
                    <a:pt x="1052527" y="176688"/>
                  </a:cubicBezTo>
                  <a:cubicBezTo>
                    <a:pt x="1047984" y="178371"/>
                    <a:pt x="1043188" y="179213"/>
                    <a:pt x="1038140" y="179213"/>
                  </a:cubicBezTo>
                  <a:lnTo>
                    <a:pt x="975036" y="179213"/>
                  </a:lnTo>
                  <a:lnTo>
                    <a:pt x="1077011" y="285731"/>
                  </a:lnTo>
                  <a:lnTo>
                    <a:pt x="970493" y="285731"/>
                  </a:lnTo>
                  <a:lnTo>
                    <a:pt x="873567" y="179213"/>
                  </a:lnTo>
                  <a:lnTo>
                    <a:pt x="858927" y="285731"/>
                  </a:lnTo>
                  <a:lnTo>
                    <a:pt x="762000" y="285731"/>
                  </a:lnTo>
                  <a:lnTo>
                    <a:pt x="795823" y="19183"/>
                  </a:lnTo>
                  <a:close/>
                  <a:moveTo>
                    <a:pt x="476917" y="0"/>
                  </a:moveTo>
                  <a:lnTo>
                    <a:pt x="675818" y="0"/>
                  </a:lnTo>
                  <a:lnTo>
                    <a:pt x="714185" y="285731"/>
                  </a:lnTo>
                  <a:lnTo>
                    <a:pt x="627355" y="285731"/>
                  </a:lnTo>
                  <a:lnTo>
                    <a:pt x="617258" y="207988"/>
                  </a:lnTo>
                  <a:lnTo>
                    <a:pt x="496100" y="207988"/>
                  </a:lnTo>
                  <a:lnTo>
                    <a:pt x="462277" y="285731"/>
                  </a:lnTo>
                  <a:lnTo>
                    <a:pt x="379991" y="285731"/>
                  </a:lnTo>
                  <a:lnTo>
                    <a:pt x="491557" y="14135"/>
                  </a:lnTo>
                  <a:close/>
                  <a:moveTo>
                    <a:pt x="19184" y="0"/>
                  </a:moveTo>
                  <a:lnTo>
                    <a:pt x="334194" y="0"/>
                  </a:lnTo>
                  <a:lnTo>
                    <a:pt x="315011" y="154981"/>
                  </a:lnTo>
                  <a:cubicBezTo>
                    <a:pt x="312319" y="164741"/>
                    <a:pt x="307018" y="172818"/>
                    <a:pt x="299109" y="179213"/>
                  </a:cubicBezTo>
                  <a:cubicBezTo>
                    <a:pt x="291200" y="185607"/>
                    <a:pt x="283544" y="188804"/>
                    <a:pt x="276140" y="188804"/>
                  </a:cubicBezTo>
                  <a:lnTo>
                    <a:pt x="106518" y="188804"/>
                  </a:lnTo>
                  <a:lnTo>
                    <a:pt x="91878" y="285731"/>
                  </a:lnTo>
                  <a:lnTo>
                    <a:pt x="0" y="285731"/>
                  </a:lnTo>
                  <a:lnTo>
                    <a:pt x="33824" y="14135"/>
                  </a:lnTo>
                  <a:close/>
                </a:path>
              </a:pathLst>
            </a:custGeom>
            <a:gradFill>
              <a:gsLst>
                <a:gs pos="4000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2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226108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64206B6-F6D9-421C-B035-440FD56B8A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D5A0D28-6573-4AB1-992C-740491C6EDFE}"/>
              </a:ext>
            </a:extLst>
          </p:cNvPr>
          <p:cNvGrpSpPr/>
          <p:nvPr/>
        </p:nvGrpSpPr>
        <p:grpSpPr>
          <a:xfrm>
            <a:off x="1000905" y="1300707"/>
            <a:ext cx="2412376" cy="3122265"/>
            <a:chOff x="8514016" y="70096"/>
            <a:chExt cx="2412376" cy="3122265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C302DE1E-6589-44D7-80BD-C9B438DB1AF7}"/>
                </a:ext>
              </a:extLst>
            </p:cNvPr>
            <p:cNvGrpSpPr/>
            <p:nvPr/>
          </p:nvGrpSpPr>
          <p:grpSpPr>
            <a:xfrm>
              <a:off x="8704451" y="720259"/>
              <a:ext cx="2204341" cy="2204341"/>
              <a:chOff x="8704451" y="720259"/>
              <a:chExt cx="2204341" cy="2204341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99D70E52-A954-477D-A328-AFC23DAAC976}"/>
                  </a:ext>
                </a:extLst>
              </p:cNvPr>
              <p:cNvSpPr/>
              <p:nvPr/>
            </p:nvSpPr>
            <p:spPr>
              <a:xfrm>
                <a:off x="8704451" y="720259"/>
                <a:ext cx="2204341" cy="2204341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chemeClr val="bg2"/>
                </a:solidFill>
                <a:prstDash val="solid"/>
              </a:ln>
              <a:effectLst>
                <a:outerShdw blurRad="381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29C19003-E5DC-4DAD-B73B-4E75529E808D}"/>
                  </a:ext>
                </a:extLst>
              </p:cNvPr>
              <p:cNvSpPr/>
              <p:nvPr/>
            </p:nvSpPr>
            <p:spPr>
              <a:xfrm>
                <a:off x="8760682" y="776490"/>
                <a:ext cx="2091880" cy="2091880"/>
              </a:xfrm>
              <a:prstGeom prst="ellipse">
                <a:avLst/>
              </a:prstGeom>
              <a:solidFill>
                <a:srgbClr val="FFFFFF">
                  <a:alpha val="0"/>
                </a:srgbClr>
              </a:solidFill>
              <a:ln w="22225">
                <a:solidFill>
                  <a:srgbClr val="C0C0C0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1703638B-D0B0-461E-A385-34927EEF7C71}"/>
                  </a:ext>
                </a:extLst>
              </p:cNvPr>
              <p:cNvSpPr/>
              <p:nvPr/>
            </p:nvSpPr>
            <p:spPr>
              <a:xfrm>
                <a:off x="8806489" y="822297"/>
                <a:ext cx="2000265" cy="2000265"/>
              </a:xfrm>
              <a:prstGeom prst="ellipse">
                <a:avLst/>
              </a:prstGeom>
              <a:blipFill>
                <a:blip r:embed="rId2"/>
                <a:stretch>
                  <a:fillRect t="-16718" b="-16511"/>
                </a:stretch>
              </a:blipFill>
              <a:ln w="6350">
                <a:solidFill>
                  <a:schemeClr val="bg2">
                    <a:lumMod val="90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0350CC8F-91B7-4D52-AFF4-65CE9A8F3C0A}"/>
                </a:ext>
              </a:extLst>
            </p:cNvPr>
            <p:cNvGrpSpPr/>
            <p:nvPr/>
          </p:nvGrpSpPr>
          <p:grpSpPr>
            <a:xfrm>
              <a:off x="8832707" y="70096"/>
              <a:ext cx="2093685" cy="1442612"/>
              <a:chOff x="8832707" y="70096"/>
              <a:chExt cx="2093685" cy="1442612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E7504C04-B1AA-409F-8A5B-F23CF8B253C6}"/>
                  </a:ext>
                </a:extLst>
              </p:cNvPr>
              <p:cNvSpPr/>
              <p:nvPr/>
            </p:nvSpPr>
            <p:spPr>
              <a:xfrm>
                <a:off x="8832707" y="70096"/>
                <a:ext cx="392777" cy="558622"/>
              </a:xfrm>
              <a:custGeom>
                <a:avLst/>
                <a:gdLst>
                  <a:gd name="connsiteX0" fmla="*/ 236461 w 392777"/>
                  <a:gd name="connsiteY0" fmla="*/ 0 h 558622"/>
                  <a:gd name="connsiteX1" fmla="*/ 245593 w 392777"/>
                  <a:gd name="connsiteY1" fmla="*/ 255711 h 558622"/>
                  <a:gd name="connsiteX2" fmla="*/ 392777 w 392777"/>
                  <a:gd name="connsiteY2" fmla="*/ 304593 h 558622"/>
                  <a:gd name="connsiteX3" fmla="*/ 311800 w 392777"/>
                  <a:gd name="connsiteY3" fmla="*/ 360934 h 558622"/>
                  <a:gd name="connsiteX4" fmla="*/ 210009 w 392777"/>
                  <a:gd name="connsiteY4" fmla="*/ 492461 h 558622"/>
                  <a:gd name="connsiteX5" fmla="*/ 196862 w 392777"/>
                  <a:gd name="connsiteY5" fmla="*/ 558622 h 558622"/>
                  <a:gd name="connsiteX6" fmla="*/ 139681 w 392777"/>
                  <a:gd name="connsiteY6" fmla="*/ 523465 h 558622"/>
                  <a:gd name="connsiteX7" fmla="*/ 0 w 392777"/>
                  <a:gd name="connsiteY7" fmla="*/ 291485 h 558622"/>
                  <a:gd name="connsiteX8" fmla="*/ 139681 w 392777"/>
                  <a:gd name="connsiteY8" fmla="*/ 59505 h 55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2777" h="558622">
                    <a:moveTo>
                      <a:pt x="236461" y="0"/>
                    </a:moveTo>
                    <a:lnTo>
                      <a:pt x="245593" y="255711"/>
                    </a:lnTo>
                    <a:lnTo>
                      <a:pt x="392777" y="304593"/>
                    </a:lnTo>
                    <a:lnTo>
                      <a:pt x="311800" y="360934"/>
                    </a:lnTo>
                    <a:cubicBezTo>
                      <a:pt x="263985" y="400855"/>
                      <a:pt x="229075" y="445194"/>
                      <a:pt x="210009" y="492461"/>
                    </a:cubicBezTo>
                    <a:lnTo>
                      <a:pt x="196862" y="558622"/>
                    </a:lnTo>
                    <a:lnTo>
                      <a:pt x="139681" y="523465"/>
                    </a:lnTo>
                    <a:cubicBezTo>
                      <a:pt x="51494" y="457245"/>
                      <a:pt x="0" y="377416"/>
                      <a:pt x="0" y="291485"/>
                    </a:cubicBezTo>
                    <a:cubicBezTo>
                      <a:pt x="0" y="205555"/>
                      <a:pt x="51494" y="125725"/>
                      <a:pt x="139681" y="59505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4" name="平行四边形 28">
                <a:extLst>
                  <a:ext uri="{FF2B5EF4-FFF2-40B4-BE49-F238E27FC236}">
                    <a16:creationId xmlns="" xmlns:a16="http://schemas.microsoft.com/office/drawing/2014/main" id="{8ED1B76E-D3D0-4782-8241-2BA9F5A15A58}"/>
                  </a:ext>
                </a:extLst>
              </p:cNvPr>
              <p:cNvSpPr/>
              <p:nvPr/>
            </p:nvSpPr>
            <p:spPr>
              <a:xfrm flipH="1">
                <a:off x="8891762" y="518228"/>
                <a:ext cx="1897226" cy="491422"/>
              </a:xfrm>
              <a:custGeom>
                <a:avLst/>
                <a:gdLst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0 w 1874366"/>
                  <a:gd name="connsiteY4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1255395 w 1874366"/>
                  <a:gd name="connsiteY4" fmla="*/ 447607 h 449512"/>
                  <a:gd name="connsiteX5" fmla="*/ 0 w 1874366"/>
                  <a:gd name="connsiteY5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480185 w 1874366"/>
                  <a:gd name="connsiteY2" fmla="*/ 148522 h 449512"/>
                  <a:gd name="connsiteX3" fmla="*/ 1874366 w 1874366"/>
                  <a:gd name="connsiteY3" fmla="*/ 0 h 449512"/>
                  <a:gd name="connsiteX4" fmla="*/ 1526358 w 1874366"/>
                  <a:gd name="connsiteY4" fmla="*/ 449512 h 449512"/>
                  <a:gd name="connsiteX5" fmla="*/ 1255395 w 1874366"/>
                  <a:gd name="connsiteY5" fmla="*/ 447607 h 449512"/>
                  <a:gd name="connsiteX6" fmla="*/ 0 w 1874366"/>
                  <a:gd name="connsiteY6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526358 w 1874366"/>
                  <a:gd name="connsiteY5" fmla="*/ 449512 h 449512"/>
                  <a:gd name="connsiteX6" fmla="*/ 1255395 w 1874366"/>
                  <a:gd name="connsiteY6" fmla="*/ 447607 h 449512"/>
                  <a:gd name="connsiteX7" fmla="*/ 0 w 1874366"/>
                  <a:gd name="connsiteY7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0 w 1874366"/>
                  <a:gd name="connsiteY8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55575 h 455575"/>
                  <a:gd name="connsiteX1" fmla="*/ 211455 w 1874366"/>
                  <a:gd name="connsiteY1" fmla="*/ 181255 h 455575"/>
                  <a:gd name="connsiteX2" fmla="*/ 348008 w 1874366"/>
                  <a:gd name="connsiteY2" fmla="*/ 6063 h 455575"/>
                  <a:gd name="connsiteX3" fmla="*/ 687705 w 1874366"/>
                  <a:gd name="connsiteY3" fmla="*/ 59335 h 455575"/>
                  <a:gd name="connsiteX4" fmla="*/ 1480185 w 1874366"/>
                  <a:gd name="connsiteY4" fmla="*/ 154585 h 455575"/>
                  <a:gd name="connsiteX5" fmla="*/ 1874366 w 1874366"/>
                  <a:gd name="connsiteY5" fmla="*/ 6063 h 455575"/>
                  <a:gd name="connsiteX6" fmla="*/ 1632585 w 1874366"/>
                  <a:gd name="connsiteY6" fmla="*/ 322225 h 455575"/>
                  <a:gd name="connsiteX7" fmla="*/ 1526358 w 1874366"/>
                  <a:gd name="connsiteY7" fmla="*/ 455575 h 455575"/>
                  <a:gd name="connsiteX8" fmla="*/ 1255395 w 1874366"/>
                  <a:gd name="connsiteY8" fmla="*/ 453670 h 455575"/>
                  <a:gd name="connsiteX9" fmla="*/ 428625 w 1874366"/>
                  <a:gd name="connsiteY9" fmla="*/ 337465 h 455575"/>
                  <a:gd name="connsiteX10" fmla="*/ 0 w 1874366"/>
                  <a:gd name="connsiteY10" fmla="*/ 455575 h 455575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7226" h="491422">
                    <a:moveTo>
                      <a:pt x="0" y="491422"/>
                    </a:moveTo>
                    <a:lnTo>
                      <a:pt x="215265" y="203767"/>
                    </a:lnTo>
                    <a:cubicBezTo>
                      <a:pt x="267335" y="144077"/>
                      <a:pt x="460375" y="36762"/>
                      <a:pt x="710565" y="53272"/>
                    </a:cubicBezTo>
                    <a:cubicBezTo>
                      <a:pt x="899261" y="78026"/>
                      <a:pt x="1306538" y="153908"/>
                      <a:pt x="1503045" y="148522"/>
                    </a:cubicBezTo>
                    <a:cubicBezTo>
                      <a:pt x="1634439" y="165690"/>
                      <a:pt x="1773452" y="129517"/>
                      <a:pt x="1897226" y="0"/>
                    </a:cubicBezTo>
                    <a:lnTo>
                      <a:pt x="1655445" y="316162"/>
                    </a:lnTo>
                    <a:cubicBezTo>
                      <a:pt x="1576705" y="405697"/>
                      <a:pt x="1406525" y="474277"/>
                      <a:pt x="1264920" y="464752"/>
                    </a:cubicBezTo>
                    <a:cubicBezTo>
                      <a:pt x="984250" y="441892"/>
                      <a:pt x="611505" y="354262"/>
                      <a:pt x="453390" y="340927"/>
                    </a:cubicBezTo>
                    <a:cubicBezTo>
                      <a:pt x="295275" y="327592"/>
                      <a:pt x="137160" y="394267"/>
                      <a:pt x="0" y="491422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27A3E377-2FDD-40B4-A451-658747E9F4F2}"/>
                  </a:ext>
                </a:extLst>
              </p:cNvPr>
              <p:cNvSpPr/>
              <p:nvPr/>
            </p:nvSpPr>
            <p:spPr>
              <a:xfrm>
                <a:off x="10688014" y="961528"/>
                <a:ext cx="238378" cy="551180"/>
              </a:xfrm>
              <a:custGeom>
                <a:avLst/>
                <a:gdLst>
                  <a:gd name="connsiteX0" fmla="*/ 36818 w 238378"/>
                  <a:gd name="connsiteY0" fmla="*/ 0 h 551180"/>
                  <a:gd name="connsiteX1" fmla="*/ 101920 w 238378"/>
                  <a:gd name="connsiteY1" fmla="*/ 48320 h 551180"/>
                  <a:gd name="connsiteX2" fmla="*/ 238378 w 238378"/>
                  <a:gd name="connsiteY2" fmla="*/ 344669 h 551180"/>
                  <a:gd name="connsiteX3" fmla="*/ 201766 w 238378"/>
                  <a:gd name="connsiteY3" fmla="*/ 507802 h 551180"/>
                  <a:gd name="connsiteX4" fmla="*/ 175592 w 238378"/>
                  <a:gd name="connsiteY4" fmla="*/ 551180 h 551180"/>
                  <a:gd name="connsiteX5" fmla="*/ 170956 w 238378"/>
                  <a:gd name="connsiteY5" fmla="*/ 533150 h 551180"/>
                  <a:gd name="connsiteX6" fmla="*/ 133894 w 238378"/>
                  <a:gd name="connsiteY6" fmla="*/ 431887 h 551180"/>
                  <a:gd name="connsiteX7" fmla="*/ 98078 w 238378"/>
                  <a:gd name="connsiteY7" fmla="*/ 357539 h 551180"/>
                  <a:gd name="connsiteX8" fmla="*/ 94754 w 238378"/>
                  <a:gd name="connsiteY8" fmla="*/ 348914 h 551180"/>
                  <a:gd name="connsiteX9" fmla="*/ 90864 w 238378"/>
                  <a:gd name="connsiteY9" fmla="*/ 342561 h 551180"/>
                  <a:gd name="connsiteX10" fmla="*/ 87482 w 238378"/>
                  <a:gd name="connsiteY10" fmla="*/ 335542 h 551180"/>
                  <a:gd name="connsiteX11" fmla="*/ 32274 w 238378"/>
                  <a:gd name="connsiteY11" fmla="*/ 244668 h 551180"/>
                  <a:gd name="connsiteX12" fmla="*/ 24770 w 238378"/>
                  <a:gd name="connsiteY12" fmla="*/ 234632 h 551180"/>
                  <a:gd name="connsiteX13" fmla="*/ 21402 w 238378"/>
                  <a:gd name="connsiteY13" fmla="*/ 229132 h 551180"/>
                  <a:gd name="connsiteX14" fmla="*/ 16394 w 238378"/>
                  <a:gd name="connsiteY14" fmla="*/ 223432 h 551180"/>
                  <a:gd name="connsiteX15" fmla="*/ 0 w 238378"/>
                  <a:gd name="connsiteY15" fmla="*/ 201507 h 551180"/>
                  <a:gd name="connsiteX16" fmla="*/ 27622 w 238378"/>
                  <a:gd name="connsiteY16" fmla="*/ 160538 h 551180"/>
                  <a:gd name="connsiteX17" fmla="*/ 46818 w 238378"/>
                  <a:gd name="connsiteY17" fmla="*/ 65458 h 551180"/>
                  <a:gd name="connsiteX18" fmla="*/ 41856 w 238378"/>
                  <a:gd name="connsiteY18" fmla="*/ 16230 h 55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8378" h="551180">
                    <a:moveTo>
                      <a:pt x="36818" y="0"/>
                    </a:moveTo>
                    <a:lnTo>
                      <a:pt x="101920" y="48320"/>
                    </a:lnTo>
                    <a:cubicBezTo>
                      <a:pt x="186232" y="124163"/>
                      <a:pt x="238378" y="228938"/>
                      <a:pt x="238378" y="344669"/>
                    </a:cubicBezTo>
                    <a:cubicBezTo>
                      <a:pt x="238378" y="402535"/>
                      <a:pt x="225342" y="457661"/>
                      <a:pt x="201766" y="507802"/>
                    </a:cubicBezTo>
                    <a:lnTo>
                      <a:pt x="175592" y="551180"/>
                    </a:lnTo>
                    <a:lnTo>
                      <a:pt x="170956" y="533150"/>
                    </a:lnTo>
                    <a:cubicBezTo>
                      <a:pt x="160222" y="498638"/>
                      <a:pt x="147838" y="464853"/>
                      <a:pt x="133894" y="431887"/>
                    </a:cubicBezTo>
                    <a:lnTo>
                      <a:pt x="98078" y="357539"/>
                    </a:lnTo>
                    <a:lnTo>
                      <a:pt x="94754" y="348914"/>
                    </a:lnTo>
                    <a:lnTo>
                      <a:pt x="90864" y="342561"/>
                    </a:lnTo>
                    <a:lnTo>
                      <a:pt x="87482" y="335542"/>
                    </a:lnTo>
                    <a:cubicBezTo>
                      <a:pt x="70514" y="304308"/>
                      <a:pt x="52082" y="273986"/>
                      <a:pt x="32274" y="244668"/>
                    </a:cubicBezTo>
                    <a:lnTo>
                      <a:pt x="24770" y="234632"/>
                    </a:lnTo>
                    <a:lnTo>
                      <a:pt x="21402" y="229132"/>
                    </a:lnTo>
                    <a:lnTo>
                      <a:pt x="16394" y="223432"/>
                    </a:lnTo>
                    <a:lnTo>
                      <a:pt x="0" y="201507"/>
                    </a:lnTo>
                    <a:lnTo>
                      <a:pt x="27622" y="160538"/>
                    </a:lnTo>
                    <a:cubicBezTo>
                      <a:pt x="39982" y="131314"/>
                      <a:pt x="46818" y="99184"/>
                      <a:pt x="46818" y="65458"/>
                    </a:cubicBezTo>
                    <a:cubicBezTo>
                      <a:pt x="46818" y="48595"/>
                      <a:pt x="45110" y="32131"/>
                      <a:pt x="41856" y="16230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0CE2DEA4-9A75-433F-BFFB-CBDAB0AA9536}"/>
                </a:ext>
              </a:extLst>
            </p:cNvPr>
            <p:cNvGrpSpPr/>
            <p:nvPr/>
          </p:nvGrpSpPr>
          <p:grpSpPr>
            <a:xfrm>
              <a:off x="8514016" y="1870870"/>
              <a:ext cx="2344642" cy="1321491"/>
              <a:chOff x="8514016" y="1870870"/>
              <a:chExt cx="2344642" cy="1321491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0C842CB3-99B8-4D4D-9CB3-2F47692BA451}"/>
                  </a:ext>
                </a:extLst>
              </p:cNvPr>
              <p:cNvSpPr/>
              <p:nvPr/>
            </p:nvSpPr>
            <p:spPr>
              <a:xfrm>
                <a:off x="8514016" y="1870870"/>
                <a:ext cx="262173" cy="525508"/>
              </a:xfrm>
              <a:custGeom>
                <a:avLst/>
                <a:gdLst>
                  <a:gd name="connsiteX0" fmla="*/ 189372 w 262173"/>
                  <a:gd name="connsiteY0" fmla="*/ 0 h 525508"/>
                  <a:gd name="connsiteX1" fmla="*/ 192616 w 262173"/>
                  <a:gd name="connsiteY1" fmla="*/ 64251 h 525508"/>
                  <a:gd name="connsiteX2" fmla="*/ 236477 w 262173"/>
                  <a:gd name="connsiteY2" fmla="*/ 279312 h 525508"/>
                  <a:gd name="connsiteX3" fmla="*/ 262173 w 262173"/>
                  <a:gd name="connsiteY3" fmla="*/ 349517 h 525508"/>
                  <a:gd name="connsiteX4" fmla="*/ 251623 w 262173"/>
                  <a:gd name="connsiteY4" fmla="*/ 357641 h 525508"/>
                  <a:gd name="connsiteX5" fmla="*/ 171820 w 262173"/>
                  <a:gd name="connsiteY5" fmla="*/ 475099 h 525508"/>
                  <a:gd name="connsiteX6" fmla="*/ 161761 w 262173"/>
                  <a:gd name="connsiteY6" fmla="*/ 525508 h 525508"/>
                  <a:gd name="connsiteX7" fmla="*/ 101628 w 262173"/>
                  <a:gd name="connsiteY7" fmla="*/ 485712 h 525508"/>
                  <a:gd name="connsiteX8" fmla="*/ 361 w 262173"/>
                  <a:gd name="connsiteY8" fmla="*/ 267812 h 525508"/>
                  <a:gd name="connsiteX9" fmla="*/ 180268 w 262173"/>
                  <a:gd name="connsiteY9" fmla="*/ 4172 h 52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2173" h="525508">
                    <a:moveTo>
                      <a:pt x="189372" y="0"/>
                    </a:moveTo>
                    <a:lnTo>
                      <a:pt x="192616" y="64251"/>
                    </a:lnTo>
                    <a:cubicBezTo>
                      <a:pt x="200142" y="138354"/>
                      <a:pt x="215009" y="210287"/>
                      <a:pt x="236477" y="279312"/>
                    </a:cubicBezTo>
                    <a:lnTo>
                      <a:pt x="262173" y="349517"/>
                    </a:lnTo>
                    <a:lnTo>
                      <a:pt x="251623" y="357641"/>
                    </a:lnTo>
                    <a:cubicBezTo>
                      <a:pt x="216931" y="389848"/>
                      <a:pt x="188810" y="428714"/>
                      <a:pt x="171820" y="475099"/>
                    </a:cubicBezTo>
                    <a:lnTo>
                      <a:pt x="161761" y="525508"/>
                    </a:lnTo>
                    <a:lnTo>
                      <a:pt x="101628" y="485712"/>
                    </a:lnTo>
                    <a:cubicBezTo>
                      <a:pt x="38353" y="433730"/>
                      <a:pt x="-4401" y="362542"/>
                      <a:pt x="361" y="267812"/>
                    </a:cubicBezTo>
                    <a:cubicBezTo>
                      <a:pt x="6711" y="141506"/>
                      <a:pt x="84835" y="57051"/>
                      <a:pt x="180268" y="4172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35644F37-2257-4E5A-A9EC-4194012F0388}"/>
                  </a:ext>
                </a:extLst>
              </p:cNvPr>
              <p:cNvSpPr/>
              <p:nvPr/>
            </p:nvSpPr>
            <p:spPr>
              <a:xfrm rot="21217807">
                <a:off x="10354585" y="2749456"/>
                <a:ext cx="437089" cy="442905"/>
              </a:xfrm>
              <a:custGeom>
                <a:avLst/>
                <a:gdLst>
                  <a:gd name="connsiteX0" fmla="*/ 398952 w 437089"/>
                  <a:gd name="connsiteY0" fmla="*/ 0 h 442905"/>
                  <a:gd name="connsiteX1" fmla="*/ 423421 w 437089"/>
                  <a:gd name="connsiteY1" fmla="*/ 41441 h 442905"/>
                  <a:gd name="connsiteX2" fmla="*/ 437089 w 437089"/>
                  <a:gd name="connsiteY2" fmla="*/ 112724 h 442905"/>
                  <a:gd name="connsiteX3" fmla="*/ 26194 w 437089"/>
                  <a:gd name="connsiteY3" fmla="*/ 438631 h 442905"/>
                  <a:gd name="connsiteX4" fmla="*/ 0 w 437089"/>
                  <a:gd name="connsiteY4" fmla="*/ 442905 h 442905"/>
                  <a:gd name="connsiteX5" fmla="*/ 153284 w 437089"/>
                  <a:gd name="connsiteY5" fmla="*/ 236448 h 442905"/>
                  <a:gd name="connsiteX6" fmla="*/ 56027 w 437089"/>
                  <a:gd name="connsiteY6" fmla="*/ 126461 h 442905"/>
                  <a:gd name="connsiteX7" fmla="*/ 122673 w 437089"/>
                  <a:gd name="connsiteY7" fmla="*/ 115584 h 442905"/>
                  <a:gd name="connsiteX8" fmla="*/ 336519 w 437089"/>
                  <a:gd name="connsiteY8" fmla="*/ 39783 h 44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089" h="442905">
                    <a:moveTo>
                      <a:pt x="398952" y="0"/>
                    </a:moveTo>
                    <a:lnTo>
                      <a:pt x="423421" y="41441"/>
                    </a:lnTo>
                    <a:cubicBezTo>
                      <a:pt x="432382" y="64466"/>
                      <a:pt x="437088" y="88306"/>
                      <a:pt x="437089" y="112724"/>
                    </a:cubicBezTo>
                    <a:cubicBezTo>
                      <a:pt x="437089" y="259232"/>
                      <a:pt x="267660" y="384936"/>
                      <a:pt x="26194" y="438631"/>
                    </a:cubicBezTo>
                    <a:lnTo>
                      <a:pt x="0" y="442905"/>
                    </a:lnTo>
                    <a:lnTo>
                      <a:pt x="153284" y="236448"/>
                    </a:lnTo>
                    <a:lnTo>
                      <a:pt x="56027" y="126461"/>
                    </a:lnTo>
                    <a:lnTo>
                      <a:pt x="122673" y="115584"/>
                    </a:lnTo>
                    <a:cubicBezTo>
                      <a:pt x="203161" y="97686"/>
                      <a:pt x="275646" y="71787"/>
                      <a:pt x="336519" y="39783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2" name="平行四边形 28">
                <a:extLst>
                  <a:ext uri="{FF2B5EF4-FFF2-40B4-BE49-F238E27FC236}">
                    <a16:creationId xmlns="" xmlns:a16="http://schemas.microsoft.com/office/drawing/2014/main" id="{69F0C6F7-5951-4EEF-9D02-2796EF990121}"/>
                  </a:ext>
                </a:extLst>
              </p:cNvPr>
              <p:cNvSpPr/>
              <p:nvPr/>
            </p:nvSpPr>
            <p:spPr>
              <a:xfrm flipH="1">
                <a:off x="8559007" y="2255060"/>
                <a:ext cx="2299651" cy="632537"/>
              </a:xfrm>
              <a:custGeom>
                <a:avLst/>
                <a:gdLst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0 w 1874366"/>
                  <a:gd name="connsiteY4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1255395 w 1874366"/>
                  <a:gd name="connsiteY4" fmla="*/ 447607 h 449512"/>
                  <a:gd name="connsiteX5" fmla="*/ 0 w 1874366"/>
                  <a:gd name="connsiteY5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480185 w 1874366"/>
                  <a:gd name="connsiteY2" fmla="*/ 148522 h 449512"/>
                  <a:gd name="connsiteX3" fmla="*/ 1874366 w 1874366"/>
                  <a:gd name="connsiteY3" fmla="*/ 0 h 449512"/>
                  <a:gd name="connsiteX4" fmla="*/ 1526358 w 1874366"/>
                  <a:gd name="connsiteY4" fmla="*/ 449512 h 449512"/>
                  <a:gd name="connsiteX5" fmla="*/ 1255395 w 1874366"/>
                  <a:gd name="connsiteY5" fmla="*/ 447607 h 449512"/>
                  <a:gd name="connsiteX6" fmla="*/ 0 w 1874366"/>
                  <a:gd name="connsiteY6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526358 w 1874366"/>
                  <a:gd name="connsiteY5" fmla="*/ 449512 h 449512"/>
                  <a:gd name="connsiteX6" fmla="*/ 1255395 w 1874366"/>
                  <a:gd name="connsiteY6" fmla="*/ 447607 h 449512"/>
                  <a:gd name="connsiteX7" fmla="*/ 0 w 1874366"/>
                  <a:gd name="connsiteY7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0 w 1874366"/>
                  <a:gd name="connsiteY8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55575 h 455575"/>
                  <a:gd name="connsiteX1" fmla="*/ 211455 w 1874366"/>
                  <a:gd name="connsiteY1" fmla="*/ 181255 h 455575"/>
                  <a:gd name="connsiteX2" fmla="*/ 348008 w 1874366"/>
                  <a:gd name="connsiteY2" fmla="*/ 6063 h 455575"/>
                  <a:gd name="connsiteX3" fmla="*/ 687705 w 1874366"/>
                  <a:gd name="connsiteY3" fmla="*/ 59335 h 455575"/>
                  <a:gd name="connsiteX4" fmla="*/ 1480185 w 1874366"/>
                  <a:gd name="connsiteY4" fmla="*/ 154585 h 455575"/>
                  <a:gd name="connsiteX5" fmla="*/ 1874366 w 1874366"/>
                  <a:gd name="connsiteY5" fmla="*/ 6063 h 455575"/>
                  <a:gd name="connsiteX6" fmla="*/ 1632585 w 1874366"/>
                  <a:gd name="connsiteY6" fmla="*/ 322225 h 455575"/>
                  <a:gd name="connsiteX7" fmla="*/ 1526358 w 1874366"/>
                  <a:gd name="connsiteY7" fmla="*/ 455575 h 455575"/>
                  <a:gd name="connsiteX8" fmla="*/ 1255395 w 1874366"/>
                  <a:gd name="connsiteY8" fmla="*/ 453670 h 455575"/>
                  <a:gd name="connsiteX9" fmla="*/ 428625 w 1874366"/>
                  <a:gd name="connsiteY9" fmla="*/ 337465 h 455575"/>
                  <a:gd name="connsiteX10" fmla="*/ 0 w 1874366"/>
                  <a:gd name="connsiteY10" fmla="*/ 455575 h 455575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156210 w 2053436"/>
                  <a:gd name="connsiteY0" fmla="*/ 491422 h 491422"/>
                  <a:gd name="connsiteX1" fmla="*/ 0 w 2053436"/>
                  <a:gd name="connsiteY1" fmla="*/ 108517 h 491422"/>
                  <a:gd name="connsiteX2" fmla="*/ 866775 w 2053436"/>
                  <a:gd name="connsiteY2" fmla="*/ 53272 h 491422"/>
                  <a:gd name="connsiteX3" fmla="*/ 1659255 w 2053436"/>
                  <a:gd name="connsiteY3" fmla="*/ 148522 h 491422"/>
                  <a:gd name="connsiteX4" fmla="*/ 2053436 w 2053436"/>
                  <a:gd name="connsiteY4" fmla="*/ 0 h 491422"/>
                  <a:gd name="connsiteX5" fmla="*/ 1872615 w 2053436"/>
                  <a:gd name="connsiteY5" fmla="*/ 323782 h 491422"/>
                  <a:gd name="connsiteX6" fmla="*/ 1424940 w 2053436"/>
                  <a:gd name="connsiteY6" fmla="*/ 489517 h 491422"/>
                  <a:gd name="connsiteX7" fmla="*/ 609600 w 2053436"/>
                  <a:gd name="connsiteY7" fmla="*/ 340927 h 491422"/>
                  <a:gd name="connsiteX8" fmla="*/ 156210 w 2053436"/>
                  <a:gd name="connsiteY8" fmla="*/ 491422 h 491422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38325 w 2232506"/>
                  <a:gd name="connsiteY3" fmla="*/ 14852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11555 w 2232506"/>
                  <a:gd name="connsiteY2" fmla="*/ 4946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11555 w 2232506"/>
                  <a:gd name="connsiteY2" fmla="*/ 4946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70477 h 495272"/>
                  <a:gd name="connsiteX1" fmla="*/ 102870 w 2232506"/>
                  <a:gd name="connsiteY1" fmla="*/ 31387 h 495272"/>
                  <a:gd name="connsiteX2" fmla="*/ 1011555 w 2232506"/>
                  <a:gd name="connsiteY2" fmla="*/ 54247 h 495272"/>
                  <a:gd name="connsiteX3" fmla="*/ 1840230 w 2232506"/>
                  <a:gd name="connsiteY3" fmla="*/ 179977 h 495272"/>
                  <a:gd name="connsiteX4" fmla="*/ 2232506 w 2232506"/>
                  <a:gd name="connsiteY4" fmla="*/ 4785 h 495272"/>
                  <a:gd name="connsiteX5" fmla="*/ 2051685 w 2232506"/>
                  <a:gd name="connsiteY5" fmla="*/ 328567 h 495272"/>
                  <a:gd name="connsiteX6" fmla="*/ 1604010 w 2232506"/>
                  <a:gd name="connsiteY6" fmla="*/ 494302 h 495272"/>
                  <a:gd name="connsiteX7" fmla="*/ 788670 w 2232506"/>
                  <a:gd name="connsiteY7" fmla="*/ 345712 h 495272"/>
                  <a:gd name="connsiteX8" fmla="*/ 0 w 2232506"/>
                  <a:gd name="connsiteY8" fmla="*/ 370477 h 495272"/>
                  <a:gd name="connsiteX0" fmla="*/ 0 w 2232506"/>
                  <a:gd name="connsiteY0" fmla="*/ 394876 h 519671"/>
                  <a:gd name="connsiteX1" fmla="*/ 102870 w 2232506"/>
                  <a:gd name="connsiteY1" fmla="*/ 55786 h 519671"/>
                  <a:gd name="connsiteX2" fmla="*/ 1011555 w 2232506"/>
                  <a:gd name="connsiteY2" fmla="*/ 78646 h 519671"/>
                  <a:gd name="connsiteX3" fmla="*/ 1840230 w 2232506"/>
                  <a:gd name="connsiteY3" fmla="*/ 204376 h 519671"/>
                  <a:gd name="connsiteX4" fmla="*/ 2232506 w 2232506"/>
                  <a:gd name="connsiteY4" fmla="*/ 29184 h 519671"/>
                  <a:gd name="connsiteX5" fmla="*/ 2051685 w 2232506"/>
                  <a:gd name="connsiteY5" fmla="*/ 352966 h 519671"/>
                  <a:gd name="connsiteX6" fmla="*/ 1604010 w 2232506"/>
                  <a:gd name="connsiteY6" fmla="*/ 518701 h 519671"/>
                  <a:gd name="connsiteX7" fmla="*/ 788670 w 2232506"/>
                  <a:gd name="connsiteY7" fmla="*/ 370111 h 519671"/>
                  <a:gd name="connsiteX8" fmla="*/ 0 w 2232506"/>
                  <a:gd name="connsiteY8" fmla="*/ 394876 h 519671"/>
                  <a:gd name="connsiteX0" fmla="*/ 0 w 2232506"/>
                  <a:gd name="connsiteY0" fmla="*/ 394412 h 519207"/>
                  <a:gd name="connsiteX1" fmla="*/ 102870 w 2232506"/>
                  <a:gd name="connsiteY1" fmla="*/ 55322 h 519207"/>
                  <a:gd name="connsiteX2" fmla="*/ 1011555 w 2232506"/>
                  <a:gd name="connsiteY2" fmla="*/ 78182 h 519207"/>
                  <a:gd name="connsiteX3" fmla="*/ 1840230 w 2232506"/>
                  <a:gd name="connsiteY3" fmla="*/ 203912 h 519207"/>
                  <a:gd name="connsiteX4" fmla="*/ 2232506 w 2232506"/>
                  <a:gd name="connsiteY4" fmla="*/ 28720 h 519207"/>
                  <a:gd name="connsiteX5" fmla="*/ 2051685 w 2232506"/>
                  <a:gd name="connsiteY5" fmla="*/ 352502 h 519207"/>
                  <a:gd name="connsiteX6" fmla="*/ 1604010 w 2232506"/>
                  <a:gd name="connsiteY6" fmla="*/ 518237 h 519207"/>
                  <a:gd name="connsiteX7" fmla="*/ 788670 w 2232506"/>
                  <a:gd name="connsiteY7" fmla="*/ 369647 h 519207"/>
                  <a:gd name="connsiteX8" fmla="*/ 0 w 2232506"/>
                  <a:gd name="connsiteY8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87949 w 2301405"/>
                  <a:gd name="connsiteY0" fmla="*/ 632537 h 632537"/>
                  <a:gd name="connsiteX1" fmla="*/ 1754 w 2301405"/>
                  <a:gd name="connsiteY1" fmla="*/ 228679 h 632537"/>
                  <a:gd name="connsiteX2" fmla="*/ 171769 w 2301405"/>
                  <a:gd name="connsiteY2" fmla="*/ 55322 h 632537"/>
                  <a:gd name="connsiteX3" fmla="*/ 1080454 w 2301405"/>
                  <a:gd name="connsiteY3" fmla="*/ 78182 h 632537"/>
                  <a:gd name="connsiteX4" fmla="*/ 1909129 w 2301405"/>
                  <a:gd name="connsiteY4" fmla="*/ 203912 h 632537"/>
                  <a:gd name="connsiteX5" fmla="*/ 2301405 w 2301405"/>
                  <a:gd name="connsiteY5" fmla="*/ 28720 h 632537"/>
                  <a:gd name="connsiteX6" fmla="*/ 2120584 w 2301405"/>
                  <a:gd name="connsiteY6" fmla="*/ 352502 h 632537"/>
                  <a:gd name="connsiteX7" fmla="*/ 1672909 w 2301405"/>
                  <a:gd name="connsiteY7" fmla="*/ 518237 h 632537"/>
                  <a:gd name="connsiteX8" fmla="*/ 857569 w 2301405"/>
                  <a:gd name="connsiteY8" fmla="*/ 369647 h 632537"/>
                  <a:gd name="connsiteX9" fmla="*/ 87949 w 2301405"/>
                  <a:gd name="connsiteY9" fmla="*/ 632537 h 632537"/>
                  <a:gd name="connsiteX0" fmla="*/ 88579 w 2302035"/>
                  <a:gd name="connsiteY0" fmla="*/ 632537 h 632537"/>
                  <a:gd name="connsiteX1" fmla="*/ 2384 w 2302035"/>
                  <a:gd name="connsiteY1" fmla="*/ 228679 h 632537"/>
                  <a:gd name="connsiteX2" fmla="*/ 172399 w 2302035"/>
                  <a:gd name="connsiteY2" fmla="*/ 55322 h 632537"/>
                  <a:gd name="connsiteX3" fmla="*/ 1081084 w 2302035"/>
                  <a:gd name="connsiteY3" fmla="*/ 78182 h 632537"/>
                  <a:gd name="connsiteX4" fmla="*/ 1909759 w 2302035"/>
                  <a:gd name="connsiteY4" fmla="*/ 203912 h 632537"/>
                  <a:gd name="connsiteX5" fmla="*/ 2302035 w 2302035"/>
                  <a:gd name="connsiteY5" fmla="*/ 28720 h 632537"/>
                  <a:gd name="connsiteX6" fmla="*/ 2121214 w 2302035"/>
                  <a:gd name="connsiteY6" fmla="*/ 352502 h 632537"/>
                  <a:gd name="connsiteX7" fmla="*/ 1673539 w 2302035"/>
                  <a:gd name="connsiteY7" fmla="*/ 518237 h 632537"/>
                  <a:gd name="connsiteX8" fmla="*/ 858199 w 2302035"/>
                  <a:gd name="connsiteY8" fmla="*/ 369647 h 632537"/>
                  <a:gd name="connsiteX9" fmla="*/ 88579 w 2302035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6356"/>
                  <a:gd name="connsiteX1" fmla="*/ 0 w 2299651"/>
                  <a:gd name="connsiteY1" fmla="*/ 228679 h 636356"/>
                  <a:gd name="connsiteX2" fmla="*/ 170015 w 2299651"/>
                  <a:gd name="connsiteY2" fmla="*/ 55322 h 636356"/>
                  <a:gd name="connsiteX3" fmla="*/ 1078700 w 2299651"/>
                  <a:gd name="connsiteY3" fmla="*/ 78182 h 636356"/>
                  <a:gd name="connsiteX4" fmla="*/ 1907375 w 2299651"/>
                  <a:gd name="connsiteY4" fmla="*/ 203912 h 636356"/>
                  <a:gd name="connsiteX5" fmla="*/ 2299651 w 2299651"/>
                  <a:gd name="connsiteY5" fmla="*/ 28720 h 636356"/>
                  <a:gd name="connsiteX6" fmla="*/ 2118830 w 2299651"/>
                  <a:gd name="connsiteY6" fmla="*/ 352502 h 636356"/>
                  <a:gd name="connsiteX7" fmla="*/ 1671155 w 2299651"/>
                  <a:gd name="connsiteY7" fmla="*/ 518237 h 636356"/>
                  <a:gd name="connsiteX8" fmla="*/ 855815 w 2299651"/>
                  <a:gd name="connsiteY8" fmla="*/ 369647 h 636356"/>
                  <a:gd name="connsiteX9" fmla="*/ 289560 w 2299651"/>
                  <a:gd name="connsiteY9" fmla="*/ 375364 h 636356"/>
                  <a:gd name="connsiteX10" fmla="*/ 86195 w 2299651"/>
                  <a:gd name="connsiteY10" fmla="*/ 632537 h 636356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99651" h="632537">
                    <a:moveTo>
                      <a:pt x="86195" y="632537"/>
                    </a:moveTo>
                    <a:cubicBezTo>
                      <a:pt x="67623" y="555068"/>
                      <a:pt x="3332" y="300433"/>
                      <a:pt x="0" y="228679"/>
                    </a:cubicBezTo>
                    <a:cubicBezTo>
                      <a:pt x="37622" y="127078"/>
                      <a:pt x="80958" y="92153"/>
                      <a:pt x="170015" y="55322"/>
                    </a:cubicBezTo>
                    <a:cubicBezTo>
                      <a:pt x="378295" y="-59613"/>
                      <a:pt x="818985" y="33097"/>
                      <a:pt x="1078700" y="78182"/>
                    </a:cubicBezTo>
                    <a:cubicBezTo>
                      <a:pt x="1267396" y="102936"/>
                      <a:pt x="1596568" y="230253"/>
                      <a:pt x="1907375" y="203912"/>
                    </a:cubicBezTo>
                    <a:cubicBezTo>
                      <a:pt x="2103882" y="202336"/>
                      <a:pt x="2189212" y="142997"/>
                      <a:pt x="2299651" y="28720"/>
                    </a:cubicBezTo>
                    <a:cubicBezTo>
                      <a:pt x="2248902" y="138552"/>
                      <a:pt x="2186724" y="242670"/>
                      <a:pt x="2118830" y="352502"/>
                    </a:cubicBezTo>
                    <a:cubicBezTo>
                      <a:pt x="2034375" y="466802"/>
                      <a:pt x="1812760" y="527762"/>
                      <a:pt x="1671155" y="518237"/>
                    </a:cubicBezTo>
                    <a:cubicBezTo>
                      <a:pt x="1390485" y="510617"/>
                      <a:pt x="1086081" y="431559"/>
                      <a:pt x="855815" y="388697"/>
                    </a:cubicBezTo>
                    <a:cubicBezTo>
                      <a:pt x="625549" y="345835"/>
                      <a:pt x="417830" y="331549"/>
                      <a:pt x="289560" y="375364"/>
                    </a:cubicBezTo>
                    <a:cubicBezTo>
                      <a:pt x="161290" y="419179"/>
                      <a:pt x="69685" y="508183"/>
                      <a:pt x="86195" y="632537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EF4BEFC0-3972-4B04-A5AF-9537555732CC}"/>
              </a:ext>
            </a:extLst>
          </p:cNvPr>
          <p:cNvGrpSpPr/>
          <p:nvPr/>
        </p:nvGrpSpPr>
        <p:grpSpPr>
          <a:xfrm>
            <a:off x="4889812" y="1300707"/>
            <a:ext cx="2412376" cy="3122265"/>
            <a:chOff x="8514016" y="70096"/>
            <a:chExt cx="2412376" cy="3122265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12CF1914-F02D-4721-94D0-A8F72BB56748}"/>
                </a:ext>
              </a:extLst>
            </p:cNvPr>
            <p:cNvGrpSpPr/>
            <p:nvPr/>
          </p:nvGrpSpPr>
          <p:grpSpPr>
            <a:xfrm>
              <a:off x="8704451" y="720259"/>
              <a:ext cx="2204341" cy="2204341"/>
              <a:chOff x="8704451" y="720259"/>
              <a:chExt cx="2204341" cy="2204341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4A5ECDAD-BFD9-4296-B9D0-DA33B1F38787}"/>
                  </a:ext>
                </a:extLst>
              </p:cNvPr>
              <p:cNvSpPr/>
              <p:nvPr/>
            </p:nvSpPr>
            <p:spPr>
              <a:xfrm>
                <a:off x="8704451" y="720259"/>
                <a:ext cx="2204341" cy="2204341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chemeClr val="bg2"/>
                </a:solidFill>
                <a:prstDash val="solid"/>
              </a:ln>
              <a:effectLst>
                <a:outerShdw blurRad="381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D2F06AC7-CAF0-4044-9EBD-0A70DA91DD4E}"/>
                  </a:ext>
                </a:extLst>
              </p:cNvPr>
              <p:cNvSpPr/>
              <p:nvPr/>
            </p:nvSpPr>
            <p:spPr>
              <a:xfrm>
                <a:off x="8760682" y="776490"/>
                <a:ext cx="2091880" cy="2091880"/>
              </a:xfrm>
              <a:prstGeom prst="ellipse">
                <a:avLst/>
              </a:prstGeom>
              <a:solidFill>
                <a:srgbClr val="FFFFFF">
                  <a:alpha val="0"/>
                </a:srgbClr>
              </a:solidFill>
              <a:ln w="22225">
                <a:solidFill>
                  <a:srgbClr val="C0C0C0"/>
                </a:solidFill>
                <a:prstDash val="solid"/>
              </a:ln>
              <a:effectLst>
                <a:outerShdw blurRad="381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A2D8D6E5-E141-4EAA-85A8-2562F7FFF82B}"/>
                  </a:ext>
                </a:extLst>
              </p:cNvPr>
              <p:cNvSpPr/>
              <p:nvPr/>
            </p:nvSpPr>
            <p:spPr>
              <a:xfrm>
                <a:off x="8806489" y="822297"/>
                <a:ext cx="2000265" cy="2000265"/>
              </a:xfrm>
              <a:prstGeom prst="ellipse">
                <a:avLst/>
              </a:prstGeom>
              <a:blipFill>
                <a:blip r:embed="rId3"/>
                <a:stretch>
                  <a:fillRect t="-16771" b="-16562"/>
                </a:stretch>
              </a:blipFill>
              <a:ln w="6350">
                <a:solidFill>
                  <a:schemeClr val="bg2">
                    <a:lumMod val="90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F19F509F-DF6D-4646-8E4F-2B99656EFCF5}"/>
                </a:ext>
              </a:extLst>
            </p:cNvPr>
            <p:cNvGrpSpPr/>
            <p:nvPr/>
          </p:nvGrpSpPr>
          <p:grpSpPr>
            <a:xfrm>
              <a:off x="8832707" y="70096"/>
              <a:ext cx="2093685" cy="1442612"/>
              <a:chOff x="8832707" y="70096"/>
              <a:chExt cx="2093685" cy="1442612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16B1B3AB-AA93-4472-8A4C-DD47BF8A8911}"/>
                  </a:ext>
                </a:extLst>
              </p:cNvPr>
              <p:cNvSpPr/>
              <p:nvPr/>
            </p:nvSpPr>
            <p:spPr>
              <a:xfrm>
                <a:off x="8832707" y="70096"/>
                <a:ext cx="392777" cy="558622"/>
              </a:xfrm>
              <a:custGeom>
                <a:avLst/>
                <a:gdLst>
                  <a:gd name="connsiteX0" fmla="*/ 236461 w 392777"/>
                  <a:gd name="connsiteY0" fmla="*/ 0 h 558622"/>
                  <a:gd name="connsiteX1" fmla="*/ 245593 w 392777"/>
                  <a:gd name="connsiteY1" fmla="*/ 255711 h 558622"/>
                  <a:gd name="connsiteX2" fmla="*/ 392777 w 392777"/>
                  <a:gd name="connsiteY2" fmla="*/ 304593 h 558622"/>
                  <a:gd name="connsiteX3" fmla="*/ 311800 w 392777"/>
                  <a:gd name="connsiteY3" fmla="*/ 360934 h 558622"/>
                  <a:gd name="connsiteX4" fmla="*/ 210009 w 392777"/>
                  <a:gd name="connsiteY4" fmla="*/ 492461 h 558622"/>
                  <a:gd name="connsiteX5" fmla="*/ 196862 w 392777"/>
                  <a:gd name="connsiteY5" fmla="*/ 558622 h 558622"/>
                  <a:gd name="connsiteX6" fmla="*/ 139681 w 392777"/>
                  <a:gd name="connsiteY6" fmla="*/ 523465 h 558622"/>
                  <a:gd name="connsiteX7" fmla="*/ 0 w 392777"/>
                  <a:gd name="connsiteY7" fmla="*/ 291485 h 558622"/>
                  <a:gd name="connsiteX8" fmla="*/ 139681 w 392777"/>
                  <a:gd name="connsiteY8" fmla="*/ 59505 h 55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2777" h="558622">
                    <a:moveTo>
                      <a:pt x="236461" y="0"/>
                    </a:moveTo>
                    <a:lnTo>
                      <a:pt x="245593" y="255711"/>
                    </a:lnTo>
                    <a:lnTo>
                      <a:pt x="392777" y="304593"/>
                    </a:lnTo>
                    <a:lnTo>
                      <a:pt x="311800" y="360934"/>
                    </a:lnTo>
                    <a:cubicBezTo>
                      <a:pt x="263985" y="400855"/>
                      <a:pt x="229075" y="445194"/>
                      <a:pt x="210009" y="492461"/>
                    </a:cubicBezTo>
                    <a:lnTo>
                      <a:pt x="196862" y="558622"/>
                    </a:lnTo>
                    <a:lnTo>
                      <a:pt x="139681" y="523465"/>
                    </a:lnTo>
                    <a:cubicBezTo>
                      <a:pt x="51494" y="457245"/>
                      <a:pt x="0" y="377416"/>
                      <a:pt x="0" y="291485"/>
                    </a:cubicBezTo>
                    <a:cubicBezTo>
                      <a:pt x="0" y="205555"/>
                      <a:pt x="51494" y="125725"/>
                      <a:pt x="139681" y="59505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7" name="平行四边形 28">
                <a:extLst>
                  <a:ext uri="{FF2B5EF4-FFF2-40B4-BE49-F238E27FC236}">
                    <a16:creationId xmlns="" xmlns:a16="http://schemas.microsoft.com/office/drawing/2014/main" id="{2D50DE26-5F37-4F7C-81BB-7408C2F0C570}"/>
                  </a:ext>
                </a:extLst>
              </p:cNvPr>
              <p:cNvSpPr/>
              <p:nvPr/>
            </p:nvSpPr>
            <p:spPr>
              <a:xfrm flipH="1">
                <a:off x="8891762" y="518228"/>
                <a:ext cx="1897226" cy="491422"/>
              </a:xfrm>
              <a:custGeom>
                <a:avLst/>
                <a:gdLst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0 w 1874366"/>
                  <a:gd name="connsiteY4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1255395 w 1874366"/>
                  <a:gd name="connsiteY4" fmla="*/ 447607 h 449512"/>
                  <a:gd name="connsiteX5" fmla="*/ 0 w 1874366"/>
                  <a:gd name="connsiteY5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480185 w 1874366"/>
                  <a:gd name="connsiteY2" fmla="*/ 148522 h 449512"/>
                  <a:gd name="connsiteX3" fmla="*/ 1874366 w 1874366"/>
                  <a:gd name="connsiteY3" fmla="*/ 0 h 449512"/>
                  <a:gd name="connsiteX4" fmla="*/ 1526358 w 1874366"/>
                  <a:gd name="connsiteY4" fmla="*/ 449512 h 449512"/>
                  <a:gd name="connsiteX5" fmla="*/ 1255395 w 1874366"/>
                  <a:gd name="connsiteY5" fmla="*/ 447607 h 449512"/>
                  <a:gd name="connsiteX6" fmla="*/ 0 w 1874366"/>
                  <a:gd name="connsiteY6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526358 w 1874366"/>
                  <a:gd name="connsiteY5" fmla="*/ 449512 h 449512"/>
                  <a:gd name="connsiteX6" fmla="*/ 1255395 w 1874366"/>
                  <a:gd name="connsiteY6" fmla="*/ 447607 h 449512"/>
                  <a:gd name="connsiteX7" fmla="*/ 0 w 1874366"/>
                  <a:gd name="connsiteY7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0 w 1874366"/>
                  <a:gd name="connsiteY8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55575 h 455575"/>
                  <a:gd name="connsiteX1" fmla="*/ 211455 w 1874366"/>
                  <a:gd name="connsiteY1" fmla="*/ 181255 h 455575"/>
                  <a:gd name="connsiteX2" fmla="*/ 348008 w 1874366"/>
                  <a:gd name="connsiteY2" fmla="*/ 6063 h 455575"/>
                  <a:gd name="connsiteX3" fmla="*/ 687705 w 1874366"/>
                  <a:gd name="connsiteY3" fmla="*/ 59335 h 455575"/>
                  <a:gd name="connsiteX4" fmla="*/ 1480185 w 1874366"/>
                  <a:gd name="connsiteY4" fmla="*/ 154585 h 455575"/>
                  <a:gd name="connsiteX5" fmla="*/ 1874366 w 1874366"/>
                  <a:gd name="connsiteY5" fmla="*/ 6063 h 455575"/>
                  <a:gd name="connsiteX6" fmla="*/ 1632585 w 1874366"/>
                  <a:gd name="connsiteY6" fmla="*/ 322225 h 455575"/>
                  <a:gd name="connsiteX7" fmla="*/ 1526358 w 1874366"/>
                  <a:gd name="connsiteY7" fmla="*/ 455575 h 455575"/>
                  <a:gd name="connsiteX8" fmla="*/ 1255395 w 1874366"/>
                  <a:gd name="connsiteY8" fmla="*/ 453670 h 455575"/>
                  <a:gd name="connsiteX9" fmla="*/ 428625 w 1874366"/>
                  <a:gd name="connsiteY9" fmla="*/ 337465 h 455575"/>
                  <a:gd name="connsiteX10" fmla="*/ 0 w 1874366"/>
                  <a:gd name="connsiteY10" fmla="*/ 455575 h 455575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7226" h="491422">
                    <a:moveTo>
                      <a:pt x="0" y="491422"/>
                    </a:moveTo>
                    <a:lnTo>
                      <a:pt x="215265" y="203767"/>
                    </a:lnTo>
                    <a:cubicBezTo>
                      <a:pt x="267335" y="144077"/>
                      <a:pt x="460375" y="36762"/>
                      <a:pt x="710565" y="53272"/>
                    </a:cubicBezTo>
                    <a:cubicBezTo>
                      <a:pt x="899261" y="78026"/>
                      <a:pt x="1306538" y="153908"/>
                      <a:pt x="1503045" y="148522"/>
                    </a:cubicBezTo>
                    <a:cubicBezTo>
                      <a:pt x="1634439" y="165690"/>
                      <a:pt x="1773452" y="129517"/>
                      <a:pt x="1897226" y="0"/>
                    </a:cubicBezTo>
                    <a:lnTo>
                      <a:pt x="1655445" y="316162"/>
                    </a:lnTo>
                    <a:cubicBezTo>
                      <a:pt x="1576705" y="405697"/>
                      <a:pt x="1406525" y="474277"/>
                      <a:pt x="1264920" y="464752"/>
                    </a:cubicBezTo>
                    <a:cubicBezTo>
                      <a:pt x="984250" y="441892"/>
                      <a:pt x="611505" y="354262"/>
                      <a:pt x="453390" y="340927"/>
                    </a:cubicBezTo>
                    <a:cubicBezTo>
                      <a:pt x="295275" y="327592"/>
                      <a:pt x="137160" y="394267"/>
                      <a:pt x="0" y="491422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D230D897-CE4B-450C-9102-1B77423D75A6}"/>
                  </a:ext>
                </a:extLst>
              </p:cNvPr>
              <p:cNvSpPr/>
              <p:nvPr/>
            </p:nvSpPr>
            <p:spPr>
              <a:xfrm>
                <a:off x="10688014" y="961528"/>
                <a:ext cx="238378" cy="551180"/>
              </a:xfrm>
              <a:custGeom>
                <a:avLst/>
                <a:gdLst>
                  <a:gd name="connsiteX0" fmla="*/ 36818 w 238378"/>
                  <a:gd name="connsiteY0" fmla="*/ 0 h 551180"/>
                  <a:gd name="connsiteX1" fmla="*/ 101920 w 238378"/>
                  <a:gd name="connsiteY1" fmla="*/ 48320 h 551180"/>
                  <a:gd name="connsiteX2" fmla="*/ 238378 w 238378"/>
                  <a:gd name="connsiteY2" fmla="*/ 344669 h 551180"/>
                  <a:gd name="connsiteX3" fmla="*/ 201766 w 238378"/>
                  <a:gd name="connsiteY3" fmla="*/ 507802 h 551180"/>
                  <a:gd name="connsiteX4" fmla="*/ 175592 w 238378"/>
                  <a:gd name="connsiteY4" fmla="*/ 551180 h 551180"/>
                  <a:gd name="connsiteX5" fmla="*/ 170956 w 238378"/>
                  <a:gd name="connsiteY5" fmla="*/ 533150 h 551180"/>
                  <a:gd name="connsiteX6" fmla="*/ 133894 w 238378"/>
                  <a:gd name="connsiteY6" fmla="*/ 431887 h 551180"/>
                  <a:gd name="connsiteX7" fmla="*/ 98078 w 238378"/>
                  <a:gd name="connsiteY7" fmla="*/ 357539 h 551180"/>
                  <a:gd name="connsiteX8" fmla="*/ 94754 w 238378"/>
                  <a:gd name="connsiteY8" fmla="*/ 348914 h 551180"/>
                  <a:gd name="connsiteX9" fmla="*/ 90864 w 238378"/>
                  <a:gd name="connsiteY9" fmla="*/ 342561 h 551180"/>
                  <a:gd name="connsiteX10" fmla="*/ 87482 w 238378"/>
                  <a:gd name="connsiteY10" fmla="*/ 335542 h 551180"/>
                  <a:gd name="connsiteX11" fmla="*/ 32274 w 238378"/>
                  <a:gd name="connsiteY11" fmla="*/ 244668 h 551180"/>
                  <a:gd name="connsiteX12" fmla="*/ 24770 w 238378"/>
                  <a:gd name="connsiteY12" fmla="*/ 234632 h 551180"/>
                  <a:gd name="connsiteX13" fmla="*/ 21402 w 238378"/>
                  <a:gd name="connsiteY13" fmla="*/ 229132 h 551180"/>
                  <a:gd name="connsiteX14" fmla="*/ 16394 w 238378"/>
                  <a:gd name="connsiteY14" fmla="*/ 223432 h 551180"/>
                  <a:gd name="connsiteX15" fmla="*/ 0 w 238378"/>
                  <a:gd name="connsiteY15" fmla="*/ 201507 h 551180"/>
                  <a:gd name="connsiteX16" fmla="*/ 27622 w 238378"/>
                  <a:gd name="connsiteY16" fmla="*/ 160538 h 551180"/>
                  <a:gd name="connsiteX17" fmla="*/ 46818 w 238378"/>
                  <a:gd name="connsiteY17" fmla="*/ 65458 h 551180"/>
                  <a:gd name="connsiteX18" fmla="*/ 41856 w 238378"/>
                  <a:gd name="connsiteY18" fmla="*/ 16230 h 55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8378" h="551180">
                    <a:moveTo>
                      <a:pt x="36818" y="0"/>
                    </a:moveTo>
                    <a:lnTo>
                      <a:pt x="101920" y="48320"/>
                    </a:lnTo>
                    <a:cubicBezTo>
                      <a:pt x="186232" y="124163"/>
                      <a:pt x="238378" y="228938"/>
                      <a:pt x="238378" y="344669"/>
                    </a:cubicBezTo>
                    <a:cubicBezTo>
                      <a:pt x="238378" y="402535"/>
                      <a:pt x="225342" y="457661"/>
                      <a:pt x="201766" y="507802"/>
                    </a:cubicBezTo>
                    <a:lnTo>
                      <a:pt x="175592" y="551180"/>
                    </a:lnTo>
                    <a:lnTo>
                      <a:pt x="170956" y="533150"/>
                    </a:lnTo>
                    <a:cubicBezTo>
                      <a:pt x="160222" y="498638"/>
                      <a:pt x="147838" y="464853"/>
                      <a:pt x="133894" y="431887"/>
                    </a:cubicBezTo>
                    <a:lnTo>
                      <a:pt x="98078" y="357539"/>
                    </a:lnTo>
                    <a:lnTo>
                      <a:pt x="94754" y="348914"/>
                    </a:lnTo>
                    <a:lnTo>
                      <a:pt x="90864" y="342561"/>
                    </a:lnTo>
                    <a:lnTo>
                      <a:pt x="87482" y="335542"/>
                    </a:lnTo>
                    <a:cubicBezTo>
                      <a:pt x="70514" y="304308"/>
                      <a:pt x="52082" y="273986"/>
                      <a:pt x="32274" y="244668"/>
                    </a:cubicBezTo>
                    <a:lnTo>
                      <a:pt x="24770" y="234632"/>
                    </a:lnTo>
                    <a:lnTo>
                      <a:pt x="21402" y="229132"/>
                    </a:lnTo>
                    <a:lnTo>
                      <a:pt x="16394" y="223432"/>
                    </a:lnTo>
                    <a:lnTo>
                      <a:pt x="0" y="201507"/>
                    </a:lnTo>
                    <a:lnTo>
                      <a:pt x="27622" y="160538"/>
                    </a:lnTo>
                    <a:cubicBezTo>
                      <a:pt x="39982" y="131314"/>
                      <a:pt x="46818" y="99184"/>
                      <a:pt x="46818" y="65458"/>
                    </a:cubicBezTo>
                    <a:cubicBezTo>
                      <a:pt x="46818" y="48595"/>
                      <a:pt x="45110" y="32131"/>
                      <a:pt x="41856" y="16230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976CA0FB-0AFA-47E6-BADB-93EBAC3F4F41}"/>
                </a:ext>
              </a:extLst>
            </p:cNvPr>
            <p:cNvGrpSpPr/>
            <p:nvPr/>
          </p:nvGrpSpPr>
          <p:grpSpPr>
            <a:xfrm>
              <a:off x="8514016" y="1870870"/>
              <a:ext cx="2344642" cy="1321491"/>
              <a:chOff x="8514016" y="1870870"/>
              <a:chExt cx="2344642" cy="1321491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8505CF77-6C9A-4E27-ADAA-77CB02E6BABA}"/>
                  </a:ext>
                </a:extLst>
              </p:cNvPr>
              <p:cNvSpPr/>
              <p:nvPr/>
            </p:nvSpPr>
            <p:spPr>
              <a:xfrm>
                <a:off x="8514016" y="1870870"/>
                <a:ext cx="262173" cy="525508"/>
              </a:xfrm>
              <a:custGeom>
                <a:avLst/>
                <a:gdLst>
                  <a:gd name="connsiteX0" fmla="*/ 189372 w 262173"/>
                  <a:gd name="connsiteY0" fmla="*/ 0 h 525508"/>
                  <a:gd name="connsiteX1" fmla="*/ 192616 w 262173"/>
                  <a:gd name="connsiteY1" fmla="*/ 64251 h 525508"/>
                  <a:gd name="connsiteX2" fmla="*/ 236477 w 262173"/>
                  <a:gd name="connsiteY2" fmla="*/ 279312 h 525508"/>
                  <a:gd name="connsiteX3" fmla="*/ 262173 w 262173"/>
                  <a:gd name="connsiteY3" fmla="*/ 349517 h 525508"/>
                  <a:gd name="connsiteX4" fmla="*/ 251623 w 262173"/>
                  <a:gd name="connsiteY4" fmla="*/ 357641 h 525508"/>
                  <a:gd name="connsiteX5" fmla="*/ 171820 w 262173"/>
                  <a:gd name="connsiteY5" fmla="*/ 475099 h 525508"/>
                  <a:gd name="connsiteX6" fmla="*/ 161761 w 262173"/>
                  <a:gd name="connsiteY6" fmla="*/ 525508 h 525508"/>
                  <a:gd name="connsiteX7" fmla="*/ 101628 w 262173"/>
                  <a:gd name="connsiteY7" fmla="*/ 485712 h 525508"/>
                  <a:gd name="connsiteX8" fmla="*/ 361 w 262173"/>
                  <a:gd name="connsiteY8" fmla="*/ 267812 h 525508"/>
                  <a:gd name="connsiteX9" fmla="*/ 180268 w 262173"/>
                  <a:gd name="connsiteY9" fmla="*/ 4172 h 52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2173" h="525508">
                    <a:moveTo>
                      <a:pt x="189372" y="0"/>
                    </a:moveTo>
                    <a:lnTo>
                      <a:pt x="192616" y="64251"/>
                    </a:lnTo>
                    <a:cubicBezTo>
                      <a:pt x="200142" y="138354"/>
                      <a:pt x="215009" y="210287"/>
                      <a:pt x="236477" y="279312"/>
                    </a:cubicBezTo>
                    <a:lnTo>
                      <a:pt x="262173" y="349517"/>
                    </a:lnTo>
                    <a:lnTo>
                      <a:pt x="251623" y="357641"/>
                    </a:lnTo>
                    <a:cubicBezTo>
                      <a:pt x="216931" y="389848"/>
                      <a:pt x="188810" y="428714"/>
                      <a:pt x="171820" y="475099"/>
                    </a:cubicBezTo>
                    <a:lnTo>
                      <a:pt x="161761" y="525508"/>
                    </a:lnTo>
                    <a:lnTo>
                      <a:pt x="101628" y="485712"/>
                    </a:lnTo>
                    <a:cubicBezTo>
                      <a:pt x="38353" y="433730"/>
                      <a:pt x="-4401" y="362542"/>
                      <a:pt x="361" y="267812"/>
                    </a:cubicBezTo>
                    <a:cubicBezTo>
                      <a:pt x="6711" y="141506"/>
                      <a:pt x="84835" y="57051"/>
                      <a:pt x="180268" y="4172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3C3F955C-340D-4031-A357-A7E9717EA77E}"/>
                  </a:ext>
                </a:extLst>
              </p:cNvPr>
              <p:cNvSpPr/>
              <p:nvPr/>
            </p:nvSpPr>
            <p:spPr>
              <a:xfrm rot="21217807">
                <a:off x="10354585" y="2749456"/>
                <a:ext cx="437089" cy="442905"/>
              </a:xfrm>
              <a:custGeom>
                <a:avLst/>
                <a:gdLst>
                  <a:gd name="connsiteX0" fmla="*/ 398952 w 437089"/>
                  <a:gd name="connsiteY0" fmla="*/ 0 h 442905"/>
                  <a:gd name="connsiteX1" fmla="*/ 423421 w 437089"/>
                  <a:gd name="connsiteY1" fmla="*/ 41441 h 442905"/>
                  <a:gd name="connsiteX2" fmla="*/ 437089 w 437089"/>
                  <a:gd name="connsiteY2" fmla="*/ 112724 h 442905"/>
                  <a:gd name="connsiteX3" fmla="*/ 26194 w 437089"/>
                  <a:gd name="connsiteY3" fmla="*/ 438631 h 442905"/>
                  <a:gd name="connsiteX4" fmla="*/ 0 w 437089"/>
                  <a:gd name="connsiteY4" fmla="*/ 442905 h 442905"/>
                  <a:gd name="connsiteX5" fmla="*/ 153284 w 437089"/>
                  <a:gd name="connsiteY5" fmla="*/ 236448 h 442905"/>
                  <a:gd name="connsiteX6" fmla="*/ 56027 w 437089"/>
                  <a:gd name="connsiteY6" fmla="*/ 126461 h 442905"/>
                  <a:gd name="connsiteX7" fmla="*/ 122673 w 437089"/>
                  <a:gd name="connsiteY7" fmla="*/ 115584 h 442905"/>
                  <a:gd name="connsiteX8" fmla="*/ 336519 w 437089"/>
                  <a:gd name="connsiteY8" fmla="*/ 39783 h 44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089" h="442905">
                    <a:moveTo>
                      <a:pt x="398952" y="0"/>
                    </a:moveTo>
                    <a:lnTo>
                      <a:pt x="423421" y="41441"/>
                    </a:lnTo>
                    <a:cubicBezTo>
                      <a:pt x="432382" y="64466"/>
                      <a:pt x="437088" y="88306"/>
                      <a:pt x="437089" y="112724"/>
                    </a:cubicBezTo>
                    <a:cubicBezTo>
                      <a:pt x="437089" y="259232"/>
                      <a:pt x="267660" y="384936"/>
                      <a:pt x="26194" y="438631"/>
                    </a:cubicBezTo>
                    <a:lnTo>
                      <a:pt x="0" y="442905"/>
                    </a:lnTo>
                    <a:lnTo>
                      <a:pt x="153284" y="236448"/>
                    </a:lnTo>
                    <a:lnTo>
                      <a:pt x="56027" y="126461"/>
                    </a:lnTo>
                    <a:lnTo>
                      <a:pt x="122673" y="115584"/>
                    </a:lnTo>
                    <a:cubicBezTo>
                      <a:pt x="203161" y="97686"/>
                      <a:pt x="275646" y="71787"/>
                      <a:pt x="336519" y="39783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5" name="平行四边形 28">
                <a:extLst>
                  <a:ext uri="{FF2B5EF4-FFF2-40B4-BE49-F238E27FC236}">
                    <a16:creationId xmlns="" xmlns:a16="http://schemas.microsoft.com/office/drawing/2014/main" id="{7B4A9A24-B101-4671-8A2B-1DA4BA016FE7}"/>
                  </a:ext>
                </a:extLst>
              </p:cNvPr>
              <p:cNvSpPr/>
              <p:nvPr/>
            </p:nvSpPr>
            <p:spPr>
              <a:xfrm flipH="1">
                <a:off x="8559007" y="2255060"/>
                <a:ext cx="2299651" cy="632537"/>
              </a:xfrm>
              <a:custGeom>
                <a:avLst/>
                <a:gdLst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0 w 1874366"/>
                  <a:gd name="connsiteY4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1255395 w 1874366"/>
                  <a:gd name="connsiteY4" fmla="*/ 447607 h 449512"/>
                  <a:gd name="connsiteX5" fmla="*/ 0 w 1874366"/>
                  <a:gd name="connsiteY5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480185 w 1874366"/>
                  <a:gd name="connsiteY2" fmla="*/ 148522 h 449512"/>
                  <a:gd name="connsiteX3" fmla="*/ 1874366 w 1874366"/>
                  <a:gd name="connsiteY3" fmla="*/ 0 h 449512"/>
                  <a:gd name="connsiteX4" fmla="*/ 1526358 w 1874366"/>
                  <a:gd name="connsiteY4" fmla="*/ 449512 h 449512"/>
                  <a:gd name="connsiteX5" fmla="*/ 1255395 w 1874366"/>
                  <a:gd name="connsiteY5" fmla="*/ 447607 h 449512"/>
                  <a:gd name="connsiteX6" fmla="*/ 0 w 1874366"/>
                  <a:gd name="connsiteY6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526358 w 1874366"/>
                  <a:gd name="connsiteY5" fmla="*/ 449512 h 449512"/>
                  <a:gd name="connsiteX6" fmla="*/ 1255395 w 1874366"/>
                  <a:gd name="connsiteY6" fmla="*/ 447607 h 449512"/>
                  <a:gd name="connsiteX7" fmla="*/ 0 w 1874366"/>
                  <a:gd name="connsiteY7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0 w 1874366"/>
                  <a:gd name="connsiteY8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55575 h 455575"/>
                  <a:gd name="connsiteX1" fmla="*/ 211455 w 1874366"/>
                  <a:gd name="connsiteY1" fmla="*/ 181255 h 455575"/>
                  <a:gd name="connsiteX2" fmla="*/ 348008 w 1874366"/>
                  <a:gd name="connsiteY2" fmla="*/ 6063 h 455575"/>
                  <a:gd name="connsiteX3" fmla="*/ 687705 w 1874366"/>
                  <a:gd name="connsiteY3" fmla="*/ 59335 h 455575"/>
                  <a:gd name="connsiteX4" fmla="*/ 1480185 w 1874366"/>
                  <a:gd name="connsiteY4" fmla="*/ 154585 h 455575"/>
                  <a:gd name="connsiteX5" fmla="*/ 1874366 w 1874366"/>
                  <a:gd name="connsiteY5" fmla="*/ 6063 h 455575"/>
                  <a:gd name="connsiteX6" fmla="*/ 1632585 w 1874366"/>
                  <a:gd name="connsiteY6" fmla="*/ 322225 h 455575"/>
                  <a:gd name="connsiteX7" fmla="*/ 1526358 w 1874366"/>
                  <a:gd name="connsiteY7" fmla="*/ 455575 h 455575"/>
                  <a:gd name="connsiteX8" fmla="*/ 1255395 w 1874366"/>
                  <a:gd name="connsiteY8" fmla="*/ 453670 h 455575"/>
                  <a:gd name="connsiteX9" fmla="*/ 428625 w 1874366"/>
                  <a:gd name="connsiteY9" fmla="*/ 337465 h 455575"/>
                  <a:gd name="connsiteX10" fmla="*/ 0 w 1874366"/>
                  <a:gd name="connsiteY10" fmla="*/ 455575 h 455575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156210 w 2053436"/>
                  <a:gd name="connsiteY0" fmla="*/ 491422 h 491422"/>
                  <a:gd name="connsiteX1" fmla="*/ 0 w 2053436"/>
                  <a:gd name="connsiteY1" fmla="*/ 108517 h 491422"/>
                  <a:gd name="connsiteX2" fmla="*/ 866775 w 2053436"/>
                  <a:gd name="connsiteY2" fmla="*/ 53272 h 491422"/>
                  <a:gd name="connsiteX3" fmla="*/ 1659255 w 2053436"/>
                  <a:gd name="connsiteY3" fmla="*/ 148522 h 491422"/>
                  <a:gd name="connsiteX4" fmla="*/ 2053436 w 2053436"/>
                  <a:gd name="connsiteY4" fmla="*/ 0 h 491422"/>
                  <a:gd name="connsiteX5" fmla="*/ 1872615 w 2053436"/>
                  <a:gd name="connsiteY5" fmla="*/ 323782 h 491422"/>
                  <a:gd name="connsiteX6" fmla="*/ 1424940 w 2053436"/>
                  <a:gd name="connsiteY6" fmla="*/ 489517 h 491422"/>
                  <a:gd name="connsiteX7" fmla="*/ 609600 w 2053436"/>
                  <a:gd name="connsiteY7" fmla="*/ 340927 h 491422"/>
                  <a:gd name="connsiteX8" fmla="*/ 156210 w 2053436"/>
                  <a:gd name="connsiteY8" fmla="*/ 491422 h 491422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38325 w 2232506"/>
                  <a:gd name="connsiteY3" fmla="*/ 14852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11555 w 2232506"/>
                  <a:gd name="connsiteY2" fmla="*/ 4946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11555 w 2232506"/>
                  <a:gd name="connsiteY2" fmla="*/ 4946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70477 h 495272"/>
                  <a:gd name="connsiteX1" fmla="*/ 102870 w 2232506"/>
                  <a:gd name="connsiteY1" fmla="*/ 31387 h 495272"/>
                  <a:gd name="connsiteX2" fmla="*/ 1011555 w 2232506"/>
                  <a:gd name="connsiteY2" fmla="*/ 54247 h 495272"/>
                  <a:gd name="connsiteX3" fmla="*/ 1840230 w 2232506"/>
                  <a:gd name="connsiteY3" fmla="*/ 179977 h 495272"/>
                  <a:gd name="connsiteX4" fmla="*/ 2232506 w 2232506"/>
                  <a:gd name="connsiteY4" fmla="*/ 4785 h 495272"/>
                  <a:gd name="connsiteX5" fmla="*/ 2051685 w 2232506"/>
                  <a:gd name="connsiteY5" fmla="*/ 328567 h 495272"/>
                  <a:gd name="connsiteX6" fmla="*/ 1604010 w 2232506"/>
                  <a:gd name="connsiteY6" fmla="*/ 494302 h 495272"/>
                  <a:gd name="connsiteX7" fmla="*/ 788670 w 2232506"/>
                  <a:gd name="connsiteY7" fmla="*/ 345712 h 495272"/>
                  <a:gd name="connsiteX8" fmla="*/ 0 w 2232506"/>
                  <a:gd name="connsiteY8" fmla="*/ 370477 h 495272"/>
                  <a:gd name="connsiteX0" fmla="*/ 0 w 2232506"/>
                  <a:gd name="connsiteY0" fmla="*/ 394876 h 519671"/>
                  <a:gd name="connsiteX1" fmla="*/ 102870 w 2232506"/>
                  <a:gd name="connsiteY1" fmla="*/ 55786 h 519671"/>
                  <a:gd name="connsiteX2" fmla="*/ 1011555 w 2232506"/>
                  <a:gd name="connsiteY2" fmla="*/ 78646 h 519671"/>
                  <a:gd name="connsiteX3" fmla="*/ 1840230 w 2232506"/>
                  <a:gd name="connsiteY3" fmla="*/ 204376 h 519671"/>
                  <a:gd name="connsiteX4" fmla="*/ 2232506 w 2232506"/>
                  <a:gd name="connsiteY4" fmla="*/ 29184 h 519671"/>
                  <a:gd name="connsiteX5" fmla="*/ 2051685 w 2232506"/>
                  <a:gd name="connsiteY5" fmla="*/ 352966 h 519671"/>
                  <a:gd name="connsiteX6" fmla="*/ 1604010 w 2232506"/>
                  <a:gd name="connsiteY6" fmla="*/ 518701 h 519671"/>
                  <a:gd name="connsiteX7" fmla="*/ 788670 w 2232506"/>
                  <a:gd name="connsiteY7" fmla="*/ 370111 h 519671"/>
                  <a:gd name="connsiteX8" fmla="*/ 0 w 2232506"/>
                  <a:gd name="connsiteY8" fmla="*/ 394876 h 519671"/>
                  <a:gd name="connsiteX0" fmla="*/ 0 w 2232506"/>
                  <a:gd name="connsiteY0" fmla="*/ 394412 h 519207"/>
                  <a:gd name="connsiteX1" fmla="*/ 102870 w 2232506"/>
                  <a:gd name="connsiteY1" fmla="*/ 55322 h 519207"/>
                  <a:gd name="connsiteX2" fmla="*/ 1011555 w 2232506"/>
                  <a:gd name="connsiteY2" fmla="*/ 78182 h 519207"/>
                  <a:gd name="connsiteX3" fmla="*/ 1840230 w 2232506"/>
                  <a:gd name="connsiteY3" fmla="*/ 203912 h 519207"/>
                  <a:gd name="connsiteX4" fmla="*/ 2232506 w 2232506"/>
                  <a:gd name="connsiteY4" fmla="*/ 28720 h 519207"/>
                  <a:gd name="connsiteX5" fmla="*/ 2051685 w 2232506"/>
                  <a:gd name="connsiteY5" fmla="*/ 352502 h 519207"/>
                  <a:gd name="connsiteX6" fmla="*/ 1604010 w 2232506"/>
                  <a:gd name="connsiteY6" fmla="*/ 518237 h 519207"/>
                  <a:gd name="connsiteX7" fmla="*/ 788670 w 2232506"/>
                  <a:gd name="connsiteY7" fmla="*/ 369647 h 519207"/>
                  <a:gd name="connsiteX8" fmla="*/ 0 w 2232506"/>
                  <a:gd name="connsiteY8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87949 w 2301405"/>
                  <a:gd name="connsiteY0" fmla="*/ 632537 h 632537"/>
                  <a:gd name="connsiteX1" fmla="*/ 1754 w 2301405"/>
                  <a:gd name="connsiteY1" fmla="*/ 228679 h 632537"/>
                  <a:gd name="connsiteX2" fmla="*/ 171769 w 2301405"/>
                  <a:gd name="connsiteY2" fmla="*/ 55322 h 632537"/>
                  <a:gd name="connsiteX3" fmla="*/ 1080454 w 2301405"/>
                  <a:gd name="connsiteY3" fmla="*/ 78182 h 632537"/>
                  <a:gd name="connsiteX4" fmla="*/ 1909129 w 2301405"/>
                  <a:gd name="connsiteY4" fmla="*/ 203912 h 632537"/>
                  <a:gd name="connsiteX5" fmla="*/ 2301405 w 2301405"/>
                  <a:gd name="connsiteY5" fmla="*/ 28720 h 632537"/>
                  <a:gd name="connsiteX6" fmla="*/ 2120584 w 2301405"/>
                  <a:gd name="connsiteY6" fmla="*/ 352502 h 632537"/>
                  <a:gd name="connsiteX7" fmla="*/ 1672909 w 2301405"/>
                  <a:gd name="connsiteY7" fmla="*/ 518237 h 632537"/>
                  <a:gd name="connsiteX8" fmla="*/ 857569 w 2301405"/>
                  <a:gd name="connsiteY8" fmla="*/ 369647 h 632537"/>
                  <a:gd name="connsiteX9" fmla="*/ 87949 w 2301405"/>
                  <a:gd name="connsiteY9" fmla="*/ 632537 h 632537"/>
                  <a:gd name="connsiteX0" fmla="*/ 88579 w 2302035"/>
                  <a:gd name="connsiteY0" fmla="*/ 632537 h 632537"/>
                  <a:gd name="connsiteX1" fmla="*/ 2384 w 2302035"/>
                  <a:gd name="connsiteY1" fmla="*/ 228679 h 632537"/>
                  <a:gd name="connsiteX2" fmla="*/ 172399 w 2302035"/>
                  <a:gd name="connsiteY2" fmla="*/ 55322 h 632537"/>
                  <a:gd name="connsiteX3" fmla="*/ 1081084 w 2302035"/>
                  <a:gd name="connsiteY3" fmla="*/ 78182 h 632537"/>
                  <a:gd name="connsiteX4" fmla="*/ 1909759 w 2302035"/>
                  <a:gd name="connsiteY4" fmla="*/ 203912 h 632537"/>
                  <a:gd name="connsiteX5" fmla="*/ 2302035 w 2302035"/>
                  <a:gd name="connsiteY5" fmla="*/ 28720 h 632537"/>
                  <a:gd name="connsiteX6" fmla="*/ 2121214 w 2302035"/>
                  <a:gd name="connsiteY6" fmla="*/ 352502 h 632537"/>
                  <a:gd name="connsiteX7" fmla="*/ 1673539 w 2302035"/>
                  <a:gd name="connsiteY7" fmla="*/ 518237 h 632537"/>
                  <a:gd name="connsiteX8" fmla="*/ 858199 w 2302035"/>
                  <a:gd name="connsiteY8" fmla="*/ 369647 h 632537"/>
                  <a:gd name="connsiteX9" fmla="*/ 88579 w 2302035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6356"/>
                  <a:gd name="connsiteX1" fmla="*/ 0 w 2299651"/>
                  <a:gd name="connsiteY1" fmla="*/ 228679 h 636356"/>
                  <a:gd name="connsiteX2" fmla="*/ 170015 w 2299651"/>
                  <a:gd name="connsiteY2" fmla="*/ 55322 h 636356"/>
                  <a:gd name="connsiteX3" fmla="*/ 1078700 w 2299651"/>
                  <a:gd name="connsiteY3" fmla="*/ 78182 h 636356"/>
                  <a:gd name="connsiteX4" fmla="*/ 1907375 w 2299651"/>
                  <a:gd name="connsiteY4" fmla="*/ 203912 h 636356"/>
                  <a:gd name="connsiteX5" fmla="*/ 2299651 w 2299651"/>
                  <a:gd name="connsiteY5" fmla="*/ 28720 h 636356"/>
                  <a:gd name="connsiteX6" fmla="*/ 2118830 w 2299651"/>
                  <a:gd name="connsiteY6" fmla="*/ 352502 h 636356"/>
                  <a:gd name="connsiteX7" fmla="*/ 1671155 w 2299651"/>
                  <a:gd name="connsiteY7" fmla="*/ 518237 h 636356"/>
                  <a:gd name="connsiteX8" fmla="*/ 855815 w 2299651"/>
                  <a:gd name="connsiteY8" fmla="*/ 369647 h 636356"/>
                  <a:gd name="connsiteX9" fmla="*/ 289560 w 2299651"/>
                  <a:gd name="connsiteY9" fmla="*/ 375364 h 636356"/>
                  <a:gd name="connsiteX10" fmla="*/ 86195 w 2299651"/>
                  <a:gd name="connsiteY10" fmla="*/ 632537 h 636356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99651" h="632537">
                    <a:moveTo>
                      <a:pt x="86195" y="632537"/>
                    </a:moveTo>
                    <a:cubicBezTo>
                      <a:pt x="67623" y="555068"/>
                      <a:pt x="3332" y="300433"/>
                      <a:pt x="0" y="228679"/>
                    </a:cubicBezTo>
                    <a:cubicBezTo>
                      <a:pt x="37622" y="127078"/>
                      <a:pt x="80958" y="92153"/>
                      <a:pt x="170015" y="55322"/>
                    </a:cubicBezTo>
                    <a:cubicBezTo>
                      <a:pt x="378295" y="-59613"/>
                      <a:pt x="818985" y="33097"/>
                      <a:pt x="1078700" y="78182"/>
                    </a:cubicBezTo>
                    <a:cubicBezTo>
                      <a:pt x="1267396" y="102936"/>
                      <a:pt x="1596568" y="230253"/>
                      <a:pt x="1907375" y="203912"/>
                    </a:cubicBezTo>
                    <a:cubicBezTo>
                      <a:pt x="2103882" y="202336"/>
                      <a:pt x="2189212" y="142997"/>
                      <a:pt x="2299651" y="28720"/>
                    </a:cubicBezTo>
                    <a:cubicBezTo>
                      <a:pt x="2248902" y="138552"/>
                      <a:pt x="2186724" y="242670"/>
                      <a:pt x="2118830" y="352502"/>
                    </a:cubicBezTo>
                    <a:cubicBezTo>
                      <a:pt x="2034375" y="466802"/>
                      <a:pt x="1812760" y="527762"/>
                      <a:pt x="1671155" y="518237"/>
                    </a:cubicBezTo>
                    <a:cubicBezTo>
                      <a:pt x="1390485" y="510617"/>
                      <a:pt x="1086081" y="431559"/>
                      <a:pt x="855815" y="388697"/>
                    </a:cubicBezTo>
                    <a:cubicBezTo>
                      <a:pt x="625549" y="345835"/>
                      <a:pt x="417830" y="331549"/>
                      <a:pt x="289560" y="375364"/>
                    </a:cubicBezTo>
                    <a:cubicBezTo>
                      <a:pt x="161290" y="419179"/>
                      <a:pt x="69685" y="508183"/>
                      <a:pt x="86195" y="632537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CFD8A4A7-BC0B-467A-B840-9F10B00CAC5C}"/>
              </a:ext>
            </a:extLst>
          </p:cNvPr>
          <p:cNvGrpSpPr/>
          <p:nvPr/>
        </p:nvGrpSpPr>
        <p:grpSpPr>
          <a:xfrm>
            <a:off x="8778719" y="1300707"/>
            <a:ext cx="2412376" cy="3122265"/>
            <a:chOff x="8514016" y="70096"/>
            <a:chExt cx="2412376" cy="3122265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DAA6D30B-AAAF-4400-BC7A-3BBC2656C730}"/>
                </a:ext>
              </a:extLst>
            </p:cNvPr>
            <p:cNvGrpSpPr/>
            <p:nvPr/>
          </p:nvGrpSpPr>
          <p:grpSpPr>
            <a:xfrm>
              <a:off x="8704451" y="720259"/>
              <a:ext cx="2204341" cy="2204341"/>
              <a:chOff x="8704451" y="720259"/>
              <a:chExt cx="2204341" cy="2204341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06BBE5AC-5B3F-4481-8087-0653881B3B25}"/>
                  </a:ext>
                </a:extLst>
              </p:cNvPr>
              <p:cNvSpPr/>
              <p:nvPr/>
            </p:nvSpPr>
            <p:spPr>
              <a:xfrm>
                <a:off x="8704451" y="720259"/>
                <a:ext cx="2204341" cy="2204341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chemeClr val="bg2"/>
                </a:solidFill>
                <a:prstDash val="solid"/>
              </a:ln>
              <a:effectLst>
                <a:outerShdw blurRad="381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5C0F0B33-9968-4830-B123-B5D6EC87B360}"/>
                  </a:ext>
                </a:extLst>
              </p:cNvPr>
              <p:cNvSpPr/>
              <p:nvPr/>
            </p:nvSpPr>
            <p:spPr>
              <a:xfrm>
                <a:off x="8760682" y="776490"/>
                <a:ext cx="2091880" cy="2091880"/>
              </a:xfrm>
              <a:prstGeom prst="ellipse">
                <a:avLst/>
              </a:prstGeom>
              <a:solidFill>
                <a:srgbClr val="FFFFFF">
                  <a:alpha val="0"/>
                </a:srgbClr>
              </a:solidFill>
              <a:ln w="22225">
                <a:solidFill>
                  <a:srgbClr val="C0C0C0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4C6D8276-8EED-41E4-9E2D-0501981148B2}"/>
                  </a:ext>
                </a:extLst>
              </p:cNvPr>
              <p:cNvSpPr/>
              <p:nvPr/>
            </p:nvSpPr>
            <p:spPr>
              <a:xfrm>
                <a:off x="8806489" y="822297"/>
                <a:ext cx="2000265" cy="2000265"/>
              </a:xfrm>
              <a:prstGeom prst="ellipse">
                <a:avLst/>
              </a:prstGeom>
              <a:blipFill>
                <a:blip r:embed="rId4"/>
                <a:stretch>
                  <a:fillRect t="-16745" b="-16536"/>
                </a:stretch>
              </a:blipFill>
              <a:ln w="6350">
                <a:solidFill>
                  <a:schemeClr val="bg2">
                    <a:lumMod val="90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5360140D-B149-4B35-B921-9FF48D31E869}"/>
                </a:ext>
              </a:extLst>
            </p:cNvPr>
            <p:cNvGrpSpPr/>
            <p:nvPr/>
          </p:nvGrpSpPr>
          <p:grpSpPr>
            <a:xfrm>
              <a:off x="8832707" y="70096"/>
              <a:ext cx="2093685" cy="1442612"/>
              <a:chOff x="8832707" y="70096"/>
              <a:chExt cx="2093685" cy="1442612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1B2BE4CC-4B9E-451A-A964-B909D8288715}"/>
                  </a:ext>
                </a:extLst>
              </p:cNvPr>
              <p:cNvSpPr/>
              <p:nvPr/>
            </p:nvSpPr>
            <p:spPr>
              <a:xfrm>
                <a:off x="8832707" y="70096"/>
                <a:ext cx="392777" cy="558622"/>
              </a:xfrm>
              <a:custGeom>
                <a:avLst/>
                <a:gdLst>
                  <a:gd name="connsiteX0" fmla="*/ 236461 w 392777"/>
                  <a:gd name="connsiteY0" fmla="*/ 0 h 558622"/>
                  <a:gd name="connsiteX1" fmla="*/ 245593 w 392777"/>
                  <a:gd name="connsiteY1" fmla="*/ 255711 h 558622"/>
                  <a:gd name="connsiteX2" fmla="*/ 392777 w 392777"/>
                  <a:gd name="connsiteY2" fmla="*/ 304593 h 558622"/>
                  <a:gd name="connsiteX3" fmla="*/ 311800 w 392777"/>
                  <a:gd name="connsiteY3" fmla="*/ 360934 h 558622"/>
                  <a:gd name="connsiteX4" fmla="*/ 210009 w 392777"/>
                  <a:gd name="connsiteY4" fmla="*/ 492461 h 558622"/>
                  <a:gd name="connsiteX5" fmla="*/ 196862 w 392777"/>
                  <a:gd name="connsiteY5" fmla="*/ 558622 h 558622"/>
                  <a:gd name="connsiteX6" fmla="*/ 139681 w 392777"/>
                  <a:gd name="connsiteY6" fmla="*/ 523465 h 558622"/>
                  <a:gd name="connsiteX7" fmla="*/ 0 w 392777"/>
                  <a:gd name="connsiteY7" fmla="*/ 291485 h 558622"/>
                  <a:gd name="connsiteX8" fmla="*/ 139681 w 392777"/>
                  <a:gd name="connsiteY8" fmla="*/ 59505 h 55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2777" h="558622">
                    <a:moveTo>
                      <a:pt x="236461" y="0"/>
                    </a:moveTo>
                    <a:lnTo>
                      <a:pt x="245593" y="255711"/>
                    </a:lnTo>
                    <a:lnTo>
                      <a:pt x="392777" y="304593"/>
                    </a:lnTo>
                    <a:lnTo>
                      <a:pt x="311800" y="360934"/>
                    </a:lnTo>
                    <a:cubicBezTo>
                      <a:pt x="263985" y="400855"/>
                      <a:pt x="229075" y="445194"/>
                      <a:pt x="210009" y="492461"/>
                    </a:cubicBezTo>
                    <a:lnTo>
                      <a:pt x="196862" y="558622"/>
                    </a:lnTo>
                    <a:lnTo>
                      <a:pt x="139681" y="523465"/>
                    </a:lnTo>
                    <a:cubicBezTo>
                      <a:pt x="51494" y="457245"/>
                      <a:pt x="0" y="377416"/>
                      <a:pt x="0" y="291485"/>
                    </a:cubicBezTo>
                    <a:cubicBezTo>
                      <a:pt x="0" y="205555"/>
                      <a:pt x="51494" y="125725"/>
                      <a:pt x="139681" y="59505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0" name="平行四边形 28">
                <a:extLst>
                  <a:ext uri="{FF2B5EF4-FFF2-40B4-BE49-F238E27FC236}">
                    <a16:creationId xmlns="" xmlns:a16="http://schemas.microsoft.com/office/drawing/2014/main" id="{1D38D021-68E0-4C14-95AE-D4159317E081}"/>
                  </a:ext>
                </a:extLst>
              </p:cNvPr>
              <p:cNvSpPr/>
              <p:nvPr/>
            </p:nvSpPr>
            <p:spPr>
              <a:xfrm flipH="1">
                <a:off x="8891762" y="518228"/>
                <a:ext cx="1897226" cy="491422"/>
              </a:xfrm>
              <a:custGeom>
                <a:avLst/>
                <a:gdLst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0 w 1874366"/>
                  <a:gd name="connsiteY4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1255395 w 1874366"/>
                  <a:gd name="connsiteY4" fmla="*/ 447607 h 449512"/>
                  <a:gd name="connsiteX5" fmla="*/ 0 w 1874366"/>
                  <a:gd name="connsiteY5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480185 w 1874366"/>
                  <a:gd name="connsiteY2" fmla="*/ 148522 h 449512"/>
                  <a:gd name="connsiteX3" fmla="*/ 1874366 w 1874366"/>
                  <a:gd name="connsiteY3" fmla="*/ 0 h 449512"/>
                  <a:gd name="connsiteX4" fmla="*/ 1526358 w 1874366"/>
                  <a:gd name="connsiteY4" fmla="*/ 449512 h 449512"/>
                  <a:gd name="connsiteX5" fmla="*/ 1255395 w 1874366"/>
                  <a:gd name="connsiteY5" fmla="*/ 447607 h 449512"/>
                  <a:gd name="connsiteX6" fmla="*/ 0 w 1874366"/>
                  <a:gd name="connsiteY6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526358 w 1874366"/>
                  <a:gd name="connsiteY5" fmla="*/ 449512 h 449512"/>
                  <a:gd name="connsiteX6" fmla="*/ 1255395 w 1874366"/>
                  <a:gd name="connsiteY6" fmla="*/ 447607 h 449512"/>
                  <a:gd name="connsiteX7" fmla="*/ 0 w 1874366"/>
                  <a:gd name="connsiteY7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0 w 1874366"/>
                  <a:gd name="connsiteY8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55575 h 455575"/>
                  <a:gd name="connsiteX1" fmla="*/ 211455 w 1874366"/>
                  <a:gd name="connsiteY1" fmla="*/ 181255 h 455575"/>
                  <a:gd name="connsiteX2" fmla="*/ 348008 w 1874366"/>
                  <a:gd name="connsiteY2" fmla="*/ 6063 h 455575"/>
                  <a:gd name="connsiteX3" fmla="*/ 687705 w 1874366"/>
                  <a:gd name="connsiteY3" fmla="*/ 59335 h 455575"/>
                  <a:gd name="connsiteX4" fmla="*/ 1480185 w 1874366"/>
                  <a:gd name="connsiteY4" fmla="*/ 154585 h 455575"/>
                  <a:gd name="connsiteX5" fmla="*/ 1874366 w 1874366"/>
                  <a:gd name="connsiteY5" fmla="*/ 6063 h 455575"/>
                  <a:gd name="connsiteX6" fmla="*/ 1632585 w 1874366"/>
                  <a:gd name="connsiteY6" fmla="*/ 322225 h 455575"/>
                  <a:gd name="connsiteX7" fmla="*/ 1526358 w 1874366"/>
                  <a:gd name="connsiteY7" fmla="*/ 455575 h 455575"/>
                  <a:gd name="connsiteX8" fmla="*/ 1255395 w 1874366"/>
                  <a:gd name="connsiteY8" fmla="*/ 453670 h 455575"/>
                  <a:gd name="connsiteX9" fmla="*/ 428625 w 1874366"/>
                  <a:gd name="connsiteY9" fmla="*/ 337465 h 455575"/>
                  <a:gd name="connsiteX10" fmla="*/ 0 w 1874366"/>
                  <a:gd name="connsiteY10" fmla="*/ 455575 h 455575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7226" h="491422">
                    <a:moveTo>
                      <a:pt x="0" y="491422"/>
                    </a:moveTo>
                    <a:lnTo>
                      <a:pt x="215265" y="203767"/>
                    </a:lnTo>
                    <a:cubicBezTo>
                      <a:pt x="267335" y="144077"/>
                      <a:pt x="460375" y="36762"/>
                      <a:pt x="710565" y="53272"/>
                    </a:cubicBezTo>
                    <a:cubicBezTo>
                      <a:pt x="899261" y="78026"/>
                      <a:pt x="1306538" y="153908"/>
                      <a:pt x="1503045" y="148522"/>
                    </a:cubicBezTo>
                    <a:cubicBezTo>
                      <a:pt x="1634439" y="165690"/>
                      <a:pt x="1773452" y="129517"/>
                      <a:pt x="1897226" y="0"/>
                    </a:cubicBezTo>
                    <a:lnTo>
                      <a:pt x="1655445" y="316162"/>
                    </a:lnTo>
                    <a:cubicBezTo>
                      <a:pt x="1576705" y="405697"/>
                      <a:pt x="1406525" y="474277"/>
                      <a:pt x="1264920" y="464752"/>
                    </a:cubicBezTo>
                    <a:cubicBezTo>
                      <a:pt x="984250" y="441892"/>
                      <a:pt x="611505" y="354262"/>
                      <a:pt x="453390" y="340927"/>
                    </a:cubicBezTo>
                    <a:cubicBezTo>
                      <a:pt x="295275" y="327592"/>
                      <a:pt x="137160" y="394267"/>
                      <a:pt x="0" y="491422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94F1AC45-6453-4601-83FF-F5E8FC675CDF}"/>
                  </a:ext>
                </a:extLst>
              </p:cNvPr>
              <p:cNvSpPr/>
              <p:nvPr/>
            </p:nvSpPr>
            <p:spPr>
              <a:xfrm>
                <a:off x="10688014" y="961528"/>
                <a:ext cx="238378" cy="551180"/>
              </a:xfrm>
              <a:custGeom>
                <a:avLst/>
                <a:gdLst>
                  <a:gd name="connsiteX0" fmla="*/ 36818 w 238378"/>
                  <a:gd name="connsiteY0" fmla="*/ 0 h 551180"/>
                  <a:gd name="connsiteX1" fmla="*/ 101920 w 238378"/>
                  <a:gd name="connsiteY1" fmla="*/ 48320 h 551180"/>
                  <a:gd name="connsiteX2" fmla="*/ 238378 w 238378"/>
                  <a:gd name="connsiteY2" fmla="*/ 344669 h 551180"/>
                  <a:gd name="connsiteX3" fmla="*/ 201766 w 238378"/>
                  <a:gd name="connsiteY3" fmla="*/ 507802 h 551180"/>
                  <a:gd name="connsiteX4" fmla="*/ 175592 w 238378"/>
                  <a:gd name="connsiteY4" fmla="*/ 551180 h 551180"/>
                  <a:gd name="connsiteX5" fmla="*/ 170956 w 238378"/>
                  <a:gd name="connsiteY5" fmla="*/ 533150 h 551180"/>
                  <a:gd name="connsiteX6" fmla="*/ 133894 w 238378"/>
                  <a:gd name="connsiteY6" fmla="*/ 431887 h 551180"/>
                  <a:gd name="connsiteX7" fmla="*/ 98078 w 238378"/>
                  <a:gd name="connsiteY7" fmla="*/ 357539 h 551180"/>
                  <a:gd name="connsiteX8" fmla="*/ 94754 w 238378"/>
                  <a:gd name="connsiteY8" fmla="*/ 348914 h 551180"/>
                  <a:gd name="connsiteX9" fmla="*/ 90864 w 238378"/>
                  <a:gd name="connsiteY9" fmla="*/ 342561 h 551180"/>
                  <a:gd name="connsiteX10" fmla="*/ 87482 w 238378"/>
                  <a:gd name="connsiteY10" fmla="*/ 335542 h 551180"/>
                  <a:gd name="connsiteX11" fmla="*/ 32274 w 238378"/>
                  <a:gd name="connsiteY11" fmla="*/ 244668 h 551180"/>
                  <a:gd name="connsiteX12" fmla="*/ 24770 w 238378"/>
                  <a:gd name="connsiteY12" fmla="*/ 234632 h 551180"/>
                  <a:gd name="connsiteX13" fmla="*/ 21402 w 238378"/>
                  <a:gd name="connsiteY13" fmla="*/ 229132 h 551180"/>
                  <a:gd name="connsiteX14" fmla="*/ 16394 w 238378"/>
                  <a:gd name="connsiteY14" fmla="*/ 223432 h 551180"/>
                  <a:gd name="connsiteX15" fmla="*/ 0 w 238378"/>
                  <a:gd name="connsiteY15" fmla="*/ 201507 h 551180"/>
                  <a:gd name="connsiteX16" fmla="*/ 27622 w 238378"/>
                  <a:gd name="connsiteY16" fmla="*/ 160538 h 551180"/>
                  <a:gd name="connsiteX17" fmla="*/ 46818 w 238378"/>
                  <a:gd name="connsiteY17" fmla="*/ 65458 h 551180"/>
                  <a:gd name="connsiteX18" fmla="*/ 41856 w 238378"/>
                  <a:gd name="connsiteY18" fmla="*/ 16230 h 55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8378" h="551180">
                    <a:moveTo>
                      <a:pt x="36818" y="0"/>
                    </a:moveTo>
                    <a:lnTo>
                      <a:pt x="101920" y="48320"/>
                    </a:lnTo>
                    <a:cubicBezTo>
                      <a:pt x="186232" y="124163"/>
                      <a:pt x="238378" y="228938"/>
                      <a:pt x="238378" y="344669"/>
                    </a:cubicBezTo>
                    <a:cubicBezTo>
                      <a:pt x="238378" y="402535"/>
                      <a:pt x="225342" y="457661"/>
                      <a:pt x="201766" y="507802"/>
                    </a:cubicBezTo>
                    <a:lnTo>
                      <a:pt x="175592" y="551180"/>
                    </a:lnTo>
                    <a:lnTo>
                      <a:pt x="170956" y="533150"/>
                    </a:lnTo>
                    <a:cubicBezTo>
                      <a:pt x="160222" y="498638"/>
                      <a:pt x="147838" y="464853"/>
                      <a:pt x="133894" y="431887"/>
                    </a:cubicBezTo>
                    <a:lnTo>
                      <a:pt x="98078" y="357539"/>
                    </a:lnTo>
                    <a:lnTo>
                      <a:pt x="94754" y="348914"/>
                    </a:lnTo>
                    <a:lnTo>
                      <a:pt x="90864" y="342561"/>
                    </a:lnTo>
                    <a:lnTo>
                      <a:pt x="87482" y="335542"/>
                    </a:lnTo>
                    <a:cubicBezTo>
                      <a:pt x="70514" y="304308"/>
                      <a:pt x="52082" y="273986"/>
                      <a:pt x="32274" y="244668"/>
                    </a:cubicBezTo>
                    <a:lnTo>
                      <a:pt x="24770" y="234632"/>
                    </a:lnTo>
                    <a:lnTo>
                      <a:pt x="21402" y="229132"/>
                    </a:lnTo>
                    <a:lnTo>
                      <a:pt x="16394" y="223432"/>
                    </a:lnTo>
                    <a:lnTo>
                      <a:pt x="0" y="201507"/>
                    </a:lnTo>
                    <a:lnTo>
                      <a:pt x="27622" y="160538"/>
                    </a:lnTo>
                    <a:cubicBezTo>
                      <a:pt x="39982" y="131314"/>
                      <a:pt x="46818" y="99184"/>
                      <a:pt x="46818" y="65458"/>
                    </a:cubicBezTo>
                    <a:cubicBezTo>
                      <a:pt x="46818" y="48595"/>
                      <a:pt x="45110" y="32131"/>
                      <a:pt x="41856" y="16230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45FBAACC-EA82-4306-9B97-BAD3B4EEF724}"/>
                </a:ext>
              </a:extLst>
            </p:cNvPr>
            <p:cNvGrpSpPr/>
            <p:nvPr/>
          </p:nvGrpSpPr>
          <p:grpSpPr>
            <a:xfrm>
              <a:off x="8514016" y="1870870"/>
              <a:ext cx="2344642" cy="1321491"/>
              <a:chOff x="8514016" y="1870870"/>
              <a:chExt cx="2344642" cy="1321491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8FC2E777-1AEF-4752-AC71-1276768034C0}"/>
                  </a:ext>
                </a:extLst>
              </p:cNvPr>
              <p:cNvSpPr/>
              <p:nvPr/>
            </p:nvSpPr>
            <p:spPr>
              <a:xfrm>
                <a:off x="8514016" y="1870870"/>
                <a:ext cx="262173" cy="525508"/>
              </a:xfrm>
              <a:custGeom>
                <a:avLst/>
                <a:gdLst>
                  <a:gd name="connsiteX0" fmla="*/ 189372 w 262173"/>
                  <a:gd name="connsiteY0" fmla="*/ 0 h 525508"/>
                  <a:gd name="connsiteX1" fmla="*/ 192616 w 262173"/>
                  <a:gd name="connsiteY1" fmla="*/ 64251 h 525508"/>
                  <a:gd name="connsiteX2" fmla="*/ 236477 w 262173"/>
                  <a:gd name="connsiteY2" fmla="*/ 279312 h 525508"/>
                  <a:gd name="connsiteX3" fmla="*/ 262173 w 262173"/>
                  <a:gd name="connsiteY3" fmla="*/ 349517 h 525508"/>
                  <a:gd name="connsiteX4" fmla="*/ 251623 w 262173"/>
                  <a:gd name="connsiteY4" fmla="*/ 357641 h 525508"/>
                  <a:gd name="connsiteX5" fmla="*/ 171820 w 262173"/>
                  <a:gd name="connsiteY5" fmla="*/ 475099 h 525508"/>
                  <a:gd name="connsiteX6" fmla="*/ 161761 w 262173"/>
                  <a:gd name="connsiteY6" fmla="*/ 525508 h 525508"/>
                  <a:gd name="connsiteX7" fmla="*/ 101628 w 262173"/>
                  <a:gd name="connsiteY7" fmla="*/ 485712 h 525508"/>
                  <a:gd name="connsiteX8" fmla="*/ 361 w 262173"/>
                  <a:gd name="connsiteY8" fmla="*/ 267812 h 525508"/>
                  <a:gd name="connsiteX9" fmla="*/ 180268 w 262173"/>
                  <a:gd name="connsiteY9" fmla="*/ 4172 h 52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2173" h="525508">
                    <a:moveTo>
                      <a:pt x="189372" y="0"/>
                    </a:moveTo>
                    <a:lnTo>
                      <a:pt x="192616" y="64251"/>
                    </a:lnTo>
                    <a:cubicBezTo>
                      <a:pt x="200142" y="138354"/>
                      <a:pt x="215009" y="210287"/>
                      <a:pt x="236477" y="279312"/>
                    </a:cubicBezTo>
                    <a:lnTo>
                      <a:pt x="262173" y="349517"/>
                    </a:lnTo>
                    <a:lnTo>
                      <a:pt x="251623" y="357641"/>
                    </a:lnTo>
                    <a:cubicBezTo>
                      <a:pt x="216931" y="389848"/>
                      <a:pt x="188810" y="428714"/>
                      <a:pt x="171820" y="475099"/>
                    </a:cubicBezTo>
                    <a:lnTo>
                      <a:pt x="161761" y="525508"/>
                    </a:lnTo>
                    <a:lnTo>
                      <a:pt x="101628" y="485712"/>
                    </a:lnTo>
                    <a:cubicBezTo>
                      <a:pt x="38353" y="433730"/>
                      <a:pt x="-4401" y="362542"/>
                      <a:pt x="361" y="267812"/>
                    </a:cubicBezTo>
                    <a:cubicBezTo>
                      <a:pt x="6711" y="141506"/>
                      <a:pt x="84835" y="57051"/>
                      <a:pt x="180268" y="4172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5A18B8B4-E445-4ABB-9836-85E747E9736F}"/>
                  </a:ext>
                </a:extLst>
              </p:cNvPr>
              <p:cNvSpPr/>
              <p:nvPr/>
            </p:nvSpPr>
            <p:spPr>
              <a:xfrm rot="21217807">
                <a:off x="10354585" y="2749456"/>
                <a:ext cx="437089" cy="442905"/>
              </a:xfrm>
              <a:custGeom>
                <a:avLst/>
                <a:gdLst>
                  <a:gd name="connsiteX0" fmla="*/ 398952 w 437089"/>
                  <a:gd name="connsiteY0" fmla="*/ 0 h 442905"/>
                  <a:gd name="connsiteX1" fmla="*/ 423421 w 437089"/>
                  <a:gd name="connsiteY1" fmla="*/ 41441 h 442905"/>
                  <a:gd name="connsiteX2" fmla="*/ 437089 w 437089"/>
                  <a:gd name="connsiteY2" fmla="*/ 112724 h 442905"/>
                  <a:gd name="connsiteX3" fmla="*/ 26194 w 437089"/>
                  <a:gd name="connsiteY3" fmla="*/ 438631 h 442905"/>
                  <a:gd name="connsiteX4" fmla="*/ 0 w 437089"/>
                  <a:gd name="connsiteY4" fmla="*/ 442905 h 442905"/>
                  <a:gd name="connsiteX5" fmla="*/ 153284 w 437089"/>
                  <a:gd name="connsiteY5" fmla="*/ 236448 h 442905"/>
                  <a:gd name="connsiteX6" fmla="*/ 56027 w 437089"/>
                  <a:gd name="connsiteY6" fmla="*/ 126461 h 442905"/>
                  <a:gd name="connsiteX7" fmla="*/ 122673 w 437089"/>
                  <a:gd name="connsiteY7" fmla="*/ 115584 h 442905"/>
                  <a:gd name="connsiteX8" fmla="*/ 336519 w 437089"/>
                  <a:gd name="connsiteY8" fmla="*/ 39783 h 44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089" h="442905">
                    <a:moveTo>
                      <a:pt x="398952" y="0"/>
                    </a:moveTo>
                    <a:lnTo>
                      <a:pt x="423421" y="41441"/>
                    </a:lnTo>
                    <a:cubicBezTo>
                      <a:pt x="432382" y="64466"/>
                      <a:pt x="437088" y="88306"/>
                      <a:pt x="437089" y="112724"/>
                    </a:cubicBezTo>
                    <a:cubicBezTo>
                      <a:pt x="437089" y="259232"/>
                      <a:pt x="267660" y="384936"/>
                      <a:pt x="26194" y="438631"/>
                    </a:cubicBezTo>
                    <a:lnTo>
                      <a:pt x="0" y="442905"/>
                    </a:lnTo>
                    <a:lnTo>
                      <a:pt x="153284" y="236448"/>
                    </a:lnTo>
                    <a:lnTo>
                      <a:pt x="56027" y="126461"/>
                    </a:lnTo>
                    <a:lnTo>
                      <a:pt x="122673" y="115584"/>
                    </a:lnTo>
                    <a:cubicBezTo>
                      <a:pt x="203161" y="97686"/>
                      <a:pt x="275646" y="71787"/>
                      <a:pt x="336519" y="39783"/>
                    </a:cubicBezTo>
                    <a:close/>
                  </a:path>
                </a:pathLst>
              </a:custGeom>
              <a:gradFill flip="none" rotWithShape="0">
                <a:gsLst>
                  <a:gs pos="20000">
                    <a:schemeClr val="accent1">
                      <a:lumMod val="75000"/>
                    </a:schemeClr>
                  </a:gs>
                  <a:gs pos="92000">
                    <a:schemeClr val="accent1"/>
                  </a:gs>
                </a:gsLst>
                <a:lin ang="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8" name="平行四边形 28">
                <a:extLst>
                  <a:ext uri="{FF2B5EF4-FFF2-40B4-BE49-F238E27FC236}">
                    <a16:creationId xmlns="" xmlns:a16="http://schemas.microsoft.com/office/drawing/2014/main" id="{7C1FD3E2-1311-4881-A5CE-9FE32A06B253}"/>
                  </a:ext>
                </a:extLst>
              </p:cNvPr>
              <p:cNvSpPr/>
              <p:nvPr/>
            </p:nvSpPr>
            <p:spPr>
              <a:xfrm flipH="1">
                <a:off x="8559007" y="2255060"/>
                <a:ext cx="2299651" cy="632537"/>
              </a:xfrm>
              <a:custGeom>
                <a:avLst/>
                <a:gdLst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0 w 1874366"/>
                  <a:gd name="connsiteY4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874366 w 1874366"/>
                  <a:gd name="connsiteY2" fmla="*/ 0 h 449512"/>
                  <a:gd name="connsiteX3" fmla="*/ 1526358 w 1874366"/>
                  <a:gd name="connsiteY3" fmla="*/ 449512 h 449512"/>
                  <a:gd name="connsiteX4" fmla="*/ 1255395 w 1874366"/>
                  <a:gd name="connsiteY4" fmla="*/ 447607 h 449512"/>
                  <a:gd name="connsiteX5" fmla="*/ 0 w 1874366"/>
                  <a:gd name="connsiteY5" fmla="*/ 449512 h 449512"/>
                  <a:gd name="connsiteX0" fmla="*/ 0 w 1874366"/>
                  <a:gd name="connsiteY0" fmla="*/ 449512 h 449512"/>
                  <a:gd name="connsiteX1" fmla="*/ 348008 w 1874366"/>
                  <a:gd name="connsiteY1" fmla="*/ 0 h 449512"/>
                  <a:gd name="connsiteX2" fmla="*/ 1480185 w 1874366"/>
                  <a:gd name="connsiteY2" fmla="*/ 148522 h 449512"/>
                  <a:gd name="connsiteX3" fmla="*/ 1874366 w 1874366"/>
                  <a:gd name="connsiteY3" fmla="*/ 0 h 449512"/>
                  <a:gd name="connsiteX4" fmla="*/ 1526358 w 1874366"/>
                  <a:gd name="connsiteY4" fmla="*/ 449512 h 449512"/>
                  <a:gd name="connsiteX5" fmla="*/ 1255395 w 1874366"/>
                  <a:gd name="connsiteY5" fmla="*/ 447607 h 449512"/>
                  <a:gd name="connsiteX6" fmla="*/ 0 w 1874366"/>
                  <a:gd name="connsiteY6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526358 w 1874366"/>
                  <a:gd name="connsiteY5" fmla="*/ 449512 h 449512"/>
                  <a:gd name="connsiteX6" fmla="*/ 1255395 w 1874366"/>
                  <a:gd name="connsiteY6" fmla="*/ 447607 h 449512"/>
                  <a:gd name="connsiteX7" fmla="*/ 0 w 1874366"/>
                  <a:gd name="connsiteY7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0 w 1874366"/>
                  <a:gd name="connsiteY8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348008 w 1874366"/>
                  <a:gd name="connsiteY2" fmla="*/ 0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55575 h 455575"/>
                  <a:gd name="connsiteX1" fmla="*/ 211455 w 1874366"/>
                  <a:gd name="connsiteY1" fmla="*/ 181255 h 455575"/>
                  <a:gd name="connsiteX2" fmla="*/ 348008 w 1874366"/>
                  <a:gd name="connsiteY2" fmla="*/ 6063 h 455575"/>
                  <a:gd name="connsiteX3" fmla="*/ 687705 w 1874366"/>
                  <a:gd name="connsiteY3" fmla="*/ 59335 h 455575"/>
                  <a:gd name="connsiteX4" fmla="*/ 1480185 w 1874366"/>
                  <a:gd name="connsiteY4" fmla="*/ 154585 h 455575"/>
                  <a:gd name="connsiteX5" fmla="*/ 1874366 w 1874366"/>
                  <a:gd name="connsiteY5" fmla="*/ 6063 h 455575"/>
                  <a:gd name="connsiteX6" fmla="*/ 1632585 w 1874366"/>
                  <a:gd name="connsiteY6" fmla="*/ 322225 h 455575"/>
                  <a:gd name="connsiteX7" fmla="*/ 1526358 w 1874366"/>
                  <a:gd name="connsiteY7" fmla="*/ 455575 h 455575"/>
                  <a:gd name="connsiteX8" fmla="*/ 1255395 w 1874366"/>
                  <a:gd name="connsiteY8" fmla="*/ 453670 h 455575"/>
                  <a:gd name="connsiteX9" fmla="*/ 428625 w 1874366"/>
                  <a:gd name="connsiteY9" fmla="*/ 337465 h 455575"/>
                  <a:gd name="connsiteX10" fmla="*/ 0 w 1874366"/>
                  <a:gd name="connsiteY10" fmla="*/ 455575 h 455575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74366"/>
                  <a:gd name="connsiteY0" fmla="*/ 449512 h 449512"/>
                  <a:gd name="connsiteX1" fmla="*/ 211455 w 1874366"/>
                  <a:gd name="connsiteY1" fmla="*/ 175192 h 449512"/>
                  <a:gd name="connsiteX2" fmla="*/ 687705 w 1874366"/>
                  <a:gd name="connsiteY2" fmla="*/ 53272 h 449512"/>
                  <a:gd name="connsiteX3" fmla="*/ 1480185 w 1874366"/>
                  <a:gd name="connsiteY3" fmla="*/ 148522 h 449512"/>
                  <a:gd name="connsiteX4" fmla="*/ 1874366 w 1874366"/>
                  <a:gd name="connsiteY4" fmla="*/ 0 h 449512"/>
                  <a:gd name="connsiteX5" fmla="*/ 1632585 w 1874366"/>
                  <a:gd name="connsiteY5" fmla="*/ 316162 h 449512"/>
                  <a:gd name="connsiteX6" fmla="*/ 1526358 w 1874366"/>
                  <a:gd name="connsiteY6" fmla="*/ 449512 h 449512"/>
                  <a:gd name="connsiteX7" fmla="*/ 1255395 w 1874366"/>
                  <a:gd name="connsiteY7" fmla="*/ 447607 h 449512"/>
                  <a:gd name="connsiteX8" fmla="*/ 428625 w 1874366"/>
                  <a:gd name="connsiteY8" fmla="*/ 331402 h 449512"/>
                  <a:gd name="connsiteX9" fmla="*/ 0 w 1874366"/>
                  <a:gd name="connsiteY9" fmla="*/ 449512 h 44951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1485 w 1897226"/>
                  <a:gd name="connsiteY8" fmla="*/ 331402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78255 w 1897226"/>
                  <a:gd name="connsiteY7" fmla="*/ 447607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549218 w 1897226"/>
                  <a:gd name="connsiteY6" fmla="*/ 449512 h 491422"/>
                  <a:gd name="connsiteX7" fmla="*/ 1264920 w 1897226"/>
                  <a:gd name="connsiteY7" fmla="*/ 464752 h 491422"/>
                  <a:gd name="connsiteX8" fmla="*/ 453390 w 1897226"/>
                  <a:gd name="connsiteY8" fmla="*/ 340927 h 491422"/>
                  <a:gd name="connsiteX9" fmla="*/ 0 w 1897226"/>
                  <a:gd name="connsiteY9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34315 w 1897226"/>
                  <a:gd name="connsiteY1" fmla="*/ 175192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655445 w 1897226"/>
                  <a:gd name="connsiteY5" fmla="*/ 31616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4920 w 1897226"/>
                  <a:gd name="connsiteY6" fmla="*/ 464752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0 w 1897226"/>
                  <a:gd name="connsiteY0" fmla="*/ 491422 h 491422"/>
                  <a:gd name="connsiteX1" fmla="*/ 215265 w 1897226"/>
                  <a:gd name="connsiteY1" fmla="*/ 203767 h 491422"/>
                  <a:gd name="connsiteX2" fmla="*/ 710565 w 1897226"/>
                  <a:gd name="connsiteY2" fmla="*/ 53272 h 491422"/>
                  <a:gd name="connsiteX3" fmla="*/ 1503045 w 1897226"/>
                  <a:gd name="connsiteY3" fmla="*/ 148522 h 491422"/>
                  <a:gd name="connsiteX4" fmla="*/ 1897226 w 1897226"/>
                  <a:gd name="connsiteY4" fmla="*/ 0 h 491422"/>
                  <a:gd name="connsiteX5" fmla="*/ 1716405 w 1897226"/>
                  <a:gd name="connsiteY5" fmla="*/ 323782 h 491422"/>
                  <a:gd name="connsiteX6" fmla="*/ 1268730 w 1897226"/>
                  <a:gd name="connsiteY6" fmla="*/ 489517 h 491422"/>
                  <a:gd name="connsiteX7" fmla="*/ 453390 w 1897226"/>
                  <a:gd name="connsiteY7" fmla="*/ 340927 h 491422"/>
                  <a:gd name="connsiteX8" fmla="*/ 0 w 1897226"/>
                  <a:gd name="connsiteY8" fmla="*/ 491422 h 491422"/>
                  <a:gd name="connsiteX0" fmla="*/ 156210 w 2053436"/>
                  <a:gd name="connsiteY0" fmla="*/ 491422 h 491422"/>
                  <a:gd name="connsiteX1" fmla="*/ 0 w 2053436"/>
                  <a:gd name="connsiteY1" fmla="*/ 108517 h 491422"/>
                  <a:gd name="connsiteX2" fmla="*/ 866775 w 2053436"/>
                  <a:gd name="connsiteY2" fmla="*/ 53272 h 491422"/>
                  <a:gd name="connsiteX3" fmla="*/ 1659255 w 2053436"/>
                  <a:gd name="connsiteY3" fmla="*/ 148522 h 491422"/>
                  <a:gd name="connsiteX4" fmla="*/ 2053436 w 2053436"/>
                  <a:gd name="connsiteY4" fmla="*/ 0 h 491422"/>
                  <a:gd name="connsiteX5" fmla="*/ 1872615 w 2053436"/>
                  <a:gd name="connsiteY5" fmla="*/ 323782 h 491422"/>
                  <a:gd name="connsiteX6" fmla="*/ 1424940 w 2053436"/>
                  <a:gd name="connsiteY6" fmla="*/ 489517 h 491422"/>
                  <a:gd name="connsiteX7" fmla="*/ 609600 w 2053436"/>
                  <a:gd name="connsiteY7" fmla="*/ 340927 h 491422"/>
                  <a:gd name="connsiteX8" fmla="*/ 156210 w 2053436"/>
                  <a:gd name="connsiteY8" fmla="*/ 491422 h 491422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38325 w 2232506"/>
                  <a:gd name="connsiteY3" fmla="*/ 14852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45845 w 2232506"/>
                  <a:gd name="connsiteY2" fmla="*/ 5327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11555 w 2232506"/>
                  <a:gd name="connsiteY2" fmla="*/ 4946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65692 h 490487"/>
                  <a:gd name="connsiteX1" fmla="*/ 179070 w 2232506"/>
                  <a:gd name="connsiteY1" fmla="*/ 108517 h 490487"/>
                  <a:gd name="connsiteX2" fmla="*/ 1011555 w 2232506"/>
                  <a:gd name="connsiteY2" fmla="*/ 49462 h 490487"/>
                  <a:gd name="connsiteX3" fmla="*/ 1840230 w 2232506"/>
                  <a:gd name="connsiteY3" fmla="*/ 175192 h 490487"/>
                  <a:gd name="connsiteX4" fmla="*/ 2232506 w 2232506"/>
                  <a:gd name="connsiteY4" fmla="*/ 0 h 490487"/>
                  <a:gd name="connsiteX5" fmla="*/ 2051685 w 2232506"/>
                  <a:gd name="connsiteY5" fmla="*/ 323782 h 490487"/>
                  <a:gd name="connsiteX6" fmla="*/ 1604010 w 2232506"/>
                  <a:gd name="connsiteY6" fmla="*/ 489517 h 490487"/>
                  <a:gd name="connsiteX7" fmla="*/ 788670 w 2232506"/>
                  <a:gd name="connsiteY7" fmla="*/ 340927 h 490487"/>
                  <a:gd name="connsiteX8" fmla="*/ 0 w 2232506"/>
                  <a:gd name="connsiteY8" fmla="*/ 365692 h 490487"/>
                  <a:gd name="connsiteX0" fmla="*/ 0 w 2232506"/>
                  <a:gd name="connsiteY0" fmla="*/ 370477 h 495272"/>
                  <a:gd name="connsiteX1" fmla="*/ 102870 w 2232506"/>
                  <a:gd name="connsiteY1" fmla="*/ 31387 h 495272"/>
                  <a:gd name="connsiteX2" fmla="*/ 1011555 w 2232506"/>
                  <a:gd name="connsiteY2" fmla="*/ 54247 h 495272"/>
                  <a:gd name="connsiteX3" fmla="*/ 1840230 w 2232506"/>
                  <a:gd name="connsiteY3" fmla="*/ 179977 h 495272"/>
                  <a:gd name="connsiteX4" fmla="*/ 2232506 w 2232506"/>
                  <a:gd name="connsiteY4" fmla="*/ 4785 h 495272"/>
                  <a:gd name="connsiteX5" fmla="*/ 2051685 w 2232506"/>
                  <a:gd name="connsiteY5" fmla="*/ 328567 h 495272"/>
                  <a:gd name="connsiteX6" fmla="*/ 1604010 w 2232506"/>
                  <a:gd name="connsiteY6" fmla="*/ 494302 h 495272"/>
                  <a:gd name="connsiteX7" fmla="*/ 788670 w 2232506"/>
                  <a:gd name="connsiteY7" fmla="*/ 345712 h 495272"/>
                  <a:gd name="connsiteX8" fmla="*/ 0 w 2232506"/>
                  <a:gd name="connsiteY8" fmla="*/ 370477 h 495272"/>
                  <a:gd name="connsiteX0" fmla="*/ 0 w 2232506"/>
                  <a:gd name="connsiteY0" fmla="*/ 394876 h 519671"/>
                  <a:gd name="connsiteX1" fmla="*/ 102870 w 2232506"/>
                  <a:gd name="connsiteY1" fmla="*/ 55786 h 519671"/>
                  <a:gd name="connsiteX2" fmla="*/ 1011555 w 2232506"/>
                  <a:gd name="connsiteY2" fmla="*/ 78646 h 519671"/>
                  <a:gd name="connsiteX3" fmla="*/ 1840230 w 2232506"/>
                  <a:gd name="connsiteY3" fmla="*/ 204376 h 519671"/>
                  <a:gd name="connsiteX4" fmla="*/ 2232506 w 2232506"/>
                  <a:gd name="connsiteY4" fmla="*/ 29184 h 519671"/>
                  <a:gd name="connsiteX5" fmla="*/ 2051685 w 2232506"/>
                  <a:gd name="connsiteY5" fmla="*/ 352966 h 519671"/>
                  <a:gd name="connsiteX6" fmla="*/ 1604010 w 2232506"/>
                  <a:gd name="connsiteY6" fmla="*/ 518701 h 519671"/>
                  <a:gd name="connsiteX7" fmla="*/ 788670 w 2232506"/>
                  <a:gd name="connsiteY7" fmla="*/ 370111 h 519671"/>
                  <a:gd name="connsiteX8" fmla="*/ 0 w 2232506"/>
                  <a:gd name="connsiteY8" fmla="*/ 394876 h 519671"/>
                  <a:gd name="connsiteX0" fmla="*/ 0 w 2232506"/>
                  <a:gd name="connsiteY0" fmla="*/ 394412 h 519207"/>
                  <a:gd name="connsiteX1" fmla="*/ 102870 w 2232506"/>
                  <a:gd name="connsiteY1" fmla="*/ 55322 h 519207"/>
                  <a:gd name="connsiteX2" fmla="*/ 1011555 w 2232506"/>
                  <a:gd name="connsiteY2" fmla="*/ 78182 h 519207"/>
                  <a:gd name="connsiteX3" fmla="*/ 1840230 w 2232506"/>
                  <a:gd name="connsiteY3" fmla="*/ 203912 h 519207"/>
                  <a:gd name="connsiteX4" fmla="*/ 2232506 w 2232506"/>
                  <a:gd name="connsiteY4" fmla="*/ 28720 h 519207"/>
                  <a:gd name="connsiteX5" fmla="*/ 2051685 w 2232506"/>
                  <a:gd name="connsiteY5" fmla="*/ 352502 h 519207"/>
                  <a:gd name="connsiteX6" fmla="*/ 1604010 w 2232506"/>
                  <a:gd name="connsiteY6" fmla="*/ 518237 h 519207"/>
                  <a:gd name="connsiteX7" fmla="*/ 788670 w 2232506"/>
                  <a:gd name="connsiteY7" fmla="*/ 369647 h 519207"/>
                  <a:gd name="connsiteX8" fmla="*/ 0 w 2232506"/>
                  <a:gd name="connsiteY8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69193 w 2301699"/>
                  <a:gd name="connsiteY0" fmla="*/ 394412 h 519207"/>
                  <a:gd name="connsiteX1" fmla="*/ 2048 w 2301699"/>
                  <a:gd name="connsiteY1" fmla="*/ 228679 h 519207"/>
                  <a:gd name="connsiteX2" fmla="*/ 172063 w 2301699"/>
                  <a:gd name="connsiteY2" fmla="*/ 55322 h 519207"/>
                  <a:gd name="connsiteX3" fmla="*/ 1080748 w 2301699"/>
                  <a:gd name="connsiteY3" fmla="*/ 78182 h 519207"/>
                  <a:gd name="connsiteX4" fmla="*/ 1909423 w 2301699"/>
                  <a:gd name="connsiteY4" fmla="*/ 203912 h 519207"/>
                  <a:gd name="connsiteX5" fmla="*/ 2301699 w 2301699"/>
                  <a:gd name="connsiteY5" fmla="*/ 28720 h 519207"/>
                  <a:gd name="connsiteX6" fmla="*/ 2120878 w 2301699"/>
                  <a:gd name="connsiteY6" fmla="*/ 352502 h 519207"/>
                  <a:gd name="connsiteX7" fmla="*/ 1673203 w 2301699"/>
                  <a:gd name="connsiteY7" fmla="*/ 518237 h 519207"/>
                  <a:gd name="connsiteX8" fmla="*/ 857863 w 2301699"/>
                  <a:gd name="connsiteY8" fmla="*/ 369647 h 519207"/>
                  <a:gd name="connsiteX9" fmla="*/ 69193 w 2301699"/>
                  <a:gd name="connsiteY9" fmla="*/ 394412 h 519207"/>
                  <a:gd name="connsiteX0" fmla="*/ 87949 w 2301405"/>
                  <a:gd name="connsiteY0" fmla="*/ 632537 h 632537"/>
                  <a:gd name="connsiteX1" fmla="*/ 1754 w 2301405"/>
                  <a:gd name="connsiteY1" fmla="*/ 228679 h 632537"/>
                  <a:gd name="connsiteX2" fmla="*/ 171769 w 2301405"/>
                  <a:gd name="connsiteY2" fmla="*/ 55322 h 632537"/>
                  <a:gd name="connsiteX3" fmla="*/ 1080454 w 2301405"/>
                  <a:gd name="connsiteY3" fmla="*/ 78182 h 632537"/>
                  <a:gd name="connsiteX4" fmla="*/ 1909129 w 2301405"/>
                  <a:gd name="connsiteY4" fmla="*/ 203912 h 632537"/>
                  <a:gd name="connsiteX5" fmla="*/ 2301405 w 2301405"/>
                  <a:gd name="connsiteY5" fmla="*/ 28720 h 632537"/>
                  <a:gd name="connsiteX6" fmla="*/ 2120584 w 2301405"/>
                  <a:gd name="connsiteY6" fmla="*/ 352502 h 632537"/>
                  <a:gd name="connsiteX7" fmla="*/ 1672909 w 2301405"/>
                  <a:gd name="connsiteY7" fmla="*/ 518237 h 632537"/>
                  <a:gd name="connsiteX8" fmla="*/ 857569 w 2301405"/>
                  <a:gd name="connsiteY8" fmla="*/ 369647 h 632537"/>
                  <a:gd name="connsiteX9" fmla="*/ 87949 w 2301405"/>
                  <a:gd name="connsiteY9" fmla="*/ 632537 h 632537"/>
                  <a:gd name="connsiteX0" fmla="*/ 88579 w 2302035"/>
                  <a:gd name="connsiteY0" fmla="*/ 632537 h 632537"/>
                  <a:gd name="connsiteX1" fmla="*/ 2384 w 2302035"/>
                  <a:gd name="connsiteY1" fmla="*/ 228679 h 632537"/>
                  <a:gd name="connsiteX2" fmla="*/ 172399 w 2302035"/>
                  <a:gd name="connsiteY2" fmla="*/ 55322 h 632537"/>
                  <a:gd name="connsiteX3" fmla="*/ 1081084 w 2302035"/>
                  <a:gd name="connsiteY3" fmla="*/ 78182 h 632537"/>
                  <a:gd name="connsiteX4" fmla="*/ 1909759 w 2302035"/>
                  <a:gd name="connsiteY4" fmla="*/ 203912 h 632537"/>
                  <a:gd name="connsiteX5" fmla="*/ 2302035 w 2302035"/>
                  <a:gd name="connsiteY5" fmla="*/ 28720 h 632537"/>
                  <a:gd name="connsiteX6" fmla="*/ 2121214 w 2302035"/>
                  <a:gd name="connsiteY6" fmla="*/ 352502 h 632537"/>
                  <a:gd name="connsiteX7" fmla="*/ 1673539 w 2302035"/>
                  <a:gd name="connsiteY7" fmla="*/ 518237 h 632537"/>
                  <a:gd name="connsiteX8" fmla="*/ 858199 w 2302035"/>
                  <a:gd name="connsiteY8" fmla="*/ 369647 h 632537"/>
                  <a:gd name="connsiteX9" fmla="*/ 88579 w 2302035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86195 w 2299651"/>
                  <a:gd name="connsiteY9" fmla="*/ 632537 h 632537"/>
                  <a:gd name="connsiteX0" fmla="*/ 86195 w 2299651"/>
                  <a:gd name="connsiteY0" fmla="*/ 632537 h 636356"/>
                  <a:gd name="connsiteX1" fmla="*/ 0 w 2299651"/>
                  <a:gd name="connsiteY1" fmla="*/ 228679 h 636356"/>
                  <a:gd name="connsiteX2" fmla="*/ 170015 w 2299651"/>
                  <a:gd name="connsiteY2" fmla="*/ 55322 h 636356"/>
                  <a:gd name="connsiteX3" fmla="*/ 1078700 w 2299651"/>
                  <a:gd name="connsiteY3" fmla="*/ 78182 h 636356"/>
                  <a:gd name="connsiteX4" fmla="*/ 1907375 w 2299651"/>
                  <a:gd name="connsiteY4" fmla="*/ 203912 h 636356"/>
                  <a:gd name="connsiteX5" fmla="*/ 2299651 w 2299651"/>
                  <a:gd name="connsiteY5" fmla="*/ 28720 h 636356"/>
                  <a:gd name="connsiteX6" fmla="*/ 2118830 w 2299651"/>
                  <a:gd name="connsiteY6" fmla="*/ 352502 h 636356"/>
                  <a:gd name="connsiteX7" fmla="*/ 1671155 w 2299651"/>
                  <a:gd name="connsiteY7" fmla="*/ 518237 h 636356"/>
                  <a:gd name="connsiteX8" fmla="*/ 855815 w 2299651"/>
                  <a:gd name="connsiteY8" fmla="*/ 369647 h 636356"/>
                  <a:gd name="connsiteX9" fmla="*/ 289560 w 2299651"/>
                  <a:gd name="connsiteY9" fmla="*/ 375364 h 636356"/>
                  <a:gd name="connsiteX10" fmla="*/ 86195 w 2299651"/>
                  <a:gd name="connsiteY10" fmla="*/ 632537 h 636356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6964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  <a:gd name="connsiteX0" fmla="*/ 86195 w 2299651"/>
                  <a:gd name="connsiteY0" fmla="*/ 632537 h 632537"/>
                  <a:gd name="connsiteX1" fmla="*/ 0 w 2299651"/>
                  <a:gd name="connsiteY1" fmla="*/ 228679 h 632537"/>
                  <a:gd name="connsiteX2" fmla="*/ 170015 w 2299651"/>
                  <a:gd name="connsiteY2" fmla="*/ 55322 h 632537"/>
                  <a:gd name="connsiteX3" fmla="*/ 1078700 w 2299651"/>
                  <a:gd name="connsiteY3" fmla="*/ 78182 h 632537"/>
                  <a:gd name="connsiteX4" fmla="*/ 1907375 w 2299651"/>
                  <a:gd name="connsiteY4" fmla="*/ 203912 h 632537"/>
                  <a:gd name="connsiteX5" fmla="*/ 2299651 w 2299651"/>
                  <a:gd name="connsiteY5" fmla="*/ 28720 h 632537"/>
                  <a:gd name="connsiteX6" fmla="*/ 2118830 w 2299651"/>
                  <a:gd name="connsiteY6" fmla="*/ 352502 h 632537"/>
                  <a:gd name="connsiteX7" fmla="*/ 1671155 w 2299651"/>
                  <a:gd name="connsiteY7" fmla="*/ 518237 h 632537"/>
                  <a:gd name="connsiteX8" fmla="*/ 855815 w 2299651"/>
                  <a:gd name="connsiteY8" fmla="*/ 388697 h 632537"/>
                  <a:gd name="connsiteX9" fmla="*/ 289560 w 2299651"/>
                  <a:gd name="connsiteY9" fmla="*/ 375364 h 632537"/>
                  <a:gd name="connsiteX10" fmla="*/ 86195 w 2299651"/>
                  <a:gd name="connsiteY10" fmla="*/ 632537 h 63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99651" h="632537">
                    <a:moveTo>
                      <a:pt x="86195" y="632537"/>
                    </a:moveTo>
                    <a:cubicBezTo>
                      <a:pt x="67623" y="555068"/>
                      <a:pt x="3332" y="300433"/>
                      <a:pt x="0" y="228679"/>
                    </a:cubicBezTo>
                    <a:cubicBezTo>
                      <a:pt x="37622" y="127078"/>
                      <a:pt x="80958" y="92153"/>
                      <a:pt x="170015" y="55322"/>
                    </a:cubicBezTo>
                    <a:cubicBezTo>
                      <a:pt x="378295" y="-59613"/>
                      <a:pt x="818985" y="33097"/>
                      <a:pt x="1078700" y="78182"/>
                    </a:cubicBezTo>
                    <a:cubicBezTo>
                      <a:pt x="1267396" y="102936"/>
                      <a:pt x="1596568" y="230253"/>
                      <a:pt x="1907375" y="203912"/>
                    </a:cubicBezTo>
                    <a:cubicBezTo>
                      <a:pt x="2103882" y="202336"/>
                      <a:pt x="2189212" y="142997"/>
                      <a:pt x="2299651" y="28720"/>
                    </a:cubicBezTo>
                    <a:cubicBezTo>
                      <a:pt x="2248902" y="138552"/>
                      <a:pt x="2186724" y="242670"/>
                      <a:pt x="2118830" y="352502"/>
                    </a:cubicBezTo>
                    <a:cubicBezTo>
                      <a:pt x="2034375" y="466802"/>
                      <a:pt x="1812760" y="527762"/>
                      <a:pt x="1671155" y="518237"/>
                    </a:cubicBezTo>
                    <a:cubicBezTo>
                      <a:pt x="1390485" y="510617"/>
                      <a:pt x="1086081" y="431559"/>
                      <a:pt x="855815" y="388697"/>
                    </a:cubicBezTo>
                    <a:cubicBezTo>
                      <a:pt x="625549" y="345835"/>
                      <a:pt x="417830" y="331549"/>
                      <a:pt x="289560" y="375364"/>
                    </a:cubicBezTo>
                    <a:cubicBezTo>
                      <a:pt x="161290" y="419179"/>
                      <a:pt x="69685" y="508183"/>
                      <a:pt x="86195" y="632537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130DDA76-046F-458C-9DB2-382C55C01827}"/>
              </a:ext>
            </a:extLst>
          </p:cNvPr>
          <p:cNvGrpSpPr/>
          <p:nvPr/>
        </p:nvGrpSpPr>
        <p:grpSpPr>
          <a:xfrm>
            <a:off x="695325" y="4648254"/>
            <a:ext cx="10924575" cy="914609"/>
            <a:chOff x="695325" y="4821874"/>
            <a:chExt cx="10924575" cy="914609"/>
          </a:xfrm>
        </p:grpSpPr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336864C7-DB9A-4D2E-8C2E-1CABB42F5138}"/>
                </a:ext>
              </a:extLst>
            </p:cNvPr>
            <p:cNvSpPr/>
            <p:nvPr/>
          </p:nvSpPr>
          <p:spPr>
            <a:xfrm>
              <a:off x="695325" y="4903443"/>
              <a:ext cx="30546" cy="218805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0C8E765E-9622-4EA9-AE2E-D86FE549B402}"/>
                </a:ext>
              </a:extLst>
            </p:cNvPr>
            <p:cNvSpPr/>
            <p:nvPr/>
          </p:nvSpPr>
          <p:spPr>
            <a:xfrm>
              <a:off x="725871" y="4821874"/>
              <a:ext cx="3073969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风里带来些新翻的</a:t>
              </a:r>
              <a:r>
                <a:rPr kumimoji="0" lang="zh-CN" altLang="en-US" sz="1400" b="1" i="0" u="none" strike="noStrike" kern="1200" cap="none" normalizeH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泥土的气息</a:t>
              </a:r>
              <a:r>
                <a:rPr kumimoji="0" lang="zh-CN" altLang="en-US" sz="1400" b="0" i="0" u="none" strike="noStrike" kern="1200" cap="none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，混着青草味儿，还有各种花的香，都在微微润湿的空气里酝酿。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2F92A5C7-C966-4F7E-93B6-DE0685ED434F}"/>
                </a:ext>
              </a:extLst>
            </p:cNvPr>
            <p:cNvSpPr/>
            <p:nvPr/>
          </p:nvSpPr>
          <p:spPr>
            <a:xfrm>
              <a:off x="4605454" y="4903443"/>
              <a:ext cx="30546" cy="218805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F6D66BEC-C3DB-4D29-A0AF-96F8A50CC5AF}"/>
                </a:ext>
              </a:extLst>
            </p:cNvPr>
            <p:cNvSpPr/>
            <p:nvPr/>
          </p:nvSpPr>
          <p:spPr>
            <a:xfrm>
              <a:off x="4635934" y="4821874"/>
              <a:ext cx="3073969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风里带来些新翻的</a:t>
              </a:r>
              <a:r>
                <a:rPr lang="zh-CN" alt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ea typeface="OPPOSans M" panose="00020600040101010101" pitchFamily="18" charset="-122"/>
                  <a:cs typeface="OPPOSans M" panose="00020600040101010101" pitchFamily="18" charset="-122"/>
                </a:rPr>
                <a:t>泥土的气息</a:t>
              </a:r>
              <a:r>
                <a:rPr kumimoji="0" lang="zh-CN" altLang="en-US" sz="1400" b="0" i="0" u="none" strike="noStrike" kern="1200" cap="none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，混着青草味儿，还有各种花的香，都在微微润湿的空气里酝酿。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78E363DD-E090-4C44-B649-E0DE4DE42B94}"/>
                </a:ext>
              </a:extLst>
            </p:cNvPr>
            <p:cNvSpPr/>
            <p:nvPr/>
          </p:nvSpPr>
          <p:spPr>
            <a:xfrm>
              <a:off x="8515517" y="4903443"/>
              <a:ext cx="30546" cy="218805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631D384E-AC66-493B-A7DA-524BA36A0940}"/>
                </a:ext>
              </a:extLst>
            </p:cNvPr>
            <p:cNvSpPr/>
            <p:nvPr/>
          </p:nvSpPr>
          <p:spPr>
            <a:xfrm>
              <a:off x="8545931" y="4821874"/>
              <a:ext cx="3073969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风里带来些新翻的</a:t>
              </a:r>
              <a:r>
                <a:rPr lang="zh-CN" alt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5400000" scaled="1"/>
                  </a:gradFill>
                  <a:ea typeface="OPPOSans M" panose="00020600040101010101" pitchFamily="18" charset="-122"/>
                  <a:cs typeface="OPPOSans M" panose="00020600040101010101" pitchFamily="18" charset="-122"/>
                </a:rPr>
                <a:t>泥土的气息</a:t>
              </a:r>
              <a:r>
                <a:rPr kumimoji="0" lang="zh-CN" altLang="en-US" sz="1400" b="0" i="0" u="none" strike="noStrike" kern="1200" cap="none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ea typeface="OPPOSans M" panose="00020600040101010101" pitchFamily="18" charset="-122"/>
                  <a:cs typeface="OPPOSans M" panose="00020600040101010101" pitchFamily="18" charset="-122"/>
                </a:rPr>
                <a:t>，混着青草味儿，还有各种花的香，都在微微润湿的空气里酝酿。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84C7C35-4F27-4E0C-91E5-1FDBDD79DC85}"/>
              </a:ext>
            </a:extLst>
          </p:cNvPr>
          <p:cNvSpPr txBox="1"/>
          <p:nvPr/>
        </p:nvSpPr>
        <p:spPr>
          <a:xfrm rot="21168247">
            <a:off x="1605738" y="3659147"/>
            <a:ext cx="1287065" cy="189195"/>
          </a:xfrm>
          <a:prstGeom prst="rect">
            <a:avLst/>
          </a:prstGeom>
          <a:noFill/>
        </p:spPr>
        <p:txBody>
          <a:bodyPr wrap="none" rtlCol="0">
            <a:prstTxWarp prst="textWave2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algn="ctr"/>
            <a:r>
              <a:rPr lang="zh-CN" altLang="en-US" sz="1200" spc="150" dirty="0">
                <a:solidFill>
                  <a:schemeClr val="bg1"/>
                </a:solidFill>
              </a:rPr>
              <a:t>我是一句甜蜜的话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CCA6D505-EE4C-4C79-BA85-87D4DD7A7AFB}"/>
              </a:ext>
            </a:extLst>
          </p:cNvPr>
          <p:cNvSpPr txBox="1"/>
          <p:nvPr/>
        </p:nvSpPr>
        <p:spPr>
          <a:xfrm rot="21168247">
            <a:off x="5559148" y="3659147"/>
            <a:ext cx="1287065" cy="189195"/>
          </a:xfrm>
          <a:prstGeom prst="rect">
            <a:avLst/>
          </a:prstGeom>
          <a:noFill/>
        </p:spPr>
        <p:txBody>
          <a:bodyPr wrap="none" rtlCol="0">
            <a:prstTxWarp prst="textWave2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algn="ctr"/>
            <a:r>
              <a:rPr lang="zh-CN" altLang="en-US" sz="1200" spc="150" dirty="0">
                <a:solidFill>
                  <a:schemeClr val="bg1"/>
                </a:solidFill>
              </a:rPr>
              <a:t>我是一句甜蜜的话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13BB11BF-20FD-4D2D-936A-418E0DB6FF52}"/>
              </a:ext>
            </a:extLst>
          </p:cNvPr>
          <p:cNvSpPr txBox="1"/>
          <p:nvPr/>
        </p:nvSpPr>
        <p:spPr>
          <a:xfrm rot="21168247">
            <a:off x="9456011" y="3659147"/>
            <a:ext cx="1287065" cy="189195"/>
          </a:xfrm>
          <a:prstGeom prst="rect">
            <a:avLst/>
          </a:prstGeom>
          <a:noFill/>
        </p:spPr>
        <p:txBody>
          <a:bodyPr wrap="none" rtlCol="0">
            <a:prstTxWarp prst="textWave2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algn="ctr"/>
            <a:r>
              <a:rPr lang="zh-CN" altLang="en-US" sz="1200" spc="150" dirty="0">
                <a:solidFill>
                  <a:schemeClr val="bg1"/>
                </a:solidFill>
              </a:rPr>
              <a:t>我是一句甜蜜的话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9C340454-C7BA-4A1E-A06B-AACC7A873729}"/>
              </a:ext>
            </a:extLst>
          </p:cNvPr>
          <p:cNvSpPr txBox="1"/>
          <p:nvPr/>
        </p:nvSpPr>
        <p:spPr>
          <a:xfrm>
            <a:off x="832054" y="5792362"/>
            <a:ext cx="675470" cy="248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81281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kumimoji="0" sz="11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rPr>
              <a:t>春天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D9FAA88E-539E-4481-AD7B-0687A9433538}"/>
              </a:ext>
            </a:extLst>
          </p:cNvPr>
          <p:cNvSpPr txBox="1"/>
          <p:nvPr/>
        </p:nvSpPr>
        <p:spPr>
          <a:xfrm>
            <a:off x="1566204" y="5792362"/>
            <a:ext cx="675470" cy="24892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>
            <a:defPPr>
              <a:defRPr lang="zh-CN"/>
            </a:defPPr>
            <a:lvl1pPr marR="0" lvl="0" indent="0" algn="ctr" defTabSz="81281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100" kern="0">
                <a:solidFill>
                  <a:srgbClr val="000000"/>
                </a:solidFill>
                <a:latin typeface="OPPOSans R"/>
                <a:ea typeface="OPPOSans R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rPr>
              <a:t>夏天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277D215B-AA2F-46DB-A0B9-363E9A6BCFA7}"/>
              </a:ext>
            </a:extLst>
          </p:cNvPr>
          <p:cNvSpPr txBox="1"/>
          <p:nvPr/>
        </p:nvSpPr>
        <p:spPr>
          <a:xfrm>
            <a:off x="2297027" y="5792362"/>
            <a:ext cx="675470" cy="24892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zh-CN" altLang="en-US" sz="1100" kern="0" dirty="0">
                <a:solidFill>
                  <a:srgbClr val="00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秋天</a:t>
            </a:r>
            <a:endParaRPr kumimoji="0" lang="zh-CN" altLang="en-US" sz="1100" b="0" i="0" u="none" strike="noStrike" kern="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D4B29463-E0C0-4745-9AA2-0423E683C2A8}"/>
              </a:ext>
            </a:extLst>
          </p:cNvPr>
          <p:cNvSpPr txBox="1"/>
          <p:nvPr/>
        </p:nvSpPr>
        <p:spPr>
          <a:xfrm>
            <a:off x="4759015" y="5792362"/>
            <a:ext cx="675470" cy="24892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zh-CN" altLang="en-US" sz="1100" kern="0" dirty="0">
                <a:solidFill>
                  <a:srgbClr val="00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春天</a:t>
            </a:r>
            <a:endParaRPr kumimoji="0" lang="zh-CN" altLang="en-US" sz="1100" b="0" i="0" u="none" strike="noStrike" kern="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505CF3D0-A06D-4246-BF16-FCAB281D384E}"/>
              </a:ext>
            </a:extLst>
          </p:cNvPr>
          <p:cNvSpPr txBox="1"/>
          <p:nvPr/>
        </p:nvSpPr>
        <p:spPr>
          <a:xfrm>
            <a:off x="5493165" y="5792362"/>
            <a:ext cx="675470" cy="248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R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812810">
              <a:buSzPct val="90000"/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夏天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27DF9F3F-98DC-4B2D-862B-E858B9E73D1C}"/>
              </a:ext>
            </a:extLst>
          </p:cNvPr>
          <p:cNvSpPr txBox="1"/>
          <p:nvPr/>
        </p:nvSpPr>
        <p:spPr>
          <a:xfrm>
            <a:off x="6223988" y="5792362"/>
            <a:ext cx="675470" cy="24892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zh-CN" altLang="en-US" sz="1100" kern="0" dirty="0">
                <a:solidFill>
                  <a:srgbClr val="00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秋天</a:t>
            </a:r>
            <a:endParaRPr kumimoji="0" lang="zh-CN" altLang="en-US" sz="1100" b="0" i="0" u="none" strike="noStrike" kern="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1254A41-4FBF-4289-ABC7-97F3A2E36D30}"/>
              </a:ext>
            </a:extLst>
          </p:cNvPr>
          <p:cNvSpPr txBox="1"/>
          <p:nvPr/>
        </p:nvSpPr>
        <p:spPr>
          <a:xfrm>
            <a:off x="8652906" y="5792362"/>
            <a:ext cx="675470" cy="24892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zh-CN" altLang="en-US" sz="1100" kern="0" dirty="0">
                <a:solidFill>
                  <a:srgbClr val="000000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春天</a:t>
            </a:r>
            <a:endParaRPr kumimoji="0" lang="zh-CN" altLang="en-US" sz="1100" b="0" i="0" u="none" strike="noStrike" kern="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466C2066-92DE-4D1E-BB87-AC6B363DB552}"/>
              </a:ext>
            </a:extLst>
          </p:cNvPr>
          <p:cNvSpPr txBox="1"/>
          <p:nvPr/>
        </p:nvSpPr>
        <p:spPr>
          <a:xfrm>
            <a:off x="9387056" y="5792362"/>
            <a:ext cx="675470" cy="24892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>
            <a:defPPr>
              <a:defRPr lang="zh-CN"/>
            </a:defPPr>
            <a:lvl1pPr marR="0" lvl="0" indent="0" algn="ctr" defTabSz="81281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1100" kern="0">
                <a:solidFill>
                  <a:srgbClr val="000000"/>
                </a:solidFill>
                <a:latin typeface="OPPOSans R"/>
                <a:ea typeface="OPPOSans R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rPr>
              <a:t>夏天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7FA7CEEA-A986-4DA2-B367-ED8512F0C35D}"/>
              </a:ext>
            </a:extLst>
          </p:cNvPr>
          <p:cNvSpPr txBox="1"/>
          <p:nvPr/>
        </p:nvSpPr>
        <p:spPr>
          <a:xfrm>
            <a:off x="10117879" y="5792362"/>
            <a:ext cx="675470" cy="2489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defTabSz="81281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kumimoji="0" sz="11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</a:rPr>
              <a:t>秋天</a:t>
            </a:r>
          </a:p>
        </p:txBody>
      </p:sp>
    </p:spTree>
    <p:extLst>
      <p:ext uri="{BB962C8B-B14F-4D97-AF65-F5344CB8AC3E}">
        <p14:creationId xmlns:p14="http://schemas.microsoft.com/office/powerpoint/2010/main" val="1303391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C4636A0-177F-4165-A4AA-F9E21E13C236}"/>
              </a:ext>
            </a:extLst>
          </p:cNvPr>
          <p:cNvGrpSpPr/>
          <p:nvPr/>
        </p:nvGrpSpPr>
        <p:grpSpPr>
          <a:xfrm>
            <a:off x="413971" y="3177863"/>
            <a:ext cx="6698215" cy="5597516"/>
            <a:chOff x="413971" y="3025463"/>
            <a:chExt cx="6698215" cy="5597516"/>
          </a:xfrm>
        </p:grpSpPr>
        <p:sp>
          <p:nvSpPr>
            <p:cNvPr id="3" name="任意多边形: 形状 2">
              <a:extLst>
                <a:ext uri="{FF2B5EF4-FFF2-40B4-BE49-F238E27FC236}">
                  <a16:creationId xmlns="" xmlns:a16="http://schemas.microsoft.com/office/drawing/2014/main" id="{FC650988-92E7-49DC-A5CC-85B8E388C582}"/>
                </a:ext>
              </a:extLst>
            </p:cNvPr>
            <p:cNvSpPr/>
            <p:nvPr/>
          </p:nvSpPr>
          <p:spPr>
            <a:xfrm rot="2713422">
              <a:off x="271727" y="5747797"/>
              <a:ext cx="4898554" cy="833634"/>
            </a:xfrm>
            <a:custGeom>
              <a:avLst/>
              <a:gdLst>
                <a:gd name="connsiteX0" fmla="*/ 59548 w 4898554"/>
                <a:gd name="connsiteY0" fmla="*/ 0 h 833634"/>
                <a:gd name="connsiteX1" fmla="*/ 112175 w 4898554"/>
                <a:gd name="connsiteY1" fmla="*/ 102816 h 833634"/>
                <a:gd name="connsiteX2" fmla="*/ 314510 w 4898554"/>
                <a:gd name="connsiteY2" fmla="*/ 302520 h 833634"/>
                <a:gd name="connsiteX3" fmla="*/ 920893 w 4898554"/>
                <a:gd name="connsiteY3" fmla="*/ 399804 h 833634"/>
                <a:gd name="connsiteX4" fmla="*/ 1444098 w 4898554"/>
                <a:gd name="connsiteY4" fmla="*/ 399805 h 833634"/>
                <a:gd name="connsiteX5" fmla="*/ 2507505 w 4898554"/>
                <a:gd name="connsiteY5" fmla="*/ 399803 h 833634"/>
                <a:gd name="connsiteX6" fmla="*/ 2509369 w 4898554"/>
                <a:gd name="connsiteY6" fmla="*/ 403531 h 833634"/>
                <a:gd name="connsiteX7" fmla="*/ 2527007 w 4898554"/>
                <a:gd name="connsiteY7" fmla="*/ 403531 h 833634"/>
                <a:gd name="connsiteX8" fmla="*/ 2809832 w 4898554"/>
                <a:gd name="connsiteY8" fmla="*/ 403530 h 833634"/>
                <a:gd name="connsiteX9" fmla="*/ 2810006 w 4898554"/>
                <a:gd name="connsiteY9" fmla="*/ 402650 h 833634"/>
                <a:gd name="connsiteX10" fmla="*/ 2873749 w 4898554"/>
                <a:gd name="connsiteY10" fmla="*/ 402214 h 833634"/>
                <a:gd name="connsiteX11" fmla="*/ 3200916 w 4898554"/>
                <a:gd name="connsiteY11" fmla="*/ 402214 h 833634"/>
                <a:gd name="connsiteX12" fmla="*/ 3204420 w 4898554"/>
                <a:gd name="connsiteY12" fmla="*/ 402190 h 833634"/>
                <a:gd name="connsiteX13" fmla="*/ 3727625 w 4898554"/>
                <a:gd name="connsiteY13" fmla="*/ 402190 h 833634"/>
                <a:gd name="connsiteX14" fmla="*/ 4791033 w 4898554"/>
                <a:gd name="connsiteY14" fmla="*/ 402189 h 833634"/>
                <a:gd name="connsiteX15" fmla="*/ 4898554 w 4898554"/>
                <a:gd name="connsiteY15" fmla="*/ 617230 h 833634"/>
                <a:gd name="connsiteX16" fmla="*/ 4791033 w 4898554"/>
                <a:gd name="connsiteY16" fmla="*/ 832268 h 833634"/>
                <a:gd name="connsiteX17" fmla="*/ 4460374 w 4898554"/>
                <a:gd name="connsiteY17" fmla="*/ 832268 h 833634"/>
                <a:gd name="connsiteX18" fmla="*/ 4460362 w 4898554"/>
                <a:gd name="connsiteY18" fmla="*/ 832292 h 833634"/>
                <a:gd name="connsiteX19" fmla="*/ 3591073 w 4898554"/>
                <a:gd name="connsiteY19" fmla="*/ 832292 h 833634"/>
                <a:gd name="connsiteX20" fmla="*/ 3590415 w 4898554"/>
                <a:gd name="connsiteY20" fmla="*/ 833609 h 833634"/>
                <a:gd name="connsiteX21" fmla="*/ 3259756 w 4898554"/>
                <a:gd name="connsiteY21" fmla="*/ 833609 h 833634"/>
                <a:gd name="connsiteX22" fmla="*/ 3259744 w 4898554"/>
                <a:gd name="connsiteY22" fmla="*/ 833633 h 833634"/>
                <a:gd name="connsiteX23" fmla="*/ 1542918 w 4898554"/>
                <a:gd name="connsiteY23" fmla="*/ 833634 h 833634"/>
                <a:gd name="connsiteX24" fmla="*/ 1542913 w 4898554"/>
                <a:gd name="connsiteY24" fmla="*/ 833634 h 833634"/>
                <a:gd name="connsiteX25" fmla="*/ 1524759 w 4898554"/>
                <a:gd name="connsiteY25" fmla="*/ 833634 h 833634"/>
                <a:gd name="connsiteX26" fmla="*/ 1525498 w 4898554"/>
                <a:gd name="connsiteY26" fmla="*/ 829884 h 833634"/>
                <a:gd name="connsiteX27" fmla="*/ 790680 w 4898554"/>
                <a:gd name="connsiteY27" fmla="*/ 829884 h 833634"/>
                <a:gd name="connsiteX28" fmla="*/ 790674 w 4898554"/>
                <a:gd name="connsiteY28" fmla="*/ 829883 h 833634"/>
                <a:gd name="connsiteX29" fmla="*/ 620479 w 4898554"/>
                <a:gd name="connsiteY29" fmla="*/ 829884 h 833634"/>
                <a:gd name="connsiteX30" fmla="*/ 589000 w 4898554"/>
                <a:gd name="connsiteY30" fmla="*/ 828098 h 833634"/>
                <a:gd name="connsiteX31" fmla="*/ 185942 w 4898554"/>
                <a:gd name="connsiteY31" fmla="*/ 626051 h 833634"/>
                <a:gd name="connsiteX32" fmla="*/ 88086 w 4898554"/>
                <a:gd name="connsiteY32" fmla="*/ 505418 h 833634"/>
                <a:gd name="connsiteX33" fmla="*/ 83157 w 4898554"/>
                <a:gd name="connsiteY33" fmla="*/ 495659 h 833634"/>
                <a:gd name="connsiteX34" fmla="*/ 79577 w 4898554"/>
                <a:gd name="connsiteY34" fmla="*/ 491310 h 833634"/>
                <a:gd name="connsiteX35" fmla="*/ 43405 w 4898554"/>
                <a:gd name="connsiteY35" fmla="*/ 28349 h 83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98554" h="833634">
                  <a:moveTo>
                    <a:pt x="59548" y="0"/>
                  </a:moveTo>
                  <a:lnTo>
                    <a:pt x="112175" y="102816"/>
                  </a:lnTo>
                  <a:cubicBezTo>
                    <a:pt x="140269" y="144282"/>
                    <a:pt x="143532" y="185988"/>
                    <a:pt x="314510" y="302520"/>
                  </a:cubicBezTo>
                  <a:cubicBezTo>
                    <a:pt x="485489" y="419054"/>
                    <a:pt x="716807" y="399535"/>
                    <a:pt x="920893" y="399804"/>
                  </a:cubicBezTo>
                  <a:lnTo>
                    <a:pt x="1444098" y="399805"/>
                  </a:lnTo>
                  <a:lnTo>
                    <a:pt x="2507505" y="399803"/>
                  </a:lnTo>
                  <a:lnTo>
                    <a:pt x="2509369" y="403531"/>
                  </a:lnTo>
                  <a:lnTo>
                    <a:pt x="2527007" y="403531"/>
                  </a:lnTo>
                  <a:lnTo>
                    <a:pt x="2809832" y="403530"/>
                  </a:lnTo>
                  <a:lnTo>
                    <a:pt x="2810006" y="402650"/>
                  </a:lnTo>
                  <a:lnTo>
                    <a:pt x="2873749" y="402214"/>
                  </a:lnTo>
                  <a:lnTo>
                    <a:pt x="3200916" y="402214"/>
                  </a:lnTo>
                  <a:lnTo>
                    <a:pt x="3204420" y="402190"/>
                  </a:lnTo>
                  <a:lnTo>
                    <a:pt x="3727625" y="402190"/>
                  </a:lnTo>
                  <a:lnTo>
                    <a:pt x="4791033" y="402189"/>
                  </a:lnTo>
                  <a:lnTo>
                    <a:pt x="4898554" y="617230"/>
                  </a:lnTo>
                  <a:lnTo>
                    <a:pt x="4791033" y="832268"/>
                  </a:lnTo>
                  <a:lnTo>
                    <a:pt x="4460374" y="832268"/>
                  </a:lnTo>
                  <a:lnTo>
                    <a:pt x="4460362" y="832292"/>
                  </a:lnTo>
                  <a:lnTo>
                    <a:pt x="3591073" y="832292"/>
                  </a:lnTo>
                  <a:lnTo>
                    <a:pt x="3590415" y="833609"/>
                  </a:lnTo>
                  <a:lnTo>
                    <a:pt x="3259756" y="833609"/>
                  </a:lnTo>
                  <a:lnTo>
                    <a:pt x="3259744" y="833633"/>
                  </a:lnTo>
                  <a:lnTo>
                    <a:pt x="1542918" y="833634"/>
                  </a:lnTo>
                  <a:lnTo>
                    <a:pt x="1542913" y="833634"/>
                  </a:lnTo>
                  <a:lnTo>
                    <a:pt x="1524759" y="833634"/>
                  </a:lnTo>
                  <a:lnTo>
                    <a:pt x="1525498" y="829884"/>
                  </a:lnTo>
                  <a:lnTo>
                    <a:pt x="790680" y="829884"/>
                  </a:lnTo>
                  <a:lnTo>
                    <a:pt x="790674" y="829883"/>
                  </a:lnTo>
                  <a:lnTo>
                    <a:pt x="620479" y="829884"/>
                  </a:lnTo>
                  <a:lnTo>
                    <a:pt x="589000" y="828098"/>
                  </a:lnTo>
                  <a:cubicBezTo>
                    <a:pt x="439722" y="804911"/>
                    <a:pt x="298595" y="737830"/>
                    <a:pt x="185942" y="626051"/>
                  </a:cubicBezTo>
                  <a:cubicBezTo>
                    <a:pt x="148390" y="588791"/>
                    <a:pt x="115780" y="548330"/>
                    <a:pt x="88086" y="505418"/>
                  </a:cubicBezTo>
                  <a:lnTo>
                    <a:pt x="83157" y="495659"/>
                  </a:lnTo>
                  <a:lnTo>
                    <a:pt x="79577" y="491310"/>
                  </a:lnTo>
                  <a:cubicBezTo>
                    <a:pt x="-12606" y="352871"/>
                    <a:pt x="-24749" y="176755"/>
                    <a:pt x="43405" y="28349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chemeClr val="accent5"/>
                </a:gs>
                <a:gs pos="11000">
                  <a:schemeClr val="accent5">
                    <a:lumMod val="75000"/>
                  </a:schemeClr>
                </a:gs>
                <a:gs pos="35000">
                  <a:schemeClr val="accent5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FB992F92-A9B6-45A2-A9FA-311D4EE398E4}"/>
                </a:ext>
              </a:extLst>
            </p:cNvPr>
            <p:cNvSpPr/>
            <p:nvPr/>
          </p:nvSpPr>
          <p:spPr>
            <a:xfrm rot="2713422">
              <a:off x="572227" y="5414442"/>
              <a:ext cx="4827668" cy="829884"/>
            </a:xfrm>
            <a:custGeom>
              <a:avLst/>
              <a:gdLst>
                <a:gd name="connsiteX0" fmla="*/ 59548 w 4827668"/>
                <a:gd name="connsiteY0" fmla="*/ 0 h 829884"/>
                <a:gd name="connsiteX1" fmla="*/ 112176 w 4827668"/>
                <a:gd name="connsiteY1" fmla="*/ 102817 h 829884"/>
                <a:gd name="connsiteX2" fmla="*/ 314511 w 4827668"/>
                <a:gd name="connsiteY2" fmla="*/ 302521 h 829884"/>
                <a:gd name="connsiteX3" fmla="*/ 920893 w 4827668"/>
                <a:gd name="connsiteY3" fmla="*/ 399805 h 829884"/>
                <a:gd name="connsiteX4" fmla="*/ 1444098 w 4827668"/>
                <a:gd name="connsiteY4" fmla="*/ 399805 h 829884"/>
                <a:gd name="connsiteX5" fmla="*/ 2080530 w 4827668"/>
                <a:gd name="connsiteY5" fmla="*/ 399805 h 829884"/>
                <a:gd name="connsiteX6" fmla="*/ 2112009 w 4827668"/>
                <a:gd name="connsiteY6" fmla="*/ 399589 h 829884"/>
                <a:gd name="connsiteX7" fmla="*/ 2439176 w 4827668"/>
                <a:gd name="connsiteY7" fmla="*/ 399589 h 829884"/>
                <a:gd name="connsiteX8" fmla="*/ 2442680 w 4827668"/>
                <a:gd name="connsiteY8" fmla="*/ 399565 h 829884"/>
                <a:gd name="connsiteX9" fmla="*/ 2738768 w 4827668"/>
                <a:gd name="connsiteY9" fmla="*/ 399565 h 829884"/>
                <a:gd name="connsiteX10" fmla="*/ 2739120 w 4827668"/>
                <a:gd name="connsiteY10" fmla="*/ 397777 h 829884"/>
                <a:gd name="connsiteX11" fmla="*/ 2802863 w 4827668"/>
                <a:gd name="connsiteY11" fmla="*/ 397342 h 829884"/>
                <a:gd name="connsiteX12" fmla="*/ 3130030 w 4827668"/>
                <a:gd name="connsiteY12" fmla="*/ 397342 h 829884"/>
                <a:gd name="connsiteX13" fmla="*/ 3133534 w 4827668"/>
                <a:gd name="connsiteY13" fmla="*/ 397318 h 829884"/>
                <a:gd name="connsiteX14" fmla="*/ 3656739 w 4827668"/>
                <a:gd name="connsiteY14" fmla="*/ 397317 h 829884"/>
                <a:gd name="connsiteX15" fmla="*/ 4720147 w 4827668"/>
                <a:gd name="connsiteY15" fmla="*/ 397316 h 829884"/>
                <a:gd name="connsiteX16" fmla="*/ 4827668 w 4827668"/>
                <a:gd name="connsiteY16" fmla="*/ 612358 h 829884"/>
                <a:gd name="connsiteX17" fmla="*/ 4720147 w 4827668"/>
                <a:gd name="connsiteY17" fmla="*/ 827395 h 829884"/>
                <a:gd name="connsiteX18" fmla="*/ 4389488 w 4827668"/>
                <a:gd name="connsiteY18" fmla="*/ 827395 h 829884"/>
                <a:gd name="connsiteX19" fmla="*/ 4389476 w 4827668"/>
                <a:gd name="connsiteY19" fmla="*/ 827420 h 829884"/>
                <a:gd name="connsiteX20" fmla="*/ 4030405 w 4827668"/>
                <a:gd name="connsiteY20" fmla="*/ 827419 h 829884"/>
                <a:gd name="connsiteX21" fmla="*/ 4029293 w 4827668"/>
                <a:gd name="connsiteY21" fmla="*/ 829643 h 829884"/>
                <a:gd name="connsiteX22" fmla="*/ 3698634 w 4827668"/>
                <a:gd name="connsiteY22" fmla="*/ 829643 h 829884"/>
                <a:gd name="connsiteX23" fmla="*/ 3698622 w 4827668"/>
                <a:gd name="connsiteY23" fmla="*/ 829667 h 829884"/>
                <a:gd name="connsiteX24" fmla="*/ 2507614 w 4827668"/>
                <a:gd name="connsiteY24" fmla="*/ 829668 h 829884"/>
                <a:gd name="connsiteX25" fmla="*/ 2507506 w 4827668"/>
                <a:gd name="connsiteY25" fmla="*/ 829883 h 829884"/>
                <a:gd name="connsiteX26" fmla="*/ 790680 w 4827668"/>
                <a:gd name="connsiteY26" fmla="*/ 829884 h 829884"/>
                <a:gd name="connsiteX27" fmla="*/ 790675 w 4827668"/>
                <a:gd name="connsiteY27" fmla="*/ 829884 h 829884"/>
                <a:gd name="connsiteX28" fmla="*/ 620479 w 4827668"/>
                <a:gd name="connsiteY28" fmla="*/ 829884 h 829884"/>
                <a:gd name="connsiteX29" fmla="*/ 589000 w 4827668"/>
                <a:gd name="connsiteY29" fmla="*/ 828098 h 829884"/>
                <a:gd name="connsiteX30" fmla="*/ 185942 w 4827668"/>
                <a:gd name="connsiteY30" fmla="*/ 626051 h 829884"/>
                <a:gd name="connsiteX31" fmla="*/ 88087 w 4827668"/>
                <a:gd name="connsiteY31" fmla="*/ 505419 h 829884"/>
                <a:gd name="connsiteX32" fmla="*/ 83158 w 4827668"/>
                <a:gd name="connsiteY32" fmla="*/ 495660 h 829884"/>
                <a:gd name="connsiteX33" fmla="*/ 79578 w 4827668"/>
                <a:gd name="connsiteY33" fmla="*/ 491311 h 829884"/>
                <a:gd name="connsiteX34" fmla="*/ 43405 w 4827668"/>
                <a:gd name="connsiteY34" fmla="*/ 28350 h 8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827668" h="829884">
                  <a:moveTo>
                    <a:pt x="59548" y="0"/>
                  </a:moveTo>
                  <a:lnTo>
                    <a:pt x="112176" y="102817"/>
                  </a:lnTo>
                  <a:cubicBezTo>
                    <a:pt x="140270" y="144284"/>
                    <a:pt x="143532" y="185988"/>
                    <a:pt x="314511" y="302521"/>
                  </a:cubicBezTo>
                  <a:cubicBezTo>
                    <a:pt x="485489" y="419054"/>
                    <a:pt x="716808" y="399535"/>
                    <a:pt x="920893" y="399805"/>
                  </a:cubicBezTo>
                  <a:lnTo>
                    <a:pt x="1444098" y="399805"/>
                  </a:lnTo>
                  <a:lnTo>
                    <a:pt x="2080530" y="399805"/>
                  </a:lnTo>
                  <a:lnTo>
                    <a:pt x="2112009" y="399589"/>
                  </a:lnTo>
                  <a:lnTo>
                    <a:pt x="2439176" y="399589"/>
                  </a:lnTo>
                  <a:lnTo>
                    <a:pt x="2442680" y="399565"/>
                  </a:lnTo>
                  <a:lnTo>
                    <a:pt x="2738768" y="399565"/>
                  </a:lnTo>
                  <a:lnTo>
                    <a:pt x="2739120" y="397777"/>
                  </a:lnTo>
                  <a:lnTo>
                    <a:pt x="2802863" y="397342"/>
                  </a:lnTo>
                  <a:lnTo>
                    <a:pt x="3130030" y="397342"/>
                  </a:lnTo>
                  <a:lnTo>
                    <a:pt x="3133534" y="397318"/>
                  </a:lnTo>
                  <a:lnTo>
                    <a:pt x="3656739" y="397317"/>
                  </a:lnTo>
                  <a:lnTo>
                    <a:pt x="4720147" y="397316"/>
                  </a:lnTo>
                  <a:lnTo>
                    <a:pt x="4827668" y="612358"/>
                  </a:lnTo>
                  <a:lnTo>
                    <a:pt x="4720147" y="827395"/>
                  </a:lnTo>
                  <a:lnTo>
                    <a:pt x="4389488" y="827395"/>
                  </a:lnTo>
                  <a:lnTo>
                    <a:pt x="4389476" y="827420"/>
                  </a:lnTo>
                  <a:lnTo>
                    <a:pt x="4030405" y="827419"/>
                  </a:lnTo>
                  <a:lnTo>
                    <a:pt x="4029293" y="829643"/>
                  </a:lnTo>
                  <a:lnTo>
                    <a:pt x="3698634" y="829643"/>
                  </a:lnTo>
                  <a:lnTo>
                    <a:pt x="3698622" y="829667"/>
                  </a:lnTo>
                  <a:lnTo>
                    <a:pt x="2507614" y="829668"/>
                  </a:lnTo>
                  <a:lnTo>
                    <a:pt x="2507506" y="829883"/>
                  </a:lnTo>
                  <a:lnTo>
                    <a:pt x="790680" y="829884"/>
                  </a:lnTo>
                  <a:lnTo>
                    <a:pt x="790675" y="829884"/>
                  </a:lnTo>
                  <a:lnTo>
                    <a:pt x="620479" y="829884"/>
                  </a:lnTo>
                  <a:lnTo>
                    <a:pt x="589000" y="828098"/>
                  </a:lnTo>
                  <a:cubicBezTo>
                    <a:pt x="439722" y="804911"/>
                    <a:pt x="298595" y="737829"/>
                    <a:pt x="185942" y="626051"/>
                  </a:cubicBezTo>
                  <a:cubicBezTo>
                    <a:pt x="148390" y="588792"/>
                    <a:pt x="115780" y="548331"/>
                    <a:pt x="88087" y="505419"/>
                  </a:cubicBezTo>
                  <a:lnTo>
                    <a:pt x="83158" y="495660"/>
                  </a:lnTo>
                  <a:lnTo>
                    <a:pt x="79578" y="491311"/>
                  </a:lnTo>
                  <a:cubicBezTo>
                    <a:pt x="-12605" y="352873"/>
                    <a:pt x="-24749" y="176755"/>
                    <a:pt x="43405" y="28350"/>
                  </a:cubicBezTo>
                  <a:close/>
                </a:path>
              </a:pathLst>
            </a:custGeom>
            <a:gradFill flip="none" rotWithShape="0">
              <a:gsLst>
                <a:gs pos="13000">
                  <a:schemeClr val="accent1">
                    <a:lumMod val="75000"/>
                  </a:schemeClr>
                </a:gs>
                <a:gs pos="40000">
                  <a:schemeClr val="accent1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967DF2DB-7ED7-4C85-B66E-6CEA8E05698D}"/>
                </a:ext>
              </a:extLst>
            </p:cNvPr>
            <p:cNvSpPr/>
            <p:nvPr/>
          </p:nvSpPr>
          <p:spPr>
            <a:xfrm rot="2713422">
              <a:off x="36517" y="5916312"/>
              <a:ext cx="4515165" cy="829884"/>
            </a:xfrm>
            <a:custGeom>
              <a:avLst/>
              <a:gdLst>
                <a:gd name="connsiteX0" fmla="*/ 59548 w 4515165"/>
                <a:gd name="connsiteY0" fmla="*/ 0 h 829884"/>
                <a:gd name="connsiteX1" fmla="*/ 112176 w 4515165"/>
                <a:gd name="connsiteY1" fmla="*/ 102817 h 829884"/>
                <a:gd name="connsiteX2" fmla="*/ 314511 w 4515165"/>
                <a:gd name="connsiteY2" fmla="*/ 302521 h 829884"/>
                <a:gd name="connsiteX3" fmla="*/ 920893 w 4515165"/>
                <a:gd name="connsiteY3" fmla="*/ 399805 h 829884"/>
                <a:gd name="connsiteX4" fmla="*/ 1444098 w 4515165"/>
                <a:gd name="connsiteY4" fmla="*/ 399805 h 829884"/>
                <a:gd name="connsiteX5" fmla="*/ 2458614 w 4515165"/>
                <a:gd name="connsiteY5" fmla="*/ 399804 h 829884"/>
                <a:gd name="connsiteX6" fmla="*/ 2490360 w 4515165"/>
                <a:gd name="connsiteY6" fmla="*/ 399587 h 829884"/>
                <a:gd name="connsiteX7" fmla="*/ 2817527 w 4515165"/>
                <a:gd name="connsiteY7" fmla="*/ 399587 h 829884"/>
                <a:gd name="connsiteX8" fmla="*/ 2821031 w 4515165"/>
                <a:gd name="connsiteY8" fmla="*/ 399563 h 829884"/>
                <a:gd name="connsiteX9" fmla="*/ 3344235 w 4515165"/>
                <a:gd name="connsiteY9" fmla="*/ 399563 h 829884"/>
                <a:gd name="connsiteX10" fmla="*/ 4407643 w 4515165"/>
                <a:gd name="connsiteY10" fmla="*/ 399562 h 829884"/>
                <a:gd name="connsiteX11" fmla="*/ 4515165 w 4515165"/>
                <a:gd name="connsiteY11" fmla="*/ 614603 h 829884"/>
                <a:gd name="connsiteX12" fmla="*/ 4407643 w 4515165"/>
                <a:gd name="connsiteY12" fmla="*/ 829641 h 829884"/>
                <a:gd name="connsiteX13" fmla="*/ 4076985 w 4515165"/>
                <a:gd name="connsiteY13" fmla="*/ 829641 h 829884"/>
                <a:gd name="connsiteX14" fmla="*/ 4076973 w 4515165"/>
                <a:gd name="connsiteY14" fmla="*/ 829665 h 829884"/>
                <a:gd name="connsiteX15" fmla="*/ 2507615 w 4515165"/>
                <a:gd name="connsiteY15" fmla="*/ 829666 h 829884"/>
                <a:gd name="connsiteX16" fmla="*/ 2507506 w 4515165"/>
                <a:gd name="connsiteY16" fmla="*/ 829883 h 829884"/>
                <a:gd name="connsiteX17" fmla="*/ 790680 w 4515165"/>
                <a:gd name="connsiteY17" fmla="*/ 829884 h 829884"/>
                <a:gd name="connsiteX18" fmla="*/ 790675 w 4515165"/>
                <a:gd name="connsiteY18" fmla="*/ 829884 h 829884"/>
                <a:gd name="connsiteX19" fmla="*/ 620479 w 4515165"/>
                <a:gd name="connsiteY19" fmla="*/ 829884 h 829884"/>
                <a:gd name="connsiteX20" fmla="*/ 589000 w 4515165"/>
                <a:gd name="connsiteY20" fmla="*/ 828098 h 829884"/>
                <a:gd name="connsiteX21" fmla="*/ 185942 w 4515165"/>
                <a:gd name="connsiteY21" fmla="*/ 626051 h 829884"/>
                <a:gd name="connsiteX22" fmla="*/ 88087 w 4515165"/>
                <a:gd name="connsiteY22" fmla="*/ 505419 h 829884"/>
                <a:gd name="connsiteX23" fmla="*/ 83158 w 4515165"/>
                <a:gd name="connsiteY23" fmla="*/ 495660 h 829884"/>
                <a:gd name="connsiteX24" fmla="*/ 79578 w 4515165"/>
                <a:gd name="connsiteY24" fmla="*/ 491311 h 829884"/>
                <a:gd name="connsiteX25" fmla="*/ 43405 w 4515165"/>
                <a:gd name="connsiteY25" fmla="*/ 28350 h 8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15165" h="829884">
                  <a:moveTo>
                    <a:pt x="59548" y="0"/>
                  </a:moveTo>
                  <a:lnTo>
                    <a:pt x="112176" y="102817"/>
                  </a:lnTo>
                  <a:cubicBezTo>
                    <a:pt x="140270" y="144283"/>
                    <a:pt x="143532" y="185988"/>
                    <a:pt x="314511" y="302521"/>
                  </a:cubicBezTo>
                  <a:cubicBezTo>
                    <a:pt x="485489" y="419054"/>
                    <a:pt x="716808" y="399535"/>
                    <a:pt x="920893" y="399805"/>
                  </a:cubicBezTo>
                  <a:lnTo>
                    <a:pt x="1444098" y="399805"/>
                  </a:lnTo>
                  <a:lnTo>
                    <a:pt x="2458614" y="399804"/>
                  </a:lnTo>
                  <a:lnTo>
                    <a:pt x="2490360" y="399587"/>
                  </a:lnTo>
                  <a:lnTo>
                    <a:pt x="2817527" y="399587"/>
                  </a:lnTo>
                  <a:lnTo>
                    <a:pt x="2821031" y="399563"/>
                  </a:lnTo>
                  <a:lnTo>
                    <a:pt x="3344235" y="399563"/>
                  </a:lnTo>
                  <a:lnTo>
                    <a:pt x="4407643" y="399562"/>
                  </a:lnTo>
                  <a:lnTo>
                    <a:pt x="4515165" y="614603"/>
                  </a:lnTo>
                  <a:lnTo>
                    <a:pt x="4407643" y="829641"/>
                  </a:lnTo>
                  <a:lnTo>
                    <a:pt x="4076985" y="829641"/>
                  </a:lnTo>
                  <a:lnTo>
                    <a:pt x="4076973" y="829665"/>
                  </a:lnTo>
                  <a:lnTo>
                    <a:pt x="2507615" y="829666"/>
                  </a:lnTo>
                  <a:lnTo>
                    <a:pt x="2507506" y="829883"/>
                  </a:lnTo>
                  <a:lnTo>
                    <a:pt x="790680" y="829884"/>
                  </a:lnTo>
                  <a:lnTo>
                    <a:pt x="790675" y="829884"/>
                  </a:lnTo>
                  <a:lnTo>
                    <a:pt x="620479" y="829884"/>
                  </a:lnTo>
                  <a:lnTo>
                    <a:pt x="589000" y="828098"/>
                  </a:lnTo>
                  <a:cubicBezTo>
                    <a:pt x="439722" y="804911"/>
                    <a:pt x="298595" y="737830"/>
                    <a:pt x="185942" y="626051"/>
                  </a:cubicBezTo>
                  <a:cubicBezTo>
                    <a:pt x="148390" y="588792"/>
                    <a:pt x="115780" y="548331"/>
                    <a:pt x="88087" y="505419"/>
                  </a:cubicBezTo>
                  <a:lnTo>
                    <a:pt x="83158" y="495660"/>
                  </a:lnTo>
                  <a:lnTo>
                    <a:pt x="79578" y="491311"/>
                  </a:lnTo>
                  <a:cubicBezTo>
                    <a:pt x="-12605" y="352872"/>
                    <a:pt x="-24749" y="176755"/>
                    <a:pt x="43405" y="28350"/>
                  </a:cubicBezTo>
                  <a:close/>
                </a:path>
              </a:pathLst>
            </a:custGeom>
            <a:gradFill flip="none" rotWithShape="0">
              <a:gsLst>
                <a:gs pos="13000">
                  <a:schemeClr val="accent1">
                    <a:lumMod val="75000"/>
                  </a:schemeClr>
                </a:gs>
                <a:gs pos="40000">
                  <a:schemeClr val="accent1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79BA4D8-609A-460C-944B-1B82E7AC73DF}"/>
                </a:ext>
              </a:extLst>
            </p:cNvPr>
            <p:cNvSpPr/>
            <p:nvPr/>
          </p:nvSpPr>
          <p:spPr>
            <a:xfrm rot="2713422">
              <a:off x="-209632" y="6109658"/>
              <a:ext cx="4196759" cy="829884"/>
            </a:xfrm>
            <a:custGeom>
              <a:avLst/>
              <a:gdLst>
                <a:gd name="connsiteX0" fmla="*/ 59548 w 4196759"/>
                <a:gd name="connsiteY0" fmla="*/ 0 h 829884"/>
                <a:gd name="connsiteX1" fmla="*/ 112176 w 4196759"/>
                <a:gd name="connsiteY1" fmla="*/ 102817 h 829884"/>
                <a:gd name="connsiteX2" fmla="*/ 314511 w 4196759"/>
                <a:gd name="connsiteY2" fmla="*/ 302521 h 829884"/>
                <a:gd name="connsiteX3" fmla="*/ 920893 w 4196759"/>
                <a:gd name="connsiteY3" fmla="*/ 399805 h 829884"/>
                <a:gd name="connsiteX4" fmla="*/ 1444098 w 4196759"/>
                <a:gd name="connsiteY4" fmla="*/ 399805 h 829884"/>
                <a:gd name="connsiteX5" fmla="*/ 2170801 w 4196759"/>
                <a:gd name="connsiteY5" fmla="*/ 399804 h 829884"/>
                <a:gd name="connsiteX6" fmla="*/ 2171953 w 4196759"/>
                <a:gd name="connsiteY6" fmla="*/ 399796 h 829884"/>
                <a:gd name="connsiteX7" fmla="*/ 2499120 w 4196759"/>
                <a:gd name="connsiteY7" fmla="*/ 399796 h 829884"/>
                <a:gd name="connsiteX8" fmla="*/ 2502624 w 4196759"/>
                <a:gd name="connsiteY8" fmla="*/ 399772 h 829884"/>
                <a:gd name="connsiteX9" fmla="*/ 3025829 w 4196759"/>
                <a:gd name="connsiteY9" fmla="*/ 399772 h 829884"/>
                <a:gd name="connsiteX10" fmla="*/ 4089237 w 4196759"/>
                <a:gd name="connsiteY10" fmla="*/ 399771 h 829884"/>
                <a:gd name="connsiteX11" fmla="*/ 4196759 w 4196759"/>
                <a:gd name="connsiteY11" fmla="*/ 614812 h 829884"/>
                <a:gd name="connsiteX12" fmla="*/ 4089237 w 4196759"/>
                <a:gd name="connsiteY12" fmla="*/ 829850 h 829884"/>
                <a:gd name="connsiteX13" fmla="*/ 3758578 w 4196759"/>
                <a:gd name="connsiteY13" fmla="*/ 829850 h 829884"/>
                <a:gd name="connsiteX14" fmla="*/ 3758567 w 4196759"/>
                <a:gd name="connsiteY14" fmla="*/ 829874 h 829884"/>
                <a:gd name="connsiteX15" fmla="*/ 2507510 w 4196759"/>
                <a:gd name="connsiteY15" fmla="*/ 829875 h 829884"/>
                <a:gd name="connsiteX16" fmla="*/ 2507506 w 4196759"/>
                <a:gd name="connsiteY16" fmla="*/ 829883 h 829884"/>
                <a:gd name="connsiteX17" fmla="*/ 790680 w 4196759"/>
                <a:gd name="connsiteY17" fmla="*/ 829884 h 829884"/>
                <a:gd name="connsiteX18" fmla="*/ 790675 w 4196759"/>
                <a:gd name="connsiteY18" fmla="*/ 829884 h 829884"/>
                <a:gd name="connsiteX19" fmla="*/ 620479 w 4196759"/>
                <a:gd name="connsiteY19" fmla="*/ 829884 h 829884"/>
                <a:gd name="connsiteX20" fmla="*/ 589000 w 4196759"/>
                <a:gd name="connsiteY20" fmla="*/ 828098 h 829884"/>
                <a:gd name="connsiteX21" fmla="*/ 185942 w 4196759"/>
                <a:gd name="connsiteY21" fmla="*/ 626051 h 829884"/>
                <a:gd name="connsiteX22" fmla="*/ 88087 w 4196759"/>
                <a:gd name="connsiteY22" fmla="*/ 505419 h 829884"/>
                <a:gd name="connsiteX23" fmla="*/ 83158 w 4196759"/>
                <a:gd name="connsiteY23" fmla="*/ 495660 h 829884"/>
                <a:gd name="connsiteX24" fmla="*/ 79578 w 4196759"/>
                <a:gd name="connsiteY24" fmla="*/ 491311 h 829884"/>
                <a:gd name="connsiteX25" fmla="*/ 43405 w 4196759"/>
                <a:gd name="connsiteY25" fmla="*/ 28350 h 8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196759" h="829884">
                  <a:moveTo>
                    <a:pt x="59548" y="0"/>
                  </a:moveTo>
                  <a:lnTo>
                    <a:pt x="112176" y="102817"/>
                  </a:lnTo>
                  <a:cubicBezTo>
                    <a:pt x="140270" y="144283"/>
                    <a:pt x="143532" y="185988"/>
                    <a:pt x="314511" y="302521"/>
                  </a:cubicBezTo>
                  <a:cubicBezTo>
                    <a:pt x="485489" y="419054"/>
                    <a:pt x="716808" y="399535"/>
                    <a:pt x="920893" y="399805"/>
                  </a:cubicBezTo>
                  <a:lnTo>
                    <a:pt x="1444098" y="399805"/>
                  </a:lnTo>
                  <a:lnTo>
                    <a:pt x="2170801" y="399804"/>
                  </a:lnTo>
                  <a:lnTo>
                    <a:pt x="2171953" y="399796"/>
                  </a:lnTo>
                  <a:lnTo>
                    <a:pt x="2499120" y="399796"/>
                  </a:lnTo>
                  <a:lnTo>
                    <a:pt x="2502624" y="399772"/>
                  </a:lnTo>
                  <a:lnTo>
                    <a:pt x="3025829" y="399772"/>
                  </a:lnTo>
                  <a:lnTo>
                    <a:pt x="4089237" y="399771"/>
                  </a:lnTo>
                  <a:lnTo>
                    <a:pt x="4196759" y="614812"/>
                  </a:lnTo>
                  <a:lnTo>
                    <a:pt x="4089237" y="829850"/>
                  </a:lnTo>
                  <a:lnTo>
                    <a:pt x="3758578" y="829850"/>
                  </a:lnTo>
                  <a:lnTo>
                    <a:pt x="3758567" y="829874"/>
                  </a:lnTo>
                  <a:lnTo>
                    <a:pt x="2507510" y="829875"/>
                  </a:lnTo>
                  <a:lnTo>
                    <a:pt x="2507506" y="829883"/>
                  </a:lnTo>
                  <a:lnTo>
                    <a:pt x="790680" y="829884"/>
                  </a:lnTo>
                  <a:lnTo>
                    <a:pt x="790675" y="829884"/>
                  </a:lnTo>
                  <a:lnTo>
                    <a:pt x="620479" y="829884"/>
                  </a:lnTo>
                  <a:lnTo>
                    <a:pt x="589000" y="828098"/>
                  </a:lnTo>
                  <a:cubicBezTo>
                    <a:pt x="439722" y="804911"/>
                    <a:pt x="298595" y="737830"/>
                    <a:pt x="185942" y="626051"/>
                  </a:cubicBezTo>
                  <a:cubicBezTo>
                    <a:pt x="148390" y="588792"/>
                    <a:pt x="115780" y="548331"/>
                    <a:pt x="88087" y="505419"/>
                  </a:cubicBezTo>
                  <a:lnTo>
                    <a:pt x="83158" y="495660"/>
                  </a:lnTo>
                  <a:lnTo>
                    <a:pt x="79578" y="491311"/>
                  </a:lnTo>
                  <a:cubicBezTo>
                    <a:pt x="-12605" y="352872"/>
                    <a:pt x="-24749" y="176755"/>
                    <a:pt x="43405" y="28350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chemeClr val="accent5"/>
                </a:gs>
                <a:gs pos="11000">
                  <a:schemeClr val="accent5">
                    <a:lumMod val="75000"/>
                  </a:schemeClr>
                </a:gs>
                <a:gs pos="35000">
                  <a:schemeClr val="accent5"/>
                </a:gs>
              </a:gsLst>
              <a:lin ang="5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C43223E8-476B-40EA-91BE-049A5013AB3D}"/>
                </a:ext>
              </a:extLst>
            </p:cNvPr>
            <p:cNvSpPr/>
            <p:nvPr/>
          </p:nvSpPr>
          <p:spPr>
            <a:xfrm rot="2713422">
              <a:off x="1246940" y="4479271"/>
              <a:ext cx="146753" cy="5860"/>
            </a:xfrm>
            <a:custGeom>
              <a:avLst/>
              <a:gdLst>
                <a:gd name="connsiteX0" fmla="*/ 0 w 146753"/>
                <a:gd name="connsiteY0" fmla="*/ 0 h 5860"/>
                <a:gd name="connsiteX1" fmla="*/ 146753 w 146753"/>
                <a:gd name="connsiteY1" fmla="*/ 0 h 5860"/>
                <a:gd name="connsiteX2" fmla="*/ 103265 w 146753"/>
                <a:gd name="connsiteY2" fmla="*/ 5860 h 5860"/>
                <a:gd name="connsiteX3" fmla="*/ 0 w 146753"/>
                <a:gd name="connsiteY3" fmla="*/ 0 h 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753" h="5860">
                  <a:moveTo>
                    <a:pt x="0" y="0"/>
                  </a:moveTo>
                  <a:lnTo>
                    <a:pt x="146753" y="0"/>
                  </a:lnTo>
                  <a:lnTo>
                    <a:pt x="103265" y="58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AB1C4F2C-F459-477B-94A4-2516B6FCDF67}"/>
                </a:ext>
              </a:extLst>
            </p:cNvPr>
            <p:cNvSpPr/>
            <p:nvPr/>
          </p:nvSpPr>
          <p:spPr>
            <a:xfrm>
              <a:off x="1673650" y="3025463"/>
              <a:ext cx="5438536" cy="830701"/>
            </a:xfrm>
            <a:custGeom>
              <a:avLst/>
              <a:gdLst>
                <a:gd name="connsiteX0" fmla="*/ 996399 w 5991894"/>
                <a:gd name="connsiteY0" fmla="*/ 0 h 830701"/>
                <a:gd name="connsiteX1" fmla="*/ 5331088 w 5991894"/>
                <a:gd name="connsiteY1" fmla="*/ 1279 h 830701"/>
                <a:gd name="connsiteX2" fmla="*/ 5438536 w 5991894"/>
                <a:gd name="connsiteY2" fmla="*/ 216175 h 830701"/>
                <a:gd name="connsiteX3" fmla="*/ 5333397 w 5991894"/>
                <a:gd name="connsiteY3" fmla="*/ 426454 h 830701"/>
                <a:gd name="connsiteX4" fmla="*/ 5991894 w 5991894"/>
                <a:gd name="connsiteY4" fmla="*/ 426648 h 830701"/>
                <a:gd name="connsiteX5" fmla="*/ 5990362 w 5991894"/>
                <a:gd name="connsiteY5" fmla="*/ 429712 h 830701"/>
                <a:gd name="connsiteX6" fmla="*/ 5989441 w 5991894"/>
                <a:gd name="connsiteY6" fmla="*/ 427870 h 830701"/>
                <a:gd name="connsiteX7" fmla="*/ 996399 w 5991894"/>
                <a:gd name="connsiteY7" fmla="*/ 426397 h 830701"/>
                <a:gd name="connsiteX8" fmla="*/ 550119 w 5991894"/>
                <a:gd name="connsiteY8" fmla="*/ 449963 h 830701"/>
                <a:gd name="connsiteX9" fmla="*/ 219238 w 5991894"/>
                <a:gd name="connsiteY9" fmla="*/ 565920 h 830701"/>
                <a:gd name="connsiteX10" fmla="*/ 0 w 5991894"/>
                <a:gd name="connsiteY10" fmla="*/ 830701 h 830701"/>
                <a:gd name="connsiteX11" fmla="*/ 167908 w 5991894"/>
                <a:gd name="connsiteY11" fmla="*/ 536863 h 830701"/>
                <a:gd name="connsiteX12" fmla="*/ 594305 w 5991894"/>
                <a:gd name="connsiteY12" fmla="*/ 106047 h 830701"/>
                <a:gd name="connsiteX13" fmla="*/ 996399 w 5991894"/>
                <a:gd name="connsiteY13" fmla="*/ 0 h 830701"/>
                <a:gd name="connsiteX0" fmla="*/ 996399 w 5991894"/>
                <a:gd name="connsiteY0" fmla="*/ 0 h 830701"/>
                <a:gd name="connsiteX1" fmla="*/ 5331088 w 5991894"/>
                <a:gd name="connsiteY1" fmla="*/ 1279 h 830701"/>
                <a:gd name="connsiteX2" fmla="*/ 5438536 w 5991894"/>
                <a:gd name="connsiteY2" fmla="*/ 216175 h 830701"/>
                <a:gd name="connsiteX3" fmla="*/ 5333397 w 5991894"/>
                <a:gd name="connsiteY3" fmla="*/ 426454 h 830701"/>
                <a:gd name="connsiteX4" fmla="*/ 5991894 w 5991894"/>
                <a:gd name="connsiteY4" fmla="*/ 426648 h 830701"/>
                <a:gd name="connsiteX5" fmla="*/ 5990362 w 5991894"/>
                <a:gd name="connsiteY5" fmla="*/ 429712 h 830701"/>
                <a:gd name="connsiteX6" fmla="*/ 996399 w 5991894"/>
                <a:gd name="connsiteY6" fmla="*/ 426397 h 830701"/>
                <a:gd name="connsiteX7" fmla="*/ 550119 w 5991894"/>
                <a:gd name="connsiteY7" fmla="*/ 449963 h 830701"/>
                <a:gd name="connsiteX8" fmla="*/ 219238 w 5991894"/>
                <a:gd name="connsiteY8" fmla="*/ 565920 h 830701"/>
                <a:gd name="connsiteX9" fmla="*/ 0 w 5991894"/>
                <a:gd name="connsiteY9" fmla="*/ 830701 h 830701"/>
                <a:gd name="connsiteX10" fmla="*/ 167908 w 5991894"/>
                <a:gd name="connsiteY10" fmla="*/ 536863 h 830701"/>
                <a:gd name="connsiteX11" fmla="*/ 594305 w 5991894"/>
                <a:gd name="connsiteY11" fmla="*/ 106047 h 830701"/>
                <a:gd name="connsiteX12" fmla="*/ 996399 w 5991894"/>
                <a:gd name="connsiteY12" fmla="*/ 0 h 830701"/>
                <a:gd name="connsiteX0" fmla="*/ 996399 w 5991894"/>
                <a:gd name="connsiteY0" fmla="*/ 0 h 830701"/>
                <a:gd name="connsiteX1" fmla="*/ 5331088 w 5991894"/>
                <a:gd name="connsiteY1" fmla="*/ 1279 h 830701"/>
                <a:gd name="connsiteX2" fmla="*/ 5438536 w 5991894"/>
                <a:gd name="connsiteY2" fmla="*/ 216175 h 830701"/>
                <a:gd name="connsiteX3" fmla="*/ 5333397 w 5991894"/>
                <a:gd name="connsiteY3" fmla="*/ 426454 h 830701"/>
                <a:gd name="connsiteX4" fmla="*/ 5991894 w 5991894"/>
                <a:gd name="connsiteY4" fmla="*/ 426648 h 830701"/>
                <a:gd name="connsiteX5" fmla="*/ 996399 w 5991894"/>
                <a:gd name="connsiteY5" fmla="*/ 426397 h 830701"/>
                <a:gd name="connsiteX6" fmla="*/ 550119 w 5991894"/>
                <a:gd name="connsiteY6" fmla="*/ 449963 h 830701"/>
                <a:gd name="connsiteX7" fmla="*/ 219238 w 5991894"/>
                <a:gd name="connsiteY7" fmla="*/ 565920 h 830701"/>
                <a:gd name="connsiteX8" fmla="*/ 0 w 5991894"/>
                <a:gd name="connsiteY8" fmla="*/ 830701 h 830701"/>
                <a:gd name="connsiteX9" fmla="*/ 167908 w 5991894"/>
                <a:gd name="connsiteY9" fmla="*/ 536863 h 830701"/>
                <a:gd name="connsiteX10" fmla="*/ 594305 w 5991894"/>
                <a:gd name="connsiteY10" fmla="*/ 106047 h 830701"/>
                <a:gd name="connsiteX11" fmla="*/ 996399 w 5991894"/>
                <a:gd name="connsiteY11" fmla="*/ 0 h 830701"/>
                <a:gd name="connsiteX0" fmla="*/ 996399 w 5438536"/>
                <a:gd name="connsiteY0" fmla="*/ 0 h 830701"/>
                <a:gd name="connsiteX1" fmla="*/ 5331088 w 5438536"/>
                <a:gd name="connsiteY1" fmla="*/ 1279 h 830701"/>
                <a:gd name="connsiteX2" fmla="*/ 5438536 w 5438536"/>
                <a:gd name="connsiteY2" fmla="*/ 216175 h 830701"/>
                <a:gd name="connsiteX3" fmla="*/ 5333397 w 5438536"/>
                <a:gd name="connsiteY3" fmla="*/ 426454 h 830701"/>
                <a:gd name="connsiteX4" fmla="*/ 996399 w 5438536"/>
                <a:gd name="connsiteY4" fmla="*/ 426397 h 830701"/>
                <a:gd name="connsiteX5" fmla="*/ 550119 w 5438536"/>
                <a:gd name="connsiteY5" fmla="*/ 449963 h 830701"/>
                <a:gd name="connsiteX6" fmla="*/ 219238 w 5438536"/>
                <a:gd name="connsiteY6" fmla="*/ 565920 h 830701"/>
                <a:gd name="connsiteX7" fmla="*/ 0 w 5438536"/>
                <a:gd name="connsiteY7" fmla="*/ 830701 h 830701"/>
                <a:gd name="connsiteX8" fmla="*/ 167908 w 5438536"/>
                <a:gd name="connsiteY8" fmla="*/ 536863 h 830701"/>
                <a:gd name="connsiteX9" fmla="*/ 594305 w 5438536"/>
                <a:gd name="connsiteY9" fmla="*/ 106047 h 830701"/>
                <a:gd name="connsiteX10" fmla="*/ 996399 w 5438536"/>
                <a:gd name="connsiteY10" fmla="*/ 0 h 8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8536" h="830701">
                  <a:moveTo>
                    <a:pt x="996399" y="0"/>
                  </a:moveTo>
                  <a:lnTo>
                    <a:pt x="5331088" y="1279"/>
                  </a:lnTo>
                  <a:lnTo>
                    <a:pt x="5438536" y="216175"/>
                  </a:lnTo>
                  <a:lnTo>
                    <a:pt x="5333397" y="426454"/>
                  </a:lnTo>
                  <a:lnTo>
                    <a:pt x="996399" y="426397"/>
                  </a:lnTo>
                  <a:cubicBezTo>
                    <a:pt x="811554" y="435234"/>
                    <a:pt x="695933" y="421242"/>
                    <a:pt x="550119" y="449963"/>
                  </a:cubicBezTo>
                  <a:cubicBezTo>
                    <a:pt x="404304" y="478684"/>
                    <a:pt x="310924" y="502464"/>
                    <a:pt x="219238" y="565920"/>
                  </a:cubicBezTo>
                  <a:cubicBezTo>
                    <a:pt x="127552" y="629377"/>
                    <a:pt x="46567" y="715929"/>
                    <a:pt x="0" y="830701"/>
                  </a:cubicBezTo>
                  <a:cubicBezTo>
                    <a:pt x="16202" y="752639"/>
                    <a:pt x="83218" y="628181"/>
                    <a:pt x="167908" y="536863"/>
                  </a:cubicBezTo>
                  <a:lnTo>
                    <a:pt x="594305" y="106047"/>
                  </a:lnTo>
                  <a:cubicBezTo>
                    <a:pt x="692987" y="24303"/>
                    <a:pt x="811554" y="8837"/>
                    <a:pt x="996399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100000">
                  <a:srgbClr val="2DA5EF"/>
                </a:gs>
                <a:gs pos="62000">
                  <a:schemeClr val="accent1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6D384990-A4DB-4F49-B4BD-39E40646D895}"/>
                </a:ext>
              </a:extLst>
            </p:cNvPr>
            <p:cNvSpPr/>
            <p:nvPr/>
          </p:nvSpPr>
          <p:spPr>
            <a:xfrm>
              <a:off x="1248356" y="3449467"/>
              <a:ext cx="5146199" cy="830701"/>
            </a:xfrm>
            <a:custGeom>
              <a:avLst/>
              <a:gdLst>
                <a:gd name="connsiteX0" fmla="*/ 996399 w 5991851"/>
                <a:gd name="connsiteY0" fmla="*/ 0 h 830701"/>
                <a:gd name="connsiteX1" fmla="*/ 5038708 w 5991851"/>
                <a:gd name="connsiteY1" fmla="*/ 1192 h 830701"/>
                <a:gd name="connsiteX2" fmla="*/ 5146199 w 5991851"/>
                <a:gd name="connsiteY2" fmla="*/ 216175 h 830701"/>
                <a:gd name="connsiteX3" fmla="*/ 5041060 w 5991851"/>
                <a:gd name="connsiteY3" fmla="*/ 426454 h 830701"/>
                <a:gd name="connsiteX4" fmla="*/ 5991851 w 5991851"/>
                <a:gd name="connsiteY4" fmla="*/ 426735 h 830701"/>
                <a:gd name="connsiteX5" fmla="*/ 5990362 w 5991851"/>
                <a:gd name="connsiteY5" fmla="*/ 429712 h 830701"/>
                <a:gd name="connsiteX6" fmla="*/ 5989441 w 5991851"/>
                <a:gd name="connsiteY6" fmla="*/ 427870 h 830701"/>
                <a:gd name="connsiteX7" fmla="*/ 996399 w 5991851"/>
                <a:gd name="connsiteY7" fmla="*/ 426397 h 830701"/>
                <a:gd name="connsiteX8" fmla="*/ 550119 w 5991851"/>
                <a:gd name="connsiteY8" fmla="*/ 449963 h 830701"/>
                <a:gd name="connsiteX9" fmla="*/ 219238 w 5991851"/>
                <a:gd name="connsiteY9" fmla="*/ 565920 h 830701"/>
                <a:gd name="connsiteX10" fmla="*/ 0 w 5991851"/>
                <a:gd name="connsiteY10" fmla="*/ 830701 h 830701"/>
                <a:gd name="connsiteX11" fmla="*/ 167908 w 5991851"/>
                <a:gd name="connsiteY11" fmla="*/ 536863 h 830701"/>
                <a:gd name="connsiteX12" fmla="*/ 594305 w 5991851"/>
                <a:gd name="connsiteY12" fmla="*/ 106047 h 830701"/>
                <a:gd name="connsiteX13" fmla="*/ 996399 w 5991851"/>
                <a:gd name="connsiteY13" fmla="*/ 0 h 830701"/>
                <a:gd name="connsiteX0" fmla="*/ 996399 w 5991851"/>
                <a:gd name="connsiteY0" fmla="*/ 0 h 830701"/>
                <a:gd name="connsiteX1" fmla="*/ 5038708 w 5991851"/>
                <a:gd name="connsiteY1" fmla="*/ 1192 h 830701"/>
                <a:gd name="connsiteX2" fmla="*/ 5146199 w 5991851"/>
                <a:gd name="connsiteY2" fmla="*/ 216175 h 830701"/>
                <a:gd name="connsiteX3" fmla="*/ 5041060 w 5991851"/>
                <a:gd name="connsiteY3" fmla="*/ 426454 h 830701"/>
                <a:gd name="connsiteX4" fmla="*/ 5991851 w 5991851"/>
                <a:gd name="connsiteY4" fmla="*/ 426735 h 830701"/>
                <a:gd name="connsiteX5" fmla="*/ 5990362 w 5991851"/>
                <a:gd name="connsiteY5" fmla="*/ 429712 h 830701"/>
                <a:gd name="connsiteX6" fmla="*/ 996399 w 5991851"/>
                <a:gd name="connsiteY6" fmla="*/ 426397 h 830701"/>
                <a:gd name="connsiteX7" fmla="*/ 550119 w 5991851"/>
                <a:gd name="connsiteY7" fmla="*/ 449963 h 830701"/>
                <a:gd name="connsiteX8" fmla="*/ 219238 w 5991851"/>
                <a:gd name="connsiteY8" fmla="*/ 565920 h 830701"/>
                <a:gd name="connsiteX9" fmla="*/ 0 w 5991851"/>
                <a:gd name="connsiteY9" fmla="*/ 830701 h 830701"/>
                <a:gd name="connsiteX10" fmla="*/ 167908 w 5991851"/>
                <a:gd name="connsiteY10" fmla="*/ 536863 h 830701"/>
                <a:gd name="connsiteX11" fmla="*/ 594305 w 5991851"/>
                <a:gd name="connsiteY11" fmla="*/ 106047 h 830701"/>
                <a:gd name="connsiteX12" fmla="*/ 996399 w 5991851"/>
                <a:gd name="connsiteY12" fmla="*/ 0 h 830701"/>
                <a:gd name="connsiteX0" fmla="*/ 996399 w 5991851"/>
                <a:gd name="connsiteY0" fmla="*/ 0 h 830701"/>
                <a:gd name="connsiteX1" fmla="*/ 5038708 w 5991851"/>
                <a:gd name="connsiteY1" fmla="*/ 1192 h 830701"/>
                <a:gd name="connsiteX2" fmla="*/ 5146199 w 5991851"/>
                <a:gd name="connsiteY2" fmla="*/ 216175 h 830701"/>
                <a:gd name="connsiteX3" fmla="*/ 5041060 w 5991851"/>
                <a:gd name="connsiteY3" fmla="*/ 426454 h 830701"/>
                <a:gd name="connsiteX4" fmla="*/ 5991851 w 5991851"/>
                <a:gd name="connsiteY4" fmla="*/ 426735 h 830701"/>
                <a:gd name="connsiteX5" fmla="*/ 996399 w 5991851"/>
                <a:gd name="connsiteY5" fmla="*/ 426397 h 830701"/>
                <a:gd name="connsiteX6" fmla="*/ 550119 w 5991851"/>
                <a:gd name="connsiteY6" fmla="*/ 449963 h 830701"/>
                <a:gd name="connsiteX7" fmla="*/ 219238 w 5991851"/>
                <a:gd name="connsiteY7" fmla="*/ 565920 h 830701"/>
                <a:gd name="connsiteX8" fmla="*/ 0 w 5991851"/>
                <a:gd name="connsiteY8" fmla="*/ 830701 h 830701"/>
                <a:gd name="connsiteX9" fmla="*/ 167908 w 5991851"/>
                <a:gd name="connsiteY9" fmla="*/ 536863 h 830701"/>
                <a:gd name="connsiteX10" fmla="*/ 594305 w 5991851"/>
                <a:gd name="connsiteY10" fmla="*/ 106047 h 830701"/>
                <a:gd name="connsiteX11" fmla="*/ 996399 w 5991851"/>
                <a:gd name="connsiteY11" fmla="*/ 0 h 830701"/>
                <a:gd name="connsiteX0" fmla="*/ 996399 w 5146199"/>
                <a:gd name="connsiteY0" fmla="*/ 0 h 830701"/>
                <a:gd name="connsiteX1" fmla="*/ 5038708 w 5146199"/>
                <a:gd name="connsiteY1" fmla="*/ 1192 h 830701"/>
                <a:gd name="connsiteX2" fmla="*/ 5146199 w 5146199"/>
                <a:gd name="connsiteY2" fmla="*/ 216175 h 830701"/>
                <a:gd name="connsiteX3" fmla="*/ 5041060 w 5146199"/>
                <a:gd name="connsiteY3" fmla="*/ 426454 h 830701"/>
                <a:gd name="connsiteX4" fmla="*/ 996399 w 5146199"/>
                <a:gd name="connsiteY4" fmla="*/ 426397 h 830701"/>
                <a:gd name="connsiteX5" fmla="*/ 550119 w 5146199"/>
                <a:gd name="connsiteY5" fmla="*/ 449963 h 830701"/>
                <a:gd name="connsiteX6" fmla="*/ 219238 w 5146199"/>
                <a:gd name="connsiteY6" fmla="*/ 565920 h 830701"/>
                <a:gd name="connsiteX7" fmla="*/ 0 w 5146199"/>
                <a:gd name="connsiteY7" fmla="*/ 830701 h 830701"/>
                <a:gd name="connsiteX8" fmla="*/ 167908 w 5146199"/>
                <a:gd name="connsiteY8" fmla="*/ 536863 h 830701"/>
                <a:gd name="connsiteX9" fmla="*/ 594305 w 5146199"/>
                <a:gd name="connsiteY9" fmla="*/ 106047 h 830701"/>
                <a:gd name="connsiteX10" fmla="*/ 996399 w 5146199"/>
                <a:gd name="connsiteY10" fmla="*/ 0 h 8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6199" h="830701">
                  <a:moveTo>
                    <a:pt x="996399" y="0"/>
                  </a:moveTo>
                  <a:lnTo>
                    <a:pt x="5038708" y="1192"/>
                  </a:lnTo>
                  <a:lnTo>
                    <a:pt x="5146199" y="216175"/>
                  </a:lnTo>
                  <a:lnTo>
                    <a:pt x="5041060" y="426454"/>
                  </a:lnTo>
                  <a:lnTo>
                    <a:pt x="996399" y="426397"/>
                  </a:lnTo>
                  <a:cubicBezTo>
                    <a:pt x="811554" y="435234"/>
                    <a:pt x="695933" y="421242"/>
                    <a:pt x="550119" y="449963"/>
                  </a:cubicBezTo>
                  <a:cubicBezTo>
                    <a:pt x="404304" y="478684"/>
                    <a:pt x="310924" y="502464"/>
                    <a:pt x="219238" y="565920"/>
                  </a:cubicBezTo>
                  <a:cubicBezTo>
                    <a:pt x="127552" y="629377"/>
                    <a:pt x="46567" y="715929"/>
                    <a:pt x="0" y="830701"/>
                  </a:cubicBezTo>
                  <a:cubicBezTo>
                    <a:pt x="16202" y="752639"/>
                    <a:pt x="83218" y="628181"/>
                    <a:pt x="167908" y="536863"/>
                  </a:cubicBezTo>
                  <a:lnTo>
                    <a:pt x="594305" y="106047"/>
                  </a:lnTo>
                  <a:cubicBezTo>
                    <a:pt x="692987" y="24303"/>
                    <a:pt x="811554" y="8837"/>
                    <a:pt x="996399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5"/>
                </a:gs>
                <a:gs pos="100000">
                  <a:schemeClr val="accent2"/>
                </a:gs>
                <a:gs pos="62000">
                  <a:schemeClr val="accent5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E139EB57-FD55-4972-8A2A-40D015676D93}"/>
                </a:ext>
              </a:extLst>
            </p:cNvPr>
            <p:cNvSpPr/>
            <p:nvPr/>
          </p:nvSpPr>
          <p:spPr>
            <a:xfrm>
              <a:off x="825020" y="3871204"/>
              <a:ext cx="6096961" cy="830701"/>
            </a:xfrm>
            <a:custGeom>
              <a:avLst/>
              <a:gdLst>
                <a:gd name="connsiteX0" fmla="*/ 859155 w 5257165"/>
                <a:gd name="connsiteY0" fmla="*/ 0 h 716570"/>
                <a:gd name="connsiteX1" fmla="*/ 5164455 w 5257165"/>
                <a:gd name="connsiteY1" fmla="*/ 1270 h 716570"/>
                <a:gd name="connsiteX2" fmla="*/ 5257165 w 5257165"/>
                <a:gd name="connsiteY2" fmla="*/ 186690 h 716570"/>
                <a:gd name="connsiteX3" fmla="*/ 5165249 w 5257165"/>
                <a:gd name="connsiteY3" fmla="*/ 370523 h 716570"/>
                <a:gd name="connsiteX4" fmla="*/ 5164455 w 5257165"/>
                <a:gd name="connsiteY4" fmla="*/ 368935 h 716570"/>
                <a:gd name="connsiteX5" fmla="*/ 859155 w 5257165"/>
                <a:gd name="connsiteY5" fmla="*/ 367665 h 716570"/>
                <a:gd name="connsiteX6" fmla="*/ 512445 w 5257165"/>
                <a:gd name="connsiteY6" fmla="*/ 459105 h 716570"/>
                <a:gd name="connsiteX7" fmla="*/ 257620 w 5257165"/>
                <a:gd name="connsiteY7" fmla="*/ 716570 h 716570"/>
                <a:gd name="connsiteX8" fmla="*/ 0 w 5257165"/>
                <a:gd name="connsiteY8" fmla="*/ 716280 h 716570"/>
                <a:gd name="connsiteX9" fmla="*/ 144780 w 5257165"/>
                <a:gd name="connsiteY9" fmla="*/ 462915 h 716570"/>
                <a:gd name="connsiteX10" fmla="*/ 512445 w 5257165"/>
                <a:gd name="connsiteY10" fmla="*/ 91440 h 716570"/>
                <a:gd name="connsiteX11" fmla="*/ 859155 w 5257165"/>
                <a:gd name="connsiteY11" fmla="*/ 0 h 71657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512445 w 5257165"/>
                <a:gd name="connsiteY6" fmla="*/ 45910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512445 w 5257165"/>
                <a:gd name="connsiteY6" fmla="*/ 45910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474345 w 5257165"/>
                <a:gd name="connsiteY6" fmla="*/ 38798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474345 w 5257165"/>
                <a:gd name="connsiteY6" fmla="*/ 38798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474345 w 5257165"/>
                <a:gd name="connsiteY6" fmla="*/ 38798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474345 w 5257165"/>
                <a:gd name="connsiteY6" fmla="*/ 38798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  <a:gd name="connsiteX0" fmla="*/ 859155 w 5257165"/>
                <a:gd name="connsiteY0" fmla="*/ 0 h 716280"/>
                <a:gd name="connsiteX1" fmla="*/ 5164455 w 5257165"/>
                <a:gd name="connsiteY1" fmla="*/ 1270 h 716280"/>
                <a:gd name="connsiteX2" fmla="*/ 5257165 w 5257165"/>
                <a:gd name="connsiteY2" fmla="*/ 186690 h 716280"/>
                <a:gd name="connsiteX3" fmla="*/ 5165249 w 5257165"/>
                <a:gd name="connsiteY3" fmla="*/ 370523 h 716280"/>
                <a:gd name="connsiteX4" fmla="*/ 5164455 w 5257165"/>
                <a:gd name="connsiteY4" fmla="*/ 368935 h 716280"/>
                <a:gd name="connsiteX5" fmla="*/ 859155 w 5257165"/>
                <a:gd name="connsiteY5" fmla="*/ 367665 h 716280"/>
                <a:gd name="connsiteX6" fmla="*/ 474345 w 5257165"/>
                <a:gd name="connsiteY6" fmla="*/ 387985 h 716280"/>
                <a:gd name="connsiteX7" fmla="*/ 189040 w 5257165"/>
                <a:gd name="connsiteY7" fmla="*/ 487970 h 716280"/>
                <a:gd name="connsiteX8" fmla="*/ 0 w 5257165"/>
                <a:gd name="connsiteY8" fmla="*/ 716280 h 716280"/>
                <a:gd name="connsiteX9" fmla="*/ 144780 w 5257165"/>
                <a:gd name="connsiteY9" fmla="*/ 462915 h 716280"/>
                <a:gd name="connsiteX10" fmla="*/ 512445 w 5257165"/>
                <a:gd name="connsiteY10" fmla="*/ 91440 h 716280"/>
                <a:gd name="connsiteX11" fmla="*/ 859155 w 5257165"/>
                <a:gd name="connsiteY11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57165" h="716280">
                  <a:moveTo>
                    <a:pt x="859155" y="0"/>
                  </a:moveTo>
                  <a:lnTo>
                    <a:pt x="5164455" y="1270"/>
                  </a:lnTo>
                  <a:lnTo>
                    <a:pt x="5257165" y="186690"/>
                  </a:lnTo>
                  <a:lnTo>
                    <a:pt x="5165249" y="370523"/>
                  </a:lnTo>
                  <a:lnTo>
                    <a:pt x="5164455" y="368935"/>
                  </a:lnTo>
                  <a:lnTo>
                    <a:pt x="859155" y="367665"/>
                  </a:lnTo>
                  <a:cubicBezTo>
                    <a:pt x="699770" y="375285"/>
                    <a:pt x="600075" y="363220"/>
                    <a:pt x="474345" y="387985"/>
                  </a:cubicBezTo>
                  <a:cubicBezTo>
                    <a:pt x="348615" y="412750"/>
                    <a:pt x="268097" y="433254"/>
                    <a:pt x="189040" y="487970"/>
                  </a:cubicBezTo>
                  <a:cubicBezTo>
                    <a:pt x="109983" y="542686"/>
                    <a:pt x="40153" y="617317"/>
                    <a:pt x="0" y="716280"/>
                  </a:cubicBezTo>
                  <a:cubicBezTo>
                    <a:pt x="13970" y="648970"/>
                    <a:pt x="71755" y="541655"/>
                    <a:pt x="144780" y="462915"/>
                  </a:cubicBezTo>
                  <a:lnTo>
                    <a:pt x="512445" y="91440"/>
                  </a:lnTo>
                  <a:cubicBezTo>
                    <a:pt x="597535" y="20955"/>
                    <a:pt x="699770" y="7620"/>
                    <a:pt x="859155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100000">
                  <a:srgbClr val="2DA5EF"/>
                </a:gs>
                <a:gs pos="62000">
                  <a:schemeClr val="accent1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EB0BB99A-65D7-4557-A433-2F415CBBA27C}"/>
                </a:ext>
              </a:extLst>
            </p:cNvPr>
            <p:cNvSpPr/>
            <p:nvPr/>
          </p:nvSpPr>
          <p:spPr>
            <a:xfrm>
              <a:off x="413971" y="4295392"/>
              <a:ext cx="5364010" cy="830701"/>
            </a:xfrm>
            <a:custGeom>
              <a:avLst/>
              <a:gdLst>
                <a:gd name="connsiteX0" fmla="*/ 996399 w 5991883"/>
                <a:gd name="connsiteY0" fmla="*/ 0 h 830701"/>
                <a:gd name="connsiteX1" fmla="*/ 5256551 w 5991883"/>
                <a:gd name="connsiteY1" fmla="*/ 1257 h 830701"/>
                <a:gd name="connsiteX2" fmla="*/ 5364010 w 5991883"/>
                <a:gd name="connsiteY2" fmla="*/ 216175 h 830701"/>
                <a:gd name="connsiteX3" fmla="*/ 5258871 w 5991883"/>
                <a:gd name="connsiteY3" fmla="*/ 426454 h 830701"/>
                <a:gd name="connsiteX4" fmla="*/ 5991883 w 5991883"/>
                <a:gd name="connsiteY4" fmla="*/ 426670 h 830701"/>
                <a:gd name="connsiteX5" fmla="*/ 5990362 w 5991883"/>
                <a:gd name="connsiteY5" fmla="*/ 429712 h 830701"/>
                <a:gd name="connsiteX6" fmla="*/ 5989441 w 5991883"/>
                <a:gd name="connsiteY6" fmla="*/ 427870 h 830701"/>
                <a:gd name="connsiteX7" fmla="*/ 996399 w 5991883"/>
                <a:gd name="connsiteY7" fmla="*/ 426397 h 830701"/>
                <a:gd name="connsiteX8" fmla="*/ 550119 w 5991883"/>
                <a:gd name="connsiteY8" fmla="*/ 449963 h 830701"/>
                <a:gd name="connsiteX9" fmla="*/ 219238 w 5991883"/>
                <a:gd name="connsiteY9" fmla="*/ 565920 h 830701"/>
                <a:gd name="connsiteX10" fmla="*/ 0 w 5991883"/>
                <a:gd name="connsiteY10" fmla="*/ 830701 h 830701"/>
                <a:gd name="connsiteX11" fmla="*/ 167908 w 5991883"/>
                <a:gd name="connsiteY11" fmla="*/ 536863 h 830701"/>
                <a:gd name="connsiteX12" fmla="*/ 594305 w 5991883"/>
                <a:gd name="connsiteY12" fmla="*/ 106047 h 830701"/>
                <a:gd name="connsiteX13" fmla="*/ 996399 w 5991883"/>
                <a:gd name="connsiteY13" fmla="*/ 0 h 830701"/>
                <a:gd name="connsiteX0" fmla="*/ 996399 w 5991883"/>
                <a:gd name="connsiteY0" fmla="*/ 0 h 830701"/>
                <a:gd name="connsiteX1" fmla="*/ 5256551 w 5991883"/>
                <a:gd name="connsiteY1" fmla="*/ 1257 h 830701"/>
                <a:gd name="connsiteX2" fmla="*/ 5364010 w 5991883"/>
                <a:gd name="connsiteY2" fmla="*/ 216175 h 830701"/>
                <a:gd name="connsiteX3" fmla="*/ 5258871 w 5991883"/>
                <a:gd name="connsiteY3" fmla="*/ 426454 h 830701"/>
                <a:gd name="connsiteX4" fmla="*/ 5991883 w 5991883"/>
                <a:gd name="connsiteY4" fmla="*/ 426670 h 830701"/>
                <a:gd name="connsiteX5" fmla="*/ 5990362 w 5991883"/>
                <a:gd name="connsiteY5" fmla="*/ 429712 h 830701"/>
                <a:gd name="connsiteX6" fmla="*/ 996399 w 5991883"/>
                <a:gd name="connsiteY6" fmla="*/ 426397 h 830701"/>
                <a:gd name="connsiteX7" fmla="*/ 550119 w 5991883"/>
                <a:gd name="connsiteY7" fmla="*/ 449963 h 830701"/>
                <a:gd name="connsiteX8" fmla="*/ 219238 w 5991883"/>
                <a:gd name="connsiteY8" fmla="*/ 565920 h 830701"/>
                <a:gd name="connsiteX9" fmla="*/ 0 w 5991883"/>
                <a:gd name="connsiteY9" fmla="*/ 830701 h 830701"/>
                <a:gd name="connsiteX10" fmla="*/ 167908 w 5991883"/>
                <a:gd name="connsiteY10" fmla="*/ 536863 h 830701"/>
                <a:gd name="connsiteX11" fmla="*/ 594305 w 5991883"/>
                <a:gd name="connsiteY11" fmla="*/ 106047 h 830701"/>
                <a:gd name="connsiteX12" fmla="*/ 996399 w 5991883"/>
                <a:gd name="connsiteY12" fmla="*/ 0 h 830701"/>
                <a:gd name="connsiteX0" fmla="*/ 996399 w 5991883"/>
                <a:gd name="connsiteY0" fmla="*/ 0 h 830701"/>
                <a:gd name="connsiteX1" fmla="*/ 5256551 w 5991883"/>
                <a:gd name="connsiteY1" fmla="*/ 1257 h 830701"/>
                <a:gd name="connsiteX2" fmla="*/ 5364010 w 5991883"/>
                <a:gd name="connsiteY2" fmla="*/ 216175 h 830701"/>
                <a:gd name="connsiteX3" fmla="*/ 5258871 w 5991883"/>
                <a:gd name="connsiteY3" fmla="*/ 426454 h 830701"/>
                <a:gd name="connsiteX4" fmla="*/ 5991883 w 5991883"/>
                <a:gd name="connsiteY4" fmla="*/ 426670 h 830701"/>
                <a:gd name="connsiteX5" fmla="*/ 996399 w 5991883"/>
                <a:gd name="connsiteY5" fmla="*/ 426397 h 830701"/>
                <a:gd name="connsiteX6" fmla="*/ 550119 w 5991883"/>
                <a:gd name="connsiteY6" fmla="*/ 449963 h 830701"/>
                <a:gd name="connsiteX7" fmla="*/ 219238 w 5991883"/>
                <a:gd name="connsiteY7" fmla="*/ 565920 h 830701"/>
                <a:gd name="connsiteX8" fmla="*/ 0 w 5991883"/>
                <a:gd name="connsiteY8" fmla="*/ 830701 h 830701"/>
                <a:gd name="connsiteX9" fmla="*/ 167908 w 5991883"/>
                <a:gd name="connsiteY9" fmla="*/ 536863 h 830701"/>
                <a:gd name="connsiteX10" fmla="*/ 594305 w 5991883"/>
                <a:gd name="connsiteY10" fmla="*/ 106047 h 830701"/>
                <a:gd name="connsiteX11" fmla="*/ 996399 w 5991883"/>
                <a:gd name="connsiteY11" fmla="*/ 0 h 830701"/>
                <a:gd name="connsiteX0" fmla="*/ 996399 w 5364010"/>
                <a:gd name="connsiteY0" fmla="*/ 0 h 830701"/>
                <a:gd name="connsiteX1" fmla="*/ 5256551 w 5364010"/>
                <a:gd name="connsiteY1" fmla="*/ 1257 h 830701"/>
                <a:gd name="connsiteX2" fmla="*/ 5364010 w 5364010"/>
                <a:gd name="connsiteY2" fmla="*/ 216175 h 830701"/>
                <a:gd name="connsiteX3" fmla="*/ 5258871 w 5364010"/>
                <a:gd name="connsiteY3" fmla="*/ 426454 h 830701"/>
                <a:gd name="connsiteX4" fmla="*/ 996399 w 5364010"/>
                <a:gd name="connsiteY4" fmla="*/ 426397 h 830701"/>
                <a:gd name="connsiteX5" fmla="*/ 550119 w 5364010"/>
                <a:gd name="connsiteY5" fmla="*/ 449963 h 830701"/>
                <a:gd name="connsiteX6" fmla="*/ 219238 w 5364010"/>
                <a:gd name="connsiteY6" fmla="*/ 565920 h 830701"/>
                <a:gd name="connsiteX7" fmla="*/ 0 w 5364010"/>
                <a:gd name="connsiteY7" fmla="*/ 830701 h 830701"/>
                <a:gd name="connsiteX8" fmla="*/ 167908 w 5364010"/>
                <a:gd name="connsiteY8" fmla="*/ 536863 h 830701"/>
                <a:gd name="connsiteX9" fmla="*/ 594305 w 5364010"/>
                <a:gd name="connsiteY9" fmla="*/ 106047 h 830701"/>
                <a:gd name="connsiteX10" fmla="*/ 996399 w 5364010"/>
                <a:gd name="connsiteY10" fmla="*/ 0 h 8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4010" h="830701">
                  <a:moveTo>
                    <a:pt x="996399" y="0"/>
                  </a:moveTo>
                  <a:lnTo>
                    <a:pt x="5256551" y="1257"/>
                  </a:lnTo>
                  <a:lnTo>
                    <a:pt x="5364010" y="216175"/>
                  </a:lnTo>
                  <a:lnTo>
                    <a:pt x="5258871" y="426454"/>
                  </a:lnTo>
                  <a:lnTo>
                    <a:pt x="996399" y="426397"/>
                  </a:lnTo>
                  <a:cubicBezTo>
                    <a:pt x="811554" y="435235"/>
                    <a:pt x="695933" y="421242"/>
                    <a:pt x="550119" y="449963"/>
                  </a:cubicBezTo>
                  <a:cubicBezTo>
                    <a:pt x="404304" y="478684"/>
                    <a:pt x="310924" y="502464"/>
                    <a:pt x="219238" y="565920"/>
                  </a:cubicBezTo>
                  <a:cubicBezTo>
                    <a:pt x="127552" y="629377"/>
                    <a:pt x="46567" y="715930"/>
                    <a:pt x="0" y="830701"/>
                  </a:cubicBezTo>
                  <a:cubicBezTo>
                    <a:pt x="16202" y="752639"/>
                    <a:pt x="83218" y="628181"/>
                    <a:pt x="167908" y="536863"/>
                  </a:cubicBezTo>
                  <a:lnTo>
                    <a:pt x="594305" y="106047"/>
                  </a:lnTo>
                  <a:cubicBezTo>
                    <a:pt x="692987" y="24303"/>
                    <a:pt x="811554" y="8837"/>
                    <a:pt x="996399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5"/>
                </a:gs>
                <a:gs pos="100000">
                  <a:schemeClr val="accent2"/>
                </a:gs>
                <a:gs pos="62000">
                  <a:schemeClr val="accent5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6F620BD-AF19-4FC0-98B8-36CCAF8EEF44}"/>
              </a:ext>
            </a:extLst>
          </p:cNvPr>
          <p:cNvSpPr txBox="1"/>
          <p:nvPr/>
        </p:nvSpPr>
        <p:spPr>
          <a:xfrm>
            <a:off x="3078338" y="3237703"/>
            <a:ext cx="3403181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我是文字我是文字我是文字我是文字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87C4ACE-ADCF-43F6-855E-DC2AE08E4202}"/>
              </a:ext>
            </a:extLst>
          </p:cNvPr>
          <p:cNvSpPr txBox="1"/>
          <p:nvPr/>
        </p:nvSpPr>
        <p:spPr>
          <a:xfrm>
            <a:off x="2846842" y="4083250"/>
            <a:ext cx="3403181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我是文字我是文字我是文字我是文字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781FF56-2EFB-409A-B7C0-1CD8D0181310}"/>
              </a:ext>
            </a:extLst>
          </p:cNvPr>
          <p:cNvSpPr txBox="1"/>
          <p:nvPr/>
        </p:nvSpPr>
        <p:spPr>
          <a:xfrm>
            <a:off x="2304348" y="3659129"/>
            <a:ext cx="3403181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我是文字我是文字我是文字我是文字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478CEC7-A5F9-4A3E-BBC6-3572B67DE32B}"/>
              </a:ext>
            </a:extLst>
          </p:cNvPr>
          <p:cNvSpPr txBox="1"/>
          <p:nvPr/>
        </p:nvSpPr>
        <p:spPr>
          <a:xfrm>
            <a:off x="1771909" y="4499814"/>
            <a:ext cx="3403181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我是文字我是文字我是文字我是文字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C4AF915E-FAC9-4DB9-B40A-BB36FE2FEEBB}"/>
              </a:ext>
            </a:extLst>
          </p:cNvPr>
          <p:cNvSpPr/>
          <p:nvPr/>
        </p:nvSpPr>
        <p:spPr>
          <a:xfrm>
            <a:off x="704372" y="1297822"/>
            <a:ext cx="3652828" cy="1503913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256A564-2938-4687-A1EA-8A36AA9DE4E3}"/>
              </a:ext>
            </a:extLst>
          </p:cNvPr>
          <p:cNvSpPr/>
          <p:nvPr/>
        </p:nvSpPr>
        <p:spPr>
          <a:xfrm>
            <a:off x="5118717" y="997372"/>
            <a:ext cx="3652828" cy="1503913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AF49E94-0891-482C-B83D-B21C7051733A}"/>
              </a:ext>
            </a:extLst>
          </p:cNvPr>
          <p:cNvSpPr/>
          <p:nvPr/>
        </p:nvSpPr>
        <p:spPr>
          <a:xfrm>
            <a:off x="7839176" y="2902011"/>
            <a:ext cx="3652828" cy="1503913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97355CE6-179F-46E4-A5E9-AC7B72BE3F6C}"/>
              </a:ext>
            </a:extLst>
          </p:cNvPr>
          <p:cNvSpPr/>
          <p:nvPr/>
        </p:nvSpPr>
        <p:spPr>
          <a:xfrm>
            <a:off x="7049324" y="4806651"/>
            <a:ext cx="3706305" cy="1503913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69648F2A-2D1A-4716-B69C-0038F786039F}"/>
              </a:ext>
            </a:extLst>
          </p:cNvPr>
          <p:cNvGrpSpPr/>
          <p:nvPr/>
        </p:nvGrpSpPr>
        <p:grpSpPr>
          <a:xfrm>
            <a:off x="789878" y="1530641"/>
            <a:ext cx="3487165" cy="1020262"/>
            <a:chOff x="789878" y="1530641"/>
            <a:chExt cx="3487165" cy="1020262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D03C397F-889D-43B5-8EC3-71DE2D39E4FA}"/>
                </a:ext>
              </a:extLst>
            </p:cNvPr>
            <p:cNvGrpSpPr/>
            <p:nvPr/>
          </p:nvGrpSpPr>
          <p:grpSpPr>
            <a:xfrm>
              <a:off x="789878" y="1541980"/>
              <a:ext cx="3487165" cy="1008923"/>
              <a:chOff x="3593937" y="1499542"/>
              <a:chExt cx="3487165" cy="1008923"/>
            </a:xfrm>
          </p:grpSpPr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72A7BC87-14ED-4CD0-A712-FA269E4C9FF1}"/>
                  </a:ext>
                </a:extLst>
              </p:cNvPr>
              <p:cNvSpPr/>
              <p:nvPr/>
            </p:nvSpPr>
            <p:spPr>
              <a:xfrm>
                <a:off x="3593937" y="1876241"/>
                <a:ext cx="3487165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风里带来些新翻的泥土的气息，混着青草味儿，都在微微润湿的空气里酝酿。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E6BFF0F6-094F-47E5-9B29-292971FAAC53}"/>
                  </a:ext>
                </a:extLst>
              </p:cNvPr>
              <p:cNvSpPr txBox="1"/>
              <p:nvPr/>
            </p:nvSpPr>
            <p:spPr>
              <a:xfrm>
                <a:off x="3888089" y="1499542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01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504CAA97-0CF5-4B45-ACA1-3B74C77D031E}"/>
                </a:ext>
              </a:extLst>
            </p:cNvPr>
            <p:cNvGrpSpPr/>
            <p:nvPr/>
          </p:nvGrpSpPr>
          <p:grpSpPr>
            <a:xfrm>
              <a:off x="859335" y="1530641"/>
              <a:ext cx="2034321" cy="322870"/>
              <a:chOff x="859335" y="1530641"/>
              <a:chExt cx="2034321" cy="322870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5BAA9E65-3BF0-4E38-A655-1C43FE525A55}"/>
                  </a:ext>
                </a:extLst>
              </p:cNvPr>
              <p:cNvGrpSpPr/>
              <p:nvPr/>
            </p:nvGrpSpPr>
            <p:grpSpPr>
              <a:xfrm>
                <a:off x="859335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79" name="Freeform 48">
                  <a:extLst>
                    <a:ext uri="{FF2B5EF4-FFF2-40B4-BE49-F238E27FC236}">
                      <a16:creationId xmlns="" xmlns:a16="http://schemas.microsoft.com/office/drawing/2014/main" id="{9201D677-44DF-4F90-97E8-2A153799E7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" name="Freeform 49">
                  <a:extLst>
                    <a:ext uri="{FF2B5EF4-FFF2-40B4-BE49-F238E27FC236}">
                      <a16:creationId xmlns="" xmlns:a16="http://schemas.microsoft.com/office/drawing/2014/main" id="{0EA2ECA4-2567-498E-BBC8-D570D8EC0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" name="Freeform 50">
                  <a:extLst>
                    <a:ext uri="{FF2B5EF4-FFF2-40B4-BE49-F238E27FC236}">
                      <a16:creationId xmlns="" xmlns:a16="http://schemas.microsoft.com/office/drawing/2014/main" id="{061CE437-3C09-4C19-9C35-659006AC3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2" name="Freeform 51">
                  <a:extLst>
                    <a:ext uri="{FF2B5EF4-FFF2-40B4-BE49-F238E27FC236}">
                      <a16:creationId xmlns="" xmlns:a16="http://schemas.microsoft.com/office/drawing/2014/main" id="{1DE0C0D5-92A1-4A5B-B849-559840CD71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3" name="Freeform 52">
                  <a:extLst>
                    <a:ext uri="{FF2B5EF4-FFF2-40B4-BE49-F238E27FC236}">
                      <a16:creationId xmlns="" xmlns:a16="http://schemas.microsoft.com/office/drawing/2014/main" id="{44BADC05-8158-4E11-BEB5-CE2C16C453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4" name="Freeform 53">
                  <a:extLst>
                    <a:ext uri="{FF2B5EF4-FFF2-40B4-BE49-F238E27FC236}">
                      <a16:creationId xmlns="" xmlns:a16="http://schemas.microsoft.com/office/drawing/2014/main" id="{B9E010E7-485C-4BDA-83ED-32AAA123BA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5" name="Freeform 54">
                  <a:extLst>
                    <a:ext uri="{FF2B5EF4-FFF2-40B4-BE49-F238E27FC236}">
                      <a16:creationId xmlns="" xmlns:a16="http://schemas.microsoft.com/office/drawing/2014/main" id="{BA54262C-B9CE-4A61-BDF7-24957A25FC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6" name="Freeform 55">
                  <a:extLst>
                    <a:ext uri="{FF2B5EF4-FFF2-40B4-BE49-F238E27FC236}">
                      <a16:creationId xmlns="" xmlns:a16="http://schemas.microsoft.com/office/drawing/2014/main" id="{252100E6-CAAB-47FF-AC21-304190C87E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" name="Freeform 56">
                  <a:extLst>
                    <a:ext uri="{FF2B5EF4-FFF2-40B4-BE49-F238E27FC236}">
                      <a16:creationId xmlns="" xmlns:a16="http://schemas.microsoft.com/office/drawing/2014/main" id="{A8CA222B-A584-42A5-B736-BA06377FF2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8" name="Freeform 57">
                  <a:extLst>
                    <a:ext uri="{FF2B5EF4-FFF2-40B4-BE49-F238E27FC236}">
                      <a16:creationId xmlns="" xmlns:a16="http://schemas.microsoft.com/office/drawing/2014/main" id="{4DBD1182-FFA3-420D-8D4B-23E25C7B75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9" name="Freeform 58">
                  <a:extLst>
                    <a:ext uri="{FF2B5EF4-FFF2-40B4-BE49-F238E27FC236}">
                      <a16:creationId xmlns="" xmlns:a16="http://schemas.microsoft.com/office/drawing/2014/main" id="{D8A39381-24F0-44B0-9577-A957DFEEDB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0" name="Freeform 59">
                  <a:extLst>
                    <a:ext uri="{FF2B5EF4-FFF2-40B4-BE49-F238E27FC236}">
                      <a16:creationId xmlns="" xmlns:a16="http://schemas.microsoft.com/office/drawing/2014/main" id="{7F1830C7-58FD-4A60-A57B-55835CBC4A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1" name="Freeform 60">
                  <a:extLst>
                    <a:ext uri="{FF2B5EF4-FFF2-40B4-BE49-F238E27FC236}">
                      <a16:creationId xmlns="" xmlns:a16="http://schemas.microsoft.com/office/drawing/2014/main" id="{D3684FD7-95C4-403E-A91A-651B52CF7C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" name="Freeform 61">
                  <a:extLst>
                    <a:ext uri="{FF2B5EF4-FFF2-40B4-BE49-F238E27FC236}">
                      <a16:creationId xmlns="" xmlns:a16="http://schemas.microsoft.com/office/drawing/2014/main" id="{ADCEFFB8-D31D-4D31-A75A-40CE0C52A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" name="Freeform 62">
                  <a:extLst>
                    <a:ext uri="{FF2B5EF4-FFF2-40B4-BE49-F238E27FC236}">
                      <a16:creationId xmlns="" xmlns:a16="http://schemas.microsoft.com/office/drawing/2014/main" id="{9EAAB5FC-A4F1-4376-B38C-2B35AC2A48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4" name="Freeform 63">
                  <a:extLst>
                    <a:ext uri="{FF2B5EF4-FFF2-40B4-BE49-F238E27FC236}">
                      <a16:creationId xmlns="" xmlns:a16="http://schemas.microsoft.com/office/drawing/2014/main" id="{D17A788C-97B3-45C0-8882-E12547DE9C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5" name="Freeform 64">
                  <a:extLst>
                    <a:ext uri="{FF2B5EF4-FFF2-40B4-BE49-F238E27FC236}">
                      <a16:creationId xmlns="" xmlns:a16="http://schemas.microsoft.com/office/drawing/2014/main" id="{9E3A097E-194A-4D0E-92A8-1698220118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6" name="Freeform 65">
                  <a:extLst>
                    <a:ext uri="{FF2B5EF4-FFF2-40B4-BE49-F238E27FC236}">
                      <a16:creationId xmlns="" xmlns:a16="http://schemas.microsoft.com/office/drawing/2014/main" id="{97E067E6-90ED-4993-B7DF-9400A2C119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7" name="Freeform 66">
                  <a:extLst>
                    <a:ext uri="{FF2B5EF4-FFF2-40B4-BE49-F238E27FC236}">
                      <a16:creationId xmlns="" xmlns:a16="http://schemas.microsoft.com/office/drawing/2014/main" id="{BD9DF324-B2FC-40EF-8B9A-BDFA7B485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B5AA5021-E038-4146-AF59-CB11962A49E3}"/>
                  </a:ext>
                </a:extLst>
              </p:cNvPr>
              <p:cNvGrpSpPr/>
              <p:nvPr/>
            </p:nvGrpSpPr>
            <p:grpSpPr>
              <a:xfrm flipH="1">
                <a:off x="2721004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60" name="Freeform 48">
                  <a:extLst>
                    <a:ext uri="{FF2B5EF4-FFF2-40B4-BE49-F238E27FC236}">
                      <a16:creationId xmlns="" xmlns:a16="http://schemas.microsoft.com/office/drawing/2014/main" id="{5805204E-3FD1-4672-AC3F-98668CB4F9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1" name="Freeform 49">
                  <a:extLst>
                    <a:ext uri="{FF2B5EF4-FFF2-40B4-BE49-F238E27FC236}">
                      <a16:creationId xmlns="" xmlns:a16="http://schemas.microsoft.com/office/drawing/2014/main" id="{C395BA22-7E71-41A6-8F4E-068FD4CEB0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2" name="Freeform 50">
                  <a:extLst>
                    <a:ext uri="{FF2B5EF4-FFF2-40B4-BE49-F238E27FC236}">
                      <a16:creationId xmlns="" xmlns:a16="http://schemas.microsoft.com/office/drawing/2014/main" id="{23E0F2CE-F66D-485E-9C96-B970FD9F6C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3" name="Freeform 51">
                  <a:extLst>
                    <a:ext uri="{FF2B5EF4-FFF2-40B4-BE49-F238E27FC236}">
                      <a16:creationId xmlns="" xmlns:a16="http://schemas.microsoft.com/office/drawing/2014/main" id="{BF9213DD-52AB-425B-B6B7-75B144775F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" name="Freeform 52">
                  <a:extLst>
                    <a:ext uri="{FF2B5EF4-FFF2-40B4-BE49-F238E27FC236}">
                      <a16:creationId xmlns="" xmlns:a16="http://schemas.microsoft.com/office/drawing/2014/main" id="{9C357A43-82D1-40C1-92E4-60FC9B3530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5" name="Freeform 53">
                  <a:extLst>
                    <a:ext uri="{FF2B5EF4-FFF2-40B4-BE49-F238E27FC236}">
                      <a16:creationId xmlns="" xmlns:a16="http://schemas.microsoft.com/office/drawing/2014/main" id="{39D16922-25A1-43FF-95DD-F60C0FE532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" name="Freeform 54">
                  <a:extLst>
                    <a:ext uri="{FF2B5EF4-FFF2-40B4-BE49-F238E27FC236}">
                      <a16:creationId xmlns="" xmlns:a16="http://schemas.microsoft.com/office/drawing/2014/main" id="{FF8E149F-2129-4C4E-9124-BB0ABD4239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7" name="Freeform 55">
                  <a:extLst>
                    <a:ext uri="{FF2B5EF4-FFF2-40B4-BE49-F238E27FC236}">
                      <a16:creationId xmlns="" xmlns:a16="http://schemas.microsoft.com/office/drawing/2014/main" id="{C8C8481D-3C5E-4CB1-8219-8B85BBF57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" name="Freeform 56">
                  <a:extLst>
                    <a:ext uri="{FF2B5EF4-FFF2-40B4-BE49-F238E27FC236}">
                      <a16:creationId xmlns="" xmlns:a16="http://schemas.microsoft.com/office/drawing/2014/main" id="{5F5D2E41-AEF8-4386-A83E-1238E7B8E6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" name="Freeform 57">
                  <a:extLst>
                    <a:ext uri="{FF2B5EF4-FFF2-40B4-BE49-F238E27FC236}">
                      <a16:creationId xmlns="" xmlns:a16="http://schemas.microsoft.com/office/drawing/2014/main" id="{0D567606-6A41-43A5-A5AE-4797DB1788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" name="Freeform 58">
                  <a:extLst>
                    <a:ext uri="{FF2B5EF4-FFF2-40B4-BE49-F238E27FC236}">
                      <a16:creationId xmlns="" xmlns:a16="http://schemas.microsoft.com/office/drawing/2014/main" id="{31422D02-C398-45C9-8AC4-7AA78DADE2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="" xmlns:a16="http://schemas.microsoft.com/office/drawing/2014/main" id="{EA9B06CA-99E0-4D33-A07A-31B466C2A2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" name="Freeform 60">
                  <a:extLst>
                    <a:ext uri="{FF2B5EF4-FFF2-40B4-BE49-F238E27FC236}">
                      <a16:creationId xmlns="" xmlns:a16="http://schemas.microsoft.com/office/drawing/2014/main" id="{A5C3FE78-C182-4022-815E-C5610B6F43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3" name="Freeform 61">
                  <a:extLst>
                    <a:ext uri="{FF2B5EF4-FFF2-40B4-BE49-F238E27FC236}">
                      <a16:creationId xmlns="" xmlns:a16="http://schemas.microsoft.com/office/drawing/2014/main" id="{CDD098ED-E2B2-440E-9AD0-C413FBF627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" name="Freeform 62">
                  <a:extLst>
                    <a:ext uri="{FF2B5EF4-FFF2-40B4-BE49-F238E27FC236}">
                      <a16:creationId xmlns="" xmlns:a16="http://schemas.microsoft.com/office/drawing/2014/main" id="{25213224-4E36-468D-B842-6B62D4C883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" name="Freeform 63">
                  <a:extLst>
                    <a:ext uri="{FF2B5EF4-FFF2-40B4-BE49-F238E27FC236}">
                      <a16:creationId xmlns="" xmlns:a16="http://schemas.microsoft.com/office/drawing/2014/main" id="{CE3859B1-7F05-4DCF-B3F2-DC55659020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" name="Freeform 64">
                  <a:extLst>
                    <a:ext uri="{FF2B5EF4-FFF2-40B4-BE49-F238E27FC236}">
                      <a16:creationId xmlns="" xmlns:a16="http://schemas.microsoft.com/office/drawing/2014/main" id="{AD4FA2A4-B5C4-4BFD-AF15-5CDA14C85E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7" name="Freeform 65">
                  <a:extLst>
                    <a:ext uri="{FF2B5EF4-FFF2-40B4-BE49-F238E27FC236}">
                      <a16:creationId xmlns="" xmlns:a16="http://schemas.microsoft.com/office/drawing/2014/main" id="{8757AE3C-84F9-416F-875A-63703FF2A1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8" name="Freeform 66">
                  <a:extLst>
                    <a:ext uri="{FF2B5EF4-FFF2-40B4-BE49-F238E27FC236}">
                      <a16:creationId xmlns="" xmlns:a16="http://schemas.microsoft.com/office/drawing/2014/main" id="{B954ADA9-1427-464A-9710-B462E0710F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81DF7442-3275-4CCC-BE96-6E6EB4211C15}"/>
              </a:ext>
            </a:extLst>
          </p:cNvPr>
          <p:cNvGrpSpPr/>
          <p:nvPr/>
        </p:nvGrpSpPr>
        <p:grpSpPr>
          <a:xfrm>
            <a:off x="5208878" y="1255185"/>
            <a:ext cx="3487165" cy="1020262"/>
            <a:chOff x="789878" y="1530641"/>
            <a:chExt cx="3487165" cy="1020262"/>
          </a:xfrm>
        </p:grpSpPr>
        <p:grpSp>
          <p:nvGrpSpPr>
            <p:cNvPr id="102" name="组合 101">
              <a:extLst>
                <a:ext uri="{FF2B5EF4-FFF2-40B4-BE49-F238E27FC236}">
                  <a16:creationId xmlns="" xmlns:a16="http://schemas.microsoft.com/office/drawing/2014/main" id="{3CE46F95-4DA2-4DC8-9F64-53ED0609E5CE}"/>
                </a:ext>
              </a:extLst>
            </p:cNvPr>
            <p:cNvGrpSpPr/>
            <p:nvPr/>
          </p:nvGrpSpPr>
          <p:grpSpPr>
            <a:xfrm>
              <a:off x="789878" y="1541980"/>
              <a:ext cx="3487165" cy="1008923"/>
              <a:chOff x="3593937" y="1499542"/>
              <a:chExt cx="3487165" cy="1008923"/>
            </a:xfrm>
          </p:grpSpPr>
          <p:sp>
            <p:nvSpPr>
              <p:cNvPr id="144" name="矩形 143">
                <a:extLst>
                  <a:ext uri="{FF2B5EF4-FFF2-40B4-BE49-F238E27FC236}">
                    <a16:creationId xmlns="" xmlns:a16="http://schemas.microsoft.com/office/drawing/2014/main" id="{B36E762D-4A8E-418D-92B6-531C556D3FF7}"/>
                  </a:ext>
                </a:extLst>
              </p:cNvPr>
              <p:cNvSpPr/>
              <p:nvPr/>
            </p:nvSpPr>
            <p:spPr>
              <a:xfrm>
                <a:off x="3593937" y="1876241"/>
                <a:ext cx="3487165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风里带来些新翻的泥土的气息，混着青草味儿，都在微微润湿的空气里酝酿。</a:t>
                </a: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="" xmlns:a16="http://schemas.microsoft.com/office/drawing/2014/main" id="{C6B9BF4A-A984-497C-A4D1-CDC6C02BDF57}"/>
                  </a:ext>
                </a:extLst>
              </p:cNvPr>
              <p:cNvSpPr txBox="1"/>
              <p:nvPr/>
            </p:nvSpPr>
            <p:spPr>
              <a:xfrm>
                <a:off x="3888089" y="1499542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02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4ED25AF4-E85F-414B-8B1B-A0AE527D3E9A}"/>
                </a:ext>
              </a:extLst>
            </p:cNvPr>
            <p:cNvGrpSpPr/>
            <p:nvPr/>
          </p:nvGrpSpPr>
          <p:grpSpPr>
            <a:xfrm>
              <a:off x="859335" y="1530641"/>
              <a:ext cx="2034321" cy="322870"/>
              <a:chOff x="859335" y="1530641"/>
              <a:chExt cx="2034321" cy="322870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="" xmlns:a16="http://schemas.microsoft.com/office/drawing/2014/main" id="{5C5DE7AB-3319-4617-8614-46FE3D456844}"/>
                  </a:ext>
                </a:extLst>
              </p:cNvPr>
              <p:cNvGrpSpPr/>
              <p:nvPr/>
            </p:nvGrpSpPr>
            <p:grpSpPr>
              <a:xfrm>
                <a:off x="859335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125" name="Freeform 48">
                  <a:extLst>
                    <a:ext uri="{FF2B5EF4-FFF2-40B4-BE49-F238E27FC236}">
                      <a16:creationId xmlns="" xmlns:a16="http://schemas.microsoft.com/office/drawing/2014/main" id="{4A7E46BA-80D2-43DD-A5B0-5DF4A1760E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6" name="Freeform 49">
                  <a:extLst>
                    <a:ext uri="{FF2B5EF4-FFF2-40B4-BE49-F238E27FC236}">
                      <a16:creationId xmlns="" xmlns:a16="http://schemas.microsoft.com/office/drawing/2014/main" id="{7977EE65-3341-45FE-92DD-A817634FDD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7" name="Freeform 50">
                  <a:extLst>
                    <a:ext uri="{FF2B5EF4-FFF2-40B4-BE49-F238E27FC236}">
                      <a16:creationId xmlns="" xmlns:a16="http://schemas.microsoft.com/office/drawing/2014/main" id="{1DBA82B4-AFFE-41E7-B66C-D4657FBF0A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8" name="Freeform 51">
                  <a:extLst>
                    <a:ext uri="{FF2B5EF4-FFF2-40B4-BE49-F238E27FC236}">
                      <a16:creationId xmlns="" xmlns:a16="http://schemas.microsoft.com/office/drawing/2014/main" id="{99D50B76-0782-45D7-91A7-10876C7378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9" name="Freeform 52">
                  <a:extLst>
                    <a:ext uri="{FF2B5EF4-FFF2-40B4-BE49-F238E27FC236}">
                      <a16:creationId xmlns="" xmlns:a16="http://schemas.microsoft.com/office/drawing/2014/main" id="{A1EAE808-CC5F-4BDD-AAD2-12D4CEA8DF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0" name="Freeform 53">
                  <a:extLst>
                    <a:ext uri="{FF2B5EF4-FFF2-40B4-BE49-F238E27FC236}">
                      <a16:creationId xmlns="" xmlns:a16="http://schemas.microsoft.com/office/drawing/2014/main" id="{5FC41541-A261-47FA-B1DD-2FD84A9FBF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1" name="Freeform 54">
                  <a:extLst>
                    <a:ext uri="{FF2B5EF4-FFF2-40B4-BE49-F238E27FC236}">
                      <a16:creationId xmlns="" xmlns:a16="http://schemas.microsoft.com/office/drawing/2014/main" id="{E8232CCC-9AE3-4A5D-9EC4-D644B4E2C2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2" name="Freeform 55">
                  <a:extLst>
                    <a:ext uri="{FF2B5EF4-FFF2-40B4-BE49-F238E27FC236}">
                      <a16:creationId xmlns="" xmlns:a16="http://schemas.microsoft.com/office/drawing/2014/main" id="{61071598-9CA8-4039-BC4A-A87B3685DF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3" name="Freeform 56">
                  <a:extLst>
                    <a:ext uri="{FF2B5EF4-FFF2-40B4-BE49-F238E27FC236}">
                      <a16:creationId xmlns="" xmlns:a16="http://schemas.microsoft.com/office/drawing/2014/main" id="{3A71ED11-BB08-48F1-9E2C-70EBB594A6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4" name="Freeform 57">
                  <a:extLst>
                    <a:ext uri="{FF2B5EF4-FFF2-40B4-BE49-F238E27FC236}">
                      <a16:creationId xmlns="" xmlns:a16="http://schemas.microsoft.com/office/drawing/2014/main" id="{167A01EF-8BCF-42FA-9D44-8DDD36D8F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5" name="Freeform 58">
                  <a:extLst>
                    <a:ext uri="{FF2B5EF4-FFF2-40B4-BE49-F238E27FC236}">
                      <a16:creationId xmlns="" xmlns:a16="http://schemas.microsoft.com/office/drawing/2014/main" id="{B9D2CC00-1CDA-49F8-96A2-806FF9D675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6" name="Freeform 59">
                  <a:extLst>
                    <a:ext uri="{FF2B5EF4-FFF2-40B4-BE49-F238E27FC236}">
                      <a16:creationId xmlns="" xmlns:a16="http://schemas.microsoft.com/office/drawing/2014/main" id="{64910EAA-A625-4177-AE60-7C990AF33F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7" name="Freeform 60">
                  <a:extLst>
                    <a:ext uri="{FF2B5EF4-FFF2-40B4-BE49-F238E27FC236}">
                      <a16:creationId xmlns="" xmlns:a16="http://schemas.microsoft.com/office/drawing/2014/main" id="{CC5CE48E-A63C-43CA-BE9F-26FC70D748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8" name="Freeform 61">
                  <a:extLst>
                    <a:ext uri="{FF2B5EF4-FFF2-40B4-BE49-F238E27FC236}">
                      <a16:creationId xmlns="" xmlns:a16="http://schemas.microsoft.com/office/drawing/2014/main" id="{018AF0AA-3B0D-4CD2-8686-D369D3E7F0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9" name="Freeform 62">
                  <a:extLst>
                    <a:ext uri="{FF2B5EF4-FFF2-40B4-BE49-F238E27FC236}">
                      <a16:creationId xmlns="" xmlns:a16="http://schemas.microsoft.com/office/drawing/2014/main" id="{75943D71-A64A-4393-8F57-5E58AEDE5A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0" name="Freeform 63">
                  <a:extLst>
                    <a:ext uri="{FF2B5EF4-FFF2-40B4-BE49-F238E27FC236}">
                      <a16:creationId xmlns="" xmlns:a16="http://schemas.microsoft.com/office/drawing/2014/main" id="{8B1ABAD9-ADB9-495B-BCF9-F96D703B51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1" name="Freeform 64">
                  <a:extLst>
                    <a:ext uri="{FF2B5EF4-FFF2-40B4-BE49-F238E27FC236}">
                      <a16:creationId xmlns="" xmlns:a16="http://schemas.microsoft.com/office/drawing/2014/main" id="{7A886F27-13FC-4BA7-9C05-3E829CEAD4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2" name="Freeform 65">
                  <a:extLst>
                    <a:ext uri="{FF2B5EF4-FFF2-40B4-BE49-F238E27FC236}">
                      <a16:creationId xmlns="" xmlns:a16="http://schemas.microsoft.com/office/drawing/2014/main" id="{3177EA2D-73E0-4FDA-A576-FC4468883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3" name="Freeform 66">
                  <a:extLst>
                    <a:ext uri="{FF2B5EF4-FFF2-40B4-BE49-F238E27FC236}">
                      <a16:creationId xmlns="" xmlns:a16="http://schemas.microsoft.com/office/drawing/2014/main" id="{A5CE6B69-4216-4AE7-8DB9-AD6084F739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="" xmlns:a16="http://schemas.microsoft.com/office/drawing/2014/main" id="{E8665812-4F9B-48C6-B783-D0FE991AFBB9}"/>
                  </a:ext>
                </a:extLst>
              </p:cNvPr>
              <p:cNvGrpSpPr/>
              <p:nvPr/>
            </p:nvGrpSpPr>
            <p:grpSpPr>
              <a:xfrm flipH="1">
                <a:off x="2721004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106" name="Freeform 48">
                  <a:extLst>
                    <a:ext uri="{FF2B5EF4-FFF2-40B4-BE49-F238E27FC236}">
                      <a16:creationId xmlns="" xmlns:a16="http://schemas.microsoft.com/office/drawing/2014/main" id="{CD76AD5C-9097-49B9-A018-F9A0D80440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7" name="Freeform 49">
                  <a:extLst>
                    <a:ext uri="{FF2B5EF4-FFF2-40B4-BE49-F238E27FC236}">
                      <a16:creationId xmlns="" xmlns:a16="http://schemas.microsoft.com/office/drawing/2014/main" id="{325D7278-2D4E-459A-97CA-15FE343E36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8" name="Freeform 50">
                  <a:extLst>
                    <a:ext uri="{FF2B5EF4-FFF2-40B4-BE49-F238E27FC236}">
                      <a16:creationId xmlns="" xmlns:a16="http://schemas.microsoft.com/office/drawing/2014/main" id="{DB4CE171-D65B-49EE-A50C-0F87854DA3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9" name="Freeform 51">
                  <a:extLst>
                    <a:ext uri="{FF2B5EF4-FFF2-40B4-BE49-F238E27FC236}">
                      <a16:creationId xmlns="" xmlns:a16="http://schemas.microsoft.com/office/drawing/2014/main" id="{9F2EBFAB-B89A-4FEB-9C30-A966403C1E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0" name="Freeform 52">
                  <a:extLst>
                    <a:ext uri="{FF2B5EF4-FFF2-40B4-BE49-F238E27FC236}">
                      <a16:creationId xmlns="" xmlns:a16="http://schemas.microsoft.com/office/drawing/2014/main" id="{D0B0065E-E4CF-4F73-8924-1E0326C01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1" name="Freeform 53">
                  <a:extLst>
                    <a:ext uri="{FF2B5EF4-FFF2-40B4-BE49-F238E27FC236}">
                      <a16:creationId xmlns="" xmlns:a16="http://schemas.microsoft.com/office/drawing/2014/main" id="{80763282-5699-404C-AE82-38377FA244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2" name="Freeform 54">
                  <a:extLst>
                    <a:ext uri="{FF2B5EF4-FFF2-40B4-BE49-F238E27FC236}">
                      <a16:creationId xmlns="" xmlns:a16="http://schemas.microsoft.com/office/drawing/2014/main" id="{BED9567C-2100-415E-832B-40D93AF732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3" name="Freeform 55">
                  <a:extLst>
                    <a:ext uri="{FF2B5EF4-FFF2-40B4-BE49-F238E27FC236}">
                      <a16:creationId xmlns="" xmlns:a16="http://schemas.microsoft.com/office/drawing/2014/main" id="{C4D0ABC4-FE94-4A1D-86AB-19B056ED60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4" name="Freeform 56">
                  <a:extLst>
                    <a:ext uri="{FF2B5EF4-FFF2-40B4-BE49-F238E27FC236}">
                      <a16:creationId xmlns="" xmlns:a16="http://schemas.microsoft.com/office/drawing/2014/main" id="{FBA2AFAF-0F53-471F-86C7-A5E6B126FD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5" name="Freeform 57">
                  <a:extLst>
                    <a:ext uri="{FF2B5EF4-FFF2-40B4-BE49-F238E27FC236}">
                      <a16:creationId xmlns="" xmlns:a16="http://schemas.microsoft.com/office/drawing/2014/main" id="{F478CD5B-A3C3-4A07-A656-8DA4E18DE0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" name="Freeform 58">
                  <a:extLst>
                    <a:ext uri="{FF2B5EF4-FFF2-40B4-BE49-F238E27FC236}">
                      <a16:creationId xmlns="" xmlns:a16="http://schemas.microsoft.com/office/drawing/2014/main" id="{42EED879-9696-49C0-BADB-E602909C18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7" name="Freeform 59">
                  <a:extLst>
                    <a:ext uri="{FF2B5EF4-FFF2-40B4-BE49-F238E27FC236}">
                      <a16:creationId xmlns="" xmlns:a16="http://schemas.microsoft.com/office/drawing/2014/main" id="{7EA8BF45-DD6C-484B-BB13-48D778BB15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8" name="Freeform 60">
                  <a:extLst>
                    <a:ext uri="{FF2B5EF4-FFF2-40B4-BE49-F238E27FC236}">
                      <a16:creationId xmlns="" xmlns:a16="http://schemas.microsoft.com/office/drawing/2014/main" id="{F7994C0A-6665-455B-B568-01DAA0B237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9" name="Freeform 61">
                  <a:extLst>
                    <a:ext uri="{FF2B5EF4-FFF2-40B4-BE49-F238E27FC236}">
                      <a16:creationId xmlns="" xmlns:a16="http://schemas.microsoft.com/office/drawing/2014/main" id="{3D51B051-0D60-4ED8-B000-8E2FCC5F1F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0" name="Freeform 62">
                  <a:extLst>
                    <a:ext uri="{FF2B5EF4-FFF2-40B4-BE49-F238E27FC236}">
                      <a16:creationId xmlns="" xmlns:a16="http://schemas.microsoft.com/office/drawing/2014/main" id="{E4722B4C-4534-4230-8044-F2AE40DBD3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1" name="Freeform 63">
                  <a:extLst>
                    <a:ext uri="{FF2B5EF4-FFF2-40B4-BE49-F238E27FC236}">
                      <a16:creationId xmlns="" xmlns:a16="http://schemas.microsoft.com/office/drawing/2014/main" id="{92FCFD1F-3702-4790-B015-76B9AB01A7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2" name="Freeform 64">
                  <a:extLst>
                    <a:ext uri="{FF2B5EF4-FFF2-40B4-BE49-F238E27FC236}">
                      <a16:creationId xmlns="" xmlns:a16="http://schemas.microsoft.com/office/drawing/2014/main" id="{663063CA-65E1-4EF5-A09E-2CF2817B70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3" name="Freeform 65">
                  <a:extLst>
                    <a:ext uri="{FF2B5EF4-FFF2-40B4-BE49-F238E27FC236}">
                      <a16:creationId xmlns="" xmlns:a16="http://schemas.microsoft.com/office/drawing/2014/main" id="{BF1B7BD7-0BA3-4FB0-8B85-4C341CAD63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4" name="Freeform 66">
                  <a:extLst>
                    <a:ext uri="{FF2B5EF4-FFF2-40B4-BE49-F238E27FC236}">
                      <a16:creationId xmlns="" xmlns:a16="http://schemas.microsoft.com/office/drawing/2014/main" id="{3E79402D-60E6-4498-A215-9F0884C5E0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AFAC010E-1B44-4D82-A2AB-7F4F9F1A6E80}"/>
              </a:ext>
            </a:extLst>
          </p:cNvPr>
          <p:cNvGrpSpPr/>
          <p:nvPr/>
        </p:nvGrpSpPr>
        <p:grpSpPr>
          <a:xfrm>
            <a:off x="7966780" y="3177863"/>
            <a:ext cx="3487165" cy="1020262"/>
            <a:chOff x="789878" y="1530641"/>
            <a:chExt cx="3487165" cy="1020262"/>
          </a:xfrm>
        </p:grpSpPr>
        <p:grpSp>
          <p:nvGrpSpPr>
            <p:cNvPr id="147" name="组合 146">
              <a:extLst>
                <a:ext uri="{FF2B5EF4-FFF2-40B4-BE49-F238E27FC236}">
                  <a16:creationId xmlns="" xmlns:a16="http://schemas.microsoft.com/office/drawing/2014/main" id="{67C36902-2D16-46A0-8821-3AA45DFD1898}"/>
                </a:ext>
              </a:extLst>
            </p:cNvPr>
            <p:cNvGrpSpPr/>
            <p:nvPr/>
          </p:nvGrpSpPr>
          <p:grpSpPr>
            <a:xfrm>
              <a:off x="789878" y="1541980"/>
              <a:ext cx="3487165" cy="1008923"/>
              <a:chOff x="3593937" y="1499542"/>
              <a:chExt cx="3487165" cy="1008923"/>
            </a:xfrm>
          </p:grpSpPr>
          <p:sp>
            <p:nvSpPr>
              <p:cNvPr id="189" name="矩形 188">
                <a:extLst>
                  <a:ext uri="{FF2B5EF4-FFF2-40B4-BE49-F238E27FC236}">
                    <a16:creationId xmlns="" xmlns:a16="http://schemas.microsoft.com/office/drawing/2014/main" id="{B6A61809-8622-4142-804B-ADE2A1E10672}"/>
                  </a:ext>
                </a:extLst>
              </p:cNvPr>
              <p:cNvSpPr/>
              <p:nvPr/>
            </p:nvSpPr>
            <p:spPr>
              <a:xfrm>
                <a:off x="3593937" y="1876241"/>
                <a:ext cx="3487165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风里带来些新翻的泥土的气息，混着青草味儿，都在微微润湿的空气里酝酿。</a:t>
                </a:r>
              </a:p>
            </p:txBody>
          </p:sp>
          <p:sp>
            <p:nvSpPr>
              <p:cNvPr id="190" name="文本框 189">
                <a:extLst>
                  <a:ext uri="{FF2B5EF4-FFF2-40B4-BE49-F238E27FC236}">
                    <a16:creationId xmlns="" xmlns:a16="http://schemas.microsoft.com/office/drawing/2014/main" id="{03D0FBED-8543-4642-8FDB-A345C7742795}"/>
                  </a:ext>
                </a:extLst>
              </p:cNvPr>
              <p:cNvSpPr txBox="1"/>
              <p:nvPr/>
            </p:nvSpPr>
            <p:spPr>
              <a:xfrm>
                <a:off x="3888089" y="1499542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03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="" xmlns:a16="http://schemas.microsoft.com/office/drawing/2014/main" id="{EEFDA729-A99F-4787-8C27-EDC35B30F528}"/>
                </a:ext>
              </a:extLst>
            </p:cNvPr>
            <p:cNvGrpSpPr/>
            <p:nvPr/>
          </p:nvGrpSpPr>
          <p:grpSpPr>
            <a:xfrm>
              <a:off x="859335" y="1530641"/>
              <a:ext cx="2034321" cy="322870"/>
              <a:chOff x="859335" y="1530641"/>
              <a:chExt cx="2034321" cy="322870"/>
            </a:xfrm>
          </p:grpSpPr>
          <p:grpSp>
            <p:nvGrpSpPr>
              <p:cNvPr id="149" name="组合 148">
                <a:extLst>
                  <a:ext uri="{FF2B5EF4-FFF2-40B4-BE49-F238E27FC236}">
                    <a16:creationId xmlns="" xmlns:a16="http://schemas.microsoft.com/office/drawing/2014/main" id="{1AD0A839-4223-45CD-BD4F-B37D23478554}"/>
                  </a:ext>
                </a:extLst>
              </p:cNvPr>
              <p:cNvGrpSpPr/>
              <p:nvPr/>
            </p:nvGrpSpPr>
            <p:grpSpPr>
              <a:xfrm>
                <a:off x="859335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170" name="Freeform 48">
                  <a:extLst>
                    <a:ext uri="{FF2B5EF4-FFF2-40B4-BE49-F238E27FC236}">
                      <a16:creationId xmlns="" xmlns:a16="http://schemas.microsoft.com/office/drawing/2014/main" id="{BBEB3B1C-0808-4E98-8D6A-6F0B8B49DC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1" name="Freeform 49">
                  <a:extLst>
                    <a:ext uri="{FF2B5EF4-FFF2-40B4-BE49-F238E27FC236}">
                      <a16:creationId xmlns="" xmlns:a16="http://schemas.microsoft.com/office/drawing/2014/main" id="{338444CB-5E80-4873-8AFD-EB7EC160C5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2" name="Freeform 50">
                  <a:extLst>
                    <a:ext uri="{FF2B5EF4-FFF2-40B4-BE49-F238E27FC236}">
                      <a16:creationId xmlns="" xmlns:a16="http://schemas.microsoft.com/office/drawing/2014/main" id="{9A1C7A7E-4CFB-4560-831E-F59354A9BC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3" name="Freeform 51">
                  <a:extLst>
                    <a:ext uri="{FF2B5EF4-FFF2-40B4-BE49-F238E27FC236}">
                      <a16:creationId xmlns="" xmlns:a16="http://schemas.microsoft.com/office/drawing/2014/main" id="{07C8860F-C446-4161-B758-89BE037EE9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4" name="Freeform 52">
                  <a:extLst>
                    <a:ext uri="{FF2B5EF4-FFF2-40B4-BE49-F238E27FC236}">
                      <a16:creationId xmlns="" xmlns:a16="http://schemas.microsoft.com/office/drawing/2014/main" id="{82A2E809-F0F8-4B99-A54A-ACCE5C3621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5" name="Freeform 53">
                  <a:extLst>
                    <a:ext uri="{FF2B5EF4-FFF2-40B4-BE49-F238E27FC236}">
                      <a16:creationId xmlns="" xmlns:a16="http://schemas.microsoft.com/office/drawing/2014/main" id="{6FA80E51-FBFA-48CD-964B-CA959AED01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6" name="Freeform 54">
                  <a:extLst>
                    <a:ext uri="{FF2B5EF4-FFF2-40B4-BE49-F238E27FC236}">
                      <a16:creationId xmlns="" xmlns:a16="http://schemas.microsoft.com/office/drawing/2014/main" id="{C0304E1C-4102-4B64-A6BE-457C435262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7" name="Freeform 55">
                  <a:extLst>
                    <a:ext uri="{FF2B5EF4-FFF2-40B4-BE49-F238E27FC236}">
                      <a16:creationId xmlns="" xmlns:a16="http://schemas.microsoft.com/office/drawing/2014/main" id="{62493CA3-9B58-434C-9CA2-576300D786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8" name="Freeform 56">
                  <a:extLst>
                    <a:ext uri="{FF2B5EF4-FFF2-40B4-BE49-F238E27FC236}">
                      <a16:creationId xmlns="" xmlns:a16="http://schemas.microsoft.com/office/drawing/2014/main" id="{4248EEF2-77CC-4F40-8CC5-A8D5931798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9" name="Freeform 57">
                  <a:extLst>
                    <a:ext uri="{FF2B5EF4-FFF2-40B4-BE49-F238E27FC236}">
                      <a16:creationId xmlns="" xmlns:a16="http://schemas.microsoft.com/office/drawing/2014/main" id="{13CD12B3-B385-4EE5-A094-EDA6014793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0" name="Freeform 58">
                  <a:extLst>
                    <a:ext uri="{FF2B5EF4-FFF2-40B4-BE49-F238E27FC236}">
                      <a16:creationId xmlns="" xmlns:a16="http://schemas.microsoft.com/office/drawing/2014/main" id="{0E0B96E1-FF78-4FC3-B58F-5FC8F6BD73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1" name="Freeform 59">
                  <a:extLst>
                    <a:ext uri="{FF2B5EF4-FFF2-40B4-BE49-F238E27FC236}">
                      <a16:creationId xmlns="" xmlns:a16="http://schemas.microsoft.com/office/drawing/2014/main" id="{48715FD7-15E5-49D0-932F-1556EDE154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2" name="Freeform 60">
                  <a:extLst>
                    <a:ext uri="{FF2B5EF4-FFF2-40B4-BE49-F238E27FC236}">
                      <a16:creationId xmlns="" xmlns:a16="http://schemas.microsoft.com/office/drawing/2014/main" id="{38C3E0ED-5831-4C89-9DC1-1718E6074D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3" name="Freeform 61">
                  <a:extLst>
                    <a:ext uri="{FF2B5EF4-FFF2-40B4-BE49-F238E27FC236}">
                      <a16:creationId xmlns="" xmlns:a16="http://schemas.microsoft.com/office/drawing/2014/main" id="{BA961ACA-BC46-44B3-9C72-AAE3E0EA30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4" name="Freeform 62">
                  <a:extLst>
                    <a:ext uri="{FF2B5EF4-FFF2-40B4-BE49-F238E27FC236}">
                      <a16:creationId xmlns="" xmlns:a16="http://schemas.microsoft.com/office/drawing/2014/main" id="{A311FAF0-84C0-4B96-BC83-0152866021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5" name="Freeform 63">
                  <a:extLst>
                    <a:ext uri="{FF2B5EF4-FFF2-40B4-BE49-F238E27FC236}">
                      <a16:creationId xmlns="" xmlns:a16="http://schemas.microsoft.com/office/drawing/2014/main" id="{BDE0E5C5-941D-40B8-9422-4DD2EFBBF2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6" name="Freeform 64">
                  <a:extLst>
                    <a:ext uri="{FF2B5EF4-FFF2-40B4-BE49-F238E27FC236}">
                      <a16:creationId xmlns="" xmlns:a16="http://schemas.microsoft.com/office/drawing/2014/main" id="{485C7548-48A6-4224-9F7F-B2F0DE84E9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7" name="Freeform 65">
                  <a:extLst>
                    <a:ext uri="{FF2B5EF4-FFF2-40B4-BE49-F238E27FC236}">
                      <a16:creationId xmlns="" xmlns:a16="http://schemas.microsoft.com/office/drawing/2014/main" id="{9272C6ED-7771-415D-8421-2AD28754E4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8" name="Freeform 66">
                  <a:extLst>
                    <a:ext uri="{FF2B5EF4-FFF2-40B4-BE49-F238E27FC236}">
                      <a16:creationId xmlns="" xmlns:a16="http://schemas.microsoft.com/office/drawing/2014/main" id="{70E279AF-DBB5-49A1-82B8-1BD1680111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50" name="组合 149">
                <a:extLst>
                  <a:ext uri="{FF2B5EF4-FFF2-40B4-BE49-F238E27FC236}">
                    <a16:creationId xmlns="" xmlns:a16="http://schemas.microsoft.com/office/drawing/2014/main" id="{2023BC8E-069A-4C47-9E89-5AF19E78BF79}"/>
                  </a:ext>
                </a:extLst>
              </p:cNvPr>
              <p:cNvGrpSpPr/>
              <p:nvPr/>
            </p:nvGrpSpPr>
            <p:grpSpPr>
              <a:xfrm flipH="1">
                <a:off x="2721004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151" name="Freeform 48">
                  <a:extLst>
                    <a:ext uri="{FF2B5EF4-FFF2-40B4-BE49-F238E27FC236}">
                      <a16:creationId xmlns="" xmlns:a16="http://schemas.microsoft.com/office/drawing/2014/main" id="{CB0FAF88-109A-4331-9480-97D29552D2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2" name="Freeform 49">
                  <a:extLst>
                    <a:ext uri="{FF2B5EF4-FFF2-40B4-BE49-F238E27FC236}">
                      <a16:creationId xmlns="" xmlns:a16="http://schemas.microsoft.com/office/drawing/2014/main" id="{14E19F4E-55EB-4903-AEE1-5719DE2ABF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3" name="Freeform 50">
                  <a:extLst>
                    <a:ext uri="{FF2B5EF4-FFF2-40B4-BE49-F238E27FC236}">
                      <a16:creationId xmlns="" xmlns:a16="http://schemas.microsoft.com/office/drawing/2014/main" id="{54BA8ED4-D7CD-489C-B475-586D185E55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4" name="Freeform 51">
                  <a:extLst>
                    <a:ext uri="{FF2B5EF4-FFF2-40B4-BE49-F238E27FC236}">
                      <a16:creationId xmlns="" xmlns:a16="http://schemas.microsoft.com/office/drawing/2014/main" id="{BEB8AB43-E889-427E-A79F-7E77D94463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5" name="Freeform 52">
                  <a:extLst>
                    <a:ext uri="{FF2B5EF4-FFF2-40B4-BE49-F238E27FC236}">
                      <a16:creationId xmlns="" xmlns:a16="http://schemas.microsoft.com/office/drawing/2014/main" id="{7EE0B1DD-C698-4CD8-A62E-EC99364B2E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6" name="Freeform 53">
                  <a:extLst>
                    <a:ext uri="{FF2B5EF4-FFF2-40B4-BE49-F238E27FC236}">
                      <a16:creationId xmlns="" xmlns:a16="http://schemas.microsoft.com/office/drawing/2014/main" id="{40B343D1-149D-4EFE-B6E4-08AE21D5EE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7" name="Freeform 54">
                  <a:extLst>
                    <a:ext uri="{FF2B5EF4-FFF2-40B4-BE49-F238E27FC236}">
                      <a16:creationId xmlns="" xmlns:a16="http://schemas.microsoft.com/office/drawing/2014/main" id="{036EAED5-1C48-4F6B-BD27-01DD32B353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8" name="Freeform 55">
                  <a:extLst>
                    <a:ext uri="{FF2B5EF4-FFF2-40B4-BE49-F238E27FC236}">
                      <a16:creationId xmlns="" xmlns:a16="http://schemas.microsoft.com/office/drawing/2014/main" id="{2D7A8AE3-4BF2-4011-AACF-00AA1D602B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9" name="Freeform 56">
                  <a:extLst>
                    <a:ext uri="{FF2B5EF4-FFF2-40B4-BE49-F238E27FC236}">
                      <a16:creationId xmlns="" xmlns:a16="http://schemas.microsoft.com/office/drawing/2014/main" id="{440E205C-4387-47A5-BD8C-6901EF4B48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0" name="Freeform 57">
                  <a:extLst>
                    <a:ext uri="{FF2B5EF4-FFF2-40B4-BE49-F238E27FC236}">
                      <a16:creationId xmlns="" xmlns:a16="http://schemas.microsoft.com/office/drawing/2014/main" id="{C111BBC0-555A-40E8-BF2A-6BB8AF61F0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1" name="Freeform 58">
                  <a:extLst>
                    <a:ext uri="{FF2B5EF4-FFF2-40B4-BE49-F238E27FC236}">
                      <a16:creationId xmlns="" xmlns:a16="http://schemas.microsoft.com/office/drawing/2014/main" id="{3A866830-7390-4AAF-A0FD-5519A880D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2" name="Freeform 59">
                  <a:extLst>
                    <a:ext uri="{FF2B5EF4-FFF2-40B4-BE49-F238E27FC236}">
                      <a16:creationId xmlns="" xmlns:a16="http://schemas.microsoft.com/office/drawing/2014/main" id="{59C6A618-9CAC-45D5-8ADB-E1D88E9C47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3" name="Freeform 60">
                  <a:extLst>
                    <a:ext uri="{FF2B5EF4-FFF2-40B4-BE49-F238E27FC236}">
                      <a16:creationId xmlns="" xmlns:a16="http://schemas.microsoft.com/office/drawing/2014/main" id="{B68828BC-EB2C-4D37-9918-C53CE590F8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4" name="Freeform 61">
                  <a:extLst>
                    <a:ext uri="{FF2B5EF4-FFF2-40B4-BE49-F238E27FC236}">
                      <a16:creationId xmlns="" xmlns:a16="http://schemas.microsoft.com/office/drawing/2014/main" id="{5C2418A7-0D5E-4B2D-BC2B-0BC13BD61F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5" name="Freeform 62">
                  <a:extLst>
                    <a:ext uri="{FF2B5EF4-FFF2-40B4-BE49-F238E27FC236}">
                      <a16:creationId xmlns="" xmlns:a16="http://schemas.microsoft.com/office/drawing/2014/main" id="{A44F1DAD-11C4-4BDB-8D9B-2B72F85438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6" name="Freeform 63">
                  <a:extLst>
                    <a:ext uri="{FF2B5EF4-FFF2-40B4-BE49-F238E27FC236}">
                      <a16:creationId xmlns="" xmlns:a16="http://schemas.microsoft.com/office/drawing/2014/main" id="{C8E85B70-F917-4BF7-AB91-4B36423E45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7" name="Freeform 64">
                  <a:extLst>
                    <a:ext uri="{FF2B5EF4-FFF2-40B4-BE49-F238E27FC236}">
                      <a16:creationId xmlns="" xmlns:a16="http://schemas.microsoft.com/office/drawing/2014/main" id="{910B8B8D-3366-413F-ACD1-3AF840197E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8" name="Freeform 65">
                  <a:extLst>
                    <a:ext uri="{FF2B5EF4-FFF2-40B4-BE49-F238E27FC236}">
                      <a16:creationId xmlns="" xmlns:a16="http://schemas.microsoft.com/office/drawing/2014/main" id="{844265BF-C7D8-44FD-9FF0-EF208B666B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9" name="Freeform 66">
                  <a:extLst>
                    <a:ext uri="{FF2B5EF4-FFF2-40B4-BE49-F238E27FC236}">
                      <a16:creationId xmlns="" xmlns:a16="http://schemas.microsoft.com/office/drawing/2014/main" id="{2A77980D-4413-4F4B-B187-D48A5CC449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191" name="组合 190">
            <a:extLst>
              <a:ext uri="{FF2B5EF4-FFF2-40B4-BE49-F238E27FC236}">
                <a16:creationId xmlns="" xmlns:a16="http://schemas.microsoft.com/office/drawing/2014/main" id="{70A2004D-3238-4FF8-98E4-56472BAAB0BE}"/>
              </a:ext>
            </a:extLst>
          </p:cNvPr>
          <p:cNvGrpSpPr/>
          <p:nvPr/>
        </p:nvGrpSpPr>
        <p:grpSpPr>
          <a:xfrm>
            <a:off x="7184508" y="5109667"/>
            <a:ext cx="3487165" cy="1020262"/>
            <a:chOff x="789878" y="1530641"/>
            <a:chExt cx="3487165" cy="1020262"/>
          </a:xfrm>
        </p:grpSpPr>
        <p:grpSp>
          <p:nvGrpSpPr>
            <p:cNvPr id="192" name="组合 191">
              <a:extLst>
                <a:ext uri="{FF2B5EF4-FFF2-40B4-BE49-F238E27FC236}">
                  <a16:creationId xmlns="" xmlns:a16="http://schemas.microsoft.com/office/drawing/2014/main" id="{831AD270-E516-48F4-8D3B-98814E704FE0}"/>
                </a:ext>
              </a:extLst>
            </p:cNvPr>
            <p:cNvGrpSpPr/>
            <p:nvPr/>
          </p:nvGrpSpPr>
          <p:grpSpPr>
            <a:xfrm>
              <a:off x="789878" y="1541980"/>
              <a:ext cx="3487165" cy="1008923"/>
              <a:chOff x="3593937" y="1499542"/>
              <a:chExt cx="3487165" cy="1008923"/>
            </a:xfrm>
          </p:grpSpPr>
          <p:sp>
            <p:nvSpPr>
              <p:cNvPr id="234" name="矩形 233">
                <a:extLst>
                  <a:ext uri="{FF2B5EF4-FFF2-40B4-BE49-F238E27FC236}">
                    <a16:creationId xmlns="" xmlns:a16="http://schemas.microsoft.com/office/drawing/2014/main" id="{4101D011-D38E-4986-B3A7-8A602ECFB1FA}"/>
                  </a:ext>
                </a:extLst>
              </p:cNvPr>
              <p:cNvSpPr/>
              <p:nvPr/>
            </p:nvSpPr>
            <p:spPr>
              <a:xfrm>
                <a:off x="3593937" y="1876241"/>
                <a:ext cx="3487165" cy="632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normalizeH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ea typeface="OPPOSans M" panose="00020600040101010101" pitchFamily="18" charset="-122"/>
                    <a:cs typeface="OPPOSans M" panose="00020600040101010101" pitchFamily="18" charset="-122"/>
                  </a:rPr>
                  <a:t>风里带来些新翻的泥土的气息，混着青草味儿，都在微微润湿的空气里酝酿。</a:t>
                </a:r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="" xmlns:a16="http://schemas.microsoft.com/office/drawing/2014/main" id="{BB85C6C9-81B4-411A-B3AB-908D70A482B5}"/>
                  </a:ext>
                </a:extLst>
              </p:cNvPr>
              <p:cNvSpPr txBox="1"/>
              <p:nvPr/>
            </p:nvSpPr>
            <p:spPr>
              <a:xfrm>
                <a:off x="3888089" y="1499542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我是小标题  </a:t>
                </a:r>
                <a:r>
                  <a:rPr lang="en-US" altLang="zh-CN" b="1" dirty="0">
                    <a:gradFill>
                      <a:gsLst>
                        <a:gs pos="8000">
                          <a:schemeClr val="accent1"/>
                        </a:gs>
                        <a:gs pos="88000">
                          <a:schemeClr val="accent5"/>
                        </a:gs>
                      </a:gsLst>
                      <a:lin ang="5400000" scaled="0"/>
                    </a:gra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04</a:t>
                </a:r>
                <a:endParaRPr lang="zh-CN" altLang="en-US" b="1" dirty="0">
                  <a:gradFill>
                    <a:gsLst>
                      <a:gs pos="8000">
                        <a:schemeClr val="accent1"/>
                      </a:gs>
                      <a:gs pos="88000">
                        <a:schemeClr val="accent5"/>
                      </a:gs>
                    </a:gsLst>
                    <a:lin ang="5400000" scaled="0"/>
                  </a:gradFill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="" xmlns:a16="http://schemas.microsoft.com/office/drawing/2014/main" id="{A7929BC1-940F-4062-9F18-7CCE5378FEC3}"/>
                </a:ext>
              </a:extLst>
            </p:cNvPr>
            <p:cNvGrpSpPr/>
            <p:nvPr/>
          </p:nvGrpSpPr>
          <p:grpSpPr>
            <a:xfrm>
              <a:off x="859335" y="1530641"/>
              <a:ext cx="2034321" cy="322870"/>
              <a:chOff x="859335" y="1530641"/>
              <a:chExt cx="2034321" cy="322870"/>
            </a:xfrm>
          </p:grpSpPr>
          <p:grpSp>
            <p:nvGrpSpPr>
              <p:cNvPr id="194" name="组合 193">
                <a:extLst>
                  <a:ext uri="{FF2B5EF4-FFF2-40B4-BE49-F238E27FC236}">
                    <a16:creationId xmlns="" xmlns:a16="http://schemas.microsoft.com/office/drawing/2014/main" id="{837BCBE4-1654-45F2-A03A-0E014F61A157}"/>
                  </a:ext>
                </a:extLst>
              </p:cNvPr>
              <p:cNvGrpSpPr/>
              <p:nvPr/>
            </p:nvGrpSpPr>
            <p:grpSpPr>
              <a:xfrm>
                <a:off x="859335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215" name="Freeform 48">
                  <a:extLst>
                    <a:ext uri="{FF2B5EF4-FFF2-40B4-BE49-F238E27FC236}">
                      <a16:creationId xmlns="" xmlns:a16="http://schemas.microsoft.com/office/drawing/2014/main" id="{51905E8A-3277-41FD-9A70-FE3A59CD9C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6" name="Freeform 49">
                  <a:extLst>
                    <a:ext uri="{FF2B5EF4-FFF2-40B4-BE49-F238E27FC236}">
                      <a16:creationId xmlns="" xmlns:a16="http://schemas.microsoft.com/office/drawing/2014/main" id="{F7BB20B0-E5AF-4319-BCB2-2CE27D625E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7" name="Freeform 50">
                  <a:extLst>
                    <a:ext uri="{FF2B5EF4-FFF2-40B4-BE49-F238E27FC236}">
                      <a16:creationId xmlns="" xmlns:a16="http://schemas.microsoft.com/office/drawing/2014/main" id="{11A1F371-9685-4517-ADC2-D70FB160B8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8" name="Freeform 51">
                  <a:extLst>
                    <a:ext uri="{FF2B5EF4-FFF2-40B4-BE49-F238E27FC236}">
                      <a16:creationId xmlns="" xmlns:a16="http://schemas.microsoft.com/office/drawing/2014/main" id="{55D906D1-C175-4336-8B0F-EBBD9A784E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9" name="Freeform 52">
                  <a:extLst>
                    <a:ext uri="{FF2B5EF4-FFF2-40B4-BE49-F238E27FC236}">
                      <a16:creationId xmlns="" xmlns:a16="http://schemas.microsoft.com/office/drawing/2014/main" id="{FCAE3130-E660-4759-ADF4-D649FF3BB7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0" name="Freeform 53">
                  <a:extLst>
                    <a:ext uri="{FF2B5EF4-FFF2-40B4-BE49-F238E27FC236}">
                      <a16:creationId xmlns="" xmlns:a16="http://schemas.microsoft.com/office/drawing/2014/main" id="{4E3BD67B-1F15-4BF4-A8E6-3E1396FC33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1" name="Freeform 54">
                  <a:extLst>
                    <a:ext uri="{FF2B5EF4-FFF2-40B4-BE49-F238E27FC236}">
                      <a16:creationId xmlns="" xmlns:a16="http://schemas.microsoft.com/office/drawing/2014/main" id="{7936E7F7-D9D6-468D-8542-537B83F60D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2" name="Freeform 55">
                  <a:extLst>
                    <a:ext uri="{FF2B5EF4-FFF2-40B4-BE49-F238E27FC236}">
                      <a16:creationId xmlns="" xmlns:a16="http://schemas.microsoft.com/office/drawing/2014/main" id="{88B84FE2-A0DD-4A3A-B9C5-B708BEE810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3" name="Freeform 56">
                  <a:extLst>
                    <a:ext uri="{FF2B5EF4-FFF2-40B4-BE49-F238E27FC236}">
                      <a16:creationId xmlns="" xmlns:a16="http://schemas.microsoft.com/office/drawing/2014/main" id="{CCB2B68D-E596-4272-9A5B-2569794B04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" name="Freeform 57">
                  <a:extLst>
                    <a:ext uri="{FF2B5EF4-FFF2-40B4-BE49-F238E27FC236}">
                      <a16:creationId xmlns="" xmlns:a16="http://schemas.microsoft.com/office/drawing/2014/main" id="{2A65ECE5-0EF5-48AC-9054-3D849A1F59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5" name="Freeform 58">
                  <a:extLst>
                    <a:ext uri="{FF2B5EF4-FFF2-40B4-BE49-F238E27FC236}">
                      <a16:creationId xmlns="" xmlns:a16="http://schemas.microsoft.com/office/drawing/2014/main" id="{2F72E536-6141-4549-8D72-80552BA177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6" name="Freeform 59">
                  <a:extLst>
                    <a:ext uri="{FF2B5EF4-FFF2-40B4-BE49-F238E27FC236}">
                      <a16:creationId xmlns="" xmlns:a16="http://schemas.microsoft.com/office/drawing/2014/main" id="{4BF0AB46-BAA3-415E-AA49-5BFA97914E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7" name="Freeform 60">
                  <a:extLst>
                    <a:ext uri="{FF2B5EF4-FFF2-40B4-BE49-F238E27FC236}">
                      <a16:creationId xmlns="" xmlns:a16="http://schemas.microsoft.com/office/drawing/2014/main" id="{E5C211F8-65D9-42DC-86F6-E52212F626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8" name="Freeform 61">
                  <a:extLst>
                    <a:ext uri="{FF2B5EF4-FFF2-40B4-BE49-F238E27FC236}">
                      <a16:creationId xmlns="" xmlns:a16="http://schemas.microsoft.com/office/drawing/2014/main" id="{4140D23E-1483-4C4C-A551-52638BE059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" name="Freeform 62">
                  <a:extLst>
                    <a:ext uri="{FF2B5EF4-FFF2-40B4-BE49-F238E27FC236}">
                      <a16:creationId xmlns="" xmlns:a16="http://schemas.microsoft.com/office/drawing/2014/main" id="{1DB5D64B-F557-4874-88F8-85BA7FC23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0" name="Freeform 63">
                  <a:extLst>
                    <a:ext uri="{FF2B5EF4-FFF2-40B4-BE49-F238E27FC236}">
                      <a16:creationId xmlns="" xmlns:a16="http://schemas.microsoft.com/office/drawing/2014/main" id="{6397DB63-5C27-4AE7-8664-150A388488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1" name="Freeform 64">
                  <a:extLst>
                    <a:ext uri="{FF2B5EF4-FFF2-40B4-BE49-F238E27FC236}">
                      <a16:creationId xmlns="" xmlns:a16="http://schemas.microsoft.com/office/drawing/2014/main" id="{95A9D5B4-75C5-40F4-AC30-09E80EA2BE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2" name="Freeform 65">
                  <a:extLst>
                    <a:ext uri="{FF2B5EF4-FFF2-40B4-BE49-F238E27FC236}">
                      <a16:creationId xmlns="" xmlns:a16="http://schemas.microsoft.com/office/drawing/2014/main" id="{3741EFB2-6E9A-4A37-A69D-70AF1B3056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3" name="Freeform 66">
                  <a:extLst>
                    <a:ext uri="{FF2B5EF4-FFF2-40B4-BE49-F238E27FC236}">
                      <a16:creationId xmlns="" xmlns:a16="http://schemas.microsoft.com/office/drawing/2014/main" id="{0B1E2EB5-4EF2-465E-9B2F-5E1ADFDE83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95" name="组合 194">
                <a:extLst>
                  <a:ext uri="{FF2B5EF4-FFF2-40B4-BE49-F238E27FC236}">
                    <a16:creationId xmlns="" xmlns:a16="http://schemas.microsoft.com/office/drawing/2014/main" id="{F0D012BA-B7EF-4C0C-A83B-7171D99CA1BF}"/>
                  </a:ext>
                </a:extLst>
              </p:cNvPr>
              <p:cNvGrpSpPr/>
              <p:nvPr/>
            </p:nvGrpSpPr>
            <p:grpSpPr>
              <a:xfrm flipH="1">
                <a:off x="2721004" y="1530641"/>
                <a:ext cx="172652" cy="322870"/>
                <a:chOff x="6384925" y="868363"/>
                <a:chExt cx="561975" cy="1050925"/>
              </a:xfrm>
              <a:solidFill>
                <a:srgbClr val="02286E"/>
              </a:solidFill>
            </p:grpSpPr>
            <p:sp>
              <p:nvSpPr>
                <p:cNvPr id="196" name="Freeform 48">
                  <a:extLst>
                    <a:ext uri="{FF2B5EF4-FFF2-40B4-BE49-F238E27FC236}">
                      <a16:creationId xmlns="" xmlns:a16="http://schemas.microsoft.com/office/drawing/2014/main" id="{DA34390D-E1E8-4852-AFF0-0F182571C0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0650" y="868363"/>
                  <a:ext cx="476250" cy="1031875"/>
                </a:xfrm>
                <a:custGeom>
                  <a:avLst/>
                  <a:gdLst>
                    <a:gd name="T0" fmla="*/ 247 w 761"/>
                    <a:gd name="T1" fmla="*/ 232 h 1644"/>
                    <a:gd name="T2" fmla="*/ 188 w 761"/>
                    <a:gd name="T3" fmla="*/ 304 h 1644"/>
                    <a:gd name="T4" fmla="*/ 86 w 761"/>
                    <a:gd name="T5" fmla="*/ 452 h 1644"/>
                    <a:gd name="T6" fmla="*/ 19 w 761"/>
                    <a:gd name="T7" fmla="*/ 660 h 1644"/>
                    <a:gd name="T8" fmla="*/ 12 w 761"/>
                    <a:gd name="T9" fmla="*/ 784 h 1644"/>
                    <a:gd name="T10" fmla="*/ 108 w 761"/>
                    <a:gd name="T11" fmla="*/ 1185 h 1644"/>
                    <a:gd name="T12" fmla="*/ 223 w 761"/>
                    <a:gd name="T13" fmla="*/ 1345 h 1644"/>
                    <a:gd name="T14" fmla="*/ 446 w 761"/>
                    <a:gd name="T15" fmla="*/ 1510 h 1644"/>
                    <a:gd name="T16" fmla="*/ 713 w 761"/>
                    <a:gd name="T17" fmla="*/ 1604 h 1644"/>
                    <a:gd name="T18" fmla="*/ 727 w 761"/>
                    <a:gd name="T19" fmla="*/ 1601 h 1644"/>
                    <a:gd name="T20" fmla="*/ 737 w 761"/>
                    <a:gd name="T21" fmla="*/ 1600 h 1644"/>
                    <a:gd name="T22" fmla="*/ 760 w 761"/>
                    <a:gd name="T23" fmla="*/ 1633 h 1644"/>
                    <a:gd name="T24" fmla="*/ 749 w 761"/>
                    <a:gd name="T25" fmla="*/ 1642 h 1644"/>
                    <a:gd name="T26" fmla="*/ 747 w 761"/>
                    <a:gd name="T27" fmla="*/ 1641 h 1644"/>
                    <a:gd name="T28" fmla="*/ 687 w 761"/>
                    <a:gd name="T29" fmla="*/ 1621 h 1644"/>
                    <a:gd name="T30" fmla="*/ 490 w 761"/>
                    <a:gd name="T31" fmla="*/ 1554 h 1644"/>
                    <a:gd name="T32" fmla="*/ 483 w 761"/>
                    <a:gd name="T33" fmla="*/ 1551 h 1644"/>
                    <a:gd name="T34" fmla="*/ 471 w 761"/>
                    <a:gd name="T35" fmla="*/ 1574 h 1644"/>
                    <a:gd name="T36" fmla="*/ 406 w 761"/>
                    <a:gd name="T37" fmla="*/ 1602 h 1644"/>
                    <a:gd name="T38" fmla="*/ 382 w 761"/>
                    <a:gd name="T39" fmla="*/ 1597 h 1644"/>
                    <a:gd name="T40" fmla="*/ 335 w 761"/>
                    <a:gd name="T41" fmla="*/ 1598 h 1644"/>
                    <a:gd name="T42" fmla="*/ 302 w 761"/>
                    <a:gd name="T43" fmla="*/ 1605 h 1644"/>
                    <a:gd name="T44" fmla="*/ 289 w 761"/>
                    <a:gd name="T45" fmla="*/ 1603 h 1644"/>
                    <a:gd name="T46" fmla="*/ 467 w 761"/>
                    <a:gd name="T47" fmla="*/ 1544 h 1644"/>
                    <a:gd name="T48" fmla="*/ 279 w 761"/>
                    <a:gd name="T49" fmla="*/ 1422 h 1644"/>
                    <a:gd name="T50" fmla="*/ 275 w 761"/>
                    <a:gd name="T51" fmla="*/ 1427 h 1644"/>
                    <a:gd name="T52" fmla="*/ 196 w 761"/>
                    <a:gd name="T53" fmla="*/ 1453 h 1644"/>
                    <a:gd name="T54" fmla="*/ 164 w 761"/>
                    <a:gd name="T55" fmla="*/ 1438 h 1644"/>
                    <a:gd name="T56" fmla="*/ 141 w 761"/>
                    <a:gd name="T57" fmla="*/ 1432 h 1644"/>
                    <a:gd name="T58" fmla="*/ 97 w 761"/>
                    <a:gd name="T59" fmla="*/ 1431 h 1644"/>
                    <a:gd name="T60" fmla="*/ 77 w 761"/>
                    <a:gd name="T61" fmla="*/ 1427 h 1644"/>
                    <a:gd name="T62" fmla="*/ 263 w 761"/>
                    <a:gd name="T63" fmla="*/ 1413 h 1644"/>
                    <a:gd name="T64" fmla="*/ 250 w 761"/>
                    <a:gd name="T65" fmla="*/ 1396 h 1644"/>
                    <a:gd name="T66" fmla="*/ 40 w 761"/>
                    <a:gd name="T67" fmla="*/ 1053 h 1644"/>
                    <a:gd name="T68" fmla="*/ 4 w 761"/>
                    <a:gd name="T69" fmla="*/ 840 h 1644"/>
                    <a:gd name="T70" fmla="*/ 22 w 761"/>
                    <a:gd name="T71" fmla="*/ 597 h 1644"/>
                    <a:gd name="T72" fmla="*/ 122 w 761"/>
                    <a:gd name="T73" fmla="*/ 385 h 1644"/>
                    <a:gd name="T74" fmla="*/ 297 w 761"/>
                    <a:gd name="T75" fmla="*/ 175 h 1644"/>
                    <a:gd name="T76" fmla="*/ 325 w 761"/>
                    <a:gd name="T77" fmla="*/ 149 h 1644"/>
                    <a:gd name="T78" fmla="*/ 331 w 761"/>
                    <a:gd name="T79" fmla="*/ 135 h 1644"/>
                    <a:gd name="T80" fmla="*/ 332 w 761"/>
                    <a:gd name="T81" fmla="*/ 76 h 1644"/>
                    <a:gd name="T82" fmla="*/ 367 w 761"/>
                    <a:gd name="T83" fmla="*/ 25 h 1644"/>
                    <a:gd name="T84" fmla="*/ 417 w 761"/>
                    <a:gd name="T85" fmla="*/ 3 h 1644"/>
                    <a:gd name="T86" fmla="*/ 429 w 761"/>
                    <a:gd name="T87" fmla="*/ 10 h 1644"/>
                    <a:gd name="T88" fmla="*/ 426 w 761"/>
                    <a:gd name="T89" fmla="*/ 74 h 1644"/>
                    <a:gd name="T90" fmla="*/ 368 w 761"/>
                    <a:gd name="T91" fmla="*/ 134 h 1644"/>
                    <a:gd name="T92" fmla="*/ 360 w 761"/>
                    <a:gd name="T93" fmla="*/ 137 h 1644"/>
                    <a:gd name="T94" fmla="*/ 312 w 761"/>
                    <a:gd name="T95" fmla="*/ 165 h 1644"/>
                    <a:gd name="T96" fmla="*/ 247 w 761"/>
                    <a:gd name="T97" fmla="*/ 232 h 1644"/>
                    <a:gd name="T98" fmla="*/ 247 w 761"/>
                    <a:gd name="T99" fmla="*/ 232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61" h="1644">
                      <a:moveTo>
                        <a:pt x="247" y="232"/>
                      </a:moveTo>
                      <a:cubicBezTo>
                        <a:pt x="228" y="256"/>
                        <a:pt x="207" y="280"/>
                        <a:pt x="188" y="304"/>
                      </a:cubicBezTo>
                      <a:cubicBezTo>
                        <a:pt x="151" y="351"/>
                        <a:pt x="116" y="400"/>
                        <a:pt x="86" y="452"/>
                      </a:cubicBezTo>
                      <a:cubicBezTo>
                        <a:pt x="50" y="517"/>
                        <a:pt x="27" y="586"/>
                        <a:pt x="19" y="660"/>
                      </a:cubicBezTo>
                      <a:cubicBezTo>
                        <a:pt x="15" y="701"/>
                        <a:pt x="12" y="742"/>
                        <a:pt x="12" y="784"/>
                      </a:cubicBezTo>
                      <a:cubicBezTo>
                        <a:pt x="14" y="924"/>
                        <a:pt x="42" y="1059"/>
                        <a:pt x="108" y="1185"/>
                      </a:cubicBezTo>
                      <a:cubicBezTo>
                        <a:pt x="139" y="1244"/>
                        <a:pt x="177" y="1297"/>
                        <a:pt x="223" y="1345"/>
                      </a:cubicBezTo>
                      <a:cubicBezTo>
                        <a:pt x="287" y="1414"/>
                        <a:pt x="362" y="1468"/>
                        <a:pt x="446" y="1510"/>
                      </a:cubicBezTo>
                      <a:cubicBezTo>
                        <a:pt x="530" y="1554"/>
                        <a:pt x="619" y="1586"/>
                        <a:pt x="713" y="1604"/>
                      </a:cubicBezTo>
                      <a:cubicBezTo>
                        <a:pt x="718" y="1605"/>
                        <a:pt x="723" y="1607"/>
                        <a:pt x="727" y="1601"/>
                      </a:cubicBezTo>
                      <a:cubicBezTo>
                        <a:pt x="728" y="1599"/>
                        <a:pt x="734" y="1598"/>
                        <a:pt x="737" y="1600"/>
                      </a:cubicBezTo>
                      <a:cubicBezTo>
                        <a:pt x="750" y="1607"/>
                        <a:pt x="758" y="1619"/>
                        <a:pt x="760" y="1633"/>
                      </a:cubicBezTo>
                      <a:cubicBezTo>
                        <a:pt x="761" y="1641"/>
                        <a:pt x="756" y="1644"/>
                        <a:pt x="749" y="1642"/>
                      </a:cubicBezTo>
                      <a:cubicBezTo>
                        <a:pt x="748" y="1641"/>
                        <a:pt x="747" y="1641"/>
                        <a:pt x="747" y="1641"/>
                      </a:cubicBezTo>
                      <a:cubicBezTo>
                        <a:pt x="731" y="1624"/>
                        <a:pt x="708" y="1626"/>
                        <a:pt x="687" y="1621"/>
                      </a:cubicBezTo>
                      <a:cubicBezTo>
                        <a:pt x="619" y="1605"/>
                        <a:pt x="554" y="1583"/>
                        <a:pt x="490" y="1554"/>
                      </a:cubicBezTo>
                      <a:cubicBezTo>
                        <a:pt x="488" y="1553"/>
                        <a:pt x="486" y="1552"/>
                        <a:pt x="483" y="1551"/>
                      </a:cubicBezTo>
                      <a:cubicBezTo>
                        <a:pt x="479" y="1559"/>
                        <a:pt x="476" y="1567"/>
                        <a:pt x="471" y="1574"/>
                      </a:cubicBezTo>
                      <a:cubicBezTo>
                        <a:pt x="456" y="1597"/>
                        <a:pt x="432" y="1604"/>
                        <a:pt x="406" y="1602"/>
                      </a:cubicBezTo>
                      <a:cubicBezTo>
                        <a:pt x="398" y="1601"/>
                        <a:pt x="390" y="1600"/>
                        <a:pt x="382" y="1597"/>
                      </a:cubicBezTo>
                      <a:cubicBezTo>
                        <a:pt x="366" y="1590"/>
                        <a:pt x="351" y="1594"/>
                        <a:pt x="335" y="1598"/>
                      </a:cubicBezTo>
                      <a:cubicBezTo>
                        <a:pt x="324" y="1600"/>
                        <a:pt x="313" y="1603"/>
                        <a:pt x="302" y="1605"/>
                      </a:cubicBezTo>
                      <a:cubicBezTo>
                        <a:pt x="297" y="1605"/>
                        <a:pt x="293" y="1605"/>
                        <a:pt x="289" y="1603"/>
                      </a:cubicBezTo>
                      <a:cubicBezTo>
                        <a:pt x="336" y="1546"/>
                        <a:pt x="395" y="1526"/>
                        <a:pt x="467" y="1544"/>
                      </a:cubicBezTo>
                      <a:cubicBezTo>
                        <a:pt x="400" y="1511"/>
                        <a:pt x="337" y="1471"/>
                        <a:pt x="279" y="1422"/>
                      </a:cubicBezTo>
                      <a:cubicBezTo>
                        <a:pt x="278" y="1424"/>
                        <a:pt x="276" y="1425"/>
                        <a:pt x="275" y="1427"/>
                      </a:cubicBezTo>
                      <a:cubicBezTo>
                        <a:pt x="255" y="1455"/>
                        <a:pt x="229" y="1464"/>
                        <a:pt x="196" y="1453"/>
                      </a:cubicBezTo>
                      <a:cubicBezTo>
                        <a:pt x="185" y="1449"/>
                        <a:pt x="175" y="1443"/>
                        <a:pt x="164" y="1438"/>
                      </a:cubicBezTo>
                      <a:cubicBezTo>
                        <a:pt x="156" y="1435"/>
                        <a:pt x="149" y="1433"/>
                        <a:pt x="141" y="1432"/>
                      </a:cubicBezTo>
                      <a:cubicBezTo>
                        <a:pt x="126" y="1431"/>
                        <a:pt x="111" y="1431"/>
                        <a:pt x="97" y="1431"/>
                      </a:cubicBezTo>
                      <a:cubicBezTo>
                        <a:pt x="91" y="1430"/>
                        <a:pt x="85" y="1428"/>
                        <a:pt x="77" y="1427"/>
                      </a:cubicBezTo>
                      <a:cubicBezTo>
                        <a:pt x="114" y="1394"/>
                        <a:pt x="189" y="1368"/>
                        <a:pt x="263" y="1413"/>
                      </a:cubicBezTo>
                      <a:cubicBezTo>
                        <a:pt x="259" y="1407"/>
                        <a:pt x="255" y="1401"/>
                        <a:pt x="250" y="1396"/>
                      </a:cubicBezTo>
                      <a:cubicBezTo>
                        <a:pt x="148" y="1301"/>
                        <a:pt x="80" y="1186"/>
                        <a:pt x="40" y="1053"/>
                      </a:cubicBezTo>
                      <a:cubicBezTo>
                        <a:pt x="20" y="983"/>
                        <a:pt x="8" y="912"/>
                        <a:pt x="4" y="840"/>
                      </a:cubicBezTo>
                      <a:cubicBezTo>
                        <a:pt x="0" y="758"/>
                        <a:pt x="3" y="677"/>
                        <a:pt x="22" y="597"/>
                      </a:cubicBezTo>
                      <a:cubicBezTo>
                        <a:pt x="39" y="519"/>
                        <a:pt x="76" y="450"/>
                        <a:pt x="122" y="385"/>
                      </a:cubicBezTo>
                      <a:cubicBezTo>
                        <a:pt x="174" y="310"/>
                        <a:pt x="231" y="239"/>
                        <a:pt x="297" y="175"/>
                      </a:cubicBezTo>
                      <a:cubicBezTo>
                        <a:pt x="306" y="166"/>
                        <a:pt x="316" y="157"/>
                        <a:pt x="325" y="149"/>
                      </a:cubicBezTo>
                      <a:cubicBezTo>
                        <a:pt x="330" y="145"/>
                        <a:pt x="332" y="142"/>
                        <a:pt x="331" y="135"/>
                      </a:cubicBezTo>
                      <a:cubicBezTo>
                        <a:pt x="327" y="116"/>
                        <a:pt x="327" y="96"/>
                        <a:pt x="332" y="76"/>
                      </a:cubicBezTo>
                      <a:cubicBezTo>
                        <a:pt x="337" y="54"/>
                        <a:pt x="348" y="36"/>
                        <a:pt x="367" y="25"/>
                      </a:cubicBezTo>
                      <a:cubicBezTo>
                        <a:pt x="382" y="16"/>
                        <a:pt x="400" y="10"/>
                        <a:pt x="417" y="3"/>
                      </a:cubicBezTo>
                      <a:cubicBezTo>
                        <a:pt x="423" y="0"/>
                        <a:pt x="427" y="2"/>
                        <a:pt x="429" y="10"/>
                      </a:cubicBezTo>
                      <a:cubicBezTo>
                        <a:pt x="432" y="32"/>
                        <a:pt x="432" y="53"/>
                        <a:pt x="426" y="74"/>
                      </a:cubicBezTo>
                      <a:cubicBezTo>
                        <a:pt x="417" y="104"/>
                        <a:pt x="395" y="122"/>
                        <a:pt x="368" y="134"/>
                      </a:cubicBezTo>
                      <a:cubicBezTo>
                        <a:pt x="365" y="135"/>
                        <a:pt x="363" y="136"/>
                        <a:pt x="360" y="137"/>
                      </a:cubicBezTo>
                      <a:cubicBezTo>
                        <a:pt x="341" y="140"/>
                        <a:pt x="325" y="151"/>
                        <a:pt x="312" y="165"/>
                      </a:cubicBezTo>
                      <a:cubicBezTo>
                        <a:pt x="290" y="187"/>
                        <a:pt x="269" y="210"/>
                        <a:pt x="247" y="232"/>
                      </a:cubicBezTo>
                      <a:cubicBezTo>
                        <a:pt x="247" y="232"/>
                        <a:pt x="247" y="232"/>
                        <a:pt x="247" y="232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7" name="Freeform 49">
                  <a:extLst>
                    <a:ext uri="{FF2B5EF4-FFF2-40B4-BE49-F238E27FC236}">
                      <a16:creationId xmlns="" xmlns:a16="http://schemas.microsoft.com/office/drawing/2014/main" id="{F741100A-29FB-4C12-8E08-BFFB009E5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075" y="1724026"/>
                  <a:ext cx="84138" cy="98425"/>
                </a:xfrm>
                <a:custGeom>
                  <a:avLst/>
                  <a:gdLst>
                    <a:gd name="T0" fmla="*/ 4 w 135"/>
                    <a:gd name="T1" fmla="*/ 0 h 157"/>
                    <a:gd name="T2" fmla="*/ 30 w 135"/>
                    <a:gd name="T3" fmla="*/ 26 h 157"/>
                    <a:gd name="T4" fmla="*/ 43 w 135"/>
                    <a:gd name="T5" fmla="*/ 42 h 157"/>
                    <a:gd name="T6" fmla="*/ 70 w 135"/>
                    <a:gd name="T7" fmla="*/ 60 h 157"/>
                    <a:gd name="T8" fmla="*/ 124 w 135"/>
                    <a:gd name="T9" fmla="*/ 98 h 157"/>
                    <a:gd name="T10" fmla="*/ 130 w 135"/>
                    <a:gd name="T11" fmla="*/ 150 h 157"/>
                    <a:gd name="T12" fmla="*/ 120 w 135"/>
                    <a:gd name="T13" fmla="*/ 155 h 157"/>
                    <a:gd name="T14" fmla="*/ 8 w 135"/>
                    <a:gd name="T15" fmla="*/ 45 h 157"/>
                    <a:gd name="T16" fmla="*/ 0 w 135"/>
                    <a:gd name="T17" fmla="*/ 3 h 157"/>
                    <a:gd name="T18" fmla="*/ 4 w 135"/>
                    <a:gd name="T19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" h="157">
                      <a:moveTo>
                        <a:pt x="4" y="0"/>
                      </a:moveTo>
                      <a:cubicBezTo>
                        <a:pt x="13" y="9"/>
                        <a:pt x="21" y="17"/>
                        <a:pt x="30" y="26"/>
                      </a:cubicBezTo>
                      <a:cubicBezTo>
                        <a:pt x="34" y="31"/>
                        <a:pt x="39" y="36"/>
                        <a:pt x="43" y="42"/>
                      </a:cubicBezTo>
                      <a:cubicBezTo>
                        <a:pt x="51" y="50"/>
                        <a:pt x="59" y="57"/>
                        <a:pt x="70" y="60"/>
                      </a:cubicBezTo>
                      <a:cubicBezTo>
                        <a:pt x="92" y="67"/>
                        <a:pt x="112" y="78"/>
                        <a:pt x="124" y="98"/>
                      </a:cubicBezTo>
                      <a:cubicBezTo>
                        <a:pt x="134" y="115"/>
                        <a:pt x="135" y="132"/>
                        <a:pt x="130" y="150"/>
                      </a:cubicBezTo>
                      <a:cubicBezTo>
                        <a:pt x="129" y="157"/>
                        <a:pt x="125" y="156"/>
                        <a:pt x="120" y="155"/>
                      </a:cubicBezTo>
                      <a:cubicBezTo>
                        <a:pt x="64" y="138"/>
                        <a:pt x="25" y="102"/>
                        <a:pt x="8" y="45"/>
                      </a:cubicBezTo>
                      <a:cubicBezTo>
                        <a:pt x="4" y="31"/>
                        <a:pt x="2" y="17"/>
                        <a:pt x="0" y="3"/>
                      </a:cubicBezTo>
                      <a:cubicBezTo>
                        <a:pt x="1" y="2"/>
                        <a:pt x="3" y="1"/>
                        <a:pt x="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8" name="Freeform 50">
                  <a:extLst>
                    <a:ext uri="{FF2B5EF4-FFF2-40B4-BE49-F238E27FC236}">
                      <a16:creationId xmlns="" xmlns:a16="http://schemas.microsoft.com/office/drawing/2014/main" id="{A7A97709-2096-4876-8B21-DB07AEF920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4925" y="1462088"/>
                  <a:ext cx="107950" cy="80963"/>
                </a:xfrm>
                <a:custGeom>
                  <a:avLst/>
                  <a:gdLst>
                    <a:gd name="T0" fmla="*/ 0 w 170"/>
                    <a:gd name="T1" fmla="*/ 8 h 129"/>
                    <a:gd name="T2" fmla="*/ 170 w 170"/>
                    <a:gd name="T3" fmla="*/ 114 h 129"/>
                    <a:gd name="T4" fmla="*/ 89 w 170"/>
                    <a:gd name="T5" fmla="*/ 100 h 129"/>
                    <a:gd name="T6" fmla="*/ 70 w 170"/>
                    <a:gd name="T7" fmla="*/ 71 h 129"/>
                    <a:gd name="T8" fmla="*/ 43 w 170"/>
                    <a:gd name="T9" fmla="*/ 42 h 129"/>
                    <a:gd name="T10" fmla="*/ 10 w 170"/>
                    <a:gd name="T11" fmla="*/ 19 h 129"/>
                    <a:gd name="T12" fmla="*/ 0 w 170"/>
                    <a:gd name="T13" fmla="*/ 8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129">
                      <a:moveTo>
                        <a:pt x="0" y="8"/>
                      </a:moveTo>
                      <a:cubicBezTo>
                        <a:pt x="77" y="0"/>
                        <a:pt x="150" y="44"/>
                        <a:pt x="170" y="114"/>
                      </a:cubicBezTo>
                      <a:cubicBezTo>
                        <a:pt x="145" y="129"/>
                        <a:pt x="110" y="124"/>
                        <a:pt x="89" y="100"/>
                      </a:cubicBezTo>
                      <a:cubicBezTo>
                        <a:pt x="81" y="91"/>
                        <a:pt x="74" y="81"/>
                        <a:pt x="70" y="71"/>
                      </a:cubicBezTo>
                      <a:cubicBezTo>
                        <a:pt x="64" y="58"/>
                        <a:pt x="54" y="50"/>
                        <a:pt x="43" y="42"/>
                      </a:cubicBezTo>
                      <a:cubicBezTo>
                        <a:pt x="32" y="35"/>
                        <a:pt x="21" y="27"/>
                        <a:pt x="10" y="19"/>
                      </a:cubicBezTo>
                      <a:cubicBezTo>
                        <a:pt x="7" y="17"/>
                        <a:pt x="4" y="13"/>
                        <a:pt x="0" y="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99" name="Freeform 51">
                  <a:extLst>
                    <a:ext uri="{FF2B5EF4-FFF2-40B4-BE49-F238E27FC236}">
                      <a16:creationId xmlns="" xmlns:a16="http://schemas.microsoft.com/office/drawing/2014/main" id="{45BC1623-AA4F-4EEE-AE67-0FCBBE392B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6225" y="976313"/>
                  <a:ext cx="123825" cy="55563"/>
                </a:xfrm>
                <a:custGeom>
                  <a:avLst/>
                  <a:gdLst>
                    <a:gd name="T0" fmla="*/ 0 w 198"/>
                    <a:gd name="T1" fmla="*/ 59 h 89"/>
                    <a:gd name="T2" fmla="*/ 0 w 198"/>
                    <a:gd name="T3" fmla="*/ 59 h 89"/>
                    <a:gd name="T4" fmla="*/ 38 w 198"/>
                    <a:gd name="T5" fmla="*/ 31 h 89"/>
                    <a:gd name="T6" fmla="*/ 198 w 198"/>
                    <a:gd name="T7" fmla="*/ 29 h 89"/>
                    <a:gd name="T8" fmla="*/ 180 w 198"/>
                    <a:gd name="T9" fmla="*/ 36 h 89"/>
                    <a:gd name="T10" fmla="*/ 139 w 198"/>
                    <a:gd name="T11" fmla="*/ 45 h 89"/>
                    <a:gd name="T12" fmla="*/ 110 w 198"/>
                    <a:gd name="T13" fmla="*/ 61 h 89"/>
                    <a:gd name="T14" fmla="*/ 47 w 198"/>
                    <a:gd name="T15" fmla="*/ 88 h 89"/>
                    <a:gd name="T16" fmla="*/ 2 w 198"/>
                    <a:gd name="T17" fmla="*/ 67 h 89"/>
                    <a:gd name="T18" fmla="*/ 0 w 198"/>
                    <a:gd name="T19" fmla="*/ 5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89">
                      <a:moveTo>
                        <a:pt x="0" y="59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3" y="50"/>
                        <a:pt x="24" y="40"/>
                        <a:pt x="38" y="31"/>
                      </a:cubicBezTo>
                      <a:cubicBezTo>
                        <a:pt x="87" y="0"/>
                        <a:pt x="150" y="3"/>
                        <a:pt x="198" y="29"/>
                      </a:cubicBezTo>
                      <a:cubicBezTo>
                        <a:pt x="191" y="32"/>
                        <a:pt x="186" y="35"/>
                        <a:pt x="180" y="36"/>
                      </a:cubicBezTo>
                      <a:cubicBezTo>
                        <a:pt x="167" y="40"/>
                        <a:pt x="153" y="43"/>
                        <a:pt x="139" y="45"/>
                      </a:cubicBezTo>
                      <a:cubicBezTo>
                        <a:pt x="128" y="47"/>
                        <a:pt x="119" y="53"/>
                        <a:pt x="110" y="61"/>
                      </a:cubicBezTo>
                      <a:cubicBezTo>
                        <a:pt x="93" y="77"/>
                        <a:pt x="72" y="89"/>
                        <a:pt x="47" y="88"/>
                      </a:cubicBezTo>
                      <a:cubicBezTo>
                        <a:pt x="29" y="87"/>
                        <a:pt x="15" y="78"/>
                        <a:pt x="2" y="67"/>
                      </a:cubicBezTo>
                      <a:cubicBezTo>
                        <a:pt x="1" y="65"/>
                        <a:pt x="1" y="62"/>
                        <a:pt x="0" y="59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0" name="Freeform 52">
                  <a:extLst>
                    <a:ext uri="{FF2B5EF4-FFF2-40B4-BE49-F238E27FC236}">
                      <a16:creationId xmlns="" xmlns:a16="http://schemas.microsoft.com/office/drawing/2014/main" id="{C413C786-4742-423F-8C61-F1032673C4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7800" y="1514476"/>
                  <a:ext cx="53975" cy="125413"/>
                </a:xfrm>
                <a:custGeom>
                  <a:avLst/>
                  <a:gdLst>
                    <a:gd name="T0" fmla="*/ 44 w 84"/>
                    <a:gd name="T1" fmla="*/ 0 h 200"/>
                    <a:gd name="T2" fmla="*/ 49 w 84"/>
                    <a:gd name="T3" fmla="*/ 43 h 200"/>
                    <a:gd name="T4" fmla="*/ 65 w 84"/>
                    <a:gd name="T5" fmla="*/ 94 h 200"/>
                    <a:gd name="T6" fmla="*/ 81 w 84"/>
                    <a:gd name="T7" fmla="*/ 152 h 200"/>
                    <a:gd name="T8" fmla="*/ 58 w 84"/>
                    <a:gd name="T9" fmla="*/ 195 h 200"/>
                    <a:gd name="T10" fmla="*/ 44 w 84"/>
                    <a:gd name="T11" fmla="*/ 193 h 200"/>
                    <a:gd name="T12" fmla="*/ 23 w 84"/>
                    <a:gd name="T13" fmla="*/ 32 h 200"/>
                    <a:gd name="T14" fmla="*/ 39 w 84"/>
                    <a:gd name="T15" fmla="*/ 0 h 200"/>
                    <a:gd name="T16" fmla="*/ 44 w 84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200">
                      <a:moveTo>
                        <a:pt x="44" y="0"/>
                      </a:moveTo>
                      <a:cubicBezTo>
                        <a:pt x="46" y="15"/>
                        <a:pt x="49" y="29"/>
                        <a:pt x="49" y="43"/>
                      </a:cubicBezTo>
                      <a:cubicBezTo>
                        <a:pt x="50" y="61"/>
                        <a:pt x="53" y="78"/>
                        <a:pt x="65" y="94"/>
                      </a:cubicBezTo>
                      <a:cubicBezTo>
                        <a:pt x="77" y="111"/>
                        <a:pt x="84" y="130"/>
                        <a:pt x="81" y="152"/>
                      </a:cubicBezTo>
                      <a:cubicBezTo>
                        <a:pt x="79" y="169"/>
                        <a:pt x="70" y="183"/>
                        <a:pt x="58" y="195"/>
                      </a:cubicBezTo>
                      <a:cubicBezTo>
                        <a:pt x="52" y="200"/>
                        <a:pt x="49" y="199"/>
                        <a:pt x="44" y="193"/>
                      </a:cubicBezTo>
                      <a:cubicBezTo>
                        <a:pt x="8" y="143"/>
                        <a:pt x="0" y="90"/>
                        <a:pt x="23" y="32"/>
                      </a:cubicBezTo>
                      <a:cubicBezTo>
                        <a:pt x="27" y="21"/>
                        <a:pt x="34" y="11"/>
                        <a:pt x="39" y="0"/>
                      </a:cubicBezTo>
                      <a:cubicBezTo>
                        <a:pt x="41" y="0"/>
                        <a:pt x="42" y="0"/>
                        <a:pt x="44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1" name="Freeform 53">
                  <a:extLst>
                    <a:ext uri="{FF2B5EF4-FFF2-40B4-BE49-F238E27FC236}">
                      <a16:creationId xmlns="" xmlns:a16="http://schemas.microsoft.com/office/drawing/2014/main" id="{F6C358FD-F0EA-424F-AC2D-BC72F75612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1865313"/>
                  <a:ext cx="120650" cy="53975"/>
                </a:xfrm>
                <a:custGeom>
                  <a:avLst/>
                  <a:gdLst>
                    <a:gd name="T0" fmla="*/ 192 w 192"/>
                    <a:gd name="T1" fmla="*/ 34 h 87"/>
                    <a:gd name="T2" fmla="*/ 117 w 192"/>
                    <a:gd name="T3" fmla="*/ 83 h 87"/>
                    <a:gd name="T4" fmla="*/ 93 w 192"/>
                    <a:gd name="T5" fmla="*/ 78 h 87"/>
                    <a:gd name="T6" fmla="*/ 47 w 192"/>
                    <a:gd name="T7" fmla="*/ 79 h 87"/>
                    <a:gd name="T8" fmla="*/ 11 w 192"/>
                    <a:gd name="T9" fmla="*/ 86 h 87"/>
                    <a:gd name="T10" fmla="*/ 0 w 192"/>
                    <a:gd name="T11" fmla="*/ 85 h 87"/>
                    <a:gd name="T12" fmla="*/ 192 w 192"/>
                    <a:gd name="T13" fmla="*/ 3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2" h="87">
                      <a:moveTo>
                        <a:pt x="192" y="34"/>
                      </a:moveTo>
                      <a:cubicBezTo>
                        <a:pt x="180" y="69"/>
                        <a:pt x="154" y="86"/>
                        <a:pt x="117" y="83"/>
                      </a:cubicBezTo>
                      <a:cubicBezTo>
                        <a:pt x="109" y="82"/>
                        <a:pt x="100" y="81"/>
                        <a:pt x="93" y="78"/>
                      </a:cubicBezTo>
                      <a:cubicBezTo>
                        <a:pt x="77" y="71"/>
                        <a:pt x="62" y="75"/>
                        <a:pt x="47" y="79"/>
                      </a:cubicBezTo>
                      <a:cubicBezTo>
                        <a:pt x="35" y="81"/>
                        <a:pt x="23" y="84"/>
                        <a:pt x="11" y="86"/>
                      </a:cubicBezTo>
                      <a:cubicBezTo>
                        <a:pt x="8" y="87"/>
                        <a:pt x="4" y="86"/>
                        <a:pt x="0" y="85"/>
                      </a:cubicBezTo>
                      <a:cubicBezTo>
                        <a:pt x="26" y="30"/>
                        <a:pt x="139" y="0"/>
                        <a:pt x="192" y="3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2" name="Freeform 54">
                  <a:extLst>
                    <a:ext uri="{FF2B5EF4-FFF2-40B4-BE49-F238E27FC236}">
                      <a16:creationId xmlns="" xmlns:a16="http://schemas.microsoft.com/office/drawing/2014/main" id="{CA2D9C5B-9C61-4623-A8FF-BCDCD4D258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1112838"/>
                  <a:ext cx="85725" cy="95250"/>
                </a:xfrm>
                <a:custGeom>
                  <a:avLst/>
                  <a:gdLst>
                    <a:gd name="T0" fmla="*/ 123 w 137"/>
                    <a:gd name="T1" fmla="*/ 2 h 151"/>
                    <a:gd name="T2" fmla="*/ 137 w 137"/>
                    <a:gd name="T3" fmla="*/ 0 h 151"/>
                    <a:gd name="T4" fmla="*/ 128 w 137"/>
                    <a:gd name="T5" fmla="*/ 16 h 151"/>
                    <a:gd name="T6" fmla="*/ 100 w 137"/>
                    <a:gd name="T7" fmla="*/ 49 h 151"/>
                    <a:gd name="T8" fmla="*/ 87 w 137"/>
                    <a:gd name="T9" fmla="*/ 76 h 151"/>
                    <a:gd name="T10" fmla="*/ 56 w 137"/>
                    <a:gd name="T11" fmla="*/ 135 h 151"/>
                    <a:gd name="T12" fmla="*/ 0 w 137"/>
                    <a:gd name="T13" fmla="*/ 147 h 151"/>
                    <a:gd name="T14" fmla="*/ 29 w 137"/>
                    <a:gd name="T15" fmla="*/ 64 h 151"/>
                    <a:gd name="T16" fmla="*/ 114 w 137"/>
                    <a:gd name="T17" fmla="*/ 5 h 151"/>
                    <a:gd name="T18" fmla="*/ 124 w 137"/>
                    <a:gd name="T19" fmla="*/ 1 h 151"/>
                    <a:gd name="T20" fmla="*/ 123 w 137"/>
                    <a:gd name="T21" fmla="*/ 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23" y="2"/>
                      </a:moveTo>
                      <a:cubicBezTo>
                        <a:pt x="127" y="1"/>
                        <a:pt x="131" y="1"/>
                        <a:pt x="137" y="0"/>
                      </a:cubicBezTo>
                      <a:cubicBezTo>
                        <a:pt x="134" y="7"/>
                        <a:pt x="132" y="12"/>
                        <a:pt x="128" y="16"/>
                      </a:cubicBezTo>
                      <a:cubicBezTo>
                        <a:pt x="119" y="27"/>
                        <a:pt x="110" y="38"/>
                        <a:pt x="100" y="49"/>
                      </a:cubicBezTo>
                      <a:cubicBezTo>
                        <a:pt x="93" y="57"/>
                        <a:pt x="89" y="66"/>
                        <a:pt x="87" y="76"/>
                      </a:cubicBezTo>
                      <a:cubicBezTo>
                        <a:pt x="83" y="99"/>
                        <a:pt x="75" y="120"/>
                        <a:pt x="56" y="135"/>
                      </a:cubicBezTo>
                      <a:cubicBezTo>
                        <a:pt x="39" y="148"/>
                        <a:pt x="21" y="151"/>
                        <a:pt x="0" y="147"/>
                      </a:cubicBezTo>
                      <a:cubicBezTo>
                        <a:pt x="1" y="116"/>
                        <a:pt x="12" y="89"/>
                        <a:pt x="29" y="64"/>
                      </a:cubicBezTo>
                      <a:cubicBezTo>
                        <a:pt x="50" y="35"/>
                        <a:pt x="79" y="16"/>
                        <a:pt x="114" y="5"/>
                      </a:cubicBezTo>
                      <a:cubicBezTo>
                        <a:pt x="117" y="4"/>
                        <a:pt x="120" y="3"/>
                        <a:pt x="124" y="1"/>
                      </a:cubicBezTo>
                      <a:lnTo>
                        <a:pt x="123" y="2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3" name="Freeform 55">
                  <a:extLst>
                    <a:ext uri="{FF2B5EF4-FFF2-40B4-BE49-F238E27FC236}">
                      <a16:creationId xmlns="" xmlns:a16="http://schemas.microsoft.com/office/drawing/2014/main" id="{03AE45C4-06DA-4639-8F54-C492D9722E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398588"/>
                  <a:ext cx="50800" cy="123825"/>
                </a:xfrm>
                <a:custGeom>
                  <a:avLst/>
                  <a:gdLst>
                    <a:gd name="T0" fmla="*/ 37 w 81"/>
                    <a:gd name="T1" fmla="*/ 198 h 198"/>
                    <a:gd name="T2" fmla="*/ 63 w 81"/>
                    <a:gd name="T3" fmla="*/ 0 h 198"/>
                    <a:gd name="T4" fmla="*/ 64 w 81"/>
                    <a:gd name="T5" fmla="*/ 37 h 198"/>
                    <a:gd name="T6" fmla="*/ 62 w 81"/>
                    <a:gd name="T7" fmla="*/ 60 h 198"/>
                    <a:gd name="T8" fmla="*/ 67 w 81"/>
                    <a:gd name="T9" fmla="*/ 91 h 198"/>
                    <a:gd name="T10" fmla="*/ 78 w 81"/>
                    <a:gd name="T11" fmla="*/ 148 h 198"/>
                    <a:gd name="T12" fmla="*/ 37 w 81"/>
                    <a:gd name="T13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198">
                      <a:moveTo>
                        <a:pt x="37" y="198"/>
                      </a:moveTo>
                      <a:cubicBezTo>
                        <a:pt x="0" y="142"/>
                        <a:pt x="4" y="57"/>
                        <a:pt x="63" y="0"/>
                      </a:cubicBezTo>
                      <a:cubicBezTo>
                        <a:pt x="68" y="13"/>
                        <a:pt x="65" y="25"/>
                        <a:pt x="64" y="37"/>
                      </a:cubicBezTo>
                      <a:cubicBezTo>
                        <a:pt x="64" y="45"/>
                        <a:pt x="62" y="52"/>
                        <a:pt x="62" y="60"/>
                      </a:cubicBezTo>
                      <a:cubicBezTo>
                        <a:pt x="61" y="71"/>
                        <a:pt x="62" y="81"/>
                        <a:pt x="67" y="91"/>
                      </a:cubicBezTo>
                      <a:cubicBezTo>
                        <a:pt x="76" y="109"/>
                        <a:pt x="81" y="128"/>
                        <a:pt x="78" y="148"/>
                      </a:cubicBezTo>
                      <a:cubicBezTo>
                        <a:pt x="74" y="173"/>
                        <a:pt x="59" y="188"/>
                        <a:pt x="37" y="198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4" name="Freeform 56">
                  <a:extLst>
                    <a:ext uri="{FF2B5EF4-FFF2-40B4-BE49-F238E27FC236}">
                      <a16:creationId xmlns="" xmlns:a16="http://schemas.microsoft.com/office/drawing/2014/main" id="{3A015DDE-567C-40AD-B5DD-FE4DAC84B8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6525" y="1200151"/>
                  <a:ext cx="77788" cy="103188"/>
                </a:xfrm>
                <a:custGeom>
                  <a:avLst/>
                  <a:gdLst>
                    <a:gd name="T0" fmla="*/ 5 w 123"/>
                    <a:gd name="T1" fmla="*/ 161 h 163"/>
                    <a:gd name="T2" fmla="*/ 123 w 123"/>
                    <a:gd name="T3" fmla="*/ 0 h 163"/>
                    <a:gd name="T4" fmla="*/ 118 w 123"/>
                    <a:gd name="T5" fmla="*/ 15 h 163"/>
                    <a:gd name="T6" fmla="*/ 104 w 123"/>
                    <a:gd name="T7" fmla="*/ 36 h 163"/>
                    <a:gd name="T8" fmla="*/ 81 w 123"/>
                    <a:gd name="T9" fmla="*/ 93 h 163"/>
                    <a:gd name="T10" fmla="*/ 52 w 123"/>
                    <a:gd name="T11" fmla="*/ 150 h 163"/>
                    <a:gd name="T12" fmla="*/ 5 w 123"/>
                    <a:gd name="T13" fmla="*/ 16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63">
                      <a:moveTo>
                        <a:pt x="5" y="161"/>
                      </a:moveTo>
                      <a:cubicBezTo>
                        <a:pt x="0" y="88"/>
                        <a:pt x="49" y="21"/>
                        <a:pt x="123" y="0"/>
                      </a:cubicBezTo>
                      <a:cubicBezTo>
                        <a:pt x="121" y="6"/>
                        <a:pt x="120" y="11"/>
                        <a:pt x="118" y="15"/>
                      </a:cubicBezTo>
                      <a:cubicBezTo>
                        <a:pt x="114" y="22"/>
                        <a:pt x="109" y="29"/>
                        <a:pt x="104" y="36"/>
                      </a:cubicBezTo>
                      <a:cubicBezTo>
                        <a:pt x="91" y="53"/>
                        <a:pt x="82" y="71"/>
                        <a:pt x="81" y="93"/>
                      </a:cubicBezTo>
                      <a:cubicBezTo>
                        <a:pt x="80" y="116"/>
                        <a:pt x="71" y="136"/>
                        <a:pt x="52" y="150"/>
                      </a:cubicBezTo>
                      <a:cubicBezTo>
                        <a:pt x="39" y="160"/>
                        <a:pt x="23" y="163"/>
                        <a:pt x="5" y="161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5" name="Freeform 57">
                  <a:extLst>
                    <a:ext uri="{FF2B5EF4-FFF2-40B4-BE49-F238E27FC236}">
                      <a16:creationId xmlns="" xmlns:a16="http://schemas.microsoft.com/office/drawing/2014/main" id="{E40CC04D-7DB3-4430-A248-806F38281F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788" y="1768476"/>
                  <a:ext cx="84138" cy="98425"/>
                </a:xfrm>
                <a:custGeom>
                  <a:avLst/>
                  <a:gdLst>
                    <a:gd name="T0" fmla="*/ 3 w 133"/>
                    <a:gd name="T1" fmla="*/ 0 h 157"/>
                    <a:gd name="T2" fmla="*/ 29 w 133"/>
                    <a:gd name="T3" fmla="*/ 26 h 157"/>
                    <a:gd name="T4" fmla="*/ 41 w 133"/>
                    <a:gd name="T5" fmla="*/ 40 h 157"/>
                    <a:gd name="T6" fmla="*/ 72 w 133"/>
                    <a:gd name="T7" fmla="*/ 61 h 157"/>
                    <a:gd name="T8" fmla="*/ 127 w 133"/>
                    <a:gd name="T9" fmla="*/ 106 h 157"/>
                    <a:gd name="T10" fmla="*/ 130 w 133"/>
                    <a:gd name="T11" fmla="*/ 148 h 157"/>
                    <a:gd name="T12" fmla="*/ 119 w 133"/>
                    <a:gd name="T13" fmla="*/ 155 h 157"/>
                    <a:gd name="T14" fmla="*/ 4 w 133"/>
                    <a:gd name="T15" fmla="*/ 31 h 157"/>
                    <a:gd name="T16" fmla="*/ 0 w 133"/>
                    <a:gd name="T17" fmla="*/ 5 h 157"/>
                    <a:gd name="T18" fmla="*/ 0 w 133"/>
                    <a:gd name="T19" fmla="*/ 3 h 157"/>
                    <a:gd name="T20" fmla="*/ 3 w 133"/>
                    <a:gd name="T21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3" h="157">
                      <a:moveTo>
                        <a:pt x="3" y="0"/>
                      </a:moveTo>
                      <a:cubicBezTo>
                        <a:pt x="12" y="9"/>
                        <a:pt x="20" y="17"/>
                        <a:pt x="29" y="26"/>
                      </a:cubicBezTo>
                      <a:cubicBezTo>
                        <a:pt x="33" y="30"/>
                        <a:pt x="37" y="35"/>
                        <a:pt x="41" y="40"/>
                      </a:cubicBezTo>
                      <a:cubicBezTo>
                        <a:pt x="49" y="50"/>
                        <a:pt x="59" y="57"/>
                        <a:pt x="72" y="61"/>
                      </a:cubicBezTo>
                      <a:cubicBezTo>
                        <a:pt x="96" y="69"/>
                        <a:pt x="117" y="82"/>
                        <a:pt x="127" y="106"/>
                      </a:cubicBezTo>
                      <a:cubicBezTo>
                        <a:pt x="133" y="120"/>
                        <a:pt x="133" y="134"/>
                        <a:pt x="130" y="148"/>
                      </a:cubicBezTo>
                      <a:cubicBezTo>
                        <a:pt x="129" y="155"/>
                        <a:pt x="126" y="157"/>
                        <a:pt x="119" y="155"/>
                      </a:cubicBezTo>
                      <a:cubicBezTo>
                        <a:pt x="57" y="136"/>
                        <a:pt x="18" y="95"/>
                        <a:pt x="4" y="31"/>
                      </a:cubicBezTo>
                      <a:cubicBezTo>
                        <a:pt x="2" y="23"/>
                        <a:pt x="1" y="14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6" name="Freeform 58">
                  <a:extLst>
                    <a:ext uri="{FF2B5EF4-FFF2-40B4-BE49-F238E27FC236}">
                      <a16:creationId xmlns="" xmlns:a16="http://schemas.microsoft.com/office/drawing/2014/main" id="{D3874FBC-08C9-4166-9529-EAA4749CB6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1925" y="976313"/>
                  <a:ext cx="46038" cy="125413"/>
                </a:xfrm>
                <a:custGeom>
                  <a:avLst/>
                  <a:gdLst>
                    <a:gd name="T0" fmla="*/ 29 w 75"/>
                    <a:gd name="T1" fmla="*/ 0 h 199"/>
                    <a:gd name="T2" fmla="*/ 72 w 75"/>
                    <a:gd name="T3" fmla="*/ 98 h 199"/>
                    <a:gd name="T4" fmla="*/ 52 w 75"/>
                    <a:gd name="T5" fmla="*/ 191 h 199"/>
                    <a:gd name="T6" fmla="*/ 37 w 75"/>
                    <a:gd name="T7" fmla="*/ 194 h 199"/>
                    <a:gd name="T8" fmla="*/ 11 w 75"/>
                    <a:gd name="T9" fmla="*/ 111 h 199"/>
                    <a:gd name="T10" fmla="*/ 17 w 75"/>
                    <a:gd name="T11" fmla="*/ 96 h 199"/>
                    <a:gd name="T12" fmla="*/ 25 w 75"/>
                    <a:gd name="T13" fmla="*/ 37 h 199"/>
                    <a:gd name="T14" fmla="*/ 24 w 75"/>
                    <a:gd name="T15" fmla="*/ 1 h 199"/>
                    <a:gd name="T16" fmla="*/ 29 w 75"/>
                    <a:gd name="T17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99">
                      <a:moveTo>
                        <a:pt x="29" y="0"/>
                      </a:moveTo>
                      <a:cubicBezTo>
                        <a:pt x="53" y="28"/>
                        <a:pt x="69" y="60"/>
                        <a:pt x="72" y="98"/>
                      </a:cubicBezTo>
                      <a:cubicBezTo>
                        <a:pt x="75" y="131"/>
                        <a:pt x="68" y="162"/>
                        <a:pt x="52" y="191"/>
                      </a:cubicBezTo>
                      <a:cubicBezTo>
                        <a:pt x="47" y="199"/>
                        <a:pt x="43" y="198"/>
                        <a:pt x="37" y="194"/>
                      </a:cubicBezTo>
                      <a:cubicBezTo>
                        <a:pt x="10" y="177"/>
                        <a:pt x="0" y="146"/>
                        <a:pt x="11" y="111"/>
                      </a:cubicBezTo>
                      <a:cubicBezTo>
                        <a:pt x="12" y="106"/>
                        <a:pt x="14" y="100"/>
                        <a:pt x="17" y="96"/>
                      </a:cubicBezTo>
                      <a:cubicBezTo>
                        <a:pt x="30" y="78"/>
                        <a:pt x="26" y="57"/>
                        <a:pt x="25" y="37"/>
                      </a:cubicBezTo>
                      <a:cubicBezTo>
                        <a:pt x="24" y="25"/>
                        <a:pt x="24" y="13"/>
                        <a:pt x="24" y="1"/>
                      </a:cubicBezTo>
                      <a:cubicBezTo>
                        <a:pt x="26" y="0"/>
                        <a:pt x="27" y="0"/>
                        <a:pt x="29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7" name="Freeform 59">
                  <a:extLst>
                    <a:ext uri="{FF2B5EF4-FFF2-40B4-BE49-F238E27FC236}">
                      <a16:creationId xmlns="" xmlns:a16="http://schemas.microsoft.com/office/drawing/2014/main" id="{BD79181B-4545-40CE-BAF3-BC41375DFD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738" y="1193801"/>
                  <a:ext cx="65088" cy="109538"/>
                </a:xfrm>
                <a:custGeom>
                  <a:avLst/>
                  <a:gdLst>
                    <a:gd name="T0" fmla="*/ 2 w 105"/>
                    <a:gd name="T1" fmla="*/ 0 h 175"/>
                    <a:gd name="T2" fmla="*/ 64 w 105"/>
                    <a:gd name="T3" fmla="*/ 44 h 175"/>
                    <a:gd name="T4" fmla="*/ 101 w 105"/>
                    <a:gd name="T5" fmla="*/ 165 h 175"/>
                    <a:gd name="T6" fmla="*/ 91 w 105"/>
                    <a:gd name="T7" fmla="*/ 173 h 175"/>
                    <a:gd name="T8" fmla="*/ 31 w 105"/>
                    <a:gd name="T9" fmla="*/ 107 h 175"/>
                    <a:gd name="T10" fmla="*/ 31 w 105"/>
                    <a:gd name="T11" fmla="*/ 80 h 175"/>
                    <a:gd name="T12" fmla="*/ 26 w 105"/>
                    <a:gd name="T13" fmla="*/ 59 h 175"/>
                    <a:gd name="T14" fmla="*/ 7 w 105"/>
                    <a:gd name="T15" fmla="*/ 23 h 175"/>
                    <a:gd name="T16" fmla="*/ 0 w 105"/>
                    <a:gd name="T17" fmla="*/ 1 h 175"/>
                    <a:gd name="T18" fmla="*/ 2 w 105"/>
                    <a:gd name="T1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75">
                      <a:moveTo>
                        <a:pt x="2" y="0"/>
                      </a:moveTo>
                      <a:cubicBezTo>
                        <a:pt x="26" y="10"/>
                        <a:pt x="47" y="25"/>
                        <a:pt x="64" y="44"/>
                      </a:cubicBezTo>
                      <a:cubicBezTo>
                        <a:pt x="94" y="79"/>
                        <a:pt x="105" y="120"/>
                        <a:pt x="101" y="165"/>
                      </a:cubicBezTo>
                      <a:cubicBezTo>
                        <a:pt x="101" y="172"/>
                        <a:pt x="99" y="175"/>
                        <a:pt x="91" y="173"/>
                      </a:cubicBezTo>
                      <a:cubicBezTo>
                        <a:pt x="56" y="168"/>
                        <a:pt x="35" y="144"/>
                        <a:pt x="31" y="107"/>
                      </a:cubicBezTo>
                      <a:cubicBezTo>
                        <a:pt x="31" y="98"/>
                        <a:pt x="32" y="89"/>
                        <a:pt x="31" y="80"/>
                      </a:cubicBezTo>
                      <a:cubicBezTo>
                        <a:pt x="30" y="73"/>
                        <a:pt x="29" y="65"/>
                        <a:pt x="26" y="59"/>
                      </a:cubicBezTo>
                      <a:cubicBezTo>
                        <a:pt x="20" y="46"/>
                        <a:pt x="13" y="35"/>
                        <a:pt x="7" y="23"/>
                      </a:cubicBezTo>
                      <a:cubicBezTo>
                        <a:pt x="4" y="16"/>
                        <a:pt x="2" y="9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8" name="Freeform 60">
                  <a:extLst>
                    <a:ext uri="{FF2B5EF4-FFF2-40B4-BE49-F238E27FC236}">
                      <a16:creationId xmlns="" xmlns:a16="http://schemas.microsoft.com/office/drawing/2014/main" id="{FD515C93-13D2-4E91-80D5-B988A4A7EF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7788" y="1592263"/>
                  <a:ext cx="117475" cy="73025"/>
                </a:xfrm>
                <a:custGeom>
                  <a:avLst/>
                  <a:gdLst>
                    <a:gd name="T0" fmla="*/ 0 w 187"/>
                    <a:gd name="T1" fmla="*/ 23 h 117"/>
                    <a:gd name="T2" fmla="*/ 187 w 187"/>
                    <a:gd name="T3" fmla="*/ 96 h 117"/>
                    <a:gd name="T4" fmla="*/ 107 w 187"/>
                    <a:gd name="T5" fmla="*/ 99 h 117"/>
                    <a:gd name="T6" fmla="*/ 80 w 187"/>
                    <a:gd name="T7" fmla="*/ 72 h 117"/>
                    <a:gd name="T8" fmla="*/ 48 w 187"/>
                    <a:gd name="T9" fmla="*/ 48 h 117"/>
                    <a:gd name="T10" fmla="*/ 13 w 187"/>
                    <a:gd name="T11" fmla="*/ 32 h 117"/>
                    <a:gd name="T12" fmla="*/ 0 w 187"/>
                    <a:gd name="T13" fmla="*/ 2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7" h="117">
                      <a:moveTo>
                        <a:pt x="0" y="23"/>
                      </a:moveTo>
                      <a:cubicBezTo>
                        <a:pt x="77" y="0"/>
                        <a:pt x="154" y="34"/>
                        <a:pt x="187" y="96"/>
                      </a:cubicBezTo>
                      <a:cubicBezTo>
                        <a:pt x="167" y="115"/>
                        <a:pt x="131" y="117"/>
                        <a:pt x="107" y="99"/>
                      </a:cubicBezTo>
                      <a:cubicBezTo>
                        <a:pt x="97" y="91"/>
                        <a:pt x="87" y="82"/>
                        <a:pt x="80" y="72"/>
                      </a:cubicBezTo>
                      <a:cubicBezTo>
                        <a:pt x="71" y="60"/>
                        <a:pt x="60" y="54"/>
                        <a:pt x="48" y="48"/>
                      </a:cubicBezTo>
                      <a:cubicBezTo>
                        <a:pt x="36" y="43"/>
                        <a:pt x="24" y="38"/>
                        <a:pt x="13" y="32"/>
                      </a:cubicBezTo>
                      <a:cubicBezTo>
                        <a:pt x="9" y="30"/>
                        <a:pt x="5" y="27"/>
                        <a:pt x="0" y="2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9" name="Freeform 61">
                  <a:extLst>
                    <a:ext uri="{FF2B5EF4-FFF2-40B4-BE49-F238E27FC236}">
                      <a16:creationId xmlns="" xmlns:a16="http://schemas.microsoft.com/office/drawing/2014/main" id="{F6C1FF2A-94FC-48A2-8DA7-2E17E08F48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713" y="1628776"/>
                  <a:ext cx="71438" cy="114300"/>
                </a:xfrm>
                <a:custGeom>
                  <a:avLst/>
                  <a:gdLst>
                    <a:gd name="T0" fmla="*/ 103 w 116"/>
                    <a:gd name="T1" fmla="*/ 183 h 183"/>
                    <a:gd name="T2" fmla="*/ 17 w 116"/>
                    <a:gd name="T3" fmla="*/ 0 h 183"/>
                    <a:gd name="T4" fmla="*/ 31 w 116"/>
                    <a:gd name="T5" fmla="*/ 20 h 183"/>
                    <a:gd name="T6" fmla="*/ 40 w 116"/>
                    <a:gd name="T7" fmla="*/ 36 h 183"/>
                    <a:gd name="T8" fmla="*/ 78 w 116"/>
                    <a:gd name="T9" fmla="*/ 82 h 183"/>
                    <a:gd name="T10" fmla="*/ 115 w 116"/>
                    <a:gd name="T11" fmla="*/ 139 h 183"/>
                    <a:gd name="T12" fmla="*/ 103 w 116"/>
                    <a:gd name="T13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83">
                      <a:moveTo>
                        <a:pt x="103" y="183"/>
                      </a:moveTo>
                      <a:cubicBezTo>
                        <a:pt x="37" y="153"/>
                        <a:pt x="0" y="81"/>
                        <a:pt x="17" y="0"/>
                      </a:cubicBezTo>
                      <a:cubicBezTo>
                        <a:pt x="23" y="8"/>
                        <a:pt x="27" y="13"/>
                        <a:pt x="31" y="20"/>
                      </a:cubicBezTo>
                      <a:cubicBezTo>
                        <a:pt x="35" y="25"/>
                        <a:pt x="37" y="30"/>
                        <a:pt x="40" y="36"/>
                      </a:cubicBezTo>
                      <a:cubicBezTo>
                        <a:pt x="48" y="55"/>
                        <a:pt x="59" y="70"/>
                        <a:pt x="78" y="82"/>
                      </a:cubicBezTo>
                      <a:cubicBezTo>
                        <a:pt x="98" y="94"/>
                        <a:pt x="113" y="114"/>
                        <a:pt x="115" y="139"/>
                      </a:cubicBezTo>
                      <a:cubicBezTo>
                        <a:pt x="116" y="155"/>
                        <a:pt x="111" y="169"/>
                        <a:pt x="103" y="183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0" name="Freeform 62">
                  <a:extLst>
                    <a:ext uri="{FF2B5EF4-FFF2-40B4-BE49-F238E27FC236}">
                      <a16:creationId xmlns="" xmlns:a16="http://schemas.microsoft.com/office/drawing/2014/main" id="{D645C557-9374-4E92-8529-56AB273E55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2075" y="1087438"/>
                  <a:ext cx="58738" cy="117475"/>
                </a:xfrm>
                <a:custGeom>
                  <a:avLst/>
                  <a:gdLst>
                    <a:gd name="T0" fmla="*/ 3 w 92"/>
                    <a:gd name="T1" fmla="*/ 0 h 185"/>
                    <a:gd name="T2" fmla="*/ 47 w 92"/>
                    <a:gd name="T3" fmla="*/ 37 h 185"/>
                    <a:gd name="T4" fmla="*/ 81 w 92"/>
                    <a:gd name="T5" fmla="*/ 177 h 185"/>
                    <a:gd name="T6" fmla="*/ 70 w 92"/>
                    <a:gd name="T7" fmla="*/ 183 h 185"/>
                    <a:gd name="T8" fmla="*/ 20 w 92"/>
                    <a:gd name="T9" fmla="*/ 121 h 185"/>
                    <a:gd name="T10" fmla="*/ 22 w 92"/>
                    <a:gd name="T11" fmla="*/ 83 h 185"/>
                    <a:gd name="T12" fmla="*/ 20 w 92"/>
                    <a:gd name="T13" fmla="*/ 64 h 185"/>
                    <a:gd name="T14" fmla="*/ 4 w 92"/>
                    <a:gd name="T15" fmla="*/ 21 h 185"/>
                    <a:gd name="T16" fmla="*/ 0 w 92"/>
                    <a:gd name="T17" fmla="*/ 2 h 185"/>
                    <a:gd name="T18" fmla="*/ 3 w 92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85">
                      <a:moveTo>
                        <a:pt x="3" y="0"/>
                      </a:moveTo>
                      <a:cubicBezTo>
                        <a:pt x="20" y="10"/>
                        <a:pt x="34" y="22"/>
                        <a:pt x="47" y="37"/>
                      </a:cubicBezTo>
                      <a:cubicBezTo>
                        <a:pt x="81" y="78"/>
                        <a:pt x="92" y="125"/>
                        <a:pt x="81" y="177"/>
                      </a:cubicBezTo>
                      <a:cubicBezTo>
                        <a:pt x="80" y="184"/>
                        <a:pt x="77" y="185"/>
                        <a:pt x="70" y="183"/>
                      </a:cubicBezTo>
                      <a:cubicBezTo>
                        <a:pt x="40" y="176"/>
                        <a:pt x="21" y="152"/>
                        <a:pt x="20" y="121"/>
                      </a:cubicBezTo>
                      <a:cubicBezTo>
                        <a:pt x="19" y="108"/>
                        <a:pt x="22" y="95"/>
                        <a:pt x="22" y="83"/>
                      </a:cubicBezTo>
                      <a:cubicBezTo>
                        <a:pt x="22" y="76"/>
                        <a:pt x="22" y="70"/>
                        <a:pt x="20" y="64"/>
                      </a:cubicBezTo>
                      <a:cubicBezTo>
                        <a:pt x="15" y="49"/>
                        <a:pt x="9" y="36"/>
                        <a:pt x="4" y="21"/>
                      </a:cubicBezTo>
                      <a:cubicBezTo>
                        <a:pt x="2" y="15"/>
                        <a:pt x="2" y="8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1" name="Freeform 63">
                  <a:extLst>
                    <a:ext uri="{FF2B5EF4-FFF2-40B4-BE49-F238E27FC236}">
                      <a16:creationId xmlns="" xmlns:a16="http://schemas.microsoft.com/office/drawing/2014/main" id="{FB33C50D-161D-4994-9AE3-B6D8C55B4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963" y="1044576"/>
                  <a:ext cx="109538" cy="69850"/>
                </a:xfrm>
                <a:custGeom>
                  <a:avLst/>
                  <a:gdLst>
                    <a:gd name="T0" fmla="*/ 49 w 174"/>
                    <a:gd name="T1" fmla="*/ 110 h 111"/>
                    <a:gd name="T2" fmla="*/ 7 w 174"/>
                    <a:gd name="T3" fmla="*/ 104 h 111"/>
                    <a:gd name="T4" fmla="*/ 3 w 174"/>
                    <a:gd name="T5" fmla="*/ 94 h 111"/>
                    <a:gd name="T6" fmla="*/ 148 w 174"/>
                    <a:gd name="T7" fmla="*/ 0 h 111"/>
                    <a:gd name="T8" fmla="*/ 173 w 174"/>
                    <a:gd name="T9" fmla="*/ 0 h 111"/>
                    <a:gd name="T10" fmla="*/ 174 w 174"/>
                    <a:gd name="T11" fmla="*/ 3 h 111"/>
                    <a:gd name="T12" fmla="*/ 159 w 174"/>
                    <a:gd name="T13" fmla="*/ 16 h 111"/>
                    <a:gd name="T14" fmla="*/ 122 w 174"/>
                    <a:gd name="T15" fmla="*/ 40 h 111"/>
                    <a:gd name="T16" fmla="*/ 106 w 174"/>
                    <a:gd name="T17" fmla="*/ 57 h 111"/>
                    <a:gd name="T18" fmla="*/ 48 w 174"/>
                    <a:gd name="T19" fmla="*/ 111 h 111"/>
                    <a:gd name="T20" fmla="*/ 49 w 174"/>
                    <a:gd name="T21" fmla="*/ 11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11">
                      <a:moveTo>
                        <a:pt x="49" y="110"/>
                      </a:moveTo>
                      <a:cubicBezTo>
                        <a:pt x="35" y="108"/>
                        <a:pt x="21" y="107"/>
                        <a:pt x="7" y="104"/>
                      </a:cubicBezTo>
                      <a:cubicBezTo>
                        <a:pt x="1" y="103"/>
                        <a:pt x="0" y="100"/>
                        <a:pt x="3" y="94"/>
                      </a:cubicBezTo>
                      <a:cubicBezTo>
                        <a:pt x="33" y="34"/>
                        <a:pt x="81" y="1"/>
                        <a:pt x="148" y="0"/>
                      </a:cubicBezTo>
                      <a:cubicBezTo>
                        <a:pt x="157" y="0"/>
                        <a:pt x="165" y="0"/>
                        <a:pt x="173" y="0"/>
                      </a:cubicBezTo>
                      <a:cubicBezTo>
                        <a:pt x="173" y="1"/>
                        <a:pt x="174" y="2"/>
                        <a:pt x="174" y="3"/>
                      </a:cubicBezTo>
                      <a:cubicBezTo>
                        <a:pt x="169" y="7"/>
                        <a:pt x="165" y="12"/>
                        <a:pt x="159" y="16"/>
                      </a:cubicBezTo>
                      <a:cubicBezTo>
                        <a:pt x="147" y="24"/>
                        <a:pt x="134" y="31"/>
                        <a:pt x="122" y="40"/>
                      </a:cubicBezTo>
                      <a:cubicBezTo>
                        <a:pt x="116" y="44"/>
                        <a:pt x="110" y="51"/>
                        <a:pt x="106" y="57"/>
                      </a:cubicBezTo>
                      <a:cubicBezTo>
                        <a:pt x="93" y="82"/>
                        <a:pt x="76" y="102"/>
                        <a:pt x="48" y="111"/>
                      </a:cubicBezTo>
                      <a:cubicBezTo>
                        <a:pt x="48" y="111"/>
                        <a:pt x="49" y="110"/>
                        <a:pt x="49" y="11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2" name="Freeform 64">
                  <a:extLst>
                    <a:ext uri="{FF2B5EF4-FFF2-40B4-BE49-F238E27FC236}">
                      <a16:creationId xmlns="" xmlns:a16="http://schemas.microsoft.com/office/drawing/2014/main" id="{7B7281EE-381A-4530-85BD-09E13C3636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8100" y="1306513"/>
                  <a:ext cx="82550" cy="98425"/>
                </a:xfrm>
                <a:custGeom>
                  <a:avLst/>
                  <a:gdLst>
                    <a:gd name="T0" fmla="*/ 3 w 130"/>
                    <a:gd name="T1" fmla="*/ 0 h 156"/>
                    <a:gd name="T2" fmla="*/ 74 w 130"/>
                    <a:gd name="T3" fmla="*/ 36 h 156"/>
                    <a:gd name="T4" fmla="*/ 128 w 130"/>
                    <a:gd name="T5" fmla="*/ 141 h 156"/>
                    <a:gd name="T6" fmla="*/ 115 w 130"/>
                    <a:gd name="T7" fmla="*/ 156 h 156"/>
                    <a:gd name="T8" fmla="*/ 53 w 130"/>
                    <a:gd name="T9" fmla="*/ 110 h 156"/>
                    <a:gd name="T10" fmla="*/ 45 w 130"/>
                    <a:gd name="T11" fmla="*/ 76 h 156"/>
                    <a:gd name="T12" fmla="*/ 33 w 130"/>
                    <a:gd name="T13" fmla="*/ 51 h 156"/>
                    <a:gd name="T14" fmla="*/ 9 w 130"/>
                    <a:gd name="T15" fmla="*/ 19 h 156"/>
                    <a:gd name="T16" fmla="*/ 0 w 130"/>
                    <a:gd name="T17" fmla="*/ 2 h 156"/>
                    <a:gd name="T18" fmla="*/ 3 w 130"/>
                    <a:gd name="T1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156">
                      <a:moveTo>
                        <a:pt x="3" y="0"/>
                      </a:moveTo>
                      <a:cubicBezTo>
                        <a:pt x="29" y="7"/>
                        <a:pt x="53" y="19"/>
                        <a:pt x="74" y="36"/>
                      </a:cubicBezTo>
                      <a:cubicBezTo>
                        <a:pt x="106" y="64"/>
                        <a:pt x="123" y="99"/>
                        <a:pt x="128" y="141"/>
                      </a:cubicBezTo>
                      <a:cubicBezTo>
                        <a:pt x="130" y="155"/>
                        <a:pt x="129" y="156"/>
                        <a:pt x="115" y="156"/>
                      </a:cubicBezTo>
                      <a:cubicBezTo>
                        <a:pt x="86" y="156"/>
                        <a:pt x="64" y="140"/>
                        <a:pt x="53" y="110"/>
                      </a:cubicBezTo>
                      <a:cubicBezTo>
                        <a:pt x="49" y="99"/>
                        <a:pt x="48" y="87"/>
                        <a:pt x="45" y="76"/>
                      </a:cubicBezTo>
                      <a:cubicBezTo>
                        <a:pt x="42" y="67"/>
                        <a:pt x="38" y="58"/>
                        <a:pt x="33" y="51"/>
                      </a:cubicBezTo>
                      <a:cubicBezTo>
                        <a:pt x="26" y="40"/>
                        <a:pt x="17" y="30"/>
                        <a:pt x="9" y="19"/>
                      </a:cubicBezTo>
                      <a:cubicBezTo>
                        <a:pt x="6" y="14"/>
                        <a:pt x="3" y="8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3" name="Freeform 65">
                  <a:extLst>
                    <a:ext uri="{FF2B5EF4-FFF2-40B4-BE49-F238E27FC236}">
                      <a16:creationId xmlns="" xmlns:a16="http://schemas.microsoft.com/office/drawing/2014/main" id="{36919FE3-1026-4821-AA76-0FED05A3C7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3825" y="1287463"/>
                  <a:ext cx="69850" cy="112713"/>
                </a:xfrm>
                <a:custGeom>
                  <a:avLst/>
                  <a:gdLst>
                    <a:gd name="T0" fmla="*/ 112 w 112"/>
                    <a:gd name="T1" fmla="*/ 0 h 179"/>
                    <a:gd name="T2" fmla="*/ 107 w 112"/>
                    <a:gd name="T3" fmla="*/ 20 h 179"/>
                    <a:gd name="T4" fmla="*/ 91 w 112"/>
                    <a:gd name="T5" fmla="*/ 55 h 179"/>
                    <a:gd name="T6" fmla="*/ 86 w 112"/>
                    <a:gd name="T7" fmla="*/ 90 h 179"/>
                    <a:gd name="T8" fmla="*/ 70 w 112"/>
                    <a:gd name="T9" fmla="*/ 155 h 179"/>
                    <a:gd name="T10" fmla="*/ 24 w 112"/>
                    <a:gd name="T11" fmla="*/ 179 h 179"/>
                    <a:gd name="T12" fmla="*/ 112 w 112"/>
                    <a:gd name="T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79">
                      <a:moveTo>
                        <a:pt x="112" y="0"/>
                      </a:moveTo>
                      <a:cubicBezTo>
                        <a:pt x="110" y="8"/>
                        <a:pt x="109" y="14"/>
                        <a:pt x="107" y="20"/>
                      </a:cubicBezTo>
                      <a:cubicBezTo>
                        <a:pt x="102" y="32"/>
                        <a:pt x="97" y="44"/>
                        <a:pt x="91" y="55"/>
                      </a:cubicBezTo>
                      <a:cubicBezTo>
                        <a:pt x="85" y="66"/>
                        <a:pt x="85" y="78"/>
                        <a:pt x="86" y="90"/>
                      </a:cubicBezTo>
                      <a:cubicBezTo>
                        <a:pt x="89" y="113"/>
                        <a:pt x="86" y="136"/>
                        <a:pt x="70" y="155"/>
                      </a:cubicBezTo>
                      <a:cubicBezTo>
                        <a:pt x="58" y="171"/>
                        <a:pt x="42" y="177"/>
                        <a:pt x="24" y="179"/>
                      </a:cubicBezTo>
                      <a:cubicBezTo>
                        <a:pt x="0" y="120"/>
                        <a:pt x="52" y="14"/>
                        <a:pt x="112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14" name="Freeform 66">
                  <a:extLst>
                    <a:ext uri="{FF2B5EF4-FFF2-40B4-BE49-F238E27FC236}">
                      <a16:creationId xmlns="" xmlns:a16="http://schemas.microsoft.com/office/drawing/2014/main" id="{2511DCE7-83C5-4440-8FBB-897CD494A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2888" y="881063"/>
                  <a:ext cx="66675" cy="122238"/>
                </a:xfrm>
                <a:custGeom>
                  <a:avLst/>
                  <a:gdLst>
                    <a:gd name="T0" fmla="*/ 28 w 107"/>
                    <a:gd name="T1" fmla="*/ 194 h 194"/>
                    <a:gd name="T2" fmla="*/ 16 w 107"/>
                    <a:gd name="T3" fmla="*/ 113 h 194"/>
                    <a:gd name="T4" fmla="*/ 39 w 107"/>
                    <a:gd name="T5" fmla="*/ 83 h 194"/>
                    <a:gd name="T6" fmla="*/ 57 w 107"/>
                    <a:gd name="T7" fmla="*/ 51 h 194"/>
                    <a:gd name="T8" fmla="*/ 69 w 107"/>
                    <a:gd name="T9" fmla="*/ 12 h 194"/>
                    <a:gd name="T10" fmla="*/ 76 w 107"/>
                    <a:gd name="T11" fmla="*/ 0 h 194"/>
                    <a:gd name="T12" fmla="*/ 28 w 107"/>
                    <a:gd name="T13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7" h="194">
                      <a:moveTo>
                        <a:pt x="28" y="194"/>
                      </a:moveTo>
                      <a:cubicBezTo>
                        <a:pt x="5" y="171"/>
                        <a:pt x="0" y="140"/>
                        <a:pt x="16" y="113"/>
                      </a:cubicBezTo>
                      <a:cubicBezTo>
                        <a:pt x="22" y="102"/>
                        <a:pt x="30" y="92"/>
                        <a:pt x="39" y="83"/>
                      </a:cubicBezTo>
                      <a:cubicBezTo>
                        <a:pt x="48" y="74"/>
                        <a:pt x="54" y="64"/>
                        <a:pt x="57" y="51"/>
                      </a:cubicBezTo>
                      <a:cubicBezTo>
                        <a:pt x="61" y="38"/>
                        <a:pt x="65" y="25"/>
                        <a:pt x="69" y="12"/>
                      </a:cubicBezTo>
                      <a:cubicBezTo>
                        <a:pt x="71" y="8"/>
                        <a:pt x="74" y="4"/>
                        <a:pt x="76" y="0"/>
                      </a:cubicBezTo>
                      <a:cubicBezTo>
                        <a:pt x="107" y="63"/>
                        <a:pt x="91" y="150"/>
                        <a:pt x="28" y="194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34623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944C2FAC-AD85-4E32-832A-D22369454B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BA19055F-3146-4CE7-8E16-47AA6D90E749}"/>
              </a:ext>
            </a:extLst>
          </p:cNvPr>
          <p:cNvGrpSpPr/>
          <p:nvPr/>
        </p:nvGrpSpPr>
        <p:grpSpPr>
          <a:xfrm>
            <a:off x="8972183" y="1416073"/>
            <a:ext cx="2605455" cy="2498769"/>
            <a:chOff x="614363" y="1628615"/>
            <a:chExt cx="2605455" cy="2498769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57E56FCD-A5EF-4C02-8971-B30B54343E91}"/>
                </a:ext>
              </a:extLst>
            </p:cNvPr>
            <p:cNvSpPr/>
            <p:nvPr/>
          </p:nvSpPr>
          <p:spPr>
            <a:xfrm>
              <a:off x="941718" y="1628615"/>
              <a:ext cx="1950745" cy="2498769"/>
            </a:xfrm>
            <a:prstGeom prst="rect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CE10E1AB-590D-4D49-8695-53B5496D8DC1}"/>
                </a:ext>
              </a:extLst>
            </p:cNvPr>
            <p:cNvGrpSpPr/>
            <p:nvPr/>
          </p:nvGrpSpPr>
          <p:grpSpPr>
            <a:xfrm>
              <a:off x="614363" y="3466801"/>
              <a:ext cx="2605455" cy="498841"/>
              <a:chOff x="4646480" y="2826721"/>
              <a:chExt cx="3152600" cy="498841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="" xmlns:a16="http://schemas.microsoft.com/office/drawing/2014/main" id="{D02707BA-F009-4B9D-9988-4551AC15F626}"/>
                  </a:ext>
                </a:extLst>
              </p:cNvPr>
              <p:cNvGrpSpPr/>
              <p:nvPr/>
            </p:nvGrpSpPr>
            <p:grpSpPr>
              <a:xfrm>
                <a:off x="7402983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10" name="箭头: 五边形 9">
                  <a:extLst>
                    <a:ext uri="{FF2B5EF4-FFF2-40B4-BE49-F238E27FC236}">
                      <a16:creationId xmlns="" xmlns:a16="http://schemas.microsoft.com/office/drawing/2014/main" id="{55E67CAA-F742-42DE-950D-D8AD700A017F}"/>
                    </a:ext>
                  </a:extLst>
                </p:cNvPr>
                <p:cNvSpPr/>
                <p:nvPr/>
              </p:nvSpPr>
              <p:spPr>
                <a:xfrm flipV="1"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1" name="等腰三角形 10">
                  <a:extLst>
                    <a:ext uri="{FF2B5EF4-FFF2-40B4-BE49-F238E27FC236}">
                      <a16:creationId xmlns="" xmlns:a16="http://schemas.microsoft.com/office/drawing/2014/main" id="{0D7F37E7-66AC-4EA1-834E-D3E23FBCB8F7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="" xmlns:a16="http://schemas.microsoft.com/office/drawing/2014/main" id="{143AC1FE-F82A-4650-BBA1-8E743A3E97BC}"/>
                  </a:ext>
                </a:extLst>
              </p:cNvPr>
              <p:cNvGrpSpPr/>
              <p:nvPr/>
            </p:nvGrpSpPr>
            <p:grpSpPr>
              <a:xfrm flipH="1">
                <a:off x="4646480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8" name="箭头: 五边形 7">
                  <a:extLst>
                    <a:ext uri="{FF2B5EF4-FFF2-40B4-BE49-F238E27FC236}">
                      <a16:creationId xmlns="" xmlns:a16="http://schemas.microsoft.com/office/drawing/2014/main" id="{35B9C0E3-62F9-426C-97AD-75287D59E4D1}"/>
                    </a:ext>
                  </a:extLst>
                </p:cNvPr>
                <p:cNvSpPr/>
                <p:nvPr/>
              </p:nvSpPr>
              <p:spPr>
                <a:xfrm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9" name="等腰三角形 8">
                  <a:extLst>
                    <a:ext uri="{FF2B5EF4-FFF2-40B4-BE49-F238E27FC236}">
                      <a16:creationId xmlns="" xmlns:a16="http://schemas.microsoft.com/office/drawing/2014/main" id="{76DFA2E3-F00A-4118-8FD7-D4B9460471EA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sp>
            <p:nvSpPr>
              <p:cNvPr id="7" name="矩形 6">
                <a:extLst>
                  <a:ext uri="{FF2B5EF4-FFF2-40B4-BE49-F238E27FC236}">
                    <a16:creationId xmlns="" xmlns:a16="http://schemas.microsoft.com/office/drawing/2014/main" id="{B78EBB36-F744-49C9-85E3-5562D2765D86}"/>
                  </a:ext>
                </a:extLst>
              </p:cNvPr>
              <p:cNvSpPr/>
              <p:nvPr/>
            </p:nvSpPr>
            <p:spPr>
              <a:xfrm>
                <a:off x="4947901" y="2826721"/>
                <a:ext cx="2551560" cy="396433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3495EBC2-E0D6-4448-9C0B-059CBAD70B99}"/>
              </a:ext>
            </a:extLst>
          </p:cNvPr>
          <p:cNvGrpSpPr/>
          <p:nvPr/>
        </p:nvGrpSpPr>
        <p:grpSpPr>
          <a:xfrm>
            <a:off x="6186243" y="1634305"/>
            <a:ext cx="2605455" cy="2498769"/>
            <a:chOff x="3400303" y="1628615"/>
            <a:chExt cx="2605455" cy="2498769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38FA332B-13D3-435E-8B07-FDB01E415F39}"/>
                </a:ext>
              </a:extLst>
            </p:cNvPr>
            <p:cNvSpPr/>
            <p:nvPr/>
          </p:nvSpPr>
          <p:spPr>
            <a:xfrm>
              <a:off x="3727658" y="1628615"/>
              <a:ext cx="1950745" cy="2498769"/>
            </a:xfrm>
            <a:prstGeom prst="rect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58DBC968-F23C-4053-B99A-F7AB58AFEECE}"/>
                </a:ext>
              </a:extLst>
            </p:cNvPr>
            <p:cNvGrpSpPr/>
            <p:nvPr/>
          </p:nvGrpSpPr>
          <p:grpSpPr>
            <a:xfrm>
              <a:off x="3400303" y="3466801"/>
              <a:ext cx="2605455" cy="498841"/>
              <a:chOff x="4646480" y="2826721"/>
              <a:chExt cx="3152600" cy="498841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="" xmlns:a16="http://schemas.microsoft.com/office/drawing/2014/main" id="{CA1EB95F-5B24-41D6-BAE4-AED7DD5AE327}"/>
                  </a:ext>
                </a:extLst>
              </p:cNvPr>
              <p:cNvGrpSpPr/>
              <p:nvPr/>
            </p:nvGrpSpPr>
            <p:grpSpPr>
              <a:xfrm>
                <a:off x="7402983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42" name="箭头: 五边形 41">
                  <a:extLst>
                    <a:ext uri="{FF2B5EF4-FFF2-40B4-BE49-F238E27FC236}">
                      <a16:creationId xmlns="" xmlns:a16="http://schemas.microsoft.com/office/drawing/2014/main" id="{FE6C344D-AAA5-4BE1-B4CC-AFD5D507829E}"/>
                    </a:ext>
                  </a:extLst>
                </p:cNvPr>
                <p:cNvSpPr/>
                <p:nvPr/>
              </p:nvSpPr>
              <p:spPr>
                <a:xfrm flipV="1"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43" name="等腰三角形 42">
                  <a:extLst>
                    <a:ext uri="{FF2B5EF4-FFF2-40B4-BE49-F238E27FC236}">
                      <a16:creationId xmlns="" xmlns:a16="http://schemas.microsoft.com/office/drawing/2014/main" id="{640E8889-E1A1-418C-9A8E-B2356220F18A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="" xmlns:a16="http://schemas.microsoft.com/office/drawing/2014/main" id="{B87B19BE-3C5B-4BE3-8AE5-46EB087EFC4D}"/>
                  </a:ext>
                </a:extLst>
              </p:cNvPr>
              <p:cNvGrpSpPr/>
              <p:nvPr/>
            </p:nvGrpSpPr>
            <p:grpSpPr>
              <a:xfrm flipH="1">
                <a:off x="4646480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40" name="箭头: 五边形 39">
                  <a:extLst>
                    <a:ext uri="{FF2B5EF4-FFF2-40B4-BE49-F238E27FC236}">
                      <a16:creationId xmlns="" xmlns:a16="http://schemas.microsoft.com/office/drawing/2014/main" id="{937A637E-A98C-477C-B954-5D31712D97C4}"/>
                    </a:ext>
                  </a:extLst>
                </p:cNvPr>
                <p:cNvSpPr/>
                <p:nvPr/>
              </p:nvSpPr>
              <p:spPr>
                <a:xfrm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41" name="等腰三角形 40">
                  <a:extLst>
                    <a:ext uri="{FF2B5EF4-FFF2-40B4-BE49-F238E27FC236}">
                      <a16:creationId xmlns="" xmlns:a16="http://schemas.microsoft.com/office/drawing/2014/main" id="{6542C079-FBB9-4272-8745-2DC735658B28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2AEF8641-0CA6-483F-9A1C-345E98795F38}"/>
                  </a:ext>
                </a:extLst>
              </p:cNvPr>
              <p:cNvSpPr/>
              <p:nvPr/>
            </p:nvSpPr>
            <p:spPr>
              <a:xfrm>
                <a:off x="4947901" y="2826721"/>
                <a:ext cx="2551560" cy="396433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B8B58728-8D16-479E-A0F0-A69F48968BF1}"/>
              </a:ext>
            </a:extLst>
          </p:cNvPr>
          <p:cNvGrpSpPr/>
          <p:nvPr/>
        </p:nvGrpSpPr>
        <p:grpSpPr>
          <a:xfrm>
            <a:off x="3400303" y="2015034"/>
            <a:ext cx="2605455" cy="2498769"/>
            <a:chOff x="6186243" y="1628615"/>
            <a:chExt cx="2605455" cy="2498769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D5D5A4F2-5F8A-4162-8657-1AA5B0A7B0BC}"/>
                </a:ext>
              </a:extLst>
            </p:cNvPr>
            <p:cNvSpPr/>
            <p:nvPr/>
          </p:nvSpPr>
          <p:spPr>
            <a:xfrm>
              <a:off x="6513598" y="1628615"/>
              <a:ext cx="1950745" cy="2498769"/>
            </a:xfrm>
            <a:prstGeom prst="rect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CA04BC83-A2BD-40C8-92E7-42B6B6BC6BCE}"/>
                </a:ext>
              </a:extLst>
            </p:cNvPr>
            <p:cNvGrpSpPr/>
            <p:nvPr/>
          </p:nvGrpSpPr>
          <p:grpSpPr>
            <a:xfrm>
              <a:off x="6186243" y="3466801"/>
              <a:ext cx="2605455" cy="498841"/>
              <a:chOff x="4646480" y="2826721"/>
              <a:chExt cx="3152600" cy="498841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="" xmlns:a16="http://schemas.microsoft.com/office/drawing/2014/main" id="{51910242-3759-41E6-BFC8-33743B53D44D}"/>
                  </a:ext>
                </a:extLst>
              </p:cNvPr>
              <p:cNvGrpSpPr/>
              <p:nvPr/>
            </p:nvGrpSpPr>
            <p:grpSpPr>
              <a:xfrm>
                <a:off x="7402983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52" name="箭头: 五边形 51">
                  <a:extLst>
                    <a:ext uri="{FF2B5EF4-FFF2-40B4-BE49-F238E27FC236}">
                      <a16:creationId xmlns="" xmlns:a16="http://schemas.microsoft.com/office/drawing/2014/main" id="{27EFFC1D-8DA8-48C8-9EC4-D881D63EDA03}"/>
                    </a:ext>
                  </a:extLst>
                </p:cNvPr>
                <p:cNvSpPr/>
                <p:nvPr/>
              </p:nvSpPr>
              <p:spPr>
                <a:xfrm flipV="1"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53" name="等腰三角形 52">
                  <a:extLst>
                    <a:ext uri="{FF2B5EF4-FFF2-40B4-BE49-F238E27FC236}">
                      <a16:creationId xmlns="" xmlns:a16="http://schemas.microsoft.com/office/drawing/2014/main" id="{D4F84437-19E5-4217-8BDA-7BCA7C63295E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="" xmlns:a16="http://schemas.microsoft.com/office/drawing/2014/main" id="{CF30BABE-1CB2-418F-AB89-F93EA48C78CB}"/>
                  </a:ext>
                </a:extLst>
              </p:cNvPr>
              <p:cNvGrpSpPr/>
              <p:nvPr/>
            </p:nvGrpSpPr>
            <p:grpSpPr>
              <a:xfrm flipH="1">
                <a:off x="4646480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50" name="箭头: 五边形 49">
                  <a:extLst>
                    <a:ext uri="{FF2B5EF4-FFF2-40B4-BE49-F238E27FC236}">
                      <a16:creationId xmlns="" xmlns:a16="http://schemas.microsoft.com/office/drawing/2014/main" id="{E6E98FF9-514B-453F-AFD3-5115A621FF0A}"/>
                    </a:ext>
                  </a:extLst>
                </p:cNvPr>
                <p:cNvSpPr/>
                <p:nvPr/>
              </p:nvSpPr>
              <p:spPr>
                <a:xfrm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51" name="等腰三角形 50">
                  <a:extLst>
                    <a:ext uri="{FF2B5EF4-FFF2-40B4-BE49-F238E27FC236}">
                      <a16:creationId xmlns="" xmlns:a16="http://schemas.microsoft.com/office/drawing/2014/main" id="{FE26D79A-14E3-4982-81A7-AB2DCAD5466B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D957E98C-E9DB-478E-AE6E-843235506107}"/>
                  </a:ext>
                </a:extLst>
              </p:cNvPr>
              <p:cNvSpPr/>
              <p:nvPr/>
            </p:nvSpPr>
            <p:spPr>
              <a:xfrm>
                <a:off x="4947901" y="2826721"/>
                <a:ext cx="2551560" cy="396433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14C13D3C-74F1-4558-AA73-0F50418F38D9}"/>
              </a:ext>
            </a:extLst>
          </p:cNvPr>
          <p:cNvGrpSpPr/>
          <p:nvPr/>
        </p:nvGrpSpPr>
        <p:grpSpPr>
          <a:xfrm>
            <a:off x="614363" y="2609379"/>
            <a:ext cx="2605455" cy="2498769"/>
            <a:chOff x="8972183" y="1628615"/>
            <a:chExt cx="2605455" cy="249876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FD0E1984-2A0E-4D29-A4A5-CB1559A6BD06}"/>
                </a:ext>
              </a:extLst>
            </p:cNvPr>
            <p:cNvSpPr/>
            <p:nvPr/>
          </p:nvSpPr>
          <p:spPr>
            <a:xfrm>
              <a:off x="9299538" y="1628615"/>
              <a:ext cx="1950745" cy="2498769"/>
            </a:xfrm>
            <a:prstGeom prst="rect">
              <a:avLst/>
            </a:pr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612EC977-F749-422A-B7B5-EAABCD1C32AB}"/>
                </a:ext>
              </a:extLst>
            </p:cNvPr>
            <p:cNvGrpSpPr/>
            <p:nvPr/>
          </p:nvGrpSpPr>
          <p:grpSpPr>
            <a:xfrm>
              <a:off x="8972183" y="3466801"/>
              <a:ext cx="2605455" cy="498841"/>
              <a:chOff x="4646480" y="2826721"/>
              <a:chExt cx="3152600" cy="498841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7D1FC77B-96ED-4EA0-9B45-F8420F4B169F}"/>
                  </a:ext>
                </a:extLst>
              </p:cNvPr>
              <p:cNvGrpSpPr/>
              <p:nvPr/>
            </p:nvGrpSpPr>
            <p:grpSpPr>
              <a:xfrm>
                <a:off x="7402983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62" name="箭头: 五边形 61">
                  <a:extLst>
                    <a:ext uri="{FF2B5EF4-FFF2-40B4-BE49-F238E27FC236}">
                      <a16:creationId xmlns="" xmlns:a16="http://schemas.microsoft.com/office/drawing/2014/main" id="{1CDA4DFA-12AA-45E4-8D30-AF2BED6F412B}"/>
                    </a:ext>
                  </a:extLst>
                </p:cNvPr>
                <p:cNvSpPr/>
                <p:nvPr/>
              </p:nvSpPr>
              <p:spPr>
                <a:xfrm flipV="1"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63" name="等腰三角形 62">
                  <a:extLst>
                    <a:ext uri="{FF2B5EF4-FFF2-40B4-BE49-F238E27FC236}">
                      <a16:creationId xmlns="" xmlns:a16="http://schemas.microsoft.com/office/drawing/2014/main" id="{FD7C0625-9F3A-460F-9815-882183D0262C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920262A9-7FED-4981-9A50-AA4B5D9B7317}"/>
                  </a:ext>
                </a:extLst>
              </p:cNvPr>
              <p:cNvGrpSpPr/>
              <p:nvPr/>
            </p:nvGrpSpPr>
            <p:grpSpPr>
              <a:xfrm flipH="1">
                <a:off x="4646480" y="2929129"/>
                <a:ext cx="396097" cy="396433"/>
                <a:chOff x="3882051" y="3134975"/>
                <a:chExt cx="396097" cy="396433"/>
              </a:xfrm>
            </p:grpSpPr>
            <p:sp>
              <p:nvSpPr>
                <p:cNvPr id="60" name="箭头: 五边形 59">
                  <a:extLst>
                    <a:ext uri="{FF2B5EF4-FFF2-40B4-BE49-F238E27FC236}">
                      <a16:creationId xmlns="" xmlns:a16="http://schemas.microsoft.com/office/drawing/2014/main" id="{E177ACBD-84D8-4651-8E34-AEECC4A19548}"/>
                    </a:ext>
                  </a:extLst>
                </p:cNvPr>
                <p:cNvSpPr/>
                <p:nvPr/>
              </p:nvSpPr>
              <p:spPr>
                <a:xfrm>
                  <a:off x="3882052" y="3134975"/>
                  <a:ext cx="396096" cy="396433"/>
                </a:xfrm>
                <a:prstGeom prst="homePlate">
                  <a:avLst>
                    <a:gd name="adj" fmla="val 21143"/>
                  </a:avLst>
                </a:prstGeom>
                <a:gradFill flip="none" rotWithShape="0"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61" name="等腰三角形 60">
                  <a:extLst>
                    <a:ext uri="{FF2B5EF4-FFF2-40B4-BE49-F238E27FC236}">
                      <a16:creationId xmlns="" xmlns:a16="http://schemas.microsoft.com/office/drawing/2014/main" id="{498BDC26-95F7-4253-A38A-1563A87CF66B}"/>
                    </a:ext>
                  </a:extLst>
                </p:cNvPr>
                <p:cNvSpPr/>
                <p:nvPr/>
              </p:nvSpPr>
              <p:spPr>
                <a:xfrm flipH="1" flipV="1">
                  <a:off x="3882051" y="3429808"/>
                  <a:ext cx="96477" cy="10160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sp>
            <p:nvSpPr>
              <p:cNvPr id="59" name="矩形 58">
                <a:extLst>
                  <a:ext uri="{FF2B5EF4-FFF2-40B4-BE49-F238E27FC236}">
                    <a16:creationId xmlns="" xmlns:a16="http://schemas.microsoft.com/office/drawing/2014/main" id="{0FA8B8D0-E679-4A8A-B9D9-327CD7E53BF4}"/>
                  </a:ext>
                </a:extLst>
              </p:cNvPr>
              <p:cNvSpPr/>
              <p:nvPr/>
            </p:nvSpPr>
            <p:spPr>
              <a:xfrm>
                <a:off x="4947901" y="2826721"/>
                <a:ext cx="2551560" cy="396433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A538A1AC-F0D6-47DA-808C-33FA3B58CAFF}"/>
              </a:ext>
            </a:extLst>
          </p:cNvPr>
          <p:cNvSpPr/>
          <p:nvPr/>
        </p:nvSpPr>
        <p:spPr>
          <a:xfrm flipH="1">
            <a:off x="-1" y="4233194"/>
            <a:ext cx="12192001" cy="2624807"/>
          </a:xfrm>
          <a:custGeom>
            <a:avLst/>
            <a:gdLst>
              <a:gd name="connsiteX0" fmla="*/ 0 w 12606912"/>
              <a:gd name="connsiteY0" fmla="*/ 0 h 2714133"/>
              <a:gd name="connsiteX1" fmla="*/ 472669 w 12606912"/>
              <a:gd name="connsiteY1" fmla="*/ 18632 h 2714133"/>
              <a:gd name="connsiteX2" fmla="*/ 12531209 w 12606912"/>
              <a:gd name="connsiteY2" fmla="*/ 2631135 h 2714133"/>
              <a:gd name="connsiteX3" fmla="*/ 12606912 w 12606912"/>
              <a:gd name="connsiteY3" fmla="*/ 2714133 h 2714133"/>
              <a:gd name="connsiteX4" fmla="*/ 0 w 12606912"/>
              <a:gd name="connsiteY4" fmla="*/ 2714133 h 271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6912" h="2714133">
                <a:moveTo>
                  <a:pt x="0" y="0"/>
                </a:moveTo>
                <a:lnTo>
                  <a:pt x="472669" y="18632"/>
                </a:lnTo>
                <a:cubicBezTo>
                  <a:pt x="6460895" y="289118"/>
                  <a:pt x="11197284" y="1318195"/>
                  <a:pt x="12531209" y="2631135"/>
                </a:cubicBezTo>
                <a:lnTo>
                  <a:pt x="12606912" y="2714133"/>
                </a:lnTo>
                <a:lnTo>
                  <a:pt x="0" y="2714133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="" xmlns:a16="http://schemas.microsoft.com/office/drawing/2014/main" id="{8F7469AA-A4E7-4931-9DB5-3E47D6CC2CF4}"/>
              </a:ext>
            </a:extLst>
          </p:cNvPr>
          <p:cNvSpPr/>
          <p:nvPr/>
        </p:nvSpPr>
        <p:spPr>
          <a:xfrm flipH="1">
            <a:off x="-4" y="4394935"/>
            <a:ext cx="12192001" cy="2491697"/>
          </a:xfrm>
          <a:custGeom>
            <a:avLst/>
            <a:gdLst>
              <a:gd name="connsiteX0" fmla="*/ 0 w 12606912"/>
              <a:gd name="connsiteY0" fmla="*/ 0 h 2714133"/>
              <a:gd name="connsiteX1" fmla="*/ 472669 w 12606912"/>
              <a:gd name="connsiteY1" fmla="*/ 18632 h 2714133"/>
              <a:gd name="connsiteX2" fmla="*/ 12531209 w 12606912"/>
              <a:gd name="connsiteY2" fmla="*/ 2631135 h 2714133"/>
              <a:gd name="connsiteX3" fmla="*/ 12606912 w 12606912"/>
              <a:gd name="connsiteY3" fmla="*/ 2714133 h 2714133"/>
              <a:gd name="connsiteX4" fmla="*/ 0 w 12606912"/>
              <a:gd name="connsiteY4" fmla="*/ 2714133 h 271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6912" h="2714133">
                <a:moveTo>
                  <a:pt x="0" y="0"/>
                </a:moveTo>
                <a:lnTo>
                  <a:pt x="472669" y="18632"/>
                </a:lnTo>
                <a:cubicBezTo>
                  <a:pt x="6460895" y="289118"/>
                  <a:pt x="11197284" y="1318195"/>
                  <a:pt x="12531209" y="2631135"/>
                </a:cubicBezTo>
                <a:lnTo>
                  <a:pt x="12606912" y="2714133"/>
                </a:lnTo>
                <a:lnTo>
                  <a:pt x="0" y="2714133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3810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AD76E12B-76C2-426F-80D0-EC2F22A4DFE6}"/>
              </a:ext>
            </a:extLst>
          </p:cNvPr>
          <p:cNvSpPr txBox="1"/>
          <p:nvPr/>
        </p:nvSpPr>
        <p:spPr>
          <a:xfrm>
            <a:off x="953411" y="4496692"/>
            <a:ext cx="1921006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我是一个小标题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2038D8DE-DECA-45FA-A60A-7A0B3EE17B6A}"/>
              </a:ext>
            </a:extLst>
          </p:cNvPr>
          <p:cNvSpPr txBox="1"/>
          <p:nvPr/>
        </p:nvSpPr>
        <p:spPr>
          <a:xfrm>
            <a:off x="3738187" y="3897871"/>
            <a:ext cx="1921006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我是一个小标题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DBFA7736-0F92-480B-8141-6DF44867F3AC}"/>
              </a:ext>
            </a:extLst>
          </p:cNvPr>
          <p:cNvSpPr txBox="1"/>
          <p:nvPr/>
        </p:nvSpPr>
        <p:spPr>
          <a:xfrm>
            <a:off x="6534340" y="3523441"/>
            <a:ext cx="1921006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我是一个小标题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A6301017-D483-4881-9AAC-959C15661281}"/>
              </a:ext>
            </a:extLst>
          </p:cNvPr>
          <p:cNvSpPr txBox="1"/>
          <p:nvPr/>
        </p:nvSpPr>
        <p:spPr>
          <a:xfrm>
            <a:off x="9319116" y="3300540"/>
            <a:ext cx="1921006" cy="325163"/>
          </a:xfrm>
          <a:prstGeom prst="roundRect">
            <a:avLst>
              <a:gd name="adj" fmla="val 50000"/>
            </a:avLst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我是一个小标题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0B90E135-275E-45CE-831C-E53AA34BF2A6}"/>
              </a:ext>
            </a:extLst>
          </p:cNvPr>
          <p:cNvSpPr/>
          <p:nvPr/>
        </p:nvSpPr>
        <p:spPr>
          <a:xfrm>
            <a:off x="1073723" y="2791550"/>
            <a:ext cx="1699958" cy="1472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里带来些新翻的泥土的气息，混着青草的清新味儿，都在微微润湿的</a:t>
            </a: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空气里酝酿。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2FDA7F2E-5630-47F2-8D1A-B22DB870E725}"/>
              </a:ext>
            </a:extLst>
          </p:cNvPr>
          <p:cNvSpPr/>
          <p:nvPr/>
        </p:nvSpPr>
        <p:spPr>
          <a:xfrm>
            <a:off x="3873419" y="2213568"/>
            <a:ext cx="1699958" cy="1472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里带来些新翻的泥土的气息，混着青草的清新味儿，都在微微润湿的</a:t>
            </a: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空气里酝酿。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413F3984-C429-451E-AC58-52AB2A876D11}"/>
              </a:ext>
            </a:extLst>
          </p:cNvPr>
          <p:cNvSpPr/>
          <p:nvPr/>
        </p:nvSpPr>
        <p:spPr>
          <a:xfrm>
            <a:off x="6674146" y="1834526"/>
            <a:ext cx="1699958" cy="1472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里带来些新翻的泥土的气息，混着青草的清新味儿，都在微微润湿的</a:t>
            </a: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空气里酝酿。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0D23FDD3-5EEA-42B6-A799-87C92CD2B161}"/>
              </a:ext>
            </a:extLst>
          </p:cNvPr>
          <p:cNvSpPr/>
          <p:nvPr/>
        </p:nvSpPr>
        <p:spPr>
          <a:xfrm>
            <a:off x="9438639" y="1610361"/>
            <a:ext cx="1699958" cy="1472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OPPOSans M" panose="00020600040101010101" pitchFamily="18" charset="-122"/>
                <a:cs typeface="OPPOSans M" panose="00020600040101010101" pitchFamily="18" charset="-122"/>
              </a:rPr>
              <a:t>里带来些新翻的泥土的气息，混着青草的清新味儿，都在微微润湿的</a:t>
            </a:r>
            <a:r>
              <a:rPr kumimoji="0" lang="zh-CN" altLang="en-US" sz="1400" b="0" i="0" u="none" strike="noStrike" kern="1200" cap="none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M" panose="00020600040101010101" pitchFamily="18" charset="-122"/>
                <a:cs typeface="OPPOSans M" panose="00020600040101010101" pitchFamily="18" charset="-122"/>
              </a:rPr>
              <a:t>空气里酝酿。</a:t>
            </a:r>
          </a:p>
        </p:txBody>
      </p:sp>
    </p:spTree>
    <p:extLst>
      <p:ext uri="{BB962C8B-B14F-4D97-AF65-F5344CB8AC3E}">
        <p14:creationId xmlns:p14="http://schemas.microsoft.com/office/powerpoint/2010/main" val="3805120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BE63DD21-E6F4-404F-B407-6C6BFFA84DC1}"/>
              </a:ext>
            </a:extLst>
          </p:cNvPr>
          <p:cNvGrpSpPr/>
          <p:nvPr/>
        </p:nvGrpSpPr>
        <p:grpSpPr>
          <a:xfrm>
            <a:off x="1818354" y="-1801722"/>
            <a:ext cx="11193153" cy="11193153"/>
            <a:chOff x="1748904" y="-1801722"/>
            <a:chExt cx="11193153" cy="11193153"/>
          </a:xfrm>
        </p:grpSpPr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23C0D4C6-952D-4A9A-AF13-8A6DF9123F50}"/>
                </a:ext>
              </a:extLst>
            </p:cNvPr>
            <p:cNvSpPr/>
            <p:nvPr/>
          </p:nvSpPr>
          <p:spPr>
            <a:xfrm flipH="1" flipV="1">
              <a:off x="5187758" y="1637132"/>
              <a:ext cx="4315445" cy="4315445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958A5286-422A-479D-ADCB-A786FE2D80C4}"/>
                </a:ext>
              </a:extLst>
            </p:cNvPr>
            <p:cNvSpPr/>
            <p:nvPr/>
          </p:nvSpPr>
          <p:spPr>
            <a:xfrm flipH="1" flipV="1">
              <a:off x="5383914" y="1833288"/>
              <a:ext cx="3923132" cy="3923132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3AEDC5C9-637E-4AF4-8CF0-90575CEE1B29}"/>
                </a:ext>
              </a:extLst>
            </p:cNvPr>
            <p:cNvSpPr/>
            <p:nvPr/>
          </p:nvSpPr>
          <p:spPr>
            <a:xfrm flipH="1" flipV="1">
              <a:off x="5562238" y="2011612"/>
              <a:ext cx="3566484" cy="3566484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EE3B15E5-2E9D-492F-AC34-D8EDAFA880D8}"/>
                </a:ext>
              </a:extLst>
            </p:cNvPr>
            <p:cNvSpPr/>
            <p:nvPr/>
          </p:nvSpPr>
          <p:spPr>
            <a:xfrm flipH="1" flipV="1">
              <a:off x="5724351" y="2173725"/>
              <a:ext cx="3242258" cy="3242258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875C5DC3-3A18-4DFB-9CA7-E0107EFF7A4A}"/>
                </a:ext>
              </a:extLst>
            </p:cNvPr>
            <p:cNvSpPr/>
            <p:nvPr/>
          </p:nvSpPr>
          <p:spPr>
            <a:xfrm flipH="1" flipV="1">
              <a:off x="5871727" y="2321101"/>
              <a:ext cx="2947507" cy="2947507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2FDC3F7F-AB0C-4A5A-A1DB-3945FA00D391}"/>
                </a:ext>
              </a:extLst>
            </p:cNvPr>
            <p:cNvSpPr/>
            <p:nvPr/>
          </p:nvSpPr>
          <p:spPr>
            <a:xfrm flipH="1" flipV="1">
              <a:off x="6005704" y="2455078"/>
              <a:ext cx="2679552" cy="2679552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92C6F802-784A-4914-B859-750BEE3F97FB}"/>
                </a:ext>
              </a:extLst>
            </p:cNvPr>
            <p:cNvSpPr/>
            <p:nvPr/>
          </p:nvSpPr>
          <p:spPr>
            <a:xfrm flipH="1" flipV="1">
              <a:off x="6127502" y="2576876"/>
              <a:ext cx="2435956" cy="2435956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882F1494-2B65-4B9E-92A5-00601D6B5BA2}"/>
                </a:ext>
              </a:extLst>
            </p:cNvPr>
            <p:cNvSpPr/>
            <p:nvPr/>
          </p:nvSpPr>
          <p:spPr>
            <a:xfrm flipH="1" flipV="1">
              <a:off x="1748904" y="-1801722"/>
              <a:ext cx="11193153" cy="11193153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A7557D45-BACA-430E-AF25-B421D92FFE2E}"/>
                </a:ext>
              </a:extLst>
            </p:cNvPr>
            <p:cNvSpPr/>
            <p:nvPr/>
          </p:nvSpPr>
          <p:spPr>
            <a:xfrm flipH="1" flipV="1">
              <a:off x="2257683" y="-1292943"/>
              <a:ext cx="10175594" cy="10175594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098FBA4B-B58E-416D-A87E-B58E98081885}"/>
                </a:ext>
              </a:extLst>
            </p:cNvPr>
            <p:cNvSpPr/>
            <p:nvPr/>
          </p:nvSpPr>
          <p:spPr>
            <a:xfrm flipH="1" flipV="1">
              <a:off x="2720210" y="-830416"/>
              <a:ext cx="9250540" cy="9250540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C7728A7D-DF62-4B39-9FEF-B56B23F30F80}"/>
                </a:ext>
              </a:extLst>
            </p:cNvPr>
            <p:cNvSpPr/>
            <p:nvPr/>
          </p:nvSpPr>
          <p:spPr>
            <a:xfrm flipH="1" flipV="1">
              <a:off x="3140689" y="-409937"/>
              <a:ext cx="8409582" cy="8409582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FBF0A5BC-CE6A-42DB-BBB7-4C12F9754D94}"/>
                </a:ext>
              </a:extLst>
            </p:cNvPr>
            <p:cNvSpPr/>
            <p:nvPr/>
          </p:nvSpPr>
          <p:spPr>
            <a:xfrm flipH="1" flipV="1">
              <a:off x="3522943" y="-27683"/>
              <a:ext cx="7645075" cy="7645075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767588E1-1B50-45EE-BC64-0F2CCDB8D776}"/>
                </a:ext>
              </a:extLst>
            </p:cNvPr>
            <p:cNvSpPr/>
            <p:nvPr/>
          </p:nvSpPr>
          <p:spPr>
            <a:xfrm flipH="1" flipV="1">
              <a:off x="3870446" y="319820"/>
              <a:ext cx="6950068" cy="6950068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1EFEF060-8979-431B-BC52-5B11F6F69980}"/>
                </a:ext>
              </a:extLst>
            </p:cNvPr>
            <p:cNvSpPr/>
            <p:nvPr/>
          </p:nvSpPr>
          <p:spPr>
            <a:xfrm flipH="1" flipV="1">
              <a:off x="4186358" y="635732"/>
              <a:ext cx="6318244" cy="6318244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6BBCD723-9F81-4550-B436-754064775A2E}"/>
                </a:ext>
              </a:extLst>
            </p:cNvPr>
            <p:cNvSpPr/>
            <p:nvPr/>
          </p:nvSpPr>
          <p:spPr>
            <a:xfrm flipH="1" flipV="1">
              <a:off x="4473551" y="922925"/>
              <a:ext cx="5743858" cy="5743858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F33E3BA5-095E-4A94-9C8E-4E3DBF2BFA20}"/>
                </a:ext>
              </a:extLst>
            </p:cNvPr>
            <p:cNvSpPr/>
            <p:nvPr/>
          </p:nvSpPr>
          <p:spPr>
            <a:xfrm flipH="1" flipV="1">
              <a:off x="4734636" y="1184010"/>
              <a:ext cx="5221689" cy="5221689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="" xmlns:a16="http://schemas.microsoft.com/office/drawing/2014/main" id="{5FEE6308-CC14-40BF-972F-0E463582E4AD}"/>
                </a:ext>
              </a:extLst>
            </p:cNvPr>
            <p:cNvSpPr/>
            <p:nvPr/>
          </p:nvSpPr>
          <p:spPr>
            <a:xfrm flipH="1" flipV="1">
              <a:off x="4971985" y="1421359"/>
              <a:ext cx="4746990" cy="4746990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26EA52B8-DB20-42D1-B88B-C6FDD9670353}"/>
              </a:ext>
            </a:extLst>
          </p:cNvPr>
          <p:cNvGrpSpPr/>
          <p:nvPr/>
        </p:nvGrpSpPr>
        <p:grpSpPr>
          <a:xfrm flipH="1">
            <a:off x="1818354" y="-1801722"/>
            <a:ext cx="11193153" cy="11193153"/>
            <a:chOff x="1748904" y="-1801722"/>
            <a:chExt cx="11193153" cy="11193153"/>
          </a:xfrm>
        </p:grpSpPr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79F0098E-7E74-4AB3-8EC2-F190D42A87C4}"/>
                </a:ext>
              </a:extLst>
            </p:cNvPr>
            <p:cNvSpPr/>
            <p:nvPr/>
          </p:nvSpPr>
          <p:spPr>
            <a:xfrm flipH="1" flipV="1">
              <a:off x="5187758" y="1637132"/>
              <a:ext cx="4315445" cy="4315445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26EC080F-CF8F-4E45-AD57-9BEC0C380397}"/>
                </a:ext>
              </a:extLst>
            </p:cNvPr>
            <p:cNvSpPr/>
            <p:nvPr/>
          </p:nvSpPr>
          <p:spPr>
            <a:xfrm flipH="1" flipV="1">
              <a:off x="5383914" y="1833288"/>
              <a:ext cx="3923132" cy="3923132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="" xmlns:a16="http://schemas.microsoft.com/office/drawing/2014/main" id="{C526D4B1-656F-4426-9A69-3AB74707C759}"/>
                </a:ext>
              </a:extLst>
            </p:cNvPr>
            <p:cNvSpPr/>
            <p:nvPr/>
          </p:nvSpPr>
          <p:spPr>
            <a:xfrm flipH="1" flipV="1">
              <a:off x="5562238" y="2011612"/>
              <a:ext cx="3566484" cy="3566484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22AE84A5-F043-4937-8220-6A7C5578BD30}"/>
                </a:ext>
              </a:extLst>
            </p:cNvPr>
            <p:cNvSpPr/>
            <p:nvPr/>
          </p:nvSpPr>
          <p:spPr>
            <a:xfrm flipH="1" flipV="1">
              <a:off x="5724351" y="2173725"/>
              <a:ext cx="3242258" cy="3242258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BF000700-172A-4E9C-830F-763554768AB7}"/>
                </a:ext>
              </a:extLst>
            </p:cNvPr>
            <p:cNvSpPr/>
            <p:nvPr/>
          </p:nvSpPr>
          <p:spPr>
            <a:xfrm flipH="1" flipV="1">
              <a:off x="5871727" y="2321101"/>
              <a:ext cx="2947507" cy="2947507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192A2DC5-93BD-416C-B549-9A9952D610CF}"/>
                </a:ext>
              </a:extLst>
            </p:cNvPr>
            <p:cNvSpPr/>
            <p:nvPr/>
          </p:nvSpPr>
          <p:spPr>
            <a:xfrm flipH="1" flipV="1">
              <a:off x="6005704" y="2455078"/>
              <a:ext cx="2679552" cy="2679552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="" xmlns:a16="http://schemas.microsoft.com/office/drawing/2014/main" id="{CB627BBC-108A-4E60-98B0-476E5F52CFE4}"/>
                </a:ext>
              </a:extLst>
            </p:cNvPr>
            <p:cNvSpPr/>
            <p:nvPr/>
          </p:nvSpPr>
          <p:spPr>
            <a:xfrm flipH="1" flipV="1">
              <a:off x="6127502" y="2576876"/>
              <a:ext cx="2435956" cy="2435956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="" xmlns:a16="http://schemas.microsoft.com/office/drawing/2014/main" id="{C92B7C56-1BCE-47D4-B078-D556F184F3A1}"/>
                </a:ext>
              </a:extLst>
            </p:cNvPr>
            <p:cNvSpPr/>
            <p:nvPr/>
          </p:nvSpPr>
          <p:spPr>
            <a:xfrm flipH="1" flipV="1">
              <a:off x="1748904" y="-1801722"/>
              <a:ext cx="11193153" cy="11193153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="" xmlns:a16="http://schemas.microsoft.com/office/drawing/2014/main" id="{30131F1C-F06E-4FB1-A767-AC758E4DCA94}"/>
                </a:ext>
              </a:extLst>
            </p:cNvPr>
            <p:cNvSpPr/>
            <p:nvPr/>
          </p:nvSpPr>
          <p:spPr>
            <a:xfrm flipH="1" flipV="1">
              <a:off x="2257683" y="-1292943"/>
              <a:ext cx="10175594" cy="10175594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8F6B728F-B14F-4F03-9F51-8ABB83B8D321}"/>
                </a:ext>
              </a:extLst>
            </p:cNvPr>
            <p:cNvSpPr/>
            <p:nvPr/>
          </p:nvSpPr>
          <p:spPr>
            <a:xfrm flipH="1" flipV="1">
              <a:off x="2720210" y="-830416"/>
              <a:ext cx="9250540" cy="9250540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="" xmlns:a16="http://schemas.microsoft.com/office/drawing/2014/main" id="{FA0D3966-5533-4577-9FC6-DBE37CF20A47}"/>
                </a:ext>
              </a:extLst>
            </p:cNvPr>
            <p:cNvSpPr/>
            <p:nvPr/>
          </p:nvSpPr>
          <p:spPr>
            <a:xfrm flipH="1" flipV="1">
              <a:off x="3140689" y="-409937"/>
              <a:ext cx="8409582" cy="8409582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="" xmlns:a16="http://schemas.microsoft.com/office/drawing/2014/main" id="{ACC7F90B-8E93-4F3D-B77D-D77E67C5A11C}"/>
                </a:ext>
              </a:extLst>
            </p:cNvPr>
            <p:cNvSpPr/>
            <p:nvPr/>
          </p:nvSpPr>
          <p:spPr>
            <a:xfrm flipH="1" flipV="1">
              <a:off x="3522943" y="-27683"/>
              <a:ext cx="7645075" cy="7645075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="" xmlns:a16="http://schemas.microsoft.com/office/drawing/2014/main" id="{702F940C-BB6C-43C6-9FDE-563171425B4C}"/>
                </a:ext>
              </a:extLst>
            </p:cNvPr>
            <p:cNvSpPr/>
            <p:nvPr/>
          </p:nvSpPr>
          <p:spPr>
            <a:xfrm flipH="1" flipV="1">
              <a:off x="3870446" y="319820"/>
              <a:ext cx="6950068" cy="6950068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291FA3F2-0DD5-4B06-870F-8FA929309E5C}"/>
                </a:ext>
              </a:extLst>
            </p:cNvPr>
            <p:cNvSpPr/>
            <p:nvPr/>
          </p:nvSpPr>
          <p:spPr>
            <a:xfrm flipH="1" flipV="1">
              <a:off x="4186358" y="635732"/>
              <a:ext cx="6318244" cy="6318244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44396C62-EE09-4EF6-B4F2-B02F45B75F33}"/>
                </a:ext>
              </a:extLst>
            </p:cNvPr>
            <p:cNvSpPr/>
            <p:nvPr/>
          </p:nvSpPr>
          <p:spPr>
            <a:xfrm flipH="1" flipV="1">
              <a:off x="4473551" y="922925"/>
              <a:ext cx="5743858" cy="5743858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B20891D7-0089-40D2-96B3-3092C0E643B2}"/>
                </a:ext>
              </a:extLst>
            </p:cNvPr>
            <p:cNvSpPr/>
            <p:nvPr/>
          </p:nvSpPr>
          <p:spPr>
            <a:xfrm flipH="1" flipV="1">
              <a:off x="4734636" y="1184010"/>
              <a:ext cx="5221689" cy="5221689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450E0ACF-B37B-418A-AF0A-F878F9B042F9}"/>
                </a:ext>
              </a:extLst>
            </p:cNvPr>
            <p:cNvSpPr/>
            <p:nvPr/>
          </p:nvSpPr>
          <p:spPr>
            <a:xfrm flipH="1" flipV="1">
              <a:off x="4971985" y="1421359"/>
              <a:ext cx="4746990" cy="4746990"/>
            </a:xfrm>
            <a:prstGeom prst="ellipse">
              <a:avLst/>
            </a:prstGeom>
            <a:solidFill>
              <a:srgbClr val="BCD6ED">
                <a:alpha val="0"/>
              </a:srgbClr>
            </a:solidFill>
            <a:ln w="6350" cap="flat" cmpd="sng" algn="ctr">
              <a:gradFill flip="none" rotWithShape="1">
                <a:gsLst>
                  <a:gs pos="100000">
                    <a:srgbClr val="2388D5"/>
                  </a:gs>
                  <a:gs pos="93000">
                    <a:srgbClr val="2388D5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A3940A38-82AB-441C-9DEA-4D79AC01BC1F}"/>
              </a:ext>
            </a:extLst>
          </p:cNvPr>
          <p:cNvGrpSpPr/>
          <p:nvPr/>
        </p:nvGrpSpPr>
        <p:grpSpPr>
          <a:xfrm>
            <a:off x="3252162" y="2184526"/>
            <a:ext cx="8325538" cy="2957733"/>
            <a:chOff x="3182712" y="2184526"/>
            <a:chExt cx="8325538" cy="2957733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6ABBD8F-4C05-4996-80CB-A73EC53BFA7D}"/>
                </a:ext>
              </a:extLst>
            </p:cNvPr>
            <p:cNvGrpSpPr/>
            <p:nvPr/>
          </p:nvGrpSpPr>
          <p:grpSpPr>
            <a:xfrm>
              <a:off x="8193656" y="2184526"/>
              <a:ext cx="3314594" cy="2957733"/>
              <a:chOff x="7122292" y="1632933"/>
              <a:chExt cx="4010659" cy="3578857"/>
            </a:xfrm>
          </p:grpSpPr>
          <p:sp>
            <p:nvSpPr>
              <p:cNvPr id="25" name="îṩ1iďé">
                <a:extLst>
                  <a:ext uri="{FF2B5EF4-FFF2-40B4-BE49-F238E27FC236}">
                    <a16:creationId xmlns="" xmlns:a16="http://schemas.microsoft.com/office/drawing/2014/main" id="{70333007-3F31-4669-A0D8-E922CF6FA1D2}"/>
                  </a:ext>
                </a:extLst>
              </p:cNvPr>
              <p:cNvSpPr/>
              <p:nvPr/>
            </p:nvSpPr>
            <p:spPr bwMode="auto">
              <a:xfrm flipH="1" flipV="1">
                <a:off x="7826733" y="2449116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šľïḓé">
                <a:extLst>
                  <a:ext uri="{FF2B5EF4-FFF2-40B4-BE49-F238E27FC236}">
                    <a16:creationId xmlns="" xmlns:a16="http://schemas.microsoft.com/office/drawing/2014/main" id="{3A8F0685-A515-442F-8C5C-077A9598129F}"/>
                  </a:ext>
                </a:extLst>
              </p:cNvPr>
              <p:cNvSpPr/>
              <p:nvPr/>
            </p:nvSpPr>
            <p:spPr bwMode="auto">
              <a:xfrm flipH="1" flipV="1">
                <a:off x="7826733" y="4078417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ṩ1íḋé">
                <a:extLst>
                  <a:ext uri="{FF2B5EF4-FFF2-40B4-BE49-F238E27FC236}">
                    <a16:creationId xmlns="" xmlns:a16="http://schemas.microsoft.com/office/drawing/2014/main" id="{CAD0F11D-719D-4036-9800-7608A42F0CA8}"/>
                  </a:ext>
                </a:extLst>
              </p:cNvPr>
              <p:cNvSpPr/>
              <p:nvPr/>
            </p:nvSpPr>
            <p:spPr bwMode="auto">
              <a:xfrm flipH="1" flipV="1">
                <a:off x="7826733" y="1633995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rgbClr val="0B5B8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šľîḓê">
                <a:extLst>
                  <a:ext uri="{FF2B5EF4-FFF2-40B4-BE49-F238E27FC236}">
                    <a16:creationId xmlns="" xmlns:a16="http://schemas.microsoft.com/office/drawing/2014/main" id="{ADB11FEF-E8DB-42E5-9B69-D10AE34C6161}"/>
                  </a:ext>
                </a:extLst>
              </p:cNvPr>
              <p:cNvSpPr/>
              <p:nvPr/>
            </p:nvSpPr>
            <p:spPr bwMode="auto">
              <a:xfrm flipH="1" flipV="1">
                <a:off x="7826733" y="3263296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22685AE7-2398-4219-B4DB-483B2A9657D5}"/>
                  </a:ext>
                </a:extLst>
              </p:cNvPr>
              <p:cNvSpPr/>
              <p:nvPr/>
            </p:nvSpPr>
            <p:spPr bwMode="auto">
              <a:xfrm flipH="1" flipV="1">
                <a:off x="8101329" y="1632933"/>
                <a:ext cx="3031622" cy="687022"/>
              </a:xfrm>
              <a:custGeom>
                <a:avLst/>
                <a:gdLst>
                  <a:gd name="connsiteX0" fmla="*/ 3031622 w 3031622"/>
                  <a:gd name="connsiteY0" fmla="*/ 687022 h 687022"/>
                  <a:gd name="connsiteX1" fmla="*/ 344572 w 3031622"/>
                  <a:gd name="connsiteY1" fmla="*/ 687022 h 687022"/>
                  <a:gd name="connsiteX2" fmla="*/ 0 w 3031622"/>
                  <a:gd name="connsiteY2" fmla="*/ 343511 h 687022"/>
                  <a:gd name="connsiteX3" fmla="*/ 344572 w 3031622"/>
                  <a:gd name="connsiteY3" fmla="*/ 0 h 687022"/>
                  <a:gd name="connsiteX4" fmla="*/ 3031622 w 3031622"/>
                  <a:gd name="connsiteY4" fmla="*/ 0 h 687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1622" h="687022">
                    <a:moveTo>
                      <a:pt x="3031622" y="687022"/>
                    </a:moveTo>
                    <a:lnTo>
                      <a:pt x="344572" y="687022"/>
                    </a:lnTo>
                    <a:cubicBezTo>
                      <a:pt x="153677" y="687022"/>
                      <a:pt x="0" y="532622"/>
                      <a:pt x="0" y="343511"/>
                    </a:cubicBezTo>
                    <a:cubicBezTo>
                      <a:pt x="0" y="154401"/>
                      <a:pt x="153677" y="0"/>
                      <a:pt x="344572" y="0"/>
                    </a:cubicBezTo>
                    <a:lnTo>
                      <a:pt x="3031622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ïś1ïḓê">
                <a:extLst>
                  <a:ext uri="{FF2B5EF4-FFF2-40B4-BE49-F238E27FC236}">
                    <a16:creationId xmlns="" xmlns:a16="http://schemas.microsoft.com/office/drawing/2014/main" id="{E85465F2-2B9B-4574-9596-73D772955548}"/>
                  </a:ext>
                </a:extLst>
              </p:cNvPr>
              <p:cNvSpPr/>
              <p:nvPr/>
            </p:nvSpPr>
            <p:spPr bwMode="auto">
              <a:xfrm flipH="1" flipV="1">
                <a:off x="7140771" y="2079287"/>
                <a:ext cx="685962" cy="688082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19362A98-89F5-46DE-8B25-2132B985A2F9}"/>
                  </a:ext>
                </a:extLst>
              </p:cNvPr>
              <p:cNvSpPr/>
              <p:nvPr/>
            </p:nvSpPr>
            <p:spPr bwMode="auto">
              <a:xfrm flipH="1" flipV="1">
                <a:off x="8101329" y="2444876"/>
                <a:ext cx="1945502" cy="690205"/>
              </a:xfrm>
              <a:custGeom>
                <a:avLst/>
                <a:gdLst>
                  <a:gd name="connsiteX0" fmla="*/ 344572 w 1945502"/>
                  <a:gd name="connsiteY0" fmla="*/ 690205 h 690205"/>
                  <a:gd name="connsiteX1" fmla="*/ 0 w 1945502"/>
                  <a:gd name="connsiteY1" fmla="*/ 345103 h 690205"/>
                  <a:gd name="connsiteX2" fmla="*/ 274958 w 1945502"/>
                  <a:gd name="connsiteY2" fmla="*/ 7037 h 690205"/>
                  <a:gd name="connsiteX3" fmla="*/ 318065 w 1945502"/>
                  <a:gd name="connsiteY3" fmla="*/ 2680 h 690205"/>
                  <a:gd name="connsiteX4" fmla="*/ 318065 w 1945502"/>
                  <a:gd name="connsiteY4" fmla="*/ 0 h 690205"/>
                  <a:gd name="connsiteX5" fmla="*/ 1945502 w 1945502"/>
                  <a:gd name="connsiteY5" fmla="*/ 0 h 690205"/>
                  <a:gd name="connsiteX6" fmla="*/ 1945502 w 1945502"/>
                  <a:gd name="connsiteY6" fmla="*/ 687022 h 690205"/>
                  <a:gd name="connsiteX7" fmla="*/ 344572 w 1945502"/>
                  <a:gd name="connsiteY7" fmla="*/ 687022 h 69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5502" h="690205">
                    <a:moveTo>
                      <a:pt x="344572" y="690205"/>
                    </a:moveTo>
                    <a:cubicBezTo>
                      <a:pt x="153677" y="690205"/>
                      <a:pt x="0" y="535090"/>
                      <a:pt x="0" y="345103"/>
                    </a:cubicBezTo>
                    <a:cubicBezTo>
                      <a:pt x="0" y="178865"/>
                      <a:pt x="117659" y="39325"/>
                      <a:pt x="274958" y="7037"/>
                    </a:cubicBezTo>
                    <a:lnTo>
                      <a:pt x="318065" y="2680"/>
                    </a:lnTo>
                    <a:lnTo>
                      <a:pt x="318065" y="0"/>
                    </a:lnTo>
                    <a:lnTo>
                      <a:pt x="1945502" y="0"/>
                    </a:lnTo>
                    <a:lnTo>
                      <a:pt x="1945502" y="687022"/>
                    </a:lnTo>
                    <a:lnTo>
                      <a:pt x="344572" y="6870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í$ļïḋè">
                <a:extLst>
                  <a:ext uri="{FF2B5EF4-FFF2-40B4-BE49-F238E27FC236}">
                    <a16:creationId xmlns="" xmlns:a16="http://schemas.microsoft.com/office/drawing/2014/main" id="{339C7573-4377-44E0-A508-DFA43AD7329C}"/>
                  </a:ext>
                </a:extLst>
              </p:cNvPr>
              <p:cNvSpPr/>
              <p:nvPr/>
            </p:nvSpPr>
            <p:spPr bwMode="auto">
              <a:xfrm flipH="1" flipV="1">
                <a:off x="7140771" y="2894407"/>
                <a:ext cx="685962" cy="68808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ŝļîḑè">
                <a:extLst>
                  <a:ext uri="{FF2B5EF4-FFF2-40B4-BE49-F238E27FC236}">
                    <a16:creationId xmlns="" xmlns:a16="http://schemas.microsoft.com/office/drawing/2014/main" id="{C3B4A1E6-A50B-49A5-AD5B-BEC1D639384A}"/>
                  </a:ext>
                </a:extLst>
              </p:cNvPr>
              <p:cNvSpPr/>
              <p:nvPr/>
            </p:nvSpPr>
            <p:spPr>
              <a:xfrm>
                <a:off x="7140771" y="2871430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9D0442B9-09A7-4A01-A4FA-D56590944944}"/>
                  </a:ext>
                </a:extLst>
              </p:cNvPr>
              <p:cNvSpPr/>
              <p:nvPr/>
            </p:nvSpPr>
            <p:spPr bwMode="auto">
              <a:xfrm flipH="1" flipV="1">
                <a:off x="8101329" y="4074176"/>
                <a:ext cx="1945502" cy="690203"/>
              </a:xfrm>
              <a:custGeom>
                <a:avLst/>
                <a:gdLst>
                  <a:gd name="connsiteX0" fmla="*/ 344572 w 1945502"/>
                  <a:gd name="connsiteY0" fmla="*/ 690203 h 690203"/>
                  <a:gd name="connsiteX1" fmla="*/ 0 w 1945502"/>
                  <a:gd name="connsiteY1" fmla="*/ 345102 h 690203"/>
                  <a:gd name="connsiteX2" fmla="*/ 274958 w 1945502"/>
                  <a:gd name="connsiteY2" fmla="*/ 7037 h 690203"/>
                  <a:gd name="connsiteX3" fmla="*/ 318065 w 1945502"/>
                  <a:gd name="connsiteY3" fmla="*/ 2680 h 690203"/>
                  <a:gd name="connsiteX4" fmla="*/ 318065 w 1945502"/>
                  <a:gd name="connsiteY4" fmla="*/ 0 h 690203"/>
                  <a:gd name="connsiteX5" fmla="*/ 1945502 w 1945502"/>
                  <a:gd name="connsiteY5" fmla="*/ 0 h 690203"/>
                  <a:gd name="connsiteX6" fmla="*/ 1945502 w 1945502"/>
                  <a:gd name="connsiteY6" fmla="*/ 687022 h 690203"/>
                  <a:gd name="connsiteX7" fmla="*/ 344572 w 1945502"/>
                  <a:gd name="connsiteY7" fmla="*/ 687022 h 690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45502" h="690203">
                    <a:moveTo>
                      <a:pt x="344572" y="690203"/>
                    </a:moveTo>
                    <a:cubicBezTo>
                      <a:pt x="153677" y="690203"/>
                      <a:pt x="0" y="535088"/>
                      <a:pt x="0" y="345102"/>
                    </a:cubicBezTo>
                    <a:cubicBezTo>
                      <a:pt x="0" y="178865"/>
                      <a:pt x="117659" y="39325"/>
                      <a:pt x="274958" y="7037"/>
                    </a:cubicBezTo>
                    <a:lnTo>
                      <a:pt x="318065" y="2680"/>
                    </a:lnTo>
                    <a:lnTo>
                      <a:pt x="318065" y="0"/>
                    </a:lnTo>
                    <a:lnTo>
                      <a:pt x="1945502" y="0"/>
                    </a:lnTo>
                    <a:lnTo>
                      <a:pt x="1945502" y="687022"/>
                    </a:lnTo>
                    <a:lnTo>
                      <a:pt x="344572" y="6870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íṣļîḑé">
                <a:extLst>
                  <a:ext uri="{FF2B5EF4-FFF2-40B4-BE49-F238E27FC236}">
                    <a16:creationId xmlns="" xmlns:a16="http://schemas.microsoft.com/office/drawing/2014/main" id="{7613F389-072E-44A7-8735-DBD3472DAF70}"/>
                  </a:ext>
                </a:extLst>
              </p:cNvPr>
              <p:cNvSpPr/>
              <p:nvPr/>
            </p:nvSpPr>
            <p:spPr bwMode="auto">
              <a:xfrm flipH="1" flipV="1">
                <a:off x="7140771" y="4523708"/>
                <a:ext cx="685962" cy="68808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Sľîḋe">
                <a:extLst>
                  <a:ext uri="{FF2B5EF4-FFF2-40B4-BE49-F238E27FC236}">
                    <a16:creationId xmlns="" xmlns:a16="http://schemas.microsoft.com/office/drawing/2014/main" id="{3E6E2ED2-A619-4E4B-8DAD-666E387B547F}"/>
                  </a:ext>
                </a:extLst>
              </p:cNvPr>
              <p:cNvSpPr/>
              <p:nvPr/>
            </p:nvSpPr>
            <p:spPr>
              <a:xfrm>
                <a:off x="7122292" y="4515223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EF151FF7-435E-4D16-B906-E87ADA36CB8A}"/>
                  </a:ext>
                </a:extLst>
              </p:cNvPr>
              <p:cNvSpPr/>
              <p:nvPr/>
            </p:nvSpPr>
            <p:spPr bwMode="auto">
              <a:xfrm flipH="1" flipV="1">
                <a:off x="8101329" y="3262233"/>
                <a:ext cx="3031622" cy="687022"/>
              </a:xfrm>
              <a:custGeom>
                <a:avLst/>
                <a:gdLst>
                  <a:gd name="connsiteX0" fmla="*/ 3031622 w 3031622"/>
                  <a:gd name="connsiteY0" fmla="*/ 687022 h 687022"/>
                  <a:gd name="connsiteX1" fmla="*/ 344572 w 3031622"/>
                  <a:gd name="connsiteY1" fmla="*/ 687022 h 687022"/>
                  <a:gd name="connsiteX2" fmla="*/ 0 w 3031622"/>
                  <a:gd name="connsiteY2" fmla="*/ 343511 h 687022"/>
                  <a:gd name="connsiteX3" fmla="*/ 344572 w 3031622"/>
                  <a:gd name="connsiteY3" fmla="*/ 0 h 687022"/>
                  <a:gd name="connsiteX4" fmla="*/ 3031622 w 3031622"/>
                  <a:gd name="connsiteY4" fmla="*/ 0 h 687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1622" h="687022">
                    <a:moveTo>
                      <a:pt x="3031622" y="687022"/>
                    </a:moveTo>
                    <a:lnTo>
                      <a:pt x="344572" y="687022"/>
                    </a:lnTo>
                    <a:cubicBezTo>
                      <a:pt x="153677" y="687022"/>
                      <a:pt x="0" y="532622"/>
                      <a:pt x="0" y="343511"/>
                    </a:cubicBezTo>
                    <a:cubicBezTo>
                      <a:pt x="0" y="154401"/>
                      <a:pt x="153677" y="0"/>
                      <a:pt x="344572" y="0"/>
                    </a:cubicBezTo>
                    <a:lnTo>
                      <a:pt x="3031622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ïŝḻîḍê">
                <a:extLst>
                  <a:ext uri="{FF2B5EF4-FFF2-40B4-BE49-F238E27FC236}">
                    <a16:creationId xmlns="" xmlns:a16="http://schemas.microsoft.com/office/drawing/2014/main" id="{F3A0017B-96ED-4450-BC46-52CBAE46CDED}"/>
                  </a:ext>
                </a:extLst>
              </p:cNvPr>
              <p:cNvSpPr/>
              <p:nvPr/>
            </p:nvSpPr>
            <p:spPr bwMode="auto">
              <a:xfrm flipH="1" flipV="1">
                <a:off x="7140770" y="3708588"/>
                <a:ext cx="685962" cy="688082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ï$ḻíḑê">
                <a:extLst>
                  <a:ext uri="{FF2B5EF4-FFF2-40B4-BE49-F238E27FC236}">
                    <a16:creationId xmlns="" xmlns:a16="http://schemas.microsoft.com/office/drawing/2014/main" id="{29DD030D-D0BF-44BB-BBD2-A13D70CF0A91}"/>
                  </a:ext>
                </a:extLst>
              </p:cNvPr>
              <p:cNvSpPr/>
              <p:nvPr/>
            </p:nvSpPr>
            <p:spPr>
              <a:xfrm>
                <a:off x="7131601" y="3676066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53CB7AAE-8677-4247-9C18-A117F7936E65}"/>
                </a:ext>
              </a:extLst>
            </p:cNvPr>
            <p:cNvGrpSpPr/>
            <p:nvPr/>
          </p:nvGrpSpPr>
          <p:grpSpPr>
            <a:xfrm>
              <a:off x="3182712" y="2184527"/>
              <a:ext cx="3329750" cy="2957732"/>
              <a:chOff x="1059050" y="1663206"/>
              <a:chExt cx="4028998" cy="3578856"/>
            </a:xfrm>
          </p:grpSpPr>
          <p:sp>
            <p:nvSpPr>
              <p:cNvPr id="9" name="îṩḻidè">
                <a:extLst>
                  <a:ext uri="{FF2B5EF4-FFF2-40B4-BE49-F238E27FC236}">
                    <a16:creationId xmlns="" xmlns:a16="http://schemas.microsoft.com/office/drawing/2014/main" id="{CCDDA41A-F365-441D-B9BF-9B030D26A00C}"/>
                  </a:ext>
                </a:extLst>
              </p:cNvPr>
              <p:cNvSpPr/>
              <p:nvPr/>
            </p:nvSpPr>
            <p:spPr bwMode="auto">
              <a:xfrm flipV="1">
                <a:off x="4090670" y="2479388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śḻiḓê">
                <a:extLst>
                  <a:ext uri="{FF2B5EF4-FFF2-40B4-BE49-F238E27FC236}">
                    <a16:creationId xmlns="" xmlns:a16="http://schemas.microsoft.com/office/drawing/2014/main" id="{EFD7CEE0-37AA-4BD4-B7E7-98EC5DAFC4C8}"/>
                  </a:ext>
                </a:extLst>
              </p:cNvPr>
              <p:cNvSpPr/>
              <p:nvPr/>
            </p:nvSpPr>
            <p:spPr bwMode="auto">
              <a:xfrm flipV="1">
                <a:off x="4090670" y="4108689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" name="íṧļiḓé">
                <a:extLst>
                  <a:ext uri="{FF2B5EF4-FFF2-40B4-BE49-F238E27FC236}">
                    <a16:creationId xmlns="" xmlns:a16="http://schemas.microsoft.com/office/drawing/2014/main" id="{C16E7B4C-F150-4E02-A449-21A9C8A4830B}"/>
                  </a:ext>
                </a:extLst>
              </p:cNvPr>
              <p:cNvSpPr/>
              <p:nvPr/>
            </p:nvSpPr>
            <p:spPr bwMode="auto">
              <a:xfrm flipV="1">
                <a:off x="4090670" y="1664268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rgbClr val="0B5B8D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ïṩḷíḓé">
                <a:extLst>
                  <a:ext uri="{FF2B5EF4-FFF2-40B4-BE49-F238E27FC236}">
                    <a16:creationId xmlns="" xmlns:a16="http://schemas.microsoft.com/office/drawing/2014/main" id="{03B5F072-1708-4082-999D-0BBA3BFB39F0}"/>
                  </a:ext>
                </a:extLst>
              </p:cNvPr>
              <p:cNvSpPr/>
              <p:nvPr/>
            </p:nvSpPr>
            <p:spPr bwMode="auto">
              <a:xfrm flipV="1">
                <a:off x="4090670" y="3293568"/>
                <a:ext cx="274598" cy="1132314"/>
              </a:xfrm>
              <a:custGeom>
                <a:avLst/>
                <a:gdLst>
                  <a:gd name="connsiteX0" fmla="*/ 10000 w 10000"/>
                  <a:gd name="connsiteY0" fmla="*/ 6067 h 10000"/>
                  <a:gd name="connsiteX1" fmla="*/ 0 w 10000"/>
                  <a:gd name="connsiteY1" fmla="*/ 10000 h 10000"/>
                  <a:gd name="connsiteX2" fmla="*/ 0 w 10000"/>
                  <a:gd name="connsiteY2" fmla="*/ 3923 h 10000"/>
                  <a:gd name="connsiteX3" fmla="*/ 10000 w 10000"/>
                  <a:gd name="connsiteY3" fmla="*/ 0 h 10000"/>
                  <a:gd name="connsiteX4" fmla="*/ 10000 w 10000"/>
                  <a:gd name="connsiteY4" fmla="*/ 6067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0000" y="6067"/>
                    </a:moveTo>
                    <a:lnTo>
                      <a:pt x="0" y="10000"/>
                    </a:lnTo>
                    <a:lnTo>
                      <a:pt x="0" y="3923"/>
                    </a:lnTo>
                    <a:lnTo>
                      <a:pt x="10000" y="0"/>
                    </a:lnTo>
                    <a:lnTo>
                      <a:pt x="10000" y="606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8BCF5DE6-F64D-4D2A-8E9B-4DA181B284CD}"/>
                  </a:ext>
                </a:extLst>
              </p:cNvPr>
              <p:cNvSpPr/>
              <p:nvPr/>
            </p:nvSpPr>
            <p:spPr bwMode="auto">
              <a:xfrm flipV="1">
                <a:off x="1059050" y="1663206"/>
                <a:ext cx="3031622" cy="687022"/>
              </a:xfrm>
              <a:custGeom>
                <a:avLst/>
                <a:gdLst>
                  <a:gd name="connsiteX0" fmla="*/ 344572 w 3031622"/>
                  <a:gd name="connsiteY0" fmla="*/ 687022 h 687022"/>
                  <a:gd name="connsiteX1" fmla="*/ 3031622 w 3031622"/>
                  <a:gd name="connsiteY1" fmla="*/ 687022 h 687022"/>
                  <a:gd name="connsiteX2" fmla="*/ 3031622 w 3031622"/>
                  <a:gd name="connsiteY2" fmla="*/ 0 h 687022"/>
                  <a:gd name="connsiteX3" fmla="*/ 344572 w 3031622"/>
                  <a:gd name="connsiteY3" fmla="*/ 0 h 687022"/>
                  <a:gd name="connsiteX4" fmla="*/ 0 w 3031622"/>
                  <a:gd name="connsiteY4" fmla="*/ 343511 h 687022"/>
                  <a:gd name="connsiteX5" fmla="*/ 344572 w 3031622"/>
                  <a:gd name="connsiteY5" fmla="*/ 687022 h 687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1622" h="687022">
                    <a:moveTo>
                      <a:pt x="344572" y="687022"/>
                    </a:moveTo>
                    <a:lnTo>
                      <a:pt x="3031622" y="687022"/>
                    </a:lnTo>
                    <a:lnTo>
                      <a:pt x="3031622" y="0"/>
                    </a:lnTo>
                    <a:lnTo>
                      <a:pt x="344572" y="0"/>
                    </a:lnTo>
                    <a:cubicBezTo>
                      <a:pt x="153677" y="0"/>
                      <a:pt x="0" y="154401"/>
                      <a:pt x="0" y="343511"/>
                    </a:cubicBezTo>
                    <a:cubicBezTo>
                      <a:pt x="0" y="532622"/>
                      <a:pt x="153677" y="687022"/>
                      <a:pt x="344572" y="687022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iş1iḋé">
                <a:extLst>
                  <a:ext uri="{FF2B5EF4-FFF2-40B4-BE49-F238E27FC236}">
                    <a16:creationId xmlns="" xmlns:a16="http://schemas.microsoft.com/office/drawing/2014/main" id="{BB5E87BF-1854-4AD3-AD22-E636152C9B68}"/>
                  </a:ext>
                </a:extLst>
              </p:cNvPr>
              <p:cNvSpPr/>
              <p:nvPr/>
            </p:nvSpPr>
            <p:spPr bwMode="auto">
              <a:xfrm flipV="1">
                <a:off x="4365268" y="2109559"/>
                <a:ext cx="685962" cy="688082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íšľíḑe">
                <a:extLst>
                  <a:ext uri="{FF2B5EF4-FFF2-40B4-BE49-F238E27FC236}">
                    <a16:creationId xmlns="" xmlns:a16="http://schemas.microsoft.com/office/drawing/2014/main" id="{7BC45C8E-8AD1-4A34-A60A-8D9EC208B796}"/>
                  </a:ext>
                </a:extLst>
              </p:cNvPr>
              <p:cNvSpPr/>
              <p:nvPr/>
            </p:nvSpPr>
            <p:spPr>
              <a:xfrm flipH="1">
                <a:off x="4375616" y="2127141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794724D3-484F-40E2-96A5-6F48EC6F6470}"/>
                  </a:ext>
                </a:extLst>
              </p:cNvPr>
              <p:cNvSpPr/>
              <p:nvPr/>
            </p:nvSpPr>
            <p:spPr bwMode="auto">
              <a:xfrm flipV="1">
                <a:off x="2145170" y="2475147"/>
                <a:ext cx="1945502" cy="690203"/>
              </a:xfrm>
              <a:custGeom>
                <a:avLst/>
                <a:gdLst>
                  <a:gd name="connsiteX0" fmla="*/ 344572 w 1945502"/>
                  <a:gd name="connsiteY0" fmla="*/ 690203 h 690203"/>
                  <a:gd name="connsiteX1" fmla="*/ 344572 w 1945502"/>
                  <a:gd name="connsiteY1" fmla="*/ 687022 h 690203"/>
                  <a:gd name="connsiteX2" fmla="*/ 1945502 w 1945502"/>
                  <a:gd name="connsiteY2" fmla="*/ 687022 h 690203"/>
                  <a:gd name="connsiteX3" fmla="*/ 1945502 w 1945502"/>
                  <a:gd name="connsiteY3" fmla="*/ 0 h 690203"/>
                  <a:gd name="connsiteX4" fmla="*/ 318065 w 1945502"/>
                  <a:gd name="connsiteY4" fmla="*/ 0 h 690203"/>
                  <a:gd name="connsiteX5" fmla="*/ 318065 w 1945502"/>
                  <a:gd name="connsiteY5" fmla="*/ 2680 h 690203"/>
                  <a:gd name="connsiteX6" fmla="*/ 274958 w 1945502"/>
                  <a:gd name="connsiteY6" fmla="*/ 7037 h 690203"/>
                  <a:gd name="connsiteX7" fmla="*/ 0 w 1945502"/>
                  <a:gd name="connsiteY7" fmla="*/ 345102 h 690203"/>
                  <a:gd name="connsiteX8" fmla="*/ 344572 w 1945502"/>
                  <a:gd name="connsiteY8" fmla="*/ 690203 h 690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45502" h="690203">
                    <a:moveTo>
                      <a:pt x="344572" y="690203"/>
                    </a:moveTo>
                    <a:lnTo>
                      <a:pt x="344572" y="687022"/>
                    </a:lnTo>
                    <a:lnTo>
                      <a:pt x="1945502" y="687022"/>
                    </a:lnTo>
                    <a:lnTo>
                      <a:pt x="1945502" y="0"/>
                    </a:lnTo>
                    <a:lnTo>
                      <a:pt x="318065" y="0"/>
                    </a:lnTo>
                    <a:lnTo>
                      <a:pt x="318065" y="2680"/>
                    </a:lnTo>
                    <a:lnTo>
                      <a:pt x="274958" y="7037"/>
                    </a:lnTo>
                    <a:cubicBezTo>
                      <a:pt x="117659" y="39325"/>
                      <a:pt x="0" y="178864"/>
                      <a:pt x="0" y="345102"/>
                    </a:cubicBezTo>
                    <a:cubicBezTo>
                      <a:pt x="0" y="535088"/>
                      <a:pt x="153677" y="690203"/>
                      <a:pt x="344572" y="690203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îṡḷïdê">
                <a:extLst>
                  <a:ext uri="{FF2B5EF4-FFF2-40B4-BE49-F238E27FC236}">
                    <a16:creationId xmlns="" xmlns:a16="http://schemas.microsoft.com/office/drawing/2014/main" id="{831AB5BB-8F11-452E-ADAF-B0B48108CFEC}"/>
                  </a:ext>
                </a:extLst>
              </p:cNvPr>
              <p:cNvSpPr/>
              <p:nvPr/>
            </p:nvSpPr>
            <p:spPr bwMode="auto">
              <a:xfrm flipV="1">
                <a:off x="4365268" y="2924680"/>
                <a:ext cx="685962" cy="68808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Sľiḋé">
                <a:extLst>
                  <a:ext uri="{FF2B5EF4-FFF2-40B4-BE49-F238E27FC236}">
                    <a16:creationId xmlns="" xmlns:a16="http://schemas.microsoft.com/office/drawing/2014/main" id="{55073110-7535-444D-B221-0FFF2B3DCDA4}"/>
                  </a:ext>
                </a:extLst>
              </p:cNvPr>
              <p:cNvSpPr/>
              <p:nvPr/>
            </p:nvSpPr>
            <p:spPr>
              <a:xfrm flipH="1">
                <a:off x="4338798" y="2901703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7239B160-9E1B-40DA-8014-BC2B3DF63B7D}"/>
                  </a:ext>
                </a:extLst>
              </p:cNvPr>
              <p:cNvSpPr/>
              <p:nvPr/>
            </p:nvSpPr>
            <p:spPr bwMode="auto">
              <a:xfrm flipV="1">
                <a:off x="2145170" y="4106681"/>
                <a:ext cx="1945502" cy="687969"/>
              </a:xfrm>
              <a:custGeom>
                <a:avLst/>
                <a:gdLst>
                  <a:gd name="connsiteX0" fmla="*/ 344572 w 1945502"/>
                  <a:gd name="connsiteY0" fmla="*/ 687969 h 687969"/>
                  <a:gd name="connsiteX1" fmla="*/ 344572 w 1945502"/>
                  <a:gd name="connsiteY1" fmla="*/ 687022 h 687969"/>
                  <a:gd name="connsiteX2" fmla="*/ 1945502 w 1945502"/>
                  <a:gd name="connsiteY2" fmla="*/ 687022 h 687969"/>
                  <a:gd name="connsiteX3" fmla="*/ 1945502 w 1945502"/>
                  <a:gd name="connsiteY3" fmla="*/ 0 h 687969"/>
                  <a:gd name="connsiteX4" fmla="*/ 318065 w 1945502"/>
                  <a:gd name="connsiteY4" fmla="*/ 0 h 687969"/>
                  <a:gd name="connsiteX5" fmla="*/ 318065 w 1945502"/>
                  <a:gd name="connsiteY5" fmla="*/ 2672 h 687969"/>
                  <a:gd name="connsiteX6" fmla="*/ 274958 w 1945502"/>
                  <a:gd name="connsiteY6" fmla="*/ 7015 h 687969"/>
                  <a:gd name="connsiteX7" fmla="*/ 0 w 1945502"/>
                  <a:gd name="connsiteY7" fmla="*/ 343985 h 687969"/>
                  <a:gd name="connsiteX8" fmla="*/ 274958 w 1945502"/>
                  <a:gd name="connsiteY8" fmla="*/ 680956 h 687969"/>
                  <a:gd name="connsiteX9" fmla="*/ 318065 w 1945502"/>
                  <a:gd name="connsiteY9" fmla="*/ 685299 h 687969"/>
                  <a:gd name="connsiteX10" fmla="*/ 318065 w 1945502"/>
                  <a:gd name="connsiteY10" fmla="*/ 687022 h 687969"/>
                  <a:gd name="connsiteX11" fmla="*/ 335172 w 1945502"/>
                  <a:gd name="connsiteY11" fmla="*/ 687022 h 68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45502" h="687969">
                    <a:moveTo>
                      <a:pt x="344572" y="687969"/>
                    </a:moveTo>
                    <a:lnTo>
                      <a:pt x="344572" y="687022"/>
                    </a:lnTo>
                    <a:lnTo>
                      <a:pt x="1945502" y="687022"/>
                    </a:lnTo>
                    <a:lnTo>
                      <a:pt x="1945502" y="0"/>
                    </a:lnTo>
                    <a:lnTo>
                      <a:pt x="318065" y="0"/>
                    </a:lnTo>
                    <a:lnTo>
                      <a:pt x="318065" y="2672"/>
                    </a:lnTo>
                    <a:lnTo>
                      <a:pt x="274958" y="7015"/>
                    </a:lnTo>
                    <a:cubicBezTo>
                      <a:pt x="117659" y="39198"/>
                      <a:pt x="0" y="178286"/>
                      <a:pt x="0" y="343985"/>
                    </a:cubicBezTo>
                    <a:cubicBezTo>
                      <a:pt x="0" y="509685"/>
                      <a:pt x="117659" y="648773"/>
                      <a:pt x="274958" y="680956"/>
                    </a:cubicBezTo>
                    <a:lnTo>
                      <a:pt x="318065" y="685299"/>
                    </a:lnTo>
                    <a:lnTo>
                      <a:pt x="318065" y="687022"/>
                    </a:lnTo>
                    <a:lnTo>
                      <a:pt x="335172" y="6870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ïṩľîďe">
                <a:extLst>
                  <a:ext uri="{FF2B5EF4-FFF2-40B4-BE49-F238E27FC236}">
                    <a16:creationId xmlns="" xmlns:a16="http://schemas.microsoft.com/office/drawing/2014/main" id="{977C510B-014A-4686-972C-B6CF25C1B4AD}"/>
                  </a:ext>
                </a:extLst>
              </p:cNvPr>
              <p:cNvSpPr/>
              <p:nvPr/>
            </p:nvSpPr>
            <p:spPr bwMode="auto">
              <a:xfrm flipV="1">
                <a:off x="4365268" y="4553980"/>
                <a:ext cx="685962" cy="68808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ślïḓê">
                <a:extLst>
                  <a:ext uri="{FF2B5EF4-FFF2-40B4-BE49-F238E27FC236}">
                    <a16:creationId xmlns="" xmlns:a16="http://schemas.microsoft.com/office/drawing/2014/main" id="{F45EA6CB-C228-47ED-9FEE-30A10A85AC01}"/>
                  </a:ext>
                </a:extLst>
              </p:cNvPr>
              <p:cNvSpPr/>
              <p:nvPr/>
            </p:nvSpPr>
            <p:spPr>
              <a:xfrm flipH="1">
                <a:off x="4357277" y="4545495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06115CFB-ECEB-44B9-A3AA-75B230CA09A2}"/>
                  </a:ext>
                </a:extLst>
              </p:cNvPr>
              <p:cNvSpPr/>
              <p:nvPr/>
            </p:nvSpPr>
            <p:spPr bwMode="auto">
              <a:xfrm flipV="1">
                <a:off x="1059050" y="3292505"/>
                <a:ext cx="3031622" cy="687022"/>
              </a:xfrm>
              <a:custGeom>
                <a:avLst/>
                <a:gdLst>
                  <a:gd name="connsiteX0" fmla="*/ 344572 w 3031622"/>
                  <a:gd name="connsiteY0" fmla="*/ 687022 h 687022"/>
                  <a:gd name="connsiteX1" fmla="*/ 3031622 w 3031622"/>
                  <a:gd name="connsiteY1" fmla="*/ 687022 h 687022"/>
                  <a:gd name="connsiteX2" fmla="*/ 3031622 w 3031622"/>
                  <a:gd name="connsiteY2" fmla="*/ 0 h 687022"/>
                  <a:gd name="connsiteX3" fmla="*/ 344572 w 3031622"/>
                  <a:gd name="connsiteY3" fmla="*/ 0 h 687022"/>
                  <a:gd name="connsiteX4" fmla="*/ 0 w 3031622"/>
                  <a:gd name="connsiteY4" fmla="*/ 343511 h 687022"/>
                  <a:gd name="connsiteX5" fmla="*/ 344572 w 3031622"/>
                  <a:gd name="connsiteY5" fmla="*/ 687022 h 687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1622" h="687022">
                    <a:moveTo>
                      <a:pt x="344572" y="687022"/>
                    </a:moveTo>
                    <a:lnTo>
                      <a:pt x="3031622" y="687022"/>
                    </a:lnTo>
                    <a:lnTo>
                      <a:pt x="3031622" y="0"/>
                    </a:lnTo>
                    <a:lnTo>
                      <a:pt x="344572" y="0"/>
                    </a:lnTo>
                    <a:cubicBezTo>
                      <a:pt x="153677" y="0"/>
                      <a:pt x="0" y="154401"/>
                      <a:pt x="0" y="343511"/>
                    </a:cubicBezTo>
                    <a:cubicBezTo>
                      <a:pt x="0" y="532622"/>
                      <a:pt x="153677" y="687022"/>
                      <a:pt x="344572" y="687022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íṩliḋê">
                <a:extLst>
                  <a:ext uri="{FF2B5EF4-FFF2-40B4-BE49-F238E27FC236}">
                    <a16:creationId xmlns="" xmlns:a16="http://schemas.microsoft.com/office/drawing/2014/main" id="{F06C28AA-6289-46E4-82D7-C6F655ABF677}"/>
                  </a:ext>
                </a:extLst>
              </p:cNvPr>
              <p:cNvSpPr/>
              <p:nvPr/>
            </p:nvSpPr>
            <p:spPr bwMode="auto">
              <a:xfrm flipV="1">
                <a:off x="4365268" y="3738860"/>
                <a:ext cx="685962" cy="688082"/>
              </a:xfrm>
              <a:prstGeom prst="rect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iSlïďe">
                <a:extLst>
                  <a:ext uri="{FF2B5EF4-FFF2-40B4-BE49-F238E27FC236}">
                    <a16:creationId xmlns="" xmlns:a16="http://schemas.microsoft.com/office/drawing/2014/main" id="{D035E8EF-530D-4F06-8EE6-E3F4D13F3CEF}"/>
                  </a:ext>
                </a:extLst>
              </p:cNvPr>
              <p:cNvSpPr/>
              <p:nvPr/>
            </p:nvSpPr>
            <p:spPr>
              <a:xfrm flipH="1">
                <a:off x="4347967" y="3706338"/>
                <a:ext cx="712432" cy="69203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B8EE91F4-E2E6-4371-B8DE-0EE3901D55B0}"/>
                </a:ext>
              </a:extLst>
            </p:cNvPr>
            <p:cNvGrpSpPr/>
            <p:nvPr/>
          </p:nvGrpSpPr>
          <p:grpSpPr>
            <a:xfrm>
              <a:off x="3357244" y="2283971"/>
              <a:ext cx="2312717" cy="369332"/>
              <a:chOff x="3418204" y="2283971"/>
              <a:chExt cx="2312717" cy="369332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8AAD3E4B-46E5-4E79-9021-1AD12545A4DD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01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EBEB693E-AEEA-42FD-85BD-4A82D79C1408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E4AEABCA-BC95-4A12-9556-ABF45E28C3DA}"/>
                </a:ext>
              </a:extLst>
            </p:cNvPr>
            <p:cNvGrpSpPr/>
            <p:nvPr/>
          </p:nvGrpSpPr>
          <p:grpSpPr>
            <a:xfrm>
              <a:off x="4237566" y="2958714"/>
              <a:ext cx="2312717" cy="369332"/>
              <a:chOff x="3418204" y="2283971"/>
              <a:chExt cx="2312717" cy="36933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9F5A9290-A9BB-4E01-8EBF-303DAE456477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02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5A8804B5-E043-497B-9D9A-9405D6AC4C86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4FEB7E79-BFA5-45D5-ADD8-5B4343A3676D}"/>
                </a:ext>
              </a:extLst>
            </p:cNvPr>
            <p:cNvGrpSpPr/>
            <p:nvPr/>
          </p:nvGrpSpPr>
          <p:grpSpPr>
            <a:xfrm>
              <a:off x="3357244" y="3630500"/>
              <a:ext cx="2312717" cy="369332"/>
              <a:chOff x="3418204" y="2283971"/>
              <a:chExt cx="2312717" cy="369332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242DA422-7F01-4452-BC3A-1ECF316387A1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03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C6B96B33-077E-414B-B941-770E6905525D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8BDE0047-47EA-4194-819F-93EFA7D1538F}"/>
                </a:ext>
              </a:extLst>
            </p:cNvPr>
            <p:cNvGrpSpPr/>
            <p:nvPr/>
          </p:nvGrpSpPr>
          <p:grpSpPr>
            <a:xfrm>
              <a:off x="4237566" y="4294440"/>
              <a:ext cx="2312717" cy="369332"/>
              <a:chOff x="3418204" y="2283971"/>
              <a:chExt cx="2312717" cy="369332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="" xmlns:a16="http://schemas.microsoft.com/office/drawing/2014/main" id="{8DF086DC-F57C-49EA-B566-834025873610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04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D653A58B-9936-4EAB-B0E8-BAC8D63ED934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F1BF50B2-CC33-4488-997E-7E8825851EE2}"/>
                </a:ext>
              </a:extLst>
            </p:cNvPr>
            <p:cNvGrpSpPr/>
            <p:nvPr/>
          </p:nvGrpSpPr>
          <p:grpSpPr>
            <a:xfrm flipH="1">
              <a:off x="9065383" y="2283971"/>
              <a:ext cx="2312717" cy="369332"/>
              <a:chOff x="3418204" y="2283971"/>
              <a:chExt cx="2312717" cy="369332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="" xmlns:a16="http://schemas.microsoft.com/office/drawing/2014/main" id="{3B8EBEE0-982F-459A-AFE9-A9396214E06D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b="1" dirty="0">
                    <a:solidFill>
                      <a:schemeClr val="bg1"/>
                    </a:solidFill>
                  </a:rPr>
                  <a:t>05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3757AAD7-C64E-496E-AD1A-98FBD1A2FA9F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6C075227-13DF-49E9-A3B7-810B7F906F6C}"/>
                </a:ext>
              </a:extLst>
            </p:cNvPr>
            <p:cNvGrpSpPr/>
            <p:nvPr/>
          </p:nvGrpSpPr>
          <p:grpSpPr>
            <a:xfrm flipH="1">
              <a:off x="9065383" y="3633609"/>
              <a:ext cx="2312717" cy="369332"/>
              <a:chOff x="3418204" y="2283971"/>
              <a:chExt cx="2312717" cy="369332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="" xmlns:a16="http://schemas.microsoft.com/office/drawing/2014/main" id="{E37706F7-8C1F-471A-A27B-8928618163B4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b="1" dirty="0">
                    <a:solidFill>
                      <a:schemeClr val="bg1"/>
                    </a:solidFill>
                  </a:rPr>
                  <a:t>07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="" xmlns:a16="http://schemas.microsoft.com/office/drawing/2014/main" id="{2F94B4F8-D62D-465D-8A92-33BCEDFE7543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F98C590D-AC13-4D5E-AFB1-962DBA511ADB}"/>
                </a:ext>
              </a:extLst>
            </p:cNvPr>
            <p:cNvGrpSpPr/>
            <p:nvPr/>
          </p:nvGrpSpPr>
          <p:grpSpPr>
            <a:xfrm flipH="1">
              <a:off x="8163176" y="2947999"/>
              <a:ext cx="2312717" cy="369332"/>
              <a:chOff x="3418204" y="2283971"/>
              <a:chExt cx="2312717" cy="369332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="" xmlns:a16="http://schemas.microsoft.com/office/drawing/2014/main" id="{62AF82D1-4D63-4B4F-93A2-47653D11EAEA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b="1" dirty="0">
                    <a:solidFill>
                      <a:schemeClr val="bg1"/>
                    </a:solidFill>
                  </a:rPr>
                  <a:t>06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="" xmlns:a16="http://schemas.microsoft.com/office/drawing/2014/main" id="{1302B376-0E7F-4570-B90B-B6BCB71A4AD3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A51D5DE9-82E9-4CDE-971C-9AFE88DDDD60}"/>
                </a:ext>
              </a:extLst>
            </p:cNvPr>
            <p:cNvGrpSpPr/>
            <p:nvPr/>
          </p:nvGrpSpPr>
          <p:grpSpPr>
            <a:xfrm flipH="1">
              <a:off x="8163176" y="4297637"/>
              <a:ext cx="2312717" cy="369332"/>
              <a:chOff x="3418204" y="2283971"/>
              <a:chExt cx="2312717" cy="369332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="" xmlns:a16="http://schemas.microsoft.com/office/drawing/2014/main" id="{28E1F22E-9420-41DF-85C4-B090BFB7D920}"/>
                  </a:ext>
                </a:extLst>
              </p:cNvPr>
              <p:cNvSpPr txBox="1"/>
              <p:nvPr/>
            </p:nvSpPr>
            <p:spPr>
              <a:xfrm>
                <a:off x="3418204" y="2283971"/>
                <a:ext cx="4154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b="1" dirty="0">
                    <a:solidFill>
                      <a:schemeClr val="bg1"/>
                    </a:solidFill>
                  </a:rPr>
                  <a:t>08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="" xmlns:a16="http://schemas.microsoft.com/office/drawing/2014/main" id="{4138C777-9DF7-4DDC-9BCB-97F4F89791EB}"/>
                  </a:ext>
                </a:extLst>
              </p:cNvPr>
              <p:cNvSpPr txBox="1"/>
              <p:nvPr/>
            </p:nvSpPr>
            <p:spPr>
              <a:xfrm>
                <a:off x="3809915" y="2315261"/>
                <a:ext cx="1921006" cy="325163"/>
              </a:xfrm>
              <a:prstGeom prst="roundRect">
                <a:avLst>
                  <a:gd name="adj" fmla="val 50000"/>
                </a:avLst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6"/>
                    </a:solidFill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D79C6CC-C997-4A5C-887E-8FF498424F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D917526-638F-4C64-B2FB-44BBA73EBA9E}"/>
              </a:ext>
            </a:extLst>
          </p:cNvPr>
          <p:cNvGrpSpPr/>
          <p:nvPr/>
        </p:nvGrpSpPr>
        <p:grpSpPr>
          <a:xfrm>
            <a:off x="6126038" y="1343335"/>
            <a:ext cx="2577785" cy="5059461"/>
            <a:chOff x="4536440" y="645364"/>
            <a:chExt cx="3119120" cy="6121948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FEAA7A2D-3AE3-439A-8C74-AA4400A2E48C}"/>
                </a:ext>
              </a:extLst>
            </p:cNvPr>
            <p:cNvSpPr/>
            <p:nvPr/>
          </p:nvSpPr>
          <p:spPr>
            <a:xfrm>
              <a:off x="4754880" y="879676"/>
              <a:ext cx="2682648" cy="5648446"/>
            </a:xfrm>
            <a:prstGeom prst="roundRect">
              <a:avLst>
                <a:gd name="adj" fmla="val 11365"/>
              </a:avLst>
            </a:prstGeom>
            <a:blipFill dpi="0" rotWithShape="1">
              <a:blip r:embed="rId2"/>
              <a:srcRect/>
              <a:stretch>
                <a:fillRect b="-30000"/>
              </a:stretch>
            </a:blip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F45BA952-2F88-42B0-AB88-8E3C884BA455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6440" y="645364"/>
              <a:ext cx="3119120" cy="6121948"/>
            </a:xfrm>
            <a:prstGeom prst="rect">
              <a:avLst/>
            </a:prstGeom>
          </p:spPr>
        </p:pic>
      </p:grpSp>
      <p:sp>
        <p:nvSpPr>
          <p:cNvPr id="152" name="椭圆 151">
            <a:extLst>
              <a:ext uri="{FF2B5EF4-FFF2-40B4-BE49-F238E27FC236}">
                <a16:creationId xmlns="" xmlns:a16="http://schemas.microsoft.com/office/drawing/2014/main" id="{F5C4965C-5CC9-421E-8CEC-E7197E487DA0}"/>
              </a:ext>
            </a:extLst>
          </p:cNvPr>
          <p:cNvSpPr/>
          <p:nvPr/>
        </p:nvSpPr>
        <p:spPr>
          <a:xfrm>
            <a:off x="1243440" y="2244161"/>
            <a:ext cx="448515" cy="448515"/>
          </a:xfrm>
          <a:prstGeom prst="ellipse">
            <a:avLst/>
          </a:prstGeom>
          <a:solidFill>
            <a:schemeClr val="bg1">
              <a:alpha val="0"/>
            </a:schemeClr>
          </a:solidFill>
          <a:ln w="6350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2700000" scaled="0"/>
            </a:gradFill>
            <a:prstDash val="dash"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grpSp>
        <p:nvGrpSpPr>
          <p:cNvPr id="161" name="组合 160">
            <a:extLst>
              <a:ext uri="{FF2B5EF4-FFF2-40B4-BE49-F238E27FC236}">
                <a16:creationId xmlns="" xmlns:a16="http://schemas.microsoft.com/office/drawing/2014/main" id="{CAA20714-FF5C-4641-90B8-8A741513FD11}"/>
              </a:ext>
            </a:extLst>
          </p:cNvPr>
          <p:cNvGrpSpPr/>
          <p:nvPr/>
        </p:nvGrpSpPr>
        <p:grpSpPr>
          <a:xfrm>
            <a:off x="853174" y="2853909"/>
            <a:ext cx="702019" cy="3193773"/>
            <a:chOff x="853174" y="3530047"/>
            <a:chExt cx="702019" cy="3193773"/>
          </a:xfrm>
        </p:grpSpPr>
        <p:sp>
          <p:nvSpPr>
            <p:cNvPr id="144" name="文本框 143">
              <a:extLst>
                <a:ext uri="{FF2B5EF4-FFF2-40B4-BE49-F238E27FC236}">
                  <a16:creationId xmlns="" xmlns:a16="http://schemas.microsoft.com/office/drawing/2014/main" id="{4F4F151E-B68F-4464-9213-1D4A2057C519}"/>
                </a:ext>
              </a:extLst>
            </p:cNvPr>
            <p:cNvSpPr txBox="1"/>
            <p:nvPr/>
          </p:nvSpPr>
          <p:spPr>
            <a:xfrm>
              <a:off x="853174" y="3730052"/>
              <a:ext cx="492443" cy="299376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一切都像刚睡醒的样子</a:t>
              </a:r>
            </a:p>
          </p:txBody>
        </p:sp>
        <p:sp>
          <p:nvSpPr>
            <p:cNvPr id="153" name="椭圆 152">
              <a:extLst>
                <a:ext uri="{FF2B5EF4-FFF2-40B4-BE49-F238E27FC236}">
                  <a16:creationId xmlns="" xmlns:a16="http://schemas.microsoft.com/office/drawing/2014/main" id="{3863528A-5AB4-4A39-BA3C-0C97A331551A}"/>
                </a:ext>
              </a:extLst>
            </p:cNvPr>
            <p:cNvSpPr/>
            <p:nvPr/>
          </p:nvSpPr>
          <p:spPr>
            <a:xfrm>
              <a:off x="962089" y="3530047"/>
              <a:ext cx="262209" cy="26220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2700000" scaled="0"/>
              </a:gradFill>
              <a:prstDash val="dash"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="" xmlns:a16="http://schemas.microsoft.com/office/drawing/2014/main" id="{CE6DDA9B-3B8B-4B38-8F07-3CA584055B72}"/>
                </a:ext>
              </a:extLst>
            </p:cNvPr>
            <p:cNvSpPr txBox="1"/>
            <p:nvPr/>
          </p:nvSpPr>
          <p:spPr>
            <a:xfrm>
              <a:off x="1201250" y="3810202"/>
              <a:ext cx="353943" cy="28943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100" spc="50" dirty="0">
                  <a:solidFill>
                    <a:schemeClr val="bg2">
                      <a:lumMod val="7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R" panose="00020600040101010101" pitchFamily="18" charset="-122"/>
                </a:rPr>
                <a:t>风里带来些新翻的泥土的气息，混着青草味</a:t>
              </a: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="" xmlns:a16="http://schemas.microsoft.com/office/drawing/2014/main" id="{F2DC1331-DD7C-4D99-8F21-CDDB31E761A0}"/>
              </a:ext>
            </a:extLst>
          </p:cNvPr>
          <p:cNvGrpSpPr/>
          <p:nvPr/>
        </p:nvGrpSpPr>
        <p:grpSpPr>
          <a:xfrm>
            <a:off x="517178" y="1661062"/>
            <a:ext cx="1979240" cy="815958"/>
            <a:chOff x="517178" y="1661062"/>
            <a:chExt cx="1979240" cy="815958"/>
          </a:xfrm>
        </p:grpSpPr>
        <p:grpSp>
          <p:nvGrpSpPr>
            <p:cNvPr id="156" name="组合 155">
              <a:extLst>
                <a:ext uri="{FF2B5EF4-FFF2-40B4-BE49-F238E27FC236}">
                  <a16:creationId xmlns="" xmlns:a16="http://schemas.microsoft.com/office/drawing/2014/main" id="{987CA258-5699-4445-BAA5-42835C0D67F6}"/>
                </a:ext>
              </a:extLst>
            </p:cNvPr>
            <p:cNvGrpSpPr/>
            <p:nvPr/>
          </p:nvGrpSpPr>
          <p:grpSpPr>
            <a:xfrm rot="16200000">
              <a:off x="1098819" y="1079421"/>
              <a:ext cx="815958" cy="1979240"/>
              <a:chOff x="3635774" y="995089"/>
              <a:chExt cx="815958" cy="1979240"/>
            </a:xfrm>
          </p:grpSpPr>
          <p:sp>
            <p:nvSpPr>
              <p:cNvPr id="157" name="任意多边形: 形状 156">
                <a:extLst>
                  <a:ext uri="{FF2B5EF4-FFF2-40B4-BE49-F238E27FC236}">
                    <a16:creationId xmlns="" xmlns:a16="http://schemas.microsoft.com/office/drawing/2014/main" id="{091A6D38-0E37-480A-8D3F-3E4DB27FC436}"/>
                  </a:ext>
                </a:extLst>
              </p:cNvPr>
              <p:cNvSpPr/>
              <p:nvPr/>
            </p:nvSpPr>
            <p:spPr>
              <a:xfrm>
                <a:off x="3635774" y="995089"/>
                <a:ext cx="168617" cy="349421"/>
              </a:xfrm>
              <a:custGeom>
                <a:avLst/>
                <a:gdLst>
                  <a:gd name="connsiteX0" fmla="*/ 65300 w 168617"/>
                  <a:gd name="connsiteY0" fmla="*/ 0 h 349421"/>
                  <a:gd name="connsiteX1" fmla="*/ 125468 w 168617"/>
                  <a:gd name="connsiteY1" fmla="*/ 39882 h 349421"/>
                  <a:gd name="connsiteX2" fmla="*/ 130600 w 168617"/>
                  <a:gd name="connsiteY2" fmla="*/ 65298 h 349421"/>
                  <a:gd name="connsiteX3" fmla="*/ 168617 w 168617"/>
                  <a:gd name="connsiteY3" fmla="*/ 65298 h 349421"/>
                  <a:gd name="connsiteX4" fmla="*/ 168617 w 168617"/>
                  <a:gd name="connsiteY4" fmla="*/ 349421 h 349421"/>
                  <a:gd name="connsiteX5" fmla="*/ 1 w 168617"/>
                  <a:gd name="connsiteY5" fmla="*/ 349421 h 349421"/>
                  <a:gd name="connsiteX6" fmla="*/ 1 w 168617"/>
                  <a:gd name="connsiteY6" fmla="*/ 65305 h 349421"/>
                  <a:gd name="connsiteX7" fmla="*/ 0 w 168617"/>
                  <a:gd name="connsiteY7" fmla="*/ 65300 h 349421"/>
                  <a:gd name="connsiteX8" fmla="*/ 65300 w 168617"/>
                  <a:gd name="connsiteY8" fmla="*/ 0 h 349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617" h="349421">
                    <a:moveTo>
                      <a:pt x="65300" y="0"/>
                    </a:moveTo>
                    <a:cubicBezTo>
                      <a:pt x="92348" y="0"/>
                      <a:pt x="115555" y="16445"/>
                      <a:pt x="125468" y="39882"/>
                    </a:cubicBezTo>
                    <a:lnTo>
                      <a:pt x="130600" y="65298"/>
                    </a:lnTo>
                    <a:lnTo>
                      <a:pt x="168617" y="65298"/>
                    </a:lnTo>
                    <a:lnTo>
                      <a:pt x="168617" y="349421"/>
                    </a:lnTo>
                    <a:lnTo>
                      <a:pt x="1" y="349421"/>
                    </a:lnTo>
                    <a:lnTo>
                      <a:pt x="1" y="65305"/>
                    </a:lnTo>
                    <a:lnTo>
                      <a:pt x="0" y="65300"/>
                    </a:lnTo>
                    <a:cubicBezTo>
                      <a:pt x="0" y="29236"/>
                      <a:pt x="29236" y="0"/>
                      <a:pt x="65300" y="0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>
                      <a:lumMod val="50000"/>
                    </a:schemeClr>
                  </a:gs>
                  <a:gs pos="63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="" xmlns:a16="http://schemas.microsoft.com/office/drawing/2014/main" id="{C6DF03DE-7133-41DC-8DD0-5C7877421BE3}"/>
                  </a:ext>
                </a:extLst>
              </p:cNvPr>
              <p:cNvSpPr/>
              <p:nvPr/>
            </p:nvSpPr>
            <p:spPr>
              <a:xfrm flipH="1">
                <a:off x="3685304" y="995089"/>
                <a:ext cx="766428" cy="1979240"/>
              </a:xfrm>
              <a:custGeom>
                <a:avLst/>
                <a:gdLst>
                  <a:gd name="connsiteX0" fmla="*/ 260819 w 783160"/>
                  <a:gd name="connsiteY0" fmla="*/ 0 h 1870538"/>
                  <a:gd name="connsiteX1" fmla="*/ 262045 w 783160"/>
                  <a:gd name="connsiteY1" fmla="*/ 0 h 1870538"/>
                  <a:gd name="connsiteX2" fmla="*/ 783160 w 783160"/>
                  <a:gd name="connsiteY2" fmla="*/ 0 h 1870538"/>
                  <a:gd name="connsiteX3" fmla="*/ 783160 w 783160"/>
                  <a:gd name="connsiteY3" fmla="*/ 247 h 1870538"/>
                  <a:gd name="connsiteX4" fmla="*/ 719242 w 783160"/>
                  <a:gd name="connsiteY4" fmla="*/ 13151 h 1870538"/>
                  <a:gd name="connsiteX5" fmla="*/ 617024 w 783160"/>
                  <a:gd name="connsiteY5" fmla="*/ 167362 h 1870538"/>
                  <a:gd name="connsiteX6" fmla="*/ 617024 w 783160"/>
                  <a:gd name="connsiteY6" fmla="*/ 167363 h 1870538"/>
                  <a:gd name="connsiteX7" fmla="*/ 617024 w 783160"/>
                  <a:gd name="connsiteY7" fmla="*/ 237470 h 1870538"/>
                  <a:gd name="connsiteX8" fmla="*/ 618869 w 783160"/>
                  <a:gd name="connsiteY8" fmla="*/ 237470 h 1870538"/>
                  <a:gd name="connsiteX9" fmla="*/ 618869 w 783160"/>
                  <a:gd name="connsiteY9" fmla="*/ 1156547 h 1870538"/>
                  <a:gd name="connsiteX10" fmla="*/ 716786 w 783160"/>
                  <a:gd name="connsiteY10" fmla="*/ 1156547 h 1870538"/>
                  <a:gd name="connsiteX11" fmla="*/ 358393 w 783160"/>
                  <a:gd name="connsiteY11" fmla="*/ 1870538 h 1870538"/>
                  <a:gd name="connsiteX12" fmla="*/ 0 w 783160"/>
                  <a:gd name="connsiteY12" fmla="*/ 1156547 h 1870538"/>
                  <a:gd name="connsiteX13" fmla="*/ 97917 w 783160"/>
                  <a:gd name="connsiteY13" fmla="*/ 1156547 h 1870538"/>
                  <a:gd name="connsiteX14" fmla="*/ 97917 w 783160"/>
                  <a:gd name="connsiteY14" fmla="*/ 237470 h 1870538"/>
                  <a:gd name="connsiteX15" fmla="*/ 94683 w 783160"/>
                  <a:gd name="connsiteY15" fmla="*/ 237470 h 1870538"/>
                  <a:gd name="connsiteX16" fmla="*/ 94683 w 783160"/>
                  <a:gd name="connsiteY16" fmla="*/ 167368 h 1870538"/>
                  <a:gd name="connsiteX17" fmla="*/ 94682 w 783160"/>
                  <a:gd name="connsiteY17" fmla="*/ 167363 h 1870538"/>
                  <a:gd name="connsiteX18" fmla="*/ 196900 w 783160"/>
                  <a:gd name="connsiteY18" fmla="*/ 13152 h 1870538"/>
                  <a:gd name="connsiteX19" fmla="*/ 260819 w 783160"/>
                  <a:gd name="connsiteY19" fmla="*/ 247 h 1870538"/>
                  <a:gd name="connsiteX0" fmla="*/ 260819 w 783160"/>
                  <a:gd name="connsiteY0" fmla="*/ 0 h 1870538"/>
                  <a:gd name="connsiteX1" fmla="*/ 262045 w 783160"/>
                  <a:gd name="connsiteY1" fmla="*/ 0 h 1870538"/>
                  <a:gd name="connsiteX2" fmla="*/ 783160 w 783160"/>
                  <a:gd name="connsiteY2" fmla="*/ 0 h 1870538"/>
                  <a:gd name="connsiteX3" fmla="*/ 783160 w 783160"/>
                  <a:gd name="connsiteY3" fmla="*/ 247 h 1870538"/>
                  <a:gd name="connsiteX4" fmla="*/ 719242 w 783160"/>
                  <a:gd name="connsiteY4" fmla="*/ 13151 h 1870538"/>
                  <a:gd name="connsiteX5" fmla="*/ 617024 w 783160"/>
                  <a:gd name="connsiteY5" fmla="*/ 167362 h 1870538"/>
                  <a:gd name="connsiteX6" fmla="*/ 617024 w 783160"/>
                  <a:gd name="connsiteY6" fmla="*/ 167363 h 1870538"/>
                  <a:gd name="connsiteX7" fmla="*/ 617024 w 783160"/>
                  <a:gd name="connsiteY7" fmla="*/ 237470 h 1870538"/>
                  <a:gd name="connsiteX8" fmla="*/ 618869 w 783160"/>
                  <a:gd name="connsiteY8" fmla="*/ 237470 h 1870538"/>
                  <a:gd name="connsiteX9" fmla="*/ 618869 w 783160"/>
                  <a:gd name="connsiteY9" fmla="*/ 1156547 h 1870538"/>
                  <a:gd name="connsiteX10" fmla="*/ 716786 w 783160"/>
                  <a:gd name="connsiteY10" fmla="*/ 1156547 h 1870538"/>
                  <a:gd name="connsiteX11" fmla="*/ 358393 w 783160"/>
                  <a:gd name="connsiteY11" fmla="*/ 1870538 h 1870538"/>
                  <a:gd name="connsiteX12" fmla="*/ 0 w 783160"/>
                  <a:gd name="connsiteY12" fmla="*/ 1156547 h 1870538"/>
                  <a:gd name="connsiteX13" fmla="*/ 97917 w 783160"/>
                  <a:gd name="connsiteY13" fmla="*/ 1156547 h 1870538"/>
                  <a:gd name="connsiteX14" fmla="*/ 94683 w 783160"/>
                  <a:gd name="connsiteY14" fmla="*/ 237470 h 1870538"/>
                  <a:gd name="connsiteX15" fmla="*/ 94683 w 783160"/>
                  <a:gd name="connsiteY15" fmla="*/ 167368 h 1870538"/>
                  <a:gd name="connsiteX16" fmla="*/ 94682 w 783160"/>
                  <a:gd name="connsiteY16" fmla="*/ 167363 h 1870538"/>
                  <a:gd name="connsiteX17" fmla="*/ 196900 w 783160"/>
                  <a:gd name="connsiteY17" fmla="*/ 13152 h 1870538"/>
                  <a:gd name="connsiteX18" fmla="*/ 260819 w 783160"/>
                  <a:gd name="connsiteY18" fmla="*/ 247 h 1870538"/>
                  <a:gd name="connsiteX19" fmla="*/ 260819 w 783160"/>
                  <a:gd name="connsiteY19" fmla="*/ 0 h 1870538"/>
                  <a:gd name="connsiteX0" fmla="*/ 260819 w 783160"/>
                  <a:gd name="connsiteY0" fmla="*/ 0 h 1870538"/>
                  <a:gd name="connsiteX1" fmla="*/ 262045 w 783160"/>
                  <a:gd name="connsiteY1" fmla="*/ 0 h 1870538"/>
                  <a:gd name="connsiteX2" fmla="*/ 783160 w 783160"/>
                  <a:gd name="connsiteY2" fmla="*/ 0 h 1870538"/>
                  <a:gd name="connsiteX3" fmla="*/ 783160 w 783160"/>
                  <a:gd name="connsiteY3" fmla="*/ 247 h 1870538"/>
                  <a:gd name="connsiteX4" fmla="*/ 719242 w 783160"/>
                  <a:gd name="connsiteY4" fmla="*/ 13151 h 1870538"/>
                  <a:gd name="connsiteX5" fmla="*/ 617024 w 783160"/>
                  <a:gd name="connsiteY5" fmla="*/ 167362 h 1870538"/>
                  <a:gd name="connsiteX6" fmla="*/ 617024 w 783160"/>
                  <a:gd name="connsiteY6" fmla="*/ 167363 h 1870538"/>
                  <a:gd name="connsiteX7" fmla="*/ 617024 w 783160"/>
                  <a:gd name="connsiteY7" fmla="*/ 237470 h 1870538"/>
                  <a:gd name="connsiteX8" fmla="*/ 618869 w 783160"/>
                  <a:gd name="connsiteY8" fmla="*/ 1156547 h 1870538"/>
                  <a:gd name="connsiteX9" fmla="*/ 716786 w 783160"/>
                  <a:gd name="connsiteY9" fmla="*/ 1156547 h 1870538"/>
                  <a:gd name="connsiteX10" fmla="*/ 358393 w 783160"/>
                  <a:gd name="connsiteY10" fmla="*/ 1870538 h 1870538"/>
                  <a:gd name="connsiteX11" fmla="*/ 0 w 783160"/>
                  <a:gd name="connsiteY11" fmla="*/ 1156547 h 1870538"/>
                  <a:gd name="connsiteX12" fmla="*/ 97917 w 783160"/>
                  <a:gd name="connsiteY12" fmla="*/ 1156547 h 1870538"/>
                  <a:gd name="connsiteX13" fmla="*/ 94683 w 783160"/>
                  <a:gd name="connsiteY13" fmla="*/ 237470 h 1870538"/>
                  <a:gd name="connsiteX14" fmla="*/ 94683 w 783160"/>
                  <a:gd name="connsiteY14" fmla="*/ 167368 h 1870538"/>
                  <a:gd name="connsiteX15" fmla="*/ 94682 w 783160"/>
                  <a:gd name="connsiteY15" fmla="*/ 167363 h 1870538"/>
                  <a:gd name="connsiteX16" fmla="*/ 196900 w 783160"/>
                  <a:gd name="connsiteY16" fmla="*/ 13152 h 1870538"/>
                  <a:gd name="connsiteX17" fmla="*/ 260819 w 783160"/>
                  <a:gd name="connsiteY17" fmla="*/ 247 h 1870538"/>
                  <a:gd name="connsiteX18" fmla="*/ 260819 w 783160"/>
                  <a:gd name="connsiteY18" fmla="*/ 0 h 1870538"/>
                  <a:gd name="connsiteX0" fmla="*/ 260819 w 783160"/>
                  <a:gd name="connsiteY0" fmla="*/ 0 h 1870538"/>
                  <a:gd name="connsiteX1" fmla="*/ 262045 w 783160"/>
                  <a:gd name="connsiteY1" fmla="*/ 0 h 1870538"/>
                  <a:gd name="connsiteX2" fmla="*/ 783160 w 783160"/>
                  <a:gd name="connsiteY2" fmla="*/ 0 h 1870538"/>
                  <a:gd name="connsiteX3" fmla="*/ 719242 w 783160"/>
                  <a:gd name="connsiteY3" fmla="*/ 13151 h 1870538"/>
                  <a:gd name="connsiteX4" fmla="*/ 617024 w 783160"/>
                  <a:gd name="connsiteY4" fmla="*/ 167362 h 1870538"/>
                  <a:gd name="connsiteX5" fmla="*/ 617024 w 783160"/>
                  <a:gd name="connsiteY5" fmla="*/ 167363 h 1870538"/>
                  <a:gd name="connsiteX6" fmla="*/ 617024 w 783160"/>
                  <a:gd name="connsiteY6" fmla="*/ 237470 h 1870538"/>
                  <a:gd name="connsiteX7" fmla="*/ 618869 w 783160"/>
                  <a:gd name="connsiteY7" fmla="*/ 1156547 h 1870538"/>
                  <a:gd name="connsiteX8" fmla="*/ 716786 w 783160"/>
                  <a:gd name="connsiteY8" fmla="*/ 1156547 h 1870538"/>
                  <a:gd name="connsiteX9" fmla="*/ 358393 w 783160"/>
                  <a:gd name="connsiteY9" fmla="*/ 1870538 h 1870538"/>
                  <a:gd name="connsiteX10" fmla="*/ 0 w 783160"/>
                  <a:gd name="connsiteY10" fmla="*/ 1156547 h 1870538"/>
                  <a:gd name="connsiteX11" fmla="*/ 97917 w 783160"/>
                  <a:gd name="connsiteY11" fmla="*/ 1156547 h 1870538"/>
                  <a:gd name="connsiteX12" fmla="*/ 94683 w 783160"/>
                  <a:gd name="connsiteY12" fmla="*/ 237470 h 1870538"/>
                  <a:gd name="connsiteX13" fmla="*/ 94683 w 783160"/>
                  <a:gd name="connsiteY13" fmla="*/ 167368 h 1870538"/>
                  <a:gd name="connsiteX14" fmla="*/ 94682 w 783160"/>
                  <a:gd name="connsiteY14" fmla="*/ 167363 h 1870538"/>
                  <a:gd name="connsiteX15" fmla="*/ 196900 w 783160"/>
                  <a:gd name="connsiteY15" fmla="*/ 13152 h 1870538"/>
                  <a:gd name="connsiteX16" fmla="*/ 260819 w 783160"/>
                  <a:gd name="connsiteY16" fmla="*/ 247 h 1870538"/>
                  <a:gd name="connsiteX17" fmla="*/ 260819 w 783160"/>
                  <a:gd name="connsiteY17" fmla="*/ 0 h 1870538"/>
                  <a:gd name="connsiteX0" fmla="*/ 260819 w 783160"/>
                  <a:gd name="connsiteY0" fmla="*/ 247 h 1870538"/>
                  <a:gd name="connsiteX1" fmla="*/ 262045 w 783160"/>
                  <a:gd name="connsiteY1" fmla="*/ 0 h 1870538"/>
                  <a:gd name="connsiteX2" fmla="*/ 783160 w 783160"/>
                  <a:gd name="connsiteY2" fmla="*/ 0 h 1870538"/>
                  <a:gd name="connsiteX3" fmla="*/ 719242 w 783160"/>
                  <a:gd name="connsiteY3" fmla="*/ 13151 h 1870538"/>
                  <a:gd name="connsiteX4" fmla="*/ 617024 w 783160"/>
                  <a:gd name="connsiteY4" fmla="*/ 167362 h 1870538"/>
                  <a:gd name="connsiteX5" fmla="*/ 617024 w 783160"/>
                  <a:gd name="connsiteY5" fmla="*/ 167363 h 1870538"/>
                  <a:gd name="connsiteX6" fmla="*/ 617024 w 783160"/>
                  <a:gd name="connsiteY6" fmla="*/ 237470 h 1870538"/>
                  <a:gd name="connsiteX7" fmla="*/ 618869 w 783160"/>
                  <a:gd name="connsiteY7" fmla="*/ 1156547 h 1870538"/>
                  <a:gd name="connsiteX8" fmla="*/ 716786 w 783160"/>
                  <a:gd name="connsiteY8" fmla="*/ 1156547 h 1870538"/>
                  <a:gd name="connsiteX9" fmla="*/ 358393 w 783160"/>
                  <a:gd name="connsiteY9" fmla="*/ 1870538 h 1870538"/>
                  <a:gd name="connsiteX10" fmla="*/ 0 w 783160"/>
                  <a:gd name="connsiteY10" fmla="*/ 1156547 h 1870538"/>
                  <a:gd name="connsiteX11" fmla="*/ 97917 w 783160"/>
                  <a:gd name="connsiteY11" fmla="*/ 1156547 h 1870538"/>
                  <a:gd name="connsiteX12" fmla="*/ 94683 w 783160"/>
                  <a:gd name="connsiteY12" fmla="*/ 237470 h 1870538"/>
                  <a:gd name="connsiteX13" fmla="*/ 94683 w 783160"/>
                  <a:gd name="connsiteY13" fmla="*/ 167368 h 1870538"/>
                  <a:gd name="connsiteX14" fmla="*/ 94682 w 783160"/>
                  <a:gd name="connsiteY14" fmla="*/ 167363 h 1870538"/>
                  <a:gd name="connsiteX15" fmla="*/ 196900 w 783160"/>
                  <a:gd name="connsiteY15" fmla="*/ 13152 h 1870538"/>
                  <a:gd name="connsiteX16" fmla="*/ 260819 w 783160"/>
                  <a:gd name="connsiteY16" fmla="*/ 247 h 1870538"/>
                  <a:gd name="connsiteX0" fmla="*/ 260819 w 719242"/>
                  <a:gd name="connsiteY0" fmla="*/ 247 h 1870538"/>
                  <a:gd name="connsiteX1" fmla="*/ 262045 w 719242"/>
                  <a:gd name="connsiteY1" fmla="*/ 0 h 1870538"/>
                  <a:gd name="connsiteX2" fmla="*/ 719242 w 719242"/>
                  <a:gd name="connsiteY2" fmla="*/ 13151 h 1870538"/>
                  <a:gd name="connsiteX3" fmla="*/ 617024 w 719242"/>
                  <a:gd name="connsiteY3" fmla="*/ 167362 h 1870538"/>
                  <a:gd name="connsiteX4" fmla="*/ 617024 w 719242"/>
                  <a:gd name="connsiteY4" fmla="*/ 167363 h 1870538"/>
                  <a:gd name="connsiteX5" fmla="*/ 617024 w 719242"/>
                  <a:gd name="connsiteY5" fmla="*/ 237470 h 1870538"/>
                  <a:gd name="connsiteX6" fmla="*/ 618869 w 719242"/>
                  <a:gd name="connsiteY6" fmla="*/ 1156547 h 1870538"/>
                  <a:gd name="connsiteX7" fmla="*/ 716786 w 719242"/>
                  <a:gd name="connsiteY7" fmla="*/ 1156547 h 1870538"/>
                  <a:gd name="connsiteX8" fmla="*/ 358393 w 719242"/>
                  <a:gd name="connsiteY8" fmla="*/ 1870538 h 1870538"/>
                  <a:gd name="connsiteX9" fmla="*/ 0 w 719242"/>
                  <a:gd name="connsiteY9" fmla="*/ 1156547 h 1870538"/>
                  <a:gd name="connsiteX10" fmla="*/ 97917 w 719242"/>
                  <a:gd name="connsiteY10" fmla="*/ 1156547 h 1870538"/>
                  <a:gd name="connsiteX11" fmla="*/ 94683 w 719242"/>
                  <a:gd name="connsiteY11" fmla="*/ 237470 h 1870538"/>
                  <a:gd name="connsiteX12" fmla="*/ 94683 w 719242"/>
                  <a:gd name="connsiteY12" fmla="*/ 167368 h 1870538"/>
                  <a:gd name="connsiteX13" fmla="*/ 94682 w 719242"/>
                  <a:gd name="connsiteY13" fmla="*/ 167363 h 1870538"/>
                  <a:gd name="connsiteX14" fmla="*/ 196900 w 719242"/>
                  <a:gd name="connsiteY14" fmla="*/ 13152 h 1870538"/>
                  <a:gd name="connsiteX15" fmla="*/ 260819 w 719242"/>
                  <a:gd name="connsiteY15" fmla="*/ 247 h 1870538"/>
                  <a:gd name="connsiteX0" fmla="*/ 196900 w 719242"/>
                  <a:gd name="connsiteY0" fmla="*/ 13152 h 1870538"/>
                  <a:gd name="connsiteX1" fmla="*/ 262045 w 719242"/>
                  <a:gd name="connsiteY1" fmla="*/ 0 h 1870538"/>
                  <a:gd name="connsiteX2" fmla="*/ 719242 w 719242"/>
                  <a:gd name="connsiteY2" fmla="*/ 13151 h 1870538"/>
                  <a:gd name="connsiteX3" fmla="*/ 617024 w 719242"/>
                  <a:gd name="connsiteY3" fmla="*/ 167362 h 1870538"/>
                  <a:gd name="connsiteX4" fmla="*/ 617024 w 719242"/>
                  <a:gd name="connsiteY4" fmla="*/ 167363 h 1870538"/>
                  <a:gd name="connsiteX5" fmla="*/ 617024 w 719242"/>
                  <a:gd name="connsiteY5" fmla="*/ 237470 h 1870538"/>
                  <a:gd name="connsiteX6" fmla="*/ 618869 w 719242"/>
                  <a:gd name="connsiteY6" fmla="*/ 1156547 h 1870538"/>
                  <a:gd name="connsiteX7" fmla="*/ 716786 w 719242"/>
                  <a:gd name="connsiteY7" fmla="*/ 1156547 h 1870538"/>
                  <a:gd name="connsiteX8" fmla="*/ 358393 w 719242"/>
                  <a:gd name="connsiteY8" fmla="*/ 1870538 h 1870538"/>
                  <a:gd name="connsiteX9" fmla="*/ 0 w 719242"/>
                  <a:gd name="connsiteY9" fmla="*/ 1156547 h 1870538"/>
                  <a:gd name="connsiteX10" fmla="*/ 97917 w 719242"/>
                  <a:gd name="connsiteY10" fmla="*/ 1156547 h 1870538"/>
                  <a:gd name="connsiteX11" fmla="*/ 94683 w 719242"/>
                  <a:gd name="connsiteY11" fmla="*/ 237470 h 1870538"/>
                  <a:gd name="connsiteX12" fmla="*/ 94683 w 719242"/>
                  <a:gd name="connsiteY12" fmla="*/ 167368 h 1870538"/>
                  <a:gd name="connsiteX13" fmla="*/ 94682 w 719242"/>
                  <a:gd name="connsiteY13" fmla="*/ 167363 h 1870538"/>
                  <a:gd name="connsiteX14" fmla="*/ 196900 w 719242"/>
                  <a:gd name="connsiteY14" fmla="*/ 13152 h 1870538"/>
                  <a:gd name="connsiteX0" fmla="*/ 196900 w 719242"/>
                  <a:gd name="connsiteY0" fmla="*/ 1 h 1857387"/>
                  <a:gd name="connsiteX1" fmla="*/ 719242 w 719242"/>
                  <a:gd name="connsiteY1" fmla="*/ 0 h 1857387"/>
                  <a:gd name="connsiteX2" fmla="*/ 617024 w 719242"/>
                  <a:gd name="connsiteY2" fmla="*/ 154211 h 1857387"/>
                  <a:gd name="connsiteX3" fmla="*/ 617024 w 719242"/>
                  <a:gd name="connsiteY3" fmla="*/ 154212 h 1857387"/>
                  <a:gd name="connsiteX4" fmla="*/ 617024 w 719242"/>
                  <a:gd name="connsiteY4" fmla="*/ 224319 h 1857387"/>
                  <a:gd name="connsiteX5" fmla="*/ 618869 w 719242"/>
                  <a:gd name="connsiteY5" fmla="*/ 1143396 h 1857387"/>
                  <a:gd name="connsiteX6" fmla="*/ 716786 w 719242"/>
                  <a:gd name="connsiteY6" fmla="*/ 1143396 h 1857387"/>
                  <a:gd name="connsiteX7" fmla="*/ 358393 w 719242"/>
                  <a:gd name="connsiteY7" fmla="*/ 1857387 h 1857387"/>
                  <a:gd name="connsiteX8" fmla="*/ 0 w 719242"/>
                  <a:gd name="connsiteY8" fmla="*/ 1143396 h 1857387"/>
                  <a:gd name="connsiteX9" fmla="*/ 97917 w 719242"/>
                  <a:gd name="connsiteY9" fmla="*/ 1143396 h 1857387"/>
                  <a:gd name="connsiteX10" fmla="*/ 94683 w 719242"/>
                  <a:gd name="connsiteY10" fmla="*/ 224319 h 1857387"/>
                  <a:gd name="connsiteX11" fmla="*/ 94683 w 719242"/>
                  <a:gd name="connsiteY11" fmla="*/ 154217 h 1857387"/>
                  <a:gd name="connsiteX12" fmla="*/ 94682 w 719242"/>
                  <a:gd name="connsiteY12" fmla="*/ 154212 h 1857387"/>
                  <a:gd name="connsiteX13" fmla="*/ 196900 w 719242"/>
                  <a:gd name="connsiteY13" fmla="*/ 1 h 185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9242" h="1857387">
                    <a:moveTo>
                      <a:pt x="196900" y="1"/>
                    </a:moveTo>
                    <a:lnTo>
                      <a:pt x="719242" y="0"/>
                    </a:lnTo>
                    <a:cubicBezTo>
                      <a:pt x="659173" y="25407"/>
                      <a:pt x="617024" y="84887"/>
                      <a:pt x="617024" y="154211"/>
                    </a:cubicBezTo>
                    <a:lnTo>
                      <a:pt x="617024" y="154212"/>
                    </a:lnTo>
                    <a:lnTo>
                      <a:pt x="617024" y="224319"/>
                    </a:lnTo>
                    <a:lnTo>
                      <a:pt x="618869" y="1143396"/>
                    </a:lnTo>
                    <a:lnTo>
                      <a:pt x="716786" y="1143396"/>
                    </a:lnTo>
                    <a:lnTo>
                      <a:pt x="358393" y="1857387"/>
                    </a:lnTo>
                    <a:lnTo>
                      <a:pt x="0" y="1143396"/>
                    </a:lnTo>
                    <a:lnTo>
                      <a:pt x="97917" y="1143396"/>
                    </a:lnTo>
                    <a:lnTo>
                      <a:pt x="94683" y="224319"/>
                    </a:lnTo>
                    <a:lnTo>
                      <a:pt x="94683" y="154217"/>
                    </a:lnTo>
                    <a:cubicBezTo>
                      <a:pt x="94683" y="154215"/>
                      <a:pt x="94682" y="154214"/>
                      <a:pt x="94682" y="154212"/>
                    </a:cubicBezTo>
                    <a:cubicBezTo>
                      <a:pt x="94682" y="84888"/>
                      <a:pt x="136831" y="25408"/>
                      <a:pt x="196900" y="1"/>
                    </a:cubicBez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160" name="文本框 159">
              <a:extLst>
                <a:ext uri="{FF2B5EF4-FFF2-40B4-BE49-F238E27FC236}">
                  <a16:creationId xmlns="" xmlns:a16="http://schemas.microsoft.com/office/drawing/2014/main" id="{AE0F2AE0-C849-47BA-86E0-D51C4179EE8C}"/>
                </a:ext>
              </a:extLst>
            </p:cNvPr>
            <p:cNvSpPr txBox="1"/>
            <p:nvPr/>
          </p:nvSpPr>
          <p:spPr>
            <a:xfrm>
              <a:off x="703473" y="1964873"/>
              <a:ext cx="1317307" cy="147683"/>
            </a:xfrm>
            <a:custGeom>
              <a:avLst/>
              <a:gdLst>
                <a:gd name="connsiteX0" fmla="*/ 877547 w 1317307"/>
                <a:gd name="connsiteY0" fmla="*/ 29105 h 147683"/>
                <a:gd name="connsiteX1" fmla="*/ 872798 w 1317307"/>
                <a:gd name="connsiteY1" fmla="*/ 70137 h 147683"/>
                <a:gd name="connsiteX2" fmla="*/ 918924 w 1317307"/>
                <a:gd name="connsiteY2" fmla="*/ 70137 h 147683"/>
                <a:gd name="connsiteX3" fmla="*/ 925932 w 1317307"/>
                <a:gd name="connsiteY3" fmla="*/ 29105 h 147683"/>
                <a:gd name="connsiteX4" fmla="*/ 476818 w 1317307"/>
                <a:gd name="connsiteY4" fmla="*/ 29105 h 147683"/>
                <a:gd name="connsiteX5" fmla="*/ 453507 w 1317307"/>
                <a:gd name="connsiteY5" fmla="*/ 79725 h 147683"/>
                <a:gd name="connsiteX6" fmla="*/ 496801 w 1317307"/>
                <a:gd name="connsiteY6" fmla="*/ 79725 h 147683"/>
                <a:gd name="connsiteX7" fmla="*/ 489777 w 1317307"/>
                <a:gd name="connsiteY7" fmla="*/ 29105 h 147683"/>
                <a:gd name="connsiteX8" fmla="*/ 1174161 w 1317307"/>
                <a:gd name="connsiteY8" fmla="*/ 0 h 147683"/>
                <a:gd name="connsiteX9" fmla="*/ 1317307 w 1317307"/>
                <a:gd name="connsiteY9" fmla="*/ 0 h 147683"/>
                <a:gd name="connsiteX10" fmla="*/ 1314780 w 1317307"/>
                <a:gd name="connsiteY10" fmla="*/ 29105 h 147683"/>
                <a:gd name="connsiteX11" fmla="*/ 1234686 w 1317307"/>
                <a:gd name="connsiteY11" fmla="*/ 29105 h 147683"/>
                <a:gd name="connsiteX12" fmla="*/ 1230266 w 1317307"/>
                <a:gd name="connsiteY12" fmla="*/ 55506 h 147683"/>
                <a:gd name="connsiteX13" fmla="*/ 1305196 w 1317307"/>
                <a:gd name="connsiteY13" fmla="*/ 55506 h 147683"/>
                <a:gd name="connsiteX14" fmla="*/ 1302668 w 1317307"/>
                <a:gd name="connsiteY14" fmla="*/ 84611 h 147683"/>
                <a:gd name="connsiteX15" fmla="*/ 1224905 w 1317307"/>
                <a:gd name="connsiteY15" fmla="*/ 84611 h 147683"/>
                <a:gd name="connsiteX16" fmla="*/ 1220429 w 1317307"/>
                <a:gd name="connsiteY16" fmla="*/ 118578 h 147683"/>
                <a:gd name="connsiteX17" fmla="*/ 1305196 w 1317307"/>
                <a:gd name="connsiteY17" fmla="*/ 118578 h 147683"/>
                <a:gd name="connsiteX18" fmla="*/ 1302668 w 1317307"/>
                <a:gd name="connsiteY18" fmla="*/ 147683 h 147683"/>
                <a:gd name="connsiteX19" fmla="*/ 1162050 w 1317307"/>
                <a:gd name="connsiteY19" fmla="*/ 147683 h 147683"/>
                <a:gd name="connsiteX20" fmla="*/ 1181479 w 1317307"/>
                <a:gd name="connsiteY20" fmla="*/ 12590 h 147683"/>
                <a:gd name="connsiteX21" fmla="*/ 1007442 w 1317307"/>
                <a:gd name="connsiteY21" fmla="*/ 0 h 147683"/>
                <a:gd name="connsiteX22" fmla="*/ 1070611 w 1317307"/>
                <a:gd name="connsiteY22" fmla="*/ 0 h 147683"/>
                <a:gd name="connsiteX23" fmla="*/ 1053710 w 1317307"/>
                <a:gd name="connsiteY23" fmla="*/ 118578 h 147683"/>
                <a:gd name="connsiteX24" fmla="*/ 1148065 w 1317307"/>
                <a:gd name="connsiteY24" fmla="*/ 118578 h 147683"/>
                <a:gd name="connsiteX25" fmla="*/ 1145537 w 1317307"/>
                <a:gd name="connsiteY25" fmla="*/ 147683 h 147683"/>
                <a:gd name="connsiteX26" fmla="*/ 1017332 w 1317307"/>
                <a:gd name="connsiteY26" fmla="*/ 147683 h 147683"/>
                <a:gd name="connsiteX27" fmla="*/ 1004429 w 1317307"/>
                <a:gd name="connsiteY27" fmla="*/ 142045 h 147683"/>
                <a:gd name="connsiteX28" fmla="*/ 1000125 w 1317307"/>
                <a:gd name="connsiteY28" fmla="*/ 127953 h 147683"/>
                <a:gd name="connsiteX29" fmla="*/ 1014760 w 1317307"/>
                <a:gd name="connsiteY29" fmla="*/ 12626 h 147683"/>
                <a:gd name="connsiteX30" fmla="*/ 819213 w 1317307"/>
                <a:gd name="connsiteY30" fmla="*/ 0 h 147683"/>
                <a:gd name="connsiteX31" fmla="*/ 981784 w 1317307"/>
                <a:gd name="connsiteY31" fmla="*/ 0 h 147683"/>
                <a:gd name="connsiteX32" fmla="*/ 972131 w 1317307"/>
                <a:gd name="connsiteY32" fmla="*/ 80279 h 147683"/>
                <a:gd name="connsiteX33" fmla="*/ 963251 w 1317307"/>
                <a:gd name="connsiteY33" fmla="*/ 93913 h 147683"/>
                <a:gd name="connsiteX34" fmla="*/ 950199 w 1317307"/>
                <a:gd name="connsiteY34" fmla="*/ 99242 h 147683"/>
                <a:gd name="connsiteX35" fmla="*/ 867634 w 1317307"/>
                <a:gd name="connsiteY35" fmla="*/ 99242 h 147683"/>
                <a:gd name="connsiteX36" fmla="*/ 860317 w 1317307"/>
                <a:gd name="connsiteY36" fmla="*/ 147683 h 147683"/>
                <a:gd name="connsiteX37" fmla="*/ 809625 w 1317307"/>
                <a:gd name="connsiteY37" fmla="*/ 147683 h 147683"/>
                <a:gd name="connsiteX38" fmla="*/ 826530 w 1317307"/>
                <a:gd name="connsiteY38" fmla="*/ 10380 h 147683"/>
                <a:gd name="connsiteX39" fmla="*/ 590613 w 1317307"/>
                <a:gd name="connsiteY39" fmla="*/ 0 h 147683"/>
                <a:gd name="connsiteX40" fmla="*/ 658210 w 1317307"/>
                <a:gd name="connsiteY40" fmla="*/ 0 h 147683"/>
                <a:gd name="connsiteX41" fmla="*/ 683734 w 1317307"/>
                <a:gd name="connsiteY41" fmla="*/ 89308 h 147683"/>
                <a:gd name="connsiteX42" fmla="*/ 732135 w 1317307"/>
                <a:gd name="connsiteY42" fmla="*/ 0 h 147683"/>
                <a:gd name="connsiteX43" fmla="*/ 787243 w 1317307"/>
                <a:gd name="connsiteY43" fmla="*/ 0 h 147683"/>
                <a:gd name="connsiteX44" fmla="*/ 767477 w 1317307"/>
                <a:gd name="connsiteY44" fmla="*/ 147683 h 147683"/>
                <a:gd name="connsiteX45" fmla="*/ 719027 w 1317307"/>
                <a:gd name="connsiteY45" fmla="*/ 147683 h 147683"/>
                <a:gd name="connsiteX46" fmla="*/ 731139 w 1317307"/>
                <a:gd name="connsiteY46" fmla="*/ 72499 h 147683"/>
                <a:gd name="connsiteX47" fmla="*/ 696589 w 1317307"/>
                <a:gd name="connsiteY47" fmla="*/ 138095 h 147683"/>
                <a:gd name="connsiteX48" fmla="*/ 654324 w 1317307"/>
                <a:gd name="connsiteY48" fmla="*/ 138095 h 147683"/>
                <a:gd name="connsiteX49" fmla="*/ 637820 w 1317307"/>
                <a:gd name="connsiteY49" fmla="*/ 75023 h 147683"/>
                <a:gd name="connsiteX50" fmla="*/ 629482 w 1317307"/>
                <a:gd name="connsiteY50" fmla="*/ 147683 h 147683"/>
                <a:gd name="connsiteX51" fmla="*/ 581025 w 1317307"/>
                <a:gd name="connsiteY51" fmla="*/ 147683 h 147683"/>
                <a:gd name="connsiteX52" fmla="*/ 600454 w 1317307"/>
                <a:gd name="connsiteY52" fmla="*/ 12831 h 147683"/>
                <a:gd name="connsiteX53" fmla="*/ 428935 w 1317307"/>
                <a:gd name="connsiteY53" fmla="*/ 0 h 147683"/>
                <a:gd name="connsiteX54" fmla="*/ 533167 w 1317307"/>
                <a:gd name="connsiteY54" fmla="*/ 0 h 147683"/>
                <a:gd name="connsiteX55" fmla="*/ 552656 w 1317307"/>
                <a:gd name="connsiteY55" fmla="*/ 147683 h 147683"/>
                <a:gd name="connsiteX56" fmla="*/ 504404 w 1317307"/>
                <a:gd name="connsiteY56" fmla="*/ 147683 h 147683"/>
                <a:gd name="connsiteX57" fmla="*/ 499357 w 1317307"/>
                <a:gd name="connsiteY57" fmla="*/ 108830 h 147683"/>
                <a:gd name="connsiteX58" fmla="*/ 442762 w 1317307"/>
                <a:gd name="connsiteY58" fmla="*/ 108830 h 147683"/>
                <a:gd name="connsiteX59" fmla="*/ 425861 w 1317307"/>
                <a:gd name="connsiteY59" fmla="*/ 147683 h 147683"/>
                <a:gd name="connsiteX60" fmla="*/ 380498 w 1317307"/>
                <a:gd name="connsiteY60" fmla="*/ 147683 h 147683"/>
                <a:gd name="connsiteX61" fmla="*/ 436252 w 1317307"/>
                <a:gd name="connsiteY61" fmla="*/ 10066 h 147683"/>
                <a:gd name="connsiteX62" fmla="*/ 196618 w 1317307"/>
                <a:gd name="connsiteY62" fmla="*/ 0 h 147683"/>
                <a:gd name="connsiteX63" fmla="*/ 251493 w 1317307"/>
                <a:gd name="connsiteY63" fmla="*/ 0 h 147683"/>
                <a:gd name="connsiteX64" fmla="*/ 272276 w 1317307"/>
                <a:gd name="connsiteY64" fmla="*/ 40867 h 147683"/>
                <a:gd name="connsiteX65" fmla="*/ 298291 w 1317307"/>
                <a:gd name="connsiteY65" fmla="*/ 7398 h 147683"/>
                <a:gd name="connsiteX66" fmla="*/ 293497 w 1317307"/>
                <a:gd name="connsiteY66" fmla="*/ 0 h 147683"/>
                <a:gd name="connsiteX67" fmla="*/ 356666 w 1317307"/>
                <a:gd name="connsiteY67" fmla="*/ 0 h 147683"/>
                <a:gd name="connsiteX68" fmla="*/ 293847 w 1317307"/>
                <a:gd name="connsiteY68" fmla="*/ 72837 h 147683"/>
                <a:gd name="connsiteX69" fmla="*/ 337241 w 1317307"/>
                <a:gd name="connsiteY69" fmla="*/ 147683 h 147683"/>
                <a:gd name="connsiteX70" fmla="*/ 284596 w 1317307"/>
                <a:gd name="connsiteY70" fmla="*/ 147683 h 147683"/>
                <a:gd name="connsiteX71" fmla="*/ 263962 w 1317307"/>
                <a:gd name="connsiteY71" fmla="*/ 104036 h 147683"/>
                <a:gd name="connsiteX72" fmla="*/ 229404 w 1317307"/>
                <a:gd name="connsiteY72" fmla="*/ 147683 h 147683"/>
                <a:gd name="connsiteX73" fmla="*/ 177194 w 1317307"/>
                <a:gd name="connsiteY73" fmla="*/ 147683 h 147683"/>
                <a:gd name="connsiteX74" fmla="*/ 240266 w 1317307"/>
                <a:gd name="connsiteY74" fmla="*/ 72266 h 147683"/>
                <a:gd name="connsiteX75" fmla="*/ 204482 w 1317307"/>
                <a:gd name="connsiteY75" fmla="*/ 11059 h 147683"/>
                <a:gd name="connsiteX76" fmla="*/ 12111 w 1317307"/>
                <a:gd name="connsiteY76" fmla="*/ 0 h 147683"/>
                <a:gd name="connsiteX77" fmla="*/ 155257 w 1317307"/>
                <a:gd name="connsiteY77" fmla="*/ 0 h 147683"/>
                <a:gd name="connsiteX78" fmla="*/ 152730 w 1317307"/>
                <a:gd name="connsiteY78" fmla="*/ 29105 h 147683"/>
                <a:gd name="connsiteX79" fmla="*/ 72636 w 1317307"/>
                <a:gd name="connsiteY79" fmla="*/ 29105 h 147683"/>
                <a:gd name="connsiteX80" fmla="*/ 68216 w 1317307"/>
                <a:gd name="connsiteY80" fmla="*/ 55506 h 147683"/>
                <a:gd name="connsiteX81" fmla="*/ 143146 w 1317307"/>
                <a:gd name="connsiteY81" fmla="*/ 55506 h 147683"/>
                <a:gd name="connsiteX82" fmla="*/ 140618 w 1317307"/>
                <a:gd name="connsiteY82" fmla="*/ 84611 h 147683"/>
                <a:gd name="connsiteX83" fmla="*/ 62855 w 1317307"/>
                <a:gd name="connsiteY83" fmla="*/ 84611 h 147683"/>
                <a:gd name="connsiteX84" fmla="*/ 58379 w 1317307"/>
                <a:gd name="connsiteY84" fmla="*/ 118578 h 147683"/>
                <a:gd name="connsiteX85" fmla="*/ 143146 w 1317307"/>
                <a:gd name="connsiteY85" fmla="*/ 118578 h 147683"/>
                <a:gd name="connsiteX86" fmla="*/ 140618 w 1317307"/>
                <a:gd name="connsiteY86" fmla="*/ 147683 h 147683"/>
                <a:gd name="connsiteX87" fmla="*/ 0 w 1317307"/>
                <a:gd name="connsiteY87" fmla="*/ 147683 h 147683"/>
                <a:gd name="connsiteX88" fmla="*/ 19429 w 1317307"/>
                <a:gd name="connsiteY88" fmla="*/ 12590 h 14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317307" h="147683">
                  <a:moveTo>
                    <a:pt x="877547" y="29105"/>
                  </a:moveTo>
                  <a:lnTo>
                    <a:pt x="872798" y="70137"/>
                  </a:lnTo>
                  <a:lnTo>
                    <a:pt x="918924" y="70137"/>
                  </a:lnTo>
                  <a:lnTo>
                    <a:pt x="925932" y="29105"/>
                  </a:lnTo>
                  <a:close/>
                  <a:moveTo>
                    <a:pt x="476818" y="29105"/>
                  </a:moveTo>
                  <a:lnTo>
                    <a:pt x="453507" y="79725"/>
                  </a:lnTo>
                  <a:lnTo>
                    <a:pt x="496801" y="79725"/>
                  </a:lnTo>
                  <a:lnTo>
                    <a:pt x="489777" y="29105"/>
                  </a:lnTo>
                  <a:close/>
                  <a:moveTo>
                    <a:pt x="1174161" y="0"/>
                  </a:moveTo>
                  <a:lnTo>
                    <a:pt x="1317307" y="0"/>
                  </a:lnTo>
                  <a:lnTo>
                    <a:pt x="1314780" y="29105"/>
                  </a:lnTo>
                  <a:lnTo>
                    <a:pt x="1234686" y="29105"/>
                  </a:lnTo>
                  <a:lnTo>
                    <a:pt x="1230266" y="55506"/>
                  </a:lnTo>
                  <a:lnTo>
                    <a:pt x="1305196" y="55506"/>
                  </a:lnTo>
                  <a:lnTo>
                    <a:pt x="1302668" y="84611"/>
                  </a:lnTo>
                  <a:lnTo>
                    <a:pt x="1224905" y="84611"/>
                  </a:lnTo>
                  <a:lnTo>
                    <a:pt x="1220429" y="118578"/>
                  </a:lnTo>
                  <a:lnTo>
                    <a:pt x="1305196" y="118578"/>
                  </a:lnTo>
                  <a:lnTo>
                    <a:pt x="1302668" y="147683"/>
                  </a:lnTo>
                  <a:lnTo>
                    <a:pt x="1162050" y="147683"/>
                  </a:lnTo>
                  <a:lnTo>
                    <a:pt x="1181479" y="12590"/>
                  </a:lnTo>
                  <a:close/>
                  <a:moveTo>
                    <a:pt x="1007442" y="0"/>
                  </a:moveTo>
                  <a:lnTo>
                    <a:pt x="1070611" y="0"/>
                  </a:lnTo>
                  <a:lnTo>
                    <a:pt x="1053710" y="118578"/>
                  </a:lnTo>
                  <a:lnTo>
                    <a:pt x="1148065" y="118578"/>
                  </a:lnTo>
                  <a:lnTo>
                    <a:pt x="1145537" y="147683"/>
                  </a:lnTo>
                  <a:lnTo>
                    <a:pt x="1017332" y="147683"/>
                  </a:lnTo>
                  <a:cubicBezTo>
                    <a:pt x="1011599" y="147683"/>
                    <a:pt x="1007298" y="145804"/>
                    <a:pt x="1004429" y="142045"/>
                  </a:cubicBezTo>
                  <a:cubicBezTo>
                    <a:pt x="1001559" y="138287"/>
                    <a:pt x="1000125" y="133589"/>
                    <a:pt x="1000125" y="127953"/>
                  </a:cubicBezTo>
                  <a:lnTo>
                    <a:pt x="1014760" y="12626"/>
                  </a:lnTo>
                  <a:close/>
                  <a:moveTo>
                    <a:pt x="819213" y="0"/>
                  </a:moveTo>
                  <a:lnTo>
                    <a:pt x="981784" y="0"/>
                  </a:lnTo>
                  <a:lnTo>
                    <a:pt x="972131" y="80279"/>
                  </a:lnTo>
                  <a:cubicBezTo>
                    <a:pt x="970607" y="85816"/>
                    <a:pt x="967647" y="90361"/>
                    <a:pt x="963251" y="93913"/>
                  </a:cubicBezTo>
                  <a:cubicBezTo>
                    <a:pt x="958855" y="97466"/>
                    <a:pt x="954504" y="99242"/>
                    <a:pt x="950199" y="99242"/>
                  </a:cubicBezTo>
                  <a:lnTo>
                    <a:pt x="867634" y="99242"/>
                  </a:lnTo>
                  <a:lnTo>
                    <a:pt x="860317" y="147683"/>
                  </a:lnTo>
                  <a:lnTo>
                    <a:pt x="809625" y="147683"/>
                  </a:lnTo>
                  <a:lnTo>
                    <a:pt x="826530" y="10380"/>
                  </a:lnTo>
                  <a:close/>
                  <a:moveTo>
                    <a:pt x="590613" y="0"/>
                  </a:moveTo>
                  <a:lnTo>
                    <a:pt x="658210" y="0"/>
                  </a:lnTo>
                  <a:lnTo>
                    <a:pt x="683734" y="89308"/>
                  </a:lnTo>
                  <a:lnTo>
                    <a:pt x="732135" y="0"/>
                  </a:lnTo>
                  <a:lnTo>
                    <a:pt x="787243" y="0"/>
                  </a:lnTo>
                  <a:lnTo>
                    <a:pt x="767477" y="147683"/>
                  </a:lnTo>
                  <a:lnTo>
                    <a:pt x="719027" y="147683"/>
                  </a:lnTo>
                  <a:lnTo>
                    <a:pt x="731139" y="72499"/>
                  </a:lnTo>
                  <a:lnTo>
                    <a:pt x="696589" y="138095"/>
                  </a:lnTo>
                  <a:lnTo>
                    <a:pt x="654324" y="138095"/>
                  </a:lnTo>
                  <a:lnTo>
                    <a:pt x="637820" y="75023"/>
                  </a:lnTo>
                  <a:lnTo>
                    <a:pt x="629482" y="147683"/>
                  </a:lnTo>
                  <a:lnTo>
                    <a:pt x="581025" y="147683"/>
                  </a:lnTo>
                  <a:lnTo>
                    <a:pt x="600454" y="12831"/>
                  </a:lnTo>
                  <a:close/>
                  <a:moveTo>
                    <a:pt x="428935" y="0"/>
                  </a:moveTo>
                  <a:lnTo>
                    <a:pt x="533167" y="0"/>
                  </a:lnTo>
                  <a:lnTo>
                    <a:pt x="552656" y="147683"/>
                  </a:lnTo>
                  <a:lnTo>
                    <a:pt x="504404" y="147683"/>
                  </a:lnTo>
                  <a:lnTo>
                    <a:pt x="499357" y="108830"/>
                  </a:lnTo>
                  <a:lnTo>
                    <a:pt x="442762" y="108830"/>
                  </a:lnTo>
                  <a:lnTo>
                    <a:pt x="425861" y="147683"/>
                  </a:lnTo>
                  <a:lnTo>
                    <a:pt x="380498" y="147683"/>
                  </a:lnTo>
                  <a:lnTo>
                    <a:pt x="436252" y="10066"/>
                  </a:lnTo>
                  <a:close/>
                  <a:moveTo>
                    <a:pt x="196618" y="0"/>
                  </a:moveTo>
                  <a:lnTo>
                    <a:pt x="251493" y="0"/>
                  </a:lnTo>
                  <a:lnTo>
                    <a:pt x="272276" y="40867"/>
                  </a:lnTo>
                  <a:lnTo>
                    <a:pt x="298291" y="7398"/>
                  </a:lnTo>
                  <a:lnTo>
                    <a:pt x="293497" y="0"/>
                  </a:lnTo>
                  <a:lnTo>
                    <a:pt x="356666" y="0"/>
                  </a:lnTo>
                  <a:lnTo>
                    <a:pt x="293847" y="72837"/>
                  </a:lnTo>
                  <a:lnTo>
                    <a:pt x="337241" y="147683"/>
                  </a:lnTo>
                  <a:lnTo>
                    <a:pt x="284596" y="147683"/>
                  </a:lnTo>
                  <a:lnTo>
                    <a:pt x="263962" y="104036"/>
                  </a:lnTo>
                  <a:lnTo>
                    <a:pt x="229404" y="147683"/>
                  </a:lnTo>
                  <a:lnTo>
                    <a:pt x="177194" y="147683"/>
                  </a:lnTo>
                  <a:lnTo>
                    <a:pt x="240266" y="72266"/>
                  </a:lnTo>
                  <a:lnTo>
                    <a:pt x="204482" y="11059"/>
                  </a:lnTo>
                  <a:close/>
                  <a:moveTo>
                    <a:pt x="12111" y="0"/>
                  </a:moveTo>
                  <a:lnTo>
                    <a:pt x="155257" y="0"/>
                  </a:lnTo>
                  <a:lnTo>
                    <a:pt x="152730" y="29105"/>
                  </a:lnTo>
                  <a:lnTo>
                    <a:pt x="72636" y="29105"/>
                  </a:lnTo>
                  <a:lnTo>
                    <a:pt x="68216" y="55506"/>
                  </a:lnTo>
                  <a:lnTo>
                    <a:pt x="143146" y="55506"/>
                  </a:lnTo>
                  <a:lnTo>
                    <a:pt x="140618" y="84611"/>
                  </a:lnTo>
                  <a:lnTo>
                    <a:pt x="62855" y="84611"/>
                  </a:lnTo>
                  <a:lnTo>
                    <a:pt x="58379" y="118578"/>
                  </a:lnTo>
                  <a:lnTo>
                    <a:pt x="143146" y="118578"/>
                  </a:lnTo>
                  <a:lnTo>
                    <a:pt x="140618" y="147683"/>
                  </a:lnTo>
                  <a:lnTo>
                    <a:pt x="0" y="147683"/>
                  </a:lnTo>
                  <a:lnTo>
                    <a:pt x="19429" y="12590"/>
                  </a:lnTo>
                  <a:close/>
                </a:path>
              </a:pathLst>
            </a:custGeom>
            <a:solidFill>
              <a:schemeClr val="bg1"/>
            </a:solidFill>
            <a:ln w="2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757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42B0D4B-1E02-4923-98DA-34661A3E0BEE}"/>
              </a:ext>
            </a:extLst>
          </p:cNvPr>
          <p:cNvSpPr/>
          <p:nvPr/>
        </p:nvSpPr>
        <p:spPr>
          <a:xfrm>
            <a:off x="357428" y="2379965"/>
            <a:ext cx="8193269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EVENMORE</a:t>
            </a:r>
            <a:endParaRPr lang="en-US" altLang="zh-CN" sz="10500" dirty="0">
              <a:solidFill>
                <a:schemeClr val="tx1">
                  <a:alpha val="10000"/>
                </a:schemeClr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E72C6D2-277C-4E5F-846F-BB8BD694A95C}"/>
              </a:ext>
            </a:extLst>
          </p:cNvPr>
          <p:cNvSpPr txBox="1"/>
          <p:nvPr/>
        </p:nvSpPr>
        <p:spPr>
          <a:xfrm>
            <a:off x="2795093" y="3144229"/>
            <a:ext cx="33009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更多素材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933652B7-EA7A-4B4D-8ED1-EE0079B8AC62}"/>
              </a:ext>
            </a:extLst>
          </p:cNvPr>
          <p:cNvSpPr/>
          <p:nvPr/>
        </p:nvSpPr>
        <p:spPr>
          <a:xfrm>
            <a:off x="6141720" y="3369532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/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57514F33-523F-4B53-8C99-74FB1F7C2280}"/>
              </a:ext>
            </a:extLst>
          </p:cNvPr>
          <p:cNvSpPr/>
          <p:nvPr/>
        </p:nvSpPr>
        <p:spPr>
          <a:xfrm>
            <a:off x="2467481" y="3698227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57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BE6FC22-F9A6-4ED0-978B-9F83D43D9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更多可编辑素材</a:t>
            </a:r>
            <a:r>
              <a:rPr lang="en-US" altLang="zh-CN" dirty="0"/>
              <a:t>·</a:t>
            </a:r>
            <a:r>
              <a:rPr lang="zh-CN" altLang="en-US" dirty="0"/>
              <a:t>欢迎使用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AEC6A686-61C3-419B-A958-34E4DCFE4288}"/>
              </a:ext>
            </a:extLst>
          </p:cNvPr>
          <p:cNvSpPr/>
          <p:nvPr/>
        </p:nvSpPr>
        <p:spPr>
          <a:xfrm>
            <a:off x="1863485" y="1625439"/>
            <a:ext cx="834539" cy="1993254"/>
          </a:xfrm>
          <a:custGeom>
            <a:avLst/>
            <a:gdLst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7917 w 783160"/>
              <a:gd name="connsiteY14" fmla="*/ 237470 h 1870538"/>
              <a:gd name="connsiteX15" fmla="*/ 94683 w 783160"/>
              <a:gd name="connsiteY15" fmla="*/ 237470 h 1870538"/>
              <a:gd name="connsiteX16" fmla="*/ 94683 w 783160"/>
              <a:gd name="connsiteY16" fmla="*/ 167368 h 1870538"/>
              <a:gd name="connsiteX17" fmla="*/ 94682 w 783160"/>
              <a:gd name="connsiteY17" fmla="*/ 167363 h 1870538"/>
              <a:gd name="connsiteX18" fmla="*/ 196900 w 783160"/>
              <a:gd name="connsiteY18" fmla="*/ 13152 h 1870538"/>
              <a:gd name="connsiteX19" fmla="*/ 260819 w 783160"/>
              <a:gd name="connsiteY19" fmla="*/ 247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4683 w 783160"/>
              <a:gd name="connsiteY14" fmla="*/ 237470 h 1870538"/>
              <a:gd name="connsiteX15" fmla="*/ 94683 w 783160"/>
              <a:gd name="connsiteY15" fmla="*/ 167368 h 1870538"/>
              <a:gd name="connsiteX16" fmla="*/ 94682 w 783160"/>
              <a:gd name="connsiteY16" fmla="*/ 167363 h 1870538"/>
              <a:gd name="connsiteX17" fmla="*/ 196900 w 783160"/>
              <a:gd name="connsiteY17" fmla="*/ 13152 h 1870538"/>
              <a:gd name="connsiteX18" fmla="*/ 260819 w 783160"/>
              <a:gd name="connsiteY18" fmla="*/ 247 h 1870538"/>
              <a:gd name="connsiteX19" fmla="*/ 260819 w 783160"/>
              <a:gd name="connsiteY19" fmla="*/ 0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1156547 h 1870538"/>
              <a:gd name="connsiteX9" fmla="*/ 716786 w 783160"/>
              <a:gd name="connsiteY9" fmla="*/ 1156547 h 1870538"/>
              <a:gd name="connsiteX10" fmla="*/ 358393 w 783160"/>
              <a:gd name="connsiteY10" fmla="*/ 1870538 h 1870538"/>
              <a:gd name="connsiteX11" fmla="*/ 0 w 783160"/>
              <a:gd name="connsiteY11" fmla="*/ 1156547 h 1870538"/>
              <a:gd name="connsiteX12" fmla="*/ 97917 w 783160"/>
              <a:gd name="connsiteY12" fmla="*/ 1156547 h 1870538"/>
              <a:gd name="connsiteX13" fmla="*/ 94683 w 783160"/>
              <a:gd name="connsiteY13" fmla="*/ 237470 h 1870538"/>
              <a:gd name="connsiteX14" fmla="*/ 94683 w 783160"/>
              <a:gd name="connsiteY14" fmla="*/ 167368 h 1870538"/>
              <a:gd name="connsiteX15" fmla="*/ 94682 w 783160"/>
              <a:gd name="connsiteY15" fmla="*/ 167363 h 1870538"/>
              <a:gd name="connsiteX16" fmla="*/ 196900 w 783160"/>
              <a:gd name="connsiteY16" fmla="*/ 13152 h 1870538"/>
              <a:gd name="connsiteX17" fmla="*/ 260819 w 783160"/>
              <a:gd name="connsiteY17" fmla="*/ 247 h 1870538"/>
              <a:gd name="connsiteX18" fmla="*/ 260819 w 783160"/>
              <a:gd name="connsiteY18" fmla="*/ 0 h 187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3160" h="1870538">
                <a:moveTo>
                  <a:pt x="260819" y="0"/>
                </a:moveTo>
                <a:lnTo>
                  <a:pt x="262045" y="0"/>
                </a:lnTo>
                <a:lnTo>
                  <a:pt x="783160" y="0"/>
                </a:lnTo>
                <a:lnTo>
                  <a:pt x="783160" y="247"/>
                </a:lnTo>
                <a:lnTo>
                  <a:pt x="719242" y="13151"/>
                </a:lnTo>
                <a:cubicBezTo>
                  <a:pt x="659173" y="38558"/>
                  <a:pt x="617024" y="98038"/>
                  <a:pt x="617024" y="167362"/>
                </a:cubicBezTo>
                <a:lnTo>
                  <a:pt x="617024" y="167363"/>
                </a:lnTo>
                <a:lnTo>
                  <a:pt x="617024" y="237470"/>
                </a:lnTo>
                <a:lnTo>
                  <a:pt x="618869" y="1156547"/>
                </a:lnTo>
                <a:lnTo>
                  <a:pt x="716786" y="1156547"/>
                </a:lnTo>
                <a:lnTo>
                  <a:pt x="358393" y="1870538"/>
                </a:lnTo>
                <a:lnTo>
                  <a:pt x="0" y="1156547"/>
                </a:lnTo>
                <a:lnTo>
                  <a:pt x="97917" y="1156547"/>
                </a:lnTo>
                <a:lnTo>
                  <a:pt x="94683" y="237470"/>
                </a:lnTo>
                <a:lnTo>
                  <a:pt x="94683" y="167368"/>
                </a:lnTo>
                <a:cubicBezTo>
                  <a:pt x="94683" y="167366"/>
                  <a:pt x="94682" y="167365"/>
                  <a:pt x="94682" y="167363"/>
                </a:cubicBezTo>
                <a:cubicBezTo>
                  <a:pt x="94682" y="98039"/>
                  <a:pt x="136831" y="38559"/>
                  <a:pt x="196900" y="13152"/>
                </a:cubicBezTo>
                <a:lnTo>
                  <a:pt x="260819" y="247"/>
                </a:lnTo>
                <a:lnTo>
                  <a:pt x="26081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A6784E0A-2068-4DD6-B1B6-F9CB521336BA}"/>
              </a:ext>
            </a:extLst>
          </p:cNvPr>
          <p:cNvGrpSpPr/>
          <p:nvPr/>
        </p:nvGrpSpPr>
        <p:grpSpPr>
          <a:xfrm>
            <a:off x="695325" y="4166511"/>
            <a:ext cx="815958" cy="1979240"/>
            <a:chOff x="3635774" y="995089"/>
            <a:chExt cx="815958" cy="1979240"/>
          </a:xfrm>
        </p:grpSpPr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B5BF2B99-4E3F-4C2B-BCE4-457189642208}"/>
                </a:ext>
              </a:extLst>
            </p:cNvPr>
            <p:cNvSpPr/>
            <p:nvPr/>
          </p:nvSpPr>
          <p:spPr>
            <a:xfrm>
              <a:off x="3635774" y="995089"/>
              <a:ext cx="168617" cy="349421"/>
            </a:xfrm>
            <a:custGeom>
              <a:avLst/>
              <a:gdLst>
                <a:gd name="connsiteX0" fmla="*/ 65300 w 168617"/>
                <a:gd name="connsiteY0" fmla="*/ 0 h 349421"/>
                <a:gd name="connsiteX1" fmla="*/ 125468 w 168617"/>
                <a:gd name="connsiteY1" fmla="*/ 39882 h 349421"/>
                <a:gd name="connsiteX2" fmla="*/ 130600 w 168617"/>
                <a:gd name="connsiteY2" fmla="*/ 65298 h 349421"/>
                <a:gd name="connsiteX3" fmla="*/ 168617 w 168617"/>
                <a:gd name="connsiteY3" fmla="*/ 65298 h 349421"/>
                <a:gd name="connsiteX4" fmla="*/ 168617 w 168617"/>
                <a:gd name="connsiteY4" fmla="*/ 349421 h 349421"/>
                <a:gd name="connsiteX5" fmla="*/ 1 w 168617"/>
                <a:gd name="connsiteY5" fmla="*/ 349421 h 349421"/>
                <a:gd name="connsiteX6" fmla="*/ 1 w 168617"/>
                <a:gd name="connsiteY6" fmla="*/ 65305 h 349421"/>
                <a:gd name="connsiteX7" fmla="*/ 0 w 168617"/>
                <a:gd name="connsiteY7" fmla="*/ 65300 h 349421"/>
                <a:gd name="connsiteX8" fmla="*/ 65300 w 168617"/>
                <a:gd name="connsiteY8" fmla="*/ 0 h 34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617" h="349421">
                  <a:moveTo>
                    <a:pt x="65300" y="0"/>
                  </a:moveTo>
                  <a:cubicBezTo>
                    <a:pt x="92348" y="0"/>
                    <a:pt x="115555" y="16445"/>
                    <a:pt x="125468" y="39882"/>
                  </a:cubicBezTo>
                  <a:lnTo>
                    <a:pt x="130600" y="65298"/>
                  </a:lnTo>
                  <a:lnTo>
                    <a:pt x="168617" y="65298"/>
                  </a:lnTo>
                  <a:lnTo>
                    <a:pt x="168617" y="349421"/>
                  </a:lnTo>
                  <a:lnTo>
                    <a:pt x="1" y="349421"/>
                  </a:lnTo>
                  <a:lnTo>
                    <a:pt x="1" y="65305"/>
                  </a:lnTo>
                  <a:lnTo>
                    <a:pt x="0" y="65300"/>
                  </a:lnTo>
                  <a:cubicBezTo>
                    <a:pt x="0" y="29236"/>
                    <a:pt x="29236" y="0"/>
                    <a:pt x="65300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2B9B3A48-DE72-4298-B77E-7225B5D350EB}"/>
                </a:ext>
              </a:extLst>
            </p:cNvPr>
            <p:cNvSpPr/>
            <p:nvPr/>
          </p:nvSpPr>
          <p:spPr>
            <a:xfrm flipH="1">
              <a:off x="3685304" y="995089"/>
              <a:ext cx="766428" cy="1979240"/>
            </a:xfrm>
            <a:custGeom>
              <a:avLst/>
              <a:gdLst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83160 w 783160"/>
                <a:gd name="connsiteY3" fmla="*/ 247 h 1870538"/>
                <a:gd name="connsiteX4" fmla="*/ 719242 w 783160"/>
                <a:gd name="connsiteY4" fmla="*/ 13151 h 1870538"/>
                <a:gd name="connsiteX5" fmla="*/ 617024 w 783160"/>
                <a:gd name="connsiteY5" fmla="*/ 167362 h 1870538"/>
                <a:gd name="connsiteX6" fmla="*/ 617024 w 783160"/>
                <a:gd name="connsiteY6" fmla="*/ 167363 h 1870538"/>
                <a:gd name="connsiteX7" fmla="*/ 617024 w 783160"/>
                <a:gd name="connsiteY7" fmla="*/ 237470 h 1870538"/>
                <a:gd name="connsiteX8" fmla="*/ 618869 w 783160"/>
                <a:gd name="connsiteY8" fmla="*/ 237470 h 1870538"/>
                <a:gd name="connsiteX9" fmla="*/ 618869 w 783160"/>
                <a:gd name="connsiteY9" fmla="*/ 1156547 h 1870538"/>
                <a:gd name="connsiteX10" fmla="*/ 716786 w 783160"/>
                <a:gd name="connsiteY10" fmla="*/ 1156547 h 1870538"/>
                <a:gd name="connsiteX11" fmla="*/ 358393 w 783160"/>
                <a:gd name="connsiteY11" fmla="*/ 1870538 h 1870538"/>
                <a:gd name="connsiteX12" fmla="*/ 0 w 783160"/>
                <a:gd name="connsiteY12" fmla="*/ 1156547 h 1870538"/>
                <a:gd name="connsiteX13" fmla="*/ 97917 w 783160"/>
                <a:gd name="connsiteY13" fmla="*/ 1156547 h 1870538"/>
                <a:gd name="connsiteX14" fmla="*/ 97917 w 783160"/>
                <a:gd name="connsiteY14" fmla="*/ 237470 h 1870538"/>
                <a:gd name="connsiteX15" fmla="*/ 94683 w 783160"/>
                <a:gd name="connsiteY15" fmla="*/ 237470 h 1870538"/>
                <a:gd name="connsiteX16" fmla="*/ 94683 w 783160"/>
                <a:gd name="connsiteY16" fmla="*/ 167368 h 1870538"/>
                <a:gd name="connsiteX17" fmla="*/ 94682 w 783160"/>
                <a:gd name="connsiteY17" fmla="*/ 167363 h 1870538"/>
                <a:gd name="connsiteX18" fmla="*/ 196900 w 783160"/>
                <a:gd name="connsiteY18" fmla="*/ 13152 h 1870538"/>
                <a:gd name="connsiteX19" fmla="*/ 260819 w 783160"/>
                <a:gd name="connsiteY19" fmla="*/ 247 h 1870538"/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83160 w 783160"/>
                <a:gd name="connsiteY3" fmla="*/ 247 h 1870538"/>
                <a:gd name="connsiteX4" fmla="*/ 719242 w 783160"/>
                <a:gd name="connsiteY4" fmla="*/ 13151 h 1870538"/>
                <a:gd name="connsiteX5" fmla="*/ 617024 w 783160"/>
                <a:gd name="connsiteY5" fmla="*/ 167362 h 1870538"/>
                <a:gd name="connsiteX6" fmla="*/ 617024 w 783160"/>
                <a:gd name="connsiteY6" fmla="*/ 167363 h 1870538"/>
                <a:gd name="connsiteX7" fmla="*/ 617024 w 783160"/>
                <a:gd name="connsiteY7" fmla="*/ 237470 h 1870538"/>
                <a:gd name="connsiteX8" fmla="*/ 618869 w 783160"/>
                <a:gd name="connsiteY8" fmla="*/ 237470 h 1870538"/>
                <a:gd name="connsiteX9" fmla="*/ 618869 w 783160"/>
                <a:gd name="connsiteY9" fmla="*/ 1156547 h 1870538"/>
                <a:gd name="connsiteX10" fmla="*/ 716786 w 783160"/>
                <a:gd name="connsiteY10" fmla="*/ 1156547 h 1870538"/>
                <a:gd name="connsiteX11" fmla="*/ 358393 w 783160"/>
                <a:gd name="connsiteY11" fmla="*/ 1870538 h 1870538"/>
                <a:gd name="connsiteX12" fmla="*/ 0 w 783160"/>
                <a:gd name="connsiteY12" fmla="*/ 1156547 h 1870538"/>
                <a:gd name="connsiteX13" fmla="*/ 97917 w 783160"/>
                <a:gd name="connsiteY13" fmla="*/ 1156547 h 1870538"/>
                <a:gd name="connsiteX14" fmla="*/ 94683 w 783160"/>
                <a:gd name="connsiteY14" fmla="*/ 237470 h 1870538"/>
                <a:gd name="connsiteX15" fmla="*/ 94683 w 783160"/>
                <a:gd name="connsiteY15" fmla="*/ 167368 h 1870538"/>
                <a:gd name="connsiteX16" fmla="*/ 94682 w 783160"/>
                <a:gd name="connsiteY16" fmla="*/ 167363 h 1870538"/>
                <a:gd name="connsiteX17" fmla="*/ 196900 w 783160"/>
                <a:gd name="connsiteY17" fmla="*/ 13152 h 1870538"/>
                <a:gd name="connsiteX18" fmla="*/ 260819 w 783160"/>
                <a:gd name="connsiteY18" fmla="*/ 247 h 1870538"/>
                <a:gd name="connsiteX19" fmla="*/ 260819 w 783160"/>
                <a:gd name="connsiteY19" fmla="*/ 0 h 1870538"/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83160 w 783160"/>
                <a:gd name="connsiteY3" fmla="*/ 247 h 1870538"/>
                <a:gd name="connsiteX4" fmla="*/ 719242 w 783160"/>
                <a:gd name="connsiteY4" fmla="*/ 13151 h 1870538"/>
                <a:gd name="connsiteX5" fmla="*/ 617024 w 783160"/>
                <a:gd name="connsiteY5" fmla="*/ 167362 h 1870538"/>
                <a:gd name="connsiteX6" fmla="*/ 617024 w 783160"/>
                <a:gd name="connsiteY6" fmla="*/ 167363 h 1870538"/>
                <a:gd name="connsiteX7" fmla="*/ 617024 w 783160"/>
                <a:gd name="connsiteY7" fmla="*/ 237470 h 1870538"/>
                <a:gd name="connsiteX8" fmla="*/ 618869 w 783160"/>
                <a:gd name="connsiteY8" fmla="*/ 1156547 h 1870538"/>
                <a:gd name="connsiteX9" fmla="*/ 716786 w 783160"/>
                <a:gd name="connsiteY9" fmla="*/ 1156547 h 1870538"/>
                <a:gd name="connsiteX10" fmla="*/ 358393 w 783160"/>
                <a:gd name="connsiteY10" fmla="*/ 1870538 h 1870538"/>
                <a:gd name="connsiteX11" fmla="*/ 0 w 783160"/>
                <a:gd name="connsiteY11" fmla="*/ 1156547 h 1870538"/>
                <a:gd name="connsiteX12" fmla="*/ 97917 w 783160"/>
                <a:gd name="connsiteY12" fmla="*/ 1156547 h 1870538"/>
                <a:gd name="connsiteX13" fmla="*/ 94683 w 783160"/>
                <a:gd name="connsiteY13" fmla="*/ 237470 h 1870538"/>
                <a:gd name="connsiteX14" fmla="*/ 94683 w 783160"/>
                <a:gd name="connsiteY14" fmla="*/ 167368 h 1870538"/>
                <a:gd name="connsiteX15" fmla="*/ 94682 w 783160"/>
                <a:gd name="connsiteY15" fmla="*/ 167363 h 1870538"/>
                <a:gd name="connsiteX16" fmla="*/ 196900 w 783160"/>
                <a:gd name="connsiteY16" fmla="*/ 13152 h 1870538"/>
                <a:gd name="connsiteX17" fmla="*/ 260819 w 783160"/>
                <a:gd name="connsiteY17" fmla="*/ 247 h 1870538"/>
                <a:gd name="connsiteX18" fmla="*/ 260819 w 783160"/>
                <a:gd name="connsiteY18" fmla="*/ 0 h 1870538"/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19242 w 783160"/>
                <a:gd name="connsiteY3" fmla="*/ 13151 h 1870538"/>
                <a:gd name="connsiteX4" fmla="*/ 617024 w 783160"/>
                <a:gd name="connsiteY4" fmla="*/ 167362 h 1870538"/>
                <a:gd name="connsiteX5" fmla="*/ 617024 w 783160"/>
                <a:gd name="connsiteY5" fmla="*/ 167363 h 1870538"/>
                <a:gd name="connsiteX6" fmla="*/ 617024 w 783160"/>
                <a:gd name="connsiteY6" fmla="*/ 237470 h 1870538"/>
                <a:gd name="connsiteX7" fmla="*/ 618869 w 783160"/>
                <a:gd name="connsiteY7" fmla="*/ 1156547 h 1870538"/>
                <a:gd name="connsiteX8" fmla="*/ 716786 w 783160"/>
                <a:gd name="connsiteY8" fmla="*/ 1156547 h 1870538"/>
                <a:gd name="connsiteX9" fmla="*/ 358393 w 783160"/>
                <a:gd name="connsiteY9" fmla="*/ 1870538 h 1870538"/>
                <a:gd name="connsiteX10" fmla="*/ 0 w 783160"/>
                <a:gd name="connsiteY10" fmla="*/ 1156547 h 1870538"/>
                <a:gd name="connsiteX11" fmla="*/ 97917 w 783160"/>
                <a:gd name="connsiteY11" fmla="*/ 1156547 h 1870538"/>
                <a:gd name="connsiteX12" fmla="*/ 94683 w 783160"/>
                <a:gd name="connsiteY12" fmla="*/ 237470 h 1870538"/>
                <a:gd name="connsiteX13" fmla="*/ 94683 w 783160"/>
                <a:gd name="connsiteY13" fmla="*/ 167368 h 1870538"/>
                <a:gd name="connsiteX14" fmla="*/ 94682 w 783160"/>
                <a:gd name="connsiteY14" fmla="*/ 167363 h 1870538"/>
                <a:gd name="connsiteX15" fmla="*/ 196900 w 783160"/>
                <a:gd name="connsiteY15" fmla="*/ 13152 h 1870538"/>
                <a:gd name="connsiteX16" fmla="*/ 260819 w 783160"/>
                <a:gd name="connsiteY16" fmla="*/ 247 h 1870538"/>
                <a:gd name="connsiteX17" fmla="*/ 260819 w 783160"/>
                <a:gd name="connsiteY17" fmla="*/ 0 h 1870538"/>
                <a:gd name="connsiteX0" fmla="*/ 260819 w 783160"/>
                <a:gd name="connsiteY0" fmla="*/ 247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19242 w 783160"/>
                <a:gd name="connsiteY3" fmla="*/ 13151 h 1870538"/>
                <a:gd name="connsiteX4" fmla="*/ 617024 w 783160"/>
                <a:gd name="connsiteY4" fmla="*/ 167362 h 1870538"/>
                <a:gd name="connsiteX5" fmla="*/ 617024 w 783160"/>
                <a:gd name="connsiteY5" fmla="*/ 167363 h 1870538"/>
                <a:gd name="connsiteX6" fmla="*/ 617024 w 783160"/>
                <a:gd name="connsiteY6" fmla="*/ 237470 h 1870538"/>
                <a:gd name="connsiteX7" fmla="*/ 618869 w 783160"/>
                <a:gd name="connsiteY7" fmla="*/ 1156547 h 1870538"/>
                <a:gd name="connsiteX8" fmla="*/ 716786 w 783160"/>
                <a:gd name="connsiteY8" fmla="*/ 1156547 h 1870538"/>
                <a:gd name="connsiteX9" fmla="*/ 358393 w 783160"/>
                <a:gd name="connsiteY9" fmla="*/ 1870538 h 1870538"/>
                <a:gd name="connsiteX10" fmla="*/ 0 w 783160"/>
                <a:gd name="connsiteY10" fmla="*/ 1156547 h 1870538"/>
                <a:gd name="connsiteX11" fmla="*/ 97917 w 783160"/>
                <a:gd name="connsiteY11" fmla="*/ 1156547 h 1870538"/>
                <a:gd name="connsiteX12" fmla="*/ 94683 w 783160"/>
                <a:gd name="connsiteY12" fmla="*/ 237470 h 1870538"/>
                <a:gd name="connsiteX13" fmla="*/ 94683 w 783160"/>
                <a:gd name="connsiteY13" fmla="*/ 167368 h 1870538"/>
                <a:gd name="connsiteX14" fmla="*/ 94682 w 783160"/>
                <a:gd name="connsiteY14" fmla="*/ 167363 h 1870538"/>
                <a:gd name="connsiteX15" fmla="*/ 196900 w 783160"/>
                <a:gd name="connsiteY15" fmla="*/ 13152 h 1870538"/>
                <a:gd name="connsiteX16" fmla="*/ 260819 w 783160"/>
                <a:gd name="connsiteY16" fmla="*/ 247 h 1870538"/>
                <a:gd name="connsiteX0" fmla="*/ 260819 w 719242"/>
                <a:gd name="connsiteY0" fmla="*/ 247 h 1870538"/>
                <a:gd name="connsiteX1" fmla="*/ 262045 w 719242"/>
                <a:gd name="connsiteY1" fmla="*/ 0 h 1870538"/>
                <a:gd name="connsiteX2" fmla="*/ 719242 w 719242"/>
                <a:gd name="connsiteY2" fmla="*/ 13151 h 1870538"/>
                <a:gd name="connsiteX3" fmla="*/ 617024 w 719242"/>
                <a:gd name="connsiteY3" fmla="*/ 167362 h 1870538"/>
                <a:gd name="connsiteX4" fmla="*/ 617024 w 719242"/>
                <a:gd name="connsiteY4" fmla="*/ 167363 h 1870538"/>
                <a:gd name="connsiteX5" fmla="*/ 617024 w 719242"/>
                <a:gd name="connsiteY5" fmla="*/ 237470 h 1870538"/>
                <a:gd name="connsiteX6" fmla="*/ 618869 w 719242"/>
                <a:gd name="connsiteY6" fmla="*/ 1156547 h 1870538"/>
                <a:gd name="connsiteX7" fmla="*/ 716786 w 719242"/>
                <a:gd name="connsiteY7" fmla="*/ 1156547 h 1870538"/>
                <a:gd name="connsiteX8" fmla="*/ 358393 w 719242"/>
                <a:gd name="connsiteY8" fmla="*/ 1870538 h 1870538"/>
                <a:gd name="connsiteX9" fmla="*/ 0 w 719242"/>
                <a:gd name="connsiteY9" fmla="*/ 1156547 h 1870538"/>
                <a:gd name="connsiteX10" fmla="*/ 97917 w 719242"/>
                <a:gd name="connsiteY10" fmla="*/ 1156547 h 1870538"/>
                <a:gd name="connsiteX11" fmla="*/ 94683 w 719242"/>
                <a:gd name="connsiteY11" fmla="*/ 237470 h 1870538"/>
                <a:gd name="connsiteX12" fmla="*/ 94683 w 719242"/>
                <a:gd name="connsiteY12" fmla="*/ 167368 h 1870538"/>
                <a:gd name="connsiteX13" fmla="*/ 94682 w 719242"/>
                <a:gd name="connsiteY13" fmla="*/ 167363 h 1870538"/>
                <a:gd name="connsiteX14" fmla="*/ 196900 w 719242"/>
                <a:gd name="connsiteY14" fmla="*/ 13152 h 1870538"/>
                <a:gd name="connsiteX15" fmla="*/ 260819 w 719242"/>
                <a:gd name="connsiteY15" fmla="*/ 247 h 1870538"/>
                <a:gd name="connsiteX0" fmla="*/ 196900 w 719242"/>
                <a:gd name="connsiteY0" fmla="*/ 13152 h 1870538"/>
                <a:gd name="connsiteX1" fmla="*/ 262045 w 719242"/>
                <a:gd name="connsiteY1" fmla="*/ 0 h 1870538"/>
                <a:gd name="connsiteX2" fmla="*/ 719242 w 719242"/>
                <a:gd name="connsiteY2" fmla="*/ 13151 h 1870538"/>
                <a:gd name="connsiteX3" fmla="*/ 617024 w 719242"/>
                <a:gd name="connsiteY3" fmla="*/ 167362 h 1870538"/>
                <a:gd name="connsiteX4" fmla="*/ 617024 w 719242"/>
                <a:gd name="connsiteY4" fmla="*/ 167363 h 1870538"/>
                <a:gd name="connsiteX5" fmla="*/ 617024 w 719242"/>
                <a:gd name="connsiteY5" fmla="*/ 237470 h 1870538"/>
                <a:gd name="connsiteX6" fmla="*/ 618869 w 719242"/>
                <a:gd name="connsiteY6" fmla="*/ 1156547 h 1870538"/>
                <a:gd name="connsiteX7" fmla="*/ 716786 w 719242"/>
                <a:gd name="connsiteY7" fmla="*/ 1156547 h 1870538"/>
                <a:gd name="connsiteX8" fmla="*/ 358393 w 719242"/>
                <a:gd name="connsiteY8" fmla="*/ 1870538 h 1870538"/>
                <a:gd name="connsiteX9" fmla="*/ 0 w 719242"/>
                <a:gd name="connsiteY9" fmla="*/ 1156547 h 1870538"/>
                <a:gd name="connsiteX10" fmla="*/ 97917 w 719242"/>
                <a:gd name="connsiteY10" fmla="*/ 1156547 h 1870538"/>
                <a:gd name="connsiteX11" fmla="*/ 94683 w 719242"/>
                <a:gd name="connsiteY11" fmla="*/ 237470 h 1870538"/>
                <a:gd name="connsiteX12" fmla="*/ 94683 w 719242"/>
                <a:gd name="connsiteY12" fmla="*/ 167368 h 1870538"/>
                <a:gd name="connsiteX13" fmla="*/ 94682 w 719242"/>
                <a:gd name="connsiteY13" fmla="*/ 167363 h 1870538"/>
                <a:gd name="connsiteX14" fmla="*/ 196900 w 719242"/>
                <a:gd name="connsiteY14" fmla="*/ 13152 h 1870538"/>
                <a:gd name="connsiteX0" fmla="*/ 196900 w 719242"/>
                <a:gd name="connsiteY0" fmla="*/ 1 h 1857387"/>
                <a:gd name="connsiteX1" fmla="*/ 719242 w 719242"/>
                <a:gd name="connsiteY1" fmla="*/ 0 h 1857387"/>
                <a:gd name="connsiteX2" fmla="*/ 617024 w 719242"/>
                <a:gd name="connsiteY2" fmla="*/ 154211 h 1857387"/>
                <a:gd name="connsiteX3" fmla="*/ 617024 w 719242"/>
                <a:gd name="connsiteY3" fmla="*/ 154212 h 1857387"/>
                <a:gd name="connsiteX4" fmla="*/ 617024 w 719242"/>
                <a:gd name="connsiteY4" fmla="*/ 224319 h 1857387"/>
                <a:gd name="connsiteX5" fmla="*/ 618869 w 719242"/>
                <a:gd name="connsiteY5" fmla="*/ 1143396 h 1857387"/>
                <a:gd name="connsiteX6" fmla="*/ 716786 w 719242"/>
                <a:gd name="connsiteY6" fmla="*/ 1143396 h 1857387"/>
                <a:gd name="connsiteX7" fmla="*/ 358393 w 719242"/>
                <a:gd name="connsiteY7" fmla="*/ 1857387 h 1857387"/>
                <a:gd name="connsiteX8" fmla="*/ 0 w 719242"/>
                <a:gd name="connsiteY8" fmla="*/ 1143396 h 1857387"/>
                <a:gd name="connsiteX9" fmla="*/ 97917 w 719242"/>
                <a:gd name="connsiteY9" fmla="*/ 1143396 h 1857387"/>
                <a:gd name="connsiteX10" fmla="*/ 94683 w 719242"/>
                <a:gd name="connsiteY10" fmla="*/ 224319 h 1857387"/>
                <a:gd name="connsiteX11" fmla="*/ 94683 w 719242"/>
                <a:gd name="connsiteY11" fmla="*/ 154217 h 1857387"/>
                <a:gd name="connsiteX12" fmla="*/ 94682 w 719242"/>
                <a:gd name="connsiteY12" fmla="*/ 154212 h 1857387"/>
                <a:gd name="connsiteX13" fmla="*/ 196900 w 719242"/>
                <a:gd name="connsiteY13" fmla="*/ 1 h 185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9242" h="1857387">
                  <a:moveTo>
                    <a:pt x="196900" y="1"/>
                  </a:moveTo>
                  <a:lnTo>
                    <a:pt x="719242" y="0"/>
                  </a:lnTo>
                  <a:cubicBezTo>
                    <a:pt x="659173" y="25407"/>
                    <a:pt x="617024" y="84887"/>
                    <a:pt x="617024" y="154211"/>
                  </a:cubicBezTo>
                  <a:lnTo>
                    <a:pt x="617024" y="154212"/>
                  </a:lnTo>
                  <a:lnTo>
                    <a:pt x="617024" y="224319"/>
                  </a:lnTo>
                  <a:lnTo>
                    <a:pt x="618869" y="1143396"/>
                  </a:lnTo>
                  <a:lnTo>
                    <a:pt x="716786" y="1143396"/>
                  </a:lnTo>
                  <a:lnTo>
                    <a:pt x="358393" y="1857387"/>
                  </a:lnTo>
                  <a:lnTo>
                    <a:pt x="0" y="1143396"/>
                  </a:lnTo>
                  <a:lnTo>
                    <a:pt x="97917" y="1143396"/>
                  </a:lnTo>
                  <a:lnTo>
                    <a:pt x="94683" y="224319"/>
                  </a:lnTo>
                  <a:lnTo>
                    <a:pt x="94683" y="154217"/>
                  </a:lnTo>
                  <a:cubicBezTo>
                    <a:pt x="94683" y="154215"/>
                    <a:pt x="94682" y="154214"/>
                    <a:pt x="94682" y="154212"/>
                  </a:cubicBezTo>
                  <a:cubicBezTo>
                    <a:pt x="94682" y="84888"/>
                    <a:pt x="136831" y="25408"/>
                    <a:pt x="196900" y="1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47D7356-BB02-4E03-9A8E-284579D64555}"/>
              </a:ext>
            </a:extLst>
          </p:cNvPr>
          <p:cNvGrpSpPr/>
          <p:nvPr/>
        </p:nvGrpSpPr>
        <p:grpSpPr>
          <a:xfrm>
            <a:off x="1812925" y="4166511"/>
            <a:ext cx="815958" cy="1979240"/>
            <a:chOff x="4753374" y="995089"/>
            <a:chExt cx="815958" cy="1979240"/>
          </a:xfrm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3D34C5DC-3F77-4662-91DB-B3972F227826}"/>
                </a:ext>
              </a:extLst>
            </p:cNvPr>
            <p:cNvSpPr/>
            <p:nvPr/>
          </p:nvSpPr>
          <p:spPr>
            <a:xfrm flipH="1">
              <a:off x="5400715" y="995089"/>
              <a:ext cx="168617" cy="349421"/>
            </a:xfrm>
            <a:custGeom>
              <a:avLst/>
              <a:gdLst>
                <a:gd name="connsiteX0" fmla="*/ 65300 w 168617"/>
                <a:gd name="connsiteY0" fmla="*/ 0 h 349421"/>
                <a:gd name="connsiteX1" fmla="*/ 125468 w 168617"/>
                <a:gd name="connsiteY1" fmla="*/ 39882 h 349421"/>
                <a:gd name="connsiteX2" fmla="*/ 130600 w 168617"/>
                <a:gd name="connsiteY2" fmla="*/ 65298 h 349421"/>
                <a:gd name="connsiteX3" fmla="*/ 168617 w 168617"/>
                <a:gd name="connsiteY3" fmla="*/ 65298 h 349421"/>
                <a:gd name="connsiteX4" fmla="*/ 168617 w 168617"/>
                <a:gd name="connsiteY4" fmla="*/ 349421 h 349421"/>
                <a:gd name="connsiteX5" fmla="*/ 1 w 168617"/>
                <a:gd name="connsiteY5" fmla="*/ 349421 h 349421"/>
                <a:gd name="connsiteX6" fmla="*/ 1 w 168617"/>
                <a:gd name="connsiteY6" fmla="*/ 65305 h 349421"/>
                <a:gd name="connsiteX7" fmla="*/ 0 w 168617"/>
                <a:gd name="connsiteY7" fmla="*/ 65300 h 349421"/>
                <a:gd name="connsiteX8" fmla="*/ 65300 w 168617"/>
                <a:gd name="connsiteY8" fmla="*/ 0 h 34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617" h="349421">
                  <a:moveTo>
                    <a:pt x="65300" y="0"/>
                  </a:moveTo>
                  <a:cubicBezTo>
                    <a:pt x="92348" y="0"/>
                    <a:pt x="115555" y="16445"/>
                    <a:pt x="125468" y="39882"/>
                  </a:cubicBezTo>
                  <a:lnTo>
                    <a:pt x="130600" y="65298"/>
                  </a:lnTo>
                  <a:lnTo>
                    <a:pt x="168617" y="65298"/>
                  </a:lnTo>
                  <a:lnTo>
                    <a:pt x="168617" y="349421"/>
                  </a:lnTo>
                  <a:lnTo>
                    <a:pt x="1" y="349421"/>
                  </a:lnTo>
                  <a:lnTo>
                    <a:pt x="1" y="65305"/>
                  </a:lnTo>
                  <a:lnTo>
                    <a:pt x="0" y="65300"/>
                  </a:lnTo>
                  <a:cubicBezTo>
                    <a:pt x="0" y="29236"/>
                    <a:pt x="29236" y="0"/>
                    <a:pt x="65300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>
                    <a:lumMod val="50000"/>
                  </a:schemeClr>
                </a:gs>
                <a:gs pos="63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848CFC84-149F-481A-9933-A6FCCAD7C8D5}"/>
                </a:ext>
              </a:extLst>
            </p:cNvPr>
            <p:cNvSpPr/>
            <p:nvPr/>
          </p:nvSpPr>
          <p:spPr>
            <a:xfrm>
              <a:off x="4753374" y="995089"/>
              <a:ext cx="766428" cy="1979240"/>
            </a:xfrm>
            <a:custGeom>
              <a:avLst/>
              <a:gdLst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83160 w 783160"/>
                <a:gd name="connsiteY3" fmla="*/ 247 h 1870538"/>
                <a:gd name="connsiteX4" fmla="*/ 719242 w 783160"/>
                <a:gd name="connsiteY4" fmla="*/ 13151 h 1870538"/>
                <a:gd name="connsiteX5" fmla="*/ 617024 w 783160"/>
                <a:gd name="connsiteY5" fmla="*/ 167362 h 1870538"/>
                <a:gd name="connsiteX6" fmla="*/ 617024 w 783160"/>
                <a:gd name="connsiteY6" fmla="*/ 167363 h 1870538"/>
                <a:gd name="connsiteX7" fmla="*/ 617024 w 783160"/>
                <a:gd name="connsiteY7" fmla="*/ 237470 h 1870538"/>
                <a:gd name="connsiteX8" fmla="*/ 618869 w 783160"/>
                <a:gd name="connsiteY8" fmla="*/ 237470 h 1870538"/>
                <a:gd name="connsiteX9" fmla="*/ 618869 w 783160"/>
                <a:gd name="connsiteY9" fmla="*/ 1156547 h 1870538"/>
                <a:gd name="connsiteX10" fmla="*/ 716786 w 783160"/>
                <a:gd name="connsiteY10" fmla="*/ 1156547 h 1870538"/>
                <a:gd name="connsiteX11" fmla="*/ 358393 w 783160"/>
                <a:gd name="connsiteY11" fmla="*/ 1870538 h 1870538"/>
                <a:gd name="connsiteX12" fmla="*/ 0 w 783160"/>
                <a:gd name="connsiteY12" fmla="*/ 1156547 h 1870538"/>
                <a:gd name="connsiteX13" fmla="*/ 97917 w 783160"/>
                <a:gd name="connsiteY13" fmla="*/ 1156547 h 1870538"/>
                <a:gd name="connsiteX14" fmla="*/ 97917 w 783160"/>
                <a:gd name="connsiteY14" fmla="*/ 237470 h 1870538"/>
                <a:gd name="connsiteX15" fmla="*/ 94683 w 783160"/>
                <a:gd name="connsiteY15" fmla="*/ 237470 h 1870538"/>
                <a:gd name="connsiteX16" fmla="*/ 94683 w 783160"/>
                <a:gd name="connsiteY16" fmla="*/ 167368 h 1870538"/>
                <a:gd name="connsiteX17" fmla="*/ 94682 w 783160"/>
                <a:gd name="connsiteY17" fmla="*/ 167363 h 1870538"/>
                <a:gd name="connsiteX18" fmla="*/ 196900 w 783160"/>
                <a:gd name="connsiteY18" fmla="*/ 13152 h 1870538"/>
                <a:gd name="connsiteX19" fmla="*/ 260819 w 783160"/>
                <a:gd name="connsiteY19" fmla="*/ 247 h 1870538"/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83160 w 783160"/>
                <a:gd name="connsiteY3" fmla="*/ 247 h 1870538"/>
                <a:gd name="connsiteX4" fmla="*/ 719242 w 783160"/>
                <a:gd name="connsiteY4" fmla="*/ 13151 h 1870538"/>
                <a:gd name="connsiteX5" fmla="*/ 617024 w 783160"/>
                <a:gd name="connsiteY5" fmla="*/ 167362 h 1870538"/>
                <a:gd name="connsiteX6" fmla="*/ 617024 w 783160"/>
                <a:gd name="connsiteY6" fmla="*/ 167363 h 1870538"/>
                <a:gd name="connsiteX7" fmla="*/ 617024 w 783160"/>
                <a:gd name="connsiteY7" fmla="*/ 237470 h 1870538"/>
                <a:gd name="connsiteX8" fmla="*/ 618869 w 783160"/>
                <a:gd name="connsiteY8" fmla="*/ 237470 h 1870538"/>
                <a:gd name="connsiteX9" fmla="*/ 618869 w 783160"/>
                <a:gd name="connsiteY9" fmla="*/ 1156547 h 1870538"/>
                <a:gd name="connsiteX10" fmla="*/ 716786 w 783160"/>
                <a:gd name="connsiteY10" fmla="*/ 1156547 h 1870538"/>
                <a:gd name="connsiteX11" fmla="*/ 358393 w 783160"/>
                <a:gd name="connsiteY11" fmla="*/ 1870538 h 1870538"/>
                <a:gd name="connsiteX12" fmla="*/ 0 w 783160"/>
                <a:gd name="connsiteY12" fmla="*/ 1156547 h 1870538"/>
                <a:gd name="connsiteX13" fmla="*/ 97917 w 783160"/>
                <a:gd name="connsiteY13" fmla="*/ 1156547 h 1870538"/>
                <a:gd name="connsiteX14" fmla="*/ 94683 w 783160"/>
                <a:gd name="connsiteY14" fmla="*/ 237470 h 1870538"/>
                <a:gd name="connsiteX15" fmla="*/ 94683 w 783160"/>
                <a:gd name="connsiteY15" fmla="*/ 167368 h 1870538"/>
                <a:gd name="connsiteX16" fmla="*/ 94682 w 783160"/>
                <a:gd name="connsiteY16" fmla="*/ 167363 h 1870538"/>
                <a:gd name="connsiteX17" fmla="*/ 196900 w 783160"/>
                <a:gd name="connsiteY17" fmla="*/ 13152 h 1870538"/>
                <a:gd name="connsiteX18" fmla="*/ 260819 w 783160"/>
                <a:gd name="connsiteY18" fmla="*/ 247 h 1870538"/>
                <a:gd name="connsiteX19" fmla="*/ 260819 w 783160"/>
                <a:gd name="connsiteY19" fmla="*/ 0 h 1870538"/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83160 w 783160"/>
                <a:gd name="connsiteY3" fmla="*/ 247 h 1870538"/>
                <a:gd name="connsiteX4" fmla="*/ 719242 w 783160"/>
                <a:gd name="connsiteY4" fmla="*/ 13151 h 1870538"/>
                <a:gd name="connsiteX5" fmla="*/ 617024 w 783160"/>
                <a:gd name="connsiteY5" fmla="*/ 167362 h 1870538"/>
                <a:gd name="connsiteX6" fmla="*/ 617024 w 783160"/>
                <a:gd name="connsiteY6" fmla="*/ 167363 h 1870538"/>
                <a:gd name="connsiteX7" fmla="*/ 617024 w 783160"/>
                <a:gd name="connsiteY7" fmla="*/ 237470 h 1870538"/>
                <a:gd name="connsiteX8" fmla="*/ 618869 w 783160"/>
                <a:gd name="connsiteY8" fmla="*/ 1156547 h 1870538"/>
                <a:gd name="connsiteX9" fmla="*/ 716786 w 783160"/>
                <a:gd name="connsiteY9" fmla="*/ 1156547 h 1870538"/>
                <a:gd name="connsiteX10" fmla="*/ 358393 w 783160"/>
                <a:gd name="connsiteY10" fmla="*/ 1870538 h 1870538"/>
                <a:gd name="connsiteX11" fmla="*/ 0 w 783160"/>
                <a:gd name="connsiteY11" fmla="*/ 1156547 h 1870538"/>
                <a:gd name="connsiteX12" fmla="*/ 97917 w 783160"/>
                <a:gd name="connsiteY12" fmla="*/ 1156547 h 1870538"/>
                <a:gd name="connsiteX13" fmla="*/ 94683 w 783160"/>
                <a:gd name="connsiteY13" fmla="*/ 237470 h 1870538"/>
                <a:gd name="connsiteX14" fmla="*/ 94683 w 783160"/>
                <a:gd name="connsiteY14" fmla="*/ 167368 h 1870538"/>
                <a:gd name="connsiteX15" fmla="*/ 94682 w 783160"/>
                <a:gd name="connsiteY15" fmla="*/ 167363 h 1870538"/>
                <a:gd name="connsiteX16" fmla="*/ 196900 w 783160"/>
                <a:gd name="connsiteY16" fmla="*/ 13152 h 1870538"/>
                <a:gd name="connsiteX17" fmla="*/ 260819 w 783160"/>
                <a:gd name="connsiteY17" fmla="*/ 247 h 1870538"/>
                <a:gd name="connsiteX18" fmla="*/ 260819 w 783160"/>
                <a:gd name="connsiteY18" fmla="*/ 0 h 1870538"/>
                <a:gd name="connsiteX0" fmla="*/ 260819 w 783160"/>
                <a:gd name="connsiteY0" fmla="*/ 0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19242 w 783160"/>
                <a:gd name="connsiteY3" fmla="*/ 13151 h 1870538"/>
                <a:gd name="connsiteX4" fmla="*/ 617024 w 783160"/>
                <a:gd name="connsiteY4" fmla="*/ 167362 h 1870538"/>
                <a:gd name="connsiteX5" fmla="*/ 617024 w 783160"/>
                <a:gd name="connsiteY5" fmla="*/ 167363 h 1870538"/>
                <a:gd name="connsiteX6" fmla="*/ 617024 w 783160"/>
                <a:gd name="connsiteY6" fmla="*/ 237470 h 1870538"/>
                <a:gd name="connsiteX7" fmla="*/ 618869 w 783160"/>
                <a:gd name="connsiteY7" fmla="*/ 1156547 h 1870538"/>
                <a:gd name="connsiteX8" fmla="*/ 716786 w 783160"/>
                <a:gd name="connsiteY8" fmla="*/ 1156547 h 1870538"/>
                <a:gd name="connsiteX9" fmla="*/ 358393 w 783160"/>
                <a:gd name="connsiteY9" fmla="*/ 1870538 h 1870538"/>
                <a:gd name="connsiteX10" fmla="*/ 0 w 783160"/>
                <a:gd name="connsiteY10" fmla="*/ 1156547 h 1870538"/>
                <a:gd name="connsiteX11" fmla="*/ 97917 w 783160"/>
                <a:gd name="connsiteY11" fmla="*/ 1156547 h 1870538"/>
                <a:gd name="connsiteX12" fmla="*/ 94683 w 783160"/>
                <a:gd name="connsiteY12" fmla="*/ 237470 h 1870538"/>
                <a:gd name="connsiteX13" fmla="*/ 94683 w 783160"/>
                <a:gd name="connsiteY13" fmla="*/ 167368 h 1870538"/>
                <a:gd name="connsiteX14" fmla="*/ 94682 w 783160"/>
                <a:gd name="connsiteY14" fmla="*/ 167363 h 1870538"/>
                <a:gd name="connsiteX15" fmla="*/ 196900 w 783160"/>
                <a:gd name="connsiteY15" fmla="*/ 13152 h 1870538"/>
                <a:gd name="connsiteX16" fmla="*/ 260819 w 783160"/>
                <a:gd name="connsiteY16" fmla="*/ 247 h 1870538"/>
                <a:gd name="connsiteX17" fmla="*/ 260819 w 783160"/>
                <a:gd name="connsiteY17" fmla="*/ 0 h 1870538"/>
                <a:gd name="connsiteX0" fmla="*/ 260819 w 783160"/>
                <a:gd name="connsiteY0" fmla="*/ 247 h 1870538"/>
                <a:gd name="connsiteX1" fmla="*/ 262045 w 783160"/>
                <a:gd name="connsiteY1" fmla="*/ 0 h 1870538"/>
                <a:gd name="connsiteX2" fmla="*/ 783160 w 783160"/>
                <a:gd name="connsiteY2" fmla="*/ 0 h 1870538"/>
                <a:gd name="connsiteX3" fmla="*/ 719242 w 783160"/>
                <a:gd name="connsiteY3" fmla="*/ 13151 h 1870538"/>
                <a:gd name="connsiteX4" fmla="*/ 617024 w 783160"/>
                <a:gd name="connsiteY4" fmla="*/ 167362 h 1870538"/>
                <a:gd name="connsiteX5" fmla="*/ 617024 w 783160"/>
                <a:gd name="connsiteY5" fmla="*/ 167363 h 1870538"/>
                <a:gd name="connsiteX6" fmla="*/ 617024 w 783160"/>
                <a:gd name="connsiteY6" fmla="*/ 237470 h 1870538"/>
                <a:gd name="connsiteX7" fmla="*/ 618869 w 783160"/>
                <a:gd name="connsiteY7" fmla="*/ 1156547 h 1870538"/>
                <a:gd name="connsiteX8" fmla="*/ 716786 w 783160"/>
                <a:gd name="connsiteY8" fmla="*/ 1156547 h 1870538"/>
                <a:gd name="connsiteX9" fmla="*/ 358393 w 783160"/>
                <a:gd name="connsiteY9" fmla="*/ 1870538 h 1870538"/>
                <a:gd name="connsiteX10" fmla="*/ 0 w 783160"/>
                <a:gd name="connsiteY10" fmla="*/ 1156547 h 1870538"/>
                <a:gd name="connsiteX11" fmla="*/ 97917 w 783160"/>
                <a:gd name="connsiteY11" fmla="*/ 1156547 h 1870538"/>
                <a:gd name="connsiteX12" fmla="*/ 94683 w 783160"/>
                <a:gd name="connsiteY12" fmla="*/ 237470 h 1870538"/>
                <a:gd name="connsiteX13" fmla="*/ 94683 w 783160"/>
                <a:gd name="connsiteY13" fmla="*/ 167368 h 1870538"/>
                <a:gd name="connsiteX14" fmla="*/ 94682 w 783160"/>
                <a:gd name="connsiteY14" fmla="*/ 167363 h 1870538"/>
                <a:gd name="connsiteX15" fmla="*/ 196900 w 783160"/>
                <a:gd name="connsiteY15" fmla="*/ 13152 h 1870538"/>
                <a:gd name="connsiteX16" fmla="*/ 260819 w 783160"/>
                <a:gd name="connsiteY16" fmla="*/ 247 h 1870538"/>
                <a:gd name="connsiteX0" fmla="*/ 260819 w 719242"/>
                <a:gd name="connsiteY0" fmla="*/ 247 h 1870538"/>
                <a:gd name="connsiteX1" fmla="*/ 262045 w 719242"/>
                <a:gd name="connsiteY1" fmla="*/ 0 h 1870538"/>
                <a:gd name="connsiteX2" fmla="*/ 719242 w 719242"/>
                <a:gd name="connsiteY2" fmla="*/ 13151 h 1870538"/>
                <a:gd name="connsiteX3" fmla="*/ 617024 w 719242"/>
                <a:gd name="connsiteY3" fmla="*/ 167362 h 1870538"/>
                <a:gd name="connsiteX4" fmla="*/ 617024 w 719242"/>
                <a:gd name="connsiteY4" fmla="*/ 167363 h 1870538"/>
                <a:gd name="connsiteX5" fmla="*/ 617024 w 719242"/>
                <a:gd name="connsiteY5" fmla="*/ 237470 h 1870538"/>
                <a:gd name="connsiteX6" fmla="*/ 618869 w 719242"/>
                <a:gd name="connsiteY6" fmla="*/ 1156547 h 1870538"/>
                <a:gd name="connsiteX7" fmla="*/ 716786 w 719242"/>
                <a:gd name="connsiteY7" fmla="*/ 1156547 h 1870538"/>
                <a:gd name="connsiteX8" fmla="*/ 358393 w 719242"/>
                <a:gd name="connsiteY8" fmla="*/ 1870538 h 1870538"/>
                <a:gd name="connsiteX9" fmla="*/ 0 w 719242"/>
                <a:gd name="connsiteY9" fmla="*/ 1156547 h 1870538"/>
                <a:gd name="connsiteX10" fmla="*/ 97917 w 719242"/>
                <a:gd name="connsiteY10" fmla="*/ 1156547 h 1870538"/>
                <a:gd name="connsiteX11" fmla="*/ 94683 w 719242"/>
                <a:gd name="connsiteY11" fmla="*/ 237470 h 1870538"/>
                <a:gd name="connsiteX12" fmla="*/ 94683 w 719242"/>
                <a:gd name="connsiteY12" fmla="*/ 167368 h 1870538"/>
                <a:gd name="connsiteX13" fmla="*/ 94682 w 719242"/>
                <a:gd name="connsiteY13" fmla="*/ 167363 h 1870538"/>
                <a:gd name="connsiteX14" fmla="*/ 196900 w 719242"/>
                <a:gd name="connsiteY14" fmla="*/ 13152 h 1870538"/>
                <a:gd name="connsiteX15" fmla="*/ 260819 w 719242"/>
                <a:gd name="connsiteY15" fmla="*/ 247 h 1870538"/>
                <a:gd name="connsiteX0" fmla="*/ 196900 w 719242"/>
                <a:gd name="connsiteY0" fmla="*/ 13152 h 1870538"/>
                <a:gd name="connsiteX1" fmla="*/ 262045 w 719242"/>
                <a:gd name="connsiteY1" fmla="*/ 0 h 1870538"/>
                <a:gd name="connsiteX2" fmla="*/ 719242 w 719242"/>
                <a:gd name="connsiteY2" fmla="*/ 13151 h 1870538"/>
                <a:gd name="connsiteX3" fmla="*/ 617024 w 719242"/>
                <a:gd name="connsiteY3" fmla="*/ 167362 h 1870538"/>
                <a:gd name="connsiteX4" fmla="*/ 617024 w 719242"/>
                <a:gd name="connsiteY4" fmla="*/ 167363 h 1870538"/>
                <a:gd name="connsiteX5" fmla="*/ 617024 w 719242"/>
                <a:gd name="connsiteY5" fmla="*/ 237470 h 1870538"/>
                <a:gd name="connsiteX6" fmla="*/ 618869 w 719242"/>
                <a:gd name="connsiteY6" fmla="*/ 1156547 h 1870538"/>
                <a:gd name="connsiteX7" fmla="*/ 716786 w 719242"/>
                <a:gd name="connsiteY7" fmla="*/ 1156547 h 1870538"/>
                <a:gd name="connsiteX8" fmla="*/ 358393 w 719242"/>
                <a:gd name="connsiteY8" fmla="*/ 1870538 h 1870538"/>
                <a:gd name="connsiteX9" fmla="*/ 0 w 719242"/>
                <a:gd name="connsiteY9" fmla="*/ 1156547 h 1870538"/>
                <a:gd name="connsiteX10" fmla="*/ 97917 w 719242"/>
                <a:gd name="connsiteY10" fmla="*/ 1156547 h 1870538"/>
                <a:gd name="connsiteX11" fmla="*/ 94683 w 719242"/>
                <a:gd name="connsiteY11" fmla="*/ 237470 h 1870538"/>
                <a:gd name="connsiteX12" fmla="*/ 94683 w 719242"/>
                <a:gd name="connsiteY12" fmla="*/ 167368 h 1870538"/>
                <a:gd name="connsiteX13" fmla="*/ 94682 w 719242"/>
                <a:gd name="connsiteY13" fmla="*/ 167363 h 1870538"/>
                <a:gd name="connsiteX14" fmla="*/ 196900 w 719242"/>
                <a:gd name="connsiteY14" fmla="*/ 13152 h 1870538"/>
                <a:gd name="connsiteX0" fmla="*/ 196900 w 719242"/>
                <a:gd name="connsiteY0" fmla="*/ 1 h 1857387"/>
                <a:gd name="connsiteX1" fmla="*/ 719242 w 719242"/>
                <a:gd name="connsiteY1" fmla="*/ 0 h 1857387"/>
                <a:gd name="connsiteX2" fmla="*/ 617024 w 719242"/>
                <a:gd name="connsiteY2" fmla="*/ 154211 h 1857387"/>
                <a:gd name="connsiteX3" fmla="*/ 617024 w 719242"/>
                <a:gd name="connsiteY3" fmla="*/ 154212 h 1857387"/>
                <a:gd name="connsiteX4" fmla="*/ 617024 w 719242"/>
                <a:gd name="connsiteY4" fmla="*/ 224319 h 1857387"/>
                <a:gd name="connsiteX5" fmla="*/ 618869 w 719242"/>
                <a:gd name="connsiteY5" fmla="*/ 1143396 h 1857387"/>
                <a:gd name="connsiteX6" fmla="*/ 716786 w 719242"/>
                <a:gd name="connsiteY6" fmla="*/ 1143396 h 1857387"/>
                <a:gd name="connsiteX7" fmla="*/ 358393 w 719242"/>
                <a:gd name="connsiteY7" fmla="*/ 1857387 h 1857387"/>
                <a:gd name="connsiteX8" fmla="*/ 0 w 719242"/>
                <a:gd name="connsiteY8" fmla="*/ 1143396 h 1857387"/>
                <a:gd name="connsiteX9" fmla="*/ 97917 w 719242"/>
                <a:gd name="connsiteY9" fmla="*/ 1143396 h 1857387"/>
                <a:gd name="connsiteX10" fmla="*/ 94683 w 719242"/>
                <a:gd name="connsiteY10" fmla="*/ 224319 h 1857387"/>
                <a:gd name="connsiteX11" fmla="*/ 94683 w 719242"/>
                <a:gd name="connsiteY11" fmla="*/ 154217 h 1857387"/>
                <a:gd name="connsiteX12" fmla="*/ 94682 w 719242"/>
                <a:gd name="connsiteY12" fmla="*/ 154212 h 1857387"/>
                <a:gd name="connsiteX13" fmla="*/ 196900 w 719242"/>
                <a:gd name="connsiteY13" fmla="*/ 1 h 185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9242" h="1857387">
                  <a:moveTo>
                    <a:pt x="196900" y="1"/>
                  </a:moveTo>
                  <a:lnTo>
                    <a:pt x="719242" y="0"/>
                  </a:lnTo>
                  <a:cubicBezTo>
                    <a:pt x="659173" y="25407"/>
                    <a:pt x="617024" y="84887"/>
                    <a:pt x="617024" y="154211"/>
                  </a:cubicBezTo>
                  <a:lnTo>
                    <a:pt x="617024" y="154212"/>
                  </a:lnTo>
                  <a:lnTo>
                    <a:pt x="617024" y="224319"/>
                  </a:lnTo>
                  <a:lnTo>
                    <a:pt x="618869" y="1143396"/>
                  </a:lnTo>
                  <a:lnTo>
                    <a:pt x="716786" y="1143396"/>
                  </a:lnTo>
                  <a:lnTo>
                    <a:pt x="358393" y="1857387"/>
                  </a:lnTo>
                  <a:lnTo>
                    <a:pt x="0" y="1143396"/>
                  </a:lnTo>
                  <a:lnTo>
                    <a:pt x="97917" y="1143396"/>
                  </a:lnTo>
                  <a:lnTo>
                    <a:pt x="94683" y="224319"/>
                  </a:lnTo>
                  <a:lnTo>
                    <a:pt x="94683" y="154217"/>
                  </a:lnTo>
                  <a:cubicBezTo>
                    <a:pt x="94683" y="154215"/>
                    <a:pt x="94682" y="154214"/>
                    <a:pt x="94682" y="154212"/>
                  </a:cubicBezTo>
                  <a:cubicBezTo>
                    <a:pt x="94682" y="84888"/>
                    <a:pt x="136831" y="25408"/>
                    <a:pt x="196900" y="1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8539FC09-7611-4566-A545-5DD97A629A8D}"/>
              </a:ext>
            </a:extLst>
          </p:cNvPr>
          <p:cNvSpPr/>
          <p:nvPr/>
        </p:nvSpPr>
        <p:spPr>
          <a:xfrm flipH="1">
            <a:off x="695325" y="1625439"/>
            <a:ext cx="834539" cy="1993254"/>
          </a:xfrm>
          <a:custGeom>
            <a:avLst/>
            <a:gdLst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7917 w 783160"/>
              <a:gd name="connsiteY14" fmla="*/ 237470 h 1870538"/>
              <a:gd name="connsiteX15" fmla="*/ 94683 w 783160"/>
              <a:gd name="connsiteY15" fmla="*/ 237470 h 1870538"/>
              <a:gd name="connsiteX16" fmla="*/ 94683 w 783160"/>
              <a:gd name="connsiteY16" fmla="*/ 167368 h 1870538"/>
              <a:gd name="connsiteX17" fmla="*/ 94682 w 783160"/>
              <a:gd name="connsiteY17" fmla="*/ 167363 h 1870538"/>
              <a:gd name="connsiteX18" fmla="*/ 196900 w 783160"/>
              <a:gd name="connsiteY18" fmla="*/ 13152 h 1870538"/>
              <a:gd name="connsiteX19" fmla="*/ 260819 w 783160"/>
              <a:gd name="connsiteY19" fmla="*/ 247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237470 h 1870538"/>
              <a:gd name="connsiteX9" fmla="*/ 618869 w 783160"/>
              <a:gd name="connsiteY9" fmla="*/ 1156547 h 1870538"/>
              <a:gd name="connsiteX10" fmla="*/ 716786 w 783160"/>
              <a:gd name="connsiteY10" fmla="*/ 1156547 h 1870538"/>
              <a:gd name="connsiteX11" fmla="*/ 358393 w 783160"/>
              <a:gd name="connsiteY11" fmla="*/ 1870538 h 1870538"/>
              <a:gd name="connsiteX12" fmla="*/ 0 w 783160"/>
              <a:gd name="connsiteY12" fmla="*/ 1156547 h 1870538"/>
              <a:gd name="connsiteX13" fmla="*/ 97917 w 783160"/>
              <a:gd name="connsiteY13" fmla="*/ 1156547 h 1870538"/>
              <a:gd name="connsiteX14" fmla="*/ 94683 w 783160"/>
              <a:gd name="connsiteY14" fmla="*/ 237470 h 1870538"/>
              <a:gd name="connsiteX15" fmla="*/ 94683 w 783160"/>
              <a:gd name="connsiteY15" fmla="*/ 167368 h 1870538"/>
              <a:gd name="connsiteX16" fmla="*/ 94682 w 783160"/>
              <a:gd name="connsiteY16" fmla="*/ 167363 h 1870538"/>
              <a:gd name="connsiteX17" fmla="*/ 196900 w 783160"/>
              <a:gd name="connsiteY17" fmla="*/ 13152 h 1870538"/>
              <a:gd name="connsiteX18" fmla="*/ 260819 w 783160"/>
              <a:gd name="connsiteY18" fmla="*/ 247 h 1870538"/>
              <a:gd name="connsiteX19" fmla="*/ 260819 w 783160"/>
              <a:gd name="connsiteY19" fmla="*/ 0 h 1870538"/>
              <a:gd name="connsiteX0" fmla="*/ 260819 w 783160"/>
              <a:gd name="connsiteY0" fmla="*/ 0 h 1870538"/>
              <a:gd name="connsiteX1" fmla="*/ 262045 w 783160"/>
              <a:gd name="connsiteY1" fmla="*/ 0 h 1870538"/>
              <a:gd name="connsiteX2" fmla="*/ 783160 w 783160"/>
              <a:gd name="connsiteY2" fmla="*/ 0 h 1870538"/>
              <a:gd name="connsiteX3" fmla="*/ 783160 w 783160"/>
              <a:gd name="connsiteY3" fmla="*/ 247 h 1870538"/>
              <a:gd name="connsiteX4" fmla="*/ 719242 w 783160"/>
              <a:gd name="connsiteY4" fmla="*/ 13151 h 1870538"/>
              <a:gd name="connsiteX5" fmla="*/ 617024 w 783160"/>
              <a:gd name="connsiteY5" fmla="*/ 167362 h 1870538"/>
              <a:gd name="connsiteX6" fmla="*/ 617024 w 783160"/>
              <a:gd name="connsiteY6" fmla="*/ 167363 h 1870538"/>
              <a:gd name="connsiteX7" fmla="*/ 617024 w 783160"/>
              <a:gd name="connsiteY7" fmla="*/ 237470 h 1870538"/>
              <a:gd name="connsiteX8" fmla="*/ 618869 w 783160"/>
              <a:gd name="connsiteY8" fmla="*/ 1156547 h 1870538"/>
              <a:gd name="connsiteX9" fmla="*/ 716786 w 783160"/>
              <a:gd name="connsiteY9" fmla="*/ 1156547 h 1870538"/>
              <a:gd name="connsiteX10" fmla="*/ 358393 w 783160"/>
              <a:gd name="connsiteY10" fmla="*/ 1870538 h 1870538"/>
              <a:gd name="connsiteX11" fmla="*/ 0 w 783160"/>
              <a:gd name="connsiteY11" fmla="*/ 1156547 h 1870538"/>
              <a:gd name="connsiteX12" fmla="*/ 97917 w 783160"/>
              <a:gd name="connsiteY12" fmla="*/ 1156547 h 1870538"/>
              <a:gd name="connsiteX13" fmla="*/ 94683 w 783160"/>
              <a:gd name="connsiteY13" fmla="*/ 237470 h 1870538"/>
              <a:gd name="connsiteX14" fmla="*/ 94683 w 783160"/>
              <a:gd name="connsiteY14" fmla="*/ 167368 h 1870538"/>
              <a:gd name="connsiteX15" fmla="*/ 94682 w 783160"/>
              <a:gd name="connsiteY15" fmla="*/ 167363 h 1870538"/>
              <a:gd name="connsiteX16" fmla="*/ 196900 w 783160"/>
              <a:gd name="connsiteY16" fmla="*/ 13152 h 1870538"/>
              <a:gd name="connsiteX17" fmla="*/ 260819 w 783160"/>
              <a:gd name="connsiteY17" fmla="*/ 247 h 1870538"/>
              <a:gd name="connsiteX18" fmla="*/ 260819 w 783160"/>
              <a:gd name="connsiteY18" fmla="*/ 0 h 187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3160" h="1870538">
                <a:moveTo>
                  <a:pt x="260819" y="0"/>
                </a:moveTo>
                <a:lnTo>
                  <a:pt x="262045" y="0"/>
                </a:lnTo>
                <a:lnTo>
                  <a:pt x="783160" y="0"/>
                </a:lnTo>
                <a:lnTo>
                  <a:pt x="783160" y="247"/>
                </a:lnTo>
                <a:lnTo>
                  <a:pt x="719242" y="13151"/>
                </a:lnTo>
                <a:cubicBezTo>
                  <a:pt x="659173" y="38558"/>
                  <a:pt x="617024" y="98038"/>
                  <a:pt x="617024" y="167362"/>
                </a:cubicBezTo>
                <a:lnTo>
                  <a:pt x="617024" y="167363"/>
                </a:lnTo>
                <a:lnTo>
                  <a:pt x="617024" y="237470"/>
                </a:lnTo>
                <a:lnTo>
                  <a:pt x="618869" y="1156547"/>
                </a:lnTo>
                <a:lnTo>
                  <a:pt x="716786" y="1156547"/>
                </a:lnTo>
                <a:lnTo>
                  <a:pt x="358393" y="1870538"/>
                </a:lnTo>
                <a:lnTo>
                  <a:pt x="0" y="1156547"/>
                </a:lnTo>
                <a:lnTo>
                  <a:pt x="97917" y="1156547"/>
                </a:lnTo>
                <a:lnTo>
                  <a:pt x="94683" y="237470"/>
                </a:lnTo>
                <a:lnTo>
                  <a:pt x="94683" y="167368"/>
                </a:lnTo>
                <a:cubicBezTo>
                  <a:pt x="94683" y="167366"/>
                  <a:pt x="94682" y="167365"/>
                  <a:pt x="94682" y="167363"/>
                </a:cubicBezTo>
                <a:cubicBezTo>
                  <a:pt x="94682" y="98039"/>
                  <a:pt x="136831" y="38559"/>
                  <a:pt x="196900" y="13152"/>
                </a:cubicBezTo>
                <a:lnTo>
                  <a:pt x="260819" y="247"/>
                </a:lnTo>
                <a:lnTo>
                  <a:pt x="26081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63011A7-C8A0-4331-B5C6-202043B025BC}"/>
              </a:ext>
            </a:extLst>
          </p:cNvPr>
          <p:cNvGrpSpPr/>
          <p:nvPr/>
        </p:nvGrpSpPr>
        <p:grpSpPr>
          <a:xfrm>
            <a:off x="7912129" y="1639453"/>
            <a:ext cx="3592300" cy="802724"/>
            <a:chOff x="6118860" y="2853363"/>
            <a:chExt cx="5269993" cy="1177616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95F2E3DE-812A-48F0-B075-0C83008F5B86}"/>
                </a:ext>
              </a:extLst>
            </p:cNvPr>
            <p:cNvGrpSpPr/>
            <p:nvPr/>
          </p:nvGrpSpPr>
          <p:grpSpPr>
            <a:xfrm flipH="1">
              <a:off x="6118860" y="3441799"/>
              <a:ext cx="1526791" cy="589180"/>
              <a:chOff x="9862062" y="3441799"/>
              <a:chExt cx="1526791" cy="589180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53B86DD2-C08F-4F37-968B-BA04B14C44B4}"/>
                  </a:ext>
                </a:extLst>
              </p:cNvPr>
              <p:cNvSpPr/>
              <p:nvPr/>
            </p:nvSpPr>
            <p:spPr>
              <a:xfrm flipH="1">
                <a:off x="9862063" y="3441799"/>
                <a:ext cx="1526790" cy="589180"/>
              </a:xfrm>
              <a:custGeom>
                <a:avLst/>
                <a:gdLst>
                  <a:gd name="connsiteX0" fmla="*/ 536286 w 1526790"/>
                  <a:gd name="connsiteY0" fmla="*/ 0 h 589180"/>
                  <a:gd name="connsiteX1" fmla="*/ 0 w 1526790"/>
                  <a:gd name="connsiteY1" fmla="*/ 0 h 589180"/>
                  <a:gd name="connsiteX2" fmla="*/ 470856 w 1526790"/>
                  <a:gd name="connsiteY2" fmla="*/ 328881 h 589180"/>
                  <a:gd name="connsiteX3" fmla="*/ 231140 w 1526790"/>
                  <a:gd name="connsiteY3" fmla="*/ 589180 h 589180"/>
                  <a:gd name="connsiteX4" fmla="*/ 1526790 w 1526790"/>
                  <a:gd name="connsiteY4" fmla="*/ 586795 h 589180"/>
                  <a:gd name="connsiteX5" fmla="*/ 1285679 w 1526790"/>
                  <a:gd name="connsiteY5" fmla="*/ 136733 h 589180"/>
                  <a:gd name="connsiteX6" fmla="*/ 1248282 w 1526790"/>
                  <a:gd name="connsiteY6" fmla="*/ 142778 h 589180"/>
                  <a:gd name="connsiteX7" fmla="*/ 844828 w 1526790"/>
                  <a:gd name="connsiteY7" fmla="*/ 237921 h 589180"/>
                  <a:gd name="connsiteX8" fmla="*/ 626842 w 1526790"/>
                  <a:gd name="connsiteY8" fmla="*/ 304800 h 58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6790" h="589180">
                    <a:moveTo>
                      <a:pt x="536286" y="0"/>
                    </a:moveTo>
                    <a:lnTo>
                      <a:pt x="0" y="0"/>
                    </a:lnTo>
                    <a:lnTo>
                      <a:pt x="470856" y="328881"/>
                    </a:lnTo>
                    <a:lnTo>
                      <a:pt x="231140" y="589180"/>
                    </a:lnTo>
                    <a:lnTo>
                      <a:pt x="1526790" y="586795"/>
                    </a:lnTo>
                    <a:lnTo>
                      <a:pt x="1285679" y="136733"/>
                    </a:lnTo>
                    <a:lnTo>
                      <a:pt x="1248282" y="142778"/>
                    </a:lnTo>
                    <a:cubicBezTo>
                      <a:pt x="1107816" y="170548"/>
                      <a:pt x="973029" y="202386"/>
                      <a:pt x="844828" y="237921"/>
                    </a:cubicBezTo>
                    <a:lnTo>
                      <a:pt x="626842" y="30480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A33A78D6-D9C9-4AC5-86F0-28875DCA6D9E}"/>
                  </a:ext>
                </a:extLst>
              </p:cNvPr>
              <p:cNvSpPr/>
              <p:nvPr/>
            </p:nvSpPr>
            <p:spPr>
              <a:xfrm flipH="1">
                <a:off x="9862062" y="3562801"/>
                <a:ext cx="906901" cy="468178"/>
              </a:xfrm>
              <a:custGeom>
                <a:avLst/>
                <a:gdLst>
                  <a:gd name="connsiteX0" fmla="*/ 641343 w 888075"/>
                  <a:gd name="connsiteY0" fmla="*/ 0 h 460558"/>
                  <a:gd name="connsiteX1" fmla="*/ 609567 w 888075"/>
                  <a:gd name="connsiteY1" fmla="*/ 5137 h 460558"/>
                  <a:gd name="connsiteX2" fmla="*/ 206113 w 888075"/>
                  <a:gd name="connsiteY2" fmla="*/ 100280 h 460558"/>
                  <a:gd name="connsiteX3" fmla="*/ 0 w 888075"/>
                  <a:gd name="connsiteY3" fmla="*/ 163516 h 460558"/>
                  <a:gd name="connsiteX4" fmla="*/ 885787 w 888075"/>
                  <a:gd name="connsiteY4" fmla="*/ 460558 h 460558"/>
                  <a:gd name="connsiteX5" fmla="*/ 888075 w 888075"/>
                  <a:gd name="connsiteY5" fmla="*/ 460554 h 460558"/>
                  <a:gd name="connsiteX6" fmla="*/ 641343 w 888075"/>
                  <a:gd name="connsiteY6" fmla="*/ 0 h 460558"/>
                  <a:gd name="connsiteX0" fmla="*/ 637590 w 884322"/>
                  <a:gd name="connsiteY0" fmla="*/ 0 h 460558"/>
                  <a:gd name="connsiteX1" fmla="*/ 605814 w 884322"/>
                  <a:gd name="connsiteY1" fmla="*/ 5137 h 460558"/>
                  <a:gd name="connsiteX2" fmla="*/ 202360 w 884322"/>
                  <a:gd name="connsiteY2" fmla="*/ 100280 h 460558"/>
                  <a:gd name="connsiteX3" fmla="*/ 0 w 884322"/>
                  <a:gd name="connsiteY3" fmla="*/ 169231 h 460558"/>
                  <a:gd name="connsiteX4" fmla="*/ 882034 w 884322"/>
                  <a:gd name="connsiteY4" fmla="*/ 460558 h 460558"/>
                  <a:gd name="connsiteX5" fmla="*/ 884322 w 884322"/>
                  <a:gd name="connsiteY5" fmla="*/ 460554 h 460558"/>
                  <a:gd name="connsiteX6" fmla="*/ 637590 w 884322"/>
                  <a:gd name="connsiteY6" fmla="*/ 0 h 460558"/>
                  <a:gd name="connsiteX0" fmla="*/ 637590 w 884322"/>
                  <a:gd name="connsiteY0" fmla="*/ 0 h 460558"/>
                  <a:gd name="connsiteX1" fmla="*/ 605814 w 884322"/>
                  <a:gd name="connsiteY1" fmla="*/ 5137 h 460558"/>
                  <a:gd name="connsiteX2" fmla="*/ 202360 w 884322"/>
                  <a:gd name="connsiteY2" fmla="*/ 100280 h 460558"/>
                  <a:gd name="connsiteX3" fmla="*/ 0 w 884322"/>
                  <a:gd name="connsiteY3" fmla="*/ 174946 h 460558"/>
                  <a:gd name="connsiteX4" fmla="*/ 882034 w 884322"/>
                  <a:gd name="connsiteY4" fmla="*/ 460558 h 460558"/>
                  <a:gd name="connsiteX5" fmla="*/ 884322 w 884322"/>
                  <a:gd name="connsiteY5" fmla="*/ 460554 h 460558"/>
                  <a:gd name="connsiteX6" fmla="*/ 637590 w 884322"/>
                  <a:gd name="connsiteY6" fmla="*/ 0 h 460558"/>
                  <a:gd name="connsiteX0" fmla="*/ 641305 w 884322"/>
                  <a:gd name="connsiteY0" fmla="*/ 0 h 468178"/>
                  <a:gd name="connsiteX1" fmla="*/ 605814 w 884322"/>
                  <a:gd name="connsiteY1" fmla="*/ 12757 h 468178"/>
                  <a:gd name="connsiteX2" fmla="*/ 202360 w 884322"/>
                  <a:gd name="connsiteY2" fmla="*/ 107900 h 468178"/>
                  <a:gd name="connsiteX3" fmla="*/ 0 w 884322"/>
                  <a:gd name="connsiteY3" fmla="*/ 182566 h 468178"/>
                  <a:gd name="connsiteX4" fmla="*/ 882034 w 884322"/>
                  <a:gd name="connsiteY4" fmla="*/ 468178 h 468178"/>
                  <a:gd name="connsiteX5" fmla="*/ 884322 w 884322"/>
                  <a:gd name="connsiteY5" fmla="*/ 468174 h 468178"/>
                  <a:gd name="connsiteX6" fmla="*/ 641305 w 884322"/>
                  <a:gd name="connsiteY6" fmla="*/ 0 h 468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4322" h="468178">
                    <a:moveTo>
                      <a:pt x="641305" y="0"/>
                    </a:moveTo>
                    <a:lnTo>
                      <a:pt x="605814" y="12757"/>
                    </a:lnTo>
                    <a:cubicBezTo>
                      <a:pt x="465348" y="40526"/>
                      <a:pt x="330561" y="72365"/>
                      <a:pt x="202360" y="107900"/>
                    </a:cubicBezTo>
                    <a:lnTo>
                      <a:pt x="0" y="182566"/>
                    </a:lnTo>
                    <a:lnTo>
                      <a:pt x="882034" y="468178"/>
                    </a:lnTo>
                    <a:lnTo>
                      <a:pt x="884322" y="468174"/>
                    </a:lnTo>
                    <a:lnTo>
                      <a:pt x="641305" y="0"/>
                    </a:ln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15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ED9DE44-83BC-405E-A07F-CAC16D3A1C9A}"/>
                </a:ext>
              </a:extLst>
            </p:cNvPr>
            <p:cNvGrpSpPr/>
            <p:nvPr/>
          </p:nvGrpSpPr>
          <p:grpSpPr>
            <a:xfrm>
              <a:off x="9862062" y="3441799"/>
              <a:ext cx="1526791" cy="589180"/>
              <a:chOff x="9862062" y="3441799"/>
              <a:chExt cx="1526791" cy="58918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D6284C6B-D8A5-4A2E-ABAD-33832B6DA2A4}"/>
                  </a:ext>
                </a:extLst>
              </p:cNvPr>
              <p:cNvSpPr/>
              <p:nvPr/>
            </p:nvSpPr>
            <p:spPr>
              <a:xfrm flipH="1">
                <a:off x="9862063" y="3441799"/>
                <a:ext cx="1526790" cy="589180"/>
              </a:xfrm>
              <a:custGeom>
                <a:avLst/>
                <a:gdLst>
                  <a:gd name="connsiteX0" fmla="*/ 536286 w 1526790"/>
                  <a:gd name="connsiteY0" fmla="*/ 0 h 589180"/>
                  <a:gd name="connsiteX1" fmla="*/ 0 w 1526790"/>
                  <a:gd name="connsiteY1" fmla="*/ 0 h 589180"/>
                  <a:gd name="connsiteX2" fmla="*/ 470856 w 1526790"/>
                  <a:gd name="connsiteY2" fmla="*/ 328881 h 589180"/>
                  <a:gd name="connsiteX3" fmla="*/ 231140 w 1526790"/>
                  <a:gd name="connsiteY3" fmla="*/ 589180 h 589180"/>
                  <a:gd name="connsiteX4" fmla="*/ 1526790 w 1526790"/>
                  <a:gd name="connsiteY4" fmla="*/ 586795 h 589180"/>
                  <a:gd name="connsiteX5" fmla="*/ 1285679 w 1526790"/>
                  <a:gd name="connsiteY5" fmla="*/ 136733 h 589180"/>
                  <a:gd name="connsiteX6" fmla="*/ 1248282 w 1526790"/>
                  <a:gd name="connsiteY6" fmla="*/ 142778 h 589180"/>
                  <a:gd name="connsiteX7" fmla="*/ 844828 w 1526790"/>
                  <a:gd name="connsiteY7" fmla="*/ 237921 h 589180"/>
                  <a:gd name="connsiteX8" fmla="*/ 626842 w 1526790"/>
                  <a:gd name="connsiteY8" fmla="*/ 304800 h 58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6790" h="589180">
                    <a:moveTo>
                      <a:pt x="536286" y="0"/>
                    </a:moveTo>
                    <a:lnTo>
                      <a:pt x="0" y="0"/>
                    </a:lnTo>
                    <a:lnTo>
                      <a:pt x="470856" y="328881"/>
                    </a:lnTo>
                    <a:lnTo>
                      <a:pt x="231140" y="589180"/>
                    </a:lnTo>
                    <a:lnTo>
                      <a:pt x="1526790" y="586795"/>
                    </a:lnTo>
                    <a:lnTo>
                      <a:pt x="1285679" y="136733"/>
                    </a:lnTo>
                    <a:lnTo>
                      <a:pt x="1248282" y="142778"/>
                    </a:lnTo>
                    <a:cubicBezTo>
                      <a:pt x="1107816" y="170548"/>
                      <a:pt x="973029" y="202386"/>
                      <a:pt x="844828" y="237921"/>
                    </a:cubicBezTo>
                    <a:lnTo>
                      <a:pt x="626842" y="30480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18D7D359-BB7B-4D51-82B9-1AF05086A0E7}"/>
                  </a:ext>
                </a:extLst>
              </p:cNvPr>
              <p:cNvSpPr/>
              <p:nvPr/>
            </p:nvSpPr>
            <p:spPr>
              <a:xfrm flipH="1">
                <a:off x="9862062" y="3562801"/>
                <a:ext cx="906901" cy="468178"/>
              </a:xfrm>
              <a:custGeom>
                <a:avLst/>
                <a:gdLst>
                  <a:gd name="connsiteX0" fmla="*/ 641343 w 888075"/>
                  <a:gd name="connsiteY0" fmla="*/ 0 h 460558"/>
                  <a:gd name="connsiteX1" fmla="*/ 609567 w 888075"/>
                  <a:gd name="connsiteY1" fmla="*/ 5137 h 460558"/>
                  <a:gd name="connsiteX2" fmla="*/ 206113 w 888075"/>
                  <a:gd name="connsiteY2" fmla="*/ 100280 h 460558"/>
                  <a:gd name="connsiteX3" fmla="*/ 0 w 888075"/>
                  <a:gd name="connsiteY3" fmla="*/ 163516 h 460558"/>
                  <a:gd name="connsiteX4" fmla="*/ 885787 w 888075"/>
                  <a:gd name="connsiteY4" fmla="*/ 460558 h 460558"/>
                  <a:gd name="connsiteX5" fmla="*/ 888075 w 888075"/>
                  <a:gd name="connsiteY5" fmla="*/ 460554 h 460558"/>
                  <a:gd name="connsiteX6" fmla="*/ 641343 w 888075"/>
                  <a:gd name="connsiteY6" fmla="*/ 0 h 460558"/>
                  <a:gd name="connsiteX0" fmla="*/ 637590 w 884322"/>
                  <a:gd name="connsiteY0" fmla="*/ 0 h 460558"/>
                  <a:gd name="connsiteX1" fmla="*/ 605814 w 884322"/>
                  <a:gd name="connsiteY1" fmla="*/ 5137 h 460558"/>
                  <a:gd name="connsiteX2" fmla="*/ 202360 w 884322"/>
                  <a:gd name="connsiteY2" fmla="*/ 100280 h 460558"/>
                  <a:gd name="connsiteX3" fmla="*/ 0 w 884322"/>
                  <a:gd name="connsiteY3" fmla="*/ 169231 h 460558"/>
                  <a:gd name="connsiteX4" fmla="*/ 882034 w 884322"/>
                  <a:gd name="connsiteY4" fmla="*/ 460558 h 460558"/>
                  <a:gd name="connsiteX5" fmla="*/ 884322 w 884322"/>
                  <a:gd name="connsiteY5" fmla="*/ 460554 h 460558"/>
                  <a:gd name="connsiteX6" fmla="*/ 637590 w 884322"/>
                  <a:gd name="connsiteY6" fmla="*/ 0 h 460558"/>
                  <a:gd name="connsiteX0" fmla="*/ 637590 w 884322"/>
                  <a:gd name="connsiteY0" fmla="*/ 0 h 460558"/>
                  <a:gd name="connsiteX1" fmla="*/ 605814 w 884322"/>
                  <a:gd name="connsiteY1" fmla="*/ 5137 h 460558"/>
                  <a:gd name="connsiteX2" fmla="*/ 202360 w 884322"/>
                  <a:gd name="connsiteY2" fmla="*/ 100280 h 460558"/>
                  <a:gd name="connsiteX3" fmla="*/ 0 w 884322"/>
                  <a:gd name="connsiteY3" fmla="*/ 174946 h 460558"/>
                  <a:gd name="connsiteX4" fmla="*/ 882034 w 884322"/>
                  <a:gd name="connsiteY4" fmla="*/ 460558 h 460558"/>
                  <a:gd name="connsiteX5" fmla="*/ 884322 w 884322"/>
                  <a:gd name="connsiteY5" fmla="*/ 460554 h 460558"/>
                  <a:gd name="connsiteX6" fmla="*/ 637590 w 884322"/>
                  <a:gd name="connsiteY6" fmla="*/ 0 h 460558"/>
                  <a:gd name="connsiteX0" fmla="*/ 641305 w 884322"/>
                  <a:gd name="connsiteY0" fmla="*/ 0 h 468178"/>
                  <a:gd name="connsiteX1" fmla="*/ 605814 w 884322"/>
                  <a:gd name="connsiteY1" fmla="*/ 12757 h 468178"/>
                  <a:gd name="connsiteX2" fmla="*/ 202360 w 884322"/>
                  <a:gd name="connsiteY2" fmla="*/ 107900 h 468178"/>
                  <a:gd name="connsiteX3" fmla="*/ 0 w 884322"/>
                  <a:gd name="connsiteY3" fmla="*/ 182566 h 468178"/>
                  <a:gd name="connsiteX4" fmla="*/ 882034 w 884322"/>
                  <a:gd name="connsiteY4" fmla="*/ 468178 h 468178"/>
                  <a:gd name="connsiteX5" fmla="*/ 884322 w 884322"/>
                  <a:gd name="connsiteY5" fmla="*/ 468174 h 468178"/>
                  <a:gd name="connsiteX6" fmla="*/ 641305 w 884322"/>
                  <a:gd name="connsiteY6" fmla="*/ 0 h 468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4322" h="468178">
                    <a:moveTo>
                      <a:pt x="641305" y="0"/>
                    </a:moveTo>
                    <a:lnTo>
                      <a:pt x="605814" y="12757"/>
                    </a:lnTo>
                    <a:cubicBezTo>
                      <a:pt x="465348" y="40526"/>
                      <a:pt x="330561" y="72365"/>
                      <a:pt x="202360" y="107900"/>
                    </a:cubicBezTo>
                    <a:lnTo>
                      <a:pt x="0" y="182566"/>
                    </a:lnTo>
                    <a:lnTo>
                      <a:pt x="882034" y="468178"/>
                    </a:lnTo>
                    <a:lnTo>
                      <a:pt x="884322" y="468174"/>
                    </a:lnTo>
                    <a:lnTo>
                      <a:pt x="641305" y="0"/>
                    </a:ln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156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77BC06B6-B423-4380-8459-5DECEEF88E31}"/>
                </a:ext>
              </a:extLst>
            </p:cNvPr>
            <p:cNvSpPr/>
            <p:nvPr/>
          </p:nvSpPr>
          <p:spPr>
            <a:xfrm>
              <a:off x="6555140" y="2853363"/>
              <a:ext cx="4403184" cy="893236"/>
            </a:xfrm>
            <a:custGeom>
              <a:avLst/>
              <a:gdLst>
                <a:gd name="connsiteX0" fmla="*/ 2201592 w 4403184"/>
                <a:gd name="connsiteY0" fmla="*/ 0 h 893236"/>
                <a:gd name="connsiteX1" fmla="*/ 4260792 w 4403184"/>
                <a:gd name="connsiteY1" fmla="*/ 225138 h 893236"/>
                <a:gd name="connsiteX2" fmla="*/ 4403184 w 4403184"/>
                <a:gd name="connsiteY2" fmla="*/ 263250 h 893236"/>
                <a:gd name="connsiteX3" fmla="*/ 4216015 w 4403184"/>
                <a:gd name="connsiteY3" fmla="*/ 893236 h 893236"/>
                <a:gd name="connsiteX4" fmla="*/ 3998029 w 4403184"/>
                <a:gd name="connsiteY4" fmla="*/ 826357 h 893236"/>
                <a:gd name="connsiteX5" fmla="*/ 2201592 w 4403184"/>
                <a:gd name="connsiteY5" fmla="*/ 601219 h 893236"/>
                <a:gd name="connsiteX6" fmla="*/ 405155 w 4403184"/>
                <a:gd name="connsiteY6" fmla="*/ 826357 h 893236"/>
                <a:gd name="connsiteX7" fmla="*/ 187170 w 4403184"/>
                <a:gd name="connsiteY7" fmla="*/ 893236 h 893236"/>
                <a:gd name="connsiteX8" fmla="*/ 0 w 4403184"/>
                <a:gd name="connsiteY8" fmla="*/ 263250 h 893236"/>
                <a:gd name="connsiteX9" fmla="*/ 142392 w 4403184"/>
                <a:gd name="connsiteY9" fmla="*/ 225138 h 893236"/>
                <a:gd name="connsiteX10" fmla="*/ 2201592 w 4403184"/>
                <a:gd name="connsiteY10" fmla="*/ 0 h 89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3184" h="893236">
                  <a:moveTo>
                    <a:pt x="2201592" y="0"/>
                  </a:moveTo>
                  <a:cubicBezTo>
                    <a:pt x="2964366" y="0"/>
                    <a:pt x="3672982" y="82998"/>
                    <a:pt x="4260792" y="225138"/>
                  </a:cubicBezTo>
                  <a:lnTo>
                    <a:pt x="4403184" y="263250"/>
                  </a:lnTo>
                  <a:lnTo>
                    <a:pt x="4216015" y="893236"/>
                  </a:lnTo>
                  <a:lnTo>
                    <a:pt x="3998029" y="826357"/>
                  </a:lnTo>
                  <a:cubicBezTo>
                    <a:pt x="3485226" y="684217"/>
                    <a:pt x="2867033" y="601219"/>
                    <a:pt x="2201592" y="601219"/>
                  </a:cubicBezTo>
                  <a:cubicBezTo>
                    <a:pt x="1536151" y="601219"/>
                    <a:pt x="917958" y="684217"/>
                    <a:pt x="405155" y="826357"/>
                  </a:cubicBezTo>
                  <a:lnTo>
                    <a:pt x="187170" y="893236"/>
                  </a:lnTo>
                  <a:lnTo>
                    <a:pt x="0" y="263250"/>
                  </a:lnTo>
                  <a:lnTo>
                    <a:pt x="142392" y="225138"/>
                  </a:lnTo>
                  <a:cubicBezTo>
                    <a:pt x="730203" y="82998"/>
                    <a:pt x="1438818" y="0"/>
                    <a:pt x="2201592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EB98316-21EA-440D-A69C-82591925EDF8}"/>
              </a:ext>
            </a:extLst>
          </p:cNvPr>
          <p:cNvGrpSpPr/>
          <p:nvPr/>
        </p:nvGrpSpPr>
        <p:grpSpPr>
          <a:xfrm>
            <a:off x="8132880" y="2843285"/>
            <a:ext cx="3150798" cy="498841"/>
            <a:chOff x="1127350" y="3032567"/>
            <a:chExt cx="3150798" cy="498841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25A051AD-5EEC-4917-BB39-D2BCF1F8C248}"/>
                </a:ext>
              </a:extLst>
            </p:cNvPr>
            <p:cNvGrpSpPr/>
            <p:nvPr/>
          </p:nvGrpSpPr>
          <p:grpSpPr>
            <a:xfrm flipH="1">
              <a:off x="1127350" y="3134975"/>
              <a:ext cx="396097" cy="396433"/>
              <a:chOff x="3882051" y="3134975"/>
              <a:chExt cx="396097" cy="396433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D6E38FD7-7DB9-4BD4-A125-64FEFB50C377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0" name="等腰三角形 39">
                <a:extLst>
                  <a:ext uri="{FF2B5EF4-FFF2-40B4-BE49-F238E27FC236}">
                    <a16:creationId xmlns="" xmlns:a16="http://schemas.microsoft.com/office/drawing/2014/main" id="{3BCFFD15-AF90-4F96-A4B4-871E712DFB74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0842FCF7-D108-4A05-9B51-1E0447E3FBF9}"/>
                </a:ext>
              </a:extLst>
            </p:cNvPr>
            <p:cNvGrpSpPr/>
            <p:nvPr/>
          </p:nvGrpSpPr>
          <p:grpSpPr>
            <a:xfrm>
              <a:off x="3882051" y="3134975"/>
              <a:ext cx="396097" cy="396433"/>
              <a:chOff x="3882051" y="3134975"/>
              <a:chExt cx="396097" cy="396433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E5C82ABB-65D4-43F9-80F3-95F7D8998E99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8" name="等腰三角形 37">
                <a:extLst>
                  <a:ext uri="{FF2B5EF4-FFF2-40B4-BE49-F238E27FC236}">
                    <a16:creationId xmlns="" xmlns:a16="http://schemas.microsoft.com/office/drawing/2014/main" id="{D77FD3F6-C061-474B-A576-C590F2A93C5A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FA9679CE-0DD7-4A68-B307-6F4660586F7E}"/>
                </a:ext>
              </a:extLst>
            </p:cNvPr>
            <p:cNvSpPr/>
            <p:nvPr/>
          </p:nvSpPr>
          <p:spPr>
            <a:xfrm>
              <a:off x="1426969" y="3032567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C3512ED6-8F1F-4098-B92E-ED9B19DF7F4F}"/>
              </a:ext>
            </a:extLst>
          </p:cNvPr>
          <p:cNvGrpSpPr/>
          <p:nvPr/>
        </p:nvGrpSpPr>
        <p:grpSpPr>
          <a:xfrm>
            <a:off x="8511890" y="3743234"/>
            <a:ext cx="2392778" cy="566208"/>
            <a:chOff x="1219517" y="2161752"/>
            <a:chExt cx="2392778" cy="566208"/>
          </a:xfrm>
        </p:grpSpPr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36ED3E0C-F4A6-4DD4-A79A-172A051B3C9D}"/>
                </a:ext>
              </a:extLst>
            </p:cNvPr>
            <p:cNvGrpSpPr/>
            <p:nvPr/>
          </p:nvGrpSpPr>
          <p:grpSpPr>
            <a:xfrm flipH="1">
              <a:off x="1219517" y="2161752"/>
              <a:ext cx="481450" cy="324344"/>
              <a:chOff x="3274051" y="2161752"/>
              <a:chExt cx="481450" cy="324344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165D47BC-7E30-4C37-AD8D-D778531957CB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8" name="等腰三角形 8">
                <a:extLst>
                  <a:ext uri="{FF2B5EF4-FFF2-40B4-BE49-F238E27FC236}">
                    <a16:creationId xmlns="" xmlns:a16="http://schemas.microsoft.com/office/drawing/2014/main" id="{72AEF0CD-660B-4A39-8B05-5577D1D3B3DE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B9A311A7-7D73-43AB-BD19-8CC3BC1BEC13}"/>
                </a:ext>
              </a:extLst>
            </p:cNvPr>
            <p:cNvGrpSpPr/>
            <p:nvPr/>
          </p:nvGrpSpPr>
          <p:grpSpPr>
            <a:xfrm>
              <a:off x="3130845" y="2161752"/>
              <a:ext cx="481450" cy="324344"/>
              <a:chOff x="3274051" y="2161752"/>
              <a:chExt cx="481450" cy="324344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CB9070E7-7CA3-4EDB-8486-DBA012051744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6" name="等腰三角形 8">
                <a:extLst>
                  <a:ext uri="{FF2B5EF4-FFF2-40B4-BE49-F238E27FC236}">
                    <a16:creationId xmlns="" xmlns:a16="http://schemas.microsoft.com/office/drawing/2014/main" id="{3CA88179-2B2D-4E2D-9F30-F8EB05CDECDB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C849EDB2-AD7E-4B23-852A-6EE0A3EF7504}"/>
                </a:ext>
              </a:extLst>
            </p:cNvPr>
            <p:cNvSpPr/>
            <p:nvPr/>
          </p:nvSpPr>
          <p:spPr>
            <a:xfrm>
              <a:off x="1460242" y="2282209"/>
              <a:ext cx="1917024" cy="445751"/>
            </a:xfrm>
            <a:custGeom>
              <a:avLst/>
              <a:gdLst>
                <a:gd name="connsiteX0" fmla="*/ 1691375 w 1691375"/>
                <a:gd name="connsiteY0" fmla="*/ 0 h 330214"/>
                <a:gd name="connsiteX1" fmla="*/ 1691375 w 1691375"/>
                <a:gd name="connsiteY1" fmla="*/ 287819 h 330214"/>
                <a:gd name="connsiteX2" fmla="*/ 1603675 w 1691375"/>
                <a:gd name="connsiteY2" fmla="*/ 297878 h 330214"/>
                <a:gd name="connsiteX3" fmla="*/ 845687 w 1691375"/>
                <a:gd name="connsiteY3" fmla="*/ 330214 h 330214"/>
                <a:gd name="connsiteX4" fmla="*/ 87699 w 1691375"/>
                <a:gd name="connsiteY4" fmla="*/ 297878 h 330214"/>
                <a:gd name="connsiteX5" fmla="*/ 0 w 1691375"/>
                <a:gd name="connsiteY5" fmla="*/ 287820 h 330214"/>
                <a:gd name="connsiteX6" fmla="*/ 0 w 1691375"/>
                <a:gd name="connsiteY6" fmla="*/ 0 h 330214"/>
                <a:gd name="connsiteX7" fmla="*/ 1440 w 1691375"/>
                <a:gd name="connsiteY7" fmla="*/ 175 h 330214"/>
                <a:gd name="connsiteX8" fmla="*/ 845687 w 1691375"/>
                <a:gd name="connsiteY8" fmla="*/ 40751 h 330214"/>
                <a:gd name="connsiteX9" fmla="*/ 1689935 w 1691375"/>
                <a:gd name="connsiteY9" fmla="*/ 175 h 3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1375" h="330214">
                  <a:moveTo>
                    <a:pt x="1691375" y="0"/>
                  </a:moveTo>
                  <a:lnTo>
                    <a:pt x="1691375" y="287819"/>
                  </a:lnTo>
                  <a:lnTo>
                    <a:pt x="1603675" y="297878"/>
                  </a:lnTo>
                  <a:cubicBezTo>
                    <a:pt x="1370700" y="318700"/>
                    <a:pt x="1114557" y="330214"/>
                    <a:pt x="845687" y="330214"/>
                  </a:cubicBezTo>
                  <a:cubicBezTo>
                    <a:pt x="576817" y="330214"/>
                    <a:pt x="320674" y="318700"/>
                    <a:pt x="87699" y="297878"/>
                  </a:cubicBezTo>
                  <a:lnTo>
                    <a:pt x="0" y="287820"/>
                  </a:lnTo>
                  <a:lnTo>
                    <a:pt x="0" y="0"/>
                  </a:lnTo>
                  <a:lnTo>
                    <a:pt x="1440" y="175"/>
                  </a:lnTo>
                  <a:cubicBezTo>
                    <a:pt x="256837" y="26179"/>
                    <a:pt x="543208" y="40751"/>
                    <a:pt x="845687" y="40751"/>
                  </a:cubicBezTo>
                  <a:cubicBezTo>
                    <a:pt x="1148166" y="40751"/>
                    <a:pt x="1434537" y="26179"/>
                    <a:pt x="1689935" y="175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3DBD340B-97D7-44C3-9ECE-F1A5C8C88A0D}"/>
              </a:ext>
            </a:extLst>
          </p:cNvPr>
          <p:cNvGrpSpPr/>
          <p:nvPr/>
        </p:nvGrpSpPr>
        <p:grpSpPr>
          <a:xfrm flipV="1">
            <a:off x="8511890" y="4675943"/>
            <a:ext cx="2392778" cy="566208"/>
            <a:chOff x="1219517" y="2161752"/>
            <a:chExt cx="2392778" cy="566208"/>
          </a:xfrm>
        </p:grpSpPr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A2FF67AD-4059-45B9-909F-FC27ECF34C4F}"/>
                </a:ext>
              </a:extLst>
            </p:cNvPr>
            <p:cNvGrpSpPr/>
            <p:nvPr/>
          </p:nvGrpSpPr>
          <p:grpSpPr>
            <a:xfrm flipH="1">
              <a:off x="1219517" y="2161752"/>
              <a:ext cx="481450" cy="324344"/>
              <a:chOff x="3274051" y="2161752"/>
              <a:chExt cx="481450" cy="324344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584751F9-0967-4E2D-BF93-681C67F5C893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6" name="等腰三角形 8">
                <a:extLst>
                  <a:ext uri="{FF2B5EF4-FFF2-40B4-BE49-F238E27FC236}">
                    <a16:creationId xmlns="" xmlns:a16="http://schemas.microsoft.com/office/drawing/2014/main" id="{0E7FD3DB-8285-4E09-8480-F08524A1FA3D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E88826DB-188D-43DD-8CD2-08929F00AA6D}"/>
                </a:ext>
              </a:extLst>
            </p:cNvPr>
            <p:cNvGrpSpPr/>
            <p:nvPr/>
          </p:nvGrpSpPr>
          <p:grpSpPr>
            <a:xfrm>
              <a:off x="3130845" y="2161752"/>
              <a:ext cx="481450" cy="324344"/>
              <a:chOff x="3274051" y="2161752"/>
              <a:chExt cx="481450" cy="324344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94846AAD-C1FF-40FB-B584-14408C0D89DB}"/>
                  </a:ext>
                </a:extLst>
              </p:cNvPr>
              <p:cNvSpPr/>
              <p:nvPr/>
            </p:nvSpPr>
            <p:spPr>
              <a:xfrm rot="21238577" flipH="1" flipV="1">
                <a:off x="3283487" y="2161752"/>
                <a:ext cx="472014" cy="324344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  <a:gd name="connsiteX0" fmla="*/ 0 w 620533"/>
                  <a:gd name="connsiteY0" fmla="*/ 0 h 396433"/>
                  <a:gd name="connsiteX1" fmla="*/ 611859 w 620533"/>
                  <a:gd name="connsiteY1" fmla="*/ 0 h 396433"/>
                  <a:gd name="connsiteX2" fmla="*/ 620532 w 620533"/>
                  <a:gd name="connsiteY2" fmla="*/ 343419 h 396433"/>
                  <a:gd name="connsiteX3" fmla="*/ 0 w 620533"/>
                  <a:gd name="connsiteY3" fmla="*/ 396433 h 396433"/>
                  <a:gd name="connsiteX4" fmla="*/ 198216 w 620533"/>
                  <a:gd name="connsiteY4" fmla="*/ 198217 h 396433"/>
                  <a:gd name="connsiteX5" fmla="*/ 0 w 620533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20532"/>
                  <a:gd name="connsiteY0" fmla="*/ 0 h 396433"/>
                  <a:gd name="connsiteX1" fmla="*/ 611859 w 620532"/>
                  <a:gd name="connsiteY1" fmla="*/ 0 h 396433"/>
                  <a:gd name="connsiteX2" fmla="*/ 620532 w 620532"/>
                  <a:gd name="connsiteY2" fmla="*/ 343419 h 396433"/>
                  <a:gd name="connsiteX3" fmla="*/ 0 w 620532"/>
                  <a:gd name="connsiteY3" fmla="*/ 396433 h 396433"/>
                  <a:gd name="connsiteX4" fmla="*/ 198216 w 620532"/>
                  <a:gd name="connsiteY4" fmla="*/ 198217 h 396433"/>
                  <a:gd name="connsiteX5" fmla="*/ 0 w 620532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  <a:gd name="connsiteX0" fmla="*/ 0 w 630529"/>
                  <a:gd name="connsiteY0" fmla="*/ 0 h 396433"/>
                  <a:gd name="connsiteX1" fmla="*/ 611859 w 630529"/>
                  <a:gd name="connsiteY1" fmla="*/ 0 h 396433"/>
                  <a:gd name="connsiteX2" fmla="*/ 630529 w 630529"/>
                  <a:gd name="connsiteY2" fmla="*/ 323312 h 396433"/>
                  <a:gd name="connsiteX3" fmla="*/ 0 w 630529"/>
                  <a:gd name="connsiteY3" fmla="*/ 396433 h 396433"/>
                  <a:gd name="connsiteX4" fmla="*/ 198216 w 630529"/>
                  <a:gd name="connsiteY4" fmla="*/ 198217 h 396433"/>
                  <a:gd name="connsiteX5" fmla="*/ 0 w 630529"/>
                  <a:gd name="connsiteY5" fmla="*/ 0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052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30529" y="323312"/>
                    </a:lnTo>
                    <a:cubicBezTo>
                      <a:pt x="462855" y="311986"/>
                      <a:pt x="210049" y="350975"/>
                      <a:pt x="0" y="396433"/>
                    </a:cubicBezTo>
                    <a:lnTo>
                      <a:pt x="198216" y="19821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4" name="等腰三角形 8">
                <a:extLst>
                  <a:ext uri="{FF2B5EF4-FFF2-40B4-BE49-F238E27FC236}">
                    <a16:creationId xmlns="" xmlns:a16="http://schemas.microsoft.com/office/drawing/2014/main" id="{6D04DD07-0063-4552-987E-A87EC37AD357}"/>
                  </a:ext>
                </a:extLst>
              </p:cNvPr>
              <p:cNvSpPr/>
              <p:nvPr/>
            </p:nvSpPr>
            <p:spPr>
              <a:xfrm flipH="1">
                <a:off x="3274051" y="2247772"/>
                <a:ext cx="243162" cy="75058"/>
              </a:xfrm>
              <a:custGeom>
                <a:avLst/>
                <a:gdLst>
                  <a:gd name="connsiteX0" fmla="*/ 0 w 96477"/>
                  <a:gd name="connsiteY0" fmla="*/ 12649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126493 h 126493"/>
                  <a:gd name="connsiteX0" fmla="*/ 0 w 96477"/>
                  <a:gd name="connsiteY0" fmla="*/ 96013 h 126493"/>
                  <a:gd name="connsiteX1" fmla="*/ 96477 w 96477"/>
                  <a:gd name="connsiteY1" fmla="*/ 0 h 126493"/>
                  <a:gd name="connsiteX2" fmla="*/ 96477 w 96477"/>
                  <a:gd name="connsiteY2" fmla="*/ 126493 h 126493"/>
                  <a:gd name="connsiteX3" fmla="*/ 0 w 96477"/>
                  <a:gd name="connsiteY3" fmla="*/ 96013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26493"/>
                  <a:gd name="connsiteX1" fmla="*/ 233637 w 233637"/>
                  <a:gd name="connsiteY1" fmla="*/ 0 h 126493"/>
                  <a:gd name="connsiteX2" fmla="*/ 233637 w 233637"/>
                  <a:gd name="connsiteY2" fmla="*/ 126493 h 126493"/>
                  <a:gd name="connsiteX3" fmla="*/ 0 w 233637"/>
                  <a:gd name="connsiteY3" fmla="*/ 97918 h 126493"/>
                  <a:gd name="connsiteX0" fmla="*/ 0 w 233637"/>
                  <a:gd name="connsiteY0" fmla="*/ 97918 h 137923"/>
                  <a:gd name="connsiteX1" fmla="*/ 233637 w 233637"/>
                  <a:gd name="connsiteY1" fmla="*/ 0 h 137923"/>
                  <a:gd name="connsiteX2" fmla="*/ 233637 w 233637"/>
                  <a:gd name="connsiteY2" fmla="*/ 137923 h 137923"/>
                  <a:gd name="connsiteX3" fmla="*/ 0 w 233637"/>
                  <a:gd name="connsiteY3" fmla="*/ 97918 h 137923"/>
                  <a:gd name="connsiteX0" fmla="*/ 0 w 243162"/>
                  <a:gd name="connsiteY0" fmla="*/ 35053 h 75058"/>
                  <a:gd name="connsiteX1" fmla="*/ 243162 w 243162"/>
                  <a:gd name="connsiteY1" fmla="*/ 0 h 75058"/>
                  <a:gd name="connsiteX2" fmla="*/ 233637 w 243162"/>
                  <a:gd name="connsiteY2" fmla="*/ 75058 h 75058"/>
                  <a:gd name="connsiteX3" fmla="*/ 0 w 243162"/>
                  <a:gd name="connsiteY3" fmla="*/ 35053 h 7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162" h="75058">
                    <a:moveTo>
                      <a:pt x="0" y="35053"/>
                    </a:moveTo>
                    <a:lnTo>
                      <a:pt x="243162" y="0"/>
                    </a:lnTo>
                    <a:lnTo>
                      <a:pt x="233637" y="75058"/>
                    </a:lnTo>
                    <a:cubicBezTo>
                      <a:pt x="155758" y="65533"/>
                      <a:pt x="79784" y="61723"/>
                      <a:pt x="0" y="350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A262B35D-1643-4F76-B7F4-38905F1EC913}"/>
                </a:ext>
              </a:extLst>
            </p:cNvPr>
            <p:cNvSpPr/>
            <p:nvPr/>
          </p:nvSpPr>
          <p:spPr>
            <a:xfrm>
              <a:off x="1460242" y="2282209"/>
              <a:ext cx="1917024" cy="445751"/>
            </a:xfrm>
            <a:custGeom>
              <a:avLst/>
              <a:gdLst>
                <a:gd name="connsiteX0" fmla="*/ 1691375 w 1691375"/>
                <a:gd name="connsiteY0" fmla="*/ 0 h 330214"/>
                <a:gd name="connsiteX1" fmla="*/ 1691375 w 1691375"/>
                <a:gd name="connsiteY1" fmla="*/ 287819 h 330214"/>
                <a:gd name="connsiteX2" fmla="*/ 1603675 w 1691375"/>
                <a:gd name="connsiteY2" fmla="*/ 297878 h 330214"/>
                <a:gd name="connsiteX3" fmla="*/ 845687 w 1691375"/>
                <a:gd name="connsiteY3" fmla="*/ 330214 h 330214"/>
                <a:gd name="connsiteX4" fmla="*/ 87699 w 1691375"/>
                <a:gd name="connsiteY4" fmla="*/ 297878 h 330214"/>
                <a:gd name="connsiteX5" fmla="*/ 0 w 1691375"/>
                <a:gd name="connsiteY5" fmla="*/ 287820 h 330214"/>
                <a:gd name="connsiteX6" fmla="*/ 0 w 1691375"/>
                <a:gd name="connsiteY6" fmla="*/ 0 h 330214"/>
                <a:gd name="connsiteX7" fmla="*/ 1440 w 1691375"/>
                <a:gd name="connsiteY7" fmla="*/ 175 h 330214"/>
                <a:gd name="connsiteX8" fmla="*/ 845687 w 1691375"/>
                <a:gd name="connsiteY8" fmla="*/ 40751 h 330214"/>
                <a:gd name="connsiteX9" fmla="*/ 1689935 w 1691375"/>
                <a:gd name="connsiteY9" fmla="*/ 175 h 3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1375" h="330214">
                  <a:moveTo>
                    <a:pt x="1691375" y="0"/>
                  </a:moveTo>
                  <a:lnTo>
                    <a:pt x="1691375" y="287819"/>
                  </a:lnTo>
                  <a:lnTo>
                    <a:pt x="1603675" y="297878"/>
                  </a:lnTo>
                  <a:cubicBezTo>
                    <a:pt x="1370700" y="318700"/>
                    <a:pt x="1114557" y="330214"/>
                    <a:pt x="845687" y="330214"/>
                  </a:cubicBezTo>
                  <a:cubicBezTo>
                    <a:pt x="576817" y="330214"/>
                    <a:pt x="320674" y="318700"/>
                    <a:pt x="87699" y="297878"/>
                  </a:cubicBezTo>
                  <a:lnTo>
                    <a:pt x="0" y="287820"/>
                  </a:lnTo>
                  <a:lnTo>
                    <a:pt x="0" y="0"/>
                  </a:lnTo>
                  <a:lnTo>
                    <a:pt x="1440" y="175"/>
                  </a:lnTo>
                  <a:cubicBezTo>
                    <a:pt x="256837" y="26179"/>
                    <a:pt x="543208" y="40751"/>
                    <a:pt x="845687" y="40751"/>
                  </a:cubicBezTo>
                  <a:cubicBezTo>
                    <a:pt x="1148166" y="40751"/>
                    <a:pt x="1434537" y="26179"/>
                    <a:pt x="1689935" y="175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9713760B-8BE6-4543-B160-5BBE20936A34}"/>
              </a:ext>
            </a:extLst>
          </p:cNvPr>
          <p:cNvGrpSpPr/>
          <p:nvPr/>
        </p:nvGrpSpPr>
        <p:grpSpPr>
          <a:xfrm>
            <a:off x="3054670" y="1625439"/>
            <a:ext cx="4548839" cy="4102264"/>
            <a:chOff x="5571490" y="981075"/>
            <a:chExt cx="5689600" cy="5131033"/>
          </a:xfrm>
        </p:grpSpPr>
        <p:sp>
          <p:nvSpPr>
            <p:cNvPr id="58" name="矩形: 圆角 57">
              <a:extLst>
                <a:ext uri="{FF2B5EF4-FFF2-40B4-BE49-F238E27FC236}">
                  <a16:creationId xmlns="" xmlns:a16="http://schemas.microsoft.com/office/drawing/2014/main" id="{3E60D340-D378-40DE-AB6B-FD1F97CB7B9C}"/>
                </a:ext>
              </a:extLst>
            </p:cNvPr>
            <p:cNvSpPr/>
            <p:nvPr/>
          </p:nvSpPr>
          <p:spPr>
            <a:xfrm>
              <a:off x="5571490" y="1049556"/>
              <a:ext cx="5689600" cy="5062552"/>
            </a:xfrm>
            <a:prstGeom prst="roundRect">
              <a:avLst>
                <a:gd name="adj" fmla="val 3411"/>
              </a:avLst>
            </a:prstGeom>
            <a:gradFill>
              <a:gsLst>
                <a:gs pos="10000">
                  <a:srgbClr val="DCE9F6"/>
                </a:gs>
                <a:gs pos="25000">
                  <a:srgbClr val="BCD6ED">
                    <a:alpha val="30000"/>
                  </a:srgbClr>
                </a:gs>
              </a:gsLst>
              <a:lin ang="540000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08000" tIns="180042" rIns="108000" bIns="10800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B5954E0A-CBAB-4BEC-B7D9-2459FD324756}"/>
                </a:ext>
              </a:extLst>
            </p:cNvPr>
            <p:cNvSpPr/>
            <p:nvPr/>
          </p:nvSpPr>
          <p:spPr>
            <a:xfrm>
              <a:off x="6659589" y="981075"/>
              <a:ext cx="305682" cy="305682"/>
            </a:xfrm>
            <a:prstGeom prst="ellipse">
              <a:avLst/>
            </a:prstGeom>
            <a:solidFill>
              <a:srgbClr val="DC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9B34B20C-1EDD-4ED8-8A26-EA985DD68960}"/>
                </a:ext>
              </a:extLst>
            </p:cNvPr>
            <p:cNvSpPr/>
            <p:nvPr/>
          </p:nvSpPr>
          <p:spPr>
            <a:xfrm>
              <a:off x="9838737" y="981075"/>
              <a:ext cx="305682" cy="305682"/>
            </a:xfrm>
            <a:prstGeom prst="ellipse">
              <a:avLst/>
            </a:prstGeom>
            <a:solidFill>
              <a:srgbClr val="DC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5BA66E63-BD27-4B84-B2A9-BC401CFBDEAE}"/>
                </a:ext>
              </a:extLst>
            </p:cNvPr>
            <p:cNvSpPr/>
            <p:nvPr/>
          </p:nvSpPr>
          <p:spPr>
            <a:xfrm>
              <a:off x="5670748" y="1154677"/>
              <a:ext cx="5491084" cy="4852310"/>
            </a:xfrm>
            <a:prstGeom prst="roundRect">
              <a:avLst>
                <a:gd name="adj" fmla="val 3411"/>
              </a:avLst>
            </a:prstGeom>
            <a:solidFill>
              <a:schemeClr val="tx2">
                <a:alpha val="0"/>
              </a:schemeClr>
            </a:solidFill>
            <a:ln w="6350" cap="flat" cmpd="sng" algn="ctr">
              <a:gradFill>
                <a:gsLst>
                  <a:gs pos="0">
                    <a:schemeClr val="accent1">
                      <a:alpha val="10000"/>
                    </a:schemeClr>
                  </a:gs>
                  <a:gs pos="27000">
                    <a:srgbClr val="2388D5"/>
                  </a:gs>
                  <a:gs pos="83000">
                    <a:schemeClr val="accent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08000" tIns="180042" rIns="108000" bIns="10800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87ADD784-3AB2-45F7-9B44-FFF71E6A390A}"/>
                </a:ext>
              </a:extLst>
            </p:cNvPr>
            <p:cNvSpPr/>
            <p:nvPr/>
          </p:nvSpPr>
          <p:spPr>
            <a:xfrm flipH="1">
              <a:off x="6812430" y="981075"/>
              <a:ext cx="3207721" cy="509764"/>
            </a:xfrm>
            <a:custGeom>
              <a:avLst/>
              <a:gdLst>
                <a:gd name="connsiteX0" fmla="*/ 16380774 w 17290629"/>
                <a:gd name="connsiteY0" fmla="*/ 0 h 2747789"/>
                <a:gd name="connsiteX1" fmla="*/ 15428119 w 17290629"/>
                <a:gd name="connsiteY1" fmla="*/ 0 h 2747789"/>
                <a:gd name="connsiteX2" fmla="*/ 15352026 w 17290629"/>
                <a:gd name="connsiteY2" fmla="*/ 0 h 2747789"/>
                <a:gd name="connsiteX3" fmla="*/ 11442895 w 17290629"/>
                <a:gd name="connsiteY3" fmla="*/ 0 h 2747789"/>
                <a:gd name="connsiteX4" fmla="*/ 5847733 w 17290629"/>
                <a:gd name="connsiteY4" fmla="*/ 0 h 2747789"/>
                <a:gd name="connsiteX5" fmla="*/ 1938602 w 17290629"/>
                <a:gd name="connsiteY5" fmla="*/ 0 h 2747789"/>
                <a:gd name="connsiteX6" fmla="*/ 1862510 w 17290629"/>
                <a:gd name="connsiteY6" fmla="*/ 0 h 2747789"/>
                <a:gd name="connsiteX7" fmla="*/ 909854 w 17290629"/>
                <a:gd name="connsiteY7" fmla="*/ 0 h 2747789"/>
                <a:gd name="connsiteX8" fmla="*/ 909854 w 17290629"/>
                <a:gd name="connsiteY8" fmla="*/ 5 h 2747789"/>
                <a:gd name="connsiteX9" fmla="*/ 0 w 17290629"/>
                <a:gd name="connsiteY9" fmla="*/ 5 h 2747789"/>
                <a:gd name="connsiteX10" fmla="*/ 152464 w 17290629"/>
                <a:gd name="connsiteY10" fmla="*/ 63075 h 2747789"/>
                <a:gd name="connsiteX11" fmla="*/ 351134 w 17290629"/>
                <a:gd name="connsiteY11" fmla="*/ 205528 h 2747789"/>
                <a:gd name="connsiteX12" fmla="*/ 517616 w 17290629"/>
                <a:gd name="connsiteY12" fmla="*/ 412698 h 2747789"/>
                <a:gd name="connsiteX13" fmla="*/ 652446 w 17290629"/>
                <a:gd name="connsiteY13" fmla="*/ 717490 h 2747789"/>
                <a:gd name="connsiteX14" fmla="*/ 732488 w 17290629"/>
                <a:gd name="connsiteY14" fmla="*/ 1019221 h 2747789"/>
                <a:gd name="connsiteX15" fmla="*/ 792078 w 17290629"/>
                <a:gd name="connsiteY15" fmla="*/ 1416232 h 2747789"/>
                <a:gd name="connsiteX16" fmla="*/ 1494286 w 17290629"/>
                <a:gd name="connsiteY16" fmla="*/ 2687003 h 2747789"/>
                <a:gd name="connsiteX17" fmla="*/ 1929116 w 17290629"/>
                <a:gd name="connsiteY17" fmla="*/ 2743489 h 2747789"/>
                <a:gd name="connsiteX18" fmla="*/ 1938602 w 17290629"/>
                <a:gd name="connsiteY18" fmla="*/ 2743590 h 2747789"/>
                <a:gd name="connsiteX19" fmla="*/ 1938602 w 17290629"/>
                <a:gd name="connsiteY19" fmla="*/ 2747017 h 2747789"/>
                <a:gd name="connsiteX20" fmla="*/ 2214736 w 17290629"/>
                <a:gd name="connsiteY20" fmla="*/ 2747017 h 2747789"/>
                <a:gd name="connsiteX21" fmla="*/ 2267400 w 17290629"/>
                <a:gd name="connsiteY21" fmla="*/ 2747789 h 2747789"/>
                <a:gd name="connsiteX22" fmla="*/ 5215978 w 17290629"/>
                <a:gd name="connsiteY22" fmla="*/ 2747017 h 2747789"/>
                <a:gd name="connsiteX23" fmla="*/ 12074650 w 17290629"/>
                <a:gd name="connsiteY23" fmla="*/ 2747017 h 2747789"/>
                <a:gd name="connsiteX24" fmla="*/ 15023227 w 17290629"/>
                <a:gd name="connsiteY24" fmla="*/ 2747789 h 2747789"/>
                <a:gd name="connsiteX25" fmla="*/ 15075890 w 17290629"/>
                <a:gd name="connsiteY25" fmla="*/ 2747017 h 2747789"/>
                <a:gd name="connsiteX26" fmla="*/ 15352026 w 17290629"/>
                <a:gd name="connsiteY26" fmla="*/ 2747017 h 2747789"/>
                <a:gd name="connsiteX27" fmla="*/ 15352026 w 17290629"/>
                <a:gd name="connsiteY27" fmla="*/ 2743590 h 2747789"/>
                <a:gd name="connsiteX28" fmla="*/ 15361512 w 17290629"/>
                <a:gd name="connsiteY28" fmla="*/ 2743489 h 2747789"/>
                <a:gd name="connsiteX29" fmla="*/ 15796343 w 17290629"/>
                <a:gd name="connsiteY29" fmla="*/ 2687003 h 2747789"/>
                <a:gd name="connsiteX30" fmla="*/ 16498550 w 17290629"/>
                <a:gd name="connsiteY30" fmla="*/ 1416232 h 2747789"/>
                <a:gd name="connsiteX31" fmla="*/ 16558139 w 17290629"/>
                <a:gd name="connsiteY31" fmla="*/ 1019221 h 2747789"/>
                <a:gd name="connsiteX32" fmla="*/ 16638183 w 17290629"/>
                <a:gd name="connsiteY32" fmla="*/ 717490 h 2747789"/>
                <a:gd name="connsiteX33" fmla="*/ 16773012 w 17290629"/>
                <a:gd name="connsiteY33" fmla="*/ 412698 h 2747789"/>
                <a:gd name="connsiteX34" fmla="*/ 16939494 w 17290629"/>
                <a:gd name="connsiteY34" fmla="*/ 205528 h 2747789"/>
                <a:gd name="connsiteX35" fmla="*/ 17138165 w 17290629"/>
                <a:gd name="connsiteY35" fmla="*/ 63075 h 2747789"/>
                <a:gd name="connsiteX36" fmla="*/ 17290629 w 17290629"/>
                <a:gd name="connsiteY36" fmla="*/ 5 h 2747789"/>
                <a:gd name="connsiteX37" fmla="*/ 16380774 w 17290629"/>
                <a:gd name="connsiteY37" fmla="*/ 5 h 274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290629" h="2747789">
                  <a:moveTo>
                    <a:pt x="16380774" y="0"/>
                  </a:moveTo>
                  <a:lnTo>
                    <a:pt x="15428119" y="0"/>
                  </a:lnTo>
                  <a:lnTo>
                    <a:pt x="15352026" y="0"/>
                  </a:lnTo>
                  <a:lnTo>
                    <a:pt x="11442895" y="0"/>
                  </a:lnTo>
                  <a:lnTo>
                    <a:pt x="5847733" y="0"/>
                  </a:lnTo>
                  <a:lnTo>
                    <a:pt x="1938602" y="0"/>
                  </a:lnTo>
                  <a:lnTo>
                    <a:pt x="1862510" y="0"/>
                  </a:lnTo>
                  <a:lnTo>
                    <a:pt x="909854" y="0"/>
                  </a:lnTo>
                  <a:lnTo>
                    <a:pt x="909854" y="5"/>
                  </a:lnTo>
                  <a:lnTo>
                    <a:pt x="0" y="5"/>
                  </a:lnTo>
                  <a:lnTo>
                    <a:pt x="152464" y="63075"/>
                  </a:lnTo>
                  <a:cubicBezTo>
                    <a:pt x="229152" y="95511"/>
                    <a:pt x="293098" y="146631"/>
                    <a:pt x="351134" y="205528"/>
                  </a:cubicBezTo>
                  <a:cubicBezTo>
                    <a:pt x="409170" y="264424"/>
                    <a:pt x="459618" y="321598"/>
                    <a:pt x="517616" y="412698"/>
                  </a:cubicBezTo>
                  <a:cubicBezTo>
                    <a:pt x="575614" y="503799"/>
                    <a:pt x="623222" y="616913"/>
                    <a:pt x="652446" y="717490"/>
                  </a:cubicBezTo>
                  <a:cubicBezTo>
                    <a:pt x="681668" y="818067"/>
                    <a:pt x="709216" y="902762"/>
                    <a:pt x="732488" y="1019221"/>
                  </a:cubicBezTo>
                  <a:cubicBezTo>
                    <a:pt x="755762" y="1135680"/>
                    <a:pt x="775604" y="1280510"/>
                    <a:pt x="792078" y="1416232"/>
                  </a:cubicBezTo>
                  <a:cubicBezTo>
                    <a:pt x="898006" y="1914954"/>
                    <a:pt x="1111240" y="2607322"/>
                    <a:pt x="1494286" y="2687003"/>
                  </a:cubicBezTo>
                  <a:cubicBezTo>
                    <a:pt x="1685808" y="2726844"/>
                    <a:pt x="1815508" y="2739515"/>
                    <a:pt x="1929116" y="2743489"/>
                  </a:cubicBezTo>
                  <a:lnTo>
                    <a:pt x="1938602" y="2743590"/>
                  </a:lnTo>
                  <a:lnTo>
                    <a:pt x="1938602" y="2747017"/>
                  </a:lnTo>
                  <a:lnTo>
                    <a:pt x="2214736" y="2747017"/>
                  </a:lnTo>
                  <a:lnTo>
                    <a:pt x="2267400" y="2747789"/>
                  </a:lnTo>
                  <a:lnTo>
                    <a:pt x="5215978" y="2747017"/>
                  </a:lnTo>
                  <a:lnTo>
                    <a:pt x="12074650" y="2747017"/>
                  </a:lnTo>
                  <a:lnTo>
                    <a:pt x="15023227" y="2747789"/>
                  </a:lnTo>
                  <a:lnTo>
                    <a:pt x="15075890" y="2747017"/>
                  </a:lnTo>
                  <a:lnTo>
                    <a:pt x="15352026" y="2747017"/>
                  </a:lnTo>
                  <a:lnTo>
                    <a:pt x="15352026" y="2743590"/>
                  </a:lnTo>
                  <a:lnTo>
                    <a:pt x="15361512" y="2743489"/>
                  </a:lnTo>
                  <a:cubicBezTo>
                    <a:pt x="15475120" y="2739515"/>
                    <a:pt x="15604820" y="2726844"/>
                    <a:pt x="15796343" y="2687003"/>
                  </a:cubicBezTo>
                  <a:cubicBezTo>
                    <a:pt x="16179388" y="2607322"/>
                    <a:pt x="16392623" y="1914954"/>
                    <a:pt x="16498550" y="1416232"/>
                  </a:cubicBezTo>
                  <a:cubicBezTo>
                    <a:pt x="16515025" y="1280510"/>
                    <a:pt x="16534865" y="1135680"/>
                    <a:pt x="16558139" y="1019221"/>
                  </a:cubicBezTo>
                  <a:cubicBezTo>
                    <a:pt x="16581413" y="902762"/>
                    <a:pt x="16608960" y="818067"/>
                    <a:pt x="16638183" y="717490"/>
                  </a:cubicBezTo>
                  <a:cubicBezTo>
                    <a:pt x="16667405" y="616913"/>
                    <a:pt x="16715013" y="503799"/>
                    <a:pt x="16773012" y="412698"/>
                  </a:cubicBezTo>
                  <a:cubicBezTo>
                    <a:pt x="16831010" y="321598"/>
                    <a:pt x="16881459" y="264424"/>
                    <a:pt x="16939494" y="205528"/>
                  </a:cubicBezTo>
                  <a:cubicBezTo>
                    <a:pt x="16997529" y="146631"/>
                    <a:pt x="17061476" y="95511"/>
                    <a:pt x="17138165" y="63075"/>
                  </a:cubicBezTo>
                  <a:lnTo>
                    <a:pt x="17290629" y="5"/>
                  </a:lnTo>
                  <a:lnTo>
                    <a:pt x="16380774" y="5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48ED7ECA-CB49-492B-95FE-3674843778A1}"/>
              </a:ext>
            </a:extLst>
          </p:cNvPr>
          <p:cNvGrpSpPr/>
          <p:nvPr/>
        </p:nvGrpSpPr>
        <p:grpSpPr>
          <a:xfrm>
            <a:off x="8132880" y="5605563"/>
            <a:ext cx="3152600" cy="498841"/>
            <a:chOff x="4646480" y="2826721"/>
            <a:chExt cx="3152600" cy="498841"/>
          </a:xfrm>
        </p:grpSpPr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E5066B60-7D98-4349-B792-CAC7EFADBCB4}"/>
                </a:ext>
              </a:extLst>
            </p:cNvPr>
            <p:cNvGrpSpPr/>
            <p:nvPr/>
          </p:nvGrpSpPr>
          <p:grpSpPr>
            <a:xfrm>
              <a:off x="7402983" y="2929129"/>
              <a:ext cx="396097" cy="396433"/>
              <a:chOff x="3882051" y="3134975"/>
              <a:chExt cx="396097" cy="396433"/>
            </a:xfrm>
          </p:grpSpPr>
          <p:sp>
            <p:nvSpPr>
              <p:cNvPr id="69" name="箭头: 五边形 68">
                <a:extLst>
                  <a:ext uri="{FF2B5EF4-FFF2-40B4-BE49-F238E27FC236}">
                    <a16:creationId xmlns="" xmlns:a16="http://schemas.microsoft.com/office/drawing/2014/main" id="{8170548A-989A-492C-A723-CD14E623CAA9}"/>
                  </a:ext>
                </a:extLst>
              </p:cNvPr>
              <p:cNvSpPr/>
              <p:nvPr/>
            </p:nvSpPr>
            <p:spPr>
              <a:xfrm flipV="1"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70" name="等腰三角形 69">
                <a:extLst>
                  <a:ext uri="{FF2B5EF4-FFF2-40B4-BE49-F238E27FC236}">
                    <a16:creationId xmlns="" xmlns:a16="http://schemas.microsoft.com/office/drawing/2014/main" id="{A32936D6-2E66-490B-AEBE-30BABB085FAC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EA593332-FA9D-4363-AF64-29E6291EEDE9}"/>
                </a:ext>
              </a:extLst>
            </p:cNvPr>
            <p:cNvGrpSpPr/>
            <p:nvPr/>
          </p:nvGrpSpPr>
          <p:grpSpPr>
            <a:xfrm flipH="1">
              <a:off x="4646480" y="2929129"/>
              <a:ext cx="396097" cy="396433"/>
              <a:chOff x="3882051" y="3134975"/>
              <a:chExt cx="396097" cy="396433"/>
            </a:xfrm>
          </p:grpSpPr>
          <p:sp>
            <p:nvSpPr>
              <p:cNvPr id="67" name="箭头: 五边形 66">
                <a:extLst>
                  <a:ext uri="{FF2B5EF4-FFF2-40B4-BE49-F238E27FC236}">
                    <a16:creationId xmlns="" xmlns:a16="http://schemas.microsoft.com/office/drawing/2014/main" id="{D3D45080-312F-492C-A025-38BE6FB32DE7}"/>
                  </a:ext>
                </a:extLst>
              </p:cNvPr>
              <p:cNvSpPr/>
              <p:nvPr/>
            </p:nvSpPr>
            <p:spPr>
              <a:xfrm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100000">
                    <a:schemeClr val="accent1"/>
                  </a:gs>
                  <a:gs pos="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8" name="等腰三角形 67">
                <a:extLst>
                  <a:ext uri="{FF2B5EF4-FFF2-40B4-BE49-F238E27FC236}">
                    <a16:creationId xmlns="" xmlns:a16="http://schemas.microsoft.com/office/drawing/2014/main" id="{3FC7AFDF-310E-4A0C-A9DF-47FC90F163AF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6FABBB2D-F913-42F3-AABC-FA38BF7FBB14}"/>
                </a:ext>
              </a:extLst>
            </p:cNvPr>
            <p:cNvSpPr/>
            <p:nvPr/>
          </p:nvSpPr>
          <p:spPr>
            <a:xfrm>
              <a:off x="4947901" y="2826721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1C67991B-E260-49E0-B678-47EC348AF8A5}"/>
              </a:ext>
            </a:extLst>
          </p:cNvPr>
          <p:cNvSpPr>
            <a:spLocks noChangeAspect="1"/>
          </p:cNvSpPr>
          <p:nvPr/>
        </p:nvSpPr>
        <p:spPr>
          <a:xfrm>
            <a:off x="-4808589" y="1"/>
            <a:ext cx="457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457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1E5678A3-8547-4A18-88E7-5E944D8D34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更多可编辑素材</a:t>
            </a:r>
            <a:r>
              <a:rPr lang="en-US" altLang="zh-CN" dirty="0"/>
              <a:t>·</a:t>
            </a:r>
            <a:r>
              <a:rPr lang="zh-CN" altLang="en-US" dirty="0"/>
              <a:t>欢迎使用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29E15A4-9335-4977-932B-1557C505D6AD}"/>
              </a:ext>
            </a:extLst>
          </p:cNvPr>
          <p:cNvGrpSpPr/>
          <p:nvPr/>
        </p:nvGrpSpPr>
        <p:grpSpPr>
          <a:xfrm>
            <a:off x="5753230" y="1378388"/>
            <a:ext cx="1739095" cy="2601512"/>
            <a:chOff x="5439303" y="1895750"/>
            <a:chExt cx="2314736" cy="3462612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FA604369-04FD-40BA-9CBD-D6D6530B6EAB}"/>
                </a:ext>
              </a:extLst>
            </p:cNvPr>
            <p:cNvGrpSpPr/>
            <p:nvPr/>
          </p:nvGrpSpPr>
          <p:grpSpPr>
            <a:xfrm>
              <a:off x="5439303" y="2782092"/>
              <a:ext cx="2314736" cy="2576270"/>
              <a:chOff x="5439303" y="2782092"/>
              <a:chExt cx="2314736" cy="2576270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204C6C1E-6A3E-46F9-87E0-055C6C34E088}"/>
                  </a:ext>
                </a:extLst>
              </p:cNvPr>
              <p:cNvSpPr/>
              <p:nvPr/>
            </p:nvSpPr>
            <p:spPr>
              <a:xfrm rot="6652463" flipH="1">
                <a:off x="5221180" y="4104600"/>
                <a:ext cx="1471883" cy="1035638"/>
              </a:xfrm>
              <a:custGeom>
                <a:avLst/>
                <a:gdLst>
                  <a:gd name="connsiteX0" fmla="*/ 1197693 w 4537035"/>
                  <a:gd name="connsiteY0" fmla="*/ 890296 h 1035638"/>
                  <a:gd name="connsiteX1" fmla="*/ 1471883 w 4537035"/>
                  <a:gd name="connsiteY1" fmla="*/ 171299 h 1035638"/>
                  <a:gd name="connsiteX2" fmla="*/ 9112 w 4537035"/>
                  <a:gd name="connsiteY2" fmla="*/ 0 h 1035638"/>
                  <a:gd name="connsiteX3" fmla="*/ 310769 w 4537035"/>
                  <a:gd name="connsiteY3" fmla="*/ 481896 h 1035638"/>
                  <a:gd name="connsiteX4" fmla="*/ 0 w 4537035"/>
                  <a:gd name="connsiteY4" fmla="*/ 1035638 h 1035638"/>
                  <a:gd name="connsiteX5" fmla="*/ 987062 w 4537035"/>
                  <a:gd name="connsiteY5" fmla="*/ 902887 h 1035638"/>
                  <a:gd name="connsiteX6" fmla="*/ 4537035 w 4537035"/>
                  <a:gd name="connsiteY6" fmla="*/ 530245 h 1035638"/>
                  <a:gd name="connsiteX7" fmla="*/ 4532089 w 4537035"/>
                  <a:gd name="connsiteY7" fmla="*/ 529666 h 1035638"/>
                  <a:gd name="connsiteX8" fmla="*/ 4530923 w 4537035"/>
                  <a:gd name="connsiteY8" fmla="*/ 532724 h 1035638"/>
                  <a:gd name="connsiteX0" fmla="*/ 1197693 w 4532089"/>
                  <a:gd name="connsiteY0" fmla="*/ 890296 h 1035638"/>
                  <a:gd name="connsiteX1" fmla="*/ 1471883 w 4532089"/>
                  <a:gd name="connsiteY1" fmla="*/ 171299 h 1035638"/>
                  <a:gd name="connsiteX2" fmla="*/ 9112 w 4532089"/>
                  <a:gd name="connsiteY2" fmla="*/ 0 h 1035638"/>
                  <a:gd name="connsiteX3" fmla="*/ 310769 w 4532089"/>
                  <a:gd name="connsiteY3" fmla="*/ 481896 h 1035638"/>
                  <a:gd name="connsiteX4" fmla="*/ 0 w 4532089"/>
                  <a:gd name="connsiteY4" fmla="*/ 1035638 h 1035638"/>
                  <a:gd name="connsiteX5" fmla="*/ 987062 w 4532089"/>
                  <a:gd name="connsiteY5" fmla="*/ 902887 h 1035638"/>
                  <a:gd name="connsiteX6" fmla="*/ 1197693 w 4532089"/>
                  <a:gd name="connsiteY6" fmla="*/ 890296 h 1035638"/>
                  <a:gd name="connsiteX7" fmla="*/ 4530923 w 4532089"/>
                  <a:gd name="connsiteY7" fmla="*/ 532724 h 1035638"/>
                  <a:gd name="connsiteX8" fmla="*/ 4532089 w 4532089"/>
                  <a:gd name="connsiteY8" fmla="*/ 529666 h 1035638"/>
                  <a:gd name="connsiteX9" fmla="*/ 4530923 w 4532089"/>
                  <a:gd name="connsiteY9" fmla="*/ 532724 h 1035638"/>
                  <a:gd name="connsiteX0" fmla="*/ 1197693 w 1471883"/>
                  <a:gd name="connsiteY0" fmla="*/ 890296 h 1035638"/>
                  <a:gd name="connsiteX1" fmla="*/ 1471883 w 1471883"/>
                  <a:gd name="connsiteY1" fmla="*/ 171299 h 1035638"/>
                  <a:gd name="connsiteX2" fmla="*/ 9112 w 1471883"/>
                  <a:gd name="connsiteY2" fmla="*/ 0 h 1035638"/>
                  <a:gd name="connsiteX3" fmla="*/ 310769 w 1471883"/>
                  <a:gd name="connsiteY3" fmla="*/ 481896 h 1035638"/>
                  <a:gd name="connsiteX4" fmla="*/ 0 w 1471883"/>
                  <a:gd name="connsiteY4" fmla="*/ 1035638 h 1035638"/>
                  <a:gd name="connsiteX5" fmla="*/ 987062 w 1471883"/>
                  <a:gd name="connsiteY5" fmla="*/ 902887 h 1035638"/>
                  <a:gd name="connsiteX6" fmla="*/ 1197693 w 1471883"/>
                  <a:gd name="connsiteY6" fmla="*/ 890296 h 103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1883" h="1035638">
                    <a:moveTo>
                      <a:pt x="1197693" y="890296"/>
                    </a:moveTo>
                    <a:lnTo>
                      <a:pt x="1471883" y="171299"/>
                    </a:lnTo>
                    <a:lnTo>
                      <a:pt x="9112" y="0"/>
                    </a:lnTo>
                    <a:lnTo>
                      <a:pt x="310769" y="481896"/>
                    </a:lnTo>
                    <a:lnTo>
                      <a:pt x="0" y="1035638"/>
                    </a:lnTo>
                    <a:cubicBezTo>
                      <a:pt x="330705" y="969657"/>
                      <a:pt x="659491" y="928915"/>
                      <a:pt x="987062" y="902887"/>
                    </a:cubicBezTo>
                    <a:lnTo>
                      <a:pt x="1197693" y="890296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2DFED625-86CE-4607-BC06-A2E6890436B8}"/>
                  </a:ext>
                </a:extLst>
              </p:cNvPr>
              <p:cNvSpPr/>
              <p:nvPr/>
            </p:nvSpPr>
            <p:spPr>
              <a:xfrm rot="14947537">
                <a:off x="6500278" y="4104602"/>
                <a:ext cx="1471883" cy="1035638"/>
              </a:xfrm>
              <a:custGeom>
                <a:avLst/>
                <a:gdLst>
                  <a:gd name="connsiteX0" fmla="*/ 1197693 w 4537035"/>
                  <a:gd name="connsiteY0" fmla="*/ 890296 h 1035638"/>
                  <a:gd name="connsiteX1" fmla="*/ 1471883 w 4537035"/>
                  <a:gd name="connsiteY1" fmla="*/ 171299 h 1035638"/>
                  <a:gd name="connsiteX2" fmla="*/ 9112 w 4537035"/>
                  <a:gd name="connsiteY2" fmla="*/ 0 h 1035638"/>
                  <a:gd name="connsiteX3" fmla="*/ 310769 w 4537035"/>
                  <a:gd name="connsiteY3" fmla="*/ 481896 h 1035638"/>
                  <a:gd name="connsiteX4" fmla="*/ 0 w 4537035"/>
                  <a:gd name="connsiteY4" fmla="*/ 1035638 h 1035638"/>
                  <a:gd name="connsiteX5" fmla="*/ 987062 w 4537035"/>
                  <a:gd name="connsiteY5" fmla="*/ 902887 h 1035638"/>
                  <a:gd name="connsiteX6" fmla="*/ 4537035 w 4537035"/>
                  <a:gd name="connsiteY6" fmla="*/ 530245 h 1035638"/>
                  <a:gd name="connsiteX7" fmla="*/ 4532089 w 4537035"/>
                  <a:gd name="connsiteY7" fmla="*/ 529666 h 1035638"/>
                  <a:gd name="connsiteX8" fmla="*/ 4530923 w 4537035"/>
                  <a:gd name="connsiteY8" fmla="*/ 532724 h 1035638"/>
                  <a:gd name="connsiteX0" fmla="*/ 1197693 w 4532089"/>
                  <a:gd name="connsiteY0" fmla="*/ 890296 h 1035638"/>
                  <a:gd name="connsiteX1" fmla="*/ 1471883 w 4532089"/>
                  <a:gd name="connsiteY1" fmla="*/ 171299 h 1035638"/>
                  <a:gd name="connsiteX2" fmla="*/ 9112 w 4532089"/>
                  <a:gd name="connsiteY2" fmla="*/ 0 h 1035638"/>
                  <a:gd name="connsiteX3" fmla="*/ 310769 w 4532089"/>
                  <a:gd name="connsiteY3" fmla="*/ 481896 h 1035638"/>
                  <a:gd name="connsiteX4" fmla="*/ 0 w 4532089"/>
                  <a:gd name="connsiteY4" fmla="*/ 1035638 h 1035638"/>
                  <a:gd name="connsiteX5" fmla="*/ 987062 w 4532089"/>
                  <a:gd name="connsiteY5" fmla="*/ 902887 h 1035638"/>
                  <a:gd name="connsiteX6" fmla="*/ 1197693 w 4532089"/>
                  <a:gd name="connsiteY6" fmla="*/ 890296 h 1035638"/>
                  <a:gd name="connsiteX7" fmla="*/ 4530923 w 4532089"/>
                  <a:gd name="connsiteY7" fmla="*/ 532724 h 1035638"/>
                  <a:gd name="connsiteX8" fmla="*/ 4532089 w 4532089"/>
                  <a:gd name="connsiteY8" fmla="*/ 529666 h 1035638"/>
                  <a:gd name="connsiteX9" fmla="*/ 4530923 w 4532089"/>
                  <a:gd name="connsiteY9" fmla="*/ 532724 h 1035638"/>
                  <a:gd name="connsiteX0" fmla="*/ 1197693 w 1471883"/>
                  <a:gd name="connsiteY0" fmla="*/ 890296 h 1035638"/>
                  <a:gd name="connsiteX1" fmla="*/ 1471883 w 1471883"/>
                  <a:gd name="connsiteY1" fmla="*/ 171299 h 1035638"/>
                  <a:gd name="connsiteX2" fmla="*/ 9112 w 1471883"/>
                  <a:gd name="connsiteY2" fmla="*/ 0 h 1035638"/>
                  <a:gd name="connsiteX3" fmla="*/ 310769 w 1471883"/>
                  <a:gd name="connsiteY3" fmla="*/ 481896 h 1035638"/>
                  <a:gd name="connsiteX4" fmla="*/ 0 w 1471883"/>
                  <a:gd name="connsiteY4" fmla="*/ 1035638 h 1035638"/>
                  <a:gd name="connsiteX5" fmla="*/ 987062 w 1471883"/>
                  <a:gd name="connsiteY5" fmla="*/ 902887 h 1035638"/>
                  <a:gd name="connsiteX6" fmla="*/ 1197693 w 1471883"/>
                  <a:gd name="connsiteY6" fmla="*/ 890296 h 103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1883" h="1035638">
                    <a:moveTo>
                      <a:pt x="1197693" y="890296"/>
                    </a:moveTo>
                    <a:lnTo>
                      <a:pt x="1471883" y="171299"/>
                    </a:lnTo>
                    <a:lnTo>
                      <a:pt x="9112" y="0"/>
                    </a:lnTo>
                    <a:lnTo>
                      <a:pt x="310769" y="481896"/>
                    </a:lnTo>
                    <a:lnTo>
                      <a:pt x="0" y="1035638"/>
                    </a:lnTo>
                    <a:cubicBezTo>
                      <a:pt x="330705" y="969657"/>
                      <a:pt x="659491" y="928915"/>
                      <a:pt x="987062" y="902887"/>
                    </a:cubicBezTo>
                    <a:lnTo>
                      <a:pt x="1197693" y="890296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35" name="矩形 1">
                <a:extLst>
                  <a:ext uri="{FF2B5EF4-FFF2-40B4-BE49-F238E27FC236}">
                    <a16:creationId xmlns="" xmlns:a16="http://schemas.microsoft.com/office/drawing/2014/main" id="{E5C575AF-01B4-4E02-B9DD-A201E07821C2}"/>
                  </a:ext>
                </a:extLst>
              </p:cNvPr>
              <p:cNvSpPr/>
              <p:nvPr/>
            </p:nvSpPr>
            <p:spPr>
              <a:xfrm rot="6531573">
                <a:off x="5114309" y="3537079"/>
                <a:ext cx="2240527" cy="730555"/>
              </a:xfrm>
              <a:custGeom>
                <a:avLst/>
                <a:gdLst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2240527 w 2240527"/>
                  <a:gd name="connsiteY2" fmla="*/ 730555 h 730555"/>
                  <a:gd name="connsiteX3" fmla="*/ 0 w 2240527"/>
                  <a:gd name="connsiteY3" fmla="*/ 730555 h 730555"/>
                  <a:gd name="connsiteX4" fmla="*/ 0 w 2240527"/>
                  <a:gd name="connsiteY4" fmla="*/ 0 h 730555"/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1980843 w 2240527"/>
                  <a:gd name="connsiteY2" fmla="*/ 412158 h 730555"/>
                  <a:gd name="connsiteX3" fmla="*/ 2240527 w 2240527"/>
                  <a:gd name="connsiteY3" fmla="*/ 730555 h 730555"/>
                  <a:gd name="connsiteX4" fmla="*/ 0 w 2240527"/>
                  <a:gd name="connsiteY4" fmla="*/ 730555 h 730555"/>
                  <a:gd name="connsiteX5" fmla="*/ 0 w 2240527"/>
                  <a:gd name="connsiteY5" fmla="*/ 0 h 730555"/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2013434 w 2240527"/>
                  <a:gd name="connsiteY2" fmla="*/ 366132 h 730555"/>
                  <a:gd name="connsiteX3" fmla="*/ 2240527 w 2240527"/>
                  <a:gd name="connsiteY3" fmla="*/ 730555 h 730555"/>
                  <a:gd name="connsiteX4" fmla="*/ 0 w 2240527"/>
                  <a:gd name="connsiteY4" fmla="*/ 730555 h 730555"/>
                  <a:gd name="connsiteX5" fmla="*/ 0 w 2240527"/>
                  <a:gd name="connsiteY5" fmla="*/ 0 h 730555"/>
                  <a:gd name="connsiteX0" fmla="*/ 0 w 2240528"/>
                  <a:gd name="connsiteY0" fmla="*/ 0 h 730555"/>
                  <a:gd name="connsiteX1" fmla="*/ 2240527 w 2240528"/>
                  <a:gd name="connsiteY1" fmla="*/ 0 h 730555"/>
                  <a:gd name="connsiteX2" fmla="*/ 2013434 w 2240528"/>
                  <a:gd name="connsiteY2" fmla="*/ 366132 h 730555"/>
                  <a:gd name="connsiteX3" fmla="*/ 2240527 w 2240528"/>
                  <a:gd name="connsiteY3" fmla="*/ 730555 h 730555"/>
                  <a:gd name="connsiteX4" fmla="*/ 0 w 2240528"/>
                  <a:gd name="connsiteY4" fmla="*/ 730555 h 730555"/>
                  <a:gd name="connsiteX5" fmla="*/ 0 w 2240528"/>
                  <a:gd name="connsiteY5" fmla="*/ 0 h 730555"/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2013434 w 2240527"/>
                  <a:gd name="connsiteY2" fmla="*/ 366132 h 730555"/>
                  <a:gd name="connsiteX3" fmla="*/ 2240527 w 2240527"/>
                  <a:gd name="connsiteY3" fmla="*/ 730555 h 730555"/>
                  <a:gd name="connsiteX4" fmla="*/ 0 w 2240527"/>
                  <a:gd name="connsiteY4" fmla="*/ 730555 h 730555"/>
                  <a:gd name="connsiteX5" fmla="*/ 0 w 2240527"/>
                  <a:gd name="connsiteY5" fmla="*/ 0 h 73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0527" h="730555">
                    <a:moveTo>
                      <a:pt x="0" y="0"/>
                    </a:moveTo>
                    <a:lnTo>
                      <a:pt x="2240527" y="0"/>
                    </a:lnTo>
                    <a:cubicBezTo>
                      <a:pt x="2178145" y="94234"/>
                      <a:pt x="2083728" y="255775"/>
                      <a:pt x="2013434" y="366132"/>
                    </a:cubicBezTo>
                    <a:lnTo>
                      <a:pt x="2240527" y="730555"/>
                    </a:lnTo>
                    <a:lnTo>
                      <a:pt x="0" y="73055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chemeClr val="accent1">
                      <a:lumMod val="75000"/>
                    </a:schemeClr>
                  </a:gs>
                  <a:gs pos="55000">
                    <a:schemeClr val="accent1"/>
                  </a:gs>
                  <a:gs pos="74000">
                    <a:schemeClr val="accent5"/>
                  </a:gs>
                </a:gsLst>
                <a:lin ang="4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36" name="矩形 1">
                <a:extLst>
                  <a:ext uri="{FF2B5EF4-FFF2-40B4-BE49-F238E27FC236}">
                    <a16:creationId xmlns="" xmlns:a16="http://schemas.microsoft.com/office/drawing/2014/main" id="{DE09C9B1-2DC7-41DE-954E-227116DBAED3}"/>
                  </a:ext>
                </a:extLst>
              </p:cNvPr>
              <p:cNvSpPr/>
              <p:nvPr/>
            </p:nvSpPr>
            <p:spPr>
              <a:xfrm rot="15068427" flipH="1">
                <a:off x="5842777" y="3537078"/>
                <a:ext cx="2240527" cy="730555"/>
              </a:xfrm>
              <a:custGeom>
                <a:avLst/>
                <a:gdLst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2240527 w 2240527"/>
                  <a:gd name="connsiteY2" fmla="*/ 730555 h 730555"/>
                  <a:gd name="connsiteX3" fmla="*/ 0 w 2240527"/>
                  <a:gd name="connsiteY3" fmla="*/ 730555 h 730555"/>
                  <a:gd name="connsiteX4" fmla="*/ 0 w 2240527"/>
                  <a:gd name="connsiteY4" fmla="*/ 0 h 730555"/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1980843 w 2240527"/>
                  <a:gd name="connsiteY2" fmla="*/ 412158 h 730555"/>
                  <a:gd name="connsiteX3" fmla="*/ 2240527 w 2240527"/>
                  <a:gd name="connsiteY3" fmla="*/ 730555 h 730555"/>
                  <a:gd name="connsiteX4" fmla="*/ 0 w 2240527"/>
                  <a:gd name="connsiteY4" fmla="*/ 730555 h 730555"/>
                  <a:gd name="connsiteX5" fmla="*/ 0 w 2240527"/>
                  <a:gd name="connsiteY5" fmla="*/ 0 h 730555"/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2013434 w 2240527"/>
                  <a:gd name="connsiteY2" fmla="*/ 366132 h 730555"/>
                  <a:gd name="connsiteX3" fmla="*/ 2240527 w 2240527"/>
                  <a:gd name="connsiteY3" fmla="*/ 730555 h 730555"/>
                  <a:gd name="connsiteX4" fmla="*/ 0 w 2240527"/>
                  <a:gd name="connsiteY4" fmla="*/ 730555 h 730555"/>
                  <a:gd name="connsiteX5" fmla="*/ 0 w 2240527"/>
                  <a:gd name="connsiteY5" fmla="*/ 0 h 730555"/>
                  <a:gd name="connsiteX0" fmla="*/ 0 w 2240528"/>
                  <a:gd name="connsiteY0" fmla="*/ 0 h 730555"/>
                  <a:gd name="connsiteX1" fmla="*/ 2240527 w 2240528"/>
                  <a:gd name="connsiteY1" fmla="*/ 0 h 730555"/>
                  <a:gd name="connsiteX2" fmla="*/ 2013434 w 2240528"/>
                  <a:gd name="connsiteY2" fmla="*/ 366132 h 730555"/>
                  <a:gd name="connsiteX3" fmla="*/ 2240527 w 2240528"/>
                  <a:gd name="connsiteY3" fmla="*/ 730555 h 730555"/>
                  <a:gd name="connsiteX4" fmla="*/ 0 w 2240528"/>
                  <a:gd name="connsiteY4" fmla="*/ 730555 h 730555"/>
                  <a:gd name="connsiteX5" fmla="*/ 0 w 2240528"/>
                  <a:gd name="connsiteY5" fmla="*/ 0 h 730555"/>
                  <a:gd name="connsiteX0" fmla="*/ 0 w 2240527"/>
                  <a:gd name="connsiteY0" fmla="*/ 0 h 730555"/>
                  <a:gd name="connsiteX1" fmla="*/ 2240527 w 2240527"/>
                  <a:gd name="connsiteY1" fmla="*/ 0 h 730555"/>
                  <a:gd name="connsiteX2" fmla="*/ 2013434 w 2240527"/>
                  <a:gd name="connsiteY2" fmla="*/ 366132 h 730555"/>
                  <a:gd name="connsiteX3" fmla="*/ 2240527 w 2240527"/>
                  <a:gd name="connsiteY3" fmla="*/ 730555 h 730555"/>
                  <a:gd name="connsiteX4" fmla="*/ 0 w 2240527"/>
                  <a:gd name="connsiteY4" fmla="*/ 730555 h 730555"/>
                  <a:gd name="connsiteX5" fmla="*/ 0 w 2240527"/>
                  <a:gd name="connsiteY5" fmla="*/ 0 h 73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0527" h="730555">
                    <a:moveTo>
                      <a:pt x="0" y="0"/>
                    </a:moveTo>
                    <a:lnTo>
                      <a:pt x="2240527" y="0"/>
                    </a:lnTo>
                    <a:cubicBezTo>
                      <a:pt x="2178145" y="94234"/>
                      <a:pt x="2083728" y="255775"/>
                      <a:pt x="2013434" y="366132"/>
                    </a:cubicBezTo>
                    <a:lnTo>
                      <a:pt x="2240527" y="730555"/>
                    </a:lnTo>
                    <a:lnTo>
                      <a:pt x="0" y="73055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chemeClr val="accent1">
                      <a:lumMod val="75000"/>
                    </a:schemeClr>
                  </a:gs>
                  <a:gs pos="58000">
                    <a:schemeClr val="accent1"/>
                  </a:gs>
                  <a:gs pos="76000">
                    <a:schemeClr val="accent5"/>
                  </a:gs>
                </a:gsLst>
                <a:lin ang="60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CFDACC42-8E32-4DE2-A6CB-50FC267A1920}"/>
                </a:ext>
              </a:extLst>
            </p:cNvPr>
            <p:cNvGrpSpPr/>
            <p:nvPr/>
          </p:nvGrpSpPr>
          <p:grpSpPr>
            <a:xfrm>
              <a:off x="5584204" y="1895750"/>
              <a:ext cx="2029205" cy="2029205"/>
              <a:chOff x="5584204" y="1895750"/>
              <a:chExt cx="2029205" cy="2029205"/>
            </a:xfrm>
          </p:grpSpPr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D8E4423A-C0A7-4015-B10F-B04DD34CE0E1}"/>
                  </a:ext>
                </a:extLst>
              </p:cNvPr>
              <p:cNvSpPr/>
              <p:nvPr/>
            </p:nvSpPr>
            <p:spPr>
              <a:xfrm>
                <a:off x="5629403" y="1940949"/>
                <a:ext cx="1938807" cy="19388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9232840C-6FE6-471E-A2BD-1EFF8541F9ED}"/>
                  </a:ext>
                </a:extLst>
              </p:cNvPr>
              <p:cNvSpPr/>
              <p:nvPr/>
            </p:nvSpPr>
            <p:spPr>
              <a:xfrm>
                <a:off x="5933071" y="2244617"/>
                <a:ext cx="1331471" cy="1331471"/>
              </a:xfrm>
              <a:prstGeom prst="ellipse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B888571E-0DA5-4ABC-922F-8358A1B62836}"/>
                  </a:ext>
                </a:extLst>
              </p:cNvPr>
              <p:cNvGrpSpPr/>
              <p:nvPr/>
            </p:nvGrpSpPr>
            <p:grpSpPr>
              <a:xfrm>
                <a:off x="5584204" y="1895750"/>
                <a:ext cx="2029205" cy="2029205"/>
                <a:chOff x="3494396" y="1909823"/>
                <a:chExt cx="2029205" cy="2029205"/>
              </a:xfrm>
              <a:effectLst>
                <a:outerShdw blurRad="152400" sx="102000" sy="102000" algn="ctr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9" name="矩形: 圆角 8">
                  <a:extLst>
                    <a:ext uri="{FF2B5EF4-FFF2-40B4-BE49-F238E27FC236}">
                      <a16:creationId xmlns="" xmlns:a16="http://schemas.microsoft.com/office/drawing/2014/main" id="{46FB3303-516A-474C-B17B-644E6B1B0C49}"/>
                    </a:ext>
                  </a:extLst>
                </p:cNvPr>
                <p:cNvSpPr/>
                <p:nvPr/>
              </p:nvSpPr>
              <p:spPr>
                <a:xfrm>
                  <a:off x="4413402" y="1909823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52400">
                      <a:srgbClr val="108DDA"/>
                    </a:gs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  <a:gs pos="80000">
                      <a:schemeClr val="accent1"/>
                    </a:gs>
                    <a:gs pos="20000">
                      <a:schemeClr val="accent1"/>
                    </a:gs>
                  </a:gsLst>
                  <a:lin ang="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0" name="矩形: 圆角 9">
                  <a:extLst>
                    <a:ext uri="{FF2B5EF4-FFF2-40B4-BE49-F238E27FC236}">
                      <a16:creationId xmlns="" xmlns:a16="http://schemas.microsoft.com/office/drawing/2014/main" id="{EA1EBDDC-AEC6-433B-BE9F-2E92517E4C1A}"/>
                    </a:ext>
                  </a:extLst>
                </p:cNvPr>
                <p:cNvSpPr/>
                <p:nvPr/>
              </p:nvSpPr>
              <p:spPr>
                <a:xfrm>
                  <a:off x="4413402" y="3561839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52400">
                      <a:srgbClr val="108DDA"/>
                    </a:gs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  <a:gs pos="80000">
                      <a:schemeClr val="accent1"/>
                    </a:gs>
                    <a:gs pos="20000">
                      <a:schemeClr val="accent1"/>
                    </a:gs>
                  </a:gsLst>
                  <a:lin ang="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1" name="矩形: 圆角 10">
                  <a:extLst>
                    <a:ext uri="{FF2B5EF4-FFF2-40B4-BE49-F238E27FC236}">
                      <a16:creationId xmlns="" xmlns:a16="http://schemas.microsoft.com/office/drawing/2014/main" id="{7D367226-4AED-402F-BBA9-C4E0642A058B}"/>
                    </a:ext>
                  </a:extLst>
                </p:cNvPr>
                <p:cNvSpPr/>
                <p:nvPr/>
              </p:nvSpPr>
              <p:spPr>
                <a:xfrm rot="900000">
                  <a:off x="4627189" y="1937969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9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2" name="矩形: 圆角 11">
                  <a:extLst>
                    <a:ext uri="{FF2B5EF4-FFF2-40B4-BE49-F238E27FC236}">
                      <a16:creationId xmlns="" xmlns:a16="http://schemas.microsoft.com/office/drawing/2014/main" id="{EF8DAA6E-71D1-426B-8BCE-F62855BC3196}"/>
                    </a:ext>
                  </a:extLst>
                </p:cNvPr>
                <p:cNvSpPr/>
                <p:nvPr/>
              </p:nvSpPr>
              <p:spPr>
                <a:xfrm rot="900000">
                  <a:off x="4199615" y="3533693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9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3" name="矩形: 圆角 12">
                  <a:extLst>
                    <a:ext uri="{FF2B5EF4-FFF2-40B4-BE49-F238E27FC236}">
                      <a16:creationId xmlns="" xmlns:a16="http://schemas.microsoft.com/office/drawing/2014/main" id="{D3331CE3-C189-44F2-BFA3-62BD89370745}"/>
                    </a:ext>
                  </a:extLst>
                </p:cNvPr>
                <p:cNvSpPr/>
                <p:nvPr/>
              </p:nvSpPr>
              <p:spPr>
                <a:xfrm rot="1800000">
                  <a:off x="4826406" y="2020487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="" xmlns:a16="http://schemas.microsoft.com/office/drawing/2014/main" id="{2496FDD2-FD38-468F-9450-CC4777C2FD90}"/>
                    </a:ext>
                  </a:extLst>
                </p:cNvPr>
                <p:cNvSpPr/>
                <p:nvPr/>
              </p:nvSpPr>
              <p:spPr>
                <a:xfrm rot="1800000">
                  <a:off x="4000398" y="3451175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18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5" name="矩形: 圆角 14">
                  <a:extLst>
                    <a:ext uri="{FF2B5EF4-FFF2-40B4-BE49-F238E27FC236}">
                      <a16:creationId xmlns="" xmlns:a16="http://schemas.microsoft.com/office/drawing/2014/main" id="{F7FCBE47-7218-4FEC-B196-A295609D1A7F}"/>
                    </a:ext>
                  </a:extLst>
                </p:cNvPr>
                <p:cNvSpPr/>
                <p:nvPr/>
              </p:nvSpPr>
              <p:spPr>
                <a:xfrm rot="2700000">
                  <a:off x="4997478" y="2151755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6" name="矩形: 圆角 15">
                  <a:extLst>
                    <a:ext uri="{FF2B5EF4-FFF2-40B4-BE49-F238E27FC236}">
                      <a16:creationId xmlns="" xmlns:a16="http://schemas.microsoft.com/office/drawing/2014/main" id="{4D31468A-13B8-429B-8814-64886EA89DA8}"/>
                    </a:ext>
                  </a:extLst>
                </p:cNvPr>
                <p:cNvSpPr/>
                <p:nvPr/>
              </p:nvSpPr>
              <p:spPr>
                <a:xfrm rot="2700000">
                  <a:off x="3829326" y="3319907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27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7" name="矩形: 圆角 16">
                  <a:extLst>
                    <a:ext uri="{FF2B5EF4-FFF2-40B4-BE49-F238E27FC236}">
                      <a16:creationId xmlns="" xmlns:a16="http://schemas.microsoft.com/office/drawing/2014/main" id="{36999205-9316-47D5-ADD3-F321C425C34A}"/>
                    </a:ext>
                  </a:extLst>
                </p:cNvPr>
                <p:cNvSpPr/>
                <p:nvPr/>
              </p:nvSpPr>
              <p:spPr>
                <a:xfrm rot="3600000">
                  <a:off x="5128746" y="2322827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36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8" name="矩形: 圆角 17">
                  <a:extLst>
                    <a:ext uri="{FF2B5EF4-FFF2-40B4-BE49-F238E27FC236}">
                      <a16:creationId xmlns="" xmlns:a16="http://schemas.microsoft.com/office/drawing/2014/main" id="{09E61A6B-B3A4-43A6-82A2-11974131992E}"/>
                    </a:ext>
                  </a:extLst>
                </p:cNvPr>
                <p:cNvSpPr/>
                <p:nvPr/>
              </p:nvSpPr>
              <p:spPr>
                <a:xfrm rot="3600000">
                  <a:off x="3698058" y="3148835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36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19" name="矩形: 圆角 18">
                  <a:extLst>
                    <a:ext uri="{FF2B5EF4-FFF2-40B4-BE49-F238E27FC236}">
                      <a16:creationId xmlns="" xmlns:a16="http://schemas.microsoft.com/office/drawing/2014/main" id="{48D4296D-A6CC-4B8B-9FB3-B2149651402B}"/>
                    </a:ext>
                  </a:extLst>
                </p:cNvPr>
                <p:cNvSpPr/>
                <p:nvPr/>
              </p:nvSpPr>
              <p:spPr>
                <a:xfrm rot="4500000">
                  <a:off x="5211264" y="2522044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45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0" name="矩形: 圆角 19">
                  <a:extLst>
                    <a:ext uri="{FF2B5EF4-FFF2-40B4-BE49-F238E27FC236}">
                      <a16:creationId xmlns="" xmlns:a16="http://schemas.microsoft.com/office/drawing/2014/main" id="{9A7298BD-4189-48CB-B16B-8C91546BC979}"/>
                    </a:ext>
                  </a:extLst>
                </p:cNvPr>
                <p:cNvSpPr/>
                <p:nvPr/>
              </p:nvSpPr>
              <p:spPr>
                <a:xfrm rot="4500000">
                  <a:off x="3615540" y="2949618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45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1" name="矩形: 圆角 20">
                  <a:extLst>
                    <a:ext uri="{FF2B5EF4-FFF2-40B4-BE49-F238E27FC236}">
                      <a16:creationId xmlns="" xmlns:a16="http://schemas.microsoft.com/office/drawing/2014/main" id="{9B3E4698-2C3F-4D3F-8F69-9173F55A11A9}"/>
                    </a:ext>
                  </a:extLst>
                </p:cNvPr>
                <p:cNvSpPr/>
                <p:nvPr/>
              </p:nvSpPr>
              <p:spPr>
                <a:xfrm rot="5400000">
                  <a:off x="5239410" y="2735831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52400">
                      <a:srgbClr val="108DDA"/>
                    </a:gs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  <a:gs pos="80000">
                      <a:schemeClr val="accent1"/>
                    </a:gs>
                    <a:gs pos="20000">
                      <a:schemeClr val="accent1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2" name="矩形: 圆角 21">
                  <a:extLst>
                    <a:ext uri="{FF2B5EF4-FFF2-40B4-BE49-F238E27FC236}">
                      <a16:creationId xmlns="" xmlns:a16="http://schemas.microsoft.com/office/drawing/2014/main" id="{B775F35F-838F-4EB8-B896-074FC409A7CD}"/>
                    </a:ext>
                  </a:extLst>
                </p:cNvPr>
                <p:cNvSpPr/>
                <p:nvPr/>
              </p:nvSpPr>
              <p:spPr>
                <a:xfrm rot="5400000">
                  <a:off x="3587394" y="2735831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52400">
                      <a:srgbClr val="108DDA"/>
                    </a:gs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  <a:gs pos="80000">
                      <a:schemeClr val="accent1"/>
                    </a:gs>
                    <a:gs pos="20000">
                      <a:schemeClr val="accent1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3" name="矩形: 圆角 22">
                  <a:extLst>
                    <a:ext uri="{FF2B5EF4-FFF2-40B4-BE49-F238E27FC236}">
                      <a16:creationId xmlns="" xmlns:a16="http://schemas.microsoft.com/office/drawing/2014/main" id="{27E0F8F7-99FE-4698-AC01-ABF1A1046E85}"/>
                    </a:ext>
                  </a:extLst>
                </p:cNvPr>
                <p:cNvSpPr/>
                <p:nvPr/>
              </p:nvSpPr>
              <p:spPr>
                <a:xfrm rot="6300000">
                  <a:off x="5211264" y="2949618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63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4" name="矩形: 圆角 23">
                  <a:extLst>
                    <a:ext uri="{FF2B5EF4-FFF2-40B4-BE49-F238E27FC236}">
                      <a16:creationId xmlns="" xmlns:a16="http://schemas.microsoft.com/office/drawing/2014/main" id="{2040964E-5897-44B2-9A3A-AD67FDB6148A}"/>
                    </a:ext>
                  </a:extLst>
                </p:cNvPr>
                <p:cNvSpPr/>
                <p:nvPr/>
              </p:nvSpPr>
              <p:spPr>
                <a:xfrm rot="6300000">
                  <a:off x="3615540" y="2522044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63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5" name="矩形: 圆角 24">
                  <a:extLst>
                    <a:ext uri="{FF2B5EF4-FFF2-40B4-BE49-F238E27FC236}">
                      <a16:creationId xmlns="" xmlns:a16="http://schemas.microsoft.com/office/drawing/2014/main" id="{AC79812C-4E3E-4742-BFBB-4C04D07CCF8D}"/>
                    </a:ext>
                  </a:extLst>
                </p:cNvPr>
                <p:cNvSpPr/>
                <p:nvPr/>
              </p:nvSpPr>
              <p:spPr>
                <a:xfrm rot="7200000">
                  <a:off x="5128746" y="3148835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72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6" name="矩形: 圆角 25">
                  <a:extLst>
                    <a:ext uri="{FF2B5EF4-FFF2-40B4-BE49-F238E27FC236}">
                      <a16:creationId xmlns="" xmlns:a16="http://schemas.microsoft.com/office/drawing/2014/main" id="{06B9635D-7C02-4D28-81AF-6080BFE303D4}"/>
                    </a:ext>
                  </a:extLst>
                </p:cNvPr>
                <p:cNvSpPr/>
                <p:nvPr/>
              </p:nvSpPr>
              <p:spPr>
                <a:xfrm rot="7200000">
                  <a:off x="3698058" y="2322827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72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7" name="矩形: 圆角 26">
                  <a:extLst>
                    <a:ext uri="{FF2B5EF4-FFF2-40B4-BE49-F238E27FC236}">
                      <a16:creationId xmlns="" xmlns:a16="http://schemas.microsoft.com/office/drawing/2014/main" id="{AAE80C02-6B04-42C0-A5F9-CDE6BCC1DCA4}"/>
                    </a:ext>
                  </a:extLst>
                </p:cNvPr>
                <p:cNvSpPr/>
                <p:nvPr/>
              </p:nvSpPr>
              <p:spPr>
                <a:xfrm rot="8100000">
                  <a:off x="4997478" y="3319907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81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8" name="矩形: 圆角 27">
                  <a:extLst>
                    <a:ext uri="{FF2B5EF4-FFF2-40B4-BE49-F238E27FC236}">
                      <a16:creationId xmlns="" xmlns:a16="http://schemas.microsoft.com/office/drawing/2014/main" id="{6E578F5F-2477-4775-9C67-A4E9B3F3AEF6}"/>
                    </a:ext>
                  </a:extLst>
                </p:cNvPr>
                <p:cNvSpPr/>
                <p:nvPr/>
              </p:nvSpPr>
              <p:spPr>
                <a:xfrm rot="8100000">
                  <a:off x="3829326" y="2151755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81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29" name="矩形: 圆角 28">
                  <a:extLst>
                    <a:ext uri="{FF2B5EF4-FFF2-40B4-BE49-F238E27FC236}">
                      <a16:creationId xmlns="" xmlns:a16="http://schemas.microsoft.com/office/drawing/2014/main" id="{29B3176C-B03D-4E02-A71E-C265068F5E4B}"/>
                    </a:ext>
                  </a:extLst>
                </p:cNvPr>
                <p:cNvSpPr/>
                <p:nvPr/>
              </p:nvSpPr>
              <p:spPr>
                <a:xfrm rot="9000000">
                  <a:off x="4826406" y="3451175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30" name="矩形: 圆角 29">
                  <a:extLst>
                    <a:ext uri="{FF2B5EF4-FFF2-40B4-BE49-F238E27FC236}">
                      <a16:creationId xmlns="" xmlns:a16="http://schemas.microsoft.com/office/drawing/2014/main" id="{43BAD5A0-2871-49B4-8F68-2BF2C5CBE1F5}"/>
                    </a:ext>
                  </a:extLst>
                </p:cNvPr>
                <p:cNvSpPr/>
                <p:nvPr/>
              </p:nvSpPr>
              <p:spPr>
                <a:xfrm rot="9000000">
                  <a:off x="4000398" y="2020487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90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31" name="矩形: 圆角 30">
                  <a:extLst>
                    <a:ext uri="{FF2B5EF4-FFF2-40B4-BE49-F238E27FC236}">
                      <a16:creationId xmlns="" xmlns:a16="http://schemas.microsoft.com/office/drawing/2014/main" id="{580D40C2-E23D-4AFE-921E-82CE46071FC4}"/>
                    </a:ext>
                  </a:extLst>
                </p:cNvPr>
                <p:cNvSpPr/>
                <p:nvPr/>
              </p:nvSpPr>
              <p:spPr>
                <a:xfrm rot="9900000">
                  <a:off x="4627189" y="3533693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99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32" name="矩形: 圆角 31">
                  <a:extLst>
                    <a:ext uri="{FF2B5EF4-FFF2-40B4-BE49-F238E27FC236}">
                      <a16:creationId xmlns="" xmlns:a16="http://schemas.microsoft.com/office/drawing/2014/main" id="{631A4F53-D6BB-4417-9406-2F2FC7E3E389}"/>
                    </a:ext>
                  </a:extLst>
                </p:cNvPr>
                <p:cNvSpPr/>
                <p:nvPr/>
              </p:nvSpPr>
              <p:spPr>
                <a:xfrm rot="9900000">
                  <a:off x="4199615" y="1937969"/>
                  <a:ext cx="191193" cy="377189"/>
                </a:xfrm>
                <a:prstGeom prst="roundRect">
                  <a:avLst>
                    <a:gd name="adj" fmla="val 27537"/>
                  </a:avLst>
                </a:prstGeom>
                <a:gradFill flip="none" rotWithShape="0">
                  <a:gsLst>
                    <a:gs pos="40000">
                      <a:srgbClr val="0F81C7"/>
                    </a:gs>
                    <a:gs pos="60000">
                      <a:srgbClr val="108DDA"/>
                    </a:gs>
                    <a:gs pos="80000">
                      <a:schemeClr val="accent1">
                        <a:lumMod val="75000"/>
                      </a:schemeClr>
                    </a:gs>
                    <a:gs pos="20000">
                      <a:schemeClr val="accent1">
                        <a:lumMod val="75000"/>
                      </a:schemeClr>
                    </a:gs>
                  </a:gsLst>
                  <a:lin ang="9900000" scaled="0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</p:grp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2F5BB628-EEDF-43CB-8AA4-9F3E205F389A}"/>
              </a:ext>
            </a:extLst>
          </p:cNvPr>
          <p:cNvGrpSpPr/>
          <p:nvPr/>
        </p:nvGrpSpPr>
        <p:grpSpPr>
          <a:xfrm>
            <a:off x="9031540" y="1270226"/>
            <a:ext cx="2421438" cy="1479273"/>
            <a:chOff x="3095890" y="987852"/>
            <a:chExt cx="2663582" cy="1627200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6D4766FB-060A-42AE-8B51-8DCBA81B96B9}"/>
                </a:ext>
              </a:extLst>
            </p:cNvPr>
            <p:cNvGrpSpPr/>
            <p:nvPr/>
          </p:nvGrpSpPr>
          <p:grpSpPr>
            <a:xfrm>
              <a:off x="3095890" y="1659662"/>
              <a:ext cx="445484" cy="630000"/>
              <a:chOff x="8922342" y="1001065"/>
              <a:chExt cx="445484" cy="630000"/>
            </a:xfrm>
          </p:grpSpPr>
          <p:sp>
            <p:nvSpPr>
              <p:cNvPr id="44" name="矩形 52">
                <a:extLst>
                  <a:ext uri="{FF2B5EF4-FFF2-40B4-BE49-F238E27FC236}">
                    <a16:creationId xmlns="" xmlns:a16="http://schemas.microsoft.com/office/drawing/2014/main" id="{E536C97B-A102-443E-808D-F5318A6D512B}"/>
                  </a:ext>
                </a:extLst>
              </p:cNvPr>
              <p:cNvSpPr/>
              <p:nvPr/>
            </p:nvSpPr>
            <p:spPr>
              <a:xfrm>
                <a:off x="8922342" y="1001065"/>
                <a:ext cx="445484" cy="630000"/>
              </a:xfrm>
              <a:custGeom>
                <a:avLst/>
                <a:gdLst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0 w 445484"/>
                  <a:gd name="connsiteY4" fmla="*/ 0 h 630000"/>
                  <a:gd name="connsiteX0" fmla="*/ 2 w 445486"/>
                  <a:gd name="connsiteY0" fmla="*/ 0 h 630000"/>
                  <a:gd name="connsiteX1" fmla="*/ 445486 w 445486"/>
                  <a:gd name="connsiteY1" fmla="*/ 0 h 630000"/>
                  <a:gd name="connsiteX2" fmla="*/ 445486 w 445486"/>
                  <a:gd name="connsiteY2" fmla="*/ 630000 h 630000"/>
                  <a:gd name="connsiteX3" fmla="*/ 2 w 445486"/>
                  <a:gd name="connsiteY3" fmla="*/ 630000 h 630000"/>
                  <a:gd name="connsiteX4" fmla="*/ 195582 w 445486"/>
                  <a:gd name="connsiteY4" fmla="*/ 319735 h 630000"/>
                  <a:gd name="connsiteX5" fmla="*/ 2 w 445486"/>
                  <a:gd name="connsiteY5" fmla="*/ 0 h 630000"/>
                  <a:gd name="connsiteX0" fmla="*/ 2 w 445486"/>
                  <a:gd name="connsiteY0" fmla="*/ 0 h 630000"/>
                  <a:gd name="connsiteX1" fmla="*/ 445486 w 445486"/>
                  <a:gd name="connsiteY1" fmla="*/ 0 h 630000"/>
                  <a:gd name="connsiteX2" fmla="*/ 445486 w 445486"/>
                  <a:gd name="connsiteY2" fmla="*/ 630000 h 630000"/>
                  <a:gd name="connsiteX3" fmla="*/ 2 w 445486"/>
                  <a:gd name="connsiteY3" fmla="*/ 630000 h 630000"/>
                  <a:gd name="connsiteX4" fmla="*/ 287022 w 445486"/>
                  <a:gd name="connsiteY4" fmla="*/ 327355 h 630000"/>
                  <a:gd name="connsiteX5" fmla="*/ 2 w 445486"/>
                  <a:gd name="connsiteY5" fmla="*/ 0 h 630000"/>
                  <a:gd name="connsiteX0" fmla="*/ 2 w 445486"/>
                  <a:gd name="connsiteY0" fmla="*/ 0 h 630000"/>
                  <a:gd name="connsiteX1" fmla="*/ 445486 w 445486"/>
                  <a:gd name="connsiteY1" fmla="*/ 0 h 630000"/>
                  <a:gd name="connsiteX2" fmla="*/ 445486 w 445486"/>
                  <a:gd name="connsiteY2" fmla="*/ 630000 h 630000"/>
                  <a:gd name="connsiteX3" fmla="*/ 2 w 445486"/>
                  <a:gd name="connsiteY3" fmla="*/ 630000 h 630000"/>
                  <a:gd name="connsiteX4" fmla="*/ 180342 w 445486"/>
                  <a:gd name="connsiteY4" fmla="*/ 329895 h 630000"/>
                  <a:gd name="connsiteX5" fmla="*/ 2 w 445486"/>
                  <a:gd name="connsiteY5" fmla="*/ 0 h 630000"/>
                  <a:gd name="connsiteX0" fmla="*/ 4 w 445488"/>
                  <a:gd name="connsiteY0" fmla="*/ 0 h 630000"/>
                  <a:gd name="connsiteX1" fmla="*/ 445488 w 445488"/>
                  <a:gd name="connsiteY1" fmla="*/ 0 h 630000"/>
                  <a:gd name="connsiteX2" fmla="*/ 445488 w 445488"/>
                  <a:gd name="connsiteY2" fmla="*/ 630000 h 630000"/>
                  <a:gd name="connsiteX3" fmla="*/ 4 w 445488"/>
                  <a:gd name="connsiteY3" fmla="*/ 630000 h 630000"/>
                  <a:gd name="connsiteX4" fmla="*/ 180344 w 445488"/>
                  <a:gd name="connsiteY4" fmla="*/ 329895 h 630000"/>
                  <a:gd name="connsiteX5" fmla="*/ 4 w 445488"/>
                  <a:gd name="connsiteY5" fmla="*/ 0 h 630000"/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180340 w 445484"/>
                  <a:gd name="connsiteY4" fmla="*/ 329895 h 630000"/>
                  <a:gd name="connsiteX5" fmla="*/ 0 w 445484"/>
                  <a:gd name="connsiteY5" fmla="*/ 0 h 630000"/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180340 w 445484"/>
                  <a:gd name="connsiteY4" fmla="*/ 329895 h 630000"/>
                  <a:gd name="connsiteX5" fmla="*/ 0 w 445484"/>
                  <a:gd name="connsiteY5" fmla="*/ 0 h 630000"/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180340 w 445484"/>
                  <a:gd name="connsiteY4" fmla="*/ 329895 h 630000"/>
                  <a:gd name="connsiteX5" fmla="*/ 0 w 445484"/>
                  <a:gd name="connsiteY5" fmla="*/ 0 h 63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84" h="630000">
                    <a:moveTo>
                      <a:pt x="0" y="0"/>
                    </a:moveTo>
                    <a:lnTo>
                      <a:pt x="445484" y="0"/>
                    </a:lnTo>
                    <a:lnTo>
                      <a:pt x="445484" y="630000"/>
                    </a:lnTo>
                    <a:lnTo>
                      <a:pt x="0" y="630000"/>
                    </a:lnTo>
                    <a:cubicBezTo>
                      <a:pt x="64558" y="528060"/>
                      <a:pt x="115782" y="443900"/>
                      <a:pt x="180340" y="32989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1">
                      <a:lumMod val="75000"/>
                    </a:schemeClr>
                  </a:gs>
                  <a:gs pos="35000">
                    <a:schemeClr val="accent1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5" name="等腰三角形 44">
                <a:extLst>
                  <a:ext uri="{FF2B5EF4-FFF2-40B4-BE49-F238E27FC236}">
                    <a16:creationId xmlns="" xmlns:a16="http://schemas.microsoft.com/office/drawing/2014/main" id="{B04B7E6B-4952-4F23-87AC-E0ED8F92EFEF}"/>
                  </a:ext>
                </a:extLst>
              </p:cNvPr>
              <p:cNvSpPr/>
              <p:nvPr/>
            </p:nvSpPr>
            <p:spPr>
              <a:xfrm flipV="1">
                <a:off x="9183474" y="1512309"/>
                <a:ext cx="184352" cy="118756"/>
              </a:xfrm>
              <a:prstGeom prst="triangle">
                <a:avLst>
                  <a:gd name="adj" fmla="val 100000"/>
                </a:avLst>
              </a:prstGeom>
              <a:solidFill>
                <a:schemeClr val="accent6">
                  <a:lumMod val="2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C59278A4-1888-4465-A2DD-EF974C713DC1}"/>
                </a:ext>
              </a:extLst>
            </p:cNvPr>
            <p:cNvGrpSpPr/>
            <p:nvPr/>
          </p:nvGrpSpPr>
          <p:grpSpPr>
            <a:xfrm flipH="1">
              <a:off x="5313988" y="1659662"/>
              <a:ext cx="445484" cy="630000"/>
              <a:chOff x="8922342" y="1001065"/>
              <a:chExt cx="445484" cy="630000"/>
            </a:xfrm>
          </p:grpSpPr>
          <p:sp>
            <p:nvSpPr>
              <p:cNvPr id="42" name="矩形 52">
                <a:extLst>
                  <a:ext uri="{FF2B5EF4-FFF2-40B4-BE49-F238E27FC236}">
                    <a16:creationId xmlns="" xmlns:a16="http://schemas.microsoft.com/office/drawing/2014/main" id="{5015757C-6D40-4D13-8842-8A58A1B2FA9A}"/>
                  </a:ext>
                </a:extLst>
              </p:cNvPr>
              <p:cNvSpPr/>
              <p:nvPr/>
            </p:nvSpPr>
            <p:spPr>
              <a:xfrm>
                <a:off x="8922342" y="1001065"/>
                <a:ext cx="445484" cy="630000"/>
              </a:xfrm>
              <a:custGeom>
                <a:avLst/>
                <a:gdLst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0 w 445484"/>
                  <a:gd name="connsiteY4" fmla="*/ 0 h 630000"/>
                  <a:gd name="connsiteX0" fmla="*/ 2 w 445486"/>
                  <a:gd name="connsiteY0" fmla="*/ 0 h 630000"/>
                  <a:gd name="connsiteX1" fmla="*/ 445486 w 445486"/>
                  <a:gd name="connsiteY1" fmla="*/ 0 h 630000"/>
                  <a:gd name="connsiteX2" fmla="*/ 445486 w 445486"/>
                  <a:gd name="connsiteY2" fmla="*/ 630000 h 630000"/>
                  <a:gd name="connsiteX3" fmla="*/ 2 w 445486"/>
                  <a:gd name="connsiteY3" fmla="*/ 630000 h 630000"/>
                  <a:gd name="connsiteX4" fmla="*/ 195582 w 445486"/>
                  <a:gd name="connsiteY4" fmla="*/ 319735 h 630000"/>
                  <a:gd name="connsiteX5" fmla="*/ 2 w 445486"/>
                  <a:gd name="connsiteY5" fmla="*/ 0 h 630000"/>
                  <a:gd name="connsiteX0" fmla="*/ 2 w 445486"/>
                  <a:gd name="connsiteY0" fmla="*/ 0 h 630000"/>
                  <a:gd name="connsiteX1" fmla="*/ 445486 w 445486"/>
                  <a:gd name="connsiteY1" fmla="*/ 0 h 630000"/>
                  <a:gd name="connsiteX2" fmla="*/ 445486 w 445486"/>
                  <a:gd name="connsiteY2" fmla="*/ 630000 h 630000"/>
                  <a:gd name="connsiteX3" fmla="*/ 2 w 445486"/>
                  <a:gd name="connsiteY3" fmla="*/ 630000 h 630000"/>
                  <a:gd name="connsiteX4" fmla="*/ 287022 w 445486"/>
                  <a:gd name="connsiteY4" fmla="*/ 327355 h 630000"/>
                  <a:gd name="connsiteX5" fmla="*/ 2 w 445486"/>
                  <a:gd name="connsiteY5" fmla="*/ 0 h 630000"/>
                  <a:gd name="connsiteX0" fmla="*/ 2 w 445486"/>
                  <a:gd name="connsiteY0" fmla="*/ 0 h 630000"/>
                  <a:gd name="connsiteX1" fmla="*/ 445486 w 445486"/>
                  <a:gd name="connsiteY1" fmla="*/ 0 h 630000"/>
                  <a:gd name="connsiteX2" fmla="*/ 445486 w 445486"/>
                  <a:gd name="connsiteY2" fmla="*/ 630000 h 630000"/>
                  <a:gd name="connsiteX3" fmla="*/ 2 w 445486"/>
                  <a:gd name="connsiteY3" fmla="*/ 630000 h 630000"/>
                  <a:gd name="connsiteX4" fmla="*/ 180342 w 445486"/>
                  <a:gd name="connsiteY4" fmla="*/ 329895 h 630000"/>
                  <a:gd name="connsiteX5" fmla="*/ 2 w 445486"/>
                  <a:gd name="connsiteY5" fmla="*/ 0 h 630000"/>
                  <a:gd name="connsiteX0" fmla="*/ 4 w 445488"/>
                  <a:gd name="connsiteY0" fmla="*/ 0 h 630000"/>
                  <a:gd name="connsiteX1" fmla="*/ 445488 w 445488"/>
                  <a:gd name="connsiteY1" fmla="*/ 0 h 630000"/>
                  <a:gd name="connsiteX2" fmla="*/ 445488 w 445488"/>
                  <a:gd name="connsiteY2" fmla="*/ 630000 h 630000"/>
                  <a:gd name="connsiteX3" fmla="*/ 4 w 445488"/>
                  <a:gd name="connsiteY3" fmla="*/ 630000 h 630000"/>
                  <a:gd name="connsiteX4" fmla="*/ 180344 w 445488"/>
                  <a:gd name="connsiteY4" fmla="*/ 329895 h 630000"/>
                  <a:gd name="connsiteX5" fmla="*/ 4 w 445488"/>
                  <a:gd name="connsiteY5" fmla="*/ 0 h 630000"/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180340 w 445484"/>
                  <a:gd name="connsiteY4" fmla="*/ 329895 h 630000"/>
                  <a:gd name="connsiteX5" fmla="*/ 0 w 445484"/>
                  <a:gd name="connsiteY5" fmla="*/ 0 h 630000"/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180340 w 445484"/>
                  <a:gd name="connsiteY4" fmla="*/ 329895 h 630000"/>
                  <a:gd name="connsiteX5" fmla="*/ 0 w 445484"/>
                  <a:gd name="connsiteY5" fmla="*/ 0 h 630000"/>
                  <a:gd name="connsiteX0" fmla="*/ 0 w 445484"/>
                  <a:gd name="connsiteY0" fmla="*/ 0 h 630000"/>
                  <a:gd name="connsiteX1" fmla="*/ 445484 w 445484"/>
                  <a:gd name="connsiteY1" fmla="*/ 0 h 630000"/>
                  <a:gd name="connsiteX2" fmla="*/ 445484 w 445484"/>
                  <a:gd name="connsiteY2" fmla="*/ 630000 h 630000"/>
                  <a:gd name="connsiteX3" fmla="*/ 0 w 445484"/>
                  <a:gd name="connsiteY3" fmla="*/ 630000 h 630000"/>
                  <a:gd name="connsiteX4" fmla="*/ 180340 w 445484"/>
                  <a:gd name="connsiteY4" fmla="*/ 329895 h 630000"/>
                  <a:gd name="connsiteX5" fmla="*/ 0 w 445484"/>
                  <a:gd name="connsiteY5" fmla="*/ 0 h 63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5484" h="630000">
                    <a:moveTo>
                      <a:pt x="0" y="0"/>
                    </a:moveTo>
                    <a:lnTo>
                      <a:pt x="445484" y="0"/>
                    </a:lnTo>
                    <a:lnTo>
                      <a:pt x="445484" y="630000"/>
                    </a:lnTo>
                    <a:lnTo>
                      <a:pt x="0" y="630000"/>
                    </a:lnTo>
                    <a:cubicBezTo>
                      <a:pt x="64558" y="528060"/>
                      <a:pt x="115782" y="443900"/>
                      <a:pt x="180340" y="32989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1">
                      <a:lumMod val="75000"/>
                    </a:schemeClr>
                  </a:gs>
                  <a:gs pos="35000">
                    <a:schemeClr val="accent1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3" name="等腰三角形 42">
                <a:extLst>
                  <a:ext uri="{FF2B5EF4-FFF2-40B4-BE49-F238E27FC236}">
                    <a16:creationId xmlns="" xmlns:a16="http://schemas.microsoft.com/office/drawing/2014/main" id="{2E272476-3F04-4F9A-8357-BDA0B95772C8}"/>
                  </a:ext>
                </a:extLst>
              </p:cNvPr>
              <p:cNvSpPr/>
              <p:nvPr/>
            </p:nvSpPr>
            <p:spPr>
              <a:xfrm flipV="1">
                <a:off x="9183474" y="1512309"/>
                <a:ext cx="184352" cy="118756"/>
              </a:xfrm>
              <a:prstGeom prst="triangle">
                <a:avLst>
                  <a:gd name="adj" fmla="val 100000"/>
                </a:avLst>
              </a:prstGeom>
              <a:solidFill>
                <a:schemeClr val="accent6">
                  <a:lumMod val="2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12ABC7F9-3DDD-4823-A72A-B32FCF73D2AA}"/>
                </a:ext>
              </a:extLst>
            </p:cNvPr>
            <p:cNvSpPr/>
            <p:nvPr/>
          </p:nvSpPr>
          <p:spPr>
            <a:xfrm>
              <a:off x="3357022" y="987852"/>
              <a:ext cx="2141220" cy="1627200"/>
            </a:xfrm>
            <a:custGeom>
              <a:avLst/>
              <a:gdLst>
                <a:gd name="connsiteX0" fmla="*/ 1074264 w 2141220"/>
                <a:gd name="connsiteY0" fmla="*/ 0 h 1627200"/>
                <a:gd name="connsiteX1" fmla="*/ 1823927 w 2141220"/>
                <a:gd name="connsiteY1" fmla="*/ 496910 h 1627200"/>
                <a:gd name="connsiteX2" fmla="*/ 1835850 w 2141220"/>
                <a:gd name="connsiteY2" fmla="*/ 535320 h 1627200"/>
                <a:gd name="connsiteX3" fmla="*/ 2141220 w 2141220"/>
                <a:gd name="connsiteY3" fmla="*/ 535320 h 1627200"/>
                <a:gd name="connsiteX4" fmla="*/ 2141220 w 2141220"/>
                <a:gd name="connsiteY4" fmla="*/ 1183320 h 1627200"/>
                <a:gd name="connsiteX5" fmla="*/ 1795144 w 2141220"/>
                <a:gd name="connsiteY5" fmla="*/ 1183320 h 1627200"/>
                <a:gd name="connsiteX6" fmla="*/ 1748914 w 2141220"/>
                <a:gd name="connsiteY6" fmla="*/ 1268492 h 1627200"/>
                <a:gd name="connsiteX7" fmla="*/ 1074264 w 2141220"/>
                <a:gd name="connsiteY7" fmla="*/ 1627200 h 1627200"/>
                <a:gd name="connsiteX8" fmla="*/ 399614 w 2141220"/>
                <a:gd name="connsiteY8" fmla="*/ 1268492 h 1627200"/>
                <a:gd name="connsiteX9" fmla="*/ 353385 w 2141220"/>
                <a:gd name="connsiteY9" fmla="*/ 1183320 h 1627200"/>
                <a:gd name="connsiteX10" fmla="*/ 0 w 2141220"/>
                <a:gd name="connsiteY10" fmla="*/ 1183320 h 1627200"/>
                <a:gd name="connsiteX11" fmla="*/ 0 w 2141220"/>
                <a:gd name="connsiteY11" fmla="*/ 535320 h 1627200"/>
                <a:gd name="connsiteX12" fmla="*/ 312678 w 2141220"/>
                <a:gd name="connsiteY12" fmla="*/ 535320 h 1627200"/>
                <a:gd name="connsiteX13" fmla="*/ 324601 w 2141220"/>
                <a:gd name="connsiteY13" fmla="*/ 496910 h 1627200"/>
                <a:gd name="connsiteX14" fmla="*/ 1074264 w 2141220"/>
                <a:gd name="connsiteY14" fmla="*/ 0 h 16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41220" h="1627200">
                  <a:moveTo>
                    <a:pt x="1074264" y="0"/>
                  </a:moveTo>
                  <a:cubicBezTo>
                    <a:pt x="1411268" y="0"/>
                    <a:pt x="1700416" y="204897"/>
                    <a:pt x="1823927" y="496910"/>
                  </a:cubicBezTo>
                  <a:lnTo>
                    <a:pt x="1835850" y="535320"/>
                  </a:lnTo>
                  <a:lnTo>
                    <a:pt x="2141220" y="535320"/>
                  </a:lnTo>
                  <a:lnTo>
                    <a:pt x="2141220" y="1183320"/>
                  </a:lnTo>
                  <a:lnTo>
                    <a:pt x="1795144" y="1183320"/>
                  </a:lnTo>
                  <a:lnTo>
                    <a:pt x="1748914" y="1268492"/>
                  </a:lnTo>
                  <a:cubicBezTo>
                    <a:pt x="1602704" y="1484911"/>
                    <a:pt x="1355101" y="1627200"/>
                    <a:pt x="1074264" y="1627200"/>
                  </a:cubicBezTo>
                  <a:cubicBezTo>
                    <a:pt x="793427" y="1627200"/>
                    <a:pt x="545824" y="1484911"/>
                    <a:pt x="399614" y="1268492"/>
                  </a:cubicBezTo>
                  <a:lnTo>
                    <a:pt x="353385" y="1183320"/>
                  </a:lnTo>
                  <a:lnTo>
                    <a:pt x="0" y="1183320"/>
                  </a:lnTo>
                  <a:lnTo>
                    <a:pt x="0" y="535320"/>
                  </a:lnTo>
                  <a:lnTo>
                    <a:pt x="312678" y="535320"/>
                  </a:lnTo>
                  <a:lnTo>
                    <a:pt x="324601" y="496910"/>
                  </a:lnTo>
                  <a:cubicBezTo>
                    <a:pt x="448112" y="204897"/>
                    <a:pt x="737260" y="0"/>
                    <a:pt x="1074264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8D4F046C-62C0-4A50-B738-89414079F922}"/>
                </a:ext>
              </a:extLst>
            </p:cNvPr>
            <p:cNvSpPr/>
            <p:nvPr/>
          </p:nvSpPr>
          <p:spPr>
            <a:xfrm>
              <a:off x="3693286" y="1063452"/>
              <a:ext cx="1476000" cy="147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6E1D3EE4-8AEE-48B1-BED6-F771AC4C7AFC}"/>
              </a:ext>
            </a:extLst>
          </p:cNvPr>
          <p:cNvGrpSpPr/>
          <p:nvPr/>
        </p:nvGrpSpPr>
        <p:grpSpPr>
          <a:xfrm>
            <a:off x="9070554" y="3018777"/>
            <a:ext cx="2343410" cy="1495097"/>
            <a:chOff x="8688536" y="3206549"/>
            <a:chExt cx="2577751" cy="1644607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C7275FEC-B408-4ADE-A6A7-4FFA8F6C627F}"/>
                </a:ext>
              </a:extLst>
            </p:cNvPr>
            <p:cNvGrpSpPr/>
            <p:nvPr/>
          </p:nvGrpSpPr>
          <p:grpSpPr>
            <a:xfrm>
              <a:off x="9163811" y="3206549"/>
              <a:ext cx="1627200" cy="1627200"/>
              <a:chOff x="7363570" y="1125840"/>
              <a:chExt cx="1627200" cy="1627200"/>
            </a:xfrm>
          </p:grpSpPr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EE56E17D-A24B-437F-B1E5-35E945A97AE6}"/>
                  </a:ext>
                </a:extLst>
              </p:cNvPr>
              <p:cNvSpPr/>
              <p:nvPr/>
            </p:nvSpPr>
            <p:spPr>
              <a:xfrm>
                <a:off x="7363570" y="1125840"/>
                <a:ext cx="1627200" cy="1627200"/>
              </a:xfrm>
              <a:prstGeom prst="ellipse">
                <a:avLst/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BEFC506E-4C1F-49BE-BF9C-62C0EC0F5F07}"/>
                  </a:ext>
                </a:extLst>
              </p:cNvPr>
              <p:cNvSpPr/>
              <p:nvPr/>
            </p:nvSpPr>
            <p:spPr>
              <a:xfrm>
                <a:off x="7439170" y="1201440"/>
                <a:ext cx="1476000" cy="147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F3DE2BC1-7239-4DAF-B401-2FC9C6472DF5}"/>
                </a:ext>
              </a:extLst>
            </p:cNvPr>
            <p:cNvGrpSpPr/>
            <p:nvPr/>
          </p:nvGrpSpPr>
          <p:grpSpPr>
            <a:xfrm>
              <a:off x="8688536" y="4215962"/>
              <a:ext cx="2577751" cy="635194"/>
              <a:chOff x="7011320" y="3538753"/>
              <a:chExt cx="2577751" cy="635194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8C8AC970-AE78-4609-AC2C-95571B189699}"/>
                  </a:ext>
                </a:extLst>
              </p:cNvPr>
              <p:cNvGrpSpPr/>
              <p:nvPr/>
            </p:nvGrpSpPr>
            <p:grpSpPr>
              <a:xfrm flipH="1">
                <a:off x="9107621" y="3538753"/>
                <a:ext cx="481450" cy="324344"/>
                <a:chOff x="7011320" y="3538753"/>
                <a:chExt cx="481450" cy="324344"/>
              </a:xfrm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="" xmlns:a16="http://schemas.microsoft.com/office/drawing/2014/main" id="{B179B61C-4571-490A-9AD6-0CED811F8AF9}"/>
                    </a:ext>
                  </a:extLst>
                </p:cNvPr>
                <p:cNvSpPr/>
                <p:nvPr/>
              </p:nvSpPr>
              <p:spPr>
                <a:xfrm rot="361423" flipV="1">
                  <a:off x="7011320" y="3538753"/>
                  <a:ext cx="472014" cy="324344"/>
                </a:xfrm>
                <a:custGeom>
                  <a:avLst/>
                  <a:gdLst>
                    <a:gd name="connsiteX0" fmla="*/ 0 w 611859"/>
                    <a:gd name="connsiteY0" fmla="*/ 0 h 396433"/>
                    <a:gd name="connsiteX1" fmla="*/ 611859 w 611859"/>
                    <a:gd name="connsiteY1" fmla="*/ 0 h 396433"/>
                    <a:gd name="connsiteX2" fmla="*/ 611859 w 611859"/>
                    <a:gd name="connsiteY2" fmla="*/ 396433 h 396433"/>
                    <a:gd name="connsiteX3" fmla="*/ 0 w 611859"/>
                    <a:gd name="connsiteY3" fmla="*/ 396433 h 396433"/>
                    <a:gd name="connsiteX4" fmla="*/ 198216 w 611859"/>
                    <a:gd name="connsiteY4" fmla="*/ 198217 h 396433"/>
                    <a:gd name="connsiteX0" fmla="*/ 0 w 620533"/>
                    <a:gd name="connsiteY0" fmla="*/ 0 h 396433"/>
                    <a:gd name="connsiteX1" fmla="*/ 611859 w 620533"/>
                    <a:gd name="connsiteY1" fmla="*/ 0 h 396433"/>
                    <a:gd name="connsiteX2" fmla="*/ 620532 w 620533"/>
                    <a:gd name="connsiteY2" fmla="*/ 343419 h 396433"/>
                    <a:gd name="connsiteX3" fmla="*/ 0 w 620533"/>
                    <a:gd name="connsiteY3" fmla="*/ 396433 h 396433"/>
                    <a:gd name="connsiteX4" fmla="*/ 198216 w 620533"/>
                    <a:gd name="connsiteY4" fmla="*/ 198217 h 396433"/>
                    <a:gd name="connsiteX5" fmla="*/ 0 w 620533"/>
                    <a:gd name="connsiteY5" fmla="*/ 0 h 396433"/>
                    <a:gd name="connsiteX0" fmla="*/ 0 w 620532"/>
                    <a:gd name="connsiteY0" fmla="*/ 0 h 396433"/>
                    <a:gd name="connsiteX1" fmla="*/ 611859 w 620532"/>
                    <a:gd name="connsiteY1" fmla="*/ 0 h 396433"/>
                    <a:gd name="connsiteX2" fmla="*/ 620532 w 620532"/>
                    <a:gd name="connsiteY2" fmla="*/ 343419 h 396433"/>
                    <a:gd name="connsiteX3" fmla="*/ 0 w 620532"/>
                    <a:gd name="connsiteY3" fmla="*/ 396433 h 396433"/>
                    <a:gd name="connsiteX4" fmla="*/ 198216 w 620532"/>
                    <a:gd name="connsiteY4" fmla="*/ 198217 h 396433"/>
                    <a:gd name="connsiteX5" fmla="*/ 0 w 620532"/>
                    <a:gd name="connsiteY5" fmla="*/ 0 h 396433"/>
                    <a:gd name="connsiteX0" fmla="*/ 0 w 620532"/>
                    <a:gd name="connsiteY0" fmla="*/ 0 h 396433"/>
                    <a:gd name="connsiteX1" fmla="*/ 611859 w 620532"/>
                    <a:gd name="connsiteY1" fmla="*/ 0 h 396433"/>
                    <a:gd name="connsiteX2" fmla="*/ 620532 w 620532"/>
                    <a:gd name="connsiteY2" fmla="*/ 343419 h 396433"/>
                    <a:gd name="connsiteX3" fmla="*/ 0 w 620532"/>
                    <a:gd name="connsiteY3" fmla="*/ 396433 h 396433"/>
                    <a:gd name="connsiteX4" fmla="*/ 198216 w 620532"/>
                    <a:gd name="connsiteY4" fmla="*/ 198217 h 396433"/>
                    <a:gd name="connsiteX5" fmla="*/ 0 w 620532"/>
                    <a:gd name="connsiteY5" fmla="*/ 0 h 396433"/>
                    <a:gd name="connsiteX0" fmla="*/ 0 w 630529"/>
                    <a:gd name="connsiteY0" fmla="*/ 0 h 396433"/>
                    <a:gd name="connsiteX1" fmla="*/ 611859 w 630529"/>
                    <a:gd name="connsiteY1" fmla="*/ 0 h 396433"/>
                    <a:gd name="connsiteX2" fmla="*/ 630529 w 630529"/>
                    <a:gd name="connsiteY2" fmla="*/ 323312 h 396433"/>
                    <a:gd name="connsiteX3" fmla="*/ 0 w 630529"/>
                    <a:gd name="connsiteY3" fmla="*/ 396433 h 396433"/>
                    <a:gd name="connsiteX4" fmla="*/ 198216 w 630529"/>
                    <a:gd name="connsiteY4" fmla="*/ 198217 h 396433"/>
                    <a:gd name="connsiteX5" fmla="*/ 0 w 630529"/>
                    <a:gd name="connsiteY5" fmla="*/ 0 h 396433"/>
                    <a:gd name="connsiteX0" fmla="*/ 0 w 630529"/>
                    <a:gd name="connsiteY0" fmla="*/ 0 h 396433"/>
                    <a:gd name="connsiteX1" fmla="*/ 611859 w 630529"/>
                    <a:gd name="connsiteY1" fmla="*/ 0 h 396433"/>
                    <a:gd name="connsiteX2" fmla="*/ 630529 w 630529"/>
                    <a:gd name="connsiteY2" fmla="*/ 323312 h 396433"/>
                    <a:gd name="connsiteX3" fmla="*/ 0 w 630529"/>
                    <a:gd name="connsiteY3" fmla="*/ 396433 h 396433"/>
                    <a:gd name="connsiteX4" fmla="*/ 198216 w 630529"/>
                    <a:gd name="connsiteY4" fmla="*/ 198217 h 396433"/>
                    <a:gd name="connsiteX5" fmla="*/ 0 w 630529"/>
                    <a:gd name="connsiteY5" fmla="*/ 0 h 39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0529" h="396433">
                      <a:moveTo>
                        <a:pt x="0" y="0"/>
                      </a:moveTo>
                      <a:lnTo>
                        <a:pt x="611859" y="0"/>
                      </a:lnTo>
                      <a:lnTo>
                        <a:pt x="630529" y="323312"/>
                      </a:lnTo>
                      <a:cubicBezTo>
                        <a:pt x="462855" y="311986"/>
                        <a:pt x="210049" y="350975"/>
                        <a:pt x="0" y="396433"/>
                      </a:cubicBezTo>
                      <a:lnTo>
                        <a:pt x="198216" y="1982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55" name="等腰三角形 8">
                  <a:extLst>
                    <a:ext uri="{FF2B5EF4-FFF2-40B4-BE49-F238E27FC236}">
                      <a16:creationId xmlns="" xmlns:a16="http://schemas.microsoft.com/office/drawing/2014/main" id="{6B34728E-01A1-4243-BDAB-98DE079B6B85}"/>
                    </a:ext>
                  </a:extLst>
                </p:cNvPr>
                <p:cNvSpPr/>
                <p:nvPr/>
              </p:nvSpPr>
              <p:spPr>
                <a:xfrm>
                  <a:off x="7249608" y="3624773"/>
                  <a:ext cx="243162" cy="128398"/>
                </a:xfrm>
                <a:custGeom>
                  <a:avLst/>
                  <a:gdLst>
                    <a:gd name="connsiteX0" fmla="*/ 0 w 96477"/>
                    <a:gd name="connsiteY0" fmla="*/ 126493 h 126493"/>
                    <a:gd name="connsiteX1" fmla="*/ 96477 w 96477"/>
                    <a:gd name="connsiteY1" fmla="*/ 0 h 126493"/>
                    <a:gd name="connsiteX2" fmla="*/ 96477 w 96477"/>
                    <a:gd name="connsiteY2" fmla="*/ 126493 h 126493"/>
                    <a:gd name="connsiteX3" fmla="*/ 0 w 96477"/>
                    <a:gd name="connsiteY3" fmla="*/ 126493 h 126493"/>
                    <a:gd name="connsiteX0" fmla="*/ 0 w 96477"/>
                    <a:gd name="connsiteY0" fmla="*/ 96013 h 126493"/>
                    <a:gd name="connsiteX1" fmla="*/ 96477 w 96477"/>
                    <a:gd name="connsiteY1" fmla="*/ 0 h 126493"/>
                    <a:gd name="connsiteX2" fmla="*/ 96477 w 96477"/>
                    <a:gd name="connsiteY2" fmla="*/ 126493 h 126493"/>
                    <a:gd name="connsiteX3" fmla="*/ 0 w 96477"/>
                    <a:gd name="connsiteY3" fmla="*/ 96013 h 126493"/>
                    <a:gd name="connsiteX0" fmla="*/ 0 w 233637"/>
                    <a:gd name="connsiteY0" fmla="*/ 97918 h 126493"/>
                    <a:gd name="connsiteX1" fmla="*/ 233637 w 233637"/>
                    <a:gd name="connsiteY1" fmla="*/ 0 h 126493"/>
                    <a:gd name="connsiteX2" fmla="*/ 233637 w 233637"/>
                    <a:gd name="connsiteY2" fmla="*/ 126493 h 126493"/>
                    <a:gd name="connsiteX3" fmla="*/ 0 w 233637"/>
                    <a:gd name="connsiteY3" fmla="*/ 97918 h 126493"/>
                    <a:gd name="connsiteX0" fmla="*/ 0 w 233637"/>
                    <a:gd name="connsiteY0" fmla="*/ 97918 h 126493"/>
                    <a:gd name="connsiteX1" fmla="*/ 233637 w 233637"/>
                    <a:gd name="connsiteY1" fmla="*/ 0 h 126493"/>
                    <a:gd name="connsiteX2" fmla="*/ 233637 w 233637"/>
                    <a:gd name="connsiteY2" fmla="*/ 126493 h 126493"/>
                    <a:gd name="connsiteX3" fmla="*/ 0 w 233637"/>
                    <a:gd name="connsiteY3" fmla="*/ 97918 h 126493"/>
                    <a:gd name="connsiteX0" fmla="*/ 0 w 233637"/>
                    <a:gd name="connsiteY0" fmla="*/ 97918 h 137923"/>
                    <a:gd name="connsiteX1" fmla="*/ 233637 w 233637"/>
                    <a:gd name="connsiteY1" fmla="*/ 0 h 137923"/>
                    <a:gd name="connsiteX2" fmla="*/ 233637 w 233637"/>
                    <a:gd name="connsiteY2" fmla="*/ 137923 h 137923"/>
                    <a:gd name="connsiteX3" fmla="*/ 0 w 233637"/>
                    <a:gd name="connsiteY3" fmla="*/ 97918 h 137923"/>
                    <a:gd name="connsiteX0" fmla="*/ 0 w 243162"/>
                    <a:gd name="connsiteY0" fmla="*/ 35053 h 75058"/>
                    <a:gd name="connsiteX1" fmla="*/ 243162 w 243162"/>
                    <a:gd name="connsiteY1" fmla="*/ 0 h 75058"/>
                    <a:gd name="connsiteX2" fmla="*/ 233637 w 243162"/>
                    <a:gd name="connsiteY2" fmla="*/ 75058 h 75058"/>
                    <a:gd name="connsiteX3" fmla="*/ 0 w 243162"/>
                    <a:gd name="connsiteY3" fmla="*/ 35053 h 75058"/>
                    <a:gd name="connsiteX0" fmla="*/ 0 w 243162"/>
                    <a:gd name="connsiteY0" fmla="*/ 35053 h 128398"/>
                    <a:gd name="connsiteX1" fmla="*/ 243162 w 243162"/>
                    <a:gd name="connsiteY1" fmla="*/ 0 h 128398"/>
                    <a:gd name="connsiteX2" fmla="*/ 227922 w 243162"/>
                    <a:gd name="connsiteY2" fmla="*/ 128398 h 128398"/>
                    <a:gd name="connsiteX3" fmla="*/ 0 w 243162"/>
                    <a:gd name="connsiteY3" fmla="*/ 35053 h 128398"/>
                    <a:gd name="connsiteX0" fmla="*/ 0 w 243162"/>
                    <a:gd name="connsiteY0" fmla="*/ 35053 h 128398"/>
                    <a:gd name="connsiteX1" fmla="*/ 243162 w 243162"/>
                    <a:gd name="connsiteY1" fmla="*/ 0 h 128398"/>
                    <a:gd name="connsiteX2" fmla="*/ 227922 w 243162"/>
                    <a:gd name="connsiteY2" fmla="*/ 128398 h 128398"/>
                    <a:gd name="connsiteX3" fmla="*/ 0 w 243162"/>
                    <a:gd name="connsiteY3" fmla="*/ 35053 h 128398"/>
                    <a:gd name="connsiteX0" fmla="*/ 0 w 243162"/>
                    <a:gd name="connsiteY0" fmla="*/ 35053 h 128398"/>
                    <a:gd name="connsiteX1" fmla="*/ 243162 w 243162"/>
                    <a:gd name="connsiteY1" fmla="*/ 0 h 128398"/>
                    <a:gd name="connsiteX2" fmla="*/ 227922 w 243162"/>
                    <a:gd name="connsiteY2" fmla="*/ 128398 h 128398"/>
                    <a:gd name="connsiteX3" fmla="*/ 0 w 243162"/>
                    <a:gd name="connsiteY3" fmla="*/ 35053 h 12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162" h="128398">
                      <a:moveTo>
                        <a:pt x="0" y="35053"/>
                      </a:moveTo>
                      <a:lnTo>
                        <a:pt x="243162" y="0"/>
                      </a:lnTo>
                      <a:cubicBezTo>
                        <a:pt x="239987" y="25019"/>
                        <a:pt x="231097" y="103379"/>
                        <a:pt x="227922" y="128398"/>
                      </a:cubicBezTo>
                      <a:cubicBezTo>
                        <a:pt x="167188" y="122683"/>
                        <a:pt x="72164" y="71248"/>
                        <a:pt x="0" y="3505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258695ED-7385-4AD3-A80F-EE3D6D0FFD13}"/>
                  </a:ext>
                </a:extLst>
              </p:cNvPr>
              <p:cNvGrpSpPr/>
              <p:nvPr/>
            </p:nvGrpSpPr>
            <p:grpSpPr>
              <a:xfrm>
                <a:off x="7011320" y="3538753"/>
                <a:ext cx="481450" cy="324344"/>
                <a:chOff x="7011320" y="3538753"/>
                <a:chExt cx="481450" cy="324344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="" xmlns:a16="http://schemas.microsoft.com/office/drawing/2014/main" id="{955C5B87-FFDE-4167-AF14-52FAEC378BBF}"/>
                    </a:ext>
                  </a:extLst>
                </p:cNvPr>
                <p:cNvSpPr/>
                <p:nvPr/>
              </p:nvSpPr>
              <p:spPr>
                <a:xfrm rot="361423" flipV="1">
                  <a:off x="7011320" y="3538753"/>
                  <a:ext cx="472014" cy="324344"/>
                </a:xfrm>
                <a:custGeom>
                  <a:avLst/>
                  <a:gdLst>
                    <a:gd name="connsiteX0" fmla="*/ 0 w 611859"/>
                    <a:gd name="connsiteY0" fmla="*/ 0 h 396433"/>
                    <a:gd name="connsiteX1" fmla="*/ 611859 w 611859"/>
                    <a:gd name="connsiteY1" fmla="*/ 0 h 396433"/>
                    <a:gd name="connsiteX2" fmla="*/ 611859 w 611859"/>
                    <a:gd name="connsiteY2" fmla="*/ 396433 h 396433"/>
                    <a:gd name="connsiteX3" fmla="*/ 0 w 611859"/>
                    <a:gd name="connsiteY3" fmla="*/ 396433 h 396433"/>
                    <a:gd name="connsiteX4" fmla="*/ 198216 w 611859"/>
                    <a:gd name="connsiteY4" fmla="*/ 198217 h 396433"/>
                    <a:gd name="connsiteX0" fmla="*/ 0 w 620533"/>
                    <a:gd name="connsiteY0" fmla="*/ 0 h 396433"/>
                    <a:gd name="connsiteX1" fmla="*/ 611859 w 620533"/>
                    <a:gd name="connsiteY1" fmla="*/ 0 h 396433"/>
                    <a:gd name="connsiteX2" fmla="*/ 620532 w 620533"/>
                    <a:gd name="connsiteY2" fmla="*/ 343419 h 396433"/>
                    <a:gd name="connsiteX3" fmla="*/ 0 w 620533"/>
                    <a:gd name="connsiteY3" fmla="*/ 396433 h 396433"/>
                    <a:gd name="connsiteX4" fmla="*/ 198216 w 620533"/>
                    <a:gd name="connsiteY4" fmla="*/ 198217 h 396433"/>
                    <a:gd name="connsiteX5" fmla="*/ 0 w 620533"/>
                    <a:gd name="connsiteY5" fmla="*/ 0 h 396433"/>
                    <a:gd name="connsiteX0" fmla="*/ 0 w 620532"/>
                    <a:gd name="connsiteY0" fmla="*/ 0 h 396433"/>
                    <a:gd name="connsiteX1" fmla="*/ 611859 w 620532"/>
                    <a:gd name="connsiteY1" fmla="*/ 0 h 396433"/>
                    <a:gd name="connsiteX2" fmla="*/ 620532 w 620532"/>
                    <a:gd name="connsiteY2" fmla="*/ 343419 h 396433"/>
                    <a:gd name="connsiteX3" fmla="*/ 0 w 620532"/>
                    <a:gd name="connsiteY3" fmla="*/ 396433 h 396433"/>
                    <a:gd name="connsiteX4" fmla="*/ 198216 w 620532"/>
                    <a:gd name="connsiteY4" fmla="*/ 198217 h 396433"/>
                    <a:gd name="connsiteX5" fmla="*/ 0 w 620532"/>
                    <a:gd name="connsiteY5" fmla="*/ 0 h 396433"/>
                    <a:gd name="connsiteX0" fmla="*/ 0 w 620532"/>
                    <a:gd name="connsiteY0" fmla="*/ 0 h 396433"/>
                    <a:gd name="connsiteX1" fmla="*/ 611859 w 620532"/>
                    <a:gd name="connsiteY1" fmla="*/ 0 h 396433"/>
                    <a:gd name="connsiteX2" fmla="*/ 620532 w 620532"/>
                    <a:gd name="connsiteY2" fmla="*/ 343419 h 396433"/>
                    <a:gd name="connsiteX3" fmla="*/ 0 w 620532"/>
                    <a:gd name="connsiteY3" fmla="*/ 396433 h 396433"/>
                    <a:gd name="connsiteX4" fmla="*/ 198216 w 620532"/>
                    <a:gd name="connsiteY4" fmla="*/ 198217 h 396433"/>
                    <a:gd name="connsiteX5" fmla="*/ 0 w 620532"/>
                    <a:gd name="connsiteY5" fmla="*/ 0 h 396433"/>
                    <a:gd name="connsiteX0" fmla="*/ 0 w 630529"/>
                    <a:gd name="connsiteY0" fmla="*/ 0 h 396433"/>
                    <a:gd name="connsiteX1" fmla="*/ 611859 w 630529"/>
                    <a:gd name="connsiteY1" fmla="*/ 0 h 396433"/>
                    <a:gd name="connsiteX2" fmla="*/ 630529 w 630529"/>
                    <a:gd name="connsiteY2" fmla="*/ 323312 h 396433"/>
                    <a:gd name="connsiteX3" fmla="*/ 0 w 630529"/>
                    <a:gd name="connsiteY3" fmla="*/ 396433 h 396433"/>
                    <a:gd name="connsiteX4" fmla="*/ 198216 w 630529"/>
                    <a:gd name="connsiteY4" fmla="*/ 198217 h 396433"/>
                    <a:gd name="connsiteX5" fmla="*/ 0 w 630529"/>
                    <a:gd name="connsiteY5" fmla="*/ 0 h 396433"/>
                    <a:gd name="connsiteX0" fmla="*/ 0 w 630529"/>
                    <a:gd name="connsiteY0" fmla="*/ 0 h 396433"/>
                    <a:gd name="connsiteX1" fmla="*/ 611859 w 630529"/>
                    <a:gd name="connsiteY1" fmla="*/ 0 h 396433"/>
                    <a:gd name="connsiteX2" fmla="*/ 630529 w 630529"/>
                    <a:gd name="connsiteY2" fmla="*/ 323312 h 396433"/>
                    <a:gd name="connsiteX3" fmla="*/ 0 w 630529"/>
                    <a:gd name="connsiteY3" fmla="*/ 396433 h 396433"/>
                    <a:gd name="connsiteX4" fmla="*/ 198216 w 630529"/>
                    <a:gd name="connsiteY4" fmla="*/ 198217 h 396433"/>
                    <a:gd name="connsiteX5" fmla="*/ 0 w 630529"/>
                    <a:gd name="connsiteY5" fmla="*/ 0 h 39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0529" h="396433">
                      <a:moveTo>
                        <a:pt x="0" y="0"/>
                      </a:moveTo>
                      <a:lnTo>
                        <a:pt x="611859" y="0"/>
                      </a:lnTo>
                      <a:lnTo>
                        <a:pt x="630529" y="323312"/>
                      </a:lnTo>
                      <a:cubicBezTo>
                        <a:pt x="462855" y="311986"/>
                        <a:pt x="210049" y="350975"/>
                        <a:pt x="0" y="396433"/>
                      </a:cubicBezTo>
                      <a:lnTo>
                        <a:pt x="198216" y="1982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0"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  <p:sp>
              <p:nvSpPr>
                <p:cNvPr id="53" name="等腰三角形 8">
                  <a:extLst>
                    <a:ext uri="{FF2B5EF4-FFF2-40B4-BE49-F238E27FC236}">
                      <a16:creationId xmlns="" xmlns:a16="http://schemas.microsoft.com/office/drawing/2014/main" id="{660F7B17-4ABB-4FD4-A92C-F5B8D5C4DC03}"/>
                    </a:ext>
                  </a:extLst>
                </p:cNvPr>
                <p:cNvSpPr/>
                <p:nvPr/>
              </p:nvSpPr>
              <p:spPr>
                <a:xfrm>
                  <a:off x="7249608" y="3624773"/>
                  <a:ext cx="243162" cy="128398"/>
                </a:xfrm>
                <a:custGeom>
                  <a:avLst/>
                  <a:gdLst>
                    <a:gd name="connsiteX0" fmla="*/ 0 w 96477"/>
                    <a:gd name="connsiteY0" fmla="*/ 126493 h 126493"/>
                    <a:gd name="connsiteX1" fmla="*/ 96477 w 96477"/>
                    <a:gd name="connsiteY1" fmla="*/ 0 h 126493"/>
                    <a:gd name="connsiteX2" fmla="*/ 96477 w 96477"/>
                    <a:gd name="connsiteY2" fmla="*/ 126493 h 126493"/>
                    <a:gd name="connsiteX3" fmla="*/ 0 w 96477"/>
                    <a:gd name="connsiteY3" fmla="*/ 126493 h 126493"/>
                    <a:gd name="connsiteX0" fmla="*/ 0 w 96477"/>
                    <a:gd name="connsiteY0" fmla="*/ 96013 h 126493"/>
                    <a:gd name="connsiteX1" fmla="*/ 96477 w 96477"/>
                    <a:gd name="connsiteY1" fmla="*/ 0 h 126493"/>
                    <a:gd name="connsiteX2" fmla="*/ 96477 w 96477"/>
                    <a:gd name="connsiteY2" fmla="*/ 126493 h 126493"/>
                    <a:gd name="connsiteX3" fmla="*/ 0 w 96477"/>
                    <a:gd name="connsiteY3" fmla="*/ 96013 h 126493"/>
                    <a:gd name="connsiteX0" fmla="*/ 0 w 233637"/>
                    <a:gd name="connsiteY0" fmla="*/ 97918 h 126493"/>
                    <a:gd name="connsiteX1" fmla="*/ 233637 w 233637"/>
                    <a:gd name="connsiteY1" fmla="*/ 0 h 126493"/>
                    <a:gd name="connsiteX2" fmla="*/ 233637 w 233637"/>
                    <a:gd name="connsiteY2" fmla="*/ 126493 h 126493"/>
                    <a:gd name="connsiteX3" fmla="*/ 0 w 233637"/>
                    <a:gd name="connsiteY3" fmla="*/ 97918 h 126493"/>
                    <a:gd name="connsiteX0" fmla="*/ 0 w 233637"/>
                    <a:gd name="connsiteY0" fmla="*/ 97918 h 126493"/>
                    <a:gd name="connsiteX1" fmla="*/ 233637 w 233637"/>
                    <a:gd name="connsiteY1" fmla="*/ 0 h 126493"/>
                    <a:gd name="connsiteX2" fmla="*/ 233637 w 233637"/>
                    <a:gd name="connsiteY2" fmla="*/ 126493 h 126493"/>
                    <a:gd name="connsiteX3" fmla="*/ 0 w 233637"/>
                    <a:gd name="connsiteY3" fmla="*/ 97918 h 126493"/>
                    <a:gd name="connsiteX0" fmla="*/ 0 w 233637"/>
                    <a:gd name="connsiteY0" fmla="*/ 97918 h 137923"/>
                    <a:gd name="connsiteX1" fmla="*/ 233637 w 233637"/>
                    <a:gd name="connsiteY1" fmla="*/ 0 h 137923"/>
                    <a:gd name="connsiteX2" fmla="*/ 233637 w 233637"/>
                    <a:gd name="connsiteY2" fmla="*/ 137923 h 137923"/>
                    <a:gd name="connsiteX3" fmla="*/ 0 w 233637"/>
                    <a:gd name="connsiteY3" fmla="*/ 97918 h 137923"/>
                    <a:gd name="connsiteX0" fmla="*/ 0 w 243162"/>
                    <a:gd name="connsiteY0" fmla="*/ 35053 h 75058"/>
                    <a:gd name="connsiteX1" fmla="*/ 243162 w 243162"/>
                    <a:gd name="connsiteY1" fmla="*/ 0 h 75058"/>
                    <a:gd name="connsiteX2" fmla="*/ 233637 w 243162"/>
                    <a:gd name="connsiteY2" fmla="*/ 75058 h 75058"/>
                    <a:gd name="connsiteX3" fmla="*/ 0 w 243162"/>
                    <a:gd name="connsiteY3" fmla="*/ 35053 h 75058"/>
                    <a:gd name="connsiteX0" fmla="*/ 0 w 243162"/>
                    <a:gd name="connsiteY0" fmla="*/ 35053 h 128398"/>
                    <a:gd name="connsiteX1" fmla="*/ 243162 w 243162"/>
                    <a:gd name="connsiteY1" fmla="*/ 0 h 128398"/>
                    <a:gd name="connsiteX2" fmla="*/ 227922 w 243162"/>
                    <a:gd name="connsiteY2" fmla="*/ 128398 h 128398"/>
                    <a:gd name="connsiteX3" fmla="*/ 0 w 243162"/>
                    <a:gd name="connsiteY3" fmla="*/ 35053 h 128398"/>
                    <a:gd name="connsiteX0" fmla="*/ 0 w 243162"/>
                    <a:gd name="connsiteY0" fmla="*/ 35053 h 128398"/>
                    <a:gd name="connsiteX1" fmla="*/ 243162 w 243162"/>
                    <a:gd name="connsiteY1" fmla="*/ 0 h 128398"/>
                    <a:gd name="connsiteX2" fmla="*/ 227922 w 243162"/>
                    <a:gd name="connsiteY2" fmla="*/ 128398 h 128398"/>
                    <a:gd name="connsiteX3" fmla="*/ 0 w 243162"/>
                    <a:gd name="connsiteY3" fmla="*/ 35053 h 128398"/>
                    <a:gd name="connsiteX0" fmla="*/ 0 w 243162"/>
                    <a:gd name="connsiteY0" fmla="*/ 35053 h 128398"/>
                    <a:gd name="connsiteX1" fmla="*/ 243162 w 243162"/>
                    <a:gd name="connsiteY1" fmla="*/ 0 h 128398"/>
                    <a:gd name="connsiteX2" fmla="*/ 227922 w 243162"/>
                    <a:gd name="connsiteY2" fmla="*/ 128398 h 128398"/>
                    <a:gd name="connsiteX3" fmla="*/ 0 w 243162"/>
                    <a:gd name="connsiteY3" fmla="*/ 35053 h 128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162" h="128398">
                      <a:moveTo>
                        <a:pt x="0" y="35053"/>
                      </a:moveTo>
                      <a:lnTo>
                        <a:pt x="243162" y="0"/>
                      </a:lnTo>
                      <a:cubicBezTo>
                        <a:pt x="239987" y="25019"/>
                        <a:pt x="231097" y="103379"/>
                        <a:pt x="227922" y="128398"/>
                      </a:cubicBezTo>
                      <a:cubicBezTo>
                        <a:pt x="167188" y="122683"/>
                        <a:pt x="72164" y="71248"/>
                        <a:pt x="0" y="3505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/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5A59935E-226F-4A64-9986-19241A8ABCB0}"/>
                  </a:ext>
                </a:extLst>
              </p:cNvPr>
              <p:cNvSpPr/>
              <p:nvPr/>
            </p:nvSpPr>
            <p:spPr>
              <a:xfrm>
                <a:off x="7246648" y="3656688"/>
                <a:ext cx="2102809" cy="517259"/>
              </a:xfrm>
              <a:custGeom>
                <a:avLst/>
                <a:gdLst>
                  <a:gd name="connsiteX0" fmla="*/ 0 w 2102809"/>
                  <a:gd name="connsiteY0" fmla="*/ 0 h 517259"/>
                  <a:gd name="connsiteX1" fmla="*/ 133678 w 2102809"/>
                  <a:gd name="connsiteY1" fmla="*/ 50435 h 517259"/>
                  <a:gd name="connsiteX2" fmla="*/ 1054155 w 2102809"/>
                  <a:gd name="connsiteY2" fmla="*/ 195183 h 517259"/>
                  <a:gd name="connsiteX3" fmla="*/ 1974633 w 2102809"/>
                  <a:gd name="connsiteY3" fmla="*/ 50435 h 517259"/>
                  <a:gd name="connsiteX4" fmla="*/ 2102809 w 2102809"/>
                  <a:gd name="connsiteY4" fmla="*/ 2075 h 517259"/>
                  <a:gd name="connsiteX5" fmla="*/ 2102809 w 2102809"/>
                  <a:gd name="connsiteY5" fmla="*/ 401676 h 517259"/>
                  <a:gd name="connsiteX6" fmla="*/ 2054630 w 2102809"/>
                  <a:gd name="connsiteY6" fmla="*/ 413588 h 517259"/>
                  <a:gd name="connsiteX7" fmla="*/ 1054155 w 2102809"/>
                  <a:gd name="connsiteY7" fmla="*/ 517259 h 517259"/>
                  <a:gd name="connsiteX8" fmla="*/ 53680 w 2102809"/>
                  <a:gd name="connsiteY8" fmla="*/ 413588 h 517259"/>
                  <a:gd name="connsiteX9" fmla="*/ 0 w 2102809"/>
                  <a:gd name="connsiteY9" fmla="*/ 400316 h 51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02809" h="517259">
                    <a:moveTo>
                      <a:pt x="0" y="0"/>
                    </a:moveTo>
                    <a:lnTo>
                      <a:pt x="133678" y="50435"/>
                    </a:lnTo>
                    <a:cubicBezTo>
                      <a:pt x="407302" y="142747"/>
                      <a:pt x="720868" y="195183"/>
                      <a:pt x="1054155" y="195183"/>
                    </a:cubicBezTo>
                    <a:cubicBezTo>
                      <a:pt x="1387442" y="195183"/>
                      <a:pt x="1701009" y="142747"/>
                      <a:pt x="1974633" y="50435"/>
                    </a:cubicBezTo>
                    <a:lnTo>
                      <a:pt x="2102809" y="2075"/>
                    </a:lnTo>
                    <a:lnTo>
                      <a:pt x="2102809" y="401676"/>
                    </a:lnTo>
                    <a:lnTo>
                      <a:pt x="2054630" y="413588"/>
                    </a:lnTo>
                    <a:cubicBezTo>
                      <a:pt x="1747124" y="480344"/>
                      <a:pt x="1409039" y="517259"/>
                      <a:pt x="1054155" y="517259"/>
                    </a:cubicBezTo>
                    <a:cubicBezTo>
                      <a:pt x="699272" y="517259"/>
                      <a:pt x="361186" y="480344"/>
                      <a:pt x="53680" y="413588"/>
                    </a:cubicBezTo>
                    <a:lnTo>
                      <a:pt x="0" y="400316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A08A31AC-C560-4A38-A3CE-6406237C093A}"/>
              </a:ext>
            </a:extLst>
          </p:cNvPr>
          <p:cNvGrpSpPr/>
          <p:nvPr/>
        </p:nvGrpSpPr>
        <p:grpSpPr>
          <a:xfrm>
            <a:off x="8955617" y="4829452"/>
            <a:ext cx="2573285" cy="1479273"/>
            <a:chOff x="5311819" y="1003257"/>
            <a:chExt cx="2830613" cy="1627200"/>
          </a:xfrm>
        </p:grpSpPr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46FAFC33-3AE4-412D-9FCC-D87949576D0F}"/>
                </a:ext>
              </a:extLst>
            </p:cNvPr>
            <p:cNvGrpSpPr/>
            <p:nvPr/>
          </p:nvGrpSpPr>
          <p:grpSpPr>
            <a:xfrm>
              <a:off x="7672279" y="1575236"/>
              <a:ext cx="470153" cy="652761"/>
              <a:chOff x="7672279" y="1575236"/>
              <a:chExt cx="470153" cy="652761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A029DCB7-E550-49A8-8B0A-11577C6D4AAE}"/>
                  </a:ext>
                </a:extLst>
              </p:cNvPr>
              <p:cNvSpPr/>
              <p:nvPr/>
            </p:nvSpPr>
            <p:spPr>
              <a:xfrm rot="21393819">
                <a:off x="7672279" y="1575236"/>
                <a:ext cx="470153" cy="652761"/>
              </a:xfrm>
              <a:custGeom>
                <a:avLst/>
                <a:gdLst>
                  <a:gd name="connsiteX0" fmla="*/ 53145 w 470153"/>
                  <a:gd name="connsiteY0" fmla="*/ 0 h 652761"/>
                  <a:gd name="connsiteX1" fmla="*/ 151668 w 470153"/>
                  <a:gd name="connsiteY1" fmla="*/ 27515 h 652761"/>
                  <a:gd name="connsiteX2" fmla="*/ 435233 w 470153"/>
                  <a:gd name="connsiteY2" fmla="*/ 158792 h 652761"/>
                  <a:gd name="connsiteX3" fmla="*/ 470153 w 470153"/>
                  <a:gd name="connsiteY3" fmla="*/ 184195 h 652761"/>
                  <a:gd name="connsiteX4" fmla="*/ 285912 w 470153"/>
                  <a:gd name="connsiteY4" fmla="*/ 316394 h 652761"/>
                  <a:gd name="connsiteX5" fmla="*/ 463993 w 470153"/>
                  <a:gd name="connsiteY5" fmla="*/ 652761 h 652761"/>
                  <a:gd name="connsiteX6" fmla="*/ 399690 w 470153"/>
                  <a:gd name="connsiteY6" fmla="*/ 608033 h 652761"/>
                  <a:gd name="connsiteX7" fmla="*/ 45426 w 470153"/>
                  <a:gd name="connsiteY7" fmla="*/ 458925 h 652761"/>
                  <a:gd name="connsiteX8" fmla="*/ 0 w 470153"/>
                  <a:gd name="connsiteY8" fmla="*/ 450252 h 652761"/>
                  <a:gd name="connsiteX9" fmla="*/ 36109 w 470153"/>
                  <a:gd name="connsiteY9" fmla="*/ 258263 h 652761"/>
                  <a:gd name="connsiteX10" fmla="*/ 49760 w 470153"/>
                  <a:gd name="connsiteY10" fmla="*/ 110643 h 65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0153" h="652761">
                    <a:moveTo>
                      <a:pt x="53145" y="0"/>
                    </a:moveTo>
                    <a:lnTo>
                      <a:pt x="151668" y="27515"/>
                    </a:lnTo>
                    <a:cubicBezTo>
                      <a:pt x="254744" y="60782"/>
                      <a:pt x="350131" y="105202"/>
                      <a:pt x="435233" y="158792"/>
                    </a:cubicBezTo>
                    <a:lnTo>
                      <a:pt x="470153" y="184195"/>
                    </a:lnTo>
                    <a:lnTo>
                      <a:pt x="285912" y="316394"/>
                    </a:lnTo>
                    <a:lnTo>
                      <a:pt x="463993" y="652761"/>
                    </a:lnTo>
                    <a:lnTo>
                      <a:pt x="399690" y="608033"/>
                    </a:lnTo>
                    <a:cubicBezTo>
                      <a:pt x="295192" y="543420"/>
                      <a:pt x="175536" y="492521"/>
                      <a:pt x="45426" y="458925"/>
                    </a:cubicBezTo>
                    <a:lnTo>
                      <a:pt x="0" y="450252"/>
                    </a:lnTo>
                    <a:lnTo>
                      <a:pt x="36109" y="258263"/>
                    </a:lnTo>
                    <a:cubicBezTo>
                      <a:pt x="42110" y="209871"/>
                      <a:pt x="46685" y="160622"/>
                      <a:pt x="49760" y="110643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1">
                      <a:lumMod val="75000"/>
                    </a:schemeClr>
                  </a:gs>
                  <a:gs pos="35000">
                    <a:schemeClr val="accent1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6" name="等腰三角形 25">
                <a:extLst>
                  <a:ext uri="{FF2B5EF4-FFF2-40B4-BE49-F238E27FC236}">
                    <a16:creationId xmlns="" xmlns:a16="http://schemas.microsoft.com/office/drawing/2014/main" id="{394845FF-44D2-403C-95BF-0884AC0110EE}"/>
                  </a:ext>
                </a:extLst>
              </p:cNvPr>
              <p:cNvSpPr/>
              <p:nvPr/>
            </p:nvSpPr>
            <p:spPr>
              <a:xfrm flipH="1" flipV="1">
                <a:off x="7680513" y="1945039"/>
                <a:ext cx="140099" cy="94085"/>
              </a:xfrm>
              <a:custGeom>
                <a:avLst/>
                <a:gdLst>
                  <a:gd name="connsiteX0" fmla="*/ 0 w 353730"/>
                  <a:gd name="connsiteY0" fmla="*/ 378565 h 378565"/>
                  <a:gd name="connsiteX1" fmla="*/ 353730 w 353730"/>
                  <a:gd name="connsiteY1" fmla="*/ 0 h 378565"/>
                  <a:gd name="connsiteX2" fmla="*/ 353730 w 353730"/>
                  <a:gd name="connsiteY2" fmla="*/ 378565 h 378565"/>
                  <a:gd name="connsiteX3" fmla="*/ 0 w 353730"/>
                  <a:gd name="connsiteY3" fmla="*/ 378565 h 378565"/>
                  <a:gd name="connsiteX0" fmla="*/ 0 w 457870"/>
                  <a:gd name="connsiteY0" fmla="*/ 378565 h 477625"/>
                  <a:gd name="connsiteX1" fmla="*/ 353730 w 457870"/>
                  <a:gd name="connsiteY1" fmla="*/ 0 h 477625"/>
                  <a:gd name="connsiteX2" fmla="*/ 457870 w 457870"/>
                  <a:gd name="connsiteY2" fmla="*/ 477625 h 477625"/>
                  <a:gd name="connsiteX3" fmla="*/ 0 w 457870"/>
                  <a:gd name="connsiteY3" fmla="*/ 378565 h 477625"/>
                  <a:gd name="connsiteX0" fmla="*/ 0 w 465490"/>
                  <a:gd name="connsiteY0" fmla="*/ 0 h 99060"/>
                  <a:gd name="connsiteX1" fmla="*/ 465490 w 465490"/>
                  <a:gd name="connsiteY1" fmla="*/ 4975 h 99060"/>
                  <a:gd name="connsiteX2" fmla="*/ 457870 w 465490"/>
                  <a:gd name="connsiteY2" fmla="*/ 99060 h 99060"/>
                  <a:gd name="connsiteX3" fmla="*/ 0 w 465490"/>
                  <a:gd name="connsiteY3" fmla="*/ 0 h 99060"/>
                  <a:gd name="connsiteX0" fmla="*/ 0 w 165770"/>
                  <a:gd name="connsiteY0" fmla="*/ 83925 h 94085"/>
                  <a:gd name="connsiteX1" fmla="*/ 165770 w 165770"/>
                  <a:gd name="connsiteY1" fmla="*/ 0 h 94085"/>
                  <a:gd name="connsiteX2" fmla="*/ 158150 w 165770"/>
                  <a:gd name="connsiteY2" fmla="*/ 94085 h 94085"/>
                  <a:gd name="connsiteX3" fmla="*/ 0 w 165770"/>
                  <a:gd name="connsiteY3" fmla="*/ 83925 h 94085"/>
                  <a:gd name="connsiteX0" fmla="*/ 0 w 142910"/>
                  <a:gd name="connsiteY0" fmla="*/ 83925 h 94085"/>
                  <a:gd name="connsiteX1" fmla="*/ 142910 w 142910"/>
                  <a:gd name="connsiteY1" fmla="*/ 0 h 94085"/>
                  <a:gd name="connsiteX2" fmla="*/ 135290 w 142910"/>
                  <a:gd name="connsiteY2" fmla="*/ 94085 h 94085"/>
                  <a:gd name="connsiteX3" fmla="*/ 0 w 142910"/>
                  <a:gd name="connsiteY3" fmla="*/ 83925 h 94085"/>
                  <a:gd name="connsiteX0" fmla="*/ 0 w 131480"/>
                  <a:gd name="connsiteY0" fmla="*/ 45825 h 94085"/>
                  <a:gd name="connsiteX1" fmla="*/ 131480 w 131480"/>
                  <a:gd name="connsiteY1" fmla="*/ 0 h 94085"/>
                  <a:gd name="connsiteX2" fmla="*/ 123860 w 131480"/>
                  <a:gd name="connsiteY2" fmla="*/ 94085 h 94085"/>
                  <a:gd name="connsiteX3" fmla="*/ 0 w 131480"/>
                  <a:gd name="connsiteY3" fmla="*/ 45825 h 94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480" h="94085">
                    <a:moveTo>
                      <a:pt x="0" y="45825"/>
                    </a:moveTo>
                    <a:lnTo>
                      <a:pt x="131480" y="0"/>
                    </a:lnTo>
                    <a:lnTo>
                      <a:pt x="123860" y="94085"/>
                    </a:lnTo>
                    <a:lnTo>
                      <a:pt x="0" y="45825"/>
                    </a:lnTo>
                    <a:close/>
                  </a:path>
                </a:pathLst>
              </a:custGeom>
              <a:solidFill>
                <a:schemeClr val="accent6">
                  <a:lumMod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="" xmlns:a16="http://schemas.microsoft.com/office/drawing/2014/main" id="{58380C94-5CB6-453A-9F03-3B7F9AD6C77B}"/>
                </a:ext>
              </a:extLst>
            </p:cNvPr>
            <p:cNvGrpSpPr/>
            <p:nvPr/>
          </p:nvGrpSpPr>
          <p:grpSpPr>
            <a:xfrm>
              <a:off x="5311819" y="1721167"/>
              <a:ext cx="470153" cy="652761"/>
              <a:chOff x="5311819" y="1721167"/>
              <a:chExt cx="470153" cy="652761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4E7F7716-614A-4049-8705-0A2AEB93A474}"/>
                  </a:ext>
                </a:extLst>
              </p:cNvPr>
              <p:cNvSpPr/>
              <p:nvPr/>
            </p:nvSpPr>
            <p:spPr>
              <a:xfrm rot="21157657" flipH="1" flipV="1">
                <a:off x="5311819" y="1721167"/>
                <a:ext cx="470153" cy="652761"/>
              </a:xfrm>
              <a:custGeom>
                <a:avLst/>
                <a:gdLst>
                  <a:gd name="connsiteX0" fmla="*/ 53145 w 470153"/>
                  <a:gd name="connsiteY0" fmla="*/ 0 h 652761"/>
                  <a:gd name="connsiteX1" fmla="*/ 151668 w 470153"/>
                  <a:gd name="connsiteY1" fmla="*/ 27515 h 652761"/>
                  <a:gd name="connsiteX2" fmla="*/ 435233 w 470153"/>
                  <a:gd name="connsiteY2" fmla="*/ 158792 h 652761"/>
                  <a:gd name="connsiteX3" fmla="*/ 470153 w 470153"/>
                  <a:gd name="connsiteY3" fmla="*/ 184195 h 652761"/>
                  <a:gd name="connsiteX4" fmla="*/ 285912 w 470153"/>
                  <a:gd name="connsiteY4" fmla="*/ 316394 h 652761"/>
                  <a:gd name="connsiteX5" fmla="*/ 463993 w 470153"/>
                  <a:gd name="connsiteY5" fmla="*/ 652761 h 652761"/>
                  <a:gd name="connsiteX6" fmla="*/ 399690 w 470153"/>
                  <a:gd name="connsiteY6" fmla="*/ 608033 h 652761"/>
                  <a:gd name="connsiteX7" fmla="*/ 45426 w 470153"/>
                  <a:gd name="connsiteY7" fmla="*/ 458925 h 652761"/>
                  <a:gd name="connsiteX8" fmla="*/ 0 w 470153"/>
                  <a:gd name="connsiteY8" fmla="*/ 450252 h 652761"/>
                  <a:gd name="connsiteX9" fmla="*/ 36109 w 470153"/>
                  <a:gd name="connsiteY9" fmla="*/ 258263 h 652761"/>
                  <a:gd name="connsiteX10" fmla="*/ 49760 w 470153"/>
                  <a:gd name="connsiteY10" fmla="*/ 110643 h 652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0153" h="652761">
                    <a:moveTo>
                      <a:pt x="53145" y="0"/>
                    </a:moveTo>
                    <a:lnTo>
                      <a:pt x="151668" y="27515"/>
                    </a:lnTo>
                    <a:cubicBezTo>
                      <a:pt x="254744" y="60782"/>
                      <a:pt x="350131" y="105202"/>
                      <a:pt x="435233" y="158792"/>
                    </a:cubicBezTo>
                    <a:lnTo>
                      <a:pt x="470153" y="184195"/>
                    </a:lnTo>
                    <a:lnTo>
                      <a:pt x="285912" y="316394"/>
                    </a:lnTo>
                    <a:lnTo>
                      <a:pt x="463993" y="652761"/>
                    </a:lnTo>
                    <a:lnTo>
                      <a:pt x="399690" y="608033"/>
                    </a:lnTo>
                    <a:cubicBezTo>
                      <a:pt x="295192" y="543420"/>
                      <a:pt x="175536" y="492521"/>
                      <a:pt x="45426" y="458925"/>
                    </a:cubicBezTo>
                    <a:lnTo>
                      <a:pt x="0" y="450252"/>
                    </a:lnTo>
                    <a:lnTo>
                      <a:pt x="36109" y="258263"/>
                    </a:lnTo>
                    <a:cubicBezTo>
                      <a:pt x="42110" y="209871"/>
                      <a:pt x="46685" y="160622"/>
                      <a:pt x="49760" y="110643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1">
                      <a:lumMod val="75000"/>
                    </a:schemeClr>
                  </a:gs>
                  <a:gs pos="35000">
                    <a:schemeClr val="accent1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4" name="等腰三角形 25">
                <a:extLst>
                  <a:ext uri="{FF2B5EF4-FFF2-40B4-BE49-F238E27FC236}">
                    <a16:creationId xmlns="" xmlns:a16="http://schemas.microsoft.com/office/drawing/2014/main" id="{C49A5648-F50F-44C7-B611-C764B61A5C24}"/>
                  </a:ext>
                </a:extLst>
              </p:cNvPr>
              <p:cNvSpPr/>
              <p:nvPr/>
            </p:nvSpPr>
            <p:spPr>
              <a:xfrm flipV="1">
                <a:off x="5624597" y="2252017"/>
                <a:ext cx="142910" cy="94085"/>
              </a:xfrm>
              <a:custGeom>
                <a:avLst/>
                <a:gdLst>
                  <a:gd name="connsiteX0" fmla="*/ 0 w 353730"/>
                  <a:gd name="connsiteY0" fmla="*/ 378565 h 378565"/>
                  <a:gd name="connsiteX1" fmla="*/ 353730 w 353730"/>
                  <a:gd name="connsiteY1" fmla="*/ 0 h 378565"/>
                  <a:gd name="connsiteX2" fmla="*/ 353730 w 353730"/>
                  <a:gd name="connsiteY2" fmla="*/ 378565 h 378565"/>
                  <a:gd name="connsiteX3" fmla="*/ 0 w 353730"/>
                  <a:gd name="connsiteY3" fmla="*/ 378565 h 378565"/>
                  <a:gd name="connsiteX0" fmla="*/ 0 w 457870"/>
                  <a:gd name="connsiteY0" fmla="*/ 378565 h 477625"/>
                  <a:gd name="connsiteX1" fmla="*/ 353730 w 457870"/>
                  <a:gd name="connsiteY1" fmla="*/ 0 h 477625"/>
                  <a:gd name="connsiteX2" fmla="*/ 457870 w 457870"/>
                  <a:gd name="connsiteY2" fmla="*/ 477625 h 477625"/>
                  <a:gd name="connsiteX3" fmla="*/ 0 w 457870"/>
                  <a:gd name="connsiteY3" fmla="*/ 378565 h 477625"/>
                  <a:gd name="connsiteX0" fmla="*/ 0 w 465490"/>
                  <a:gd name="connsiteY0" fmla="*/ 0 h 99060"/>
                  <a:gd name="connsiteX1" fmla="*/ 465490 w 465490"/>
                  <a:gd name="connsiteY1" fmla="*/ 4975 h 99060"/>
                  <a:gd name="connsiteX2" fmla="*/ 457870 w 465490"/>
                  <a:gd name="connsiteY2" fmla="*/ 99060 h 99060"/>
                  <a:gd name="connsiteX3" fmla="*/ 0 w 465490"/>
                  <a:gd name="connsiteY3" fmla="*/ 0 h 99060"/>
                  <a:gd name="connsiteX0" fmla="*/ 0 w 165770"/>
                  <a:gd name="connsiteY0" fmla="*/ 83925 h 94085"/>
                  <a:gd name="connsiteX1" fmla="*/ 165770 w 165770"/>
                  <a:gd name="connsiteY1" fmla="*/ 0 h 94085"/>
                  <a:gd name="connsiteX2" fmla="*/ 158150 w 165770"/>
                  <a:gd name="connsiteY2" fmla="*/ 94085 h 94085"/>
                  <a:gd name="connsiteX3" fmla="*/ 0 w 165770"/>
                  <a:gd name="connsiteY3" fmla="*/ 83925 h 94085"/>
                  <a:gd name="connsiteX0" fmla="*/ 0 w 142910"/>
                  <a:gd name="connsiteY0" fmla="*/ 83925 h 94085"/>
                  <a:gd name="connsiteX1" fmla="*/ 142910 w 142910"/>
                  <a:gd name="connsiteY1" fmla="*/ 0 h 94085"/>
                  <a:gd name="connsiteX2" fmla="*/ 135290 w 142910"/>
                  <a:gd name="connsiteY2" fmla="*/ 94085 h 94085"/>
                  <a:gd name="connsiteX3" fmla="*/ 0 w 142910"/>
                  <a:gd name="connsiteY3" fmla="*/ 83925 h 94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910" h="94085">
                    <a:moveTo>
                      <a:pt x="0" y="83925"/>
                    </a:moveTo>
                    <a:lnTo>
                      <a:pt x="142910" y="0"/>
                    </a:lnTo>
                    <a:lnTo>
                      <a:pt x="135290" y="94085"/>
                    </a:lnTo>
                    <a:lnTo>
                      <a:pt x="0" y="83925"/>
                    </a:lnTo>
                    <a:close/>
                  </a:path>
                </a:pathLst>
              </a:custGeom>
              <a:solidFill>
                <a:schemeClr val="accent6">
                  <a:lumMod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AEE95C29-792F-41E2-91A1-9E8AF7ECC589}"/>
                </a:ext>
              </a:extLst>
            </p:cNvPr>
            <p:cNvSpPr/>
            <p:nvPr/>
          </p:nvSpPr>
          <p:spPr>
            <a:xfrm>
              <a:off x="5605057" y="1003257"/>
              <a:ext cx="2252411" cy="1627200"/>
            </a:xfrm>
            <a:custGeom>
              <a:avLst/>
              <a:gdLst>
                <a:gd name="connsiteX0" fmla="*/ 405351 w 2252411"/>
                <a:gd name="connsiteY0" fmla="*/ 1217316 h 1627200"/>
                <a:gd name="connsiteX1" fmla="*/ 410174 w 2252411"/>
                <a:gd name="connsiteY1" fmla="*/ 1228429 h 1627200"/>
                <a:gd name="connsiteX2" fmla="*/ 415762 w 2252411"/>
                <a:gd name="connsiteY2" fmla="*/ 1236496 h 1627200"/>
                <a:gd name="connsiteX3" fmla="*/ 1107778 w 2252411"/>
                <a:gd name="connsiteY3" fmla="*/ 0 h 1627200"/>
                <a:gd name="connsiteX4" fmla="*/ 1803591 w 2252411"/>
                <a:gd name="connsiteY4" fmla="*/ 391719 h 1627200"/>
                <a:gd name="connsiteX5" fmla="*/ 1847006 w 2252411"/>
                <a:gd name="connsiteY5" fmla="*/ 476526 h 1627200"/>
                <a:gd name="connsiteX6" fmla="*/ 1846425 w 2252411"/>
                <a:gd name="connsiteY6" fmla="*/ 476614 h 1627200"/>
                <a:gd name="connsiteX7" fmla="*/ 1857432 w 2252411"/>
                <a:gd name="connsiteY7" fmla="*/ 496892 h 1627200"/>
                <a:gd name="connsiteX8" fmla="*/ 1857442 w 2252411"/>
                <a:gd name="connsiteY8" fmla="*/ 496910 h 1627200"/>
                <a:gd name="connsiteX9" fmla="*/ 1857447 w 2252411"/>
                <a:gd name="connsiteY9" fmla="*/ 496926 h 1627200"/>
                <a:gd name="connsiteX10" fmla="*/ 1857442 w 2252411"/>
                <a:gd name="connsiteY10" fmla="*/ 496910 h 1627200"/>
                <a:gd name="connsiteX11" fmla="*/ 1857432 w 2252411"/>
                <a:gd name="connsiteY11" fmla="*/ 496892 h 1627200"/>
                <a:gd name="connsiteX12" fmla="*/ 1847006 w 2252411"/>
                <a:gd name="connsiteY12" fmla="*/ 476526 h 1627200"/>
                <a:gd name="connsiteX13" fmla="*/ 1870572 w 2252411"/>
                <a:gd name="connsiteY13" fmla="*/ 472961 h 1627200"/>
                <a:gd name="connsiteX14" fmla="*/ 1966797 w 2252411"/>
                <a:gd name="connsiteY14" fmla="*/ 468146 h 1627200"/>
                <a:gd name="connsiteX15" fmla="*/ 2246661 w 2252411"/>
                <a:gd name="connsiteY15" fmla="*/ 510078 h 1627200"/>
                <a:gd name="connsiteX16" fmla="*/ 2252411 w 2252411"/>
                <a:gd name="connsiteY16" fmla="*/ 512164 h 1627200"/>
                <a:gd name="connsiteX17" fmla="*/ 2249638 w 2252411"/>
                <a:gd name="connsiteY17" fmla="*/ 629893 h 1627200"/>
                <a:gd name="connsiteX18" fmla="*/ 2238454 w 2252411"/>
                <a:gd name="connsiteY18" fmla="*/ 786968 h 1627200"/>
                <a:gd name="connsiteX19" fmla="*/ 2208871 w 2252411"/>
                <a:gd name="connsiteY19" fmla="*/ 991254 h 1627200"/>
                <a:gd name="connsiteX20" fmla="*/ 2099223 w 2252411"/>
                <a:gd name="connsiteY20" fmla="*/ 964064 h 1627200"/>
                <a:gd name="connsiteX21" fmla="*/ 1944238 w 2252411"/>
                <a:gd name="connsiteY21" fmla="*/ 951477 h 1627200"/>
                <a:gd name="connsiteX22" fmla="*/ 1907407 w 2252411"/>
                <a:gd name="connsiteY22" fmla="*/ 952196 h 1627200"/>
                <a:gd name="connsiteX23" fmla="*/ 1904849 w 2252411"/>
                <a:gd name="connsiteY23" fmla="*/ 977569 h 1627200"/>
                <a:gd name="connsiteX24" fmla="*/ 1107778 w 2252411"/>
                <a:gd name="connsiteY24" fmla="*/ 1627200 h 1627200"/>
                <a:gd name="connsiteX25" fmla="*/ 433128 w 2252411"/>
                <a:gd name="connsiteY25" fmla="*/ 1268492 h 1627200"/>
                <a:gd name="connsiteX26" fmla="*/ 421893 w 2252411"/>
                <a:gd name="connsiteY26" fmla="*/ 1247791 h 1627200"/>
                <a:gd name="connsiteX27" fmla="*/ 399713 w 2252411"/>
                <a:gd name="connsiteY27" fmla="*/ 1253658 h 1627200"/>
                <a:gd name="connsiteX28" fmla="*/ 304575 w 2252411"/>
                <a:gd name="connsiteY28" fmla="*/ 1268862 h 1627200"/>
                <a:gd name="connsiteX29" fmla="*/ 21816 w 2252411"/>
                <a:gd name="connsiteY29" fmla="*/ 1257473 h 1627200"/>
                <a:gd name="connsiteX30" fmla="*/ 15874 w 2252411"/>
                <a:gd name="connsiteY30" fmla="*/ 1256022 h 1627200"/>
                <a:gd name="connsiteX31" fmla="*/ 5886 w 2252411"/>
                <a:gd name="connsiteY31" fmla="*/ 1138684 h 1627200"/>
                <a:gd name="connsiteX32" fmla="*/ 0 w 2252411"/>
                <a:gd name="connsiteY32" fmla="*/ 981322 h 1627200"/>
                <a:gd name="connsiteX33" fmla="*/ 7294 w 2252411"/>
                <a:gd name="connsiteY33" fmla="*/ 775034 h 1627200"/>
                <a:gd name="connsiteX34" fmla="*/ 119241 w 2252411"/>
                <a:gd name="connsiteY34" fmla="*/ 790194 h 1627200"/>
                <a:gd name="connsiteX35" fmla="*/ 274678 w 2252411"/>
                <a:gd name="connsiteY35" fmla="*/ 785929 h 1627200"/>
                <a:gd name="connsiteX36" fmla="*/ 297392 w 2252411"/>
                <a:gd name="connsiteY36" fmla="*/ 781718 h 1627200"/>
                <a:gd name="connsiteX37" fmla="*/ 310708 w 2252411"/>
                <a:gd name="connsiteY37" fmla="*/ 649631 h 1627200"/>
                <a:gd name="connsiteX38" fmla="*/ 1107778 w 2252411"/>
                <a:gd name="connsiteY38" fmla="*/ 0 h 16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52411" h="1627200">
                  <a:moveTo>
                    <a:pt x="405351" y="1217316"/>
                  </a:moveTo>
                  <a:lnTo>
                    <a:pt x="410174" y="1228429"/>
                  </a:lnTo>
                  <a:lnTo>
                    <a:pt x="415762" y="1236496"/>
                  </a:lnTo>
                  <a:close/>
                  <a:moveTo>
                    <a:pt x="1107778" y="0"/>
                  </a:moveTo>
                  <a:cubicBezTo>
                    <a:pt x="1402657" y="0"/>
                    <a:pt x="1660895" y="156874"/>
                    <a:pt x="1803591" y="391719"/>
                  </a:cubicBezTo>
                  <a:lnTo>
                    <a:pt x="1847006" y="476526"/>
                  </a:lnTo>
                  <a:lnTo>
                    <a:pt x="1846425" y="476614"/>
                  </a:lnTo>
                  <a:lnTo>
                    <a:pt x="1857432" y="496892"/>
                  </a:lnTo>
                  <a:lnTo>
                    <a:pt x="1857442" y="496910"/>
                  </a:lnTo>
                  <a:lnTo>
                    <a:pt x="1857447" y="496926"/>
                  </a:lnTo>
                  <a:lnTo>
                    <a:pt x="1857442" y="496910"/>
                  </a:lnTo>
                  <a:lnTo>
                    <a:pt x="1857432" y="496892"/>
                  </a:lnTo>
                  <a:lnTo>
                    <a:pt x="1847006" y="476526"/>
                  </a:lnTo>
                  <a:lnTo>
                    <a:pt x="1870572" y="472961"/>
                  </a:lnTo>
                  <a:cubicBezTo>
                    <a:pt x="1902210" y="469777"/>
                    <a:pt x="1934311" y="468146"/>
                    <a:pt x="1966797" y="468146"/>
                  </a:cubicBezTo>
                  <a:cubicBezTo>
                    <a:pt x="2064255" y="468146"/>
                    <a:pt x="2158252" y="482827"/>
                    <a:pt x="2246661" y="510078"/>
                  </a:cubicBezTo>
                  <a:lnTo>
                    <a:pt x="2252411" y="512164"/>
                  </a:lnTo>
                  <a:cubicBezTo>
                    <a:pt x="2251487" y="551407"/>
                    <a:pt x="2250562" y="590650"/>
                    <a:pt x="2249638" y="629893"/>
                  </a:cubicBezTo>
                  <a:cubicBezTo>
                    <a:pt x="2247119" y="683074"/>
                    <a:pt x="2243370" y="735477"/>
                    <a:pt x="2238454" y="786968"/>
                  </a:cubicBezTo>
                  <a:lnTo>
                    <a:pt x="2208871" y="991254"/>
                  </a:lnTo>
                  <a:lnTo>
                    <a:pt x="2099223" y="964064"/>
                  </a:lnTo>
                  <a:cubicBezTo>
                    <a:pt x="2048802" y="955784"/>
                    <a:pt x="1997028" y="951477"/>
                    <a:pt x="1944238" y="951477"/>
                  </a:cubicBezTo>
                  <a:lnTo>
                    <a:pt x="1907407" y="952196"/>
                  </a:lnTo>
                  <a:lnTo>
                    <a:pt x="1904849" y="977569"/>
                  </a:lnTo>
                  <a:cubicBezTo>
                    <a:pt x="1828984" y="1348313"/>
                    <a:pt x="1500950" y="1627200"/>
                    <a:pt x="1107778" y="1627200"/>
                  </a:cubicBezTo>
                  <a:cubicBezTo>
                    <a:pt x="826941" y="1627200"/>
                    <a:pt x="579338" y="1484911"/>
                    <a:pt x="433128" y="1268492"/>
                  </a:cubicBezTo>
                  <a:lnTo>
                    <a:pt x="421893" y="1247791"/>
                  </a:lnTo>
                  <a:lnTo>
                    <a:pt x="399713" y="1253658"/>
                  </a:lnTo>
                  <a:cubicBezTo>
                    <a:pt x="368606" y="1260249"/>
                    <a:pt x="336870" y="1265345"/>
                    <a:pt x="304575" y="1268862"/>
                  </a:cubicBezTo>
                  <a:cubicBezTo>
                    <a:pt x="207689" y="1279412"/>
                    <a:pt x="112656" y="1274993"/>
                    <a:pt x="21816" y="1257473"/>
                  </a:cubicBezTo>
                  <a:lnTo>
                    <a:pt x="15874" y="1256022"/>
                  </a:lnTo>
                  <a:lnTo>
                    <a:pt x="5886" y="1138684"/>
                  </a:lnTo>
                  <a:cubicBezTo>
                    <a:pt x="2633" y="1085543"/>
                    <a:pt x="687" y="1033042"/>
                    <a:pt x="0" y="981322"/>
                  </a:cubicBezTo>
                  <a:lnTo>
                    <a:pt x="7294" y="775034"/>
                  </a:lnTo>
                  <a:lnTo>
                    <a:pt x="119241" y="790194"/>
                  </a:lnTo>
                  <a:cubicBezTo>
                    <a:pt x="170262" y="792967"/>
                    <a:pt x="222198" y="791644"/>
                    <a:pt x="274678" y="785929"/>
                  </a:cubicBezTo>
                  <a:lnTo>
                    <a:pt x="297392" y="781718"/>
                  </a:lnTo>
                  <a:lnTo>
                    <a:pt x="310708" y="649631"/>
                  </a:lnTo>
                  <a:cubicBezTo>
                    <a:pt x="386573" y="278887"/>
                    <a:pt x="714607" y="0"/>
                    <a:pt x="1107778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9AC6494A-AD79-4F1D-982C-DCEFB5B7186B}"/>
                </a:ext>
              </a:extLst>
            </p:cNvPr>
            <p:cNvSpPr/>
            <p:nvPr/>
          </p:nvSpPr>
          <p:spPr>
            <a:xfrm>
              <a:off x="5974835" y="1078857"/>
              <a:ext cx="1476000" cy="147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7368C779-E5F5-4FF9-AF41-AB8DBA56AF97}"/>
              </a:ext>
            </a:extLst>
          </p:cNvPr>
          <p:cNvGrpSpPr/>
          <p:nvPr/>
        </p:nvGrpSpPr>
        <p:grpSpPr>
          <a:xfrm>
            <a:off x="1560875" y="4410163"/>
            <a:ext cx="1841736" cy="1898562"/>
            <a:chOff x="4870324" y="1903089"/>
            <a:chExt cx="2451350" cy="2526986"/>
          </a:xfrm>
        </p:grpSpPr>
        <p:sp>
          <p:nvSpPr>
            <p:cNvPr id="68" name="ïṡ1iḑè">
              <a:extLst>
                <a:ext uri="{FF2B5EF4-FFF2-40B4-BE49-F238E27FC236}">
                  <a16:creationId xmlns="" xmlns:a16="http://schemas.microsoft.com/office/drawing/2014/main" id="{E3AEF629-1CF0-41C0-9178-E1A1EC27DB3F}"/>
                </a:ext>
              </a:extLst>
            </p:cNvPr>
            <p:cNvSpPr/>
            <p:nvPr/>
          </p:nvSpPr>
          <p:spPr>
            <a:xfrm flipH="1">
              <a:off x="4910146" y="1903089"/>
              <a:ext cx="2359333" cy="2004902"/>
            </a:xfrm>
            <a:prstGeom prst="triangle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368DDC22-67EC-48D9-924C-FD7C611DB891}"/>
                </a:ext>
              </a:extLst>
            </p:cNvPr>
            <p:cNvGrpSpPr/>
            <p:nvPr/>
          </p:nvGrpSpPr>
          <p:grpSpPr>
            <a:xfrm>
              <a:off x="4870324" y="2924803"/>
              <a:ext cx="2451350" cy="1505272"/>
              <a:chOff x="4747757" y="2880020"/>
              <a:chExt cx="2696485" cy="1655799"/>
            </a:xfrm>
          </p:grpSpPr>
          <p:sp>
            <p:nvSpPr>
              <p:cNvPr id="70" name="íṣḷiďè">
                <a:extLst>
                  <a:ext uri="{FF2B5EF4-FFF2-40B4-BE49-F238E27FC236}">
                    <a16:creationId xmlns="" xmlns:a16="http://schemas.microsoft.com/office/drawing/2014/main" id="{C18FB566-DD42-4BD2-B1C7-9697CF1FD515}"/>
                  </a:ext>
                </a:extLst>
              </p:cNvPr>
              <p:cNvSpPr/>
              <p:nvPr/>
            </p:nvSpPr>
            <p:spPr bwMode="auto">
              <a:xfrm flipH="1">
                <a:off x="4747757" y="3195922"/>
                <a:ext cx="2532574" cy="1339897"/>
              </a:xfrm>
              <a:custGeom>
                <a:avLst/>
                <a:gdLst>
                  <a:gd name="T0" fmla="*/ 1767 w 1796"/>
                  <a:gd name="T1" fmla="*/ 411 h 950"/>
                  <a:gd name="T2" fmla="*/ 1767 w 1796"/>
                  <a:gd name="T3" fmla="*/ 411 h 950"/>
                  <a:gd name="T4" fmla="*/ 1766 w 1796"/>
                  <a:gd name="T5" fmla="*/ 411 h 950"/>
                  <a:gd name="T6" fmla="*/ 1752 w 1796"/>
                  <a:gd name="T7" fmla="*/ 388 h 950"/>
                  <a:gd name="T8" fmla="*/ 1507 w 1796"/>
                  <a:gd name="T9" fmla="*/ 0 h 950"/>
                  <a:gd name="T10" fmla="*/ 1515 w 1796"/>
                  <a:gd name="T11" fmla="*/ 20 h 950"/>
                  <a:gd name="T12" fmla="*/ 986 w 1796"/>
                  <a:gd name="T13" fmla="*/ 571 h 950"/>
                  <a:gd name="T14" fmla="*/ 986 w 1796"/>
                  <a:gd name="T15" fmla="*/ 571 h 950"/>
                  <a:gd name="T16" fmla="*/ 0 w 1796"/>
                  <a:gd name="T17" fmla="*/ 725 h 950"/>
                  <a:gd name="T18" fmla="*/ 840 w 1796"/>
                  <a:gd name="T19" fmla="*/ 950 h 950"/>
                  <a:gd name="T20" fmla="*/ 1796 w 1796"/>
                  <a:gd name="T21" fmla="*/ 518 h 950"/>
                  <a:gd name="T22" fmla="*/ 1767 w 1796"/>
                  <a:gd name="T23" fmla="*/ 411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6" h="950">
                    <a:moveTo>
                      <a:pt x="1767" y="411"/>
                    </a:moveTo>
                    <a:cubicBezTo>
                      <a:pt x="1767" y="411"/>
                      <a:pt x="1767" y="411"/>
                      <a:pt x="1767" y="411"/>
                    </a:cubicBezTo>
                    <a:cubicBezTo>
                      <a:pt x="1766" y="411"/>
                      <a:pt x="1766" y="411"/>
                      <a:pt x="1766" y="411"/>
                    </a:cubicBezTo>
                    <a:cubicBezTo>
                      <a:pt x="1762" y="403"/>
                      <a:pt x="1757" y="396"/>
                      <a:pt x="1752" y="388"/>
                    </a:cubicBezTo>
                    <a:cubicBezTo>
                      <a:pt x="1507" y="0"/>
                      <a:pt x="1507" y="0"/>
                      <a:pt x="1507" y="0"/>
                    </a:cubicBezTo>
                    <a:cubicBezTo>
                      <a:pt x="1510" y="6"/>
                      <a:pt x="1513" y="13"/>
                      <a:pt x="1515" y="20"/>
                    </a:cubicBezTo>
                    <a:cubicBezTo>
                      <a:pt x="1569" y="194"/>
                      <a:pt x="1340" y="425"/>
                      <a:pt x="986" y="571"/>
                    </a:cubicBezTo>
                    <a:cubicBezTo>
                      <a:pt x="986" y="571"/>
                      <a:pt x="986" y="571"/>
                      <a:pt x="986" y="571"/>
                    </a:cubicBezTo>
                    <a:cubicBezTo>
                      <a:pt x="686" y="699"/>
                      <a:pt x="288" y="758"/>
                      <a:pt x="0" y="725"/>
                    </a:cubicBezTo>
                    <a:cubicBezTo>
                      <a:pt x="163" y="859"/>
                      <a:pt x="478" y="950"/>
                      <a:pt x="840" y="950"/>
                    </a:cubicBezTo>
                    <a:cubicBezTo>
                      <a:pt x="1368" y="950"/>
                      <a:pt x="1796" y="757"/>
                      <a:pt x="1796" y="518"/>
                    </a:cubicBezTo>
                    <a:cubicBezTo>
                      <a:pt x="1796" y="481"/>
                      <a:pt x="1786" y="446"/>
                      <a:pt x="1767" y="411"/>
                    </a:cubicBezTo>
                    <a:close/>
                  </a:path>
                </a:pathLst>
              </a:custGeom>
              <a:solidFill>
                <a:srgbClr val="0C659C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Sľîḑè">
                <a:extLst>
                  <a:ext uri="{FF2B5EF4-FFF2-40B4-BE49-F238E27FC236}">
                    <a16:creationId xmlns="" xmlns:a16="http://schemas.microsoft.com/office/drawing/2014/main" id="{9DAC0038-76DE-465D-B3EA-68383378CEFB}"/>
                  </a:ext>
                </a:extLst>
              </p:cNvPr>
              <p:cNvSpPr/>
              <p:nvPr/>
            </p:nvSpPr>
            <p:spPr bwMode="auto">
              <a:xfrm flipH="1">
                <a:off x="5696653" y="3018302"/>
                <a:ext cx="1747589" cy="1246320"/>
              </a:xfrm>
              <a:custGeom>
                <a:avLst/>
                <a:gdLst>
                  <a:gd name="T0" fmla="*/ 1239 w 1239"/>
                  <a:gd name="T1" fmla="*/ 633 h 884"/>
                  <a:gd name="T2" fmla="*/ 957 w 1239"/>
                  <a:gd name="T3" fmla="*/ 573 h 884"/>
                  <a:gd name="T4" fmla="*/ 352 w 1239"/>
                  <a:gd name="T5" fmla="*/ 35 h 884"/>
                  <a:gd name="T6" fmla="*/ 368 w 1239"/>
                  <a:gd name="T7" fmla="*/ 0 h 884"/>
                  <a:gd name="T8" fmla="*/ 56 w 1239"/>
                  <a:gd name="T9" fmla="*/ 496 h 884"/>
                  <a:gd name="T10" fmla="*/ 56 w 1239"/>
                  <a:gd name="T11" fmla="*/ 496 h 884"/>
                  <a:gd name="T12" fmla="*/ 44 w 1239"/>
                  <a:gd name="T13" fmla="*/ 514 h 884"/>
                  <a:gd name="T14" fmla="*/ 30 w 1239"/>
                  <a:gd name="T15" fmla="*/ 537 h 884"/>
                  <a:gd name="T16" fmla="*/ 29 w 1239"/>
                  <a:gd name="T17" fmla="*/ 537 h 884"/>
                  <a:gd name="T18" fmla="*/ 29 w 1239"/>
                  <a:gd name="T19" fmla="*/ 537 h 884"/>
                  <a:gd name="T20" fmla="*/ 0 w 1239"/>
                  <a:gd name="T21" fmla="*/ 644 h 884"/>
                  <a:gd name="T22" fmla="*/ 116 w 1239"/>
                  <a:gd name="T23" fmla="*/ 851 h 884"/>
                  <a:gd name="T24" fmla="*/ 1102 w 1239"/>
                  <a:gd name="T25" fmla="*/ 697 h 884"/>
                  <a:gd name="T26" fmla="*/ 1102 w 1239"/>
                  <a:gd name="T27" fmla="*/ 697 h 884"/>
                  <a:gd name="T28" fmla="*/ 1239 w 1239"/>
                  <a:gd name="T29" fmla="*/ 633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39" h="884">
                    <a:moveTo>
                      <a:pt x="1239" y="633"/>
                    </a:moveTo>
                    <a:cubicBezTo>
                      <a:pt x="1150" y="623"/>
                      <a:pt x="1054" y="603"/>
                      <a:pt x="957" y="573"/>
                    </a:cubicBezTo>
                    <a:cubicBezTo>
                      <a:pt x="568" y="451"/>
                      <a:pt x="297" y="211"/>
                      <a:pt x="352" y="35"/>
                    </a:cubicBezTo>
                    <a:cubicBezTo>
                      <a:pt x="356" y="23"/>
                      <a:pt x="361" y="11"/>
                      <a:pt x="368" y="0"/>
                    </a:cubicBezTo>
                    <a:cubicBezTo>
                      <a:pt x="56" y="496"/>
                      <a:pt x="56" y="496"/>
                      <a:pt x="56" y="496"/>
                    </a:cubicBezTo>
                    <a:cubicBezTo>
                      <a:pt x="52" y="505"/>
                      <a:pt x="52" y="505"/>
                      <a:pt x="56" y="496"/>
                    </a:cubicBezTo>
                    <a:cubicBezTo>
                      <a:pt x="44" y="514"/>
                      <a:pt x="44" y="514"/>
                      <a:pt x="44" y="514"/>
                    </a:cubicBezTo>
                    <a:cubicBezTo>
                      <a:pt x="39" y="522"/>
                      <a:pt x="34" y="529"/>
                      <a:pt x="30" y="537"/>
                    </a:cubicBezTo>
                    <a:cubicBezTo>
                      <a:pt x="29" y="537"/>
                      <a:pt x="29" y="537"/>
                      <a:pt x="29" y="537"/>
                    </a:cubicBezTo>
                    <a:cubicBezTo>
                      <a:pt x="29" y="537"/>
                      <a:pt x="29" y="537"/>
                      <a:pt x="29" y="537"/>
                    </a:cubicBezTo>
                    <a:cubicBezTo>
                      <a:pt x="10" y="572"/>
                      <a:pt x="0" y="607"/>
                      <a:pt x="0" y="644"/>
                    </a:cubicBezTo>
                    <a:cubicBezTo>
                      <a:pt x="0" y="719"/>
                      <a:pt x="42" y="789"/>
                      <a:pt x="116" y="851"/>
                    </a:cubicBezTo>
                    <a:cubicBezTo>
                      <a:pt x="404" y="884"/>
                      <a:pt x="802" y="825"/>
                      <a:pt x="1102" y="697"/>
                    </a:cubicBezTo>
                    <a:cubicBezTo>
                      <a:pt x="1102" y="697"/>
                      <a:pt x="1102" y="697"/>
                      <a:pt x="1102" y="697"/>
                    </a:cubicBezTo>
                    <a:cubicBezTo>
                      <a:pt x="1150" y="677"/>
                      <a:pt x="1196" y="655"/>
                      <a:pt x="1239" y="63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ṧľiďè">
                <a:extLst>
                  <a:ext uri="{FF2B5EF4-FFF2-40B4-BE49-F238E27FC236}">
                    <a16:creationId xmlns="" xmlns:a16="http://schemas.microsoft.com/office/drawing/2014/main" id="{0C6010E0-08DD-41D4-AF17-74F82807A766}"/>
                  </a:ext>
                </a:extLst>
              </p:cNvPr>
              <p:cNvSpPr/>
              <p:nvPr/>
            </p:nvSpPr>
            <p:spPr bwMode="auto">
              <a:xfrm flipH="1">
                <a:off x="5123982" y="3032483"/>
                <a:ext cx="219939" cy="334379"/>
              </a:xfrm>
              <a:custGeom>
                <a:avLst/>
                <a:gdLst>
                  <a:gd name="T0" fmla="*/ 146 w 156"/>
                  <a:gd name="T1" fmla="*/ 140 h 237"/>
                  <a:gd name="T2" fmla="*/ 0 w 156"/>
                  <a:gd name="T3" fmla="*/ 0 h 237"/>
                  <a:gd name="T4" fmla="*/ 149 w 156"/>
                  <a:gd name="T5" fmla="*/ 237 h 237"/>
                  <a:gd name="T6" fmla="*/ 146 w 156"/>
                  <a:gd name="T7" fmla="*/ 14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237">
                    <a:moveTo>
                      <a:pt x="146" y="140"/>
                    </a:moveTo>
                    <a:cubicBezTo>
                      <a:pt x="127" y="79"/>
                      <a:pt x="75" y="32"/>
                      <a:pt x="0" y="0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156" y="203"/>
                      <a:pt x="155" y="171"/>
                      <a:pt x="146" y="14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$ļiḋe">
                <a:extLst>
                  <a:ext uri="{FF2B5EF4-FFF2-40B4-BE49-F238E27FC236}">
                    <a16:creationId xmlns="" xmlns:a16="http://schemas.microsoft.com/office/drawing/2014/main" id="{5E5E40B1-68FA-4A8A-A2AF-840733251043}"/>
                  </a:ext>
                </a:extLst>
              </p:cNvPr>
              <p:cNvSpPr/>
              <p:nvPr/>
            </p:nvSpPr>
            <p:spPr bwMode="auto">
              <a:xfrm flipH="1">
                <a:off x="6730782" y="2880020"/>
                <a:ext cx="231264" cy="337359"/>
              </a:xfrm>
              <a:custGeom>
                <a:avLst/>
                <a:gdLst>
                  <a:gd name="T0" fmla="*/ 10 w 164"/>
                  <a:gd name="T1" fmla="*/ 133 h 239"/>
                  <a:gd name="T2" fmla="*/ 13 w 164"/>
                  <a:gd name="T3" fmla="*/ 239 h 239"/>
                  <a:gd name="T4" fmla="*/ 164 w 164"/>
                  <a:gd name="T5" fmla="*/ 0 h 239"/>
                  <a:gd name="T6" fmla="*/ 10 w 164"/>
                  <a:gd name="T7" fmla="*/ 13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" h="239">
                    <a:moveTo>
                      <a:pt x="10" y="133"/>
                    </a:moveTo>
                    <a:cubicBezTo>
                      <a:pt x="0" y="166"/>
                      <a:pt x="1" y="202"/>
                      <a:pt x="13" y="239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84" y="28"/>
                      <a:pt x="29" y="72"/>
                      <a:pt x="10" y="13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55A2FA85-C6AF-4F62-B923-F508C6020640}"/>
              </a:ext>
            </a:extLst>
          </p:cNvPr>
          <p:cNvGrpSpPr/>
          <p:nvPr/>
        </p:nvGrpSpPr>
        <p:grpSpPr>
          <a:xfrm rot="5400000">
            <a:off x="63424" y="1903975"/>
            <a:ext cx="2424085" cy="1164541"/>
            <a:chOff x="4549817" y="2725287"/>
            <a:chExt cx="3226457" cy="1550004"/>
          </a:xfrm>
        </p:grpSpPr>
        <p:sp>
          <p:nvSpPr>
            <p:cNvPr id="75" name="iśļïḍe">
              <a:extLst>
                <a:ext uri="{FF2B5EF4-FFF2-40B4-BE49-F238E27FC236}">
                  <a16:creationId xmlns="" xmlns:a16="http://schemas.microsoft.com/office/drawing/2014/main" id="{44532E84-8A69-446A-BA1D-C57331ADAF98}"/>
                </a:ext>
              </a:extLst>
            </p:cNvPr>
            <p:cNvSpPr/>
            <p:nvPr/>
          </p:nvSpPr>
          <p:spPr>
            <a:xfrm>
              <a:off x="6186525" y="2762539"/>
              <a:ext cx="400043" cy="231755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6" name="íṡlídè">
              <a:extLst>
                <a:ext uri="{FF2B5EF4-FFF2-40B4-BE49-F238E27FC236}">
                  <a16:creationId xmlns="" xmlns:a16="http://schemas.microsoft.com/office/drawing/2014/main" id="{2DA509F6-A936-4922-B227-E4314DCB7C85}"/>
                </a:ext>
              </a:extLst>
            </p:cNvPr>
            <p:cNvSpPr/>
            <p:nvPr/>
          </p:nvSpPr>
          <p:spPr>
            <a:xfrm>
              <a:off x="4549817" y="2725287"/>
              <a:ext cx="2016718" cy="1550004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dirty="0"/>
            </a:p>
          </p:txBody>
        </p:sp>
        <p:sp>
          <p:nvSpPr>
            <p:cNvPr id="77" name="isḻïde">
              <a:extLst>
                <a:ext uri="{FF2B5EF4-FFF2-40B4-BE49-F238E27FC236}">
                  <a16:creationId xmlns="" xmlns:a16="http://schemas.microsoft.com/office/drawing/2014/main" id="{90871A07-92E5-4F38-8CD6-2723ABC61E96}"/>
                </a:ext>
              </a:extLst>
            </p:cNvPr>
            <p:cNvSpPr/>
            <p:nvPr/>
          </p:nvSpPr>
          <p:spPr>
            <a:xfrm flipH="1" flipV="1">
              <a:off x="5732149" y="4010263"/>
              <a:ext cx="400043" cy="231755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8" name="íSlïďê">
              <a:extLst>
                <a:ext uri="{FF2B5EF4-FFF2-40B4-BE49-F238E27FC236}">
                  <a16:creationId xmlns="" xmlns:a16="http://schemas.microsoft.com/office/drawing/2014/main" id="{07B67E33-2061-41C8-AE19-490B5B7D2C1E}"/>
                </a:ext>
              </a:extLst>
            </p:cNvPr>
            <p:cNvSpPr/>
            <p:nvPr/>
          </p:nvSpPr>
          <p:spPr>
            <a:xfrm flipH="1" flipV="1">
              <a:off x="5753025" y="2744352"/>
              <a:ext cx="2023249" cy="1528591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dirty="0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FA087B0A-80CE-4908-8AB3-9731B35C03D6}"/>
              </a:ext>
            </a:extLst>
          </p:cNvPr>
          <p:cNvGrpSpPr/>
          <p:nvPr/>
        </p:nvGrpSpPr>
        <p:grpSpPr>
          <a:xfrm>
            <a:off x="3023233" y="1441233"/>
            <a:ext cx="1661864" cy="2306442"/>
            <a:chOff x="4314834" y="1160687"/>
            <a:chExt cx="3562353" cy="4944064"/>
          </a:xfrm>
        </p:grpSpPr>
        <p:sp>
          <p:nvSpPr>
            <p:cNvPr id="80" name="iṥḻidê">
              <a:extLst>
                <a:ext uri="{FF2B5EF4-FFF2-40B4-BE49-F238E27FC236}">
                  <a16:creationId xmlns="" xmlns:a16="http://schemas.microsoft.com/office/drawing/2014/main" id="{E9DB2637-DB41-4F81-9146-B666A49ED66A}"/>
                </a:ext>
              </a:extLst>
            </p:cNvPr>
            <p:cNvSpPr/>
            <p:nvPr/>
          </p:nvSpPr>
          <p:spPr>
            <a:xfrm>
              <a:off x="4372925" y="3756495"/>
              <a:ext cx="362545" cy="859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rgbClr val="0B5B8D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1" name="îŝľiḑe">
              <a:extLst>
                <a:ext uri="{FF2B5EF4-FFF2-40B4-BE49-F238E27FC236}">
                  <a16:creationId xmlns="" xmlns:a16="http://schemas.microsoft.com/office/drawing/2014/main" id="{A399D13C-FB5B-4923-A5A2-18EFAC92C25C}"/>
                </a:ext>
              </a:extLst>
            </p:cNvPr>
            <p:cNvSpPr/>
            <p:nvPr/>
          </p:nvSpPr>
          <p:spPr>
            <a:xfrm>
              <a:off x="7485878" y="3756495"/>
              <a:ext cx="362556" cy="859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rgbClr val="0B5B8D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2" name="ïṩ1îḓè">
              <a:extLst>
                <a:ext uri="{FF2B5EF4-FFF2-40B4-BE49-F238E27FC236}">
                  <a16:creationId xmlns="" xmlns:a16="http://schemas.microsoft.com/office/drawing/2014/main" id="{E1E53420-62C3-40B4-AF2A-436448983BED}"/>
                </a:ext>
              </a:extLst>
            </p:cNvPr>
            <p:cNvSpPr/>
            <p:nvPr/>
          </p:nvSpPr>
          <p:spPr>
            <a:xfrm>
              <a:off x="4372925" y="2450887"/>
              <a:ext cx="362545" cy="859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3" name="iṥľïḓé">
              <a:extLst>
                <a:ext uri="{FF2B5EF4-FFF2-40B4-BE49-F238E27FC236}">
                  <a16:creationId xmlns="" xmlns:a16="http://schemas.microsoft.com/office/drawing/2014/main" id="{D398C4FF-1E7A-4E93-98E7-4BCE6D2F1AA2}"/>
                </a:ext>
              </a:extLst>
            </p:cNvPr>
            <p:cNvSpPr/>
            <p:nvPr/>
          </p:nvSpPr>
          <p:spPr>
            <a:xfrm>
              <a:off x="7485878" y="2450887"/>
              <a:ext cx="362556" cy="859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4" name="îşḷíďe">
              <a:extLst>
                <a:ext uri="{FF2B5EF4-FFF2-40B4-BE49-F238E27FC236}">
                  <a16:creationId xmlns="" xmlns:a16="http://schemas.microsoft.com/office/drawing/2014/main" id="{0F10056F-6EAB-41AE-A07A-9FA66B2FF87C}"/>
                </a:ext>
              </a:extLst>
            </p:cNvPr>
            <p:cNvSpPr/>
            <p:nvPr/>
          </p:nvSpPr>
          <p:spPr>
            <a:xfrm>
              <a:off x="4334123" y="1160687"/>
              <a:ext cx="362545" cy="859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rgbClr val="0B5B8D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5" name="ï$lídê">
              <a:extLst>
                <a:ext uri="{FF2B5EF4-FFF2-40B4-BE49-F238E27FC236}">
                  <a16:creationId xmlns="" xmlns:a16="http://schemas.microsoft.com/office/drawing/2014/main" id="{D2CC5548-1EAA-42BA-9889-38A2195C17C0}"/>
                </a:ext>
              </a:extLst>
            </p:cNvPr>
            <p:cNvSpPr/>
            <p:nvPr/>
          </p:nvSpPr>
          <p:spPr>
            <a:xfrm>
              <a:off x="7478119" y="1160688"/>
              <a:ext cx="362556" cy="859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rgbClr val="0B5B8D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6" name="î$1ïdê">
              <a:extLst>
                <a:ext uri="{FF2B5EF4-FFF2-40B4-BE49-F238E27FC236}">
                  <a16:creationId xmlns="" xmlns:a16="http://schemas.microsoft.com/office/drawing/2014/main" id="{CDA30109-D6E4-4FB7-B592-7C4EAE3C93DC}"/>
                </a:ext>
              </a:extLst>
            </p:cNvPr>
            <p:cNvSpPr/>
            <p:nvPr/>
          </p:nvSpPr>
          <p:spPr>
            <a:xfrm>
              <a:off x="4314834" y="1182124"/>
              <a:ext cx="3546833" cy="2326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7" name="ïSḻîḋe">
              <a:extLst>
                <a:ext uri="{FF2B5EF4-FFF2-40B4-BE49-F238E27FC236}">
                  <a16:creationId xmlns="" xmlns:a16="http://schemas.microsoft.com/office/drawing/2014/main" id="{FEC554B1-D005-4FA4-BBE4-9E2C589F68A4}"/>
                </a:ext>
              </a:extLst>
            </p:cNvPr>
            <p:cNvSpPr/>
            <p:nvPr/>
          </p:nvSpPr>
          <p:spPr>
            <a:xfrm>
              <a:off x="4330354" y="2472319"/>
              <a:ext cx="3546833" cy="2326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8" name="ï$1îḑè">
              <a:extLst>
                <a:ext uri="{FF2B5EF4-FFF2-40B4-BE49-F238E27FC236}">
                  <a16:creationId xmlns="" xmlns:a16="http://schemas.microsoft.com/office/drawing/2014/main" id="{7029AF24-A75F-425E-BAB9-A4C978B30F8E}"/>
                </a:ext>
              </a:extLst>
            </p:cNvPr>
            <p:cNvSpPr/>
            <p:nvPr/>
          </p:nvSpPr>
          <p:spPr>
            <a:xfrm>
              <a:off x="4330354" y="3785309"/>
              <a:ext cx="3546833" cy="2319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31A1CBE3-FD03-4DF2-905A-A36DA98F685B}"/>
              </a:ext>
            </a:extLst>
          </p:cNvPr>
          <p:cNvGrpSpPr/>
          <p:nvPr/>
        </p:nvGrpSpPr>
        <p:grpSpPr>
          <a:xfrm>
            <a:off x="4254243" y="4347049"/>
            <a:ext cx="1988192" cy="1951192"/>
            <a:chOff x="746070" y="1841649"/>
            <a:chExt cx="3822922" cy="3751776"/>
          </a:xfrm>
        </p:grpSpPr>
        <p:sp>
          <p:nvSpPr>
            <p:cNvPr id="90" name="íṥlíḓe">
              <a:extLst>
                <a:ext uri="{FF2B5EF4-FFF2-40B4-BE49-F238E27FC236}">
                  <a16:creationId xmlns="" xmlns:a16="http://schemas.microsoft.com/office/drawing/2014/main" id="{E8C9282B-7D56-4D7A-99B9-0FB3B3578AB4}"/>
                </a:ext>
              </a:extLst>
            </p:cNvPr>
            <p:cNvSpPr/>
            <p:nvPr/>
          </p:nvSpPr>
          <p:spPr bwMode="auto">
            <a:xfrm>
              <a:off x="746070" y="4272056"/>
              <a:ext cx="3487972" cy="1321369"/>
            </a:xfrm>
            <a:custGeom>
              <a:avLst/>
              <a:gdLst/>
              <a:ahLst/>
              <a:cxnLst>
                <a:cxn ang="0">
                  <a:pos x="1751" y="0"/>
                </a:cxn>
                <a:cxn ang="0">
                  <a:pos x="115" y="461"/>
                </a:cxn>
                <a:cxn ang="0">
                  <a:pos x="0" y="753"/>
                </a:cxn>
                <a:cxn ang="0">
                  <a:pos x="1864" y="292"/>
                </a:cxn>
                <a:cxn ang="0">
                  <a:pos x="1751" y="0"/>
                </a:cxn>
              </a:cxnLst>
              <a:rect l="0" t="0" r="r" b="b"/>
              <a:pathLst>
                <a:path w="1864" h="753">
                  <a:moveTo>
                    <a:pt x="1751" y="0"/>
                  </a:moveTo>
                  <a:lnTo>
                    <a:pt x="115" y="461"/>
                  </a:lnTo>
                  <a:lnTo>
                    <a:pt x="0" y="753"/>
                  </a:lnTo>
                  <a:lnTo>
                    <a:pt x="1864" y="292"/>
                  </a:lnTo>
                  <a:lnTo>
                    <a:pt x="1751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1" name="î$ļíde">
              <a:extLst>
                <a:ext uri="{FF2B5EF4-FFF2-40B4-BE49-F238E27FC236}">
                  <a16:creationId xmlns="" xmlns:a16="http://schemas.microsoft.com/office/drawing/2014/main" id="{91014313-DDF5-40FF-BA22-86EF1DCA6ABF}"/>
                </a:ext>
              </a:extLst>
            </p:cNvPr>
            <p:cNvSpPr/>
            <p:nvPr/>
          </p:nvSpPr>
          <p:spPr bwMode="auto">
            <a:xfrm>
              <a:off x="1081020" y="3464845"/>
              <a:ext cx="2819943" cy="1319614"/>
            </a:xfrm>
            <a:custGeom>
              <a:avLst/>
              <a:gdLst/>
              <a:ahLst/>
              <a:cxnLst>
                <a:cxn ang="0">
                  <a:pos x="1393" y="0"/>
                </a:cxn>
                <a:cxn ang="0">
                  <a:pos x="113" y="460"/>
                </a:cxn>
                <a:cxn ang="0">
                  <a:pos x="0" y="752"/>
                </a:cxn>
                <a:cxn ang="0">
                  <a:pos x="1507" y="290"/>
                </a:cxn>
                <a:cxn ang="0">
                  <a:pos x="1393" y="0"/>
                </a:cxn>
              </a:cxnLst>
              <a:rect l="0" t="0" r="r" b="b"/>
              <a:pathLst>
                <a:path w="1507" h="752">
                  <a:moveTo>
                    <a:pt x="1393" y="0"/>
                  </a:moveTo>
                  <a:lnTo>
                    <a:pt x="113" y="460"/>
                  </a:lnTo>
                  <a:lnTo>
                    <a:pt x="0" y="752"/>
                  </a:lnTo>
                  <a:lnTo>
                    <a:pt x="1507" y="290"/>
                  </a:lnTo>
                  <a:lnTo>
                    <a:pt x="139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2" name="ïsľiḓe">
              <a:extLst>
                <a:ext uri="{FF2B5EF4-FFF2-40B4-BE49-F238E27FC236}">
                  <a16:creationId xmlns="" xmlns:a16="http://schemas.microsoft.com/office/drawing/2014/main" id="{6A64EA8F-9B09-40B7-AA21-E9F49E429C07}"/>
                </a:ext>
              </a:extLst>
            </p:cNvPr>
            <p:cNvSpPr/>
            <p:nvPr/>
          </p:nvSpPr>
          <p:spPr bwMode="auto">
            <a:xfrm>
              <a:off x="1417841" y="2655879"/>
              <a:ext cx="2148172" cy="1317860"/>
            </a:xfrm>
            <a:custGeom>
              <a:avLst/>
              <a:gdLst/>
              <a:ahLst/>
              <a:cxnLst>
                <a:cxn ang="0">
                  <a:pos x="1035" y="0"/>
                </a:cxn>
                <a:cxn ang="0">
                  <a:pos x="112" y="461"/>
                </a:cxn>
                <a:cxn ang="0">
                  <a:pos x="0" y="751"/>
                </a:cxn>
                <a:cxn ang="0">
                  <a:pos x="1148" y="291"/>
                </a:cxn>
                <a:cxn ang="0">
                  <a:pos x="1035" y="0"/>
                </a:cxn>
              </a:cxnLst>
              <a:rect l="0" t="0" r="r" b="b"/>
              <a:pathLst>
                <a:path w="1148" h="751">
                  <a:moveTo>
                    <a:pt x="1035" y="0"/>
                  </a:moveTo>
                  <a:lnTo>
                    <a:pt x="112" y="461"/>
                  </a:lnTo>
                  <a:lnTo>
                    <a:pt x="0" y="751"/>
                  </a:lnTo>
                  <a:lnTo>
                    <a:pt x="1148" y="291"/>
                  </a:lnTo>
                  <a:lnTo>
                    <a:pt x="103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3" name="ïṡlîḋè">
              <a:extLst>
                <a:ext uri="{FF2B5EF4-FFF2-40B4-BE49-F238E27FC236}">
                  <a16:creationId xmlns="" xmlns:a16="http://schemas.microsoft.com/office/drawing/2014/main" id="{87BE62AE-3A60-420F-B60F-EC8074C7443E}"/>
                </a:ext>
              </a:extLst>
            </p:cNvPr>
            <p:cNvSpPr/>
            <p:nvPr/>
          </p:nvSpPr>
          <p:spPr bwMode="auto">
            <a:xfrm>
              <a:off x="1752792" y="1841649"/>
              <a:ext cx="1476400" cy="1324879"/>
            </a:xfrm>
            <a:custGeom>
              <a:avLst/>
              <a:gdLst/>
              <a:ahLst/>
              <a:cxnLst>
                <a:cxn ang="0">
                  <a:pos x="675" y="0"/>
                </a:cxn>
                <a:cxn ang="0">
                  <a:pos x="113" y="464"/>
                </a:cxn>
                <a:cxn ang="0">
                  <a:pos x="0" y="755"/>
                </a:cxn>
                <a:cxn ang="0">
                  <a:pos x="789" y="294"/>
                </a:cxn>
                <a:cxn ang="0">
                  <a:pos x="675" y="0"/>
                </a:cxn>
              </a:cxnLst>
              <a:rect l="0" t="0" r="r" b="b"/>
              <a:pathLst>
                <a:path w="789" h="755">
                  <a:moveTo>
                    <a:pt x="675" y="0"/>
                  </a:moveTo>
                  <a:lnTo>
                    <a:pt x="113" y="464"/>
                  </a:lnTo>
                  <a:lnTo>
                    <a:pt x="0" y="755"/>
                  </a:lnTo>
                  <a:lnTo>
                    <a:pt x="789" y="294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4" name="îşḷídé">
              <a:extLst>
                <a:ext uri="{FF2B5EF4-FFF2-40B4-BE49-F238E27FC236}">
                  <a16:creationId xmlns="" xmlns:a16="http://schemas.microsoft.com/office/drawing/2014/main" id="{12B0CEE6-1907-4CEA-8136-E2D87ADA2D63}"/>
                </a:ext>
              </a:extLst>
            </p:cNvPr>
            <p:cNvSpPr/>
            <p:nvPr/>
          </p:nvSpPr>
          <p:spPr bwMode="auto">
            <a:xfrm>
              <a:off x="1081020" y="4272056"/>
              <a:ext cx="3153022" cy="512403"/>
            </a:xfrm>
            <a:custGeom>
              <a:avLst/>
              <a:gdLst/>
              <a:ahLst/>
              <a:cxnLst>
                <a:cxn ang="0">
                  <a:pos x="1685" y="292"/>
                </a:cxn>
                <a:cxn ang="0">
                  <a:pos x="1572" y="0"/>
                </a:cxn>
                <a:cxn ang="0">
                  <a:pos x="113" y="0"/>
                </a:cxn>
                <a:cxn ang="0">
                  <a:pos x="0" y="292"/>
                </a:cxn>
                <a:cxn ang="0">
                  <a:pos x="1685" y="292"/>
                </a:cxn>
              </a:cxnLst>
              <a:rect l="0" t="0" r="r" b="b"/>
              <a:pathLst>
                <a:path w="1685" h="292">
                  <a:moveTo>
                    <a:pt x="1685" y="292"/>
                  </a:moveTo>
                  <a:lnTo>
                    <a:pt x="1572" y="0"/>
                  </a:lnTo>
                  <a:lnTo>
                    <a:pt x="113" y="0"/>
                  </a:lnTo>
                  <a:lnTo>
                    <a:pt x="0" y="292"/>
                  </a:lnTo>
                  <a:lnTo>
                    <a:pt x="1685" y="292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5" name="iṥḻïḍé">
              <a:extLst>
                <a:ext uri="{FF2B5EF4-FFF2-40B4-BE49-F238E27FC236}">
                  <a16:creationId xmlns="" xmlns:a16="http://schemas.microsoft.com/office/drawing/2014/main" id="{14347A25-C228-4962-811E-CD56FC9151D4}"/>
                </a:ext>
              </a:extLst>
            </p:cNvPr>
            <p:cNvSpPr/>
            <p:nvPr/>
          </p:nvSpPr>
          <p:spPr bwMode="auto">
            <a:xfrm>
              <a:off x="1417841" y="3464845"/>
              <a:ext cx="2483122" cy="508894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0" y="290"/>
                </a:cxn>
                <a:cxn ang="0">
                  <a:pos x="1327" y="290"/>
                </a:cxn>
                <a:cxn ang="0">
                  <a:pos x="1213" y="0"/>
                </a:cxn>
                <a:cxn ang="0">
                  <a:pos x="112" y="0"/>
                </a:cxn>
              </a:cxnLst>
              <a:rect l="0" t="0" r="r" b="b"/>
              <a:pathLst>
                <a:path w="1327" h="290">
                  <a:moveTo>
                    <a:pt x="112" y="0"/>
                  </a:moveTo>
                  <a:lnTo>
                    <a:pt x="0" y="290"/>
                  </a:lnTo>
                  <a:lnTo>
                    <a:pt x="1327" y="290"/>
                  </a:lnTo>
                  <a:lnTo>
                    <a:pt x="1213" y="0"/>
                  </a:lnTo>
                  <a:lnTo>
                    <a:pt x="112" y="0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6" name="i$ľïdé">
              <a:extLst>
                <a:ext uri="{FF2B5EF4-FFF2-40B4-BE49-F238E27FC236}">
                  <a16:creationId xmlns="" xmlns:a16="http://schemas.microsoft.com/office/drawing/2014/main" id="{ECF49102-B522-4CFA-AF36-0D1664093A6D}"/>
                </a:ext>
              </a:extLst>
            </p:cNvPr>
            <p:cNvSpPr/>
            <p:nvPr/>
          </p:nvSpPr>
          <p:spPr bwMode="auto">
            <a:xfrm>
              <a:off x="2087742" y="1841649"/>
              <a:ext cx="1141450" cy="515913"/>
            </a:xfrm>
            <a:custGeom>
              <a:avLst/>
              <a:gdLst/>
              <a:ahLst/>
              <a:cxnLst>
                <a:cxn ang="0">
                  <a:pos x="610" y="294"/>
                </a:cxn>
                <a:cxn ang="0">
                  <a:pos x="496" y="0"/>
                </a:cxn>
                <a:cxn ang="0">
                  <a:pos x="115" y="0"/>
                </a:cxn>
                <a:cxn ang="0">
                  <a:pos x="0" y="294"/>
                </a:cxn>
                <a:cxn ang="0">
                  <a:pos x="610" y="294"/>
                </a:cxn>
              </a:cxnLst>
              <a:rect l="0" t="0" r="r" b="b"/>
              <a:pathLst>
                <a:path w="610" h="294">
                  <a:moveTo>
                    <a:pt x="610" y="294"/>
                  </a:moveTo>
                  <a:lnTo>
                    <a:pt x="496" y="0"/>
                  </a:lnTo>
                  <a:lnTo>
                    <a:pt x="115" y="0"/>
                  </a:lnTo>
                  <a:lnTo>
                    <a:pt x="0" y="294"/>
                  </a:lnTo>
                  <a:lnTo>
                    <a:pt x="610" y="294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97" name="íṣļîdé">
              <a:extLst>
                <a:ext uri="{FF2B5EF4-FFF2-40B4-BE49-F238E27FC236}">
                  <a16:creationId xmlns="" xmlns:a16="http://schemas.microsoft.com/office/drawing/2014/main" id="{884D240D-F309-43A9-93F9-3763B35B74D7}"/>
                </a:ext>
              </a:extLst>
            </p:cNvPr>
            <p:cNvSpPr/>
            <p:nvPr/>
          </p:nvSpPr>
          <p:spPr bwMode="auto">
            <a:xfrm>
              <a:off x="1752792" y="2655879"/>
              <a:ext cx="1813221" cy="510649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291"/>
                </a:cxn>
                <a:cxn ang="0">
                  <a:pos x="969" y="291"/>
                </a:cxn>
                <a:cxn ang="0">
                  <a:pos x="856" y="0"/>
                </a:cxn>
                <a:cxn ang="0">
                  <a:pos x="113" y="0"/>
                </a:cxn>
              </a:cxnLst>
              <a:rect l="0" t="0" r="r" b="b"/>
              <a:pathLst>
                <a:path w="969" h="291">
                  <a:moveTo>
                    <a:pt x="113" y="0"/>
                  </a:moveTo>
                  <a:lnTo>
                    <a:pt x="0" y="291"/>
                  </a:lnTo>
                  <a:lnTo>
                    <a:pt x="969" y="291"/>
                  </a:lnTo>
                  <a:lnTo>
                    <a:pt x="856" y="0"/>
                  </a:lnTo>
                  <a:lnTo>
                    <a:pt x="113" y="0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8" name="í$ḻiḓé">
              <a:extLst>
                <a:ext uri="{FF2B5EF4-FFF2-40B4-BE49-F238E27FC236}">
                  <a16:creationId xmlns="" xmlns:a16="http://schemas.microsoft.com/office/drawing/2014/main" id="{20D69E6F-4730-4C7A-B821-C4E0AB968257}"/>
                </a:ext>
              </a:extLst>
            </p:cNvPr>
            <p:cNvSpPr/>
            <p:nvPr/>
          </p:nvSpPr>
          <p:spPr bwMode="auto">
            <a:xfrm>
              <a:off x="746070" y="5081022"/>
              <a:ext cx="3822922" cy="512403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0" y="292"/>
                </a:cxn>
                <a:cxn ang="0">
                  <a:pos x="2043" y="292"/>
                </a:cxn>
                <a:cxn ang="0">
                  <a:pos x="1930" y="0"/>
                </a:cxn>
                <a:cxn ang="0">
                  <a:pos x="115" y="0"/>
                </a:cxn>
              </a:cxnLst>
              <a:rect l="0" t="0" r="r" b="b"/>
              <a:pathLst>
                <a:path w="2043" h="292">
                  <a:moveTo>
                    <a:pt x="115" y="0"/>
                  </a:moveTo>
                  <a:lnTo>
                    <a:pt x="0" y="292"/>
                  </a:lnTo>
                  <a:lnTo>
                    <a:pt x="2043" y="292"/>
                  </a:lnTo>
                  <a:lnTo>
                    <a:pt x="1930" y="0"/>
                  </a:lnTo>
                  <a:lnTo>
                    <a:pt x="115" y="0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B4BE47F0-1358-47C3-A3FC-A179DC454A3D}"/>
              </a:ext>
            </a:extLst>
          </p:cNvPr>
          <p:cNvSpPr>
            <a:spLocks noChangeAspect="1"/>
          </p:cNvSpPr>
          <p:nvPr/>
        </p:nvSpPr>
        <p:spPr>
          <a:xfrm>
            <a:off x="-4808589" y="1"/>
            <a:ext cx="457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61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1E5678A3-8547-4A18-88E7-5E944D8D34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更多可编辑素材</a:t>
            </a:r>
            <a:r>
              <a:rPr lang="en-US" altLang="zh-CN" dirty="0"/>
              <a:t>·</a:t>
            </a:r>
            <a:r>
              <a:rPr lang="zh-CN" altLang="en-US" dirty="0"/>
              <a:t>欢迎使用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BABD15DC-6D01-4BA2-A2AB-BD0AF3A5D0E5}"/>
              </a:ext>
            </a:extLst>
          </p:cNvPr>
          <p:cNvSpPr/>
          <p:nvPr/>
        </p:nvSpPr>
        <p:spPr>
          <a:xfrm>
            <a:off x="7730630" y="1535025"/>
            <a:ext cx="3766045" cy="4773700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54486C18-8BAA-45BA-B246-D5AF2C0F1A1D}"/>
              </a:ext>
            </a:extLst>
          </p:cNvPr>
          <p:cNvGrpSpPr/>
          <p:nvPr/>
        </p:nvGrpSpPr>
        <p:grpSpPr>
          <a:xfrm>
            <a:off x="8450630" y="1535025"/>
            <a:ext cx="2326045" cy="2428822"/>
            <a:chOff x="7462790" y="2013517"/>
            <a:chExt cx="2326045" cy="2428822"/>
          </a:xfrm>
        </p:grpSpPr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B1F0F40F-CB9D-4008-8AA2-543816884777}"/>
                </a:ext>
              </a:extLst>
            </p:cNvPr>
            <p:cNvSpPr/>
            <p:nvPr/>
          </p:nvSpPr>
          <p:spPr bwMode="auto">
            <a:xfrm>
              <a:off x="7462790" y="2013517"/>
              <a:ext cx="2326045" cy="2428822"/>
            </a:xfrm>
            <a:custGeom>
              <a:avLst/>
              <a:gdLst>
                <a:gd name="connsiteX0" fmla="*/ 620936 w 2326045"/>
                <a:gd name="connsiteY0" fmla="*/ 315463 h 2428822"/>
                <a:gd name="connsiteX1" fmla="*/ 553319 w 2326045"/>
                <a:gd name="connsiteY1" fmla="*/ 338755 h 2428822"/>
                <a:gd name="connsiteX2" fmla="*/ 352964 w 2326045"/>
                <a:gd name="connsiteY2" fmla="*/ 407770 h 2428822"/>
                <a:gd name="connsiteX3" fmla="*/ 158470 w 2326045"/>
                <a:gd name="connsiteY3" fmla="*/ 678731 h 2428822"/>
                <a:gd name="connsiteX4" fmla="*/ 152058 w 2326045"/>
                <a:gd name="connsiteY4" fmla="*/ 1532152 h 2428822"/>
                <a:gd name="connsiteX5" fmla="*/ 329454 w 2326045"/>
                <a:gd name="connsiteY5" fmla="*/ 1832983 h 2428822"/>
                <a:gd name="connsiteX6" fmla="*/ 972780 w 2326045"/>
                <a:gd name="connsiteY6" fmla="*/ 2193553 h 2428822"/>
                <a:gd name="connsiteX7" fmla="*/ 1327571 w 2326045"/>
                <a:gd name="connsiteY7" fmla="*/ 2193553 h 2428822"/>
                <a:gd name="connsiteX8" fmla="*/ 1975172 w 2326045"/>
                <a:gd name="connsiteY8" fmla="*/ 1830849 h 2428822"/>
                <a:gd name="connsiteX9" fmla="*/ 2156842 w 2326045"/>
                <a:gd name="connsiteY9" fmla="*/ 1530018 h 2428822"/>
                <a:gd name="connsiteX10" fmla="*/ 2173941 w 2326045"/>
                <a:gd name="connsiteY10" fmla="*/ 678731 h 2428822"/>
                <a:gd name="connsiteX11" fmla="*/ 1983721 w 2326045"/>
                <a:gd name="connsiteY11" fmla="*/ 409904 h 2428822"/>
                <a:gd name="connsiteX12" fmla="*/ 1714121 w 2326045"/>
                <a:gd name="connsiteY12" fmla="*/ 319895 h 2428822"/>
                <a:gd name="connsiteX13" fmla="*/ 1707663 w 2326045"/>
                <a:gd name="connsiteY13" fmla="*/ 317739 h 2428822"/>
                <a:gd name="connsiteX14" fmla="*/ 1707180 w 2326045"/>
                <a:gd name="connsiteY14" fmla="*/ 319822 h 2428822"/>
                <a:gd name="connsiteX15" fmla="*/ 1693151 w 2326045"/>
                <a:gd name="connsiteY15" fmla="*/ 354528 h 2428822"/>
                <a:gd name="connsiteX16" fmla="*/ 1519996 w 2326045"/>
                <a:gd name="connsiteY16" fmla="*/ 461313 h 2428822"/>
                <a:gd name="connsiteX17" fmla="*/ 1169410 w 2326045"/>
                <a:gd name="connsiteY17" fmla="*/ 461313 h 2428822"/>
                <a:gd name="connsiteX18" fmla="*/ 1162997 w 2326045"/>
                <a:gd name="connsiteY18" fmla="*/ 461313 h 2428822"/>
                <a:gd name="connsiteX19" fmla="*/ 1156584 w 2326045"/>
                <a:gd name="connsiteY19" fmla="*/ 461313 h 2428822"/>
                <a:gd name="connsiteX20" fmla="*/ 805998 w 2326045"/>
                <a:gd name="connsiteY20" fmla="*/ 461313 h 2428822"/>
                <a:gd name="connsiteX21" fmla="*/ 632842 w 2326045"/>
                <a:gd name="connsiteY21" fmla="*/ 354528 h 2428822"/>
                <a:gd name="connsiteX22" fmla="*/ 395555 w 2326045"/>
                <a:gd name="connsiteY22" fmla="*/ 0 h 2428822"/>
                <a:gd name="connsiteX23" fmla="*/ 399831 w 2326045"/>
                <a:gd name="connsiteY23" fmla="*/ 0 h 2428822"/>
                <a:gd name="connsiteX24" fmla="*/ 1023376 w 2326045"/>
                <a:gd name="connsiteY24" fmla="*/ 0 h 2428822"/>
                <a:gd name="connsiteX25" fmla="*/ 1154448 w 2326045"/>
                <a:gd name="connsiteY25" fmla="*/ 0 h 2428822"/>
                <a:gd name="connsiteX26" fmla="*/ 1156584 w 2326045"/>
                <a:gd name="connsiteY26" fmla="*/ 0 h 2428822"/>
                <a:gd name="connsiteX27" fmla="*/ 1162997 w 2326045"/>
                <a:gd name="connsiteY27" fmla="*/ 0 h 2428822"/>
                <a:gd name="connsiteX28" fmla="*/ 1169410 w 2326045"/>
                <a:gd name="connsiteY28" fmla="*/ 0 h 2428822"/>
                <a:gd name="connsiteX29" fmla="*/ 1926163 w 2326045"/>
                <a:gd name="connsiteY29" fmla="*/ 0 h 2428822"/>
                <a:gd name="connsiteX30" fmla="*/ 1932576 w 2326045"/>
                <a:gd name="connsiteY30" fmla="*/ 0 h 2428822"/>
                <a:gd name="connsiteX31" fmla="*/ 1847067 w 2326045"/>
                <a:gd name="connsiteY31" fmla="*/ 19221 h 2428822"/>
                <a:gd name="connsiteX32" fmla="*/ 1832103 w 2326045"/>
                <a:gd name="connsiteY32" fmla="*/ 27764 h 2428822"/>
                <a:gd name="connsiteX33" fmla="*/ 1825690 w 2326045"/>
                <a:gd name="connsiteY33" fmla="*/ 29900 h 2428822"/>
                <a:gd name="connsiteX34" fmla="*/ 1817139 w 2326045"/>
                <a:gd name="connsiteY34" fmla="*/ 36307 h 2428822"/>
                <a:gd name="connsiteX35" fmla="*/ 1810726 w 2326045"/>
                <a:gd name="connsiteY35" fmla="*/ 40579 h 2428822"/>
                <a:gd name="connsiteX36" fmla="*/ 1804313 w 2326045"/>
                <a:gd name="connsiteY36" fmla="*/ 46986 h 2428822"/>
                <a:gd name="connsiteX37" fmla="*/ 1797900 w 2326045"/>
                <a:gd name="connsiteY37" fmla="*/ 53393 h 2428822"/>
                <a:gd name="connsiteX38" fmla="*/ 1793624 w 2326045"/>
                <a:gd name="connsiteY38" fmla="*/ 57664 h 2428822"/>
                <a:gd name="connsiteX39" fmla="*/ 1757283 w 2326045"/>
                <a:gd name="connsiteY39" fmla="*/ 102514 h 2428822"/>
                <a:gd name="connsiteX40" fmla="*/ 1746594 w 2326045"/>
                <a:gd name="connsiteY40" fmla="*/ 126007 h 2428822"/>
                <a:gd name="connsiteX41" fmla="*/ 1737008 w 2326045"/>
                <a:gd name="connsiteY41" fmla="*/ 161442 h 2428822"/>
                <a:gd name="connsiteX42" fmla="*/ 1814581 w 2326045"/>
                <a:gd name="connsiteY42" fmla="*/ 187584 h 2428822"/>
                <a:gd name="connsiteX43" fmla="*/ 2169934 w 2326045"/>
                <a:gd name="connsiteY43" fmla="*/ 307338 h 2428822"/>
                <a:gd name="connsiteX44" fmla="*/ 2325998 w 2326045"/>
                <a:gd name="connsiteY44" fmla="*/ 527170 h 2428822"/>
                <a:gd name="connsiteX45" fmla="*/ 2304619 w 2326045"/>
                <a:gd name="connsiteY45" fmla="*/ 1647672 h 2428822"/>
                <a:gd name="connsiteX46" fmla="*/ 2148555 w 2326045"/>
                <a:gd name="connsiteY46" fmla="*/ 1910190 h 2428822"/>
                <a:gd name="connsiteX47" fmla="*/ 1301960 w 2326045"/>
                <a:gd name="connsiteY47" fmla="*/ 2394673 h 2428822"/>
                <a:gd name="connsiteX48" fmla="*/ 1150172 w 2326045"/>
                <a:gd name="connsiteY48" fmla="*/ 2428822 h 2428822"/>
                <a:gd name="connsiteX49" fmla="*/ 996245 w 2326045"/>
                <a:gd name="connsiteY49" fmla="*/ 2394673 h 2428822"/>
                <a:gd name="connsiteX50" fmla="*/ 151789 w 2326045"/>
                <a:gd name="connsiteY50" fmla="*/ 1910190 h 2428822"/>
                <a:gd name="connsiteX51" fmla="*/ 0 w 2326045"/>
                <a:gd name="connsiteY51" fmla="*/ 1647672 h 2428822"/>
                <a:gd name="connsiteX52" fmla="*/ 8552 w 2326045"/>
                <a:gd name="connsiteY52" fmla="*/ 529304 h 2428822"/>
                <a:gd name="connsiteX53" fmla="*/ 168892 w 2326045"/>
                <a:gd name="connsiteY53" fmla="*/ 305204 h 2428822"/>
                <a:gd name="connsiteX54" fmla="*/ 541570 w 2326045"/>
                <a:gd name="connsiteY54" fmla="*/ 175579 h 2428822"/>
                <a:gd name="connsiteX55" fmla="*/ 588631 w 2326045"/>
                <a:gd name="connsiteY55" fmla="*/ 159210 h 2428822"/>
                <a:gd name="connsiteX56" fmla="*/ 579399 w 2326045"/>
                <a:gd name="connsiteY56" fmla="*/ 126007 h 2428822"/>
                <a:gd name="connsiteX57" fmla="*/ 568711 w 2326045"/>
                <a:gd name="connsiteY57" fmla="*/ 102514 h 2428822"/>
                <a:gd name="connsiteX58" fmla="*/ 568711 w 2326045"/>
                <a:gd name="connsiteY58" fmla="*/ 100378 h 2428822"/>
                <a:gd name="connsiteX59" fmla="*/ 562297 w 2326045"/>
                <a:gd name="connsiteY59" fmla="*/ 91836 h 2428822"/>
                <a:gd name="connsiteX60" fmla="*/ 560160 w 2326045"/>
                <a:gd name="connsiteY60" fmla="*/ 87564 h 2428822"/>
                <a:gd name="connsiteX61" fmla="*/ 558022 w 2326045"/>
                <a:gd name="connsiteY61" fmla="*/ 85428 h 2428822"/>
                <a:gd name="connsiteX62" fmla="*/ 555884 w 2326045"/>
                <a:gd name="connsiteY62" fmla="*/ 81157 h 2428822"/>
                <a:gd name="connsiteX63" fmla="*/ 547333 w 2326045"/>
                <a:gd name="connsiteY63" fmla="*/ 72614 h 2428822"/>
                <a:gd name="connsiteX64" fmla="*/ 545196 w 2326045"/>
                <a:gd name="connsiteY64" fmla="*/ 70478 h 2428822"/>
                <a:gd name="connsiteX65" fmla="*/ 532369 w 2326045"/>
                <a:gd name="connsiteY65" fmla="*/ 57664 h 2428822"/>
                <a:gd name="connsiteX66" fmla="*/ 530232 w 2326045"/>
                <a:gd name="connsiteY66" fmla="*/ 53393 h 2428822"/>
                <a:gd name="connsiteX67" fmla="*/ 521681 w 2326045"/>
                <a:gd name="connsiteY67" fmla="*/ 46986 h 2428822"/>
                <a:gd name="connsiteX68" fmla="*/ 515268 w 2326045"/>
                <a:gd name="connsiteY68" fmla="*/ 40579 h 2428822"/>
                <a:gd name="connsiteX69" fmla="*/ 508854 w 2326045"/>
                <a:gd name="connsiteY69" fmla="*/ 36307 h 2428822"/>
                <a:gd name="connsiteX70" fmla="*/ 500304 w 2326045"/>
                <a:gd name="connsiteY70" fmla="*/ 29900 h 2428822"/>
                <a:gd name="connsiteX71" fmla="*/ 493890 w 2326045"/>
                <a:gd name="connsiteY71" fmla="*/ 27764 h 2428822"/>
                <a:gd name="connsiteX72" fmla="*/ 478926 w 2326045"/>
                <a:gd name="connsiteY72" fmla="*/ 19221 h 2428822"/>
                <a:gd name="connsiteX73" fmla="*/ 395555 w 2326045"/>
                <a:gd name="connsiteY73" fmla="*/ 0 h 242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326045" h="2428822">
                  <a:moveTo>
                    <a:pt x="620936" y="315463"/>
                  </a:moveTo>
                  <a:lnTo>
                    <a:pt x="553319" y="338755"/>
                  </a:lnTo>
                  <a:cubicBezTo>
                    <a:pt x="495228" y="358765"/>
                    <a:pt x="428838" y="381634"/>
                    <a:pt x="352964" y="407770"/>
                  </a:cubicBezTo>
                  <a:cubicBezTo>
                    <a:pt x="246099" y="446174"/>
                    <a:pt x="160607" y="567786"/>
                    <a:pt x="158470" y="678731"/>
                  </a:cubicBezTo>
                  <a:cubicBezTo>
                    <a:pt x="158470" y="678731"/>
                    <a:pt x="158470" y="678731"/>
                    <a:pt x="152058" y="1532152"/>
                  </a:cubicBezTo>
                  <a:cubicBezTo>
                    <a:pt x="152058" y="1643097"/>
                    <a:pt x="231138" y="1779644"/>
                    <a:pt x="329454" y="1832983"/>
                  </a:cubicBezTo>
                  <a:lnTo>
                    <a:pt x="972780" y="2193553"/>
                  </a:lnTo>
                  <a:cubicBezTo>
                    <a:pt x="1071096" y="2249025"/>
                    <a:pt x="1231393" y="2249025"/>
                    <a:pt x="1327571" y="2193553"/>
                  </a:cubicBezTo>
                  <a:cubicBezTo>
                    <a:pt x="1327571" y="2193553"/>
                    <a:pt x="1327571" y="2193553"/>
                    <a:pt x="1975172" y="1830849"/>
                  </a:cubicBezTo>
                  <a:cubicBezTo>
                    <a:pt x="2073488" y="1777510"/>
                    <a:pt x="2154705" y="1640963"/>
                    <a:pt x="2156842" y="1530018"/>
                  </a:cubicBezTo>
                  <a:cubicBezTo>
                    <a:pt x="2156842" y="1530018"/>
                    <a:pt x="2156842" y="1530018"/>
                    <a:pt x="2173941" y="678731"/>
                  </a:cubicBezTo>
                  <a:cubicBezTo>
                    <a:pt x="2176078" y="567786"/>
                    <a:pt x="2090586" y="446174"/>
                    <a:pt x="1983721" y="409904"/>
                  </a:cubicBezTo>
                  <a:cubicBezTo>
                    <a:pt x="1983721" y="409904"/>
                    <a:pt x="1983721" y="409904"/>
                    <a:pt x="1714121" y="319895"/>
                  </a:cubicBezTo>
                  <a:lnTo>
                    <a:pt x="1707663" y="317739"/>
                  </a:lnTo>
                  <a:lnTo>
                    <a:pt x="1707180" y="319822"/>
                  </a:lnTo>
                  <a:cubicBezTo>
                    <a:pt x="1703572" y="331702"/>
                    <a:pt x="1699030" y="343315"/>
                    <a:pt x="1693151" y="354528"/>
                  </a:cubicBezTo>
                  <a:cubicBezTo>
                    <a:pt x="1658948" y="425006"/>
                    <a:pt x="1599092" y="461313"/>
                    <a:pt x="1519996" y="461313"/>
                  </a:cubicBezTo>
                  <a:cubicBezTo>
                    <a:pt x="1519996" y="461313"/>
                    <a:pt x="1169410" y="461313"/>
                    <a:pt x="1169410" y="461313"/>
                  </a:cubicBezTo>
                  <a:cubicBezTo>
                    <a:pt x="1169410" y="461313"/>
                    <a:pt x="1167272" y="461313"/>
                    <a:pt x="1162997" y="461313"/>
                  </a:cubicBezTo>
                  <a:cubicBezTo>
                    <a:pt x="1158721" y="461313"/>
                    <a:pt x="1156584" y="461313"/>
                    <a:pt x="1156584" y="461313"/>
                  </a:cubicBezTo>
                  <a:cubicBezTo>
                    <a:pt x="1156584" y="461313"/>
                    <a:pt x="805998" y="461313"/>
                    <a:pt x="805998" y="461313"/>
                  </a:cubicBezTo>
                  <a:cubicBezTo>
                    <a:pt x="726902" y="461313"/>
                    <a:pt x="667046" y="425006"/>
                    <a:pt x="632842" y="354528"/>
                  </a:cubicBezTo>
                  <a:close/>
                  <a:moveTo>
                    <a:pt x="395555" y="0"/>
                  </a:moveTo>
                  <a:cubicBezTo>
                    <a:pt x="395555" y="0"/>
                    <a:pt x="397693" y="0"/>
                    <a:pt x="399831" y="0"/>
                  </a:cubicBezTo>
                  <a:cubicBezTo>
                    <a:pt x="399831" y="0"/>
                    <a:pt x="399831" y="0"/>
                    <a:pt x="1023376" y="0"/>
                  </a:cubicBezTo>
                  <a:lnTo>
                    <a:pt x="1154448" y="0"/>
                  </a:lnTo>
                  <a:lnTo>
                    <a:pt x="1156584" y="0"/>
                  </a:lnTo>
                  <a:cubicBezTo>
                    <a:pt x="1156584" y="0"/>
                    <a:pt x="1156584" y="0"/>
                    <a:pt x="1162997" y="0"/>
                  </a:cubicBezTo>
                  <a:cubicBezTo>
                    <a:pt x="1162997" y="0"/>
                    <a:pt x="1162997" y="0"/>
                    <a:pt x="1169410" y="0"/>
                  </a:cubicBezTo>
                  <a:cubicBezTo>
                    <a:pt x="1169410" y="0"/>
                    <a:pt x="1169410" y="0"/>
                    <a:pt x="1926163" y="0"/>
                  </a:cubicBezTo>
                  <a:cubicBezTo>
                    <a:pt x="1928300" y="0"/>
                    <a:pt x="1930438" y="0"/>
                    <a:pt x="1932576" y="0"/>
                  </a:cubicBezTo>
                  <a:cubicBezTo>
                    <a:pt x="1902648" y="0"/>
                    <a:pt x="1872720" y="8543"/>
                    <a:pt x="1847067" y="19221"/>
                  </a:cubicBezTo>
                  <a:cubicBezTo>
                    <a:pt x="1840654" y="21357"/>
                    <a:pt x="1836379" y="25629"/>
                    <a:pt x="1832103" y="27764"/>
                  </a:cubicBezTo>
                  <a:cubicBezTo>
                    <a:pt x="1829965" y="27764"/>
                    <a:pt x="1827828" y="29900"/>
                    <a:pt x="1825690" y="29900"/>
                  </a:cubicBezTo>
                  <a:cubicBezTo>
                    <a:pt x="1823552" y="32036"/>
                    <a:pt x="1821414" y="34171"/>
                    <a:pt x="1817139" y="36307"/>
                  </a:cubicBezTo>
                  <a:cubicBezTo>
                    <a:pt x="1815001" y="38443"/>
                    <a:pt x="1812864" y="40579"/>
                    <a:pt x="1810726" y="40579"/>
                  </a:cubicBezTo>
                  <a:cubicBezTo>
                    <a:pt x="1808588" y="42714"/>
                    <a:pt x="1806450" y="44850"/>
                    <a:pt x="1804313" y="46986"/>
                  </a:cubicBezTo>
                  <a:cubicBezTo>
                    <a:pt x="1802175" y="49121"/>
                    <a:pt x="1800037" y="51257"/>
                    <a:pt x="1797900" y="53393"/>
                  </a:cubicBezTo>
                  <a:cubicBezTo>
                    <a:pt x="1795762" y="53393"/>
                    <a:pt x="1793624" y="55528"/>
                    <a:pt x="1793624" y="57664"/>
                  </a:cubicBezTo>
                  <a:cubicBezTo>
                    <a:pt x="1778660" y="70478"/>
                    <a:pt x="1767972" y="85428"/>
                    <a:pt x="1757283" y="102514"/>
                  </a:cubicBezTo>
                  <a:cubicBezTo>
                    <a:pt x="1753008" y="108921"/>
                    <a:pt x="1748732" y="117464"/>
                    <a:pt x="1746594" y="126007"/>
                  </a:cubicBezTo>
                  <a:lnTo>
                    <a:pt x="1737008" y="161442"/>
                  </a:lnTo>
                  <a:lnTo>
                    <a:pt x="1814581" y="187584"/>
                  </a:lnTo>
                  <a:cubicBezTo>
                    <a:pt x="2169934" y="307338"/>
                    <a:pt x="2169934" y="307338"/>
                    <a:pt x="2169934" y="307338"/>
                  </a:cubicBezTo>
                  <a:cubicBezTo>
                    <a:pt x="2257587" y="335084"/>
                    <a:pt x="2328136" y="437530"/>
                    <a:pt x="2325998" y="527170"/>
                  </a:cubicBezTo>
                  <a:cubicBezTo>
                    <a:pt x="2304619" y="1647672"/>
                    <a:pt x="2304619" y="1647672"/>
                    <a:pt x="2304619" y="1647672"/>
                  </a:cubicBezTo>
                  <a:cubicBezTo>
                    <a:pt x="2302481" y="1741581"/>
                    <a:pt x="2231932" y="1863235"/>
                    <a:pt x="2148555" y="1910190"/>
                  </a:cubicBezTo>
                  <a:cubicBezTo>
                    <a:pt x="1301960" y="2394673"/>
                    <a:pt x="1301960" y="2394673"/>
                    <a:pt x="1301960" y="2394673"/>
                  </a:cubicBezTo>
                  <a:cubicBezTo>
                    <a:pt x="1263479" y="2416016"/>
                    <a:pt x="1207894" y="2428822"/>
                    <a:pt x="1150172" y="2428822"/>
                  </a:cubicBezTo>
                  <a:cubicBezTo>
                    <a:pt x="1092449" y="2428822"/>
                    <a:pt x="1036865" y="2416016"/>
                    <a:pt x="996245" y="2394673"/>
                  </a:cubicBezTo>
                  <a:cubicBezTo>
                    <a:pt x="151789" y="1910190"/>
                    <a:pt x="151789" y="1910190"/>
                    <a:pt x="151789" y="1910190"/>
                  </a:cubicBezTo>
                  <a:cubicBezTo>
                    <a:pt x="68412" y="1863235"/>
                    <a:pt x="0" y="1743715"/>
                    <a:pt x="0" y="1647672"/>
                  </a:cubicBezTo>
                  <a:cubicBezTo>
                    <a:pt x="8552" y="529304"/>
                    <a:pt x="8552" y="529304"/>
                    <a:pt x="8552" y="529304"/>
                  </a:cubicBezTo>
                  <a:cubicBezTo>
                    <a:pt x="8552" y="437530"/>
                    <a:pt x="81239" y="335084"/>
                    <a:pt x="168892" y="305204"/>
                  </a:cubicBezTo>
                  <a:cubicBezTo>
                    <a:pt x="319612" y="252781"/>
                    <a:pt x="442071" y="210187"/>
                    <a:pt x="541570" y="175579"/>
                  </a:cubicBezTo>
                  <a:lnTo>
                    <a:pt x="588631" y="159210"/>
                  </a:lnTo>
                  <a:lnTo>
                    <a:pt x="579399" y="126007"/>
                  </a:lnTo>
                  <a:cubicBezTo>
                    <a:pt x="577261" y="117464"/>
                    <a:pt x="572986" y="111057"/>
                    <a:pt x="568711" y="102514"/>
                  </a:cubicBezTo>
                  <a:cubicBezTo>
                    <a:pt x="568711" y="102514"/>
                    <a:pt x="568711" y="100378"/>
                    <a:pt x="568711" y="100378"/>
                  </a:cubicBezTo>
                  <a:cubicBezTo>
                    <a:pt x="566573" y="98243"/>
                    <a:pt x="564435" y="93971"/>
                    <a:pt x="562297" y="91836"/>
                  </a:cubicBezTo>
                  <a:cubicBezTo>
                    <a:pt x="560160" y="89700"/>
                    <a:pt x="560160" y="87564"/>
                    <a:pt x="560160" y="87564"/>
                  </a:cubicBezTo>
                  <a:cubicBezTo>
                    <a:pt x="558022" y="85428"/>
                    <a:pt x="558022" y="85428"/>
                    <a:pt x="558022" y="85428"/>
                  </a:cubicBezTo>
                  <a:cubicBezTo>
                    <a:pt x="555884" y="83293"/>
                    <a:pt x="555884" y="83293"/>
                    <a:pt x="555884" y="81157"/>
                  </a:cubicBezTo>
                  <a:cubicBezTo>
                    <a:pt x="551609" y="79021"/>
                    <a:pt x="549471" y="74750"/>
                    <a:pt x="547333" y="72614"/>
                  </a:cubicBezTo>
                  <a:cubicBezTo>
                    <a:pt x="547333" y="72614"/>
                    <a:pt x="547333" y="70478"/>
                    <a:pt x="545196" y="70478"/>
                  </a:cubicBezTo>
                  <a:cubicBezTo>
                    <a:pt x="543058" y="66207"/>
                    <a:pt x="538783" y="61936"/>
                    <a:pt x="532369" y="57664"/>
                  </a:cubicBezTo>
                  <a:cubicBezTo>
                    <a:pt x="532369" y="55528"/>
                    <a:pt x="530232" y="53393"/>
                    <a:pt x="530232" y="53393"/>
                  </a:cubicBezTo>
                  <a:cubicBezTo>
                    <a:pt x="525956" y="51257"/>
                    <a:pt x="523818" y="49121"/>
                    <a:pt x="521681" y="46986"/>
                  </a:cubicBezTo>
                  <a:cubicBezTo>
                    <a:pt x="519543" y="44850"/>
                    <a:pt x="517405" y="42714"/>
                    <a:pt x="515268" y="40579"/>
                  </a:cubicBezTo>
                  <a:cubicBezTo>
                    <a:pt x="513130" y="40579"/>
                    <a:pt x="510992" y="38443"/>
                    <a:pt x="508854" y="36307"/>
                  </a:cubicBezTo>
                  <a:cubicBezTo>
                    <a:pt x="506717" y="34171"/>
                    <a:pt x="502441" y="32036"/>
                    <a:pt x="500304" y="29900"/>
                  </a:cubicBezTo>
                  <a:cubicBezTo>
                    <a:pt x="498166" y="29900"/>
                    <a:pt x="496028" y="27764"/>
                    <a:pt x="493890" y="27764"/>
                  </a:cubicBezTo>
                  <a:cubicBezTo>
                    <a:pt x="489615" y="25629"/>
                    <a:pt x="485340" y="21357"/>
                    <a:pt x="478926" y="19221"/>
                  </a:cubicBezTo>
                  <a:cubicBezTo>
                    <a:pt x="453274" y="8543"/>
                    <a:pt x="423346" y="0"/>
                    <a:pt x="395555" y="0"/>
                  </a:cubicBez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/>
            </a:p>
          </p:txBody>
        </p:sp>
        <p:sp>
          <p:nvSpPr>
            <p:cNvPr id="96" name="îṧ1iḑé">
              <a:extLst>
                <a:ext uri="{FF2B5EF4-FFF2-40B4-BE49-F238E27FC236}">
                  <a16:creationId xmlns="" xmlns:a16="http://schemas.microsoft.com/office/drawing/2014/main" id="{4B2FE9E4-4057-4A3B-85B3-B692346A763D}"/>
                </a:ext>
              </a:extLst>
            </p:cNvPr>
            <p:cNvSpPr txBox="1"/>
            <p:nvPr/>
          </p:nvSpPr>
          <p:spPr bwMode="auto">
            <a:xfrm>
              <a:off x="7774893" y="3299558"/>
              <a:ext cx="1703928" cy="333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chemeClr val="accent1"/>
                  </a:solidFill>
                </a:rPr>
                <a:t>Text h</a:t>
              </a:r>
              <a:r>
                <a:rPr lang="en-US" altLang="zh-CN" sz="100" b="1">
                  <a:solidFill>
                    <a:schemeClr val="accent1"/>
                  </a:solidFill>
                </a:rPr>
                <a:t> </a:t>
              </a:r>
              <a:r>
                <a:rPr lang="en-US" altLang="zh-CN" sz="1600" b="1">
                  <a:solidFill>
                    <a:schemeClr val="accent1"/>
                  </a:solidFill>
                </a:rPr>
                <a:t>ere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97" name="iṩ1iḋé">
              <a:extLst>
                <a:ext uri="{FF2B5EF4-FFF2-40B4-BE49-F238E27FC236}">
                  <a16:creationId xmlns="" xmlns:a16="http://schemas.microsoft.com/office/drawing/2014/main" id="{CC0D99F8-5DC4-4AD1-BA81-C155E732CF55}"/>
                </a:ext>
              </a:extLst>
            </p:cNvPr>
            <p:cNvSpPr/>
            <p:nvPr/>
          </p:nvSpPr>
          <p:spPr bwMode="auto">
            <a:xfrm>
              <a:off x="8448714" y="2891503"/>
              <a:ext cx="372687" cy="274428"/>
            </a:xfrm>
            <a:custGeom>
              <a:avLst/>
              <a:gdLst>
                <a:gd name="T0" fmla="*/ 3344 w 5590"/>
                <a:gd name="T1" fmla="*/ 549 h 4122"/>
                <a:gd name="T2" fmla="*/ 2246 w 5590"/>
                <a:gd name="T3" fmla="*/ 549 h 4122"/>
                <a:gd name="T4" fmla="*/ 2795 w 5590"/>
                <a:gd name="T5" fmla="*/ 240 h 4122"/>
                <a:gd name="T6" fmla="*/ 2795 w 5590"/>
                <a:gd name="T7" fmla="*/ 859 h 4122"/>
                <a:gd name="T8" fmla="*/ 2795 w 5590"/>
                <a:gd name="T9" fmla="*/ 240 h 4122"/>
                <a:gd name="T10" fmla="*/ 5470 w 5590"/>
                <a:gd name="T11" fmla="*/ 4122 h 4122"/>
                <a:gd name="T12" fmla="*/ 0 w 5590"/>
                <a:gd name="T13" fmla="*/ 4002 h 4122"/>
                <a:gd name="T14" fmla="*/ 5470 w 5590"/>
                <a:gd name="T15" fmla="*/ 3882 h 4122"/>
                <a:gd name="T16" fmla="*/ 917 w 5590"/>
                <a:gd name="T17" fmla="*/ 1194 h 4122"/>
                <a:gd name="T18" fmla="*/ 1144 w 5590"/>
                <a:gd name="T19" fmla="*/ 1115 h 4122"/>
                <a:gd name="T20" fmla="*/ 4344 w 5590"/>
                <a:gd name="T21" fmla="*/ 1411 h 4122"/>
                <a:gd name="T22" fmla="*/ 4599 w 5590"/>
                <a:gd name="T23" fmla="*/ 1041 h 4122"/>
                <a:gd name="T24" fmla="*/ 4544 w 5590"/>
                <a:gd name="T25" fmla="*/ 1568 h 4122"/>
                <a:gd name="T26" fmla="*/ 4487 w 5590"/>
                <a:gd name="T27" fmla="*/ 1637 h 4122"/>
                <a:gd name="T28" fmla="*/ 4429 w 5590"/>
                <a:gd name="T29" fmla="*/ 1651 h 4122"/>
                <a:gd name="T30" fmla="*/ 1165 w 5590"/>
                <a:gd name="T31" fmla="*/ 1651 h 4122"/>
                <a:gd name="T32" fmla="*/ 1106 w 5590"/>
                <a:gd name="T33" fmla="*/ 1638 h 4122"/>
                <a:gd name="T34" fmla="*/ 1054 w 5590"/>
                <a:gd name="T35" fmla="*/ 1585 h 4122"/>
                <a:gd name="T36" fmla="*/ 917 w 5590"/>
                <a:gd name="T37" fmla="*/ 1194 h 4122"/>
                <a:gd name="T38" fmla="*/ 1539 w 5590"/>
                <a:gd name="T39" fmla="*/ 3355 h 4122"/>
                <a:gd name="T40" fmla="*/ 2675 w 5590"/>
                <a:gd name="T41" fmla="*/ 1947 h 4122"/>
                <a:gd name="T42" fmla="*/ 2915 w 5590"/>
                <a:gd name="T43" fmla="*/ 1947 h 4122"/>
                <a:gd name="T44" fmla="*/ 4051 w 5590"/>
                <a:gd name="T45" fmla="*/ 3355 h 4122"/>
                <a:gd name="T46" fmla="*/ 3301 w 5590"/>
                <a:gd name="T47" fmla="*/ 3198 h 4122"/>
                <a:gd name="T48" fmla="*/ 3301 w 5590"/>
                <a:gd name="T49" fmla="*/ 2958 h 4122"/>
                <a:gd name="T50" fmla="*/ 4104 w 5590"/>
                <a:gd name="T51" fmla="*/ 2960 h 4122"/>
                <a:gd name="T52" fmla="*/ 4187 w 5590"/>
                <a:gd name="T53" fmla="*/ 3019 h 4122"/>
                <a:gd name="T54" fmla="*/ 4332 w 5590"/>
                <a:gd name="T55" fmla="*/ 3433 h 4122"/>
                <a:gd name="T56" fmla="*/ 4338 w 5590"/>
                <a:gd name="T57" fmla="*/ 3497 h 4122"/>
                <a:gd name="T58" fmla="*/ 4279 w 5590"/>
                <a:gd name="T59" fmla="*/ 3580 h 4122"/>
                <a:gd name="T60" fmla="*/ 4217 w 5590"/>
                <a:gd name="T61" fmla="*/ 3595 h 4122"/>
                <a:gd name="T62" fmla="*/ 2793 w 5590"/>
                <a:gd name="T63" fmla="*/ 3595 h 4122"/>
                <a:gd name="T64" fmla="*/ 1370 w 5590"/>
                <a:gd name="T65" fmla="*/ 3595 h 4122"/>
                <a:gd name="T66" fmla="*/ 1250 w 5590"/>
                <a:gd name="T67" fmla="*/ 3475 h 4122"/>
                <a:gd name="T68" fmla="*/ 1393 w 5590"/>
                <a:gd name="T69" fmla="*/ 3041 h 4122"/>
                <a:gd name="T70" fmla="*/ 1438 w 5590"/>
                <a:gd name="T71" fmla="*/ 2980 h 4122"/>
                <a:gd name="T72" fmla="*/ 1510 w 5590"/>
                <a:gd name="T73" fmla="*/ 2958 h 4122"/>
                <a:gd name="T74" fmla="*/ 2409 w 5590"/>
                <a:gd name="T75" fmla="*/ 3078 h 4122"/>
                <a:gd name="T76" fmla="*/ 1593 w 5590"/>
                <a:gd name="T77" fmla="*/ 3198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0" h="4122">
                  <a:moveTo>
                    <a:pt x="2795" y="1099"/>
                  </a:moveTo>
                  <a:cubicBezTo>
                    <a:pt x="3098" y="1099"/>
                    <a:pt x="3344" y="852"/>
                    <a:pt x="3344" y="549"/>
                  </a:cubicBezTo>
                  <a:cubicBezTo>
                    <a:pt x="3344" y="246"/>
                    <a:pt x="3098" y="0"/>
                    <a:pt x="2795" y="0"/>
                  </a:cubicBezTo>
                  <a:cubicBezTo>
                    <a:pt x="2492" y="0"/>
                    <a:pt x="2246" y="246"/>
                    <a:pt x="2246" y="549"/>
                  </a:cubicBezTo>
                  <a:cubicBezTo>
                    <a:pt x="2246" y="852"/>
                    <a:pt x="2492" y="1099"/>
                    <a:pt x="2795" y="1099"/>
                  </a:cubicBezTo>
                  <a:close/>
                  <a:moveTo>
                    <a:pt x="2795" y="240"/>
                  </a:moveTo>
                  <a:cubicBezTo>
                    <a:pt x="2966" y="240"/>
                    <a:pt x="3104" y="379"/>
                    <a:pt x="3104" y="549"/>
                  </a:cubicBezTo>
                  <a:cubicBezTo>
                    <a:pt x="3104" y="720"/>
                    <a:pt x="2966" y="859"/>
                    <a:pt x="2795" y="859"/>
                  </a:cubicBezTo>
                  <a:cubicBezTo>
                    <a:pt x="2624" y="859"/>
                    <a:pt x="2486" y="720"/>
                    <a:pt x="2486" y="549"/>
                  </a:cubicBezTo>
                  <a:cubicBezTo>
                    <a:pt x="2486" y="379"/>
                    <a:pt x="2625" y="240"/>
                    <a:pt x="2795" y="240"/>
                  </a:cubicBezTo>
                  <a:close/>
                  <a:moveTo>
                    <a:pt x="5590" y="4002"/>
                  </a:moveTo>
                  <a:cubicBezTo>
                    <a:pt x="5590" y="4068"/>
                    <a:pt x="5536" y="4122"/>
                    <a:pt x="5470" y="4122"/>
                  </a:cubicBezTo>
                  <a:lnTo>
                    <a:pt x="120" y="4122"/>
                  </a:lnTo>
                  <a:cubicBezTo>
                    <a:pt x="54" y="4122"/>
                    <a:pt x="0" y="4068"/>
                    <a:pt x="0" y="4002"/>
                  </a:cubicBezTo>
                  <a:cubicBezTo>
                    <a:pt x="0" y="3936"/>
                    <a:pt x="54" y="3882"/>
                    <a:pt x="120" y="3882"/>
                  </a:cubicBezTo>
                  <a:lnTo>
                    <a:pt x="5470" y="3882"/>
                  </a:lnTo>
                  <a:cubicBezTo>
                    <a:pt x="5536" y="3882"/>
                    <a:pt x="5590" y="3936"/>
                    <a:pt x="5590" y="4002"/>
                  </a:cubicBezTo>
                  <a:close/>
                  <a:moveTo>
                    <a:pt x="917" y="1194"/>
                  </a:moveTo>
                  <a:cubicBezTo>
                    <a:pt x="896" y="1131"/>
                    <a:pt x="929" y="1063"/>
                    <a:pt x="992" y="1041"/>
                  </a:cubicBezTo>
                  <a:cubicBezTo>
                    <a:pt x="1054" y="1020"/>
                    <a:pt x="1123" y="1053"/>
                    <a:pt x="1144" y="1115"/>
                  </a:cubicBezTo>
                  <a:lnTo>
                    <a:pt x="1246" y="1411"/>
                  </a:lnTo>
                  <a:lnTo>
                    <a:pt x="4344" y="1411"/>
                  </a:lnTo>
                  <a:lnTo>
                    <a:pt x="4446" y="1115"/>
                  </a:lnTo>
                  <a:cubicBezTo>
                    <a:pt x="4468" y="1053"/>
                    <a:pt x="4536" y="1020"/>
                    <a:pt x="4599" y="1041"/>
                  </a:cubicBezTo>
                  <a:cubicBezTo>
                    <a:pt x="4661" y="1063"/>
                    <a:pt x="4694" y="1131"/>
                    <a:pt x="4673" y="1194"/>
                  </a:cubicBezTo>
                  <a:lnTo>
                    <a:pt x="4544" y="1568"/>
                  </a:lnTo>
                  <a:cubicBezTo>
                    <a:pt x="4542" y="1574"/>
                    <a:pt x="4539" y="1580"/>
                    <a:pt x="4536" y="1586"/>
                  </a:cubicBezTo>
                  <a:cubicBezTo>
                    <a:pt x="4525" y="1608"/>
                    <a:pt x="4508" y="1625"/>
                    <a:pt x="4487" y="1637"/>
                  </a:cubicBezTo>
                  <a:cubicBezTo>
                    <a:pt x="4480" y="1640"/>
                    <a:pt x="4473" y="1644"/>
                    <a:pt x="4465" y="1646"/>
                  </a:cubicBezTo>
                  <a:cubicBezTo>
                    <a:pt x="4454" y="1650"/>
                    <a:pt x="4442" y="1651"/>
                    <a:pt x="4429" y="1651"/>
                  </a:cubicBezTo>
                  <a:cubicBezTo>
                    <a:pt x="4428" y="1651"/>
                    <a:pt x="4427" y="1651"/>
                    <a:pt x="4426" y="1651"/>
                  </a:cubicBezTo>
                  <a:lnTo>
                    <a:pt x="1165" y="1651"/>
                  </a:lnTo>
                  <a:cubicBezTo>
                    <a:pt x="1150" y="1652"/>
                    <a:pt x="1136" y="1650"/>
                    <a:pt x="1123" y="1645"/>
                  </a:cubicBezTo>
                  <a:cubicBezTo>
                    <a:pt x="1117" y="1643"/>
                    <a:pt x="1112" y="1641"/>
                    <a:pt x="1106" y="1638"/>
                  </a:cubicBezTo>
                  <a:cubicBezTo>
                    <a:pt x="1106" y="1638"/>
                    <a:pt x="1106" y="1638"/>
                    <a:pt x="1106" y="1638"/>
                  </a:cubicBezTo>
                  <a:cubicBezTo>
                    <a:pt x="1084" y="1627"/>
                    <a:pt x="1065" y="1609"/>
                    <a:pt x="1054" y="1585"/>
                  </a:cubicBezTo>
                  <a:cubicBezTo>
                    <a:pt x="1051" y="1580"/>
                    <a:pt x="1048" y="1574"/>
                    <a:pt x="1047" y="1568"/>
                  </a:cubicBezTo>
                  <a:lnTo>
                    <a:pt x="917" y="1194"/>
                  </a:lnTo>
                  <a:close/>
                  <a:moveTo>
                    <a:pt x="1593" y="3198"/>
                  </a:moveTo>
                  <a:lnTo>
                    <a:pt x="1539" y="3355"/>
                  </a:lnTo>
                  <a:lnTo>
                    <a:pt x="2675" y="3355"/>
                  </a:lnTo>
                  <a:lnTo>
                    <a:pt x="2675" y="1947"/>
                  </a:lnTo>
                  <a:cubicBezTo>
                    <a:pt x="2675" y="1881"/>
                    <a:pt x="2729" y="1827"/>
                    <a:pt x="2795" y="1827"/>
                  </a:cubicBezTo>
                  <a:cubicBezTo>
                    <a:pt x="2861" y="1827"/>
                    <a:pt x="2915" y="1881"/>
                    <a:pt x="2915" y="1947"/>
                  </a:cubicBezTo>
                  <a:lnTo>
                    <a:pt x="2915" y="3355"/>
                  </a:lnTo>
                  <a:lnTo>
                    <a:pt x="4051" y="3355"/>
                  </a:lnTo>
                  <a:lnTo>
                    <a:pt x="3997" y="3198"/>
                  </a:lnTo>
                  <a:lnTo>
                    <a:pt x="3301" y="3198"/>
                  </a:lnTo>
                  <a:cubicBezTo>
                    <a:pt x="3235" y="3198"/>
                    <a:pt x="3181" y="3144"/>
                    <a:pt x="3181" y="3078"/>
                  </a:cubicBezTo>
                  <a:cubicBezTo>
                    <a:pt x="3181" y="3011"/>
                    <a:pt x="3235" y="2958"/>
                    <a:pt x="3301" y="2958"/>
                  </a:cubicBezTo>
                  <a:lnTo>
                    <a:pt x="4080" y="2958"/>
                  </a:lnTo>
                  <a:cubicBezTo>
                    <a:pt x="4088" y="2957"/>
                    <a:pt x="4096" y="2958"/>
                    <a:pt x="4104" y="2960"/>
                  </a:cubicBezTo>
                  <a:cubicBezTo>
                    <a:pt x="4122" y="2963"/>
                    <a:pt x="4138" y="2970"/>
                    <a:pt x="4151" y="2979"/>
                  </a:cubicBezTo>
                  <a:cubicBezTo>
                    <a:pt x="4166" y="2989"/>
                    <a:pt x="4178" y="3003"/>
                    <a:pt x="4187" y="3019"/>
                  </a:cubicBezTo>
                  <a:cubicBezTo>
                    <a:pt x="4191" y="3026"/>
                    <a:pt x="4194" y="3033"/>
                    <a:pt x="4197" y="3041"/>
                  </a:cubicBezTo>
                  <a:lnTo>
                    <a:pt x="4332" y="3433"/>
                  </a:lnTo>
                  <a:cubicBezTo>
                    <a:pt x="4335" y="3440"/>
                    <a:pt x="4337" y="3448"/>
                    <a:pt x="4338" y="3455"/>
                  </a:cubicBezTo>
                  <a:cubicBezTo>
                    <a:pt x="4340" y="3469"/>
                    <a:pt x="4340" y="3483"/>
                    <a:pt x="4338" y="3497"/>
                  </a:cubicBezTo>
                  <a:cubicBezTo>
                    <a:pt x="4335" y="3514"/>
                    <a:pt x="4327" y="3531"/>
                    <a:pt x="4317" y="3545"/>
                  </a:cubicBezTo>
                  <a:cubicBezTo>
                    <a:pt x="4307" y="3559"/>
                    <a:pt x="4294" y="3571"/>
                    <a:pt x="4279" y="3580"/>
                  </a:cubicBezTo>
                  <a:cubicBezTo>
                    <a:pt x="4267" y="3586"/>
                    <a:pt x="4253" y="3591"/>
                    <a:pt x="4239" y="3594"/>
                  </a:cubicBezTo>
                  <a:cubicBezTo>
                    <a:pt x="4232" y="3595"/>
                    <a:pt x="4224" y="3595"/>
                    <a:pt x="4217" y="3595"/>
                  </a:cubicBezTo>
                  <a:lnTo>
                    <a:pt x="2798" y="3595"/>
                  </a:lnTo>
                  <a:cubicBezTo>
                    <a:pt x="2796" y="3595"/>
                    <a:pt x="2794" y="3595"/>
                    <a:pt x="2793" y="3595"/>
                  </a:cubicBezTo>
                  <a:lnTo>
                    <a:pt x="1373" y="3595"/>
                  </a:lnTo>
                  <a:cubicBezTo>
                    <a:pt x="1372" y="3595"/>
                    <a:pt x="1371" y="3595"/>
                    <a:pt x="1370" y="3595"/>
                  </a:cubicBezTo>
                  <a:cubicBezTo>
                    <a:pt x="1365" y="3595"/>
                    <a:pt x="1359" y="3595"/>
                    <a:pt x="1354" y="3594"/>
                  </a:cubicBezTo>
                  <a:cubicBezTo>
                    <a:pt x="1295" y="3586"/>
                    <a:pt x="1250" y="3536"/>
                    <a:pt x="1250" y="3475"/>
                  </a:cubicBezTo>
                  <a:cubicBezTo>
                    <a:pt x="1250" y="3460"/>
                    <a:pt x="1253" y="3445"/>
                    <a:pt x="1258" y="3432"/>
                  </a:cubicBezTo>
                  <a:lnTo>
                    <a:pt x="1393" y="3041"/>
                  </a:lnTo>
                  <a:cubicBezTo>
                    <a:pt x="1396" y="3033"/>
                    <a:pt x="1399" y="3026"/>
                    <a:pt x="1403" y="3019"/>
                  </a:cubicBezTo>
                  <a:cubicBezTo>
                    <a:pt x="1412" y="3003"/>
                    <a:pt x="1424" y="2990"/>
                    <a:pt x="1438" y="2980"/>
                  </a:cubicBezTo>
                  <a:cubicBezTo>
                    <a:pt x="1452" y="2970"/>
                    <a:pt x="1468" y="2963"/>
                    <a:pt x="1486" y="2960"/>
                  </a:cubicBezTo>
                  <a:cubicBezTo>
                    <a:pt x="1494" y="2958"/>
                    <a:pt x="1502" y="2957"/>
                    <a:pt x="1510" y="2958"/>
                  </a:cubicBezTo>
                  <a:lnTo>
                    <a:pt x="2289" y="2958"/>
                  </a:lnTo>
                  <a:cubicBezTo>
                    <a:pt x="2355" y="2958"/>
                    <a:pt x="2409" y="3011"/>
                    <a:pt x="2409" y="3078"/>
                  </a:cubicBezTo>
                  <a:cubicBezTo>
                    <a:pt x="2409" y="3144"/>
                    <a:pt x="2355" y="3198"/>
                    <a:pt x="2289" y="3198"/>
                  </a:cubicBezTo>
                  <a:lnTo>
                    <a:pt x="1593" y="3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4C6EC771-DD9E-4D18-A622-AD50B5CEB7C1}"/>
              </a:ext>
            </a:extLst>
          </p:cNvPr>
          <p:cNvGrpSpPr/>
          <p:nvPr/>
        </p:nvGrpSpPr>
        <p:grpSpPr>
          <a:xfrm>
            <a:off x="704929" y="1465407"/>
            <a:ext cx="2168321" cy="2168321"/>
            <a:chOff x="3971090" y="981075"/>
            <a:chExt cx="2385153" cy="2385153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D42B3348-B1C1-40AC-A69E-4A9F6236AA4F}"/>
                </a:ext>
              </a:extLst>
            </p:cNvPr>
            <p:cNvSpPr/>
            <p:nvPr/>
          </p:nvSpPr>
          <p:spPr>
            <a:xfrm>
              <a:off x="3971090" y="981075"/>
              <a:ext cx="2385153" cy="2385153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67855 w 1516722"/>
                <a:gd name="connsiteY3" fmla="*/ 1475574 h 1516722"/>
                <a:gd name="connsiteX4" fmla="*/ 830024 w 1516722"/>
                <a:gd name="connsiteY4" fmla="*/ 1513103 h 1516722"/>
                <a:gd name="connsiteX5" fmla="*/ 758361 w 1516722"/>
                <a:gd name="connsiteY5" fmla="*/ 1516722 h 1516722"/>
                <a:gd name="connsiteX6" fmla="*/ 0 w 1516722"/>
                <a:gd name="connsiteY6" fmla="*/ 758361 h 1516722"/>
                <a:gd name="connsiteX7" fmla="*/ 758361 w 1516722"/>
                <a:gd name="connsiteY7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chemeClr val="accent1"/>
                </a:gs>
                <a:gs pos="42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E53235C4-C197-492E-828F-53B7B29AAA4B}"/>
                </a:ext>
              </a:extLst>
            </p:cNvPr>
            <p:cNvSpPr/>
            <p:nvPr/>
          </p:nvSpPr>
          <p:spPr>
            <a:xfrm rot="21596683">
              <a:off x="5281097" y="2295420"/>
              <a:ext cx="1062585" cy="1062585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50000">
                  <a:schemeClr val="bg1">
                    <a:lumMod val="85000"/>
                  </a:schemeClr>
                </a:gs>
                <a:gs pos="35000">
                  <a:schemeClr val="bg1"/>
                </a:gs>
                <a:gs pos="18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292324D3-A85C-4138-A158-72FC025AE6A7}"/>
              </a:ext>
            </a:extLst>
          </p:cNvPr>
          <p:cNvGrpSpPr/>
          <p:nvPr/>
        </p:nvGrpSpPr>
        <p:grpSpPr>
          <a:xfrm>
            <a:off x="3564403" y="1465407"/>
            <a:ext cx="2168321" cy="2168321"/>
            <a:chOff x="7116511" y="981075"/>
            <a:chExt cx="2385153" cy="2385153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78959BF3-CB39-4F12-87B0-69701CADA729}"/>
                </a:ext>
              </a:extLst>
            </p:cNvPr>
            <p:cNvSpPr/>
            <p:nvPr/>
          </p:nvSpPr>
          <p:spPr>
            <a:xfrm>
              <a:off x="7116511" y="981075"/>
              <a:ext cx="2385153" cy="2385153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67855 w 1516722"/>
                <a:gd name="connsiteY3" fmla="*/ 1475574 h 1516722"/>
                <a:gd name="connsiteX4" fmla="*/ 830024 w 1516722"/>
                <a:gd name="connsiteY4" fmla="*/ 1513103 h 1516722"/>
                <a:gd name="connsiteX5" fmla="*/ 758361 w 1516722"/>
                <a:gd name="connsiteY5" fmla="*/ 1516722 h 1516722"/>
                <a:gd name="connsiteX6" fmla="*/ 0 w 1516722"/>
                <a:gd name="connsiteY6" fmla="*/ 758361 h 1516722"/>
                <a:gd name="connsiteX7" fmla="*/ 758361 w 1516722"/>
                <a:gd name="connsiteY7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rgbClr val="C8C8C8"/>
                </a:gs>
                <a:gs pos="42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92200" dist="203200" dir="5400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BD75FFC5-9D9F-42E3-A2EC-704E3078B8DD}"/>
                </a:ext>
              </a:extLst>
            </p:cNvPr>
            <p:cNvSpPr/>
            <p:nvPr/>
          </p:nvSpPr>
          <p:spPr>
            <a:xfrm rot="21596683">
              <a:off x="8426518" y="2295420"/>
              <a:ext cx="1062585" cy="1062585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35000">
                  <a:srgbClr val="03A6B5"/>
                </a:gs>
                <a:gs pos="18000">
                  <a:schemeClr val="accent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7C74865D-5098-4AD7-BF85-85BD99827EA8}"/>
              </a:ext>
            </a:extLst>
          </p:cNvPr>
          <p:cNvGrpSpPr/>
          <p:nvPr/>
        </p:nvGrpSpPr>
        <p:grpSpPr>
          <a:xfrm>
            <a:off x="823221" y="4172195"/>
            <a:ext cx="1931737" cy="2136530"/>
            <a:chOff x="3971090" y="3958542"/>
            <a:chExt cx="2124910" cy="2350183"/>
          </a:xfrm>
        </p:grpSpPr>
        <p:sp>
          <p:nvSpPr>
            <p:cNvPr id="120" name="矩形 119">
              <a:extLst>
                <a:ext uri="{FF2B5EF4-FFF2-40B4-BE49-F238E27FC236}">
                  <a16:creationId xmlns="" xmlns:a16="http://schemas.microsoft.com/office/drawing/2014/main" id="{0257E760-7FAF-4697-84E1-6CDB97AF78AC}"/>
                </a:ext>
              </a:extLst>
            </p:cNvPr>
            <p:cNvSpPr/>
            <p:nvPr/>
          </p:nvSpPr>
          <p:spPr>
            <a:xfrm>
              <a:off x="3971090" y="3958542"/>
              <a:ext cx="2124910" cy="2350183"/>
            </a:xfrm>
            <a:prstGeom prst="rect">
              <a:avLst/>
            </a:prstGeom>
            <a:gradFill flip="none" rotWithShape="0">
              <a:gsLst>
                <a:gs pos="100000">
                  <a:schemeClr val="accent1"/>
                </a:gs>
                <a:gs pos="42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="" xmlns:a16="http://schemas.microsoft.com/office/drawing/2014/main" id="{59DEA4AA-ECFA-4904-B90C-D15B3F917C66}"/>
                </a:ext>
              </a:extLst>
            </p:cNvPr>
            <p:cNvGrpSpPr/>
            <p:nvPr/>
          </p:nvGrpSpPr>
          <p:grpSpPr>
            <a:xfrm>
              <a:off x="4782312" y="5403521"/>
              <a:ext cx="1313688" cy="905204"/>
              <a:chOff x="12657406" y="3067061"/>
              <a:chExt cx="2550160" cy="1757201"/>
            </a:xfrm>
          </p:grpSpPr>
          <p:sp>
            <p:nvSpPr>
              <p:cNvPr id="122" name="矩形 94">
                <a:extLst>
                  <a:ext uri="{FF2B5EF4-FFF2-40B4-BE49-F238E27FC236}">
                    <a16:creationId xmlns="" xmlns:a16="http://schemas.microsoft.com/office/drawing/2014/main" id="{A7146374-870B-4522-87CE-A4B5384F0849}"/>
                  </a:ext>
                </a:extLst>
              </p:cNvPr>
              <p:cNvSpPr/>
              <p:nvPr/>
            </p:nvSpPr>
            <p:spPr>
              <a:xfrm>
                <a:off x="13223971" y="3302000"/>
                <a:ext cx="1818640" cy="1430020"/>
              </a:xfrm>
              <a:custGeom>
                <a:avLst/>
                <a:gdLst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550160 w 2550160"/>
                  <a:gd name="connsiteY2" fmla="*/ 1757045 h 1757045"/>
                  <a:gd name="connsiteX3" fmla="*/ 0 w 2550160"/>
                  <a:gd name="connsiteY3" fmla="*/ 1757045 h 1757045"/>
                  <a:gd name="connsiteX4" fmla="*/ 0 w 2550160"/>
                  <a:gd name="connsiteY4" fmla="*/ 0 h 1757045"/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550160 w 2550160"/>
                  <a:gd name="connsiteY2" fmla="*/ 1757045 h 1757045"/>
                  <a:gd name="connsiteX3" fmla="*/ 563880 w 2550160"/>
                  <a:gd name="connsiteY3" fmla="*/ 1635760 h 1757045"/>
                  <a:gd name="connsiteX4" fmla="*/ 0 w 2550160"/>
                  <a:gd name="connsiteY4" fmla="*/ 1757045 h 1757045"/>
                  <a:gd name="connsiteX5" fmla="*/ 0 w 2550160"/>
                  <a:gd name="connsiteY5" fmla="*/ 0 h 1757045"/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382520 w 2550160"/>
                  <a:gd name="connsiteY2" fmla="*/ 518160 h 1757045"/>
                  <a:gd name="connsiteX3" fmla="*/ 2550160 w 2550160"/>
                  <a:gd name="connsiteY3" fmla="*/ 1757045 h 1757045"/>
                  <a:gd name="connsiteX4" fmla="*/ 563880 w 2550160"/>
                  <a:gd name="connsiteY4" fmla="*/ 1635760 h 1757045"/>
                  <a:gd name="connsiteX5" fmla="*/ 0 w 2550160"/>
                  <a:gd name="connsiteY5" fmla="*/ 1757045 h 1757045"/>
                  <a:gd name="connsiteX6" fmla="*/ 0 w 2550160"/>
                  <a:gd name="connsiteY6" fmla="*/ 0 h 1757045"/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382520 w 2550160"/>
                  <a:gd name="connsiteY2" fmla="*/ 518160 h 1757045"/>
                  <a:gd name="connsiteX3" fmla="*/ 563880 w 2550160"/>
                  <a:gd name="connsiteY3" fmla="*/ 1635760 h 1757045"/>
                  <a:gd name="connsiteX4" fmla="*/ 0 w 2550160"/>
                  <a:gd name="connsiteY4" fmla="*/ 1757045 h 1757045"/>
                  <a:gd name="connsiteX5" fmla="*/ 0 w 2550160"/>
                  <a:gd name="connsiteY5" fmla="*/ 0 h 1757045"/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382520 w 2550160"/>
                  <a:gd name="connsiteY2" fmla="*/ 518160 h 1757045"/>
                  <a:gd name="connsiteX3" fmla="*/ 563880 w 2550160"/>
                  <a:gd name="connsiteY3" fmla="*/ 1635760 h 1757045"/>
                  <a:gd name="connsiteX4" fmla="*/ 0 w 2550160"/>
                  <a:gd name="connsiteY4" fmla="*/ 1757045 h 1757045"/>
                  <a:gd name="connsiteX5" fmla="*/ 0 w 2550160"/>
                  <a:gd name="connsiteY5" fmla="*/ 0 h 1757045"/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382520 w 2550160"/>
                  <a:gd name="connsiteY2" fmla="*/ 518160 h 1757045"/>
                  <a:gd name="connsiteX3" fmla="*/ 563880 w 2550160"/>
                  <a:gd name="connsiteY3" fmla="*/ 1645920 h 1757045"/>
                  <a:gd name="connsiteX4" fmla="*/ 0 w 2550160"/>
                  <a:gd name="connsiteY4" fmla="*/ 1757045 h 1757045"/>
                  <a:gd name="connsiteX5" fmla="*/ 0 w 2550160"/>
                  <a:gd name="connsiteY5" fmla="*/ 0 h 1757045"/>
                  <a:gd name="connsiteX0" fmla="*/ 0 w 2550160"/>
                  <a:gd name="connsiteY0" fmla="*/ 0 h 1757045"/>
                  <a:gd name="connsiteX1" fmla="*/ 2550160 w 2550160"/>
                  <a:gd name="connsiteY1" fmla="*/ 0 h 1757045"/>
                  <a:gd name="connsiteX2" fmla="*/ 2382520 w 2550160"/>
                  <a:gd name="connsiteY2" fmla="*/ 518160 h 1757045"/>
                  <a:gd name="connsiteX3" fmla="*/ 563880 w 2550160"/>
                  <a:gd name="connsiteY3" fmla="*/ 1645920 h 1757045"/>
                  <a:gd name="connsiteX4" fmla="*/ 0 w 2550160"/>
                  <a:gd name="connsiteY4" fmla="*/ 1757045 h 1757045"/>
                  <a:gd name="connsiteX5" fmla="*/ 0 w 2550160"/>
                  <a:gd name="connsiteY5" fmla="*/ 0 h 1757045"/>
                  <a:gd name="connsiteX0" fmla="*/ 0 w 2550160"/>
                  <a:gd name="connsiteY0" fmla="*/ 0 h 1757357"/>
                  <a:gd name="connsiteX1" fmla="*/ 2550160 w 2550160"/>
                  <a:gd name="connsiteY1" fmla="*/ 0 h 1757357"/>
                  <a:gd name="connsiteX2" fmla="*/ 2382520 w 2550160"/>
                  <a:gd name="connsiteY2" fmla="*/ 518160 h 1757357"/>
                  <a:gd name="connsiteX3" fmla="*/ 563880 w 2550160"/>
                  <a:gd name="connsiteY3" fmla="*/ 1645920 h 1757357"/>
                  <a:gd name="connsiteX4" fmla="*/ 0 w 2550160"/>
                  <a:gd name="connsiteY4" fmla="*/ 1757045 h 1757357"/>
                  <a:gd name="connsiteX5" fmla="*/ 0 w 2550160"/>
                  <a:gd name="connsiteY5" fmla="*/ 0 h 1757357"/>
                  <a:gd name="connsiteX0" fmla="*/ 0 w 2550160"/>
                  <a:gd name="connsiteY0" fmla="*/ 0 h 1757357"/>
                  <a:gd name="connsiteX1" fmla="*/ 1625600 w 2550160"/>
                  <a:gd name="connsiteY1" fmla="*/ 218440 h 1757357"/>
                  <a:gd name="connsiteX2" fmla="*/ 2550160 w 2550160"/>
                  <a:gd name="connsiteY2" fmla="*/ 0 h 1757357"/>
                  <a:gd name="connsiteX3" fmla="*/ 2382520 w 2550160"/>
                  <a:gd name="connsiteY3" fmla="*/ 518160 h 1757357"/>
                  <a:gd name="connsiteX4" fmla="*/ 563880 w 2550160"/>
                  <a:gd name="connsiteY4" fmla="*/ 1645920 h 1757357"/>
                  <a:gd name="connsiteX5" fmla="*/ 0 w 2550160"/>
                  <a:gd name="connsiteY5" fmla="*/ 1757045 h 1757357"/>
                  <a:gd name="connsiteX6" fmla="*/ 0 w 2550160"/>
                  <a:gd name="connsiteY6" fmla="*/ 0 h 1757357"/>
                  <a:gd name="connsiteX0" fmla="*/ 0 w 2396168"/>
                  <a:gd name="connsiteY0" fmla="*/ 0 h 1757357"/>
                  <a:gd name="connsiteX1" fmla="*/ 1625600 w 2396168"/>
                  <a:gd name="connsiteY1" fmla="*/ 218440 h 1757357"/>
                  <a:gd name="connsiteX2" fmla="*/ 2032000 w 2396168"/>
                  <a:gd name="connsiteY2" fmla="*/ 436880 h 1757357"/>
                  <a:gd name="connsiteX3" fmla="*/ 2382520 w 2396168"/>
                  <a:gd name="connsiteY3" fmla="*/ 518160 h 1757357"/>
                  <a:gd name="connsiteX4" fmla="*/ 563880 w 2396168"/>
                  <a:gd name="connsiteY4" fmla="*/ 1645920 h 1757357"/>
                  <a:gd name="connsiteX5" fmla="*/ 0 w 2396168"/>
                  <a:gd name="connsiteY5" fmla="*/ 1757045 h 1757357"/>
                  <a:gd name="connsiteX6" fmla="*/ 0 w 2396168"/>
                  <a:gd name="connsiteY6" fmla="*/ 0 h 1757357"/>
                  <a:gd name="connsiteX0" fmla="*/ 0 w 2398437"/>
                  <a:gd name="connsiteY0" fmla="*/ 0 h 1757357"/>
                  <a:gd name="connsiteX1" fmla="*/ 1625600 w 2398437"/>
                  <a:gd name="connsiteY1" fmla="*/ 218440 h 1757357"/>
                  <a:gd name="connsiteX2" fmla="*/ 2032000 w 2398437"/>
                  <a:gd name="connsiteY2" fmla="*/ 436880 h 1757357"/>
                  <a:gd name="connsiteX3" fmla="*/ 2382520 w 2398437"/>
                  <a:gd name="connsiteY3" fmla="*/ 518160 h 1757357"/>
                  <a:gd name="connsiteX4" fmla="*/ 563880 w 2398437"/>
                  <a:gd name="connsiteY4" fmla="*/ 1645920 h 1757357"/>
                  <a:gd name="connsiteX5" fmla="*/ 0 w 2398437"/>
                  <a:gd name="connsiteY5" fmla="*/ 1757045 h 1757357"/>
                  <a:gd name="connsiteX6" fmla="*/ 0 w 2398437"/>
                  <a:gd name="connsiteY6" fmla="*/ 0 h 1757357"/>
                  <a:gd name="connsiteX0" fmla="*/ 0 w 2382520"/>
                  <a:gd name="connsiteY0" fmla="*/ 0 h 1757357"/>
                  <a:gd name="connsiteX1" fmla="*/ 1625600 w 2382520"/>
                  <a:gd name="connsiteY1" fmla="*/ 218440 h 1757357"/>
                  <a:gd name="connsiteX2" fmla="*/ 2032000 w 2382520"/>
                  <a:gd name="connsiteY2" fmla="*/ 436880 h 1757357"/>
                  <a:gd name="connsiteX3" fmla="*/ 2382520 w 2382520"/>
                  <a:gd name="connsiteY3" fmla="*/ 518160 h 1757357"/>
                  <a:gd name="connsiteX4" fmla="*/ 563880 w 2382520"/>
                  <a:gd name="connsiteY4" fmla="*/ 1645920 h 1757357"/>
                  <a:gd name="connsiteX5" fmla="*/ 0 w 2382520"/>
                  <a:gd name="connsiteY5" fmla="*/ 1757045 h 1757357"/>
                  <a:gd name="connsiteX6" fmla="*/ 0 w 2382520"/>
                  <a:gd name="connsiteY6" fmla="*/ 0 h 1757357"/>
                  <a:gd name="connsiteX0" fmla="*/ 0 w 2382520"/>
                  <a:gd name="connsiteY0" fmla="*/ 0 h 1757357"/>
                  <a:gd name="connsiteX1" fmla="*/ 1625600 w 2382520"/>
                  <a:gd name="connsiteY1" fmla="*/ 218440 h 1757357"/>
                  <a:gd name="connsiteX2" fmla="*/ 2024380 w 2382520"/>
                  <a:gd name="connsiteY2" fmla="*/ 436880 h 1757357"/>
                  <a:gd name="connsiteX3" fmla="*/ 2382520 w 2382520"/>
                  <a:gd name="connsiteY3" fmla="*/ 518160 h 1757357"/>
                  <a:gd name="connsiteX4" fmla="*/ 563880 w 2382520"/>
                  <a:gd name="connsiteY4" fmla="*/ 1645920 h 1757357"/>
                  <a:gd name="connsiteX5" fmla="*/ 0 w 2382520"/>
                  <a:gd name="connsiteY5" fmla="*/ 1757045 h 1757357"/>
                  <a:gd name="connsiteX6" fmla="*/ 0 w 2382520"/>
                  <a:gd name="connsiteY6" fmla="*/ 0 h 1757357"/>
                  <a:gd name="connsiteX0" fmla="*/ 0 w 2382520"/>
                  <a:gd name="connsiteY0" fmla="*/ 0 h 1757357"/>
                  <a:gd name="connsiteX1" fmla="*/ 1630680 w 2382520"/>
                  <a:gd name="connsiteY1" fmla="*/ 215900 h 1757357"/>
                  <a:gd name="connsiteX2" fmla="*/ 2024380 w 2382520"/>
                  <a:gd name="connsiteY2" fmla="*/ 436880 h 1757357"/>
                  <a:gd name="connsiteX3" fmla="*/ 2382520 w 2382520"/>
                  <a:gd name="connsiteY3" fmla="*/ 518160 h 1757357"/>
                  <a:gd name="connsiteX4" fmla="*/ 563880 w 2382520"/>
                  <a:gd name="connsiteY4" fmla="*/ 1645920 h 1757357"/>
                  <a:gd name="connsiteX5" fmla="*/ 0 w 2382520"/>
                  <a:gd name="connsiteY5" fmla="*/ 1757045 h 1757357"/>
                  <a:gd name="connsiteX6" fmla="*/ 0 w 2382520"/>
                  <a:gd name="connsiteY6" fmla="*/ 0 h 1757357"/>
                  <a:gd name="connsiteX0" fmla="*/ 0 w 2382520"/>
                  <a:gd name="connsiteY0" fmla="*/ 0 h 1757357"/>
                  <a:gd name="connsiteX1" fmla="*/ 1630680 w 2382520"/>
                  <a:gd name="connsiteY1" fmla="*/ 215900 h 1757357"/>
                  <a:gd name="connsiteX2" fmla="*/ 2024380 w 2382520"/>
                  <a:gd name="connsiteY2" fmla="*/ 436880 h 1757357"/>
                  <a:gd name="connsiteX3" fmla="*/ 2382520 w 2382520"/>
                  <a:gd name="connsiteY3" fmla="*/ 518160 h 1757357"/>
                  <a:gd name="connsiteX4" fmla="*/ 563880 w 2382520"/>
                  <a:gd name="connsiteY4" fmla="*/ 1645920 h 1757357"/>
                  <a:gd name="connsiteX5" fmla="*/ 0 w 2382520"/>
                  <a:gd name="connsiteY5" fmla="*/ 1757045 h 1757357"/>
                  <a:gd name="connsiteX6" fmla="*/ 0 w 2382520"/>
                  <a:gd name="connsiteY6" fmla="*/ 0 h 1757357"/>
                  <a:gd name="connsiteX0" fmla="*/ 0 w 2382520"/>
                  <a:gd name="connsiteY0" fmla="*/ 0 h 1659422"/>
                  <a:gd name="connsiteX1" fmla="*/ 1630680 w 2382520"/>
                  <a:gd name="connsiteY1" fmla="*/ 215900 h 1659422"/>
                  <a:gd name="connsiteX2" fmla="*/ 2024380 w 2382520"/>
                  <a:gd name="connsiteY2" fmla="*/ 436880 h 1659422"/>
                  <a:gd name="connsiteX3" fmla="*/ 2382520 w 2382520"/>
                  <a:gd name="connsiteY3" fmla="*/ 518160 h 1659422"/>
                  <a:gd name="connsiteX4" fmla="*/ 563880 w 2382520"/>
                  <a:gd name="connsiteY4" fmla="*/ 1645920 h 1659422"/>
                  <a:gd name="connsiteX5" fmla="*/ 355600 w 2382520"/>
                  <a:gd name="connsiteY5" fmla="*/ 1360805 h 1659422"/>
                  <a:gd name="connsiteX6" fmla="*/ 0 w 2382520"/>
                  <a:gd name="connsiteY6" fmla="*/ 0 h 1659422"/>
                  <a:gd name="connsiteX0" fmla="*/ 0 w 2382520"/>
                  <a:gd name="connsiteY0" fmla="*/ 0 h 1645920"/>
                  <a:gd name="connsiteX1" fmla="*/ 1630680 w 2382520"/>
                  <a:gd name="connsiteY1" fmla="*/ 215900 h 1645920"/>
                  <a:gd name="connsiteX2" fmla="*/ 2024380 w 2382520"/>
                  <a:gd name="connsiteY2" fmla="*/ 436880 h 1645920"/>
                  <a:gd name="connsiteX3" fmla="*/ 2382520 w 2382520"/>
                  <a:gd name="connsiteY3" fmla="*/ 518160 h 1645920"/>
                  <a:gd name="connsiteX4" fmla="*/ 563880 w 2382520"/>
                  <a:gd name="connsiteY4" fmla="*/ 1645920 h 1645920"/>
                  <a:gd name="connsiteX5" fmla="*/ 355600 w 2382520"/>
                  <a:gd name="connsiteY5" fmla="*/ 1360805 h 1645920"/>
                  <a:gd name="connsiteX6" fmla="*/ 0 w 2382520"/>
                  <a:gd name="connsiteY6" fmla="*/ 0 h 1645920"/>
                  <a:gd name="connsiteX0" fmla="*/ 0 w 2026920"/>
                  <a:gd name="connsiteY0" fmla="*/ 1144905 h 1430020"/>
                  <a:gd name="connsiteX1" fmla="*/ 1275080 w 2026920"/>
                  <a:gd name="connsiteY1" fmla="*/ 0 h 1430020"/>
                  <a:gd name="connsiteX2" fmla="*/ 1668780 w 2026920"/>
                  <a:gd name="connsiteY2" fmla="*/ 220980 h 1430020"/>
                  <a:gd name="connsiteX3" fmla="*/ 2026920 w 2026920"/>
                  <a:gd name="connsiteY3" fmla="*/ 302260 h 1430020"/>
                  <a:gd name="connsiteX4" fmla="*/ 208280 w 2026920"/>
                  <a:gd name="connsiteY4" fmla="*/ 1430020 h 1430020"/>
                  <a:gd name="connsiteX5" fmla="*/ 0 w 2026920"/>
                  <a:gd name="connsiteY5" fmla="*/ 1144905 h 1430020"/>
                  <a:gd name="connsiteX0" fmla="*/ 283210 w 1818640"/>
                  <a:gd name="connsiteY0" fmla="*/ 1152525 h 1430020"/>
                  <a:gd name="connsiteX1" fmla="*/ 1066800 w 1818640"/>
                  <a:gd name="connsiteY1" fmla="*/ 0 h 1430020"/>
                  <a:gd name="connsiteX2" fmla="*/ 1460500 w 1818640"/>
                  <a:gd name="connsiteY2" fmla="*/ 220980 h 1430020"/>
                  <a:gd name="connsiteX3" fmla="*/ 1818640 w 1818640"/>
                  <a:gd name="connsiteY3" fmla="*/ 302260 h 1430020"/>
                  <a:gd name="connsiteX4" fmla="*/ 0 w 1818640"/>
                  <a:gd name="connsiteY4" fmla="*/ 1430020 h 1430020"/>
                  <a:gd name="connsiteX5" fmla="*/ 283210 w 1818640"/>
                  <a:gd name="connsiteY5" fmla="*/ 1152525 h 1430020"/>
                  <a:gd name="connsiteX0" fmla="*/ 283210 w 1818640"/>
                  <a:gd name="connsiteY0" fmla="*/ 1152525 h 1430020"/>
                  <a:gd name="connsiteX1" fmla="*/ 1066800 w 1818640"/>
                  <a:gd name="connsiteY1" fmla="*/ 0 h 1430020"/>
                  <a:gd name="connsiteX2" fmla="*/ 1460500 w 1818640"/>
                  <a:gd name="connsiteY2" fmla="*/ 220980 h 1430020"/>
                  <a:gd name="connsiteX3" fmla="*/ 1818640 w 1818640"/>
                  <a:gd name="connsiteY3" fmla="*/ 302260 h 1430020"/>
                  <a:gd name="connsiteX4" fmla="*/ 0 w 1818640"/>
                  <a:gd name="connsiteY4" fmla="*/ 1430020 h 1430020"/>
                  <a:gd name="connsiteX5" fmla="*/ 283210 w 1818640"/>
                  <a:gd name="connsiteY5" fmla="*/ 1152525 h 1430020"/>
                  <a:gd name="connsiteX0" fmla="*/ 313690 w 1818640"/>
                  <a:gd name="connsiteY0" fmla="*/ 1129665 h 1430020"/>
                  <a:gd name="connsiteX1" fmla="*/ 1066800 w 1818640"/>
                  <a:gd name="connsiteY1" fmla="*/ 0 h 1430020"/>
                  <a:gd name="connsiteX2" fmla="*/ 1460500 w 1818640"/>
                  <a:gd name="connsiteY2" fmla="*/ 220980 h 1430020"/>
                  <a:gd name="connsiteX3" fmla="*/ 1818640 w 1818640"/>
                  <a:gd name="connsiteY3" fmla="*/ 302260 h 1430020"/>
                  <a:gd name="connsiteX4" fmla="*/ 0 w 1818640"/>
                  <a:gd name="connsiteY4" fmla="*/ 1430020 h 1430020"/>
                  <a:gd name="connsiteX5" fmla="*/ 313690 w 1818640"/>
                  <a:gd name="connsiteY5" fmla="*/ 1129665 h 143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640" h="1430020">
                    <a:moveTo>
                      <a:pt x="313690" y="1129665"/>
                    </a:moveTo>
                    <a:lnTo>
                      <a:pt x="1066800" y="0"/>
                    </a:lnTo>
                    <a:cubicBezTo>
                      <a:pt x="1202267" y="72813"/>
                      <a:pt x="1368213" y="178223"/>
                      <a:pt x="1460500" y="220980"/>
                    </a:cubicBezTo>
                    <a:cubicBezTo>
                      <a:pt x="1552787" y="263737"/>
                      <a:pt x="1704340" y="365760"/>
                      <a:pt x="1818640" y="302260"/>
                    </a:cubicBezTo>
                    <a:lnTo>
                      <a:pt x="0" y="1430020"/>
                    </a:lnTo>
                    <a:cubicBezTo>
                      <a:pt x="124460" y="1350222"/>
                      <a:pt x="269240" y="1194223"/>
                      <a:pt x="313690" y="1129665"/>
                    </a:cubicBezTo>
                    <a:close/>
                  </a:path>
                </a:pathLst>
              </a:custGeom>
              <a:gradFill>
                <a:gsLst>
                  <a:gs pos="50000">
                    <a:schemeClr val="bg1">
                      <a:lumMod val="85000"/>
                    </a:schemeClr>
                  </a:gs>
                  <a:gs pos="35000">
                    <a:schemeClr val="bg1"/>
                  </a:gs>
                  <a:gs pos="18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 dirty="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="" xmlns:a16="http://schemas.microsoft.com/office/drawing/2014/main" id="{7C3F1B6C-DCD7-4B86-AF45-B01FF21DB0FC}"/>
                  </a:ext>
                </a:extLst>
              </p:cNvPr>
              <p:cNvSpPr/>
              <p:nvPr/>
            </p:nvSpPr>
            <p:spPr>
              <a:xfrm>
                <a:off x="12657406" y="3067061"/>
                <a:ext cx="2550160" cy="1757201"/>
              </a:xfrm>
              <a:custGeom>
                <a:avLst/>
                <a:gdLst>
                  <a:gd name="connsiteX0" fmla="*/ 2550152 w 2550160"/>
                  <a:gd name="connsiteY0" fmla="*/ 0 h 1757201"/>
                  <a:gd name="connsiteX1" fmla="*/ 2550160 w 2550160"/>
                  <a:gd name="connsiteY1" fmla="*/ 0 h 1757201"/>
                  <a:gd name="connsiteX2" fmla="*/ 2550160 w 2550160"/>
                  <a:gd name="connsiteY2" fmla="*/ 1757045 h 1757201"/>
                  <a:gd name="connsiteX3" fmla="*/ 0 w 2550160"/>
                  <a:gd name="connsiteY3" fmla="*/ 1757045 h 1757201"/>
                  <a:gd name="connsiteX4" fmla="*/ 0 w 2550160"/>
                  <a:gd name="connsiteY4" fmla="*/ 1756889 h 1757201"/>
                  <a:gd name="connsiteX5" fmla="*/ 563880 w 2550160"/>
                  <a:gd name="connsiteY5" fmla="*/ 1645764 h 1757201"/>
                  <a:gd name="connsiteX6" fmla="*/ 2382520 w 2550160"/>
                  <a:gd name="connsiteY6" fmla="*/ 518004 h 1757201"/>
                  <a:gd name="connsiteX7" fmla="*/ 2546916 w 2550160"/>
                  <a:gd name="connsiteY7" fmla="*/ 68990 h 175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0160" h="1757201">
                    <a:moveTo>
                      <a:pt x="2550152" y="0"/>
                    </a:moveTo>
                    <a:lnTo>
                      <a:pt x="2550160" y="0"/>
                    </a:lnTo>
                    <a:lnTo>
                      <a:pt x="2550160" y="1757045"/>
                    </a:lnTo>
                    <a:lnTo>
                      <a:pt x="0" y="1757045"/>
                    </a:lnTo>
                    <a:lnTo>
                      <a:pt x="0" y="1756889"/>
                    </a:lnTo>
                    <a:cubicBezTo>
                      <a:pt x="187960" y="1760487"/>
                      <a:pt x="403860" y="1733606"/>
                      <a:pt x="563880" y="1645764"/>
                    </a:cubicBezTo>
                    <a:lnTo>
                      <a:pt x="2382520" y="518004"/>
                    </a:lnTo>
                    <a:cubicBezTo>
                      <a:pt x="2466976" y="460219"/>
                      <a:pt x="2531984" y="239080"/>
                      <a:pt x="2546916" y="68990"/>
                    </a:cubicBezTo>
                    <a:close/>
                  </a:path>
                </a:pathLst>
              </a:custGeom>
              <a:gradFill flip="none" rotWithShape="0">
                <a:gsLst>
                  <a:gs pos="3400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 dirty="0"/>
              </a:p>
            </p:txBody>
          </p:sp>
        </p:grpSp>
      </p:grp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49FE97E2-4F20-47D4-9C7D-A7547EC97D19}"/>
              </a:ext>
            </a:extLst>
          </p:cNvPr>
          <p:cNvGrpSpPr/>
          <p:nvPr/>
        </p:nvGrpSpPr>
        <p:grpSpPr>
          <a:xfrm>
            <a:off x="3682695" y="4172195"/>
            <a:ext cx="1931737" cy="2136530"/>
            <a:chOff x="7246632" y="3958542"/>
            <a:chExt cx="2124910" cy="2350183"/>
          </a:xfrm>
        </p:grpSpPr>
        <p:sp>
          <p:nvSpPr>
            <p:cNvPr id="125" name="矩形 124">
              <a:extLst>
                <a:ext uri="{FF2B5EF4-FFF2-40B4-BE49-F238E27FC236}">
                  <a16:creationId xmlns="" xmlns:a16="http://schemas.microsoft.com/office/drawing/2014/main" id="{F443978E-5994-4FB9-8D1C-0A65DD42AD99}"/>
                </a:ext>
              </a:extLst>
            </p:cNvPr>
            <p:cNvSpPr/>
            <p:nvPr/>
          </p:nvSpPr>
          <p:spPr>
            <a:xfrm>
              <a:off x="7246632" y="3958542"/>
              <a:ext cx="2124910" cy="2350183"/>
            </a:xfrm>
            <a:prstGeom prst="rect">
              <a:avLst/>
            </a:prstGeom>
            <a:gradFill flip="none" rotWithShape="0">
              <a:gsLst>
                <a:gs pos="100000">
                  <a:srgbClr val="C8C8C8"/>
                </a:gs>
                <a:gs pos="42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92200" dist="203200" dir="5400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26" name="矩形 94">
              <a:extLst>
                <a:ext uri="{FF2B5EF4-FFF2-40B4-BE49-F238E27FC236}">
                  <a16:creationId xmlns="" xmlns:a16="http://schemas.microsoft.com/office/drawing/2014/main" id="{FE7CCC27-99CF-42E3-9208-43E9EA222FE5}"/>
                </a:ext>
              </a:extLst>
            </p:cNvPr>
            <p:cNvSpPr/>
            <p:nvPr/>
          </p:nvSpPr>
          <p:spPr>
            <a:xfrm>
              <a:off x="8349714" y="5524547"/>
              <a:ext cx="936853" cy="736660"/>
            </a:xfrm>
            <a:custGeom>
              <a:avLst/>
              <a:gdLst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550160 w 2550160"/>
                <a:gd name="connsiteY2" fmla="*/ 1757045 h 1757045"/>
                <a:gd name="connsiteX3" fmla="*/ 0 w 2550160"/>
                <a:gd name="connsiteY3" fmla="*/ 1757045 h 1757045"/>
                <a:gd name="connsiteX4" fmla="*/ 0 w 2550160"/>
                <a:gd name="connsiteY4" fmla="*/ 0 h 1757045"/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550160 w 2550160"/>
                <a:gd name="connsiteY2" fmla="*/ 1757045 h 1757045"/>
                <a:gd name="connsiteX3" fmla="*/ 563880 w 2550160"/>
                <a:gd name="connsiteY3" fmla="*/ 1635760 h 1757045"/>
                <a:gd name="connsiteX4" fmla="*/ 0 w 2550160"/>
                <a:gd name="connsiteY4" fmla="*/ 1757045 h 1757045"/>
                <a:gd name="connsiteX5" fmla="*/ 0 w 2550160"/>
                <a:gd name="connsiteY5" fmla="*/ 0 h 1757045"/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382520 w 2550160"/>
                <a:gd name="connsiteY2" fmla="*/ 518160 h 1757045"/>
                <a:gd name="connsiteX3" fmla="*/ 2550160 w 2550160"/>
                <a:gd name="connsiteY3" fmla="*/ 1757045 h 1757045"/>
                <a:gd name="connsiteX4" fmla="*/ 563880 w 2550160"/>
                <a:gd name="connsiteY4" fmla="*/ 1635760 h 1757045"/>
                <a:gd name="connsiteX5" fmla="*/ 0 w 2550160"/>
                <a:gd name="connsiteY5" fmla="*/ 1757045 h 1757045"/>
                <a:gd name="connsiteX6" fmla="*/ 0 w 2550160"/>
                <a:gd name="connsiteY6" fmla="*/ 0 h 1757045"/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382520 w 2550160"/>
                <a:gd name="connsiteY2" fmla="*/ 518160 h 1757045"/>
                <a:gd name="connsiteX3" fmla="*/ 563880 w 2550160"/>
                <a:gd name="connsiteY3" fmla="*/ 1635760 h 1757045"/>
                <a:gd name="connsiteX4" fmla="*/ 0 w 2550160"/>
                <a:gd name="connsiteY4" fmla="*/ 1757045 h 1757045"/>
                <a:gd name="connsiteX5" fmla="*/ 0 w 2550160"/>
                <a:gd name="connsiteY5" fmla="*/ 0 h 1757045"/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382520 w 2550160"/>
                <a:gd name="connsiteY2" fmla="*/ 518160 h 1757045"/>
                <a:gd name="connsiteX3" fmla="*/ 563880 w 2550160"/>
                <a:gd name="connsiteY3" fmla="*/ 1635760 h 1757045"/>
                <a:gd name="connsiteX4" fmla="*/ 0 w 2550160"/>
                <a:gd name="connsiteY4" fmla="*/ 1757045 h 1757045"/>
                <a:gd name="connsiteX5" fmla="*/ 0 w 2550160"/>
                <a:gd name="connsiteY5" fmla="*/ 0 h 1757045"/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382520 w 2550160"/>
                <a:gd name="connsiteY2" fmla="*/ 518160 h 1757045"/>
                <a:gd name="connsiteX3" fmla="*/ 563880 w 2550160"/>
                <a:gd name="connsiteY3" fmla="*/ 1645920 h 1757045"/>
                <a:gd name="connsiteX4" fmla="*/ 0 w 2550160"/>
                <a:gd name="connsiteY4" fmla="*/ 1757045 h 1757045"/>
                <a:gd name="connsiteX5" fmla="*/ 0 w 2550160"/>
                <a:gd name="connsiteY5" fmla="*/ 0 h 1757045"/>
                <a:gd name="connsiteX0" fmla="*/ 0 w 2550160"/>
                <a:gd name="connsiteY0" fmla="*/ 0 h 1757045"/>
                <a:gd name="connsiteX1" fmla="*/ 2550160 w 2550160"/>
                <a:gd name="connsiteY1" fmla="*/ 0 h 1757045"/>
                <a:gd name="connsiteX2" fmla="*/ 2382520 w 2550160"/>
                <a:gd name="connsiteY2" fmla="*/ 518160 h 1757045"/>
                <a:gd name="connsiteX3" fmla="*/ 563880 w 2550160"/>
                <a:gd name="connsiteY3" fmla="*/ 1645920 h 1757045"/>
                <a:gd name="connsiteX4" fmla="*/ 0 w 2550160"/>
                <a:gd name="connsiteY4" fmla="*/ 1757045 h 1757045"/>
                <a:gd name="connsiteX5" fmla="*/ 0 w 2550160"/>
                <a:gd name="connsiteY5" fmla="*/ 0 h 1757045"/>
                <a:gd name="connsiteX0" fmla="*/ 0 w 2550160"/>
                <a:gd name="connsiteY0" fmla="*/ 0 h 1757357"/>
                <a:gd name="connsiteX1" fmla="*/ 2550160 w 2550160"/>
                <a:gd name="connsiteY1" fmla="*/ 0 h 1757357"/>
                <a:gd name="connsiteX2" fmla="*/ 2382520 w 2550160"/>
                <a:gd name="connsiteY2" fmla="*/ 518160 h 1757357"/>
                <a:gd name="connsiteX3" fmla="*/ 563880 w 2550160"/>
                <a:gd name="connsiteY3" fmla="*/ 1645920 h 1757357"/>
                <a:gd name="connsiteX4" fmla="*/ 0 w 2550160"/>
                <a:gd name="connsiteY4" fmla="*/ 1757045 h 1757357"/>
                <a:gd name="connsiteX5" fmla="*/ 0 w 2550160"/>
                <a:gd name="connsiteY5" fmla="*/ 0 h 1757357"/>
                <a:gd name="connsiteX0" fmla="*/ 0 w 2550160"/>
                <a:gd name="connsiteY0" fmla="*/ 0 h 1757357"/>
                <a:gd name="connsiteX1" fmla="*/ 1625600 w 2550160"/>
                <a:gd name="connsiteY1" fmla="*/ 218440 h 1757357"/>
                <a:gd name="connsiteX2" fmla="*/ 2550160 w 2550160"/>
                <a:gd name="connsiteY2" fmla="*/ 0 h 1757357"/>
                <a:gd name="connsiteX3" fmla="*/ 2382520 w 2550160"/>
                <a:gd name="connsiteY3" fmla="*/ 518160 h 1757357"/>
                <a:gd name="connsiteX4" fmla="*/ 563880 w 2550160"/>
                <a:gd name="connsiteY4" fmla="*/ 1645920 h 1757357"/>
                <a:gd name="connsiteX5" fmla="*/ 0 w 2550160"/>
                <a:gd name="connsiteY5" fmla="*/ 1757045 h 1757357"/>
                <a:gd name="connsiteX6" fmla="*/ 0 w 2550160"/>
                <a:gd name="connsiteY6" fmla="*/ 0 h 1757357"/>
                <a:gd name="connsiteX0" fmla="*/ 0 w 2396168"/>
                <a:gd name="connsiteY0" fmla="*/ 0 h 1757357"/>
                <a:gd name="connsiteX1" fmla="*/ 1625600 w 2396168"/>
                <a:gd name="connsiteY1" fmla="*/ 218440 h 1757357"/>
                <a:gd name="connsiteX2" fmla="*/ 2032000 w 2396168"/>
                <a:gd name="connsiteY2" fmla="*/ 436880 h 1757357"/>
                <a:gd name="connsiteX3" fmla="*/ 2382520 w 2396168"/>
                <a:gd name="connsiteY3" fmla="*/ 518160 h 1757357"/>
                <a:gd name="connsiteX4" fmla="*/ 563880 w 2396168"/>
                <a:gd name="connsiteY4" fmla="*/ 1645920 h 1757357"/>
                <a:gd name="connsiteX5" fmla="*/ 0 w 2396168"/>
                <a:gd name="connsiteY5" fmla="*/ 1757045 h 1757357"/>
                <a:gd name="connsiteX6" fmla="*/ 0 w 2396168"/>
                <a:gd name="connsiteY6" fmla="*/ 0 h 1757357"/>
                <a:gd name="connsiteX0" fmla="*/ 0 w 2398437"/>
                <a:gd name="connsiteY0" fmla="*/ 0 h 1757357"/>
                <a:gd name="connsiteX1" fmla="*/ 1625600 w 2398437"/>
                <a:gd name="connsiteY1" fmla="*/ 218440 h 1757357"/>
                <a:gd name="connsiteX2" fmla="*/ 2032000 w 2398437"/>
                <a:gd name="connsiteY2" fmla="*/ 436880 h 1757357"/>
                <a:gd name="connsiteX3" fmla="*/ 2382520 w 2398437"/>
                <a:gd name="connsiteY3" fmla="*/ 518160 h 1757357"/>
                <a:gd name="connsiteX4" fmla="*/ 563880 w 2398437"/>
                <a:gd name="connsiteY4" fmla="*/ 1645920 h 1757357"/>
                <a:gd name="connsiteX5" fmla="*/ 0 w 2398437"/>
                <a:gd name="connsiteY5" fmla="*/ 1757045 h 1757357"/>
                <a:gd name="connsiteX6" fmla="*/ 0 w 2398437"/>
                <a:gd name="connsiteY6" fmla="*/ 0 h 1757357"/>
                <a:gd name="connsiteX0" fmla="*/ 0 w 2382520"/>
                <a:gd name="connsiteY0" fmla="*/ 0 h 1757357"/>
                <a:gd name="connsiteX1" fmla="*/ 1625600 w 2382520"/>
                <a:gd name="connsiteY1" fmla="*/ 218440 h 1757357"/>
                <a:gd name="connsiteX2" fmla="*/ 2032000 w 2382520"/>
                <a:gd name="connsiteY2" fmla="*/ 436880 h 1757357"/>
                <a:gd name="connsiteX3" fmla="*/ 2382520 w 2382520"/>
                <a:gd name="connsiteY3" fmla="*/ 518160 h 1757357"/>
                <a:gd name="connsiteX4" fmla="*/ 563880 w 2382520"/>
                <a:gd name="connsiteY4" fmla="*/ 1645920 h 1757357"/>
                <a:gd name="connsiteX5" fmla="*/ 0 w 2382520"/>
                <a:gd name="connsiteY5" fmla="*/ 1757045 h 1757357"/>
                <a:gd name="connsiteX6" fmla="*/ 0 w 2382520"/>
                <a:gd name="connsiteY6" fmla="*/ 0 h 1757357"/>
                <a:gd name="connsiteX0" fmla="*/ 0 w 2382520"/>
                <a:gd name="connsiteY0" fmla="*/ 0 h 1757357"/>
                <a:gd name="connsiteX1" fmla="*/ 1625600 w 2382520"/>
                <a:gd name="connsiteY1" fmla="*/ 218440 h 1757357"/>
                <a:gd name="connsiteX2" fmla="*/ 2024380 w 2382520"/>
                <a:gd name="connsiteY2" fmla="*/ 436880 h 1757357"/>
                <a:gd name="connsiteX3" fmla="*/ 2382520 w 2382520"/>
                <a:gd name="connsiteY3" fmla="*/ 518160 h 1757357"/>
                <a:gd name="connsiteX4" fmla="*/ 563880 w 2382520"/>
                <a:gd name="connsiteY4" fmla="*/ 1645920 h 1757357"/>
                <a:gd name="connsiteX5" fmla="*/ 0 w 2382520"/>
                <a:gd name="connsiteY5" fmla="*/ 1757045 h 1757357"/>
                <a:gd name="connsiteX6" fmla="*/ 0 w 2382520"/>
                <a:gd name="connsiteY6" fmla="*/ 0 h 1757357"/>
                <a:gd name="connsiteX0" fmla="*/ 0 w 2382520"/>
                <a:gd name="connsiteY0" fmla="*/ 0 h 1757357"/>
                <a:gd name="connsiteX1" fmla="*/ 1630680 w 2382520"/>
                <a:gd name="connsiteY1" fmla="*/ 215900 h 1757357"/>
                <a:gd name="connsiteX2" fmla="*/ 2024380 w 2382520"/>
                <a:gd name="connsiteY2" fmla="*/ 436880 h 1757357"/>
                <a:gd name="connsiteX3" fmla="*/ 2382520 w 2382520"/>
                <a:gd name="connsiteY3" fmla="*/ 518160 h 1757357"/>
                <a:gd name="connsiteX4" fmla="*/ 563880 w 2382520"/>
                <a:gd name="connsiteY4" fmla="*/ 1645920 h 1757357"/>
                <a:gd name="connsiteX5" fmla="*/ 0 w 2382520"/>
                <a:gd name="connsiteY5" fmla="*/ 1757045 h 1757357"/>
                <a:gd name="connsiteX6" fmla="*/ 0 w 2382520"/>
                <a:gd name="connsiteY6" fmla="*/ 0 h 1757357"/>
                <a:gd name="connsiteX0" fmla="*/ 0 w 2382520"/>
                <a:gd name="connsiteY0" fmla="*/ 0 h 1757357"/>
                <a:gd name="connsiteX1" fmla="*/ 1630680 w 2382520"/>
                <a:gd name="connsiteY1" fmla="*/ 215900 h 1757357"/>
                <a:gd name="connsiteX2" fmla="*/ 2024380 w 2382520"/>
                <a:gd name="connsiteY2" fmla="*/ 436880 h 1757357"/>
                <a:gd name="connsiteX3" fmla="*/ 2382520 w 2382520"/>
                <a:gd name="connsiteY3" fmla="*/ 518160 h 1757357"/>
                <a:gd name="connsiteX4" fmla="*/ 563880 w 2382520"/>
                <a:gd name="connsiteY4" fmla="*/ 1645920 h 1757357"/>
                <a:gd name="connsiteX5" fmla="*/ 0 w 2382520"/>
                <a:gd name="connsiteY5" fmla="*/ 1757045 h 1757357"/>
                <a:gd name="connsiteX6" fmla="*/ 0 w 2382520"/>
                <a:gd name="connsiteY6" fmla="*/ 0 h 1757357"/>
                <a:gd name="connsiteX0" fmla="*/ 0 w 2382520"/>
                <a:gd name="connsiteY0" fmla="*/ 0 h 1659422"/>
                <a:gd name="connsiteX1" fmla="*/ 1630680 w 2382520"/>
                <a:gd name="connsiteY1" fmla="*/ 215900 h 1659422"/>
                <a:gd name="connsiteX2" fmla="*/ 2024380 w 2382520"/>
                <a:gd name="connsiteY2" fmla="*/ 436880 h 1659422"/>
                <a:gd name="connsiteX3" fmla="*/ 2382520 w 2382520"/>
                <a:gd name="connsiteY3" fmla="*/ 518160 h 1659422"/>
                <a:gd name="connsiteX4" fmla="*/ 563880 w 2382520"/>
                <a:gd name="connsiteY4" fmla="*/ 1645920 h 1659422"/>
                <a:gd name="connsiteX5" fmla="*/ 355600 w 2382520"/>
                <a:gd name="connsiteY5" fmla="*/ 1360805 h 1659422"/>
                <a:gd name="connsiteX6" fmla="*/ 0 w 2382520"/>
                <a:gd name="connsiteY6" fmla="*/ 0 h 1659422"/>
                <a:gd name="connsiteX0" fmla="*/ 0 w 2382520"/>
                <a:gd name="connsiteY0" fmla="*/ 0 h 1645920"/>
                <a:gd name="connsiteX1" fmla="*/ 1630680 w 2382520"/>
                <a:gd name="connsiteY1" fmla="*/ 215900 h 1645920"/>
                <a:gd name="connsiteX2" fmla="*/ 2024380 w 2382520"/>
                <a:gd name="connsiteY2" fmla="*/ 436880 h 1645920"/>
                <a:gd name="connsiteX3" fmla="*/ 2382520 w 2382520"/>
                <a:gd name="connsiteY3" fmla="*/ 518160 h 1645920"/>
                <a:gd name="connsiteX4" fmla="*/ 563880 w 2382520"/>
                <a:gd name="connsiteY4" fmla="*/ 1645920 h 1645920"/>
                <a:gd name="connsiteX5" fmla="*/ 355600 w 2382520"/>
                <a:gd name="connsiteY5" fmla="*/ 1360805 h 1645920"/>
                <a:gd name="connsiteX6" fmla="*/ 0 w 2382520"/>
                <a:gd name="connsiteY6" fmla="*/ 0 h 1645920"/>
                <a:gd name="connsiteX0" fmla="*/ 0 w 2026920"/>
                <a:gd name="connsiteY0" fmla="*/ 1144905 h 1430020"/>
                <a:gd name="connsiteX1" fmla="*/ 1275080 w 2026920"/>
                <a:gd name="connsiteY1" fmla="*/ 0 h 1430020"/>
                <a:gd name="connsiteX2" fmla="*/ 1668780 w 2026920"/>
                <a:gd name="connsiteY2" fmla="*/ 220980 h 1430020"/>
                <a:gd name="connsiteX3" fmla="*/ 2026920 w 2026920"/>
                <a:gd name="connsiteY3" fmla="*/ 302260 h 1430020"/>
                <a:gd name="connsiteX4" fmla="*/ 208280 w 2026920"/>
                <a:gd name="connsiteY4" fmla="*/ 1430020 h 1430020"/>
                <a:gd name="connsiteX5" fmla="*/ 0 w 2026920"/>
                <a:gd name="connsiteY5" fmla="*/ 1144905 h 1430020"/>
                <a:gd name="connsiteX0" fmla="*/ 283210 w 1818640"/>
                <a:gd name="connsiteY0" fmla="*/ 1152525 h 1430020"/>
                <a:gd name="connsiteX1" fmla="*/ 1066800 w 1818640"/>
                <a:gd name="connsiteY1" fmla="*/ 0 h 1430020"/>
                <a:gd name="connsiteX2" fmla="*/ 1460500 w 1818640"/>
                <a:gd name="connsiteY2" fmla="*/ 220980 h 1430020"/>
                <a:gd name="connsiteX3" fmla="*/ 1818640 w 1818640"/>
                <a:gd name="connsiteY3" fmla="*/ 302260 h 1430020"/>
                <a:gd name="connsiteX4" fmla="*/ 0 w 1818640"/>
                <a:gd name="connsiteY4" fmla="*/ 1430020 h 1430020"/>
                <a:gd name="connsiteX5" fmla="*/ 283210 w 1818640"/>
                <a:gd name="connsiteY5" fmla="*/ 1152525 h 1430020"/>
                <a:gd name="connsiteX0" fmla="*/ 283210 w 1818640"/>
                <a:gd name="connsiteY0" fmla="*/ 1152525 h 1430020"/>
                <a:gd name="connsiteX1" fmla="*/ 1066800 w 1818640"/>
                <a:gd name="connsiteY1" fmla="*/ 0 h 1430020"/>
                <a:gd name="connsiteX2" fmla="*/ 1460500 w 1818640"/>
                <a:gd name="connsiteY2" fmla="*/ 220980 h 1430020"/>
                <a:gd name="connsiteX3" fmla="*/ 1818640 w 1818640"/>
                <a:gd name="connsiteY3" fmla="*/ 302260 h 1430020"/>
                <a:gd name="connsiteX4" fmla="*/ 0 w 1818640"/>
                <a:gd name="connsiteY4" fmla="*/ 1430020 h 1430020"/>
                <a:gd name="connsiteX5" fmla="*/ 283210 w 1818640"/>
                <a:gd name="connsiteY5" fmla="*/ 1152525 h 1430020"/>
                <a:gd name="connsiteX0" fmla="*/ 313690 w 1818640"/>
                <a:gd name="connsiteY0" fmla="*/ 1129665 h 1430020"/>
                <a:gd name="connsiteX1" fmla="*/ 1066800 w 1818640"/>
                <a:gd name="connsiteY1" fmla="*/ 0 h 1430020"/>
                <a:gd name="connsiteX2" fmla="*/ 1460500 w 1818640"/>
                <a:gd name="connsiteY2" fmla="*/ 220980 h 1430020"/>
                <a:gd name="connsiteX3" fmla="*/ 1818640 w 1818640"/>
                <a:gd name="connsiteY3" fmla="*/ 302260 h 1430020"/>
                <a:gd name="connsiteX4" fmla="*/ 0 w 1818640"/>
                <a:gd name="connsiteY4" fmla="*/ 1430020 h 1430020"/>
                <a:gd name="connsiteX5" fmla="*/ 313690 w 1818640"/>
                <a:gd name="connsiteY5" fmla="*/ 1129665 h 143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8640" h="1430020">
                  <a:moveTo>
                    <a:pt x="313690" y="1129665"/>
                  </a:moveTo>
                  <a:lnTo>
                    <a:pt x="1066800" y="0"/>
                  </a:lnTo>
                  <a:cubicBezTo>
                    <a:pt x="1202267" y="72813"/>
                    <a:pt x="1368213" y="178223"/>
                    <a:pt x="1460500" y="220980"/>
                  </a:cubicBezTo>
                  <a:cubicBezTo>
                    <a:pt x="1552787" y="263737"/>
                    <a:pt x="1704340" y="365760"/>
                    <a:pt x="1818640" y="302260"/>
                  </a:cubicBezTo>
                  <a:lnTo>
                    <a:pt x="0" y="1430020"/>
                  </a:lnTo>
                  <a:cubicBezTo>
                    <a:pt x="124460" y="1350222"/>
                    <a:pt x="269240" y="1194223"/>
                    <a:pt x="313690" y="1129665"/>
                  </a:cubicBezTo>
                  <a:close/>
                </a:path>
              </a:pathLst>
            </a:custGeom>
            <a:gradFill>
              <a:gsLst>
                <a:gs pos="50000">
                  <a:schemeClr val="accent1"/>
                </a:gs>
                <a:gs pos="35000">
                  <a:srgbClr val="03A6B5"/>
                </a:gs>
                <a:gs pos="18000">
                  <a:schemeClr val="accent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 dirty="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9936C1CC-B45E-48B9-B081-3E50D9745129}"/>
                </a:ext>
              </a:extLst>
            </p:cNvPr>
            <p:cNvSpPr/>
            <p:nvPr/>
          </p:nvSpPr>
          <p:spPr>
            <a:xfrm>
              <a:off x="8057854" y="5403521"/>
              <a:ext cx="1313688" cy="905204"/>
            </a:xfrm>
            <a:custGeom>
              <a:avLst/>
              <a:gdLst>
                <a:gd name="connsiteX0" fmla="*/ 2550152 w 2550160"/>
                <a:gd name="connsiteY0" fmla="*/ 0 h 1757201"/>
                <a:gd name="connsiteX1" fmla="*/ 2550160 w 2550160"/>
                <a:gd name="connsiteY1" fmla="*/ 0 h 1757201"/>
                <a:gd name="connsiteX2" fmla="*/ 2550160 w 2550160"/>
                <a:gd name="connsiteY2" fmla="*/ 1757045 h 1757201"/>
                <a:gd name="connsiteX3" fmla="*/ 0 w 2550160"/>
                <a:gd name="connsiteY3" fmla="*/ 1757045 h 1757201"/>
                <a:gd name="connsiteX4" fmla="*/ 0 w 2550160"/>
                <a:gd name="connsiteY4" fmla="*/ 1756889 h 1757201"/>
                <a:gd name="connsiteX5" fmla="*/ 563880 w 2550160"/>
                <a:gd name="connsiteY5" fmla="*/ 1645764 h 1757201"/>
                <a:gd name="connsiteX6" fmla="*/ 2382520 w 2550160"/>
                <a:gd name="connsiteY6" fmla="*/ 518004 h 1757201"/>
                <a:gd name="connsiteX7" fmla="*/ 2546916 w 2550160"/>
                <a:gd name="connsiteY7" fmla="*/ 68990 h 175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0160" h="1757201">
                  <a:moveTo>
                    <a:pt x="2550152" y="0"/>
                  </a:moveTo>
                  <a:lnTo>
                    <a:pt x="2550160" y="0"/>
                  </a:lnTo>
                  <a:lnTo>
                    <a:pt x="2550160" y="1757045"/>
                  </a:lnTo>
                  <a:lnTo>
                    <a:pt x="0" y="1757045"/>
                  </a:lnTo>
                  <a:lnTo>
                    <a:pt x="0" y="1756889"/>
                  </a:lnTo>
                  <a:cubicBezTo>
                    <a:pt x="187960" y="1760487"/>
                    <a:pt x="403860" y="1733606"/>
                    <a:pt x="563880" y="1645764"/>
                  </a:cubicBezTo>
                  <a:lnTo>
                    <a:pt x="2382520" y="518004"/>
                  </a:lnTo>
                  <a:cubicBezTo>
                    <a:pt x="2466976" y="460219"/>
                    <a:pt x="2531984" y="239080"/>
                    <a:pt x="2546916" y="68990"/>
                  </a:cubicBezTo>
                  <a:close/>
                </a:path>
              </a:pathLst>
            </a:custGeom>
            <a:gradFill flip="none" rotWithShape="0">
              <a:gsLst>
                <a:gs pos="57000">
                  <a:schemeClr val="accent1">
                    <a:lumMod val="75000"/>
                  </a:schemeClr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 dirty="0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B5823BB5-7729-4C87-9447-DA34B3663951}"/>
              </a:ext>
            </a:extLst>
          </p:cNvPr>
          <p:cNvSpPr>
            <a:spLocks noChangeAspect="1"/>
          </p:cNvSpPr>
          <p:nvPr/>
        </p:nvSpPr>
        <p:spPr>
          <a:xfrm>
            <a:off x="-4808589" y="1"/>
            <a:ext cx="4572000" cy="68579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957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右弧形箭头 4">
            <a:extLst>
              <a:ext uri="{FF2B5EF4-FFF2-40B4-BE49-F238E27FC236}">
                <a16:creationId xmlns="" xmlns:a16="http://schemas.microsoft.com/office/drawing/2014/main" id="{5026CD3B-078A-4B13-9654-160CAD8EB3A7}"/>
              </a:ext>
            </a:extLst>
          </p:cNvPr>
          <p:cNvSpPr/>
          <p:nvPr/>
        </p:nvSpPr>
        <p:spPr>
          <a:xfrm rot="5832126">
            <a:off x="9898475" y="4100131"/>
            <a:ext cx="1054675" cy="3529599"/>
          </a:xfrm>
          <a:prstGeom prst="curvedRightArrow">
            <a:avLst>
              <a:gd name="adj1" fmla="val 6751"/>
              <a:gd name="adj2" fmla="val 14512"/>
              <a:gd name="adj3" fmla="val 18597"/>
            </a:avLst>
          </a:prstGeom>
          <a:gradFill flip="none" rotWithShape="1">
            <a:gsLst>
              <a:gs pos="17000">
                <a:schemeClr val="accent5"/>
              </a:gs>
              <a:gs pos="88000">
                <a:sysClr val="window" lastClr="FFFFFF">
                  <a:lumMod val="0"/>
                  <a:lumOff val="100000"/>
                  <a:alpha val="0"/>
                </a:sys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C5CE95C-CCCC-4EEB-BD6B-AC3BF416924A}"/>
              </a:ext>
            </a:extLst>
          </p:cNvPr>
          <p:cNvSpPr/>
          <p:nvPr/>
        </p:nvSpPr>
        <p:spPr>
          <a:xfrm>
            <a:off x="702440" y="1327947"/>
            <a:ext cx="2520000" cy="540000"/>
          </a:xfrm>
          <a:prstGeom prst="rect">
            <a:avLst/>
          </a:prstGeom>
          <a:solidFill>
            <a:schemeClr val="bg2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marL="0" marR="0" lvl="0" indent="0" algn="ct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我是文字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16F570A-2026-4109-AAE2-47232890B5FF}"/>
              </a:ext>
            </a:extLst>
          </p:cNvPr>
          <p:cNvSpPr/>
          <p:nvPr/>
        </p:nvSpPr>
        <p:spPr>
          <a:xfrm>
            <a:off x="3988035" y="14330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9000">
                      <a:srgbClr val="4472C4"/>
                    </a:gs>
                    <a:gs pos="3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我是文字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B079B259-37BF-4B18-A1C2-C1D6FEBE0C91}"/>
              </a:ext>
            </a:extLst>
          </p:cNvPr>
          <p:cNvSpPr/>
          <p:nvPr/>
        </p:nvSpPr>
        <p:spPr>
          <a:xfrm>
            <a:off x="3762297" y="1833878"/>
            <a:ext cx="2936100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0" lvl="0" indent="-216000" algn="l" defTabSz="914400" rtl="0" eaLnBrk="1" fontAlgn="ctr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0">
                      <a:srgbClr val="0F7ABF"/>
                    </a:gs>
                    <a:gs pos="100000">
                      <a:srgbClr val="01ACB4"/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国家医保信息平台第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0">
                      <a:srgbClr val="0F7ABF"/>
                    </a:gs>
                    <a:gs pos="100000">
                      <a:srgbClr val="01ACB4"/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0">
                      <a:srgbClr val="0F7ABF"/>
                    </a:gs>
                    <a:gs pos="100000">
                      <a:srgbClr val="01ACB4"/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包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11B6936D-58AA-45E7-87E7-36D65469E846}"/>
              </a:ext>
            </a:extLst>
          </p:cNvPr>
          <p:cNvSpPr/>
          <p:nvPr/>
        </p:nvSpPr>
        <p:spPr>
          <a:xfrm>
            <a:off x="8937084" y="1445091"/>
            <a:ext cx="276124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群众获得感最强的跨省异地管理子系统，由我公司独家承建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2A75634-5D63-4A1B-9DF2-458AFA1AC7BE}"/>
              </a:ext>
            </a:extLst>
          </p:cNvPr>
          <p:cNvSpPr/>
          <p:nvPr/>
        </p:nvSpPr>
        <p:spPr>
          <a:xfrm>
            <a:off x="8937084" y="2335536"/>
            <a:ext cx="276124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群众获得感最强的跨省异地管理子系统，由我公司独家承建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C67DC5C-1E18-4E7E-977D-128CAF49EAA4}"/>
              </a:ext>
            </a:extLst>
          </p:cNvPr>
          <p:cNvSpPr/>
          <p:nvPr/>
        </p:nvSpPr>
        <p:spPr>
          <a:xfrm>
            <a:off x="8937084" y="3225981"/>
            <a:ext cx="2646878" cy="55630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异地就医管理、医保业务基础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异地就医管理、医保业务基础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032B6B00-DE16-4784-9C3F-5805119F5934}"/>
              </a:ext>
            </a:extLst>
          </p:cNvPr>
          <p:cNvSpPr/>
          <p:nvPr/>
        </p:nvSpPr>
        <p:spPr>
          <a:xfrm>
            <a:off x="702440" y="2213704"/>
            <a:ext cx="2520000" cy="540000"/>
          </a:xfrm>
          <a:prstGeom prst="rect">
            <a:avLst/>
          </a:prstGeom>
          <a:solidFill>
            <a:schemeClr val="accent1"/>
          </a:solidFill>
          <a:ln w="3175" cap="rnd" cmpd="sng">
            <a:solidFill>
              <a:srgbClr val="26FAF5">
                <a:alpha val="39000"/>
              </a:srgbClr>
            </a:solidFill>
            <a:prstDash val="dash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threePt" dir="t"/>
          </a:scene3d>
          <a:sp3d/>
        </p:spPr>
        <p:txBody>
          <a:bodyPr wrap="square" lIns="0" tIns="0" rIns="0" bIns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37D25AD6-545C-4B24-A1D7-39C28D5427F9}"/>
              </a:ext>
            </a:extLst>
          </p:cNvPr>
          <p:cNvSpPr/>
          <p:nvPr/>
        </p:nvSpPr>
        <p:spPr>
          <a:xfrm>
            <a:off x="702440" y="3099461"/>
            <a:ext cx="2520000" cy="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我是文字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8C932E19-6801-4B99-8289-569C840F94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079" y="5849870"/>
            <a:ext cx="246234" cy="246233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F24D3B2-0254-40FF-99C7-D5BBCB19B55E}"/>
              </a:ext>
            </a:extLst>
          </p:cNvPr>
          <p:cNvSpPr txBox="1"/>
          <p:nvPr/>
        </p:nvSpPr>
        <p:spPr>
          <a:xfrm>
            <a:off x="702440" y="3985218"/>
            <a:ext cx="2520000" cy="5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lvl="0" algn="ctr">
              <a:defRPr sz="120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内部统一门户管理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C0C887E-2A1E-4BD7-8808-5E4EF5FC29B4}"/>
              </a:ext>
            </a:extLst>
          </p:cNvPr>
          <p:cNvSpPr txBox="1"/>
          <p:nvPr/>
        </p:nvSpPr>
        <p:spPr>
          <a:xfrm>
            <a:off x="702440" y="4870975"/>
            <a:ext cx="2520000" cy="540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>
            <a:defPPr>
              <a:defRPr lang="zh-CN"/>
            </a:defPPr>
            <a:lvl1pPr algn="ctr">
              <a:defRPr sz="120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内部统一门户管理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FCCC8F21-96EB-42E2-A410-8AF5E21C3483}"/>
              </a:ext>
            </a:extLst>
          </p:cNvPr>
          <p:cNvSpPr/>
          <p:nvPr/>
        </p:nvSpPr>
        <p:spPr>
          <a:xfrm>
            <a:off x="3988035" y="2450287"/>
            <a:ext cx="2484623" cy="7120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000">
                      <a:srgbClr val="0F7ABF"/>
                    </a:gs>
                    <a:gs pos="77000">
                      <a:srgbClr val="01ACB4"/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我是文字我是文字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4000">
                    <a:srgbClr val="0F7ABF"/>
                  </a:gs>
                  <a:gs pos="77000">
                    <a:srgbClr val="01ACB4"/>
                  </a:gs>
                </a:gsLst>
                <a:lin ang="5400000" scaled="0"/>
              </a:gra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000">
                      <a:srgbClr val="0F7ABF"/>
                    </a:gs>
                    <a:gs pos="77000">
                      <a:srgbClr val="01ACB4"/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我是文字我是文字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4E5A321-38E9-4EB5-89BF-07D5AD309B3A}"/>
              </a:ext>
            </a:extLst>
          </p:cNvPr>
          <p:cNvSpPr/>
          <p:nvPr/>
        </p:nvSpPr>
        <p:spPr>
          <a:xfrm>
            <a:off x="3929053" y="3405179"/>
            <a:ext cx="2018590" cy="1445004"/>
          </a:xfrm>
          <a:prstGeom prst="rect">
            <a:avLst/>
          </a:prstGeom>
          <a:solidFill>
            <a:schemeClr val="accent5">
              <a:alpha val="5000"/>
            </a:scheme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chemeClr val="accent5"/>
                </a:gs>
                <a:gs pos="83000">
                  <a:schemeClr val="accent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08000" rIns="108000" bIns="108000" numCol="1" spcCol="0" rtlCol="0" fromWordArt="0" anchor="t" anchorCtr="0" forceAA="0" compatLnSpc="1"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394148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+mn-ea"/>
              </a:rPr>
              <a:t>我是文字我是文字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394148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  <a:sym typeface="+mn-ea"/>
            </a:endParaRPr>
          </a:p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394148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+mn-ea"/>
              </a:rPr>
              <a:t>我是文字我是文字</a:t>
            </a:r>
          </a:p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394148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+mn-ea"/>
              </a:rPr>
              <a:t>我是文字我是文字</a:t>
            </a:r>
          </a:p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394148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+mn-ea"/>
              </a:rPr>
              <a:t>我是文字我是文字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49EB6C7-3297-42A2-AD51-AF9DCCA2B931}"/>
              </a:ext>
            </a:extLst>
          </p:cNvPr>
          <p:cNvSpPr txBox="1"/>
          <p:nvPr/>
        </p:nvSpPr>
        <p:spPr>
          <a:xfrm>
            <a:off x="5624415" y="5849870"/>
            <a:ext cx="956717" cy="301201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10000"/>
            </a:schemeClr>
          </a:solidFill>
        </p:spPr>
        <p:txBody>
          <a:bodyPr wrap="none" rtlCol="0" anchor="ctr">
            <a:noAutofit/>
          </a:bodyPr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133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我要看</a:t>
            </a:r>
          </a:p>
        </p:txBody>
      </p:sp>
      <p:sp>
        <p:nvSpPr>
          <p:cNvPr id="35" name="右弧形箭头 4">
            <a:extLst>
              <a:ext uri="{FF2B5EF4-FFF2-40B4-BE49-F238E27FC236}">
                <a16:creationId xmlns="" xmlns:a16="http://schemas.microsoft.com/office/drawing/2014/main" id="{DAA741EE-2839-4A63-AA82-FB9730658A82}"/>
              </a:ext>
            </a:extLst>
          </p:cNvPr>
          <p:cNvSpPr/>
          <p:nvPr/>
        </p:nvSpPr>
        <p:spPr>
          <a:xfrm rot="15202459" flipH="1">
            <a:off x="6954375" y="5004067"/>
            <a:ext cx="565379" cy="1937835"/>
          </a:xfrm>
          <a:prstGeom prst="curvedRightArrow">
            <a:avLst>
              <a:gd name="adj1" fmla="val 15352"/>
              <a:gd name="adj2" fmla="val 37519"/>
              <a:gd name="adj3" fmla="val 40735"/>
            </a:avLst>
          </a:prstGeom>
          <a:gradFill flip="none" rotWithShape="1">
            <a:gsLst>
              <a:gs pos="0">
                <a:schemeClr val="accent1"/>
              </a:gs>
              <a:gs pos="50000">
                <a:sysClr val="window" lastClr="FFFFFF">
                  <a:lumMod val="0"/>
                  <a:lumOff val="100000"/>
                  <a:alpha val="0"/>
                </a:sysClr>
              </a:gs>
              <a:gs pos="100000">
                <a:sysClr val="window" lastClr="FFFFFF">
                  <a:lumMod val="0"/>
                  <a:lumOff val="100000"/>
                  <a:alpha val="0"/>
                </a:sys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3CE49AFF-C00D-4E4C-8F16-327A81592AD7}"/>
              </a:ext>
            </a:extLst>
          </p:cNvPr>
          <p:cNvSpPr/>
          <p:nvPr/>
        </p:nvSpPr>
        <p:spPr>
          <a:xfrm>
            <a:off x="5018806" y="143302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0F7ABF">
                    <a:lumMod val="50000"/>
                  </a:srgb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我是文字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F7ABF">
                  <a:lumMod val="50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550F11C5-5C75-4C1D-B620-333EB67B1E89}"/>
              </a:ext>
            </a:extLst>
          </p:cNvPr>
          <p:cNvSpPr txBox="1"/>
          <p:nvPr/>
        </p:nvSpPr>
        <p:spPr>
          <a:xfrm>
            <a:off x="3924867" y="5849870"/>
            <a:ext cx="922699" cy="273819"/>
          </a:xfrm>
          <a:prstGeom prst="roundRect">
            <a:avLst>
              <a:gd name="adj" fmla="val 50000"/>
            </a:avLst>
          </a:prstGeom>
          <a:solidFill>
            <a:srgbClr val="C2DAF0"/>
          </a:solidFill>
          <a:ln>
            <a:gradFill>
              <a:gsLst>
                <a:gs pos="0">
                  <a:srgbClr val="02286E">
                    <a:alpha val="50000"/>
                  </a:srgbClr>
                </a:gs>
                <a:gs pos="100000">
                  <a:srgbClr val="004B97">
                    <a:alpha val="5000"/>
                  </a:srgbClr>
                </a:gs>
              </a:gsLst>
              <a:lin ang="5400000" scaled="1"/>
            </a:gradFill>
          </a:ln>
        </p:spPr>
        <p:txBody>
          <a:bodyPr vert="horz" wrap="square" lIns="0" tIns="36000" rIns="0" bIns="0" rtlCol="0" anchor="ctr">
            <a:noAutofit/>
          </a:bodyPr>
          <a:lstStyle>
            <a:defPPr>
              <a:defRPr lang="zh-CN"/>
            </a:defPPr>
            <a:lvl1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sz="1600" b="1" kern="0" spc="30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100" normalizeH="0" baseline="0" noProof="0" dirty="0">
                <a:ln>
                  <a:noFill/>
                </a:ln>
                <a:solidFill>
                  <a:srgbClr val="02286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医保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A865FAA-CFD4-416F-8FEC-57801BF06172}"/>
              </a:ext>
            </a:extLst>
          </p:cNvPr>
          <p:cNvSpPr/>
          <p:nvPr/>
        </p:nvSpPr>
        <p:spPr>
          <a:xfrm>
            <a:off x="6660270" y="2192580"/>
            <a:ext cx="1519917" cy="355654"/>
          </a:xfrm>
          <a:prstGeom prst="rect">
            <a:avLst/>
          </a:prstGeom>
        </p:spPr>
        <p:txBody>
          <a:bodyPr spcFirstLastPara="1" wrap="none" numCol="1">
            <a:prstTxWarp prst="textArchUp">
              <a:avLst/>
            </a:prstTxWarp>
            <a:spAutoFit/>
          </a:bodyPr>
          <a:lstStyle/>
          <a:p>
            <a:pPr marL="0" marR="0" lvl="0" indent="0" algn="ctr" defTabSz="406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267" normalizeH="0" baseline="0" noProof="0" dirty="0">
                <a:ln>
                  <a:noFill/>
                </a:ln>
                <a:gradFill>
                  <a:gsLst>
                    <a:gs pos="36000">
                      <a:srgbClr val="0F7ABF"/>
                    </a:gs>
                    <a:gs pos="99000">
                      <a:srgbClr val="01ACB4"/>
                    </a:gs>
                  </a:gsLst>
                  <a:path path="circle">
                    <a:fillToRect l="50000" t="-80000" r="50000" b="180000"/>
                  </a:path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  <a:sym typeface="+mn-ea"/>
              </a:rPr>
              <a:t>我是文字</a:t>
            </a:r>
          </a:p>
        </p:txBody>
      </p:sp>
      <p:sp>
        <p:nvSpPr>
          <p:cNvPr id="39" name="箭头: 右 38">
            <a:extLst>
              <a:ext uri="{FF2B5EF4-FFF2-40B4-BE49-F238E27FC236}">
                <a16:creationId xmlns="" xmlns:a16="http://schemas.microsoft.com/office/drawing/2014/main" id="{8F65285E-46B8-423A-9D95-1F0471999E6D}"/>
              </a:ext>
            </a:extLst>
          </p:cNvPr>
          <p:cNvSpPr/>
          <p:nvPr/>
        </p:nvSpPr>
        <p:spPr>
          <a:xfrm>
            <a:off x="4680772" y="5311558"/>
            <a:ext cx="730665" cy="243374"/>
          </a:xfrm>
          <a:prstGeom prst="rightArrow">
            <a:avLst/>
          </a:prstGeom>
          <a:gradFill>
            <a:gsLst>
              <a:gs pos="46000">
                <a:schemeClr val="accent5"/>
              </a:gs>
              <a:gs pos="88000">
                <a:schemeClr val="accent1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5C5C89E-CF15-4EF6-AB12-CFAE6F032D8A}"/>
              </a:ext>
            </a:extLst>
          </p:cNvPr>
          <p:cNvGrpSpPr/>
          <p:nvPr/>
        </p:nvGrpSpPr>
        <p:grpSpPr>
          <a:xfrm>
            <a:off x="9039148" y="4152979"/>
            <a:ext cx="1940165" cy="596830"/>
            <a:chOff x="8811460" y="4220357"/>
            <a:chExt cx="1940165" cy="596830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BF0296D8-8D5C-440F-A295-92E776E4B1D3}"/>
                </a:ext>
              </a:extLst>
            </p:cNvPr>
            <p:cNvSpPr/>
            <p:nvPr/>
          </p:nvSpPr>
          <p:spPr>
            <a:xfrm flipH="1">
              <a:off x="9237795" y="4220357"/>
              <a:ext cx="1087496" cy="596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06405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F7ABF"/>
                      </a:gs>
                      <a:gs pos="0">
                        <a:srgbClr val="01ACB4"/>
                      </a:gs>
                    </a:gsLst>
                    <a:path path="circle">
                      <a:fillToRect l="50000" t="50000" r="50000" b="50000"/>
                    </a:path>
                  </a:gradFill>
                  <a:effectLst/>
                  <a:uLnTx/>
                  <a:uFillTx/>
                  <a:latin typeface="+mn-ea"/>
                  <a:cs typeface="+mn-cs"/>
                </a:rPr>
                <a:t>数据竞争力</a:t>
              </a:r>
              <a:r>
                <a:rPr lang="en-US" altLang="zh-CN" sz="1400" dirty="0">
                  <a:gradFill>
                    <a:gsLst>
                      <a:gs pos="100000">
                        <a:srgbClr val="0F7ABF"/>
                      </a:gs>
                      <a:gs pos="0">
                        <a:srgbClr val="01ACB4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+mn-ea"/>
                </a:rPr>
                <a:t> </a:t>
              </a:r>
            </a:p>
            <a:p>
              <a:pPr marL="0" marR="0" lvl="0" indent="0" algn="ctr" defTabSz="406405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0F7ABF"/>
                      </a:gs>
                      <a:gs pos="0">
                        <a:srgbClr val="01ACB4"/>
                      </a:gs>
                    </a:gsLst>
                    <a:path path="circle">
                      <a:fillToRect l="50000" t="50000" r="50000" b="50000"/>
                    </a:path>
                  </a:gradFill>
                  <a:effectLst/>
                  <a:uLnTx/>
                  <a:uFillTx/>
                  <a:latin typeface="+mn-ea"/>
                  <a:cs typeface="+mn-cs"/>
                </a:rPr>
                <a:t>多中台支撑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434E1251-BEAE-46C4-8794-0E34FFBEC4F4}"/>
                </a:ext>
              </a:extLst>
            </p:cNvPr>
            <p:cNvGrpSpPr/>
            <p:nvPr/>
          </p:nvGrpSpPr>
          <p:grpSpPr>
            <a:xfrm>
              <a:off x="8811460" y="4248253"/>
              <a:ext cx="305864" cy="519985"/>
              <a:chOff x="6384925" y="868363"/>
              <a:chExt cx="561975" cy="1050925"/>
            </a:xfr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p:grpSpPr>
          <p:sp>
            <p:nvSpPr>
              <p:cNvPr id="71" name="Freeform 48">
                <a:extLst>
                  <a:ext uri="{FF2B5EF4-FFF2-40B4-BE49-F238E27FC236}">
                    <a16:creationId xmlns="" xmlns:a16="http://schemas.microsoft.com/office/drawing/2014/main" id="{3BB6EFA1-BC05-4D11-8CF7-B655E0EB0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Freeform 49">
                <a:extLst>
                  <a:ext uri="{FF2B5EF4-FFF2-40B4-BE49-F238E27FC236}">
                    <a16:creationId xmlns="" xmlns:a16="http://schemas.microsoft.com/office/drawing/2014/main" id="{06C2DD3D-4717-4E3B-B7BE-FB66189FF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Freeform 50">
                <a:extLst>
                  <a:ext uri="{FF2B5EF4-FFF2-40B4-BE49-F238E27FC236}">
                    <a16:creationId xmlns="" xmlns:a16="http://schemas.microsoft.com/office/drawing/2014/main" id="{9574B547-1B2C-4CA3-9C17-CB17EDF8B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Freeform 51">
                <a:extLst>
                  <a:ext uri="{FF2B5EF4-FFF2-40B4-BE49-F238E27FC236}">
                    <a16:creationId xmlns="" xmlns:a16="http://schemas.microsoft.com/office/drawing/2014/main" id="{66523C4C-53CC-4E2E-8A91-A5F1DBD99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Freeform 52">
                <a:extLst>
                  <a:ext uri="{FF2B5EF4-FFF2-40B4-BE49-F238E27FC236}">
                    <a16:creationId xmlns="" xmlns:a16="http://schemas.microsoft.com/office/drawing/2014/main" id="{21569B03-7C7D-4E2C-8028-5B99BB53A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Freeform 53">
                <a:extLst>
                  <a:ext uri="{FF2B5EF4-FFF2-40B4-BE49-F238E27FC236}">
                    <a16:creationId xmlns="" xmlns:a16="http://schemas.microsoft.com/office/drawing/2014/main" id="{D4560DA4-60A0-4099-ADB4-69F07CF4B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Freeform 54">
                <a:extLst>
                  <a:ext uri="{FF2B5EF4-FFF2-40B4-BE49-F238E27FC236}">
                    <a16:creationId xmlns="" xmlns:a16="http://schemas.microsoft.com/office/drawing/2014/main" id="{CB151E66-E545-4FE9-A97B-4F6C74C52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Freeform 55">
                <a:extLst>
                  <a:ext uri="{FF2B5EF4-FFF2-40B4-BE49-F238E27FC236}">
                    <a16:creationId xmlns="" xmlns:a16="http://schemas.microsoft.com/office/drawing/2014/main" id="{70EB8D2D-97D6-4EEA-9FAD-C70007377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Freeform 56">
                <a:extLst>
                  <a:ext uri="{FF2B5EF4-FFF2-40B4-BE49-F238E27FC236}">
                    <a16:creationId xmlns="" xmlns:a16="http://schemas.microsoft.com/office/drawing/2014/main" id="{479784F8-6DA8-4703-AA6B-AD729A94F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Freeform 57">
                <a:extLst>
                  <a:ext uri="{FF2B5EF4-FFF2-40B4-BE49-F238E27FC236}">
                    <a16:creationId xmlns="" xmlns:a16="http://schemas.microsoft.com/office/drawing/2014/main" id="{45EE7C75-D884-4179-8A3B-69F0BE104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Freeform 58">
                <a:extLst>
                  <a:ext uri="{FF2B5EF4-FFF2-40B4-BE49-F238E27FC236}">
                    <a16:creationId xmlns="" xmlns:a16="http://schemas.microsoft.com/office/drawing/2014/main" id="{C1EE4D05-D3AC-42BC-90ED-00148E244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Freeform 59">
                <a:extLst>
                  <a:ext uri="{FF2B5EF4-FFF2-40B4-BE49-F238E27FC236}">
                    <a16:creationId xmlns="" xmlns:a16="http://schemas.microsoft.com/office/drawing/2014/main" id="{6AA86B8D-CF58-4C83-9515-AEEC1B0DC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Freeform 60">
                <a:extLst>
                  <a:ext uri="{FF2B5EF4-FFF2-40B4-BE49-F238E27FC236}">
                    <a16:creationId xmlns="" xmlns:a16="http://schemas.microsoft.com/office/drawing/2014/main" id="{C04095C6-B472-4953-BCB6-8DF8D23C3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Freeform 61">
                <a:extLst>
                  <a:ext uri="{FF2B5EF4-FFF2-40B4-BE49-F238E27FC236}">
                    <a16:creationId xmlns="" xmlns:a16="http://schemas.microsoft.com/office/drawing/2014/main" id="{AC3B3365-D7E2-4E82-B956-1809B190A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Freeform 62">
                <a:extLst>
                  <a:ext uri="{FF2B5EF4-FFF2-40B4-BE49-F238E27FC236}">
                    <a16:creationId xmlns="" xmlns:a16="http://schemas.microsoft.com/office/drawing/2014/main" id="{C9A4084F-A881-47F7-8D32-B314DA32B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Freeform 63">
                <a:extLst>
                  <a:ext uri="{FF2B5EF4-FFF2-40B4-BE49-F238E27FC236}">
                    <a16:creationId xmlns="" xmlns:a16="http://schemas.microsoft.com/office/drawing/2014/main" id="{C5F72367-26F5-4498-9EA7-BF93D28FD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Freeform 64">
                <a:extLst>
                  <a:ext uri="{FF2B5EF4-FFF2-40B4-BE49-F238E27FC236}">
                    <a16:creationId xmlns="" xmlns:a16="http://schemas.microsoft.com/office/drawing/2014/main" id="{6F0D7599-2A61-47A9-853D-C1D0FF4CF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Freeform 65">
                <a:extLst>
                  <a:ext uri="{FF2B5EF4-FFF2-40B4-BE49-F238E27FC236}">
                    <a16:creationId xmlns="" xmlns:a16="http://schemas.microsoft.com/office/drawing/2014/main" id="{B4F8DC62-BA27-48D9-ADE9-3BDAE9612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Freeform 66">
                <a:extLst>
                  <a:ext uri="{FF2B5EF4-FFF2-40B4-BE49-F238E27FC236}">
                    <a16:creationId xmlns="" xmlns:a16="http://schemas.microsoft.com/office/drawing/2014/main" id="{70BD5436-E2DB-4E0B-801B-D55EE200D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5CC8F184-36B9-4356-8E9A-6E2632F346C1}"/>
                </a:ext>
              </a:extLst>
            </p:cNvPr>
            <p:cNvGrpSpPr/>
            <p:nvPr/>
          </p:nvGrpSpPr>
          <p:grpSpPr>
            <a:xfrm flipH="1">
              <a:off x="10445761" y="4248253"/>
              <a:ext cx="305864" cy="519985"/>
              <a:chOff x="6384925" y="868363"/>
              <a:chExt cx="561975" cy="1050925"/>
            </a:xfr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p:grpSpPr>
          <p:sp>
            <p:nvSpPr>
              <p:cNvPr id="52" name="Freeform 48">
                <a:extLst>
                  <a:ext uri="{FF2B5EF4-FFF2-40B4-BE49-F238E27FC236}">
                    <a16:creationId xmlns="" xmlns:a16="http://schemas.microsoft.com/office/drawing/2014/main" id="{3D2739CE-E3D3-4D62-A3D7-3BDE5367C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0" y="868363"/>
                <a:ext cx="476250" cy="1031875"/>
              </a:xfrm>
              <a:custGeom>
                <a:avLst/>
                <a:gdLst>
                  <a:gd name="T0" fmla="*/ 247 w 761"/>
                  <a:gd name="T1" fmla="*/ 232 h 1644"/>
                  <a:gd name="T2" fmla="*/ 188 w 761"/>
                  <a:gd name="T3" fmla="*/ 304 h 1644"/>
                  <a:gd name="T4" fmla="*/ 86 w 761"/>
                  <a:gd name="T5" fmla="*/ 452 h 1644"/>
                  <a:gd name="T6" fmla="*/ 19 w 761"/>
                  <a:gd name="T7" fmla="*/ 660 h 1644"/>
                  <a:gd name="T8" fmla="*/ 12 w 761"/>
                  <a:gd name="T9" fmla="*/ 784 h 1644"/>
                  <a:gd name="T10" fmla="*/ 108 w 761"/>
                  <a:gd name="T11" fmla="*/ 1185 h 1644"/>
                  <a:gd name="T12" fmla="*/ 223 w 761"/>
                  <a:gd name="T13" fmla="*/ 1345 h 1644"/>
                  <a:gd name="T14" fmla="*/ 446 w 761"/>
                  <a:gd name="T15" fmla="*/ 1510 h 1644"/>
                  <a:gd name="T16" fmla="*/ 713 w 761"/>
                  <a:gd name="T17" fmla="*/ 1604 h 1644"/>
                  <a:gd name="T18" fmla="*/ 727 w 761"/>
                  <a:gd name="T19" fmla="*/ 1601 h 1644"/>
                  <a:gd name="T20" fmla="*/ 737 w 761"/>
                  <a:gd name="T21" fmla="*/ 1600 h 1644"/>
                  <a:gd name="T22" fmla="*/ 760 w 761"/>
                  <a:gd name="T23" fmla="*/ 1633 h 1644"/>
                  <a:gd name="T24" fmla="*/ 749 w 761"/>
                  <a:gd name="T25" fmla="*/ 1642 h 1644"/>
                  <a:gd name="T26" fmla="*/ 747 w 761"/>
                  <a:gd name="T27" fmla="*/ 1641 h 1644"/>
                  <a:gd name="T28" fmla="*/ 687 w 761"/>
                  <a:gd name="T29" fmla="*/ 1621 h 1644"/>
                  <a:gd name="T30" fmla="*/ 490 w 761"/>
                  <a:gd name="T31" fmla="*/ 1554 h 1644"/>
                  <a:gd name="T32" fmla="*/ 483 w 761"/>
                  <a:gd name="T33" fmla="*/ 1551 h 1644"/>
                  <a:gd name="T34" fmla="*/ 471 w 761"/>
                  <a:gd name="T35" fmla="*/ 1574 h 1644"/>
                  <a:gd name="T36" fmla="*/ 406 w 761"/>
                  <a:gd name="T37" fmla="*/ 1602 h 1644"/>
                  <a:gd name="T38" fmla="*/ 382 w 761"/>
                  <a:gd name="T39" fmla="*/ 1597 h 1644"/>
                  <a:gd name="T40" fmla="*/ 335 w 761"/>
                  <a:gd name="T41" fmla="*/ 1598 h 1644"/>
                  <a:gd name="T42" fmla="*/ 302 w 761"/>
                  <a:gd name="T43" fmla="*/ 1605 h 1644"/>
                  <a:gd name="T44" fmla="*/ 289 w 761"/>
                  <a:gd name="T45" fmla="*/ 1603 h 1644"/>
                  <a:gd name="T46" fmla="*/ 467 w 761"/>
                  <a:gd name="T47" fmla="*/ 1544 h 1644"/>
                  <a:gd name="T48" fmla="*/ 279 w 761"/>
                  <a:gd name="T49" fmla="*/ 1422 h 1644"/>
                  <a:gd name="T50" fmla="*/ 275 w 761"/>
                  <a:gd name="T51" fmla="*/ 1427 h 1644"/>
                  <a:gd name="T52" fmla="*/ 196 w 761"/>
                  <a:gd name="T53" fmla="*/ 1453 h 1644"/>
                  <a:gd name="T54" fmla="*/ 164 w 761"/>
                  <a:gd name="T55" fmla="*/ 1438 h 1644"/>
                  <a:gd name="T56" fmla="*/ 141 w 761"/>
                  <a:gd name="T57" fmla="*/ 1432 h 1644"/>
                  <a:gd name="T58" fmla="*/ 97 w 761"/>
                  <a:gd name="T59" fmla="*/ 1431 h 1644"/>
                  <a:gd name="T60" fmla="*/ 77 w 761"/>
                  <a:gd name="T61" fmla="*/ 1427 h 1644"/>
                  <a:gd name="T62" fmla="*/ 263 w 761"/>
                  <a:gd name="T63" fmla="*/ 1413 h 1644"/>
                  <a:gd name="T64" fmla="*/ 250 w 761"/>
                  <a:gd name="T65" fmla="*/ 1396 h 1644"/>
                  <a:gd name="T66" fmla="*/ 40 w 761"/>
                  <a:gd name="T67" fmla="*/ 1053 h 1644"/>
                  <a:gd name="T68" fmla="*/ 4 w 761"/>
                  <a:gd name="T69" fmla="*/ 840 h 1644"/>
                  <a:gd name="T70" fmla="*/ 22 w 761"/>
                  <a:gd name="T71" fmla="*/ 597 h 1644"/>
                  <a:gd name="T72" fmla="*/ 122 w 761"/>
                  <a:gd name="T73" fmla="*/ 385 h 1644"/>
                  <a:gd name="T74" fmla="*/ 297 w 761"/>
                  <a:gd name="T75" fmla="*/ 175 h 1644"/>
                  <a:gd name="T76" fmla="*/ 325 w 761"/>
                  <a:gd name="T77" fmla="*/ 149 h 1644"/>
                  <a:gd name="T78" fmla="*/ 331 w 761"/>
                  <a:gd name="T79" fmla="*/ 135 h 1644"/>
                  <a:gd name="T80" fmla="*/ 332 w 761"/>
                  <a:gd name="T81" fmla="*/ 76 h 1644"/>
                  <a:gd name="T82" fmla="*/ 367 w 761"/>
                  <a:gd name="T83" fmla="*/ 25 h 1644"/>
                  <a:gd name="T84" fmla="*/ 417 w 761"/>
                  <a:gd name="T85" fmla="*/ 3 h 1644"/>
                  <a:gd name="T86" fmla="*/ 429 w 761"/>
                  <a:gd name="T87" fmla="*/ 10 h 1644"/>
                  <a:gd name="T88" fmla="*/ 426 w 761"/>
                  <a:gd name="T89" fmla="*/ 74 h 1644"/>
                  <a:gd name="T90" fmla="*/ 368 w 761"/>
                  <a:gd name="T91" fmla="*/ 134 h 1644"/>
                  <a:gd name="T92" fmla="*/ 360 w 761"/>
                  <a:gd name="T93" fmla="*/ 137 h 1644"/>
                  <a:gd name="T94" fmla="*/ 312 w 761"/>
                  <a:gd name="T95" fmla="*/ 165 h 1644"/>
                  <a:gd name="T96" fmla="*/ 247 w 761"/>
                  <a:gd name="T97" fmla="*/ 232 h 1644"/>
                  <a:gd name="T98" fmla="*/ 247 w 761"/>
                  <a:gd name="T99" fmla="*/ 232 h 1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1" h="1644">
                    <a:moveTo>
                      <a:pt x="247" y="232"/>
                    </a:moveTo>
                    <a:cubicBezTo>
                      <a:pt x="228" y="256"/>
                      <a:pt x="207" y="280"/>
                      <a:pt x="188" y="304"/>
                    </a:cubicBezTo>
                    <a:cubicBezTo>
                      <a:pt x="151" y="351"/>
                      <a:pt x="116" y="400"/>
                      <a:pt x="86" y="452"/>
                    </a:cubicBezTo>
                    <a:cubicBezTo>
                      <a:pt x="50" y="517"/>
                      <a:pt x="27" y="586"/>
                      <a:pt x="19" y="660"/>
                    </a:cubicBezTo>
                    <a:cubicBezTo>
                      <a:pt x="15" y="701"/>
                      <a:pt x="12" y="742"/>
                      <a:pt x="12" y="784"/>
                    </a:cubicBezTo>
                    <a:cubicBezTo>
                      <a:pt x="14" y="924"/>
                      <a:pt x="42" y="1059"/>
                      <a:pt x="108" y="1185"/>
                    </a:cubicBezTo>
                    <a:cubicBezTo>
                      <a:pt x="139" y="1244"/>
                      <a:pt x="177" y="1297"/>
                      <a:pt x="223" y="1345"/>
                    </a:cubicBezTo>
                    <a:cubicBezTo>
                      <a:pt x="287" y="1414"/>
                      <a:pt x="362" y="1468"/>
                      <a:pt x="446" y="1510"/>
                    </a:cubicBezTo>
                    <a:cubicBezTo>
                      <a:pt x="530" y="1554"/>
                      <a:pt x="619" y="1586"/>
                      <a:pt x="713" y="1604"/>
                    </a:cubicBezTo>
                    <a:cubicBezTo>
                      <a:pt x="718" y="1605"/>
                      <a:pt x="723" y="1607"/>
                      <a:pt x="727" y="1601"/>
                    </a:cubicBezTo>
                    <a:cubicBezTo>
                      <a:pt x="728" y="1599"/>
                      <a:pt x="734" y="1598"/>
                      <a:pt x="737" y="1600"/>
                    </a:cubicBezTo>
                    <a:cubicBezTo>
                      <a:pt x="750" y="1607"/>
                      <a:pt x="758" y="1619"/>
                      <a:pt x="760" y="1633"/>
                    </a:cubicBezTo>
                    <a:cubicBezTo>
                      <a:pt x="761" y="1641"/>
                      <a:pt x="756" y="1644"/>
                      <a:pt x="749" y="1642"/>
                    </a:cubicBezTo>
                    <a:cubicBezTo>
                      <a:pt x="748" y="1641"/>
                      <a:pt x="747" y="1641"/>
                      <a:pt x="747" y="1641"/>
                    </a:cubicBezTo>
                    <a:cubicBezTo>
                      <a:pt x="731" y="1624"/>
                      <a:pt x="708" y="1626"/>
                      <a:pt x="687" y="1621"/>
                    </a:cubicBezTo>
                    <a:cubicBezTo>
                      <a:pt x="619" y="1605"/>
                      <a:pt x="554" y="1583"/>
                      <a:pt x="490" y="1554"/>
                    </a:cubicBezTo>
                    <a:cubicBezTo>
                      <a:pt x="488" y="1553"/>
                      <a:pt x="486" y="1552"/>
                      <a:pt x="483" y="1551"/>
                    </a:cubicBezTo>
                    <a:cubicBezTo>
                      <a:pt x="479" y="1559"/>
                      <a:pt x="476" y="1567"/>
                      <a:pt x="471" y="1574"/>
                    </a:cubicBezTo>
                    <a:cubicBezTo>
                      <a:pt x="456" y="1597"/>
                      <a:pt x="432" y="1604"/>
                      <a:pt x="406" y="1602"/>
                    </a:cubicBezTo>
                    <a:cubicBezTo>
                      <a:pt x="398" y="1601"/>
                      <a:pt x="390" y="1600"/>
                      <a:pt x="382" y="1597"/>
                    </a:cubicBezTo>
                    <a:cubicBezTo>
                      <a:pt x="366" y="1590"/>
                      <a:pt x="351" y="1594"/>
                      <a:pt x="335" y="1598"/>
                    </a:cubicBezTo>
                    <a:cubicBezTo>
                      <a:pt x="324" y="1600"/>
                      <a:pt x="313" y="1603"/>
                      <a:pt x="302" y="1605"/>
                    </a:cubicBezTo>
                    <a:cubicBezTo>
                      <a:pt x="297" y="1605"/>
                      <a:pt x="293" y="1605"/>
                      <a:pt x="289" y="1603"/>
                    </a:cubicBezTo>
                    <a:cubicBezTo>
                      <a:pt x="336" y="1546"/>
                      <a:pt x="395" y="1526"/>
                      <a:pt x="467" y="1544"/>
                    </a:cubicBezTo>
                    <a:cubicBezTo>
                      <a:pt x="400" y="1511"/>
                      <a:pt x="337" y="1471"/>
                      <a:pt x="279" y="1422"/>
                    </a:cubicBezTo>
                    <a:cubicBezTo>
                      <a:pt x="278" y="1424"/>
                      <a:pt x="276" y="1425"/>
                      <a:pt x="275" y="1427"/>
                    </a:cubicBezTo>
                    <a:cubicBezTo>
                      <a:pt x="255" y="1455"/>
                      <a:pt x="229" y="1464"/>
                      <a:pt x="196" y="1453"/>
                    </a:cubicBezTo>
                    <a:cubicBezTo>
                      <a:pt x="185" y="1449"/>
                      <a:pt x="175" y="1443"/>
                      <a:pt x="164" y="1438"/>
                    </a:cubicBezTo>
                    <a:cubicBezTo>
                      <a:pt x="156" y="1435"/>
                      <a:pt x="149" y="1433"/>
                      <a:pt x="141" y="1432"/>
                    </a:cubicBezTo>
                    <a:cubicBezTo>
                      <a:pt x="126" y="1431"/>
                      <a:pt x="111" y="1431"/>
                      <a:pt x="97" y="1431"/>
                    </a:cubicBezTo>
                    <a:cubicBezTo>
                      <a:pt x="91" y="1430"/>
                      <a:pt x="85" y="1428"/>
                      <a:pt x="77" y="1427"/>
                    </a:cubicBezTo>
                    <a:cubicBezTo>
                      <a:pt x="114" y="1394"/>
                      <a:pt x="189" y="1368"/>
                      <a:pt x="263" y="1413"/>
                    </a:cubicBezTo>
                    <a:cubicBezTo>
                      <a:pt x="259" y="1407"/>
                      <a:pt x="255" y="1401"/>
                      <a:pt x="250" y="1396"/>
                    </a:cubicBezTo>
                    <a:cubicBezTo>
                      <a:pt x="148" y="1301"/>
                      <a:pt x="80" y="1186"/>
                      <a:pt x="40" y="1053"/>
                    </a:cubicBezTo>
                    <a:cubicBezTo>
                      <a:pt x="20" y="983"/>
                      <a:pt x="8" y="912"/>
                      <a:pt x="4" y="840"/>
                    </a:cubicBezTo>
                    <a:cubicBezTo>
                      <a:pt x="0" y="758"/>
                      <a:pt x="3" y="677"/>
                      <a:pt x="22" y="597"/>
                    </a:cubicBezTo>
                    <a:cubicBezTo>
                      <a:pt x="39" y="519"/>
                      <a:pt x="76" y="450"/>
                      <a:pt x="122" y="385"/>
                    </a:cubicBezTo>
                    <a:cubicBezTo>
                      <a:pt x="174" y="310"/>
                      <a:pt x="231" y="239"/>
                      <a:pt x="297" y="175"/>
                    </a:cubicBezTo>
                    <a:cubicBezTo>
                      <a:pt x="306" y="166"/>
                      <a:pt x="316" y="157"/>
                      <a:pt x="325" y="149"/>
                    </a:cubicBezTo>
                    <a:cubicBezTo>
                      <a:pt x="330" y="145"/>
                      <a:pt x="332" y="142"/>
                      <a:pt x="331" y="135"/>
                    </a:cubicBezTo>
                    <a:cubicBezTo>
                      <a:pt x="327" y="116"/>
                      <a:pt x="327" y="96"/>
                      <a:pt x="332" y="76"/>
                    </a:cubicBezTo>
                    <a:cubicBezTo>
                      <a:pt x="337" y="54"/>
                      <a:pt x="348" y="36"/>
                      <a:pt x="367" y="25"/>
                    </a:cubicBezTo>
                    <a:cubicBezTo>
                      <a:pt x="382" y="16"/>
                      <a:pt x="400" y="10"/>
                      <a:pt x="417" y="3"/>
                    </a:cubicBezTo>
                    <a:cubicBezTo>
                      <a:pt x="423" y="0"/>
                      <a:pt x="427" y="2"/>
                      <a:pt x="429" y="10"/>
                    </a:cubicBezTo>
                    <a:cubicBezTo>
                      <a:pt x="432" y="32"/>
                      <a:pt x="432" y="53"/>
                      <a:pt x="426" y="74"/>
                    </a:cubicBezTo>
                    <a:cubicBezTo>
                      <a:pt x="417" y="104"/>
                      <a:pt x="395" y="122"/>
                      <a:pt x="368" y="134"/>
                    </a:cubicBezTo>
                    <a:cubicBezTo>
                      <a:pt x="365" y="135"/>
                      <a:pt x="363" y="136"/>
                      <a:pt x="360" y="137"/>
                    </a:cubicBezTo>
                    <a:cubicBezTo>
                      <a:pt x="341" y="140"/>
                      <a:pt x="325" y="151"/>
                      <a:pt x="312" y="165"/>
                    </a:cubicBezTo>
                    <a:cubicBezTo>
                      <a:pt x="290" y="187"/>
                      <a:pt x="269" y="210"/>
                      <a:pt x="247" y="232"/>
                    </a:cubicBezTo>
                    <a:cubicBezTo>
                      <a:pt x="247" y="232"/>
                      <a:pt x="247" y="232"/>
                      <a:pt x="247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Freeform 49">
                <a:extLst>
                  <a:ext uri="{FF2B5EF4-FFF2-40B4-BE49-F238E27FC236}">
                    <a16:creationId xmlns="" xmlns:a16="http://schemas.microsoft.com/office/drawing/2014/main" id="{1FF6BFA2-15D9-4971-9399-A19CFC2D2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075" y="1724026"/>
                <a:ext cx="84138" cy="98425"/>
              </a:xfrm>
              <a:custGeom>
                <a:avLst/>
                <a:gdLst>
                  <a:gd name="T0" fmla="*/ 4 w 135"/>
                  <a:gd name="T1" fmla="*/ 0 h 157"/>
                  <a:gd name="T2" fmla="*/ 30 w 135"/>
                  <a:gd name="T3" fmla="*/ 26 h 157"/>
                  <a:gd name="T4" fmla="*/ 43 w 135"/>
                  <a:gd name="T5" fmla="*/ 42 h 157"/>
                  <a:gd name="T6" fmla="*/ 70 w 135"/>
                  <a:gd name="T7" fmla="*/ 60 h 157"/>
                  <a:gd name="T8" fmla="*/ 124 w 135"/>
                  <a:gd name="T9" fmla="*/ 98 h 157"/>
                  <a:gd name="T10" fmla="*/ 130 w 135"/>
                  <a:gd name="T11" fmla="*/ 150 h 157"/>
                  <a:gd name="T12" fmla="*/ 120 w 135"/>
                  <a:gd name="T13" fmla="*/ 155 h 157"/>
                  <a:gd name="T14" fmla="*/ 8 w 135"/>
                  <a:gd name="T15" fmla="*/ 45 h 157"/>
                  <a:gd name="T16" fmla="*/ 0 w 135"/>
                  <a:gd name="T17" fmla="*/ 3 h 157"/>
                  <a:gd name="T18" fmla="*/ 4 w 135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57">
                    <a:moveTo>
                      <a:pt x="4" y="0"/>
                    </a:moveTo>
                    <a:cubicBezTo>
                      <a:pt x="13" y="9"/>
                      <a:pt x="21" y="17"/>
                      <a:pt x="30" y="26"/>
                    </a:cubicBezTo>
                    <a:cubicBezTo>
                      <a:pt x="34" y="31"/>
                      <a:pt x="39" y="36"/>
                      <a:pt x="43" y="42"/>
                    </a:cubicBezTo>
                    <a:cubicBezTo>
                      <a:pt x="51" y="50"/>
                      <a:pt x="59" y="57"/>
                      <a:pt x="70" y="60"/>
                    </a:cubicBezTo>
                    <a:cubicBezTo>
                      <a:pt x="92" y="67"/>
                      <a:pt x="112" y="78"/>
                      <a:pt x="124" y="98"/>
                    </a:cubicBezTo>
                    <a:cubicBezTo>
                      <a:pt x="134" y="115"/>
                      <a:pt x="135" y="132"/>
                      <a:pt x="130" y="150"/>
                    </a:cubicBezTo>
                    <a:cubicBezTo>
                      <a:pt x="129" y="157"/>
                      <a:pt x="125" y="156"/>
                      <a:pt x="120" y="155"/>
                    </a:cubicBezTo>
                    <a:cubicBezTo>
                      <a:pt x="64" y="138"/>
                      <a:pt x="25" y="102"/>
                      <a:pt x="8" y="45"/>
                    </a:cubicBezTo>
                    <a:cubicBezTo>
                      <a:pt x="4" y="31"/>
                      <a:pt x="2" y="17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Freeform 50">
                <a:extLst>
                  <a:ext uri="{FF2B5EF4-FFF2-40B4-BE49-F238E27FC236}">
                    <a16:creationId xmlns="" xmlns:a16="http://schemas.microsoft.com/office/drawing/2014/main" id="{790A5FE2-62AE-41B5-9ABD-5EC147BC6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4925" y="1462088"/>
                <a:ext cx="107950" cy="80963"/>
              </a:xfrm>
              <a:custGeom>
                <a:avLst/>
                <a:gdLst>
                  <a:gd name="T0" fmla="*/ 0 w 170"/>
                  <a:gd name="T1" fmla="*/ 8 h 129"/>
                  <a:gd name="T2" fmla="*/ 170 w 170"/>
                  <a:gd name="T3" fmla="*/ 114 h 129"/>
                  <a:gd name="T4" fmla="*/ 89 w 170"/>
                  <a:gd name="T5" fmla="*/ 100 h 129"/>
                  <a:gd name="T6" fmla="*/ 70 w 170"/>
                  <a:gd name="T7" fmla="*/ 71 h 129"/>
                  <a:gd name="T8" fmla="*/ 43 w 170"/>
                  <a:gd name="T9" fmla="*/ 42 h 129"/>
                  <a:gd name="T10" fmla="*/ 10 w 170"/>
                  <a:gd name="T11" fmla="*/ 19 h 129"/>
                  <a:gd name="T12" fmla="*/ 0 w 170"/>
                  <a:gd name="T13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9">
                    <a:moveTo>
                      <a:pt x="0" y="8"/>
                    </a:moveTo>
                    <a:cubicBezTo>
                      <a:pt x="77" y="0"/>
                      <a:pt x="150" y="44"/>
                      <a:pt x="170" y="114"/>
                    </a:cubicBezTo>
                    <a:cubicBezTo>
                      <a:pt x="145" y="129"/>
                      <a:pt x="110" y="124"/>
                      <a:pt x="89" y="100"/>
                    </a:cubicBezTo>
                    <a:cubicBezTo>
                      <a:pt x="81" y="91"/>
                      <a:pt x="74" y="81"/>
                      <a:pt x="70" y="71"/>
                    </a:cubicBezTo>
                    <a:cubicBezTo>
                      <a:pt x="64" y="58"/>
                      <a:pt x="54" y="50"/>
                      <a:pt x="43" y="42"/>
                    </a:cubicBezTo>
                    <a:cubicBezTo>
                      <a:pt x="32" y="35"/>
                      <a:pt x="21" y="27"/>
                      <a:pt x="10" y="19"/>
                    </a:cubicBezTo>
                    <a:cubicBezTo>
                      <a:pt x="7" y="17"/>
                      <a:pt x="4" y="1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Freeform 51">
                <a:extLst>
                  <a:ext uri="{FF2B5EF4-FFF2-40B4-BE49-F238E27FC236}">
                    <a16:creationId xmlns="" xmlns:a16="http://schemas.microsoft.com/office/drawing/2014/main" id="{CF93AEA0-944E-4216-8EFA-E7C913528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225" y="976313"/>
                <a:ext cx="123825" cy="55563"/>
              </a:xfrm>
              <a:custGeom>
                <a:avLst/>
                <a:gdLst>
                  <a:gd name="T0" fmla="*/ 0 w 198"/>
                  <a:gd name="T1" fmla="*/ 59 h 89"/>
                  <a:gd name="T2" fmla="*/ 0 w 198"/>
                  <a:gd name="T3" fmla="*/ 59 h 89"/>
                  <a:gd name="T4" fmla="*/ 38 w 198"/>
                  <a:gd name="T5" fmla="*/ 31 h 89"/>
                  <a:gd name="T6" fmla="*/ 198 w 198"/>
                  <a:gd name="T7" fmla="*/ 29 h 89"/>
                  <a:gd name="T8" fmla="*/ 180 w 198"/>
                  <a:gd name="T9" fmla="*/ 36 h 89"/>
                  <a:gd name="T10" fmla="*/ 139 w 198"/>
                  <a:gd name="T11" fmla="*/ 45 h 89"/>
                  <a:gd name="T12" fmla="*/ 110 w 198"/>
                  <a:gd name="T13" fmla="*/ 61 h 89"/>
                  <a:gd name="T14" fmla="*/ 47 w 198"/>
                  <a:gd name="T15" fmla="*/ 88 h 89"/>
                  <a:gd name="T16" fmla="*/ 2 w 198"/>
                  <a:gd name="T17" fmla="*/ 67 h 89"/>
                  <a:gd name="T18" fmla="*/ 0 w 198"/>
                  <a:gd name="T19" fmla="*/ 5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89">
                    <a:moveTo>
                      <a:pt x="0" y="59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3" y="50"/>
                      <a:pt x="24" y="40"/>
                      <a:pt x="38" y="31"/>
                    </a:cubicBezTo>
                    <a:cubicBezTo>
                      <a:pt x="87" y="0"/>
                      <a:pt x="150" y="3"/>
                      <a:pt x="198" y="29"/>
                    </a:cubicBezTo>
                    <a:cubicBezTo>
                      <a:pt x="191" y="32"/>
                      <a:pt x="186" y="35"/>
                      <a:pt x="180" y="36"/>
                    </a:cubicBezTo>
                    <a:cubicBezTo>
                      <a:pt x="167" y="40"/>
                      <a:pt x="153" y="43"/>
                      <a:pt x="139" y="45"/>
                    </a:cubicBezTo>
                    <a:cubicBezTo>
                      <a:pt x="128" y="47"/>
                      <a:pt x="119" y="53"/>
                      <a:pt x="110" y="61"/>
                    </a:cubicBezTo>
                    <a:cubicBezTo>
                      <a:pt x="93" y="77"/>
                      <a:pt x="72" y="89"/>
                      <a:pt x="47" y="88"/>
                    </a:cubicBezTo>
                    <a:cubicBezTo>
                      <a:pt x="29" y="87"/>
                      <a:pt x="15" y="78"/>
                      <a:pt x="2" y="67"/>
                    </a:cubicBezTo>
                    <a:cubicBezTo>
                      <a:pt x="1" y="65"/>
                      <a:pt x="1" y="62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Freeform 52">
                <a:extLst>
                  <a:ext uri="{FF2B5EF4-FFF2-40B4-BE49-F238E27FC236}">
                    <a16:creationId xmlns="" xmlns:a16="http://schemas.microsoft.com/office/drawing/2014/main" id="{83329604-8CE7-4F78-9134-9B6682608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800" y="1514476"/>
                <a:ext cx="53975" cy="125413"/>
              </a:xfrm>
              <a:custGeom>
                <a:avLst/>
                <a:gdLst>
                  <a:gd name="T0" fmla="*/ 44 w 84"/>
                  <a:gd name="T1" fmla="*/ 0 h 200"/>
                  <a:gd name="T2" fmla="*/ 49 w 84"/>
                  <a:gd name="T3" fmla="*/ 43 h 200"/>
                  <a:gd name="T4" fmla="*/ 65 w 84"/>
                  <a:gd name="T5" fmla="*/ 94 h 200"/>
                  <a:gd name="T6" fmla="*/ 81 w 84"/>
                  <a:gd name="T7" fmla="*/ 152 h 200"/>
                  <a:gd name="T8" fmla="*/ 58 w 84"/>
                  <a:gd name="T9" fmla="*/ 195 h 200"/>
                  <a:gd name="T10" fmla="*/ 44 w 84"/>
                  <a:gd name="T11" fmla="*/ 193 h 200"/>
                  <a:gd name="T12" fmla="*/ 23 w 84"/>
                  <a:gd name="T13" fmla="*/ 32 h 200"/>
                  <a:gd name="T14" fmla="*/ 39 w 84"/>
                  <a:gd name="T15" fmla="*/ 0 h 200"/>
                  <a:gd name="T16" fmla="*/ 44 w 84"/>
                  <a:gd name="T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00">
                    <a:moveTo>
                      <a:pt x="44" y="0"/>
                    </a:moveTo>
                    <a:cubicBezTo>
                      <a:pt x="46" y="15"/>
                      <a:pt x="49" y="29"/>
                      <a:pt x="49" y="43"/>
                    </a:cubicBezTo>
                    <a:cubicBezTo>
                      <a:pt x="50" y="61"/>
                      <a:pt x="53" y="78"/>
                      <a:pt x="65" y="94"/>
                    </a:cubicBezTo>
                    <a:cubicBezTo>
                      <a:pt x="77" y="111"/>
                      <a:pt x="84" y="130"/>
                      <a:pt x="81" y="152"/>
                    </a:cubicBezTo>
                    <a:cubicBezTo>
                      <a:pt x="79" y="169"/>
                      <a:pt x="70" y="183"/>
                      <a:pt x="58" y="195"/>
                    </a:cubicBezTo>
                    <a:cubicBezTo>
                      <a:pt x="52" y="200"/>
                      <a:pt x="49" y="199"/>
                      <a:pt x="44" y="193"/>
                    </a:cubicBezTo>
                    <a:cubicBezTo>
                      <a:pt x="8" y="143"/>
                      <a:pt x="0" y="90"/>
                      <a:pt x="23" y="32"/>
                    </a:cubicBezTo>
                    <a:cubicBezTo>
                      <a:pt x="27" y="21"/>
                      <a:pt x="34" y="11"/>
                      <a:pt x="39" y="0"/>
                    </a:cubicBezTo>
                    <a:cubicBezTo>
                      <a:pt x="41" y="0"/>
                      <a:pt x="42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Freeform 53">
                <a:extLst>
                  <a:ext uri="{FF2B5EF4-FFF2-40B4-BE49-F238E27FC236}">
                    <a16:creationId xmlns="" xmlns:a16="http://schemas.microsoft.com/office/drawing/2014/main" id="{2B7F8FAC-FB80-4FEC-B2E1-B13238DBB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338" y="1865313"/>
                <a:ext cx="120650" cy="53975"/>
              </a:xfrm>
              <a:custGeom>
                <a:avLst/>
                <a:gdLst>
                  <a:gd name="T0" fmla="*/ 192 w 192"/>
                  <a:gd name="T1" fmla="*/ 34 h 87"/>
                  <a:gd name="T2" fmla="*/ 117 w 192"/>
                  <a:gd name="T3" fmla="*/ 83 h 87"/>
                  <a:gd name="T4" fmla="*/ 93 w 192"/>
                  <a:gd name="T5" fmla="*/ 78 h 87"/>
                  <a:gd name="T6" fmla="*/ 47 w 192"/>
                  <a:gd name="T7" fmla="*/ 79 h 87"/>
                  <a:gd name="T8" fmla="*/ 11 w 192"/>
                  <a:gd name="T9" fmla="*/ 86 h 87"/>
                  <a:gd name="T10" fmla="*/ 0 w 192"/>
                  <a:gd name="T11" fmla="*/ 85 h 87"/>
                  <a:gd name="T12" fmla="*/ 192 w 192"/>
                  <a:gd name="T13" fmla="*/ 3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7">
                    <a:moveTo>
                      <a:pt x="192" y="34"/>
                    </a:moveTo>
                    <a:cubicBezTo>
                      <a:pt x="180" y="69"/>
                      <a:pt x="154" y="86"/>
                      <a:pt x="117" y="83"/>
                    </a:cubicBezTo>
                    <a:cubicBezTo>
                      <a:pt x="109" y="82"/>
                      <a:pt x="100" y="81"/>
                      <a:pt x="93" y="78"/>
                    </a:cubicBezTo>
                    <a:cubicBezTo>
                      <a:pt x="77" y="71"/>
                      <a:pt x="62" y="75"/>
                      <a:pt x="47" y="79"/>
                    </a:cubicBezTo>
                    <a:cubicBezTo>
                      <a:pt x="35" y="81"/>
                      <a:pt x="23" y="84"/>
                      <a:pt x="11" y="86"/>
                    </a:cubicBezTo>
                    <a:cubicBezTo>
                      <a:pt x="8" y="87"/>
                      <a:pt x="4" y="86"/>
                      <a:pt x="0" y="85"/>
                    </a:cubicBezTo>
                    <a:cubicBezTo>
                      <a:pt x="26" y="30"/>
                      <a:pt x="139" y="0"/>
                      <a:pt x="19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Freeform 54">
                <a:extLst>
                  <a:ext uri="{FF2B5EF4-FFF2-40B4-BE49-F238E27FC236}">
                    <a16:creationId xmlns="" xmlns:a16="http://schemas.microsoft.com/office/drawing/2014/main" id="{A78DDDFF-87AF-46CE-9DDA-9298DA4D2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1112838"/>
                <a:ext cx="85725" cy="95250"/>
              </a:xfrm>
              <a:custGeom>
                <a:avLst/>
                <a:gdLst>
                  <a:gd name="T0" fmla="*/ 123 w 137"/>
                  <a:gd name="T1" fmla="*/ 2 h 151"/>
                  <a:gd name="T2" fmla="*/ 137 w 137"/>
                  <a:gd name="T3" fmla="*/ 0 h 151"/>
                  <a:gd name="T4" fmla="*/ 128 w 137"/>
                  <a:gd name="T5" fmla="*/ 16 h 151"/>
                  <a:gd name="T6" fmla="*/ 100 w 137"/>
                  <a:gd name="T7" fmla="*/ 49 h 151"/>
                  <a:gd name="T8" fmla="*/ 87 w 137"/>
                  <a:gd name="T9" fmla="*/ 76 h 151"/>
                  <a:gd name="T10" fmla="*/ 56 w 137"/>
                  <a:gd name="T11" fmla="*/ 135 h 151"/>
                  <a:gd name="T12" fmla="*/ 0 w 137"/>
                  <a:gd name="T13" fmla="*/ 147 h 151"/>
                  <a:gd name="T14" fmla="*/ 29 w 137"/>
                  <a:gd name="T15" fmla="*/ 64 h 151"/>
                  <a:gd name="T16" fmla="*/ 114 w 137"/>
                  <a:gd name="T17" fmla="*/ 5 h 151"/>
                  <a:gd name="T18" fmla="*/ 124 w 137"/>
                  <a:gd name="T19" fmla="*/ 1 h 151"/>
                  <a:gd name="T20" fmla="*/ 123 w 137"/>
                  <a:gd name="T21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1">
                    <a:moveTo>
                      <a:pt x="123" y="2"/>
                    </a:moveTo>
                    <a:cubicBezTo>
                      <a:pt x="127" y="1"/>
                      <a:pt x="131" y="1"/>
                      <a:pt x="137" y="0"/>
                    </a:cubicBezTo>
                    <a:cubicBezTo>
                      <a:pt x="134" y="7"/>
                      <a:pt x="132" y="12"/>
                      <a:pt x="128" y="16"/>
                    </a:cubicBezTo>
                    <a:cubicBezTo>
                      <a:pt x="119" y="27"/>
                      <a:pt x="110" y="38"/>
                      <a:pt x="100" y="49"/>
                    </a:cubicBezTo>
                    <a:cubicBezTo>
                      <a:pt x="93" y="57"/>
                      <a:pt x="89" y="66"/>
                      <a:pt x="87" y="76"/>
                    </a:cubicBezTo>
                    <a:cubicBezTo>
                      <a:pt x="83" y="99"/>
                      <a:pt x="75" y="120"/>
                      <a:pt x="56" y="135"/>
                    </a:cubicBezTo>
                    <a:cubicBezTo>
                      <a:pt x="39" y="148"/>
                      <a:pt x="21" y="151"/>
                      <a:pt x="0" y="147"/>
                    </a:cubicBezTo>
                    <a:cubicBezTo>
                      <a:pt x="1" y="116"/>
                      <a:pt x="12" y="89"/>
                      <a:pt x="29" y="64"/>
                    </a:cubicBezTo>
                    <a:cubicBezTo>
                      <a:pt x="50" y="35"/>
                      <a:pt x="79" y="16"/>
                      <a:pt x="114" y="5"/>
                    </a:cubicBezTo>
                    <a:cubicBezTo>
                      <a:pt x="117" y="4"/>
                      <a:pt x="120" y="3"/>
                      <a:pt x="124" y="1"/>
                    </a:cubicBezTo>
                    <a:lnTo>
                      <a:pt x="12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Freeform 55">
                <a:extLst>
                  <a:ext uri="{FF2B5EF4-FFF2-40B4-BE49-F238E27FC236}">
                    <a16:creationId xmlns="" xmlns:a16="http://schemas.microsoft.com/office/drawing/2014/main" id="{D0553BDA-81E9-410D-8E16-68A18FCDE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398588"/>
                <a:ext cx="50800" cy="123825"/>
              </a:xfrm>
              <a:custGeom>
                <a:avLst/>
                <a:gdLst>
                  <a:gd name="T0" fmla="*/ 37 w 81"/>
                  <a:gd name="T1" fmla="*/ 198 h 198"/>
                  <a:gd name="T2" fmla="*/ 63 w 81"/>
                  <a:gd name="T3" fmla="*/ 0 h 198"/>
                  <a:gd name="T4" fmla="*/ 64 w 81"/>
                  <a:gd name="T5" fmla="*/ 37 h 198"/>
                  <a:gd name="T6" fmla="*/ 62 w 81"/>
                  <a:gd name="T7" fmla="*/ 60 h 198"/>
                  <a:gd name="T8" fmla="*/ 67 w 81"/>
                  <a:gd name="T9" fmla="*/ 91 h 198"/>
                  <a:gd name="T10" fmla="*/ 78 w 81"/>
                  <a:gd name="T11" fmla="*/ 148 h 198"/>
                  <a:gd name="T12" fmla="*/ 37 w 81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8">
                    <a:moveTo>
                      <a:pt x="37" y="198"/>
                    </a:moveTo>
                    <a:cubicBezTo>
                      <a:pt x="0" y="142"/>
                      <a:pt x="4" y="57"/>
                      <a:pt x="63" y="0"/>
                    </a:cubicBezTo>
                    <a:cubicBezTo>
                      <a:pt x="68" y="13"/>
                      <a:pt x="65" y="25"/>
                      <a:pt x="64" y="37"/>
                    </a:cubicBezTo>
                    <a:cubicBezTo>
                      <a:pt x="64" y="45"/>
                      <a:pt x="62" y="52"/>
                      <a:pt x="62" y="60"/>
                    </a:cubicBezTo>
                    <a:cubicBezTo>
                      <a:pt x="61" y="71"/>
                      <a:pt x="62" y="81"/>
                      <a:pt x="67" y="91"/>
                    </a:cubicBezTo>
                    <a:cubicBezTo>
                      <a:pt x="76" y="109"/>
                      <a:pt x="81" y="128"/>
                      <a:pt x="78" y="148"/>
                    </a:cubicBezTo>
                    <a:cubicBezTo>
                      <a:pt x="74" y="173"/>
                      <a:pt x="59" y="188"/>
                      <a:pt x="3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Freeform 56">
                <a:extLst>
                  <a:ext uri="{FF2B5EF4-FFF2-40B4-BE49-F238E27FC236}">
                    <a16:creationId xmlns="" xmlns:a16="http://schemas.microsoft.com/office/drawing/2014/main" id="{629F83E9-A500-4C8F-91F6-12DCF8547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5" y="1200151"/>
                <a:ext cx="77788" cy="103188"/>
              </a:xfrm>
              <a:custGeom>
                <a:avLst/>
                <a:gdLst>
                  <a:gd name="T0" fmla="*/ 5 w 123"/>
                  <a:gd name="T1" fmla="*/ 161 h 163"/>
                  <a:gd name="T2" fmla="*/ 123 w 123"/>
                  <a:gd name="T3" fmla="*/ 0 h 163"/>
                  <a:gd name="T4" fmla="*/ 118 w 123"/>
                  <a:gd name="T5" fmla="*/ 15 h 163"/>
                  <a:gd name="T6" fmla="*/ 104 w 123"/>
                  <a:gd name="T7" fmla="*/ 36 h 163"/>
                  <a:gd name="T8" fmla="*/ 81 w 123"/>
                  <a:gd name="T9" fmla="*/ 93 h 163"/>
                  <a:gd name="T10" fmla="*/ 52 w 123"/>
                  <a:gd name="T11" fmla="*/ 150 h 163"/>
                  <a:gd name="T12" fmla="*/ 5 w 123"/>
                  <a:gd name="T13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63">
                    <a:moveTo>
                      <a:pt x="5" y="161"/>
                    </a:moveTo>
                    <a:cubicBezTo>
                      <a:pt x="0" y="88"/>
                      <a:pt x="49" y="21"/>
                      <a:pt x="123" y="0"/>
                    </a:cubicBezTo>
                    <a:cubicBezTo>
                      <a:pt x="121" y="6"/>
                      <a:pt x="120" y="11"/>
                      <a:pt x="118" y="15"/>
                    </a:cubicBezTo>
                    <a:cubicBezTo>
                      <a:pt x="114" y="22"/>
                      <a:pt x="109" y="29"/>
                      <a:pt x="104" y="36"/>
                    </a:cubicBezTo>
                    <a:cubicBezTo>
                      <a:pt x="91" y="53"/>
                      <a:pt x="82" y="71"/>
                      <a:pt x="81" y="93"/>
                    </a:cubicBezTo>
                    <a:cubicBezTo>
                      <a:pt x="80" y="116"/>
                      <a:pt x="71" y="136"/>
                      <a:pt x="52" y="150"/>
                    </a:cubicBezTo>
                    <a:cubicBezTo>
                      <a:pt x="39" y="160"/>
                      <a:pt x="23" y="163"/>
                      <a:pt x="5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Freeform 57">
                <a:extLst>
                  <a:ext uri="{FF2B5EF4-FFF2-40B4-BE49-F238E27FC236}">
                    <a16:creationId xmlns="" xmlns:a16="http://schemas.microsoft.com/office/drawing/2014/main" id="{36FEB9FA-DC8B-45D9-B2C9-7984398A7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788" y="1768476"/>
                <a:ext cx="84138" cy="98425"/>
              </a:xfrm>
              <a:custGeom>
                <a:avLst/>
                <a:gdLst>
                  <a:gd name="T0" fmla="*/ 3 w 133"/>
                  <a:gd name="T1" fmla="*/ 0 h 157"/>
                  <a:gd name="T2" fmla="*/ 29 w 133"/>
                  <a:gd name="T3" fmla="*/ 26 h 157"/>
                  <a:gd name="T4" fmla="*/ 41 w 133"/>
                  <a:gd name="T5" fmla="*/ 40 h 157"/>
                  <a:gd name="T6" fmla="*/ 72 w 133"/>
                  <a:gd name="T7" fmla="*/ 61 h 157"/>
                  <a:gd name="T8" fmla="*/ 127 w 133"/>
                  <a:gd name="T9" fmla="*/ 106 h 157"/>
                  <a:gd name="T10" fmla="*/ 130 w 133"/>
                  <a:gd name="T11" fmla="*/ 148 h 157"/>
                  <a:gd name="T12" fmla="*/ 119 w 133"/>
                  <a:gd name="T13" fmla="*/ 155 h 157"/>
                  <a:gd name="T14" fmla="*/ 4 w 133"/>
                  <a:gd name="T15" fmla="*/ 31 h 157"/>
                  <a:gd name="T16" fmla="*/ 0 w 133"/>
                  <a:gd name="T17" fmla="*/ 5 h 157"/>
                  <a:gd name="T18" fmla="*/ 0 w 133"/>
                  <a:gd name="T19" fmla="*/ 3 h 157"/>
                  <a:gd name="T20" fmla="*/ 3 w 133"/>
                  <a:gd name="T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7">
                    <a:moveTo>
                      <a:pt x="3" y="0"/>
                    </a:moveTo>
                    <a:cubicBezTo>
                      <a:pt x="12" y="9"/>
                      <a:pt x="20" y="17"/>
                      <a:pt x="29" y="26"/>
                    </a:cubicBezTo>
                    <a:cubicBezTo>
                      <a:pt x="33" y="30"/>
                      <a:pt x="37" y="35"/>
                      <a:pt x="41" y="40"/>
                    </a:cubicBezTo>
                    <a:cubicBezTo>
                      <a:pt x="49" y="50"/>
                      <a:pt x="59" y="57"/>
                      <a:pt x="72" y="61"/>
                    </a:cubicBezTo>
                    <a:cubicBezTo>
                      <a:pt x="96" y="69"/>
                      <a:pt x="117" y="82"/>
                      <a:pt x="127" y="106"/>
                    </a:cubicBezTo>
                    <a:cubicBezTo>
                      <a:pt x="133" y="120"/>
                      <a:pt x="133" y="134"/>
                      <a:pt x="130" y="148"/>
                    </a:cubicBezTo>
                    <a:cubicBezTo>
                      <a:pt x="129" y="155"/>
                      <a:pt x="126" y="157"/>
                      <a:pt x="119" y="155"/>
                    </a:cubicBezTo>
                    <a:cubicBezTo>
                      <a:pt x="57" y="136"/>
                      <a:pt x="18" y="95"/>
                      <a:pt x="4" y="31"/>
                    </a:cubicBezTo>
                    <a:cubicBezTo>
                      <a:pt x="2" y="23"/>
                      <a:pt x="1" y="14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Freeform 58">
                <a:extLst>
                  <a:ext uri="{FF2B5EF4-FFF2-40B4-BE49-F238E27FC236}">
                    <a16:creationId xmlns="" xmlns:a16="http://schemas.microsoft.com/office/drawing/2014/main" id="{8D22CA43-3EAA-429C-AA30-986D974B2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976313"/>
                <a:ext cx="46038" cy="125413"/>
              </a:xfrm>
              <a:custGeom>
                <a:avLst/>
                <a:gdLst>
                  <a:gd name="T0" fmla="*/ 29 w 75"/>
                  <a:gd name="T1" fmla="*/ 0 h 199"/>
                  <a:gd name="T2" fmla="*/ 72 w 75"/>
                  <a:gd name="T3" fmla="*/ 98 h 199"/>
                  <a:gd name="T4" fmla="*/ 52 w 75"/>
                  <a:gd name="T5" fmla="*/ 191 h 199"/>
                  <a:gd name="T6" fmla="*/ 37 w 75"/>
                  <a:gd name="T7" fmla="*/ 194 h 199"/>
                  <a:gd name="T8" fmla="*/ 11 w 75"/>
                  <a:gd name="T9" fmla="*/ 111 h 199"/>
                  <a:gd name="T10" fmla="*/ 17 w 75"/>
                  <a:gd name="T11" fmla="*/ 96 h 199"/>
                  <a:gd name="T12" fmla="*/ 25 w 75"/>
                  <a:gd name="T13" fmla="*/ 37 h 199"/>
                  <a:gd name="T14" fmla="*/ 24 w 75"/>
                  <a:gd name="T15" fmla="*/ 1 h 199"/>
                  <a:gd name="T16" fmla="*/ 29 w 75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199">
                    <a:moveTo>
                      <a:pt x="29" y="0"/>
                    </a:moveTo>
                    <a:cubicBezTo>
                      <a:pt x="53" y="28"/>
                      <a:pt x="69" y="60"/>
                      <a:pt x="72" y="98"/>
                    </a:cubicBezTo>
                    <a:cubicBezTo>
                      <a:pt x="75" y="131"/>
                      <a:pt x="68" y="162"/>
                      <a:pt x="52" y="191"/>
                    </a:cubicBezTo>
                    <a:cubicBezTo>
                      <a:pt x="47" y="199"/>
                      <a:pt x="43" y="198"/>
                      <a:pt x="37" y="194"/>
                    </a:cubicBezTo>
                    <a:cubicBezTo>
                      <a:pt x="10" y="177"/>
                      <a:pt x="0" y="146"/>
                      <a:pt x="11" y="111"/>
                    </a:cubicBezTo>
                    <a:cubicBezTo>
                      <a:pt x="12" y="106"/>
                      <a:pt x="14" y="100"/>
                      <a:pt x="17" y="96"/>
                    </a:cubicBezTo>
                    <a:cubicBezTo>
                      <a:pt x="30" y="78"/>
                      <a:pt x="26" y="57"/>
                      <a:pt x="25" y="37"/>
                    </a:cubicBezTo>
                    <a:cubicBezTo>
                      <a:pt x="24" y="25"/>
                      <a:pt x="24" y="13"/>
                      <a:pt x="24" y="1"/>
                    </a:cubicBezTo>
                    <a:cubicBezTo>
                      <a:pt x="26" y="0"/>
                      <a:pt x="27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Freeform 59">
                <a:extLst>
                  <a:ext uri="{FF2B5EF4-FFF2-40B4-BE49-F238E27FC236}">
                    <a16:creationId xmlns="" xmlns:a16="http://schemas.microsoft.com/office/drawing/2014/main" id="{F78F7D42-153E-4875-BA5F-BE5B6B4E2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738" y="1193801"/>
                <a:ext cx="65088" cy="109538"/>
              </a:xfrm>
              <a:custGeom>
                <a:avLst/>
                <a:gdLst>
                  <a:gd name="T0" fmla="*/ 2 w 105"/>
                  <a:gd name="T1" fmla="*/ 0 h 175"/>
                  <a:gd name="T2" fmla="*/ 64 w 105"/>
                  <a:gd name="T3" fmla="*/ 44 h 175"/>
                  <a:gd name="T4" fmla="*/ 101 w 105"/>
                  <a:gd name="T5" fmla="*/ 165 h 175"/>
                  <a:gd name="T6" fmla="*/ 91 w 105"/>
                  <a:gd name="T7" fmla="*/ 173 h 175"/>
                  <a:gd name="T8" fmla="*/ 31 w 105"/>
                  <a:gd name="T9" fmla="*/ 107 h 175"/>
                  <a:gd name="T10" fmla="*/ 31 w 105"/>
                  <a:gd name="T11" fmla="*/ 80 h 175"/>
                  <a:gd name="T12" fmla="*/ 26 w 105"/>
                  <a:gd name="T13" fmla="*/ 59 h 175"/>
                  <a:gd name="T14" fmla="*/ 7 w 105"/>
                  <a:gd name="T15" fmla="*/ 23 h 175"/>
                  <a:gd name="T16" fmla="*/ 0 w 105"/>
                  <a:gd name="T17" fmla="*/ 1 h 175"/>
                  <a:gd name="T18" fmla="*/ 2 w 105"/>
                  <a:gd name="T1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75">
                    <a:moveTo>
                      <a:pt x="2" y="0"/>
                    </a:moveTo>
                    <a:cubicBezTo>
                      <a:pt x="26" y="10"/>
                      <a:pt x="47" y="25"/>
                      <a:pt x="64" y="44"/>
                    </a:cubicBezTo>
                    <a:cubicBezTo>
                      <a:pt x="94" y="79"/>
                      <a:pt x="105" y="120"/>
                      <a:pt x="101" y="165"/>
                    </a:cubicBezTo>
                    <a:cubicBezTo>
                      <a:pt x="101" y="172"/>
                      <a:pt x="99" y="175"/>
                      <a:pt x="91" y="173"/>
                    </a:cubicBezTo>
                    <a:cubicBezTo>
                      <a:pt x="56" y="168"/>
                      <a:pt x="35" y="144"/>
                      <a:pt x="31" y="107"/>
                    </a:cubicBezTo>
                    <a:cubicBezTo>
                      <a:pt x="31" y="98"/>
                      <a:pt x="32" y="89"/>
                      <a:pt x="31" y="80"/>
                    </a:cubicBezTo>
                    <a:cubicBezTo>
                      <a:pt x="30" y="73"/>
                      <a:pt x="29" y="65"/>
                      <a:pt x="26" y="59"/>
                    </a:cubicBezTo>
                    <a:cubicBezTo>
                      <a:pt x="20" y="46"/>
                      <a:pt x="13" y="35"/>
                      <a:pt x="7" y="23"/>
                    </a:cubicBezTo>
                    <a:cubicBezTo>
                      <a:pt x="4" y="16"/>
                      <a:pt x="2" y="9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Freeform 60">
                <a:extLst>
                  <a:ext uri="{FF2B5EF4-FFF2-40B4-BE49-F238E27FC236}">
                    <a16:creationId xmlns="" xmlns:a16="http://schemas.microsoft.com/office/drawing/2014/main" id="{4586E4E8-2F13-4870-95B2-DBF9A945D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7788" y="1592263"/>
                <a:ext cx="117475" cy="73025"/>
              </a:xfrm>
              <a:custGeom>
                <a:avLst/>
                <a:gdLst>
                  <a:gd name="T0" fmla="*/ 0 w 187"/>
                  <a:gd name="T1" fmla="*/ 23 h 117"/>
                  <a:gd name="T2" fmla="*/ 187 w 187"/>
                  <a:gd name="T3" fmla="*/ 96 h 117"/>
                  <a:gd name="T4" fmla="*/ 107 w 187"/>
                  <a:gd name="T5" fmla="*/ 99 h 117"/>
                  <a:gd name="T6" fmla="*/ 80 w 187"/>
                  <a:gd name="T7" fmla="*/ 72 h 117"/>
                  <a:gd name="T8" fmla="*/ 48 w 187"/>
                  <a:gd name="T9" fmla="*/ 48 h 117"/>
                  <a:gd name="T10" fmla="*/ 13 w 187"/>
                  <a:gd name="T11" fmla="*/ 32 h 117"/>
                  <a:gd name="T12" fmla="*/ 0 w 187"/>
                  <a:gd name="T13" fmla="*/ 2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17">
                    <a:moveTo>
                      <a:pt x="0" y="23"/>
                    </a:moveTo>
                    <a:cubicBezTo>
                      <a:pt x="77" y="0"/>
                      <a:pt x="154" y="34"/>
                      <a:pt x="187" y="96"/>
                    </a:cubicBezTo>
                    <a:cubicBezTo>
                      <a:pt x="167" y="115"/>
                      <a:pt x="131" y="117"/>
                      <a:pt x="107" y="99"/>
                    </a:cubicBezTo>
                    <a:cubicBezTo>
                      <a:pt x="97" y="91"/>
                      <a:pt x="87" y="82"/>
                      <a:pt x="80" y="72"/>
                    </a:cubicBezTo>
                    <a:cubicBezTo>
                      <a:pt x="71" y="60"/>
                      <a:pt x="60" y="54"/>
                      <a:pt x="48" y="48"/>
                    </a:cubicBezTo>
                    <a:cubicBezTo>
                      <a:pt x="36" y="43"/>
                      <a:pt x="24" y="38"/>
                      <a:pt x="13" y="32"/>
                    </a:cubicBezTo>
                    <a:cubicBezTo>
                      <a:pt x="9" y="30"/>
                      <a:pt x="5" y="27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Freeform 61">
                <a:extLst>
                  <a:ext uri="{FF2B5EF4-FFF2-40B4-BE49-F238E27FC236}">
                    <a16:creationId xmlns="" xmlns:a16="http://schemas.microsoft.com/office/drawing/2014/main" id="{EE132F1B-8A04-4C97-BEC0-16C7E0564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9713" y="1628776"/>
                <a:ext cx="71438" cy="114300"/>
              </a:xfrm>
              <a:custGeom>
                <a:avLst/>
                <a:gdLst>
                  <a:gd name="T0" fmla="*/ 103 w 116"/>
                  <a:gd name="T1" fmla="*/ 183 h 183"/>
                  <a:gd name="T2" fmla="*/ 17 w 116"/>
                  <a:gd name="T3" fmla="*/ 0 h 183"/>
                  <a:gd name="T4" fmla="*/ 31 w 116"/>
                  <a:gd name="T5" fmla="*/ 20 h 183"/>
                  <a:gd name="T6" fmla="*/ 40 w 116"/>
                  <a:gd name="T7" fmla="*/ 36 h 183"/>
                  <a:gd name="T8" fmla="*/ 78 w 116"/>
                  <a:gd name="T9" fmla="*/ 82 h 183"/>
                  <a:gd name="T10" fmla="*/ 115 w 116"/>
                  <a:gd name="T11" fmla="*/ 139 h 183"/>
                  <a:gd name="T12" fmla="*/ 103 w 116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83">
                    <a:moveTo>
                      <a:pt x="103" y="183"/>
                    </a:moveTo>
                    <a:cubicBezTo>
                      <a:pt x="37" y="153"/>
                      <a:pt x="0" y="81"/>
                      <a:pt x="17" y="0"/>
                    </a:cubicBezTo>
                    <a:cubicBezTo>
                      <a:pt x="23" y="8"/>
                      <a:pt x="27" y="13"/>
                      <a:pt x="31" y="20"/>
                    </a:cubicBezTo>
                    <a:cubicBezTo>
                      <a:pt x="35" y="25"/>
                      <a:pt x="37" y="30"/>
                      <a:pt x="40" y="36"/>
                    </a:cubicBezTo>
                    <a:cubicBezTo>
                      <a:pt x="48" y="55"/>
                      <a:pt x="59" y="70"/>
                      <a:pt x="78" y="82"/>
                    </a:cubicBezTo>
                    <a:cubicBezTo>
                      <a:pt x="98" y="94"/>
                      <a:pt x="113" y="114"/>
                      <a:pt x="115" y="139"/>
                    </a:cubicBezTo>
                    <a:cubicBezTo>
                      <a:pt x="116" y="155"/>
                      <a:pt x="111" y="169"/>
                      <a:pt x="103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Freeform 62">
                <a:extLst>
                  <a:ext uri="{FF2B5EF4-FFF2-40B4-BE49-F238E27FC236}">
                    <a16:creationId xmlns="" xmlns:a16="http://schemas.microsoft.com/office/drawing/2014/main" id="{FCCE9A25-56DA-47D1-975F-EBED4E7D5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5" y="1087438"/>
                <a:ext cx="58738" cy="117475"/>
              </a:xfrm>
              <a:custGeom>
                <a:avLst/>
                <a:gdLst>
                  <a:gd name="T0" fmla="*/ 3 w 92"/>
                  <a:gd name="T1" fmla="*/ 0 h 185"/>
                  <a:gd name="T2" fmla="*/ 47 w 92"/>
                  <a:gd name="T3" fmla="*/ 37 h 185"/>
                  <a:gd name="T4" fmla="*/ 81 w 92"/>
                  <a:gd name="T5" fmla="*/ 177 h 185"/>
                  <a:gd name="T6" fmla="*/ 70 w 92"/>
                  <a:gd name="T7" fmla="*/ 183 h 185"/>
                  <a:gd name="T8" fmla="*/ 20 w 92"/>
                  <a:gd name="T9" fmla="*/ 121 h 185"/>
                  <a:gd name="T10" fmla="*/ 22 w 92"/>
                  <a:gd name="T11" fmla="*/ 83 h 185"/>
                  <a:gd name="T12" fmla="*/ 20 w 92"/>
                  <a:gd name="T13" fmla="*/ 64 h 185"/>
                  <a:gd name="T14" fmla="*/ 4 w 92"/>
                  <a:gd name="T15" fmla="*/ 21 h 185"/>
                  <a:gd name="T16" fmla="*/ 0 w 92"/>
                  <a:gd name="T17" fmla="*/ 2 h 185"/>
                  <a:gd name="T18" fmla="*/ 3 w 92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85">
                    <a:moveTo>
                      <a:pt x="3" y="0"/>
                    </a:moveTo>
                    <a:cubicBezTo>
                      <a:pt x="20" y="10"/>
                      <a:pt x="34" y="22"/>
                      <a:pt x="47" y="37"/>
                    </a:cubicBezTo>
                    <a:cubicBezTo>
                      <a:pt x="81" y="78"/>
                      <a:pt x="92" y="125"/>
                      <a:pt x="81" y="177"/>
                    </a:cubicBezTo>
                    <a:cubicBezTo>
                      <a:pt x="80" y="184"/>
                      <a:pt x="77" y="185"/>
                      <a:pt x="70" y="183"/>
                    </a:cubicBezTo>
                    <a:cubicBezTo>
                      <a:pt x="40" y="176"/>
                      <a:pt x="21" y="152"/>
                      <a:pt x="20" y="121"/>
                    </a:cubicBezTo>
                    <a:cubicBezTo>
                      <a:pt x="19" y="108"/>
                      <a:pt x="22" y="95"/>
                      <a:pt x="22" y="83"/>
                    </a:cubicBezTo>
                    <a:cubicBezTo>
                      <a:pt x="22" y="76"/>
                      <a:pt x="22" y="70"/>
                      <a:pt x="20" y="64"/>
                    </a:cubicBezTo>
                    <a:cubicBezTo>
                      <a:pt x="15" y="49"/>
                      <a:pt x="9" y="36"/>
                      <a:pt x="4" y="21"/>
                    </a:cubicBezTo>
                    <a:cubicBezTo>
                      <a:pt x="2" y="15"/>
                      <a:pt x="2" y="8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Freeform 63">
                <a:extLst>
                  <a:ext uri="{FF2B5EF4-FFF2-40B4-BE49-F238E27FC236}">
                    <a16:creationId xmlns="" xmlns:a16="http://schemas.microsoft.com/office/drawing/2014/main" id="{63C1BDF1-133C-4A94-AE58-E356E1271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7963" y="1044576"/>
                <a:ext cx="109538" cy="69850"/>
              </a:xfrm>
              <a:custGeom>
                <a:avLst/>
                <a:gdLst>
                  <a:gd name="T0" fmla="*/ 49 w 174"/>
                  <a:gd name="T1" fmla="*/ 110 h 111"/>
                  <a:gd name="T2" fmla="*/ 7 w 174"/>
                  <a:gd name="T3" fmla="*/ 104 h 111"/>
                  <a:gd name="T4" fmla="*/ 3 w 174"/>
                  <a:gd name="T5" fmla="*/ 94 h 111"/>
                  <a:gd name="T6" fmla="*/ 148 w 174"/>
                  <a:gd name="T7" fmla="*/ 0 h 111"/>
                  <a:gd name="T8" fmla="*/ 173 w 174"/>
                  <a:gd name="T9" fmla="*/ 0 h 111"/>
                  <a:gd name="T10" fmla="*/ 174 w 174"/>
                  <a:gd name="T11" fmla="*/ 3 h 111"/>
                  <a:gd name="T12" fmla="*/ 159 w 174"/>
                  <a:gd name="T13" fmla="*/ 16 h 111"/>
                  <a:gd name="T14" fmla="*/ 122 w 174"/>
                  <a:gd name="T15" fmla="*/ 40 h 111"/>
                  <a:gd name="T16" fmla="*/ 106 w 174"/>
                  <a:gd name="T17" fmla="*/ 57 h 111"/>
                  <a:gd name="T18" fmla="*/ 48 w 174"/>
                  <a:gd name="T19" fmla="*/ 111 h 111"/>
                  <a:gd name="T20" fmla="*/ 49 w 174"/>
                  <a:gd name="T21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11">
                    <a:moveTo>
                      <a:pt x="49" y="110"/>
                    </a:moveTo>
                    <a:cubicBezTo>
                      <a:pt x="35" y="108"/>
                      <a:pt x="21" y="107"/>
                      <a:pt x="7" y="104"/>
                    </a:cubicBezTo>
                    <a:cubicBezTo>
                      <a:pt x="1" y="103"/>
                      <a:pt x="0" y="100"/>
                      <a:pt x="3" y="94"/>
                    </a:cubicBezTo>
                    <a:cubicBezTo>
                      <a:pt x="33" y="34"/>
                      <a:pt x="81" y="1"/>
                      <a:pt x="148" y="0"/>
                    </a:cubicBezTo>
                    <a:cubicBezTo>
                      <a:pt x="157" y="0"/>
                      <a:pt x="165" y="0"/>
                      <a:pt x="173" y="0"/>
                    </a:cubicBezTo>
                    <a:cubicBezTo>
                      <a:pt x="173" y="1"/>
                      <a:pt x="174" y="2"/>
                      <a:pt x="174" y="3"/>
                    </a:cubicBezTo>
                    <a:cubicBezTo>
                      <a:pt x="169" y="7"/>
                      <a:pt x="165" y="12"/>
                      <a:pt x="159" y="16"/>
                    </a:cubicBezTo>
                    <a:cubicBezTo>
                      <a:pt x="147" y="24"/>
                      <a:pt x="134" y="31"/>
                      <a:pt x="122" y="40"/>
                    </a:cubicBezTo>
                    <a:cubicBezTo>
                      <a:pt x="116" y="44"/>
                      <a:pt x="110" y="51"/>
                      <a:pt x="106" y="57"/>
                    </a:cubicBezTo>
                    <a:cubicBezTo>
                      <a:pt x="93" y="82"/>
                      <a:pt x="76" y="102"/>
                      <a:pt x="48" y="111"/>
                    </a:cubicBezTo>
                    <a:cubicBezTo>
                      <a:pt x="48" y="111"/>
                      <a:pt x="49" y="110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Freeform 64">
                <a:extLst>
                  <a:ext uri="{FF2B5EF4-FFF2-40B4-BE49-F238E27FC236}">
                    <a16:creationId xmlns="" xmlns:a16="http://schemas.microsoft.com/office/drawing/2014/main" id="{76C34BD3-756E-44B8-B52B-B52D3CDBE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100" y="1306513"/>
                <a:ext cx="82550" cy="98425"/>
              </a:xfrm>
              <a:custGeom>
                <a:avLst/>
                <a:gdLst>
                  <a:gd name="T0" fmla="*/ 3 w 130"/>
                  <a:gd name="T1" fmla="*/ 0 h 156"/>
                  <a:gd name="T2" fmla="*/ 74 w 130"/>
                  <a:gd name="T3" fmla="*/ 36 h 156"/>
                  <a:gd name="T4" fmla="*/ 128 w 130"/>
                  <a:gd name="T5" fmla="*/ 141 h 156"/>
                  <a:gd name="T6" fmla="*/ 115 w 130"/>
                  <a:gd name="T7" fmla="*/ 156 h 156"/>
                  <a:gd name="T8" fmla="*/ 53 w 130"/>
                  <a:gd name="T9" fmla="*/ 110 h 156"/>
                  <a:gd name="T10" fmla="*/ 45 w 130"/>
                  <a:gd name="T11" fmla="*/ 76 h 156"/>
                  <a:gd name="T12" fmla="*/ 33 w 130"/>
                  <a:gd name="T13" fmla="*/ 51 h 156"/>
                  <a:gd name="T14" fmla="*/ 9 w 130"/>
                  <a:gd name="T15" fmla="*/ 19 h 156"/>
                  <a:gd name="T16" fmla="*/ 0 w 130"/>
                  <a:gd name="T17" fmla="*/ 2 h 156"/>
                  <a:gd name="T18" fmla="*/ 3 w 130"/>
                  <a:gd name="T1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56">
                    <a:moveTo>
                      <a:pt x="3" y="0"/>
                    </a:moveTo>
                    <a:cubicBezTo>
                      <a:pt x="29" y="7"/>
                      <a:pt x="53" y="19"/>
                      <a:pt x="74" y="36"/>
                    </a:cubicBezTo>
                    <a:cubicBezTo>
                      <a:pt x="106" y="64"/>
                      <a:pt x="123" y="99"/>
                      <a:pt x="128" y="141"/>
                    </a:cubicBezTo>
                    <a:cubicBezTo>
                      <a:pt x="130" y="155"/>
                      <a:pt x="129" y="156"/>
                      <a:pt x="115" y="156"/>
                    </a:cubicBezTo>
                    <a:cubicBezTo>
                      <a:pt x="86" y="156"/>
                      <a:pt x="64" y="140"/>
                      <a:pt x="53" y="110"/>
                    </a:cubicBezTo>
                    <a:cubicBezTo>
                      <a:pt x="49" y="99"/>
                      <a:pt x="48" y="87"/>
                      <a:pt x="45" y="76"/>
                    </a:cubicBezTo>
                    <a:cubicBezTo>
                      <a:pt x="42" y="67"/>
                      <a:pt x="38" y="58"/>
                      <a:pt x="33" y="51"/>
                    </a:cubicBezTo>
                    <a:cubicBezTo>
                      <a:pt x="26" y="40"/>
                      <a:pt x="17" y="30"/>
                      <a:pt x="9" y="19"/>
                    </a:cubicBezTo>
                    <a:cubicBezTo>
                      <a:pt x="6" y="14"/>
                      <a:pt x="3" y="8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="" xmlns:a16="http://schemas.microsoft.com/office/drawing/2014/main" id="{9D761203-D0D6-48C2-B892-5032BDB22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3825" y="1287463"/>
                <a:ext cx="69850" cy="112713"/>
              </a:xfrm>
              <a:custGeom>
                <a:avLst/>
                <a:gdLst>
                  <a:gd name="T0" fmla="*/ 112 w 112"/>
                  <a:gd name="T1" fmla="*/ 0 h 179"/>
                  <a:gd name="T2" fmla="*/ 107 w 112"/>
                  <a:gd name="T3" fmla="*/ 20 h 179"/>
                  <a:gd name="T4" fmla="*/ 91 w 112"/>
                  <a:gd name="T5" fmla="*/ 55 h 179"/>
                  <a:gd name="T6" fmla="*/ 86 w 112"/>
                  <a:gd name="T7" fmla="*/ 90 h 179"/>
                  <a:gd name="T8" fmla="*/ 70 w 112"/>
                  <a:gd name="T9" fmla="*/ 155 h 179"/>
                  <a:gd name="T10" fmla="*/ 24 w 112"/>
                  <a:gd name="T11" fmla="*/ 179 h 179"/>
                  <a:gd name="T12" fmla="*/ 112 w 112"/>
                  <a:gd name="T1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79">
                    <a:moveTo>
                      <a:pt x="112" y="0"/>
                    </a:moveTo>
                    <a:cubicBezTo>
                      <a:pt x="110" y="8"/>
                      <a:pt x="109" y="14"/>
                      <a:pt x="107" y="20"/>
                    </a:cubicBezTo>
                    <a:cubicBezTo>
                      <a:pt x="102" y="32"/>
                      <a:pt x="97" y="44"/>
                      <a:pt x="91" y="55"/>
                    </a:cubicBezTo>
                    <a:cubicBezTo>
                      <a:pt x="85" y="66"/>
                      <a:pt x="85" y="78"/>
                      <a:pt x="86" y="90"/>
                    </a:cubicBezTo>
                    <a:cubicBezTo>
                      <a:pt x="89" y="113"/>
                      <a:pt x="86" y="136"/>
                      <a:pt x="70" y="155"/>
                    </a:cubicBezTo>
                    <a:cubicBezTo>
                      <a:pt x="58" y="171"/>
                      <a:pt x="42" y="177"/>
                      <a:pt x="24" y="179"/>
                    </a:cubicBezTo>
                    <a:cubicBezTo>
                      <a:pt x="0" y="120"/>
                      <a:pt x="52" y="14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Freeform 66">
                <a:extLst>
                  <a:ext uri="{FF2B5EF4-FFF2-40B4-BE49-F238E27FC236}">
                    <a16:creationId xmlns="" xmlns:a16="http://schemas.microsoft.com/office/drawing/2014/main" id="{A8C639A7-6DCC-4055-B142-32F898E28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888" y="881063"/>
                <a:ext cx="66675" cy="122238"/>
              </a:xfrm>
              <a:custGeom>
                <a:avLst/>
                <a:gdLst>
                  <a:gd name="T0" fmla="*/ 28 w 107"/>
                  <a:gd name="T1" fmla="*/ 194 h 194"/>
                  <a:gd name="T2" fmla="*/ 16 w 107"/>
                  <a:gd name="T3" fmla="*/ 113 h 194"/>
                  <a:gd name="T4" fmla="*/ 39 w 107"/>
                  <a:gd name="T5" fmla="*/ 83 h 194"/>
                  <a:gd name="T6" fmla="*/ 57 w 107"/>
                  <a:gd name="T7" fmla="*/ 51 h 194"/>
                  <a:gd name="T8" fmla="*/ 69 w 107"/>
                  <a:gd name="T9" fmla="*/ 12 h 194"/>
                  <a:gd name="T10" fmla="*/ 76 w 107"/>
                  <a:gd name="T11" fmla="*/ 0 h 194"/>
                  <a:gd name="T12" fmla="*/ 28 w 107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94">
                    <a:moveTo>
                      <a:pt x="28" y="194"/>
                    </a:moveTo>
                    <a:cubicBezTo>
                      <a:pt x="5" y="171"/>
                      <a:pt x="0" y="140"/>
                      <a:pt x="16" y="113"/>
                    </a:cubicBezTo>
                    <a:cubicBezTo>
                      <a:pt x="22" y="102"/>
                      <a:pt x="30" y="92"/>
                      <a:pt x="39" y="83"/>
                    </a:cubicBezTo>
                    <a:cubicBezTo>
                      <a:pt x="48" y="74"/>
                      <a:pt x="54" y="64"/>
                      <a:pt x="57" y="51"/>
                    </a:cubicBezTo>
                    <a:cubicBezTo>
                      <a:pt x="61" y="38"/>
                      <a:pt x="65" y="25"/>
                      <a:pt x="69" y="12"/>
                    </a:cubicBezTo>
                    <a:cubicBezTo>
                      <a:pt x="71" y="8"/>
                      <a:pt x="74" y="4"/>
                      <a:pt x="76" y="0"/>
                    </a:cubicBezTo>
                    <a:cubicBezTo>
                      <a:pt x="107" y="63"/>
                      <a:pt x="91" y="150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5D7303AF-27EC-43B6-B9F5-0D63A8331F4D}"/>
              </a:ext>
            </a:extLst>
          </p:cNvPr>
          <p:cNvGrpSpPr/>
          <p:nvPr/>
        </p:nvGrpSpPr>
        <p:grpSpPr>
          <a:xfrm>
            <a:off x="3953360" y="5222244"/>
            <a:ext cx="386923" cy="386923"/>
            <a:chOff x="5785172" y="7246450"/>
            <a:chExt cx="386923" cy="386923"/>
          </a:xfrm>
        </p:grpSpPr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3D6F32E7-5256-45E5-91B5-CA6D165E8CEF}"/>
                </a:ext>
              </a:extLst>
            </p:cNvPr>
            <p:cNvSpPr/>
            <p:nvPr/>
          </p:nvSpPr>
          <p:spPr>
            <a:xfrm>
              <a:off x="5785172" y="7246450"/>
              <a:ext cx="386923" cy="386923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pic>
          <p:nvPicPr>
            <p:cNvPr id="92" name="图形 91">
              <a:extLst>
                <a:ext uri="{FF2B5EF4-FFF2-40B4-BE49-F238E27FC236}">
                  <a16:creationId xmlns="" xmlns:a16="http://schemas.microsoft.com/office/drawing/2014/main" id="{73A80CDC-68A1-400C-A33C-9D6EFD998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868113" y="7320575"/>
              <a:ext cx="238016" cy="238016"/>
            </a:xfrm>
            <a:prstGeom prst="rect">
              <a:avLst/>
            </a:prstGeom>
          </p:spPr>
        </p:pic>
      </p:grpSp>
      <p:sp>
        <p:nvSpPr>
          <p:cNvPr id="94" name="箭头: 左 93">
            <a:extLst>
              <a:ext uri="{FF2B5EF4-FFF2-40B4-BE49-F238E27FC236}">
                <a16:creationId xmlns="" xmlns:a16="http://schemas.microsoft.com/office/drawing/2014/main" id="{5B8D85A0-47B0-4E5D-9B15-4325EB84BEC8}"/>
              </a:ext>
            </a:extLst>
          </p:cNvPr>
          <p:cNvSpPr/>
          <p:nvPr/>
        </p:nvSpPr>
        <p:spPr>
          <a:xfrm rot="5400000">
            <a:off x="6774567" y="5572548"/>
            <a:ext cx="671738" cy="333676"/>
          </a:xfrm>
          <a:prstGeom prst="leftArrow">
            <a:avLst/>
          </a:prstGeom>
          <a:gradFill flip="none" rotWithShape="1">
            <a:gsLst>
              <a:gs pos="0">
                <a:srgbClr val="157EB6">
                  <a:alpha val="50000"/>
                </a:srgbClr>
              </a:gs>
              <a:gs pos="100000">
                <a:srgbClr val="054F98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95" name="矩形 108">
            <a:extLst>
              <a:ext uri="{FF2B5EF4-FFF2-40B4-BE49-F238E27FC236}">
                <a16:creationId xmlns="" xmlns:a16="http://schemas.microsoft.com/office/drawing/2014/main" id="{DF55FA93-F1DD-4A06-849E-34994D33BCCE}"/>
              </a:ext>
            </a:extLst>
          </p:cNvPr>
          <p:cNvSpPr/>
          <p:nvPr/>
        </p:nvSpPr>
        <p:spPr>
          <a:xfrm>
            <a:off x="6760055" y="2509831"/>
            <a:ext cx="1320347" cy="7048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F7ABF">
                    <a:lumMod val="7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信用评价子系统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F7ABF">
                    <a:lumMod val="7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内部控制子系统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F7ABF">
                    <a:lumMod val="7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运行监测子系统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2599E706-C3E7-4871-A263-BC3E30F40CBD}"/>
              </a:ext>
            </a:extLst>
          </p:cNvPr>
          <p:cNvSpPr txBox="1"/>
          <p:nvPr/>
        </p:nvSpPr>
        <p:spPr>
          <a:xfrm>
            <a:off x="9281473" y="5511328"/>
            <a:ext cx="1833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OPPOSans M" panose="00020600040101010101" pitchFamily="18" charset="-122"/>
                <a:cs typeface="+mn-cs"/>
              </a:rPr>
              <a:t>92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ea typeface="OPPOSans M" panose="00020600040101010101" pitchFamily="18" charset="-122"/>
                <a:cs typeface="+mn-cs"/>
              </a:rPr>
              <a:t>细类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90DD5FD4-66A3-4ACE-A6C6-4E21218DCBF3}"/>
              </a:ext>
            </a:extLst>
          </p:cNvPr>
          <p:cNvGrpSpPr/>
          <p:nvPr/>
        </p:nvGrpSpPr>
        <p:grpSpPr>
          <a:xfrm>
            <a:off x="11370493" y="3450147"/>
            <a:ext cx="327835" cy="168864"/>
            <a:chOff x="2545061" y="4268696"/>
            <a:chExt cx="327835" cy="168864"/>
          </a:xfrm>
        </p:grpSpPr>
        <p:sp>
          <p:nvSpPr>
            <p:cNvPr id="98" name="箭头: V 形 97">
              <a:extLst>
                <a:ext uri="{FF2B5EF4-FFF2-40B4-BE49-F238E27FC236}">
                  <a16:creationId xmlns="" xmlns:a16="http://schemas.microsoft.com/office/drawing/2014/main" id="{3859B0EA-3FF7-4AF1-BA61-60B81E8CCDA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545061" y="4268696"/>
              <a:ext cx="86025" cy="168864"/>
            </a:xfrm>
            <a:prstGeom prst="chevron">
              <a:avLst>
                <a:gd name="adj" fmla="val 7152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9" name="箭头: V 形 98">
              <a:extLst>
                <a:ext uri="{FF2B5EF4-FFF2-40B4-BE49-F238E27FC236}">
                  <a16:creationId xmlns="" xmlns:a16="http://schemas.microsoft.com/office/drawing/2014/main" id="{DC213108-79C7-484B-90AD-61A93584202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665966" y="4268696"/>
              <a:ext cx="86025" cy="168864"/>
            </a:xfrm>
            <a:prstGeom prst="chevron">
              <a:avLst>
                <a:gd name="adj" fmla="val 71527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0" name="箭头: V 形 99">
              <a:extLst>
                <a:ext uri="{FF2B5EF4-FFF2-40B4-BE49-F238E27FC236}">
                  <a16:creationId xmlns="" xmlns:a16="http://schemas.microsoft.com/office/drawing/2014/main" id="{7B470CE9-CC95-47DA-8439-58A491FFBCF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786871" y="4268696"/>
              <a:ext cx="86025" cy="168864"/>
            </a:xfrm>
            <a:prstGeom prst="chevron">
              <a:avLst>
                <a:gd name="adj" fmla="val 7152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7771D188-07A2-448B-8D4C-266CB4075866}"/>
              </a:ext>
            </a:extLst>
          </p:cNvPr>
          <p:cNvSpPr txBox="1"/>
          <p:nvPr/>
        </p:nvSpPr>
        <p:spPr>
          <a:xfrm>
            <a:off x="6533363" y="1463557"/>
            <a:ext cx="1773730" cy="307777"/>
          </a:xfrm>
          <a:prstGeom prst="rect">
            <a:avLst/>
          </a:prstGeom>
          <a:gradFill>
            <a:gsLst>
              <a:gs pos="70000">
                <a:schemeClr val="bg1">
                  <a:lumMod val="85000"/>
                </a:schemeClr>
              </a:gs>
              <a:gs pos="30000">
                <a:schemeClr val="bg1">
                  <a:lumMod val="85000"/>
                </a:schemeClr>
              </a:gs>
              <a:gs pos="0">
                <a:schemeClr val="bg1"/>
              </a:gs>
              <a:gs pos="100000">
                <a:schemeClr val="bg1"/>
              </a:gs>
            </a:gsLst>
            <a:lin ang="0" scaled="0"/>
          </a:gradFill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生物识别</a:t>
            </a:r>
            <a:endParaRPr kumimoji="0" lang="en-US" altLang="zh-CN" sz="1400" b="0" i="0" u="none" strike="noStrike" kern="1200" cap="none" spc="2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B245ED49-E5F1-43D3-A789-8DA4CEA86E6D}"/>
              </a:ext>
            </a:extLst>
          </p:cNvPr>
          <p:cNvSpPr txBox="1"/>
          <p:nvPr/>
        </p:nvSpPr>
        <p:spPr>
          <a:xfrm>
            <a:off x="702440" y="5756734"/>
            <a:ext cx="2520000" cy="540000"/>
          </a:xfrm>
          <a:prstGeom prst="rect">
            <a:avLst/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457200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内部统一门户管理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813DD845-447B-473A-8EB6-A5CEB50FA46F}"/>
              </a:ext>
            </a:extLst>
          </p:cNvPr>
          <p:cNvSpPr txBox="1"/>
          <p:nvPr/>
        </p:nvSpPr>
        <p:spPr>
          <a:xfrm>
            <a:off x="5624415" y="5274287"/>
            <a:ext cx="956717" cy="3012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D2D7F"/>
                </a:solidFill>
                <a:effectLst/>
                <a:uLnTx/>
                <a:uFillTx/>
                <a:latin typeface="Times New Roman"/>
                <a:ea typeface="OPPOSans R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812810">
              <a:buSzPct val="90000"/>
              <a:defRPr/>
            </a:pPr>
            <a:r>
              <a:rPr lang="zh-CN" altLang="en-US" sz="1200" kern="0" spc="133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我要看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F9C70917-99FF-427C-BA68-BB18EAFF3665}"/>
              </a:ext>
            </a:extLst>
          </p:cNvPr>
          <p:cNvSpPr/>
          <p:nvPr/>
        </p:nvSpPr>
        <p:spPr>
          <a:xfrm>
            <a:off x="6358708" y="3405179"/>
            <a:ext cx="2018590" cy="1445004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08000" rIns="108000" bIns="108000" numCol="1" spcCol="0" rtlCol="0" fromWordArt="0" anchor="t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我是文字我是文字</a:t>
            </a:r>
            <a:endParaRPr lang="en-US" altLang="zh-CN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  <a:sym typeface="+mn-ea"/>
            </a:endParaRPr>
          </a:p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我是文字我是文字</a:t>
            </a:r>
          </a:p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我是文字我是文字</a:t>
            </a:r>
          </a:p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  <a:sym typeface="+mn-ea"/>
              </a:rPr>
              <a:t>我是文字我是文字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2212AF2-FA23-46BE-BBA6-6D245A3C0E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更多可编辑素材</a:t>
            </a:r>
            <a:r>
              <a:rPr lang="en-US" altLang="zh-CN" dirty="0"/>
              <a:t>·</a:t>
            </a:r>
            <a:r>
              <a:rPr lang="zh-CN" altLang="en-US" dirty="0"/>
              <a:t>欢迎使用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81536B08-52A2-4BD2-B55C-36B9A2AD8F3A}"/>
              </a:ext>
            </a:extLst>
          </p:cNvPr>
          <p:cNvSpPr>
            <a:spLocks noChangeAspect="1"/>
          </p:cNvSpPr>
          <p:nvPr/>
        </p:nvSpPr>
        <p:spPr>
          <a:xfrm>
            <a:off x="-4808589" y="1"/>
            <a:ext cx="4572000" cy="6857999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5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C48FBFF2-8E96-4DEB-9067-29D53D693F96}"/>
              </a:ext>
            </a:extLst>
          </p:cNvPr>
          <p:cNvSpPr/>
          <p:nvPr/>
        </p:nvSpPr>
        <p:spPr>
          <a:xfrm>
            <a:off x="602826" y="4676863"/>
            <a:ext cx="10986348" cy="2230832"/>
          </a:xfrm>
          <a:prstGeom prst="ellipse">
            <a:avLst/>
          </a:prstGeom>
          <a:gradFill flip="none" rotWithShape="1">
            <a:gsLst>
              <a:gs pos="0">
                <a:srgbClr val="006EBF">
                  <a:alpha val="37000"/>
                </a:srgbClr>
              </a:gs>
              <a:gs pos="2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2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EB66657-5AD2-4861-8BE0-D14A6EF5A05E}"/>
              </a:ext>
            </a:extLst>
          </p:cNvPr>
          <p:cNvSpPr/>
          <p:nvPr/>
        </p:nvSpPr>
        <p:spPr>
          <a:xfrm>
            <a:off x="911225" y="5158074"/>
            <a:ext cx="5008268" cy="1115726"/>
          </a:xfrm>
          <a:custGeom>
            <a:avLst/>
            <a:gdLst>
              <a:gd name="connsiteX0" fmla="*/ 120131 w 5008268"/>
              <a:gd name="connsiteY0" fmla="*/ 753426 h 1115726"/>
              <a:gd name="connsiteX1" fmla="*/ 120131 w 5008268"/>
              <a:gd name="connsiteY1" fmla="*/ 810226 h 1115726"/>
              <a:gd name="connsiteX2" fmla="*/ 129924 w 5008268"/>
              <a:gd name="connsiteY2" fmla="*/ 812185 h 1115726"/>
              <a:gd name="connsiteX3" fmla="*/ 131230 w 5008268"/>
              <a:gd name="connsiteY3" fmla="*/ 812185 h 1115726"/>
              <a:gd name="connsiteX4" fmla="*/ 129924 w 5008268"/>
              <a:gd name="connsiteY4" fmla="*/ 753426 h 1115726"/>
              <a:gd name="connsiteX5" fmla="*/ 128618 w 5008268"/>
              <a:gd name="connsiteY5" fmla="*/ 753426 h 1115726"/>
              <a:gd name="connsiteX6" fmla="*/ 78999 w 5008268"/>
              <a:gd name="connsiteY6" fmla="*/ 751467 h 1115726"/>
              <a:gd name="connsiteX7" fmla="*/ 78999 w 5008268"/>
              <a:gd name="connsiteY7" fmla="*/ 812185 h 1115726"/>
              <a:gd name="connsiteX8" fmla="*/ 84222 w 5008268"/>
              <a:gd name="connsiteY8" fmla="*/ 810226 h 1115726"/>
              <a:gd name="connsiteX9" fmla="*/ 92057 w 5008268"/>
              <a:gd name="connsiteY9" fmla="*/ 810226 h 1115726"/>
              <a:gd name="connsiteX10" fmla="*/ 92057 w 5008268"/>
              <a:gd name="connsiteY10" fmla="*/ 751467 h 1115726"/>
              <a:gd name="connsiteX11" fmla="*/ 88792 w 5008268"/>
              <a:gd name="connsiteY11" fmla="*/ 751467 h 1115726"/>
              <a:gd name="connsiteX12" fmla="*/ 82264 w 5008268"/>
              <a:gd name="connsiteY12" fmla="*/ 751467 h 1115726"/>
              <a:gd name="connsiteX13" fmla="*/ 120131 w 5008268"/>
              <a:gd name="connsiteY13" fmla="*/ 661369 h 1115726"/>
              <a:gd name="connsiteX14" fmla="*/ 120131 w 5008268"/>
              <a:gd name="connsiteY14" fmla="*/ 735798 h 1115726"/>
              <a:gd name="connsiteX15" fmla="*/ 125354 w 5008268"/>
              <a:gd name="connsiteY15" fmla="*/ 735798 h 1115726"/>
              <a:gd name="connsiteX16" fmla="*/ 129924 w 5008268"/>
              <a:gd name="connsiteY16" fmla="*/ 735798 h 1115726"/>
              <a:gd name="connsiteX17" fmla="*/ 129924 w 5008268"/>
              <a:gd name="connsiteY17" fmla="*/ 661369 h 1115726"/>
              <a:gd name="connsiteX18" fmla="*/ 126660 w 5008268"/>
              <a:gd name="connsiteY18" fmla="*/ 661369 h 1115726"/>
              <a:gd name="connsiteX19" fmla="*/ 77693 w 5008268"/>
              <a:gd name="connsiteY19" fmla="*/ 661369 h 1115726"/>
              <a:gd name="connsiteX20" fmla="*/ 78999 w 5008268"/>
              <a:gd name="connsiteY20" fmla="*/ 737104 h 1115726"/>
              <a:gd name="connsiteX21" fmla="*/ 84222 w 5008268"/>
              <a:gd name="connsiteY21" fmla="*/ 735798 h 1115726"/>
              <a:gd name="connsiteX22" fmla="*/ 90098 w 5008268"/>
              <a:gd name="connsiteY22" fmla="*/ 735798 h 1115726"/>
              <a:gd name="connsiteX23" fmla="*/ 92057 w 5008268"/>
              <a:gd name="connsiteY23" fmla="*/ 735798 h 1115726"/>
              <a:gd name="connsiteX24" fmla="*/ 92057 w 5008268"/>
              <a:gd name="connsiteY24" fmla="*/ 661369 h 1115726"/>
              <a:gd name="connsiteX25" fmla="*/ 88792 w 5008268"/>
              <a:gd name="connsiteY25" fmla="*/ 661369 h 1115726"/>
              <a:gd name="connsiteX26" fmla="*/ 82264 w 5008268"/>
              <a:gd name="connsiteY26" fmla="*/ 661369 h 1115726"/>
              <a:gd name="connsiteX27" fmla="*/ 118825 w 5008268"/>
              <a:gd name="connsiteY27" fmla="*/ 568007 h 1115726"/>
              <a:gd name="connsiteX28" fmla="*/ 120131 w 5008268"/>
              <a:gd name="connsiteY28" fmla="*/ 648312 h 1115726"/>
              <a:gd name="connsiteX29" fmla="*/ 125354 w 5008268"/>
              <a:gd name="connsiteY29" fmla="*/ 648312 h 1115726"/>
              <a:gd name="connsiteX30" fmla="*/ 129924 w 5008268"/>
              <a:gd name="connsiteY30" fmla="*/ 648312 h 1115726"/>
              <a:gd name="connsiteX31" fmla="*/ 129924 w 5008268"/>
              <a:gd name="connsiteY31" fmla="*/ 568007 h 1115726"/>
              <a:gd name="connsiteX32" fmla="*/ 126660 w 5008268"/>
              <a:gd name="connsiteY32" fmla="*/ 568007 h 1115726"/>
              <a:gd name="connsiteX33" fmla="*/ 77693 w 5008268"/>
              <a:gd name="connsiteY33" fmla="*/ 568007 h 1115726"/>
              <a:gd name="connsiteX34" fmla="*/ 77693 w 5008268"/>
              <a:gd name="connsiteY34" fmla="*/ 648312 h 1115726"/>
              <a:gd name="connsiteX35" fmla="*/ 84222 w 5008268"/>
              <a:gd name="connsiteY35" fmla="*/ 648312 h 1115726"/>
              <a:gd name="connsiteX36" fmla="*/ 88792 w 5008268"/>
              <a:gd name="connsiteY36" fmla="*/ 648312 h 1115726"/>
              <a:gd name="connsiteX37" fmla="*/ 92057 w 5008268"/>
              <a:gd name="connsiteY37" fmla="*/ 648312 h 1115726"/>
              <a:gd name="connsiteX38" fmla="*/ 92057 w 5008268"/>
              <a:gd name="connsiteY38" fmla="*/ 568007 h 1115726"/>
              <a:gd name="connsiteX39" fmla="*/ 88792 w 5008268"/>
              <a:gd name="connsiteY39" fmla="*/ 568007 h 1115726"/>
              <a:gd name="connsiteX40" fmla="*/ 80958 w 5008268"/>
              <a:gd name="connsiteY40" fmla="*/ 568007 h 1115726"/>
              <a:gd name="connsiteX41" fmla="*/ 118825 w 5008268"/>
              <a:gd name="connsiteY41" fmla="*/ 475951 h 1115726"/>
              <a:gd name="connsiteX42" fmla="*/ 118825 w 5008268"/>
              <a:gd name="connsiteY42" fmla="*/ 558214 h 1115726"/>
              <a:gd name="connsiteX43" fmla="*/ 123395 w 5008268"/>
              <a:gd name="connsiteY43" fmla="*/ 558214 h 1115726"/>
              <a:gd name="connsiteX44" fmla="*/ 129924 w 5008268"/>
              <a:gd name="connsiteY44" fmla="*/ 558214 h 1115726"/>
              <a:gd name="connsiteX45" fmla="*/ 128618 w 5008268"/>
              <a:gd name="connsiteY45" fmla="*/ 475951 h 1115726"/>
              <a:gd name="connsiteX46" fmla="*/ 123395 w 5008268"/>
              <a:gd name="connsiteY46" fmla="*/ 475951 h 1115726"/>
              <a:gd name="connsiteX47" fmla="*/ 77693 w 5008268"/>
              <a:gd name="connsiteY47" fmla="*/ 475951 h 1115726"/>
              <a:gd name="connsiteX48" fmla="*/ 77693 w 5008268"/>
              <a:gd name="connsiteY48" fmla="*/ 558214 h 1115726"/>
              <a:gd name="connsiteX49" fmla="*/ 82264 w 5008268"/>
              <a:gd name="connsiteY49" fmla="*/ 558214 h 1115726"/>
              <a:gd name="connsiteX50" fmla="*/ 88792 w 5008268"/>
              <a:gd name="connsiteY50" fmla="*/ 558214 h 1115726"/>
              <a:gd name="connsiteX51" fmla="*/ 90098 w 5008268"/>
              <a:gd name="connsiteY51" fmla="*/ 558214 h 1115726"/>
              <a:gd name="connsiteX52" fmla="*/ 90098 w 5008268"/>
              <a:gd name="connsiteY52" fmla="*/ 475951 h 1115726"/>
              <a:gd name="connsiteX53" fmla="*/ 88792 w 5008268"/>
              <a:gd name="connsiteY53" fmla="*/ 475951 h 1115726"/>
              <a:gd name="connsiteX54" fmla="*/ 82264 w 5008268"/>
              <a:gd name="connsiteY54" fmla="*/ 475951 h 1115726"/>
              <a:gd name="connsiteX55" fmla="*/ 118825 w 5008268"/>
              <a:gd name="connsiteY55" fmla="*/ 407398 h 1115726"/>
              <a:gd name="connsiteX56" fmla="*/ 118825 w 5008268"/>
              <a:gd name="connsiteY56" fmla="*/ 464852 h 1115726"/>
              <a:gd name="connsiteX57" fmla="*/ 126660 w 5008268"/>
              <a:gd name="connsiteY57" fmla="*/ 464852 h 1115726"/>
              <a:gd name="connsiteX58" fmla="*/ 128618 w 5008268"/>
              <a:gd name="connsiteY58" fmla="*/ 464852 h 1115726"/>
              <a:gd name="connsiteX59" fmla="*/ 128618 w 5008268"/>
              <a:gd name="connsiteY59" fmla="*/ 407398 h 1115726"/>
              <a:gd name="connsiteX60" fmla="*/ 123395 w 5008268"/>
              <a:gd name="connsiteY60" fmla="*/ 407398 h 1115726"/>
              <a:gd name="connsiteX61" fmla="*/ 76388 w 5008268"/>
              <a:gd name="connsiteY61" fmla="*/ 407398 h 1115726"/>
              <a:gd name="connsiteX62" fmla="*/ 77693 w 5008268"/>
              <a:gd name="connsiteY62" fmla="*/ 464852 h 1115726"/>
              <a:gd name="connsiteX63" fmla="*/ 80958 w 5008268"/>
              <a:gd name="connsiteY63" fmla="*/ 464852 h 1115726"/>
              <a:gd name="connsiteX64" fmla="*/ 87487 w 5008268"/>
              <a:gd name="connsiteY64" fmla="*/ 464852 h 1115726"/>
              <a:gd name="connsiteX65" fmla="*/ 90098 w 5008268"/>
              <a:gd name="connsiteY65" fmla="*/ 464852 h 1115726"/>
              <a:gd name="connsiteX66" fmla="*/ 90098 w 5008268"/>
              <a:gd name="connsiteY66" fmla="*/ 407398 h 1115726"/>
              <a:gd name="connsiteX67" fmla="*/ 85528 w 5008268"/>
              <a:gd name="connsiteY67" fmla="*/ 407398 h 1115726"/>
              <a:gd name="connsiteX68" fmla="*/ 78999 w 5008268"/>
              <a:gd name="connsiteY68" fmla="*/ 407398 h 1115726"/>
              <a:gd name="connsiteX69" fmla="*/ 1499021 w 5008268"/>
              <a:gd name="connsiteY69" fmla="*/ 0 h 1115726"/>
              <a:gd name="connsiteX70" fmla="*/ 1500327 w 5008268"/>
              <a:gd name="connsiteY70" fmla="*/ 0 h 1115726"/>
              <a:gd name="connsiteX71" fmla="*/ 1500327 w 5008268"/>
              <a:gd name="connsiteY71" fmla="*/ 7835 h 1115726"/>
              <a:gd name="connsiteX72" fmla="*/ 1500327 w 5008268"/>
              <a:gd name="connsiteY72" fmla="*/ 60065 h 1115726"/>
              <a:gd name="connsiteX73" fmla="*/ 1505550 w 5008268"/>
              <a:gd name="connsiteY73" fmla="*/ 60065 h 1115726"/>
              <a:gd name="connsiteX74" fmla="*/ 1505550 w 5008268"/>
              <a:gd name="connsiteY74" fmla="*/ 0 h 1115726"/>
              <a:gd name="connsiteX75" fmla="*/ 1506856 w 5008268"/>
              <a:gd name="connsiteY75" fmla="*/ 0 h 1115726"/>
              <a:gd name="connsiteX76" fmla="*/ 1508161 w 5008268"/>
              <a:gd name="connsiteY76" fmla="*/ 7835 h 1115726"/>
              <a:gd name="connsiteX77" fmla="*/ 1508161 w 5008268"/>
              <a:gd name="connsiteY77" fmla="*/ 60065 h 1115726"/>
              <a:gd name="connsiteX78" fmla="*/ 1513384 w 5008268"/>
              <a:gd name="connsiteY78" fmla="*/ 60065 h 1115726"/>
              <a:gd name="connsiteX79" fmla="*/ 1513384 w 5008268"/>
              <a:gd name="connsiteY79" fmla="*/ 0 h 1115726"/>
              <a:gd name="connsiteX80" fmla="*/ 1514690 w 5008268"/>
              <a:gd name="connsiteY80" fmla="*/ 0 h 1115726"/>
              <a:gd name="connsiteX81" fmla="*/ 1514690 w 5008268"/>
              <a:gd name="connsiteY81" fmla="*/ 7835 h 1115726"/>
              <a:gd name="connsiteX82" fmla="*/ 1514690 w 5008268"/>
              <a:gd name="connsiteY82" fmla="*/ 60065 h 1115726"/>
              <a:gd name="connsiteX83" fmla="*/ 1519260 w 5008268"/>
              <a:gd name="connsiteY83" fmla="*/ 60065 h 1115726"/>
              <a:gd name="connsiteX84" fmla="*/ 1519260 w 5008268"/>
              <a:gd name="connsiteY84" fmla="*/ 0 h 1115726"/>
              <a:gd name="connsiteX85" fmla="*/ 1522525 w 5008268"/>
              <a:gd name="connsiteY85" fmla="*/ 0 h 1115726"/>
              <a:gd name="connsiteX86" fmla="*/ 1522525 w 5008268"/>
              <a:gd name="connsiteY86" fmla="*/ 7835 h 1115726"/>
              <a:gd name="connsiteX87" fmla="*/ 1522525 w 5008268"/>
              <a:gd name="connsiteY87" fmla="*/ 60065 h 1115726"/>
              <a:gd name="connsiteX88" fmla="*/ 1527748 w 5008268"/>
              <a:gd name="connsiteY88" fmla="*/ 60065 h 1115726"/>
              <a:gd name="connsiteX89" fmla="*/ 1527748 w 5008268"/>
              <a:gd name="connsiteY89" fmla="*/ 0 h 1115726"/>
              <a:gd name="connsiteX90" fmla="*/ 1529054 w 5008268"/>
              <a:gd name="connsiteY90" fmla="*/ 0 h 1115726"/>
              <a:gd name="connsiteX91" fmla="*/ 1529054 w 5008268"/>
              <a:gd name="connsiteY91" fmla="*/ 7835 h 1115726"/>
              <a:gd name="connsiteX92" fmla="*/ 1529054 w 5008268"/>
              <a:gd name="connsiteY92" fmla="*/ 60065 h 1115726"/>
              <a:gd name="connsiteX93" fmla="*/ 1535582 w 5008268"/>
              <a:gd name="connsiteY93" fmla="*/ 60065 h 1115726"/>
              <a:gd name="connsiteX94" fmla="*/ 1535582 w 5008268"/>
              <a:gd name="connsiteY94" fmla="*/ 52231 h 1115726"/>
              <a:gd name="connsiteX95" fmla="*/ 1540153 w 5008268"/>
              <a:gd name="connsiteY95" fmla="*/ 52231 h 1115726"/>
              <a:gd name="connsiteX96" fmla="*/ 1540153 w 5008268"/>
              <a:gd name="connsiteY96" fmla="*/ 82263 h 1115726"/>
              <a:gd name="connsiteX97" fmla="*/ 1540153 w 5008268"/>
              <a:gd name="connsiteY97" fmla="*/ 173014 h 1115726"/>
              <a:gd name="connsiteX98" fmla="*/ 1614581 w 5008268"/>
              <a:gd name="connsiteY98" fmla="*/ 173014 h 1115726"/>
              <a:gd name="connsiteX99" fmla="*/ 1614581 w 5008268"/>
              <a:gd name="connsiteY99" fmla="*/ 174320 h 1115726"/>
              <a:gd name="connsiteX100" fmla="*/ 1614581 w 5008268"/>
              <a:gd name="connsiteY100" fmla="*/ 185419 h 1115726"/>
              <a:gd name="connsiteX101" fmla="*/ 1614581 w 5008268"/>
              <a:gd name="connsiteY101" fmla="*/ 189989 h 1115726"/>
              <a:gd name="connsiteX102" fmla="*/ 1614581 w 5008268"/>
              <a:gd name="connsiteY102" fmla="*/ 198476 h 1115726"/>
              <a:gd name="connsiteX103" fmla="*/ 1671381 w 5008268"/>
              <a:gd name="connsiteY103" fmla="*/ 198476 h 1115726"/>
              <a:gd name="connsiteX104" fmla="*/ 1690315 w 5008268"/>
              <a:gd name="connsiteY104" fmla="*/ 198476 h 1115726"/>
              <a:gd name="connsiteX105" fmla="*/ 1690315 w 5008268"/>
              <a:gd name="connsiteY105" fmla="*/ 201088 h 1115726"/>
              <a:gd name="connsiteX106" fmla="*/ 1690315 w 5008268"/>
              <a:gd name="connsiteY106" fmla="*/ 204352 h 1115726"/>
              <a:gd name="connsiteX107" fmla="*/ 1690315 w 5008268"/>
              <a:gd name="connsiteY107" fmla="*/ 215451 h 1115726"/>
              <a:gd name="connsiteX108" fmla="*/ 1690315 w 5008268"/>
              <a:gd name="connsiteY108" fmla="*/ 218715 h 1115726"/>
              <a:gd name="connsiteX109" fmla="*/ 1690315 w 5008268"/>
              <a:gd name="connsiteY109" fmla="*/ 231773 h 1115726"/>
              <a:gd name="connsiteX110" fmla="*/ 1690315 w 5008268"/>
              <a:gd name="connsiteY110" fmla="*/ 266376 h 1115726"/>
              <a:gd name="connsiteX111" fmla="*/ 1699455 w 5008268"/>
              <a:gd name="connsiteY111" fmla="*/ 266376 h 1115726"/>
              <a:gd name="connsiteX112" fmla="*/ 1747116 w 5008268"/>
              <a:gd name="connsiteY112" fmla="*/ 269640 h 1115726"/>
              <a:gd name="connsiteX113" fmla="*/ 1788247 w 5008268"/>
              <a:gd name="connsiteY113" fmla="*/ 272905 h 1115726"/>
              <a:gd name="connsiteX114" fmla="*/ 1788247 w 5008268"/>
              <a:gd name="connsiteY114" fmla="*/ 310772 h 1115726"/>
              <a:gd name="connsiteX115" fmla="*/ 1789553 w 5008268"/>
              <a:gd name="connsiteY115" fmla="*/ 310772 h 1115726"/>
              <a:gd name="connsiteX116" fmla="*/ 1789553 w 5008268"/>
              <a:gd name="connsiteY116" fmla="*/ 312078 h 1115726"/>
              <a:gd name="connsiteX117" fmla="*/ 1788247 w 5008268"/>
              <a:gd name="connsiteY117" fmla="*/ 314036 h 1115726"/>
              <a:gd name="connsiteX118" fmla="*/ 1788247 w 5008268"/>
              <a:gd name="connsiteY118" fmla="*/ 337540 h 1115726"/>
              <a:gd name="connsiteX119" fmla="*/ 1789553 w 5008268"/>
              <a:gd name="connsiteY119" fmla="*/ 337540 h 1115726"/>
              <a:gd name="connsiteX120" fmla="*/ 1788247 w 5008268"/>
              <a:gd name="connsiteY120" fmla="*/ 340804 h 1115726"/>
              <a:gd name="connsiteX121" fmla="*/ 1788247 w 5008268"/>
              <a:gd name="connsiteY121" fmla="*/ 363002 h 1115726"/>
              <a:gd name="connsiteX122" fmla="*/ 1789553 w 5008268"/>
              <a:gd name="connsiteY122" fmla="*/ 363002 h 1115726"/>
              <a:gd name="connsiteX123" fmla="*/ 1789553 w 5008268"/>
              <a:gd name="connsiteY123" fmla="*/ 364961 h 1115726"/>
              <a:gd name="connsiteX124" fmla="*/ 1788247 w 5008268"/>
              <a:gd name="connsiteY124" fmla="*/ 366267 h 1115726"/>
              <a:gd name="connsiteX125" fmla="*/ 1788247 w 5008268"/>
              <a:gd name="connsiteY125" fmla="*/ 412621 h 1115726"/>
              <a:gd name="connsiteX126" fmla="*/ 1802611 w 5008268"/>
              <a:gd name="connsiteY126" fmla="*/ 412621 h 1115726"/>
              <a:gd name="connsiteX127" fmla="*/ 1802611 w 5008268"/>
              <a:gd name="connsiteY127" fmla="*/ 350598 h 1115726"/>
              <a:gd name="connsiteX128" fmla="*/ 1843742 w 5008268"/>
              <a:gd name="connsiteY128" fmla="*/ 350598 h 1115726"/>
              <a:gd name="connsiteX129" fmla="*/ 1843742 w 5008268"/>
              <a:gd name="connsiteY129" fmla="*/ 377366 h 1115726"/>
              <a:gd name="connsiteX130" fmla="*/ 1881609 w 5008268"/>
              <a:gd name="connsiteY130" fmla="*/ 377366 h 1115726"/>
              <a:gd name="connsiteX131" fmla="*/ 1881609 w 5008268"/>
              <a:gd name="connsiteY131" fmla="*/ 412621 h 1115726"/>
              <a:gd name="connsiteX132" fmla="*/ 1920782 w 5008268"/>
              <a:gd name="connsiteY132" fmla="*/ 412621 h 1115726"/>
              <a:gd name="connsiteX133" fmla="*/ 1920782 w 5008268"/>
              <a:gd name="connsiteY133" fmla="*/ 548421 h 1115726"/>
              <a:gd name="connsiteX134" fmla="*/ 1922741 w 5008268"/>
              <a:gd name="connsiteY134" fmla="*/ 548421 h 1115726"/>
              <a:gd name="connsiteX135" fmla="*/ 1922741 w 5008268"/>
              <a:gd name="connsiteY135" fmla="*/ 547115 h 1115726"/>
              <a:gd name="connsiteX136" fmla="*/ 1939716 w 5008268"/>
              <a:gd name="connsiteY136" fmla="*/ 545809 h 1115726"/>
              <a:gd name="connsiteX137" fmla="*/ 1939716 w 5008268"/>
              <a:gd name="connsiteY137" fmla="*/ 532752 h 1115726"/>
              <a:gd name="connsiteX138" fmla="*/ 1956038 w 5008268"/>
              <a:gd name="connsiteY138" fmla="*/ 531446 h 1115726"/>
              <a:gd name="connsiteX139" fmla="*/ 1956038 w 5008268"/>
              <a:gd name="connsiteY139" fmla="*/ 520347 h 1115726"/>
              <a:gd name="connsiteX140" fmla="*/ 1971707 w 5008268"/>
              <a:gd name="connsiteY140" fmla="*/ 517082 h 1115726"/>
              <a:gd name="connsiteX141" fmla="*/ 1971707 w 5008268"/>
              <a:gd name="connsiteY141" fmla="*/ 505983 h 1115726"/>
              <a:gd name="connsiteX142" fmla="*/ 1986071 w 5008268"/>
              <a:gd name="connsiteY142" fmla="*/ 502719 h 1115726"/>
              <a:gd name="connsiteX143" fmla="*/ 1986071 w 5008268"/>
              <a:gd name="connsiteY143" fmla="*/ 491620 h 1115726"/>
              <a:gd name="connsiteX144" fmla="*/ 2005004 w 5008268"/>
              <a:gd name="connsiteY144" fmla="*/ 488356 h 1115726"/>
              <a:gd name="connsiteX145" fmla="*/ 2036343 w 5008268"/>
              <a:gd name="connsiteY145" fmla="*/ 488356 h 1115726"/>
              <a:gd name="connsiteX146" fmla="*/ 2061805 w 5008268"/>
              <a:gd name="connsiteY146" fmla="*/ 491620 h 1115726"/>
              <a:gd name="connsiteX147" fmla="*/ 2063111 w 5008268"/>
              <a:gd name="connsiteY147" fmla="*/ 496190 h 1115726"/>
              <a:gd name="connsiteX148" fmla="*/ 2065070 w 5008268"/>
              <a:gd name="connsiteY148" fmla="*/ 504025 h 1115726"/>
              <a:gd name="connsiteX149" fmla="*/ 2074210 w 5008268"/>
              <a:gd name="connsiteY149" fmla="*/ 505983 h 1115726"/>
              <a:gd name="connsiteX150" fmla="*/ 2079433 w 5008268"/>
              <a:gd name="connsiteY150" fmla="*/ 512512 h 1115726"/>
              <a:gd name="connsiteX151" fmla="*/ 2079433 w 5008268"/>
              <a:gd name="connsiteY151" fmla="*/ 518388 h 1115726"/>
              <a:gd name="connsiteX152" fmla="*/ 2088573 w 5008268"/>
              <a:gd name="connsiteY152" fmla="*/ 520347 h 1115726"/>
              <a:gd name="connsiteX153" fmla="*/ 2093144 w 5008268"/>
              <a:gd name="connsiteY153" fmla="*/ 526223 h 1115726"/>
              <a:gd name="connsiteX154" fmla="*/ 2093144 w 5008268"/>
              <a:gd name="connsiteY154" fmla="*/ 532752 h 1115726"/>
              <a:gd name="connsiteX155" fmla="*/ 2102937 w 5008268"/>
              <a:gd name="connsiteY155" fmla="*/ 534710 h 1115726"/>
              <a:gd name="connsiteX156" fmla="*/ 2107507 w 5008268"/>
              <a:gd name="connsiteY156" fmla="*/ 542545 h 1115726"/>
              <a:gd name="connsiteX157" fmla="*/ 2107507 w 5008268"/>
              <a:gd name="connsiteY157" fmla="*/ 547115 h 1115726"/>
              <a:gd name="connsiteX158" fmla="*/ 2120565 w 5008268"/>
              <a:gd name="connsiteY158" fmla="*/ 548421 h 1115726"/>
              <a:gd name="connsiteX159" fmla="*/ 2121870 w 5008268"/>
              <a:gd name="connsiteY159" fmla="*/ 550379 h 1115726"/>
              <a:gd name="connsiteX160" fmla="*/ 2132969 w 5008268"/>
              <a:gd name="connsiteY160" fmla="*/ 548421 h 1115726"/>
              <a:gd name="connsiteX161" fmla="*/ 2169531 w 5008268"/>
              <a:gd name="connsiteY161" fmla="*/ 553644 h 1115726"/>
              <a:gd name="connsiteX162" fmla="*/ 2169531 w 5008268"/>
              <a:gd name="connsiteY162" fmla="*/ 590205 h 1115726"/>
              <a:gd name="connsiteX163" fmla="*/ 2170837 w 5008268"/>
              <a:gd name="connsiteY163" fmla="*/ 770401 h 1115726"/>
              <a:gd name="connsiteX164" fmla="*/ 2219803 w 5008268"/>
              <a:gd name="connsiteY164" fmla="*/ 770401 h 1115726"/>
              <a:gd name="connsiteX165" fmla="*/ 2219803 w 5008268"/>
              <a:gd name="connsiteY165" fmla="*/ 586941 h 1115726"/>
              <a:gd name="connsiteX166" fmla="*/ 2219803 w 5008268"/>
              <a:gd name="connsiteY166" fmla="*/ 547115 h 1115726"/>
              <a:gd name="connsiteX167" fmla="*/ 2254406 w 5008268"/>
              <a:gd name="connsiteY167" fmla="*/ 542545 h 1115726"/>
              <a:gd name="connsiteX168" fmla="*/ 2267463 w 5008268"/>
              <a:gd name="connsiteY168" fmla="*/ 543851 h 1115726"/>
              <a:gd name="connsiteX169" fmla="*/ 2268769 w 5008268"/>
              <a:gd name="connsiteY169" fmla="*/ 542545 h 1115726"/>
              <a:gd name="connsiteX170" fmla="*/ 2283133 w 5008268"/>
              <a:gd name="connsiteY170" fmla="*/ 540586 h 1115726"/>
              <a:gd name="connsiteX171" fmla="*/ 2283133 w 5008268"/>
              <a:gd name="connsiteY171" fmla="*/ 536016 h 1115726"/>
              <a:gd name="connsiteX172" fmla="*/ 2284438 w 5008268"/>
              <a:gd name="connsiteY172" fmla="*/ 528181 h 1115726"/>
              <a:gd name="connsiteX173" fmla="*/ 2297496 w 5008268"/>
              <a:gd name="connsiteY173" fmla="*/ 526223 h 1115726"/>
              <a:gd name="connsiteX174" fmla="*/ 2297496 w 5008268"/>
              <a:gd name="connsiteY174" fmla="*/ 521653 h 1115726"/>
              <a:gd name="connsiteX175" fmla="*/ 2300760 w 5008268"/>
              <a:gd name="connsiteY175" fmla="*/ 513818 h 1115726"/>
              <a:gd name="connsiteX176" fmla="*/ 2311859 w 5008268"/>
              <a:gd name="connsiteY176" fmla="*/ 512512 h 1115726"/>
              <a:gd name="connsiteX177" fmla="*/ 2313165 w 5008268"/>
              <a:gd name="connsiteY177" fmla="*/ 505983 h 1115726"/>
              <a:gd name="connsiteX178" fmla="*/ 2314471 w 5008268"/>
              <a:gd name="connsiteY178" fmla="*/ 499455 h 1115726"/>
              <a:gd name="connsiteX179" fmla="*/ 2327529 w 5008268"/>
              <a:gd name="connsiteY179" fmla="*/ 498149 h 1115726"/>
              <a:gd name="connsiteX180" fmla="*/ 2327529 w 5008268"/>
              <a:gd name="connsiteY180" fmla="*/ 490314 h 1115726"/>
              <a:gd name="connsiteX181" fmla="*/ 2328834 w 5008268"/>
              <a:gd name="connsiteY181" fmla="*/ 485091 h 1115726"/>
              <a:gd name="connsiteX182" fmla="*/ 2352338 w 5008268"/>
              <a:gd name="connsiteY182" fmla="*/ 481827 h 1115726"/>
              <a:gd name="connsiteX183" fmla="*/ 2385635 w 5008268"/>
              <a:gd name="connsiteY183" fmla="*/ 481827 h 1115726"/>
              <a:gd name="connsiteX184" fmla="*/ 2406528 w 5008268"/>
              <a:gd name="connsiteY184" fmla="*/ 485091 h 1115726"/>
              <a:gd name="connsiteX185" fmla="*/ 2404569 w 5008268"/>
              <a:gd name="connsiteY185" fmla="*/ 498149 h 1115726"/>
              <a:gd name="connsiteX186" fmla="*/ 2420891 w 5008268"/>
              <a:gd name="connsiteY186" fmla="*/ 499455 h 1115726"/>
              <a:gd name="connsiteX187" fmla="*/ 2420891 w 5008268"/>
              <a:gd name="connsiteY187" fmla="*/ 512512 h 1115726"/>
              <a:gd name="connsiteX188" fmla="*/ 2436560 w 5008268"/>
              <a:gd name="connsiteY188" fmla="*/ 513818 h 1115726"/>
              <a:gd name="connsiteX189" fmla="*/ 2436560 w 5008268"/>
              <a:gd name="connsiteY189" fmla="*/ 526223 h 1115726"/>
              <a:gd name="connsiteX190" fmla="*/ 2452229 w 5008268"/>
              <a:gd name="connsiteY190" fmla="*/ 528181 h 1115726"/>
              <a:gd name="connsiteX191" fmla="*/ 2452229 w 5008268"/>
              <a:gd name="connsiteY191" fmla="*/ 540586 h 1115726"/>
              <a:gd name="connsiteX192" fmla="*/ 2471163 w 5008268"/>
              <a:gd name="connsiteY192" fmla="*/ 542545 h 1115726"/>
              <a:gd name="connsiteX193" fmla="*/ 2469857 w 5008268"/>
              <a:gd name="connsiteY193" fmla="*/ 545809 h 1115726"/>
              <a:gd name="connsiteX194" fmla="*/ 2482262 w 5008268"/>
              <a:gd name="connsiteY194" fmla="*/ 543851 h 1115726"/>
              <a:gd name="connsiteX195" fmla="*/ 2504460 w 5008268"/>
              <a:gd name="connsiteY195" fmla="*/ 547115 h 1115726"/>
              <a:gd name="connsiteX196" fmla="*/ 2512295 w 5008268"/>
              <a:gd name="connsiteY196" fmla="*/ 548421 h 1115726"/>
              <a:gd name="connsiteX197" fmla="*/ 2510989 w 5008268"/>
              <a:gd name="connsiteY197" fmla="*/ 586941 h 1115726"/>
              <a:gd name="connsiteX198" fmla="*/ 2507724 w 5008268"/>
              <a:gd name="connsiteY198" fmla="*/ 904242 h 1115726"/>
              <a:gd name="connsiteX199" fmla="*/ 2509030 w 5008268"/>
              <a:gd name="connsiteY199" fmla="*/ 902283 h 1115726"/>
              <a:gd name="connsiteX200" fmla="*/ 2509030 w 5008268"/>
              <a:gd name="connsiteY200" fmla="*/ 894448 h 1115726"/>
              <a:gd name="connsiteX201" fmla="*/ 2512295 w 5008268"/>
              <a:gd name="connsiteY201" fmla="*/ 835689 h 1115726"/>
              <a:gd name="connsiteX202" fmla="*/ 2512295 w 5008268"/>
              <a:gd name="connsiteY202" fmla="*/ 831119 h 1115726"/>
              <a:gd name="connsiteX203" fmla="*/ 2515559 w 5008268"/>
              <a:gd name="connsiteY203" fmla="*/ 831119 h 1115726"/>
              <a:gd name="connsiteX204" fmla="*/ 2515559 w 5008268"/>
              <a:gd name="connsiteY204" fmla="*/ 835689 h 1115726"/>
              <a:gd name="connsiteX205" fmla="*/ 2516865 w 5008268"/>
              <a:gd name="connsiteY205" fmla="*/ 843524 h 1115726"/>
              <a:gd name="connsiteX206" fmla="*/ 2526658 w 5008268"/>
              <a:gd name="connsiteY206" fmla="*/ 843524 h 1115726"/>
              <a:gd name="connsiteX207" fmla="*/ 2526658 w 5008268"/>
              <a:gd name="connsiteY207" fmla="*/ 842218 h 1115726"/>
              <a:gd name="connsiteX208" fmla="*/ 2531228 w 5008268"/>
              <a:gd name="connsiteY208" fmla="*/ 835689 h 1115726"/>
              <a:gd name="connsiteX209" fmla="*/ 2531228 w 5008268"/>
              <a:gd name="connsiteY209" fmla="*/ 805656 h 1115726"/>
              <a:gd name="connsiteX210" fmla="*/ 2531228 w 5008268"/>
              <a:gd name="connsiteY210" fmla="*/ 795863 h 1115726"/>
              <a:gd name="connsiteX211" fmla="*/ 2534493 w 5008268"/>
              <a:gd name="connsiteY211" fmla="*/ 794557 h 1115726"/>
              <a:gd name="connsiteX212" fmla="*/ 2534493 w 5008268"/>
              <a:gd name="connsiteY212" fmla="*/ 746897 h 1115726"/>
              <a:gd name="connsiteX213" fmla="*/ 2535798 w 5008268"/>
              <a:gd name="connsiteY213" fmla="*/ 746897 h 1115726"/>
              <a:gd name="connsiteX214" fmla="*/ 2537757 w 5008268"/>
              <a:gd name="connsiteY214" fmla="*/ 746897 h 1115726"/>
              <a:gd name="connsiteX215" fmla="*/ 2545592 w 5008268"/>
              <a:gd name="connsiteY215" fmla="*/ 714906 h 1115726"/>
              <a:gd name="connsiteX216" fmla="*/ 2543633 w 5008268"/>
              <a:gd name="connsiteY216" fmla="*/ 714906 h 1115726"/>
              <a:gd name="connsiteX217" fmla="*/ 2543633 w 5008268"/>
              <a:gd name="connsiteY217" fmla="*/ 707071 h 1115726"/>
              <a:gd name="connsiteX218" fmla="*/ 2546897 w 5008268"/>
              <a:gd name="connsiteY218" fmla="*/ 707071 h 1115726"/>
              <a:gd name="connsiteX219" fmla="*/ 2550162 w 5008268"/>
              <a:gd name="connsiteY219" fmla="*/ 707071 h 1115726"/>
              <a:gd name="connsiteX220" fmla="*/ 2550162 w 5008268"/>
              <a:gd name="connsiteY220" fmla="*/ 710336 h 1115726"/>
              <a:gd name="connsiteX221" fmla="*/ 2553426 w 5008268"/>
              <a:gd name="connsiteY221" fmla="*/ 710336 h 1115726"/>
              <a:gd name="connsiteX222" fmla="*/ 2553426 w 5008268"/>
              <a:gd name="connsiteY222" fmla="*/ 720129 h 1115726"/>
              <a:gd name="connsiteX223" fmla="*/ 2557996 w 5008268"/>
              <a:gd name="connsiteY223" fmla="*/ 742327 h 1115726"/>
              <a:gd name="connsiteX224" fmla="*/ 2565831 w 5008268"/>
              <a:gd name="connsiteY224" fmla="*/ 659411 h 1115726"/>
              <a:gd name="connsiteX225" fmla="*/ 2563220 w 5008268"/>
              <a:gd name="connsiteY225" fmla="*/ 659411 h 1115726"/>
              <a:gd name="connsiteX226" fmla="*/ 2563220 w 5008268"/>
              <a:gd name="connsiteY226" fmla="*/ 658105 h 1115726"/>
              <a:gd name="connsiteX227" fmla="*/ 2563220 w 5008268"/>
              <a:gd name="connsiteY227" fmla="*/ 651576 h 1115726"/>
              <a:gd name="connsiteX228" fmla="*/ 2567790 w 5008268"/>
              <a:gd name="connsiteY228" fmla="*/ 651576 h 1115726"/>
              <a:gd name="connsiteX229" fmla="*/ 2572360 w 5008268"/>
              <a:gd name="connsiteY229" fmla="*/ 590205 h 1115726"/>
              <a:gd name="connsiteX230" fmla="*/ 2569095 w 5008268"/>
              <a:gd name="connsiteY230" fmla="*/ 590205 h 1115726"/>
              <a:gd name="connsiteX231" fmla="*/ 2569095 w 5008268"/>
              <a:gd name="connsiteY231" fmla="*/ 572578 h 1115726"/>
              <a:gd name="connsiteX232" fmla="*/ 2569095 w 5008268"/>
              <a:gd name="connsiteY232" fmla="*/ 547115 h 1115726"/>
              <a:gd name="connsiteX233" fmla="*/ 2583459 w 5008268"/>
              <a:gd name="connsiteY233" fmla="*/ 547115 h 1115726"/>
              <a:gd name="connsiteX234" fmla="*/ 2583459 w 5008268"/>
              <a:gd name="connsiteY234" fmla="*/ 572578 h 1115726"/>
              <a:gd name="connsiteX235" fmla="*/ 2583459 w 5008268"/>
              <a:gd name="connsiteY235" fmla="*/ 590205 h 1115726"/>
              <a:gd name="connsiteX236" fmla="*/ 2580194 w 5008268"/>
              <a:gd name="connsiteY236" fmla="*/ 590205 h 1115726"/>
              <a:gd name="connsiteX237" fmla="*/ 2584765 w 5008268"/>
              <a:gd name="connsiteY237" fmla="*/ 651576 h 1115726"/>
              <a:gd name="connsiteX238" fmla="*/ 2588029 w 5008268"/>
              <a:gd name="connsiteY238" fmla="*/ 651576 h 1115726"/>
              <a:gd name="connsiteX239" fmla="*/ 2589988 w 5008268"/>
              <a:gd name="connsiteY239" fmla="*/ 653535 h 1115726"/>
              <a:gd name="connsiteX240" fmla="*/ 2589988 w 5008268"/>
              <a:gd name="connsiteY240" fmla="*/ 659411 h 1115726"/>
              <a:gd name="connsiteX241" fmla="*/ 2584765 w 5008268"/>
              <a:gd name="connsiteY241" fmla="*/ 661369 h 1115726"/>
              <a:gd name="connsiteX242" fmla="*/ 2593252 w 5008268"/>
              <a:gd name="connsiteY242" fmla="*/ 742327 h 1115726"/>
              <a:gd name="connsiteX243" fmla="*/ 2599128 w 5008268"/>
              <a:gd name="connsiteY243" fmla="*/ 714906 h 1115726"/>
              <a:gd name="connsiteX244" fmla="*/ 2597822 w 5008268"/>
              <a:gd name="connsiteY244" fmla="*/ 714906 h 1115726"/>
              <a:gd name="connsiteX245" fmla="*/ 2597822 w 5008268"/>
              <a:gd name="connsiteY245" fmla="*/ 705765 h 1115726"/>
              <a:gd name="connsiteX246" fmla="*/ 2601087 w 5008268"/>
              <a:gd name="connsiteY246" fmla="*/ 705765 h 1115726"/>
              <a:gd name="connsiteX247" fmla="*/ 2605657 w 5008268"/>
              <a:gd name="connsiteY247" fmla="*/ 705765 h 1115726"/>
              <a:gd name="connsiteX248" fmla="*/ 2605657 w 5008268"/>
              <a:gd name="connsiteY248" fmla="*/ 712294 h 1115726"/>
              <a:gd name="connsiteX249" fmla="*/ 2606963 w 5008268"/>
              <a:gd name="connsiteY249" fmla="*/ 712294 h 1115726"/>
              <a:gd name="connsiteX250" fmla="*/ 2606963 w 5008268"/>
              <a:gd name="connsiteY250" fmla="*/ 720129 h 1115726"/>
              <a:gd name="connsiteX251" fmla="*/ 2605657 w 5008268"/>
              <a:gd name="connsiteY251" fmla="*/ 720129 h 1115726"/>
              <a:gd name="connsiteX252" fmla="*/ 2612186 w 5008268"/>
              <a:gd name="connsiteY252" fmla="*/ 746897 h 1115726"/>
              <a:gd name="connsiteX253" fmla="*/ 2613492 w 5008268"/>
              <a:gd name="connsiteY253" fmla="*/ 746897 h 1115726"/>
              <a:gd name="connsiteX254" fmla="*/ 2613492 w 5008268"/>
              <a:gd name="connsiteY254" fmla="*/ 750161 h 1115726"/>
              <a:gd name="connsiteX255" fmla="*/ 2614797 w 5008268"/>
              <a:gd name="connsiteY255" fmla="*/ 750161 h 1115726"/>
              <a:gd name="connsiteX256" fmla="*/ 2614797 w 5008268"/>
              <a:gd name="connsiteY256" fmla="*/ 751467 h 1115726"/>
              <a:gd name="connsiteX257" fmla="*/ 2614797 w 5008268"/>
              <a:gd name="connsiteY257" fmla="*/ 794557 h 1115726"/>
              <a:gd name="connsiteX258" fmla="*/ 2616756 w 5008268"/>
              <a:gd name="connsiteY258" fmla="*/ 795863 h 1115726"/>
              <a:gd name="connsiteX259" fmla="*/ 2616756 w 5008268"/>
              <a:gd name="connsiteY259" fmla="*/ 797822 h 1115726"/>
              <a:gd name="connsiteX260" fmla="*/ 2618062 w 5008268"/>
              <a:gd name="connsiteY260" fmla="*/ 797822 h 1115726"/>
              <a:gd name="connsiteX261" fmla="*/ 2618062 w 5008268"/>
              <a:gd name="connsiteY261" fmla="*/ 835689 h 1115726"/>
              <a:gd name="connsiteX262" fmla="*/ 2621326 w 5008268"/>
              <a:gd name="connsiteY262" fmla="*/ 843524 h 1115726"/>
              <a:gd name="connsiteX263" fmla="*/ 2631119 w 5008268"/>
              <a:gd name="connsiteY263" fmla="*/ 843524 h 1115726"/>
              <a:gd name="connsiteX264" fmla="*/ 2631119 w 5008268"/>
              <a:gd name="connsiteY264" fmla="*/ 836995 h 1115726"/>
              <a:gd name="connsiteX265" fmla="*/ 2635690 w 5008268"/>
              <a:gd name="connsiteY265" fmla="*/ 836995 h 1115726"/>
              <a:gd name="connsiteX266" fmla="*/ 2635690 w 5008268"/>
              <a:gd name="connsiteY266" fmla="*/ 812185 h 1115726"/>
              <a:gd name="connsiteX267" fmla="*/ 2640260 w 5008268"/>
              <a:gd name="connsiteY267" fmla="*/ 812185 h 1115726"/>
              <a:gd name="connsiteX268" fmla="*/ 2648094 w 5008268"/>
              <a:gd name="connsiteY268" fmla="*/ 723393 h 1115726"/>
              <a:gd name="connsiteX269" fmla="*/ 2644830 w 5008268"/>
              <a:gd name="connsiteY269" fmla="*/ 723393 h 1115726"/>
              <a:gd name="connsiteX270" fmla="*/ 2644830 w 5008268"/>
              <a:gd name="connsiteY270" fmla="*/ 699237 h 1115726"/>
              <a:gd name="connsiteX271" fmla="*/ 2655929 w 5008268"/>
              <a:gd name="connsiteY271" fmla="*/ 699237 h 1115726"/>
              <a:gd name="connsiteX272" fmla="*/ 2655929 w 5008268"/>
              <a:gd name="connsiteY272" fmla="*/ 723393 h 1115726"/>
              <a:gd name="connsiteX273" fmla="*/ 2651359 w 5008268"/>
              <a:gd name="connsiteY273" fmla="*/ 723393 h 1115726"/>
              <a:gd name="connsiteX274" fmla="*/ 2661152 w 5008268"/>
              <a:gd name="connsiteY274" fmla="*/ 812185 h 1115726"/>
              <a:gd name="connsiteX275" fmla="*/ 2663764 w 5008268"/>
              <a:gd name="connsiteY275" fmla="*/ 812185 h 1115726"/>
              <a:gd name="connsiteX276" fmla="*/ 2663764 w 5008268"/>
              <a:gd name="connsiteY276" fmla="*/ 813491 h 1115726"/>
              <a:gd name="connsiteX277" fmla="*/ 2663764 w 5008268"/>
              <a:gd name="connsiteY277" fmla="*/ 836995 h 1115726"/>
              <a:gd name="connsiteX278" fmla="*/ 2668987 w 5008268"/>
              <a:gd name="connsiteY278" fmla="*/ 836995 h 1115726"/>
              <a:gd name="connsiteX279" fmla="*/ 2668987 w 5008268"/>
              <a:gd name="connsiteY279" fmla="*/ 843524 h 1115726"/>
              <a:gd name="connsiteX280" fmla="*/ 2674863 w 5008268"/>
              <a:gd name="connsiteY280" fmla="*/ 843524 h 1115726"/>
              <a:gd name="connsiteX281" fmla="*/ 2674863 w 5008268"/>
              <a:gd name="connsiteY281" fmla="*/ 842218 h 1115726"/>
              <a:gd name="connsiteX282" fmla="*/ 2680086 w 5008268"/>
              <a:gd name="connsiteY282" fmla="*/ 835689 h 1115726"/>
              <a:gd name="connsiteX283" fmla="*/ 2680086 w 5008268"/>
              <a:gd name="connsiteY283" fmla="*/ 802392 h 1115726"/>
              <a:gd name="connsiteX284" fmla="*/ 2680086 w 5008268"/>
              <a:gd name="connsiteY284" fmla="*/ 801086 h 1115726"/>
              <a:gd name="connsiteX285" fmla="*/ 2683350 w 5008268"/>
              <a:gd name="connsiteY285" fmla="*/ 789987 h 1115726"/>
              <a:gd name="connsiteX286" fmla="*/ 2683350 w 5008268"/>
              <a:gd name="connsiteY286" fmla="*/ 757996 h 1115726"/>
              <a:gd name="connsiteX287" fmla="*/ 2684656 w 5008268"/>
              <a:gd name="connsiteY287" fmla="*/ 754732 h 1115726"/>
              <a:gd name="connsiteX288" fmla="*/ 2692490 w 5008268"/>
              <a:gd name="connsiteY288" fmla="*/ 720129 h 1115726"/>
              <a:gd name="connsiteX289" fmla="*/ 2691185 w 5008268"/>
              <a:gd name="connsiteY289" fmla="*/ 720129 h 1115726"/>
              <a:gd name="connsiteX290" fmla="*/ 2691185 w 5008268"/>
              <a:gd name="connsiteY290" fmla="*/ 710336 h 1115726"/>
              <a:gd name="connsiteX291" fmla="*/ 2691185 w 5008268"/>
              <a:gd name="connsiteY291" fmla="*/ 705765 h 1115726"/>
              <a:gd name="connsiteX292" fmla="*/ 2693796 w 5008268"/>
              <a:gd name="connsiteY292" fmla="*/ 705765 h 1115726"/>
              <a:gd name="connsiteX293" fmla="*/ 2699019 w 5008268"/>
              <a:gd name="connsiteY293" fmla="*/ 705765 h 1115726"/>
              <a:gd name="connsiteX294" fmla="*/ 2699019 w 5008268"/>
              <a:gd name="connsiteY294" fmla="*/ 714906 h 1115726"/>
              <a:gd name="connsiteX295" fmla="*/ 2697061 w 5008268"/>
              <a:gd name="connsiteY295" fmla="*/ 714906 h 1115726"/>
              <a:gd name="connsiteX296" fmla="*/ 2697061 w 5008268"/>
              <a:gd name="connsiteY296" fmla="*/ 718170 h 1115726"/>
              <a:gd name="connsiteX297" fmla="*/ 2703589 w 5008268"/>
              <a:gd name="connsiteY297" fmla="*/ 746897 h 1115726"/>
              <a:gd name="connsiteX298" fmla="*/ 2711424 w 5008268"/>
              <a:gd name="connsiteY298" fmla="*/ 662675 h 1115726"/>
              <a:gd name="connsiteX299" fmla="*/ 2708160 w 5008268"/>
              <a:gd name="connsiteY299" fmla="*/ 662675 h 1115726"/>
              <a:gd name="connsiteX300" fmla="*/ 2708160 w 5008268"/>
              <a:gd name="connsiteY300" fmla="*/ 661369 h 1115726"/>
              <a:gd name="connsiteX301" fmla="*/ 2708160 w 5008268"/>
              <a:gd name="connsiteY301" fmla="*/ 656799 h 1115726"/>
              <a:gd name="connsiteX302" fmla="*/ 2708160 w 5008268"/>
              <a:gd name="connsiteY302" fmla="*/ 654841 h 1115726"/>
              <a:gd name="connsiteX303" fmla="*/ 2711424 w 5008268"/>
              <a:gd name="connsiteY303" fmla="*/ 654841 h 1115726"/>
              <a:gd name="connsiteX304" fmla="*/ 2715994 w 5008268"/>
              <a:gd name="connsiteY304" fmla="*/ 592817 h 1115726"/>
              <a:gd name="connsiteX305" fmla="*/ 2715994 w 5008268"/>
              <a:gd name="connsiteY305" fmla="*/ 591511 h 1115726"/>
              <a:gd name="connsiteX306" fmla="*/ 2713383 w 5008268"/>
              <a:gd name="connsiteY306" fmla="*/ 591511 h 1115726"/>
              <a:gd name="connsiteX307" fmla="*/ 2713383 w 5008268"/>
              <a:gd name="connsiteY307" fmla="*/ 575842 h 1115726"/>
              <a:gd name="connsiteX308" fmla="*/ 2713383 w 5008268"/>
              <a:gd name="connsiteY308" fmla="*/ 550380 h 1115726"/>
              <a:gd name="connsiteX309" fmla="*/ 2727093 w 5008268"/>
              <a:gd name="connsiteY309" fmla="*/ 550380 h 1115726"/>
              <a:gd name="connsiteX310" fmla="*/ 2727093 w 5008268"/>
              <a:gd name="connsiteY310" fmla="*/ 575842 h 1115726"/>
              <a:gd name="connsiteX311" fmla="*/ 2727093 w 5008268"/>
              <a:gd name="connsiteY311" fmla="*/ 591511 h 1115726"/>
              <a:gd name="connsiteX312" fmla="*/ 2724482 w 5008268"/>
              <a:gd name="connsiteY312" fmla="*/ 591511 h 1115726"/>
              <a:gd name="connsiteX313" fmla="*/ 2729052 w 5008268"/>
              <a:gd name="connsiteY313" fmla="*/ 654841 h 1115726"/>
              <a:gd name="connsiteX314" fmla="*/ 2733622 w 5008268"/>
              <a:gd name="connsiteY314" fmla="*/ 654841 h 1115726"/>
              <a:gd name="connsiteX315" fmla="*/ 2733622 w 5008268"/>
              <a:gd name="connsiteY315" fmla="*/ 661369 h 1115726"/>
              <a:gd name="connsiteX316" fmla="*/ 2733622 w 5008268"/>
              <a:gd name="connsiteY316" fmla="*/ 662675 h 1115726"/>
              <a:gd name="connsiteX317" fmla="*/ 2730358 w 5008268"/>
              <a:gd name="connsiteY317" fmla="*/ 662675 h 1115726"/>
              <a:gd name="connsiteX318" fmla="*/ 2738192 w 5008268"/>
              <a:gd name="connsiteY318" fmla="*/ 746897 h 1115726"/>
              <a:gd name="connsiteX319" fmla="*/ 2744721 w 5008268"/>
              <a:gd name="connsiteY319" fmla="*/ 720129 h 1115726"/>
              <a:gd name="connsiteX320" fmla="*/ 2743415 w 5008268"/>
              <a:gd name="connsiteY320" fmla="*/ 720129 h 1115726"/>
              <a:gd name="connsiteX321" fmla="*/ 2743415 w 5008268"/>
              <a:gd name="connsiteY321" fmla="*/ 710336 h 1115726"/>
              <a:gd name="connsiteX322" fmla="*/ 2744721 w 5008268"/>
              <a:gd name="connsiteY322" fmla="*/ 710336 h 1115726"/>
              <a:gd name="connsiteX323" fmla="*/ 2744721 w 5008268"/>
              <a:gd name="connsiteY323" fmla="*/ 705765 h 1115726"/>
              <a:gd name="connsiteX324" fmla="*/ 2749291 w 5008268"/>
              <a:gd name="connsiteY324" fmla="*/ 705765 h 1115726"/>
              <a:gd name="connsiteX325" fmla="*/ 2752556 w 5008268"/>
              <a:gd name="connsiteY325" fmla="*/ 705765 h 1115726"/>
              <a:gd name="connsiteX326" fmla="*/ 2752556 w 5008268"/>
              <a:gd name="connsiteY326" fmla="*/ 714906 h 1115726"/>
              <a:gd name="connsiteX327" fmla="*/ 2751250 w 5008268"/>
              <a:gd name="connsiteY327" fmla="*/ 714906 h 1115726"/>
              <a:gd name="connsiteX328" fmla="*/ 2760390 w 5008268"/>
              <a:gd name="connsiteY328" fmla="*/ 754732 h 1115726"/>
              <a:gd name="connsiteX329" fmla="*/ 2760390 w 5008268"/>
              <a:gd name="connsiteY329" fmla="*/ 789987 h 1115726"/>
              <a:gd name="connsiteX330" fmla="*/ 2764960 w 5008268"/>
              <a:gd name="connsiteY330" fmla="*/ 801086 h 1115726"/>
              <a:gd name="connsiteX331" fmla="*/ 2764960 w 5008268"/>
              <a:gd name="connsiteY331" fmla="*/ 835689 h 1115726"/>
              <a:gd name="connsiteX332" fmla="*/ 2768225 w 5008268"/>
              <a:gd name="connsiteY332" fmla="*/ 842218 h 1115726"/>
              <a:gd name="connsiteX333" fmla="*/ 2768225 w 5008268"/>
              <a:gd name="connsiteY333" fmla="*/ 843524 h 1115726"/>
              <a:gd name="connsiteX334" fmla="*/ 2784547 w 5008268"/>
              <a:gd name="connsiteY334" fmla="*/ 843524 h 1115726"/>
              <a:gd name="connsiteX335" fmla="*/ 2784547 w 5008268"/>
              <a:gd name="connsiteY335" fmla="*/ 835689 h 1115726"/>
              <a:gd name="connsiteX336" fmla="*/ 2784547 w 5008268"/>
              <a:gd name="connsiteY336" fmla="*/ 831119 h 1115726"/>
              <a:gd name="connsiteX337" fmla="*/ 2785853 w 5008268"/>
              <a:gd name="connsiteY337" fmla="*/ 831119 h 1115726"/>
              <a:gd name="connsiteX338" fmla="*/ 2789117 w 5008268"/>
              <a:gd name="connsiteY338" fmla="*/ 831119 h 1115726"/>
              <a:gd name="connsiteX339" fmla="*/ 2789117 w 5008268"/>
              <a:gd name="connsiteY339" fmla="*/ 835689 h 1115726"/>
              <a:gd name="connsiteX340" fmla="*/ 2790423 w 5008268"/>
              <a:gd name="connsiteY340" fmla="*/ 894448 h 1115726"/>
              <a:gd name="connsiteX341" fmla="*/ 2790423 w 5008268"/>
              <a:gd name="connsiteY341" fmla="*/ 902283 h 1115726"/>
              <a:gd name="connsiteX342" fmla="*/ 2794993 w 5008268"/>
              <a:gd name="connsiteY342" fmla="*/ 906853 h 1115726"/>
              <a:gd name="connsiteX343" fmla="*/ 2796952 w 5008268"/>
              <a:gd name="connsiteY343" fmla="*/ 369531 h 1115726"/>
              <a:gd name="connsiteX344" fmla="*/ 2836125 w 5008268"/>
              <a:gd name="connsiteY344" fmla="*/ 369531 h 1115726"/>
              <a:gd name="connsiteX345" fmla="*/ 2836125 w 5008268"/>
              <a:gd name="connsiteY345" fmla="*/ 348639 h 1115726"/>
              <a:gd name="connsiteX346" fmla="*/ 2983676 w 5008268"/>
              <a:gd name="connsiteY346" fmla="*/ 348639 h 1115726"/>
              <a:gd name="connsiteX347" fmla="*/ 2994775 w 5008268"/>
              <a:gd name="connsiteY347" fmla="*/ 369531 h 1115726"/>
              <a:gd name="connsiteX348" fmla="*/ 3015015 w 5008268"/>
              <a:gd name="connsiteY348" fmla="*/ 369531 h 1115726"/>
              <a:gd name="connsiteX349" fmla="*/ 3033948 w 5008268"/>
              <a:gd name="connsiteY349" fmla="*/ 407398 h 1115726"/>
              <a:gd name="connsiteX350" fmla="*/ 3032643 w 5008268"/>
              <a:gd name="connsiteY350" fmla="*/ 897713 h 1115726"/>
              <a:gd name="connsiteX351" fmla="*/ 3035907 w 5008268"/>
              <a:gd name="connsiteY351" fmla="*/ 897713 h 1115726"/>
              <a:gd name="connsiteX352" fmla="*/ 3038519 w 5008268"/>
              <a:gd name="connsiteY352" fmla="*/ 895754 h 1115726"/>
              <a:gd name="connsiteX353" fmla="*/ 3045047 w 5008268"/>
              <a:gd name="connsiteY353" fmla="*/ 895754 h 1115726"/>
              <a:gd name="connsiteX354" fmla="*/ 3045047 w 5008268"/>
              <a:gd name="connsiteY354" fmla="*/ 883349 h 1115726"/>
              <a:gd name="connsiteX355" fmla="*/ 3046353 w 5008268"/>
              <a:gd name="connsiteY355" fmla="*/ 883349 h 1115726"/>
              <a:gd name="connsiteX356" fmla="*/ 3048312 w 5008268"/>
              <a:gd name="connsiteY356" fmla="*/ 883349 h 1115726"/>
              <a:gd name="connsiteX357" fmla="*/ 3049618 w 5008268"/>
              <a:gd name="connsiteY357" fmla="*/ 895754 h 1115726"/>
              <a:gd name="connsiteX358" fmla="*/ 3059411 w 5008268"/>
              <a:gd name="connsiteY358" fmla="*/ 895754 h 1115726"/>
              <a:gd name="connsiteX359" fmla="*/ 3059411 w 5008268"/>
              <a:gd name="connsiteY359" fmla="*/ 887920 h 1115726"/>
              <a:gd name="connsiteX360" fmla="*/ 3062675 w 5008268"/>
              <a:gd name="connsiteY360" fmla="*/ 886614 h 1115726"/>
              <a:gd name="connsiteX361" fmla="*/ 3067246 w 5008268"/>
              <a:gd name="connsiteY361" fmla="*/ 886614 h 1115726"/>
              <a:gd name="connsiteX362" fmla="*/ 3067246 w 5008268"/>
              <a:gd name="connsiteY362" fmla="*/ 875515 h 1115726"/>
              <a:gd name="connsiteX363" fmla="*/ 3068551 w 5008268"/>
              <a:gd name="connsiteY363" fmla="*/ 875515 h 1115726"/>
              <a:gd name="connsiteX364" fmla="*/ 3070510 w 5008268"/>
              <a:gd name="connsiteY364" fmla="*/ 875515 h 1115726"/>
              <a:gd name="connsiteX365" fmla="*/ 3070510 w 5008268"/>
              <a:gd name="connsiteY365" fmla="*/ 886614 h 1115726"/>
              <a:gd name="connsiteX366" fmla="*/ 3081609 w 5008268"/>
              <a:gd name="connsiteY366" fmla="*/ 886614 h 1115726"/>
              <a:gd name="connsiteX367" fmla="*/ 3079650 w 5008268"/>
              <a:gd name="connsiteY367" fmla="*/ 806962 h 1115726"/>
              <a:gd name="connsiteX368" fmla="*/ 3089444 w 5008268"/>
              <a:gd name="connsiteY368" fmla="*/ 805656 h 1115726"/>
              <a:gd name="connsiteX369" fmla="*/ 3106418 w 5008268"/>
              <a:gd name="connsiteY369" fmla="*/ 805656 h 1115726"/>
              <a:gd name="connsiteX370" fmla="*/ 3108377 w 5008268"/>
              <a:gd name="connsiteY370" fmla="*/ 803698 h 1115726"/>
              <a:gd name="connsiteX371" fmla="*/ 3108377 w 5008268"/>
              <a:gd name="connsiteY371" fmla="*/ 802392 h 1115726"/>
              <a:gd name="connsiteX372" fmla="*/ 3114906 w 5008268"/>
              <a:gd name="connsiteY372" fmla="*/ 802392 h 1115726"/>
              <a:gd name="connsiteX373" fmla="*/ 3116212 w 5008268"/>
              <a:gd name="connsiteY373" fmla="*/ 801086 h 1115726"/>
              <a:gd name="connsiteX374" fmla="*/ 3116212 w 5008268"/>
              <a:gd name="connsiteY374" fmla="*/ 797822 h 1115726"/>
              <a:gd name="connsiteX375" fmla="*/ 3124046 w 5008268"/>
              <a:gd name="connsiteY375" fmla="*/ 795863 h 1115726"/>
              <a:gd name="connsiteX376" fmla="*/ 3128617 w 5008268"/>
              <a:gd name="connsiteY376" fmla="*/ 795863 h 1115726"/>
              <a:gd name="connsiteX377" fmla="*/ 3133840 w 5008268"/>
              <a:gd name="connsiteY377" fmla="*/ 784764 h 1115726"/>
              <a:gd name="connsiteX378" fmla="*/ 3142980 w 5008268"/>
              <a:gd name="connsiteY378" fmla="*/ 773665 h 1115726"/>
              <a:gd name="connsiteX379" fmla="*/ 3154079 w 5008268"/>
              <a:gd name="connsiteY379" fmla="*/ 765831 h 1115726"/>
              <a:gd name="connsiteX380" fmla="*/ 3166484 w 5008268"/>
              <a:gd name="connsiteY380" fmla="*/ 759302 h 1115726"/>
              <a:gd name="connsiteX381" fmla="*/ 3179541 w 5008268"/>
              <a:gd name="connsiteY381" fmla="*/ 756690 h 1115726"/>
              <a:gd name="connsiteX382" fmla="*/ 3179541 w 5008268"/>
              <a:gd name="connsiteY382" fmla="*/ 739062 h 1115726"/>
              <a:gd name="connsiteX383" fmla="*/ 3177583 w 5008268"/>
              <a:gd name="connsiteY383" fmla="*/ 739062 h 1115726"/>
              <a:gd name="connsiteX384" fmla="*/ 3177583 w 5008268"/>
              <a:gd name="connsiteY384" fmla="*/ 737104 h 1115726"/>
              <a:gd name="connsiteX385" fmla="*/ 3177583 w 5008268"/>
              <a:gd name="connsiteY385" fmla="*/ 735798 h 1115726"/>
              <a:gd name="connsiteX386" fmla="*/ 3179541 w 5008268"/>
              <a:gd name="connsiteY386" fmla="*/ 735798 h 1115726"/>
              <a:gd name="connsiteX387" fmla="*/ 3180847 w 5008268"/>
              <a:gd name="connsiteY387" fmla="*/ 732534 h 1115726"/>
              <a:gd name="connsiteX388" fmla="*/ 3182806 w 5008268"/>
              <a:gd name="connsiteY388" fmla="*/ 731228 h 1115726"/>
              <a:gd name="connsiteX389" fmla="*/ 3184112 w 5008268"/>
              <a:gd name="connsiteY389" fmla="*/ 729269 h 1115726"/>
              <a:gd name="connsiteX390" fmla="*/ 3187376 w 5008268"/>
              <a:gd name="connsiteY390" fmla="*/ 727963 h 1115726"/>
              <a:gd name="connsiteX391" fmla="*/ 3188682 w 5008268"/>
              <a:gd name="connsiteY391" fmla="*/ 727963 h 1115726"/>
              <a:gd name="connsiteX392" fmla="*/ 3188682 w 5008268"/>
              <a:gd name="connsiteY392" fmla="*/ 718170 h 1115726"/>
              <a:gd name="connsiteX393" fmla="*/ 3191946 w 5008268"/>
              <a:gd name="connsiteY393" fmla="*/ 718170 h 1115726"/>
              <a:gd name="connsiteX394" fmla="*/ 3193905 w 5008268"/>
              <a:gd name="connsiteY394" fmla="*/ 718170 h 1115726"/>
              <a:gd name="connsiteX395" fmla="*/ 3193905 w 5008268"/>
              <a:gd name="connsiteY395" fmla="*/ 727963 h 1115726"/>
              <a:gd name="connsiteX396" fmla="*/ 3197169 w 5008268"/>
              <a:gd name="connsiteY396" fmla="*/ 727963 h 1115726"/>
              <a:gd name="connsiteX397" fmla="*/ 3198475 w 5008268"/>
              <a:gd name="connsiteY397" fmla="*/ 729269 h 1115726"/>
              <a:gd name="connsiteX398" fmla="*/ 3201740 w 5008268"/>
              <a:gd name="connsiteY398" fmla="*/ 731228 h 1115726"/>
              <a:gd name="connsiteX399" fmla="*/ 3203045 w 5008268"/>
              <a:gd name="connsiteY399" fmla="*/ 732534 h 1115726"/>
              <a:gd name="connsiteX400" fmla="*/ 3205004 w 5008268"/>
              <a:gd name="connsiteY400" fmla="*/ 735798 h 1115726"/>
              <a:gd name="connsiteX401" fmla="*/ 3206310 w 5008268"/>
              <a:gd name="connsiteY401" fmla="*/ 735798 h 1115726"/>
              <a:gd name="connsiteX402" fmla="*/ 3206310 w 5008268"/>
              <a:gd name="connsiteY402" fmla="*/ 737104 h 1115726"/>
              <a:gd name="connsiteX403" fmla="*/ 3206310 w 5008268"/>
              <a:gd name="connsiteY403" fmla="*/ 739062 h 1115726"/>
              <a:gd name="connsiteX404" fmla="*/ 3205004 w 5008268"/>
              <a:gd name="connsiteY404" fmla="*/ 739062 h 1115726"/>
              <a:gd name="connsiteX405" fmla="*/ 3205004 w 5008268"/>
              <a:gd name="connsiteY405" fmla="*/ 756690 h 1115726"/>
              <a:gd name="connsiteX406" fmla="*/ 3217409 w 5008268"/>
              <a:gd name="connsiteY406" fmla="*/ 759302 h 1115726"/>
              <a:gd name="connsiteX407" fmla="*/ 3229814 w 5008268"/>
              <a:gd name="connsiteY407" fmla="*/ 765831 h 1115726"/>
              <a:gd name="connsiteX408" fmla="*/ 3239607 w 5008268"/>
              <a:gd name="connsiteY408" fmla="*/ 773665 h 1115726"/>
              <a:gd name="connsiteX409" fmla="*/ 3248747 w 5008268"/>
              <a:gd name="connsiteY409" fmla="*/ 784764 h 1115726"/>
              <a:gd name="connsiteX410" fmla="*/ 3255276 w 5008268"/>
              <a:gd name="connsiteY410" fmla="*/ 795863 h 1115726"/>
              <a:gd name="connsiteX411" fmla="*/ 3258540 w 5008268"/>
              <a:gd name="connsiteY411" fmla="*/ 795863 h 1115726"/>
              <a:gd name="connsiteX412" fmla="*/ 3266375 w 5008268"/>
              <a:gd name="connsiteY412" fmla="*/ 797822 h 1115726"/>
              <a:gd name="connsiteX413" fmla="*/ 3266375 w 5008268"/>
              <a:gd name="connsiteY413" fmla="*/ 801086 h 1115726"/>
              <a:gd name="connsiteX414" fmla="*/ 3269639 w 5008268"/>
              <a:gd name="connsiteY414" fmla="*/ 802392 h 1115726"/>
              <a:gd name="connsiteX415" fmla="*/ 3270945 w 5008268"/>
              <a:gd name="connsiteY415" fmla="*/ 802392 h 1115726"/>
              <a:gd name="connsiteX416" fmla="*/ 3276168 w 5008268"/>
              <a:gd name="connsiteY416" fmla="*/ 805656 h 1115726"/>
              <a:gd name="connsiteX417" fmla="*/ 3291837 w 5008268"/>
              <a:gd name="connsiteY417" fmla="*/ 805656 h 1115726"/>
              <a:gd name="connsiteX418" fmla="*/ 3302936 w 5008268"/>
              <a:gd name="connsiteY418" fmla="*/ 806962 h 1115726"/>
              <a:gd name="connsiteX419" fmla="*/ 3300978 w 5008268"/>
              <a:gd name="connsiteY419" fmla="*/ 884655 h 1115726"/>
              <a:gd name="connsiteX420" fmla="*/ 3314035 w 5008268"/>
              <a:gd name="connsiteY420" fmla="*/ 884655 h 1115726"/>
              <a:gd name="connsiteX421" fmla="*/ 3314035 w 5008268"/>
              <a:gd name="connsiteY421" fmla="*/ 875515 h 1115726"/>
              <a:gd name="connsiteX422" fmla="*/ 3315341 w 5008268"/>
              <a:gd name="connsiteY422" fmla="*/ 875515 h 1115726"/>
              <a:gd name="connsiteX423" fmla="*/ 3317300 w 5008268"/>
              <a:gd name="connsiteY423" fmla="*/ 875515 h 1115726"/>
              <a:gd name="connsiteX424" fmla="*/ 3317300 w 5008268"/>
              <a:gd name="connsiteY424" fmla="*/ 884655 h 1115726"/>
              <a:gd name="connsiteX425" fmla="*/ 3321870 w 5008268"/>
              <a:gd name="connsiteY425" fmla="*/ 884655 h 1115726"/>
              <a:gd name="connsiteX426" fmla="*/ 3325134 w 5008268"/>
              <a:gd name="connsiteY426" fmla="*/ 886614 h 1115726"/>
              <a:gd name="connsiteX427" fmla="*/ 3325134 w 5008268"/>
              <a:gd name="connsiteY427" fmla="*/ 894448 h 1115726"/>
              <a:gd name="connsiteX428" fmla="*/ 3332969 w 5008268"/>
              <a:gd name="connsiteY428" fmla="*/ 894448 h 1115726"/>
              <a:gd name="connsiteX429" fmla="*/ 3332969 w 5008268"/>
              <a:gd name="connsiteY429" fmla="*/ 883349 h 1115726"/>
              <a:gd name="connsiteX430" fmla="*/ 3334275 w 5008268"/>
              <a:gd name="connsiteY430" fmla="*/ 883349 h 1115726"/>
              <a:gd name="connsiteX431" fmla="*/ 3336233 w 5008268"/>
              <a:gd name="connsiteY431" fmla="*/ 883349 h 1115726"/>
              <a:gd name="connsiteX432" fmla="*/ 3336233 w 5008268"/>
              <a:gd name="connsiteY432" fmla="*/ 894448 h 1115726"/>
              <a:gd name="connsiteX433" fmla="*/ 3338845 w 5008268"/>
              <a:gd name="connsiteY433" fmla="*/ 894448 h 1115726"/>
              <a:gd name="connsiteX434" fmla="*/ 3342109 w 5008268"/>
              <a:gd name="connsiteY434" fmla="*/ 894448 h 1115726"/>
              <a:gd name="connsiteX435" fmla="*/ 3345374 w 5008268"/>
              <a:gd name="connsiteY435" fmla="*/ 895754 h 1115726"/>
              <a:gd name="connsiteX436" fmla="*/ 3345374 w 5008268"/>
              <a:gd name="connsiteY436" fmla="*/ 897713 h 1115726"/>
              <a:gd name="connsiteX437" fmla="*/ 3349944 w 5008268"/>
              <a:gd name="connsiteY437" fmla="*/ 897713 h 1115726"/>
              <a:gd name="connsiteX438" fmla="*/ 3349944 w 5008268"/>
              <a:gd name="connsiteY438" fmla="*/ 407398 h 1115726"/>
              <a:gd name="connsiteX439" fmla="*/ 3366266 w 5008268"/>
              <a:gd name="connsiteY439" fmla="*/ 369531 h 1115726"/>
              <a:gd name="connsiteX440" fmla="*/ 3387811 w 5008268"/>
              <a:gd name="connsiteY440" fmla="*/ 369531 h 1115726"/>
              <a:gd name="connsiteX441" fmla="*/ 3397605 w 5008268"/>
              <a:gd name="connsiteY441" fmla="*/ 348639 h 1115726"/>
              <a:gd name="connsiteX442" fmla="*/ 3544503 w 5008268"/>
              <a:gd name="connsiteY442" fmla="*/ 348639 h 1115726"/>
              <a:gd name="connsiteX443" fmla="*/ 3544503 w 5008268"/>
              <a:gd name="connsiteY443" fmla="*/ 369531 h 1115726"/>
              <a:gd name="connsiteX444" fmla="*/ 3584329 w 5008268"/>
              <a:gd name="connsiteY444" fmla="*/ 369531 h 1115726"/>
              <a:gd name="connsiteX445" fmla="*/ 3585635 w 5008268"/>
              <a:gd name="connsiteY445" fmla="*/ 921216 h 1115726"/>
              <a:gd name="connsiteX446" fmla="*/ 3599998 w 5008268"/>
              <a:gd name="connsiteY446" fmla="*/ 921216 h 1115726"/>
              <a:gd name="connsiteX447" fmla="*/ 3601304 w 5008268"/>
              <a:gd name="connsiteY447" fmla="*/ 370837 h 1115726"/>
              <a:gd name="connsiteX448" fmla="*/ 3598693 w 5008268"/>
              <a:gd name="connsiteY448" fmla="*/ 367572 h 1115726"/>
              <a:gd name="connsiteX449" fmla="*/ 3598693 w 5008268"/>
              <a:gd name="connsiteY449" fmla="*/ 361697 h 1115726"/>
              <a:gd name="connsiteX450" fmla="*/ 3601304 w 5008268"/>
              <a:gd name="connsiteY450" fmla="*/ 359738 h 1115726"/>
              <a:gd name="connsiteX451" fmla="*/ 3601304 w 5008268"/>
              <a:gd name="connsiteY451" fmla="*/ 347333 h 1115726"/>
              <a:gd name="connsiteX452" fmla="*/ 3598693 w 5008268"/>
              <a:gd name="connsiteY452" fmla="*/ 344069 h 1115726"/>
              <a:gd name="connsiteX453" fmla="*/ 3598693 w 5008268"/>
              <a:gd name="connsiteY453" fmla="*/ 342763 h 1115726"/>
              <a:gd name="connsiteX454" fmla="*/ 3601304 w 5008268"/>
              <a:gd name="connsiteY454" fmla="*/ 340804 h 1115726"/>
              <a:gd name="connsiteX455" fmla="*/ 3601304 w 5008268"/>
              <a:gd name="connsiteY455" fmla="*/ 321871 h 1115726"/>
              <a:gd name="connsiteX456" fmla="*/ 3598693 w 5008268"/>
              <a:gd name="connsiteY456" fmla="*/ 318606 h 1115726"/>
              <a:gd name="connsiteX457" fmla="*/ 3598693 w 5008268"/>
              <a:gd name="connsiteY457" fmla="*/ 304243 h 1115726"/>
              <a:gd name="connsiteX458" fmla="*/ 3601304 w 5008268"/>
              <a:gd name="connsiteY458" fmla="*/ 300978 h 1115726"/>
              <a:gd name="connsiteX459" fmla="*/ 3611098 w 5008268"/>
              <a:gd name="connsiteY459" fmla="*/ 299673 h 1115726"/>
              <a:gd name="connsiteX460" fmla="*/ 3623502 w 5008268"/>
              <a:gd name="connsiteY460" fmla="*/ 296408 h 1115726"/>
              <a:gd name="connsiteX461" fmla="*/ 3639172 w 5008268"/>
              <a:gd name="connsiteY461" fmla="*/ 295103 h 1115726"/>
              <a:gd name="connsiteX462" fmla="*/ 3639172 w 5008268"/>
              <a:gd name="connsiteY462" fmla="*/ 269640 h 1115726"/>
              <a:gd name="connsiteX463" fmla="*/ 3599998 w 5008268"/>
              <a:gd name="connsiteY463" fmla="*/ 263111 h 1115726"/>
              <a:gd name="connsiteX464" fmla="*/ 3598693 w 5008268"/>
              <a:gd name="connsiteY464" fmla="*/ 263111 h 1115726"/>
              <a:gd name="connsiteX465" fmla="*/ 3595428 w 5008268"/>
              <a:gd name="connsiteY465" fmla="*/ 261806 h 1115726"/>
              <a:gd name="connsiteX466" fmla="*/ 3593470 w 5008268"/>
              <a:gd name="connsiteY466" fmla="*/ 261806 h 1115726"/>
              <a:gd name="connsiteX467" fmla="*/ 3590205 w 5008268"/>
              <a:gd name="connsiteY467" fmla="*/ 261806 h 1115726"/>
              <a:gd name="connsiteX468" fmla="*/ 3587594 w 5008268"/>
              <a:gd name="connsiteY468" fmla="*/ 259847 h 1115726"/>
              <a:gd name="connsiteX469" fmla="*/ 3585635 w 5008268"/>
              <a:gd name="connsiteY469" fmla="*/ 259847 h 1115726"/>
              <a:gd name="connsiteX470" fmla="*/ 3582371 w 5008268"/>
              <a:gd name="connsiteY470" fmla="*/ 259847 h 1115726"/>
              <a:gd name="connsiteX471" fmla="*/ 3579106 w 5008268"/>
              <a:gd name="connsiteY471" fmla="*/ 258541 h 1115726"/>
              <a:gd name="connsiteX472" fmla="*/ 3576495 w 5008268"/>
              <a:gd name="connsiteY472" fmla="*/ 258541 h 1115726"/>
              <a:gd name="connsiteX473" fmla="*/ 3573230 w 5008268"/>
              <a:gd name="connsiteY473" fmla="*/ 256583 h 1115726"/>
              <a:gd name="connsiteX474" fmla="*/ 3571272 w 5008268"/>
              <a:gd name="connsiteY474" fmla="*/ 256583 h 1115726"/>
              <a:gd name="connsiteX475" fmla="*/ 3568660 w 5008268"/>
              <a:gd name="connsiteY475" fmla="*/ 255277 h 1115726"/>
              <a:gd name="connsiteX476" fmla="*/ 3566701 w 5008268"/>
              <a:gd name="connsiteY476" fmla="*/ 253971 h 1115726"/>
              <a:gd name="connsiteX477" fmla="*/ 3565396 w 5008268"/>
              <a:gd name="connsiteY477" fmla="*/ 253971 h 1115726"/>
              <a:gd name="connsiteX478" fmla="*/ 3563437 w 5008268"/>
              <a:gd name="connsiteY478" fmla="*/ 253971 h 1115726"/>
              <a:gd name="connsiteX479" fmla="*/ 3562131 w 5008268"/>
              <a:gd name="connsiteY479" fmla="*/ 252012 h 1115726"/>
              <a:gd name="connsiteX480" fmla="*/ 3562131 w 5008268"/>
              <a:gd name="connsiteY480" fmla="*/ 250707 h 1115726"/>
              <a:gd name="connsiteX481" fmla="*/ 3560173 w 5008268"/>
              <a:gd name="connsiteY481" fmla="*/ 250707 h 1115726"/>
              <a:gd name="connsiteX482" fmla="*/ 3560173 w 5008268"/>
              <a:gd name="connsiteY482" fmla="*/ 248748 h 1115726"/>
              <a:gd name="connsiteX483" fmla="*/ 3558867 w 5008268"/>
              <a:gd name="connsiteY483" fmla="*/ 248748 h 1115726"/>
              <a:gd name="connsiteX484" fmla="*/ 3558867 w 5008268"/>
              <a:gd name="connsiteY484" fmla="*/ 247442 h 1115726"/>
              <a:gd name="connsiteX485" fmla="*/ 3558867 w 5008268"/>
              <a:gd name="connsiteY485" fmla="*/ 245484 h 1115726"/>
              <a:gd name="connsiteX486" fmla="*/ 3558867 w 5008268"/>
              <a:gd name="connsiteY486" fmla="*/ 244178 h 1115726"/>
              <a:gd name="connsiteX487" fmla="*/ 3558867 w 5008268"/>
              <a:gd name="connsiteY487" fmla="*/ 242872 h 1115726"/>
              <a:gd name="connsiteX488" fmla="*/ 3560173 w 5008268"/>
              <a:gd name="connsiteY488" fmla="*/ 240913 h 1115726"/>
              <a:gd name="connsiteX489" fmla="*/ 3562131 w 5008268"/>
              <a:gd name="connsiteY489" fmla="*/ 239608 h 1115726"/>
              <a:gd name="connsiteX490" fmla="*/ 3563437 w 5008268"/>
              <a:gd name="connsiteY490" fmla="*/ 237649 h 1115726"/>
              <a:gd name="connsiteX491" fmla="*/ 3565396 w 5008268"/>
              <a:gd name="connsiteY491" fmla="*/ 237649 h 1115726"/>
              <a:gd name="connsiteX492" fmla="*/ 3566701 w 5008268"/>
              <a:gd name="connsiteY492" fmla="*/ 236343 h 1115726"/>
              <a:gd name="connsiteX493" fmla="*/ 3569966 w 5008268"/>
              <a:gd name="connsiteY493" fmla="*/ 234385 h 1115726"/>
              <a:gd name="connsiteX494" fmla="*/ 3571272 w 5008268"/>
              <a:gd name="connsiteY494" fmla="*/ 234385 h 1115726"/>
              <a:gd name="connsiteX495" fmla="*/ 3577800 w 5008268"/>
              <a:gd name="connsiteY495" fmla="*/ 233079 h 1115726"/>
              <a:gd name="connsiteX496" fmla="*/ 3584329 w 5008268"/>
              <a:gd name="connsiteY496" fmla="*/ 231773 h 1115726"/>
              <a:gd name="connsiteX497" fmla="*/ 3588899 w 5008268"/>
              <a:gd name="connsiteY497" fmla="*/ 229814 h 1115726"/>
              <a:gd name="connsiteX498" fmla="*/ 3593470 w 5008268"/>
              <a:gd name="connsiteY498" fmla="*/ 229814 h 1115726"/>
              <a:gd name="connsiteX499" fmla="*/ 3596734 w 5008268"/>
              <a:gd name="connsiteY499" fmla="*/ 228509 h 1115726"/>
              <a:gd name="connsiteX500" fmla="*/ 3598693 w 5008268"/>
              <a:gd name="connsiteY500" fmla="*/ 228509 h 1115726"/>
              <a:gd name="connsiteX501" fmla="*/ 3603263 w 5008268"/>
              <a:gd name="connsiteY501" fmla="*/ 228509 h 1115726"/>
              <a:gd name="connsiteX502" fmla="*/ 3607833 w 5008268"/>
              <a:gd name="connsiteY502" fmla="*/ 226550 h 1115726"/>
              <a:gd name="connsiteX503" fmla="*/ 3612403 w 5008268"/>
              <a:gd name="connsiteY503" fmla="*/ 226550 h 1115726"/>
              <a:gd name="connsiteX504" fmla="*/ 3618932 w 5008268"/>
              <a:gd name="connsiteY504" fmla="*/ 225244 h 1115726"/>
              <a:gd name="connsiteX505" fmla="*/ 3625461 w 5008268"/>
              <a:gd name="connsiteY505" fmla="*/ 225244 h 1115726"/>
              <a:gd name="connsiteX506" fmla="*/ 3630031 w 5008268"/>
              <a:gd name="connsiteY506" fmla="*/ 223286 h 1115726"/>
              <a:gd name="connsiteX507" fmla="*/ 3631337 w 5008268"/>
              <a:gd name="connsiteY507" fmla="*/ 223286 h 1115726"/>
              <a:gd name="connsiteX508" fmla="*/ 3636560 w 5008268"/>
              <a:gd name="connsiteY508" fmla="*/ 223286 h 1115726"/>
              <a:gd name="connsiteX509" fmla="*/ 3642436 w 5008268"/>
              <a:gd name="connsiteY509" fmla="*/ 223286 h 1115726"/>
              <a:gd name="connsiteX510" fmla="*/ 3644395 w 5008268"/>
              <a:gd name="connsiteY510" fmla="*/ 223286 h 1115726"/>
              <a:gd name="connsiteX511" fmla="*/ 3650271 w 5008268"/>
              <a:gd name="connsiteY511" fmla="*/ 221980 h 1115726"/>
              <a:gd name="connsiteX512" fmla="*/ 3656799 w 5008268"/>
              <a:gd name="connsiteY512" fmla="*/ 221980 h 1115726"/>
              <a:gd name="connsiteX513" fmla="*/ 3658758 w 5008268"/>
              <a:gd name="connsiteY513" fmla="*/ 221980 h 1115726"/>
              <a:gd name="connsiteX514" fmla="*/ 3664634 w 5008268"/>
              <a:gd name="connsiteY514" fmla="*/ 221980 h 1115726"/>
              <a:gd name="connsiteX515" fmla="*/ 3671163 w 5008268"/>
              <a:gd name="connsiteY515" fmla="*/ 221980 h 1115726"/>
              <a:gd name="connsiteX516" fmla="*/ 3672469 w 5008268"/>
              <a:gd name="connsiteY516" fmla="*/ 221980 h 1115726"/>
              <a:gd name="connsiteX517" fmla="*/ 3678997 w 5008268"/>
              <a:gd name="connsiteY517" fmla="*/ 220674 h 1115726"/>
              <a:gd name="connsiteX518" fmla="*/ 3678997 w 5008268"/>
              <a:gd name="connsiteY518" fmla="*/ 193253 h 1115726"/>
              <a:gd name="connsiteX519" fmla="*/ 3678997 w 5008268"/>
              <a:gd name="connsiteY519" fmla="*/ 158650 h 1115726"/>
              <a:gd name="connsiteX520" fmla="*/ 3678997 w 5008268"/>
              <a:gd name="connsiteY520" fmla="*/ 98585 h 1115726"/>
              <a:gd name="connsiteX521" fmla="*/ 3682262 w 5008268"/>
              <a:gd name="connsiteY521" fmla="*/ 98585 h 1115726"/>
              <a:gd name="connsiteX522" fmla="*/ 3682262 w 5008268"/>
              <a:gd name="connsiteY522" fmla="*/ 99891 h 1115726"/>
              <a:gd name="connsiteX523" fmla="*/ 3682262 w 5008268"/>
              <a:gd name="connsiteY523" fmla="*/ 193253 h 1115726"/>
              <a:gd name="connsiteX524" fmla="*/ 3683568 w 5008268"/>
              <a:gd name="connsiteY524" fmla="*/ 195212 h 1115726"/>
              <a:gd name="connsiteX525" fmla="*/ 3683568 w 5008268"/>
              <a:gd name="connsiteY525" fmla="*/ 198476 h 1115726"/>
              <a:gd name="connsiteX526" fmla="*/ 3686832 w 5008268"/>
              <a:gd name="connsiteY526" fmla="*/ 198476 h 1115726"/>
              <a:gd name="connsiteX527" fmla="*/ 3686832 w 5008268"/>
              <a:gd name="connsiteY527" fmla="*/ 173014 h 1115726"/>
              <a:gd name="connsiteX528" fmla="*/ 3688791 w 5008268"/>
              <a:gd name="connsiteY528" fmla="*/ 173014 h 1115726"/>
              <a:gd name="connsiteX529" fmla="*/ 3688791 w 5008268"/>
              <a:gd name="connsiteY529" fmla="*/ 198476 h 1115726"/>
              <a:gd name="connsiteX530" fmla="*/ 3735798 w 5008268"/>
              <a:gd name="connsiteY530" fmla="*/ 198476 h 1115726"/>
              <a:gd name="connsiteX531" fmla="*/ 3735798 w 5008268"/>
              <a:gd name="connsiteY531" fmla="*/ 193253 h 1115726"/>
              <a:gd name="connsiteX532" fmla="*/ 3737757 w 5008268"/>
              <a:gd name="connsiteY532" fmla="*/ 193253 h 1115726"/>
              <a:gd name="connsiteX533" fmla="*/ 3737757 w 5008268"/>
              <a:gd name="connsiteY533" fmla="*/ 156692 h 1115726"/>
              <a:gd name="connsiteX534" fmla="*/ 3740368 w 5008268"/>
              <a:gd name="connsiteY534" fmla="*/ 156692 h 1115726"/>
              <a:gd name="connsiteX535" fmla="*/ 3740368 w 5008268"/>
              <a:gd name="connsiteY535" fmla="*/ 158650 h 1115726"/>
              <a:gd name="connsiteX536" fmla="*/ 3740368 w 5008268"/>
              <a:gd name="connsiteY536" fmla="*/ 193253 h 1115726"/>
              <a:gd name="connsiteX537" fmla="*/ 3740368 w 5008268"/>
              <a:gd name="connsiteY537" fmla="*/ 195212 h 1115726"/>
              <a:gd name="connsiteX538" fmla="*/ 3740368 w 5008268"/>
              <a:gd name="connsiteY538" fmla="*/ 198476 h 1115726"/>
              <a:gd name="connsiteX539" fmla="*/ 3742327 w 5008268"/>
              <a:gd name="connsiteY539" fmla="*/ 198476 h 1115726"/>
              <a:gd name="connsiteX540" fmla="*/ 3742327 w 5008268"/>
              <a:gd name="connsiteY540" fmla="*/ 173014 h 1115726"/>
              <a:gd name="connsiteX541" fmla="*/ 3745592 w 5008268"/>
              <a:gd name="connsiteY541" fmla="*/ 173014 h 1115726"/>
              <a:gd name="connsiteX542" fmla="*/ 3745592 w 5008268"/>
              <a:gd name="connsiteY542" fmla="*/ 198476 h 1115726"/>
              <a:gd name="connsiteX543" fmla="*/ 3794558 w 5008268"/>
              <a:gd name="connsiteY543" fmla="*/ 196517 h 1115726"/>
              <a:gd name="connsiteX544" fmla="*/ 3794558 w 5008268"/>
              <a:gd name="connsiteY544" fmla="*/ 193253 h 1115726"/>
              <a:gd name="connsiteX545" fmla="*/ 3795864 w 5008268"/>
              <a:gd name="connsiteY545" fmla="*/ 193253 h 1115726"/>
              <a:gd name="connsiteX546" fmla="*/ 3795864 w 5008268"/>
              <a:gd name="connsiteY546" fmla="*/ 156692 h 1115726"/>
              <a:gd name="connsiteX547" fmla="*/ 3797822 w 5008268"/>
              <a:gd name="connsiteY547" fmla="*/ 156692 h 1115726"/>
              <a:gd name="connsiteX548" fmla="*/ 3799128 w 5008268"/>
              <a:gd name="connsiteY548" fmla="*/ 156692 h 1115726"/>
              <a:gd name="connsiteX549" fmla="*/ 3799128 w 5008268"/>
              <a:gd name="connsiteY549" fmla="*/ 173014 h 1115726"/>
              <a:gd name="connsiteX550" fmla="*/ 3802392 w 5008268"/>
              <a:gd name="connsiteY550" fmla="*/ 173014 h 1115726"/>
              <a:gd name="connsiteX551" fmla="*/ 3802392 w 5008268"/>
              <a:gd name="connsiteY551" fmla="*/ 196517 h 1115726"/>
              <a:gd name="connsiteX552" fmla="*/ 3852664 w 5008268"/>
              <a:gd name="connsiteY552" fmla="*/ 196517 h 1115726"/>
              <a:gd name="connsiteX553" fmla="*/ 3852664 w 5008268"/>
              <a:gd name="connsiteY553" fmla="*/ 193253 h 1115726"/>
              <a:gd name="connsiteX554" fmla="*/ 3854623 w 5008268"/>
              <a:gd name="connsiteY554" fmla="*/ 193253 h 1115726"/>
              <a:gd name="connsiteX555" fmla="*/ 3854623 w 5008268"/>
              <a:gd name="connsiteY555" fmla="*/ 156692 h 1115726"/>
              <a:gd name="connsiteX556" fmla="*/ 3855929 w 5008268"/>
              <a:gd name="connsiteY556" fmla="*/ 156692 h 1115726"/>
              <a:gd name="connsiteX557" fmla="*/ 3855929 w 5008268"/>
              <a:gd name="connsiteY557" fmla="*/ 171055 h 1115726"/>
              <a:gd name="connsiteX558" fmla="*/ 3857888 w 5008268"/>
              <a:gd name="connsiteY558" fmla="*/ 171055 h 1115726"/>
              <a:gd name="connsiteX559" fmla="*/ 3857888 w 5008268"/>
              <a:gd name="connsiteY559" fmla="*/ 173014 h 1115726"/>
              <a:gd name="connsiteX560" fmla="*/ 3857888 w 5008268"/>
              <a:gd name="connsiteY560" fmla="*/ 196517 h 1115726"/>
              <a:gd name="connsiteX561" fmla="*/ 3911424 w 5008268"/>
              <a:gd name="connsiteY561" fmla="*/ 196517 h 1115726"/>
              <a:gd name="connsiteX562" fmla="*/ 3911424 w 5008268"/>
              <a:gd name="connsiteY562" fmla="*/ 193253 h 1115726"/>
              <a:gd name="connsiteX563" fmla="*/ 3911424 w 5008268"/>
              <a:gd name="connsiteY563" fmla="*/ 191947 h 1115726"/>
              <a:gd name="connsiteX564" fmla="*/ 3911424 w 5008268"/>
              <a:gd name="connsiteY564" fmla="*/ 171055 h 1115726"/>
              <a:gd name="connsiteX565" fmla="*/ 3912730 w 5008268"/>
              <a:gd name="connsiteY565" fmla="*/ 171055 h 1115726"/>
              <a:gd name="connsiteX566" fmla="*/ 3912730 w 5008268"/>
              <a:gd name="connsiteY566" fmla="*/ 156692 h 1115726"/>
              <a:gd name="connsiteX567" fmla="*/ 3914688 w 5008268"/>
              <a:gd name="connsiteY567" fmla="*/ 156692 h 1115726"/>
              <a:gd name="connsiteX568" fmla="*/ 3914688 w 5008268"/>
              <a:gd name="connsiteY568" fmla="*/ 191947 h 1115726"/>
              <a:gd name="connsiteX569" fmla="*/ 3915994 w 5008268"/>
              <a:gd name="connsiteY569" fmla="*/ 191947 h 1115726"/>
              <a:gd name="connsiteX570" fmla="*/ 3915994 w 5008268"/>
              <a:gd name="connsiteY570" fmla="*/ 258541 h 1115726"/>
              <a:gd name="connsiteX571" fmla="*/ 3915994 w 5008268"/>
              <a:gd name="connsiteY571" fmla="*/ 259847 h 1115726"/>
              <a:gd name="connsiteX572" fmla="*/ 3915994 w 5008268"/>
              <a:gd name="connsiteY572" fmla="*/ 269640 h 1115726"/>
              <a:gd name="connsiteX573" fmla="*/ 3915994 w 5008268"/>
              <a:gd name="connsiteY573" fmla="*/ 270946 h 1115726"/>
              <a:gd name="connsiteX574" fmla="*/ 3914688 w 5008268"/>
              <a:gd name="connsiteY574" fmla="*/ 270946 h 1115726"/>
              <a:gd name="connsiteX575" fmla="*/ 3914688 w 5008268"/>
              <a:gd name="connsiteY575" fmla="*/ 282045 h 1115726"/>
              <a:gd name="connsiteX576" fmla="*/ 3917953 w 5008268"/>
              <a:gd name="connsiteY576" fmla="*/ 282045 h 1115726"/>
              <a:gd name="connsiteX577" fmla="*/ 3917953 w 5008268"/>
              <a:gd name="connsiteY577" fmla="*/ 287268 h 1115726"/>
              <a:gd name="connsiteX578" fmla="*/ 3915994 w 5008268"/>
              <a:gd name="connsiteY578" fmla="*/ 291838 h 1115726"/>
              <a:gd name="connsiteX579" fmla="*/ 3914688 w 5008268"/>
              <a:gd name="connsiteY579" fmla="*/ 291838 h 1115726"/>
              <a:gd name="connsiteX580" fmla="*/ 3914688 w 5008268"/>
              <a:gd name="connsiteY580" fmla="*/ 298367 h 1115726"/>
              <a:gd name="connsiteX581" fmla="*/ 3908160 w 5008268"/>
              <a:gd name="connsiteY581" fmla="*/ 298367 h 1115726"/>
              <a:gd name="connsiteX582" fmla="*/ 3881391 w 5008268"/>
              <a:gd name="connsiteY582" fmla="*/ 298367 h 1115726"/>
              <a:gd name="connsiteX583" fmla="*/ 3881391 w 5008268"/>
              <a:gd name="connsiteY583" fmla="*/ 421762 h 1115726"/>
              <a:gd name="connsiteX584" fmla="*/ 3881391 w 5008268"/>
              <a:gd name="connsiteY584" fmla="*/ 637213 h 1115726"/>
              <a:gd name="connsiteX585" fmla="*/ 3892490 w 5008268"/>
              <a:gd name="connsiteY585" fmla="*/ 637213 h 1115726"/>
              <a:gd name="connsiteX586" fmla="*/ 3892490 w 5008268"/>
              <a:gd name="connsiteY586" fmla="*/ 621544 h 1115726"/>
              <a:gd name="connsiteX587" fmla="*/ 3912730 w 5008268"/>
              <a:gd name="connsiteY587" fmla="*/ 621544 h 1115726"/>
              <a:gd name="connsiteX588" fmla="*/ 3912730 w 5008268"/>
              <a:gd name="connsiteY588" fmla="*/ 512512 h 1115726"/>
              <a:gd name="connsiteX589" fmla="*/ 3942762 w 5008268"/>
              <a:gd name="connsiteY589" fmla="*/ 512512 h 1115726"/>
              <a:gd name="connsiteX590" fmla="*/ 3942762 w 5008268"/>
              <a:gd name="connsiteY590" fmla="*/ 491620 h 1115726"/>
              <a:gd name="connsiteX591" fmla="*/ 3998258 w 5008268"/>
              <a:gd name="connsiteY591" fmla="*/ 491620 h 1115726"/>
              <a:gd name="connsiteX592" fmla="*/ 3998258 w 5008268"/>
              <a:gd name="connsiteY592" fmla="*/ 512512 h 1115726"/>
              <a:gd name="connsiteX593" fmla="*/ 4025026 w 5008268"/>
              <a:gd name="connsiteY593" fmla="*/ 512512 h 1115726"/>
              <a:gd name="connsiteX594" fmla="*/ 4025026 w 5008268"/>
              <a:gd name="connsiteY594" fmla="*/ 838953 h 1115726"/>
              <a:gd name="connsiteX595" fmla="*/ 4038083 w 5008268"/>
              <a:gd name="connsiteY595" fmla="*/ 838953 h 1115726"/>
              <a:gd name="connsiteX596" fmla="*/ 4038083 w 5008268"/>
              <a:gd name="connsiteY596" fmla="*/ 821326 h 1115726"/>
              <a:gd name="connsiteX597" fmla="*/ 4032860 w 5008268"/>
              <a:gd name="connsiteY597" fmla="*/ 821326 h 1115726"/>
              <a:gd name="connsiteX598" fmla="*/ 4032860 w 5008268"/>
              <a:gd name="connsiteY598" fmla="*/ 818061 h 1115726"/>
              <a:gd name="connsiteX599" fmla="*/ 4145156 w 5008268"/>
              <a:gd name="connsiteY599" fmla="*/ 818061 h 1115726"/>
              <a:gd name="connsiteX600" fmla="*/ 4145156 w 5008268"/>
              <a:gd name="connsiteY600" fmla="*/ 810227 h 1115726"/>
              <a:gd name="connsiteX601" fmla="*/ 4148421 w 5008268"/>
              <a:gd name="connsiteY601" fmla="*/ 799128 h 1115726"/>
              <a:gd name="connsiteX602" fmla="*/ 4152991 w 5008268"/>
              <a:gd name="connsiteY602" fmla="*/ 789987 h 1115726"/>
              <a:gd name="connsiteX603" fmla="*/ 4158214 w 5008268"/>
              <a:gd name="connsiteY603" fmla="*/ 780194 h 1115726"/>
              <a:gd name="connsiteX604" fmla="*/ 4164090 w 5008268"/>
              <a:gd name="connsiteY604" fmla="*/ 772359 h 1115726"/>
              <a:gd name="connsiteX605" fmla="*/ 4172577 w 5008268"/>
              <a:gd name="connsiteY605" fmla="*/ 765830 h 1115726"/>
              <a:gd name="connsiteX606" fmla="*/ 4175189 w 5008268"/>
              <a:gd name="connsiteY606" fmla="*/ 762566 h 1115726"/>
              <a:gd name="connsiteX607" fmla="*/ 4180412 w 5008268"/>
              <a:gd name="connsiteY607" fmla="*/ 759302 h 1115726"/>
              <a:gd name="connsiteX608" fmla="*/ 4189552 w 5008268"/>
              <a:gd name="connsiteY608" fmla="*/ 753426 h 1115726"/>
              <a:gd name="connsiteX609" fmla="*/ 4199346 w 5008268"/>
              <a:gd name="connsiteY609" fmla="*/ 750161 h 1115726"/>
              <a:gd name="connsiteX610" fmla="*/ 4208486 w 5008268"/>
              <a:gd name="connsiteY610" fmla="*/ 746897 h 1115726"/>
              <a:gd name="connsiteX611" fmla="*/ 4208486 w 5008268"/>
              <a:gd name="connsiteY611" fmla="*/ 745591 h 1115726"/>
              <a:gd name="connsiteX612" fmla="*/ 4210445 w 5008268"/>
              <a:gd name="connsiteY612" fmla="*/ 745591 h 1115726"/>
              <a:gd name="connsiteX613" fmla="*/ 4219585 w 5008268"/>
              <a:gd name="connsiteY613" fmla="*/ 743632 h 1115726"/>
              <a:gd name="connsiteX614" fmla="*/ 4221544 w 5008268"/>
              <a:gd name="connsiteY614" fmla="*/ 743632 h 1115726"/>
              <a:gd name="connsiteX615" fmla="*/ 4222849 w 5008268"/>
              <a:gd name="connsiteY615" fmla="*/ 743632 h 1115726"/>
              <a:gd name="connsiteX616" fmla="*/ 4224155 w 5008268"/>
              <a:gd name="connsiteY616" fmla="*/ 743632 h 1115726"/>
              <a:gd name="connsiteX617" fmla="*/ 4226114 w 5008268"/>
              <a:gd name="connsiteY617" fmla="*/ 690096 h 1115726"/>
              <a:gd name="connsiteX618" fmla="*/ 4233948 w 5008268"/>
              <a:gd name="connsiteY618" fmla="*/ 690096 h 1115726"/>
              <a:gd name="connsiteX619" fmla="*/ 4232643 w 5008268"/>
              <a:gd name="connsiteY619" fmla="*/ 743632 h 1115726"/>
              <a:gd name="connsiteX620" fmla="*/ 4233948 w 5008268"/>
              <a:gd name="connsiteY620" fmla="*/ 743632 h 1115726"/>
              <a:gd name="connsiteX621" fmla="*/ 4235254 w 5008268"/>
              <a:gd name="connsiteY621" fmla="*/ 743632 h 1115726"/>
              <a:gd name="connsiteX622" fmla="*/ 4237213 w 5008268"/>
              <a:gd name="connsiteY622" fmla="*/ 743632 h 1115726"/>
              <a:gd name="connsiteX623" fmla="*/ 4238519 w 5008268"/>
              <a:gd name="connsiteY623" fmla="*/ 743632 h 1115726"/>
              <a:gd name="connsiteX624" fmla="*/ 4248312 w 5008268"/>
              <a:gd name="connsiteY624" fmla="*/ 745591 h 1115726"/>
              <a:gd name="connsiteX625" fmla="*/ 4249618 w 5008268"/>
              <a:gd name="connsiteY625" fmla="*/ 745591 h 1115726"/>
              <a:gd name="connsiteX626" fmla="*/ 4249618 w 5008268"/>
              <a:gd name="connsiteY626" fmla="*/ 746897 h 1115726"/>
              <a:gd name="connsiteX627" fmla="*/ 4257452 w 5008268"/>
              <a:gd name="connsiteY627" fmla="*/ 750161 h 1115726"/>
              <a:gd name="connsiteX628" fmla="*/ 4267246 w 5008268"/>
              <a:gd name="connsiteY628" fmla="*/ 753426 h 1115726"/>
              <a:gd name="connsiteX629" fmla="*/ 4267246 w 5008268"/>
              <a:gd name="connsiteY629" fmla="*/ 754731 h 1115726"/>
              <a:gd name="connsiteX630" fmla="*/ 4276386 w 5008268"/>
              <a:gd name="connsiteY630" fmla="*/ 759302 h 1115726"/>
              <a:gd name="connsiteX631" fmla="*/ 4284220 w 5008268"/>
              <a:gd name="connsiteY631" fmla="*/ 765830 h 1115726"/>
              <a:gd name="connsiteX632" fmla="*/ 4290749 w 5008268"/>
              <a:gd name="connsiteY632" fmla="*/ 773665 h 1115726"/>
              <a:gd name="connsiteX633" fmla="*/ 4297278 w 5008268"/>
              <a:gd name="connsiteY633" fmla="*/ 781500 h 1115726"/>
              <a:gd name="connsiteX634" fmla="*/ 4301848 w 5008268"/>
              <a:gd name="connsiteY634" fmla="*/ 789987 h 1115726"/>
              <a:gd name="connsiteX635" fmla="*/ 4306419 w 5008268"/>
              <a:gd name="connsiteY635" fmla="*/ 799127 h 1115726"/>
              <a:gd name="connsiteX636" fmla="*/ 4308377 w 5008268"/>
              <a:gd name="connsiteY636" fmla="*/ 810226 h 1115726"/>
              <a:gd name="connsiteX637" fmla="*/ 4309683 w 5008268"/>
              <a:gd name="connsiteY637" fmla="*/ 818061 h 1115726"/>
              <a:gd name="connsiteX638" fmla="*/ 4414144 w 5008268"/>
              <a:gd name="connsiteY638" fmla="*/ 818061 h 1115726"/>
              <a:gd name="connsiteX639" fmla="*/ 4414144 w 5008268"/>
              <a:gd name="connsiteY639" fmla="*/ 821325 h 1115726"/>
              <a:gd name="connsiteX640" fmla="*/ 4409574 w 5008268"/>
              <a:gd name="connsiteY640" fmla="*/ 821325 h 1115726"/>
              <a:gd name="connsiteX641" fmla="*/ 4409574 w 5008268"/>
              <a:gd name="connsiteY641" fmla="*/ 838953 h 1115726"/>
              <a:gd name="connsiteX642" fmla="*/ 4437648 w 5008268"/>
              <a:gd name="connsiteY642" fmla="*/ 838953 h 1115726"/>
              <a:gd name="connsiteX643" fmla="*/ 4444177 w 5008268"/>
              <a:gd name="connsiteY643" fmla="*/ 838953 h 1115726"/>
              <a:gd name="connsiteX644" fmla="*/ 4507507 w 5008268"/>
              <a:gd name="connsiteY644" fmla="*/ 838953 h 1115726"/>
              <a:gd name="connsiteX645" fmla="*/ 4514035 w 5008268"/>
              <a:gd name="connsiteY645" fmla="*/ 838953 h 1115726"/>
              <a:gd name="connsiteX646" fmla="*/ 4534275 w 5008268"/>
              <a:gd name="connsiteY646" fmla="*/ 838953 h 1115726"/>
              <a:gd name="connsiteX647" fmla="*/ 4532969 w 5008268"/>
              <a:gd name="connsiteY647" fmla="*/ 799127 h 1115726"/>
              <a:gd name="connsiteX648" fmla="*/ 4526440 w 5008268"/>
              <a:gd name="connsiteY648" fmla="*/ 799127 h 1115726"/>
              <a:gd name="connsiteX649" fmla="*/ 4526440 w 5008268"/>
              <a:gd name="connsiteY649" fmla="*/ 795863 h 1115726"/>
              <a:gd name="connsiteX650" fmla="*/ 4535581 w 5008268"/>
              <a:gd name="connsiteY650" fmla="*/ 794557 h 1115726"/>
              <a:gd name="connsiteX651" fmla="*/ 4535581 w 5008268"/>
              <a:gd name="connsiteY651" fmla="*/ 792599 h 1115726"/>
              <a:gd name="connsiteX652" fmla="*/ 4532969 w 5008268"/>
              <a:gd name="connsiteY652" fmla="*/ 788028 h 1115726"/>
              <a:gd name="connsiteX653" fmla="*/ 4532969 w 5008268"/>
              <a:gd name="connsiteY653" fmla="*/ 783458 h 1115726"/>
              <a:gd name="connsiteX654" fmla="*/ 4532969 w 5008268"/>
              <a:gd name="connsiteY654" fmla="*/ 778888 h 1115726"/>
              <a:gd name="connsiteX655" fmla="*/ 4535581 w 5008268"/>
              <a:gd name="connsiteY655" fmla="*/ 773665 h 1115726"/>
              <a:gd name="connsiteX656" fmla="*/ 4538845 w 5008268"/>
              <a:gd name="connsiteY656" fmla="*/ 769095 h 1115726"/>
              <a:gd name="connsiteX657" fmla="*/ 4542109 w 5008268"/>
              <a:gd name="connsiteY657" fmla="*/ 765830 h 1115726"/>
              <a:gd name="connsiteX658" fmla="*/ 4546680 w 5008268"/>
              <a:gd name="connsiteY658" fmla="*/ 764525 h 1115726"/>
              <a:gd name="connsiteX659" fmla="*/ 4551903 w 5008268"/>
              <a:gd name="connsiteY659" fmla="*/ 762566 h 1115726"/>
              <a:gd name="connsiteX660" fmla="*/ 4557779 w 5008268"/>
              <a:gd name="connsiteY660" fmla="*/ 764525 h 1115726"/>
              <a:gd name="connsiteX661" fmla="*/ 4563002 w 5008268"/>
              <a:gd name="connsiteY661" fmla="*/ 765830 h 1115726"/>
              <a:gd name="connsiteX662" fmla="*/ 4567572 w 5008268"/>
              <a:gd name="connsiteY662" fmla="*/ 769095 h 1115726"/>
              <a:gd name="connsiteX663" fmla="*/ 4570836 w 5008268"/>
              <a:gd name="connsiteY663" fmla="*/ 772359 h 1115726"/>
              <a:gd name="connsiteX664" fmla="*/ 4572142 w 5008268"/>
              <a:gd name="connsiteY664" fmla="*/ 778888 h 1115726"/>
              <a:gd name="connsiteX665" fmla="*/ 4572142 w 5008268"/>
              <a:gd name="connsiteY665" fmla="*/ 783458 h 1115726"/>
              <a:gd name="connsiteX666" fmla="*/ 4572142 w 5008268"/>
              <a:gd name="connsiteY666" fmla="*/ 788028 h 1115726"/>
              <a:gd name="connsiteX667" fmla="*/ 4570836 w 5008268"/>
              <a:gd name="connsiteY667" fmla="*/ 792599 h 1115726"/>
              <a:gd name="connsiteX668" fmla="*/ 4568878 w 5008268"/>
              <a:gd name="connsiteY668" fmla="*/ 794557 h 1115726"/>
              <a:gd name="connsiteX669" fmla="*/ 4579977 w 5008268"/>
              <a:gd name="connsiteY669" fmla="*/ 795863 h 1115726"/>
              <a:gd name="connsiteX670" fmla="*/ 4579977 w 5008268"/>
              <a:gd name="connsiteY670" fmla="*/ 797822 h 1115726"/>
              <a:gd name="connsiteX671" fmla="*/ 4574101 w 5008268"/>
              <a:gd name="connsiteY671" fmla="*/ 799127 h 1115726"/>
              <a:gd name="connsiteX672" fmla="*/ 4574101 w 5008268"/>
              <a:gd name="connsiteY672" fmla="*/ 838953 h 1115726"/>
              <a:gd name="connsiteX673" fmla="*/ 4610009 w 5008268"/>
              <a:gd name="connsiteY673" fmla="*/ 838953 h 1115726"/>
              <a:gd name="connsiteX674" fmla="*/ 4610009 w 5008268"/>
              <a:gd name="connsiteY674" fmla="*/ 842218 h 1115726"/>
              <a:gd name="connsiteX675" fmla="*/ 4605439 w 5008268"/>
              <a:gd name="connsiteY675" fmla="*/ 842218 h 1115726"/>
              <a:gd name="connsiteX676" fmla="*/ 4606745 w 5008268"/>
              <a:gd name="connsiteY676" fmla="*/ 943414 h 1115726"/>
              <a:gd name="connsiteX677" fmla="*/ 4874427 w 5008268"/>
              <a:gd name="connsiteY677" fmla="*/ 948637 h 1115726"/>
              <a:gd name="connsiteX678" fmla="*/ 4923393 w 5008268"/>
              <a:gd name="connsiteY678" fmla="*/ 984546 h 1115726"/>
              <a:gd name="connsiteX679" fmla="*/ 4926658 w 5008268"/>
              <a:gd name="connsiteY679" fmla="*/ 658105 h 1115726"/>
              <a:gd name="connsiteX680" fmla="*/ 4924699 w 5008268"/>
              <a:gd name="connsiteY680" fmla="*/ 658105 h 1115726"/>
              <a:gd name="connsiteX681" fmla="*/ 4921434 w 5008268"/>
              <a:gd name="connsiteY681" fmla="*/ 658105 h 1115726"/>
              <a:gd name="connsiteX682" fmla="*/ 4920129 w 5008268"/>
              <a:gd name="connsiteY682" fmla="*/ 656799 h 1115726"/>
              <a:gd name="connsiteX683" fmla="*/ 4920129 w 5008268"/>
              <a:gd name="connsiteY683" fmla="*/ 637213 h 1115726"/>
              <a:gd name="connsiteX684" fmla="*/ 4921434 w 5008268"/>
              <a:gd name="connsiteY684" fmla="*/ 637213 h 1115726"/>
              <a:gd name="connsiteX685" fmla="*/ 4926658 w 5008268"/>
              <a:gd name="connsiteY685" fmla="*/ 635907 h 1115726"/>
              <a:gd name="connsiteX686" fmla="*/ 4931228 w 5008268"/>
              <a:gd name="connsiteY686" fmla="*/ 635907 h 1115726"/>
              <a:gd name="connsiteX687" fmla="*/ 4935798 w 5008268"/>
              <a:gd name="connsiteY687" fmla="*/ 635907 h 1115726"/>
              <a:gd name="connsiteX688" fmla="*/ 4940368 w 5008268"/>
              <a:gd name="connsiteY688" fmla="*/ 635907 h 1115726"/>
              <a:gd name="connsiteX689" fmla="*/ 4942327 w 5008268"/>
              <a:gd name="connsiteY689" fmla="*/ 577147 h 1115726"/>
              <a:gd name="connsiteX690" fmla="*/ 4946897 w 5008268"/>
              <a:gd name="connsiteY690" fmla="*/ 518388 h 1115726"/>
              <a:gd name="connsiteX691" fmla="*/ 4953426 w 5008268"/>
              <a:gd name="connsiteY691" fmla="*/ 579106 h 1115726"/>
              <a:gd name="connsiteX692" fmla="*/ 4953426 w 5008268"/>
              <a:gd name="connsiteY692" fmla="*/ 635907 h 1115726"/>
              <a:gd name="connsiteX693" fmla="*/ 4956690 w 5008268"/>
              <a:gd name="connsiteY693" fmla="*/ 635907 h 1115726"/>
              <a:gd name="connsiteX694" fmla="*/ 4962566 w 5008268"/>
              <a:gd name="connsiteY694" fmla="*/ 637213 h 1115726"/>
              <a:gd name="connsiteX695" fmla="*/ 4967136 w 5008268"/>
              <a:gd name="connsiteY695" fmla="*/ 637213 h 1115726"/>
              <a:gd name="connsiteX696" fmla="*/ 4970401 w 5008268"/>
              <a:gd name="connsiteY696" fmla="*/ 639171 h 1115726"/>
              <a:gd name="connsiteX697" fmla="*/ 4972359 w 5008268"/>
              <a:gd name="connsiteY697" fmla="*/ 639171 h 1115726"/>
              <a:gd name="connsiteX698" fmla="*/ 4972359 w 5008268"/>
              <a:gd name="connsiteY698" fmla="*/ 658105 h 1115726"/>
              <a:gd name="connsiteX699" fmla="*/ 4970401 w 5008268"/>
              <a:gd name="connsiteY699" fmla="*/ 659411 h 1115726"/>
              <a:gd name="connsiteX700" fmla="*/ 4967136 w 5008268"/>
              <a:gd name="connsiteY700" fmla="*/ 659411 h 1115726"/>
              <a:gd name="connsiteX701" fmla="*/ 4965831 w 5008268"/>
              <a:gd name="connsiteY701" fmla="*/ 659411 h 1115726"/>
              <a:gd name="connsiteX702" fmla="*/ 4962566 w 5008268"/>
              <a:gd name="connsiteY702" fmla="*/ 1002174 h 1115726"/>
              <a:gd name="connsiteX703" fmla="*/ 4962566 w 5008268"/>
              <a:gd name="connsiteY703" fmla="*/ 1006744 h 1115726"/>
              <a:gd name="connsiteX704" fmla="*/ 4969095 w 5008268"/>
              <a:gd name="connsiteY704" fmla="*/ 1006744 h 1115726"/>
              <a:gd name="connsiteX705" fmla="*/ 4972359 w 5008268"/>
              <a:gd name="connsiteY705" fmla="*/ 1006744 h 1115726"/>
              <a:gd name="connsiteX706" fmla="*/ 4976930 w 5008268"/>
              <a:gd name="connsiteY706" fmla="*/ 1006744 h 1115726"/>
              <a:gd name="connsiteX707" fmla="*/ 4978235 w 5008268"/>
              <a:gd name="connsiteY707" fmla="*/ 1006744 h 1115726"/>
              <a:gd name="connsiteX708" fmla="*/ 4980194 w 5008268"/>
              <a:gd name="connsiteY708" fmla="*/ 1005438 h 1115726"/>
              <a:gd name="connsiteX709" fmla="*/ 4980194 w 5008268"/>
              <a:gd name="connsiteY709" fmla="*/ 1000868 h 1115726"/>
              <a:gd name="connsiteX710" fmla="*/ 5008268 w 5008268"/>
              <a:gd name="connsiteY710" fmla="*/ 1000868 h 1115726"/>
              <a:gd name="connsiteX711" fmla="*/ 5008268 w 5008268"/>
              <a:gd name="connsiteY711" fmla="*/ 1115726 h 1115726"/>
              <a:gd name="connsiteX712" fmla="*/ 0 w 5008268"/>
              <a:gd name="connsiteY712" fmla="*/ 1115726 h 1115726"/>
              <a:gd name="connsiteX713" fmla="*/ 0 w 5008268"/>
              <a:gd name="connsiteY713" fmla="*/ 919911 h 1115726"/>
              <a:gd name="connsiteX714" fmla="*/ 17628 w 5008268"/>
              <a:gd name="connsiteY714" fmla="*/ 917952 h 1115726"/>
              <a:gd name="connsiteX715" fmla="*/ 17628 w 5008268"/>
              <a:gd name="connsiteY715" fmla="*/ 906853 h 1115726"/>
              <a:gd name="connsiteX716" fmla="*/ 50925 w 5008268"/>
              <a:gd name="connsiteY716" fmla="*/ 905547 h 1115726"/>
              <a:gd name="connsiteX717" fmla="*/ 47661 w 5008268"/>
              <a:gd name="connsiteY717" fmla="*/ 376060 h 1115726"/>
              <a:gd name="connsiteX718" fmla="*/ 48967 w 5008268"/>
              <a:gd name="connsiteY718" fmla="*/ 376060 h 1115726"/>
              <a:gd name="connsiteX719" fmla="*/ 52231 w 5008268"/>
              <a:gd name="connsiteY719" fmla="*/ 376060 h 1115726"/>
              <a:gd name="connsiteX720" fmla="*/ 55495 w 5008268"/>
              <a:gd name="connsiteY720" fmla="*/ 376060 h 1115726"/>
              <a:gd name="connsiteX721" fmla="*/ 57454 w 5008268"/>
              <a:gd name="connsiteY721" fmla="*/ 376060 h 1115726"/>
              <a:gd name="connsiteX722" fmla="*/ 57454 w 5008268"/>
              <a:gd name="connsiteY722" fmla="*/ 369531 h 1115726"/>
              <a:gd name="connsiteX723" fmla="*/ 62024 w 5008268"/>
              <a:gd name="connsiteY723" fmla="*/ 367572 h 1115726"/>
              <a:gd name="connsiteX724" fmla="*/ 69859 w 5008268"/>
              <a:gd name="connsiteY724" fmla="*/ 367572 h 1115726"/>
              <a:gd name="connsiteX725" fmla="*/ 78999 w 5008268"/>
              <a:gd name="connsiteY725" fmla="*/ 367572 h 1115726"/>
              <a:gd name="connsiteX726" fmla="*/ 85528 w 5008268"/>
              <a:gd name="connsiteY726" fmla="*/ 366267 h 1115726"/>
              <a:gd name="connsiteX727" fmla="*/ 85528 w 5008268"/>
              <a:gd name="connsiteY727" fmla="*/ 363002 h 1115726"/>
              <a:gd name="connsiteX728" fmla="*/ 80958 w 5008268"/>
              <a:gd name="connsiteY728" fmla="*/ 363002 h 1115726"/>
              <a:gd name="connsiteX729" fmla="*/ 68553 w 5008268"/>
              <a:gd name="connsiteY729" fmla="*/ 363002 h 1115726"/>
              <a:gd name="connsiteX730" fmla="*/ 57454 w 5008268"/>
              <a:gd name="connsiteY730" fmla="*/ 363002 h 1115726"/>
              <a:gd name="connsiteX731" fmla="*/ 48967 w 5008268"/>
              <a:gd name="connsiteY731" fmla="*/ 361696 h 1115726"/>
              <a:gd name="connsiteX732" fmla="*/ 44396 w 5008268"/>
              <a:gd name="connsiteY732" fmla="*/ 361696 h 1115726"/>
              <a:gd name="connsiteX733" fmla="*/ 43091 w 5008268"/>
              <a:gd name="connsiteY733" fmla="*/ 359738 h 1115726"/>
              <a:gd name="connsiteX734" fmla="*/ 43091 w 5008268"/>
              <a:gd name="connsiteY734" fmla="*/ 356473 h 1115726"/>
              <a:gd name="connsiteX735" fmla="*/ 47661 w 5008268"/>
              <a:gd name="connsiteY735" fmla="*/ 356473 h 1115726"/>
              <a:gd name="connsiteX736" fmla="*/ 54190 w 5008268"/>
              <a:gd name="connsiteY736" fmla="*/ 355168 h 1115726"/>
              <a:gd name="connsiteX737" fmla="*/ 65289 w 5008268"/>
              <a:gd name="connsiteY737" fmla="*/ 353862 h 1115726"/>
              <a:gd name="connsiteX738" fmla="*/ 77693 w 5008268"/>
              <a:gd name="connsiteY738" fmla="*/ 353862 h 1115726"/>
              <a:gd name="connsiteX739" fmla="*/ 85528 w 5008268"/>
              <a:gd name="connsiteY739" fmla="*/ 353862 h 1115726"/>
              <a:gd name="connsiteX740" fmla="*/ 85528 w 5008268"/>
              <a:gd name="connsiteY740" fmla="*/ 351903 h 1115726"/>
              <a:gd name="connsiteX741" fmla="*/ 84222 w 5008268"/>
              <a:gd name="connsiteY741" fmla="*/ 351903 h 1115726"/>
              <a:gd name="connsiteX742" fmla="*/ 80958 w 5008268"/>
              <a:gd name="connsiteY742" fmla="*/ 351903 h 1115726"/>
              <a:gd name="connsiteX743" fmla="*/ 78999 w 5008268"/>
              <a:gd name="connsiteY743" fmla="*/ 350597 h 1115726"/>
              <a:gd name="connsiteX744" fmla="*/ 77693 w 5008268"/>
              <a:gd name="connsiteY744" fmla="*/ 350597 h 1115726"/>
              <a:gd name="connsiteX745" fmla="*/ 77693 w 5008268"/>
              <a:gd name="connsiteY745" fmla="*/ 348639 h 1115726"/>
              <a:gd name="connsiteX746" fmla="*/ 77693 w 5008268"/>
              <a:gd name="connsiteY746" fmla="*/ 342763 h 1115726"/>
              <a:gd name="connsiteX747" fmla="*/ 77693 w 5008268"/>
              <a:gd name="connsiteY747" fmla="*/ 336234 h 1115726"/>
              <a:gd name="connsiteX748" fmla="*/ 77693 w 5008268"/>
              <a:gd name="connsiteY748" fmla="*/ 329705 h 1115726"/>
              <a:gd name="connsiteX749" fmla="*/ 77693 w 5008268"/>
              <a:gd name="connsiteY749" fmla="*/ 323176 h 1115726"/>
              <a:gd name="connsiteX750" fmla="*/ 77693 w 5008268"/>
              <a:gd name="connsiteY750" fmla="*/ 318606 h 1115726"/>
              <a:gd name="connsiteX751" fmla="*/ 77693 w 5008268"/>
              <a:gd name="connsiteY751" fmla="*/ 317300 h 1115726"/>
              <a:gd name="connsiteX752" fmla="*/ 78999 w 5008268"/>
              <a:gd name="connsiteY752" fmla="*/ 317300 h 1115726"/>
              <a:gd name="connsiteX753" fmla="*/ 82264 w 5008268"/>
              <a:gd name="connsiteY753" fmla="*/ 317300 h 1115726"/>
              <a:gd name="connsiteX754" fmla="*/ 84222 w 5008268"/>
              <a:gd name="connsiteY754" fmla="*/ 315342 h 1115726"/>
              <a:gd name="connsiteX755" fmla="*/ 80958 w 5008268"/>
              <a:gd name="connsiteY755" fmla="*/ 315342 h 1115726"/>
              <a:gd name="connsiteX756" fmla="*/ 77693 w 5008268"/>
              <a:gd name="connsiteY756" fmla="*/ 315342 h 1115726"/>
              <a:gd name="connsiteX757" fmla="*/ 73123 w 5008268"/>
              <a:gd name="connsiteY757" fmla="*/ 315342 h 1115726"/>
              <a:gd name="connsiteX758" fmla="*/ 69859 w 5008268"/>
              <a:gd name="connsiteY758" fmla="*/ 315342 h 1115726"/>
              <a:gd name="connsiteX759" fmla="*/ 66594 w 5008268"/>
              <a:gd name="connsiteY759" fmla="*/ 314036 h 1115726"/>
              <a:gd name="connsiteX760" fmla="*/ 65289 w 5008268"/>
              <a:gd name="connsiteY760" fmla="*/ 314036 h 1115726"/>
              <a:gd name="connsiteX761" fmla="*/ 62024 w 5008268"/>
              <a:gd name="connsiteY761" fmla="*/ 314036 h 1115726"/>
              <a:gd name="connsiteX762" fmla="*/ 55495 w 5008268"/>
              <a:gd name="connsiteY762" fmla="*/ 310772 h 1115726"/>
              <a:gd name="connsiteX763" fmla="*/ 52231 w 5008268"/>
              <a:gd name="connsiteY763" fmla="*/ 310772 h 1115726"/>
              <a:gd name="connsiteX764" fmla="*/ 52231 w 5008268"/>
              <a:gd name="connsiteY764" fmla="*/ 309466 h 1115726"/>
              <a:gd name="connsiteX765" fmla="*/ 52231 w 5008268"/>
              <a:gd name="connsiteY765" fmla="*/ 306201 h 1115726"/>
              <a:gd name="connsiteX766" fmla="*/ 60066 w 5008268"/>
              <a:gd name="connsiteY766" fmla="*/ 300978 h 1115726"/>
              <a:gd name="connsiteX767" fmla="*/ 63330 w 5008268"/>
              <a:gd name="connsiteY767" fmla="*/ 299673 h 1115726"/>
              <a:gd name="connsiteX768" fmla="*/ 68553 w 5008268"/>
              <a:gd name="connsiteY768" fmla="*/ 299673 h 1115726"/>
              <a:gd name="connsiteX769" fmla="*/ 76388 w 5008268"/>
              <a:gd name="connsiteY769" fmla="*/ 298367 h 1115726"/>
              <a:gd name="connsiteX770" fmla="*/ 78999 w 5008268"/>
              <a:gd name="connsiteY770" fmla="*/ 298367 h 1115726"/>
              <a:gd name="connsiteX771" fmla="*/ 80958 w 5008268"/>
              <a:gd name="connsiteY771" fmla="*/ 296408 h 1115726"/>
              <a:gd name="connsiteX772" fmla="*/ 84222 w 5008268"/>
              <a:gd name="connsiteY772" fmla="*/ 295102 h 1115726"/>
              <a:gd name="connsiteX773" fmla="*/ 85528 w 5008268"/>
              <a:gd name="connsiteY773" fmla="*/ 293144 h 1115726"/>
              <a:gd name="connsiteX774" fmla="*/ 88792 w 5008268"/>
              <a:gd name="connsiteY774" fmla="*/ 291838 h 1115726"/>
              <a:gd name="connsiteX775" fmla="*/ 90098 w 5008268"/>
              <a:gd name="connsiteY775" fmla="*/ 288574 h 1115726"/>
              <a:gd name="connsiteX776" fmla="*/ 92057 w 5008268"/>
              <a:gd name="connsiteY776" fmla="*/ 287268 h 1115726"/>
              <a:gd name="connsiteX777" fmla="*/ 92057 w 5008268"/>
              <a:gd name="connsiteY777" fmla="*/ 284003 h 1115726"/>
              <a:gd name="connsiteX778" fmla="*/ 93363 w 5008268"/>
              <a:gd name="connsiteY778" fmla="*/ 280739 h 1115726"/>
              <a:gd name="connsiteX779" fmla="*/ 95321 w 5008268"/>
              <a:gd name="connsiteY779" fmla="*/ 280739 h 1115726"/>
              <a:gd name="connsiteX780" fmla="*/ 95321 w 5008268"/>
              <a:gd name="connsiteY780" fmla="*/ 196517 h 1115726"/>
              <a:gd name="connsiteX781" fmla="*/ 96627 w 5008268"/>
              <a:gd name="connsiteY781" fmla="*/ 195211 h 1115726"/>
              <a:gd name="connsiteX782" fmla="*/ 96627 w 5008268"/>
              <a:gd name="connsiteY782" fmla="*/ 131882 h 1115726"/>
              <a:gd name="connsiteX783" fmla="*/ 98586 w 5008268"/>
              <a:gd name="connsiteY783" fmla="*/ 131882 h 1115726"/>
              <a:gd name="connsiteX784" fmla="*/ 98586 w 5008268"/>
              <a:gd name="connsiteY784" fmla="*/ 78998 h 1115726"/>
              <a:gd name="connsiteX785" fmla="*/ 99891 w 5008268"/>
              <a:gd name="connsiteY785" fmla="*/ 77693 h 1115726"/>
              <a:gd name="connsiteX786" fmla="*/ 99891 w 5008268"/>
              <a:gd name="connsiteY786" fmla="*/ 37867 h 1115726"/>
              <a:gd name="connsiteX787" fmla="*/ 99891 w 5008268"/>
              <a:gd name="connsiteY787" fmla="*/ 36561 h 1115726"/>
              <a:gd name="connsiteX788" fmla="*/ 101197 w 5008268"/>
              <a:gd name="connsiteY788" fmla="*/ 36561 h 1115726"/>
              <a:gd name="connsiteX789" fmla="*/ 103156 w 5008268"/>
              <a:gd name="connsiteY789" fmla="*/ 36561 h 1115726"/>
              <a:gd name="connsiteX790" fmla="*/ 103156 w 5008268"/>
              <a:gd name="connsiteY790" fmla="*/ 77693 h 1115726"/>
              <a:gd name="connsiteX791" fmla="*/ 104462 w 5008268"/>
              <a:gd name="connsiteY791" fmla="*/ 77693 h 1115726"/>
              <a:gd name="connsiteX792" fmla="*/ 104462 w 5008268"/>
              <a:gd name="connsiteY792" fmla="*/ 78998 h 1115726"/>
              <a:gd name="connsiteX793" fmla="*/ 104462 w 5008268"/>
              <a:gd name="connsiteY793" fmla="*/ 131882 h 1115726"/>
              <a:gd name="connsiteX794" fmla="*/ 106420 w 5008268"/>
              <a:gd name="connsiteY794" fmla="*/ 131882 h 1115726"/>
              <a:gd name="connsiteX795" fmla="*/ 106420 w 5008268"/>
              <a:gd name="connsiteY795" fmla="*/ 195211 h 1115726"/>
              <a:gd name="connsiteX796" fmla="*/ 107726 w 5008268"/>
              <a:gd name="connsiteY796" fmla="*/ 195211 h 1115726"/>
              <a:gd name="connsiteX797" fmla="*/ 109685 w 5008268"/>
              <a:gd name="connsiteY797" fmla="*/ 196517 h 1115726"/>
              <a:gd name="connsiteX798" fmla="*/ 109685 w 5008268"/>
              <a:gd name="connsiteY798" fmla="*/ 280739 h 1115726"/>
              <a:gd name="connsiteX799" fmla="*/ 110990 w 5008268"/>
              <a:gd name="connsiteY799" fmla="*/ 280739 h 1115726"/>
              <a:gd name="connsiteX800" fmla="*/ 112296 w 5008268"/>
              <a:gd name="connsiteY800" fmla="*/ 284003 h 1115726"/>
              <a:gd name="connsiteX801" fmla="*/ 114255 w 5008268"/>
              <a:gd name="connsiteY801" fmla="*/ 285309 h 1115726"/>
              <a:gd name="connsiteX802" fmla="*/ 115561 w 5008268"/>
              <a:gd name="connsiteY802" fmla="*/ 288574 h 1115726"/>
              <a:gd name="connsiteX803" fmla="*/ 117519 w 5008268"/>
              <a:gd name="connsiteY803" fmla="*/ 291838 h 1115726"/>
              <a:gd name="connsiteX804" fmla="*/ 118825 w 5008268"/>
              <a:gd name="connsiteY804" fmla="*/ 293144 h 1115726"/>
              <a:gd name="connsiteX805" fmla="*/ 122089 w 5008268"/>
              <a:gd name="connsiteY805" fmla="*/ 295102 h 1115726"/>
              <a:gd name="connsiteX806" fmla="*/ 123395 w 5008268"/>
              <a:gd name="connsiteY806" fmla="*/ 296408 h 1115726"/>
              <a:gd name="connsiteX807" fmla="*/ 126660 w 5008268"/>
              <a:gd name="connsiteY807" fmla="*/ 298367 h 1115726"/>
              <a:gd name="connsiteX808" fmla="*/ 128618 w 5008268"/>
              <a:gd name="connsiteY808" fmla="*/ 298367 h 1115726"/>
              <a:gd name="connsiteX809" fmla="*/ 136453 w 5008268"/>
              <a:gd name="connsiteY809" fmla="*/ 298367 h 1115726"/>
              <a:gd name="connsiteX810" fmla="*/ 142329 w 5008268"/>
              <a:gd name="connsiteY810" fmla="*/ 299673 h 1115726"/>
              <a:gd name="connsiteX811" fmla="*/ 144287 w 5008268"/>
              <a:gd name="connsiteY811" fmla="*/ 299673 h 1115726"/>
              <a:gd name="connsiteX812" fmla="*/ 153428 w 5008268"/>
              <a:gd name="connsiteY812" fmla="*/ 304243 h 1115726"/>
              <a:gd name="connsiteX813" fmla="*/ 153428 w 5008268"/>
              <a:gd name="connsiteY813" fmla="*/ 306201 h 1115726"/>
              <a:gd name="connsiteX814" fmla="*/ 153428 w 5008268"/>
              <a:gd name="connsiteY814" fmla="*/ 307507 h 1115726"/>
              <a:gd name="connsiteX815" fmla="*/ 152122 w 5008268"/>
              <a:gd name="connsiteY815" fmla="*/ 309466 h 1115726"/>
              <a:gd name="connsiteX816" fmla="*/ 150163 w 5008268"/>
              <a:gd name="connsiteY816" fmla="*/ 309466 h 1115726"/>
              <a:gd name="connsiteX817" fmla="*/ 144287 w 5008268"/>
              <a:gd name="connsiteY817" fmla="*/ 312077 h 1115726"/>
              <a:gd name="connsiteX818" fmla="*/ 142329 w 5008268"/>
              <a:gd name="connsiteY818" fmla="*/ 314036 h 1115726"/>
              <a:gd name="connsiteX819" fmla="*/ 139717 w 5008268"/>
              <a:gd name="connsiteY819" fmla="*/ 314036 h 1115726"/>
              <a:gd name="connsiteX820" fmla="*/ 136453 w 5008268"/>
              <a:gd name="connsiteY820" fmla="*/ 314036 h 1115726"/>
              <a:gd name="connsiteX821" fmla="*/ 133188 w 5008268"/>
              <a:gd name="connsiteY821" fmla="*/ 314036 h 1115726"/>
              <a:gd name="connsiteX822" fmla="*/ 129924 w 5008268"/>
              <a:gd name="connsiteY822" fmla="*/ 315342 h 1115726"/>
              <a:gd name="connsiteX823" fmla="*/ 123395 w 5008268"/>
              <a:gd name="connsiteY823" fmla="*/ 315342 h 1115726"/>
              <a:gd name="connsiteX824" fmla="*/ 125354 w 5008268"/>
              <a:gd name="connsiteY824" fmla="*/ 317300 h 1115726"/>
              <a:gd name="connsiteX825" fmla="*/ 125354 w 5008268"/>
              <a:gd name="connsiteY825" fmla="*/ 318606 h 1115726"/>
              <a:gd name="connsiteX826" fmla="*/ 125354 w 5008268"/>
              <a:gd name="connsiteY826" fmla="*/ 323176 h 1115726"/>
              <a:gd name="connsiteX827" fmla="*/ 125354 w 5008268"/>
              <a:gd name="connsiteY827" fmla="*/ 329705 h 1115726"/>
              <a:gd name="connsiteX828" fmla="*/ 125354 w 5008268"/>
              <a:gd name="connsiteY828" fmla="*/ 336234 h 1115726"/>
              <a:gd name="connsiteX829" fmla="*/ 126660 w 5008268"/>
              <a:gd name="connsiteY829" fmla="*/ 342763 h 1115726"/>
              <a:gd name="connsiteX830" fmla="*/ 126660 w 5008268"/>
              <a:gd name="connsiteY830" fmla="*/ 348639 h 1115726"/>
              <a:gd name="connsiteX831" fmla="*/ 126660 w 5008268"/>
              <a:gd name="connsiteY831" fmla="*/ 350597 h 1115726"/>
              <a:gd name="connsiteX832" fmla="*/ 125354 w 5008268"/>
              <a:gd name="connsiteY832" fmla="*/ 350597 h 1115726"/>
              <a:gd name="connsiteX833" fmla="*/ 122089 w 5008268"/>
              <a:gd name="connsiteY833" fmla="*/ 351903 h 1115726"/>
              <a:gd name="connsiteX834" fmla="*/ 120131 w 5008268"/>
              <a:gd name="connsiteY834" fmla="*/ 351903 h 1115726"/>
              <a:gd name="connsiteX835" fmla="*/ 120131 w 5008268"/>
              <a:gd name="connsiteY835" fmla="*/ 353862 h 1115726"/>
              <a:gd name="connsiteX836" fmla="*/ 123395 w 5008268"/>
              <a:gd name="connsiteY836" fmla="*/ 353862 h 1115726"/>
              <a:gd name="connsiteX837" fmla="*/ 137759 w 5008268"/>
              <a:gd name="connsiteY837" fmla="*/ 353862 h 1115726"/>
              <a:gd name="connsiteX838" fmla="*/ 148858 w 5008268"/>
              <a:gd name="connsiteY838" fmla="*/ 353862 h 1115726"/>
              <a:gd name="connsiteX839" fmla="*/ 156692 w 5008268"/>
              <a:gd name="connsiteY839" fmla="*/ 355168 h 1115726"/>
              <a:gd name="connsiteX840" fmla="*/ 161262 w 5008268"/>
              <a:gd name="connsiteY840" fmla="*/ 356473 h 1115726"/>
              <a:gd name="connsiteX841" fmla="*/ 161262 w 5008268"/>
              <a:gd name="connsiteY841" fmla="*/ 358432 h 1115726"/>
              <a:gd name="connsiteX842" fmla="*/ 161262 w 5008268"/>
              <a:gd name="connsiteY842" fmla="*/ 359738 h 1115726"/>
              <a:gd name="connsiteX843" fmla="*/ 156692 w 5008268"/>
              <a:gd name="connsiteY843" fmla="*/ 361696 h 1115726"/>
              <a:gd name="connsiteX844" fmla="*/ 148858 w 5008268"/>
              <a:gd name="connsiteY844" fmla="*/ 361696 h 1115726"/>
              <a:gd name="connsiteX845" fmla="*/ 137759 w 5008268"/>
              <a:gd name="connsiteY845" fmla="*/ 363002 h 1115726"/>
              <a:gd name="connsiteX846" fmla="*/ 125354 w 5008268"/>
              <a:gd name="connsiteY846" fmla="*/ 363002 h 1115726"/>
              <a:gd name="connsiteX847" fmla="*/ 120131 w 5008268"/>
              <a:gd name="connsiteY847" fmla="*/ 363002 h 1115726"/>
              <a:gd name="connsiteX848" fmla="*/ 120131 w 5008268"/>
              <a:gd name="connsiteY848" fmla="*/ 366267 h 1115726"/>
              <a:gd name="connsiteX849" fmla="*/ 126660 w 5008268"/>
              <a:gd name="connsiteY849" fmla="*/ 366267 h 1115726"/>
              <a:gd name="connsiteX850" fmla="*/ 136453 w 5008268"/>
              <a:gd name="connsiteY850" fmla="*/ 367572 h 1115726"/>
              <a:gd name="connsiteX851" fmla="*/ 144287 w 5008268"/>
              <a:gd name="connsiteY851" fmla="*/ 367572 h 1115726"/>
              <a:gd name="connsiteX852" fmla="*/ 148858 w 5008268"/>
              <a:gd name="connsiteY852" fmla="*/ 367572 h 1115726"/>
              <a:gd name="connsiteX853" fmla="*/ 150163 w 5008268"/>
              <a:gd name="connsiteY853" fmla="*/ 369531 h 1115726"/>
              <a:gd name="connsiteX854" fmla="*/ 150163 w 5008268"/>
              <a:gd name="connsiteY854" fmla="*/ 374101 h 1115726"/>
              <a:gd name="connsiteX855" fmla="*/ 153428 w 5008268"/>
              <a:gd name="connsiteY855" fmla="*/ 374101 h 1115726"/>
              <a:gd name="connsiteX856" fmla="*/ 156692 w 5008268"/>
              <a:gd name="connsiteY856" fmla="*/ 376060 h 1115726"/>
              <a:gd name="connsiteX857" fmla="*/ 158651 w 5008268"/>
              <a:gd name="connsiteY857" fmla="*/ 376060 h 1115726"/>
              <a:gd name="connsiteX858" fmla="*/ 161262 w 5008268"/>
              <a:gd name="connsiteY858" fmla="*/ 906853 h 1115726"/>
              <a:gd name="connsiteX859" fmla="*/ 197824 w 5008268"/>
              <a:gd name="connsiteY859" fmla="*/ 908812 h 1115726"/>
              <a:gd name="connsiteX860" fmla="*/ 197824 w 5008268"/>
              <a:gd name="connsiteY860" fmla="*/ 894448 h 1115726"/>
              <a:gd name="connsiteX861" fmla="*/ 205659 w 5008268"/>
              <a:gd name="connsiteY861" fmla="*/ 891184 h 1115726"/>
              <a:gd name="connsiteX862" fmla="*/ 330359 w 5008268"/>
              <a:gd name="connsiteY862" fmla="*/ 891184 h 1115726"/>
              <a:gd name="connsiteX863" fmla="*/ 338847 w 5008268"/>
              <a:gd name="connsiteY863" fmla="*/ 868986 h 1115726"/>
              <a:gd name="connsiteX864" fmla="*/ 354516 w 5008268"/>
              <a:gd name="connsiteY864" fmla="*/ 843523 h 1115726"/>
              <a:gd name="connsiteX865" fmla="*/ 376714 w 5008268"/>
              <a:gd name="connsiteY865" fmla="*/ 824590 h 1115726"/>
              <a:gd name="connsiteX866" fmla="*/ 403482 w 5008268"/>
              <a:gd name="connsiteY866" fmla="*/ 812185 h 1115726"/>
              <a:gd name="connsiteX867" fmla="*/ 430250 w 5008268"/>
              <a:gd name="connsiteY867" fmla="*/ 806962 h 1115726"/>
              <a:gd name="connsiteX868" fmla="*/ 438085 w 5008268"/>
              <a:gd name="connsiteY868" fmla="*/ 808921 h 1115726"/>
              <a:gd name="connsiteX869" fmla="*/ 438085 w 5008268"/>
              <a:gd name="connsiteY869" fmla="*/ 681609 h 1115726"/>
              <a:gd name="connsiteX870" fmla="*/ 464853 w 5008268"/>
              <a:gd name="connsiteY870" fmla="*/ 681609 h 1115726"/>
              <a:gd name="connsiteX871" fmla="*/ 464853 w 5008268"/>
              <a:gd name="connsiteY871" fmla="*/ 645700 h 1115726"/>
              <a:gd name="connsiteX872" fmla="*/ 511208 w 5008268"/>
              <a:gd name="connsiteY872" fmla="*/ 645700 h 1115726"/>
              <a:gd name="connsiteX873" fmla="*/ 511208 w 5008268"/>
              <a:gd name="connsiteY873" fmla="*/ 609139 h 1115726"/>
              <a:gd name="connsiteX874" fmla="*/ 583678 w 5008268"/>
              <a:gd name="connsiteY874" fmla="*/ 609139 h 1115726"/>
              <a:gd name="connsiteX875" fmla="*/ 583678 w 5008268"/>
              <a:gd name="connsiteY875" fmla="*/ 645700 h 1115726"/>
              <a:gd name="connsiteX876" fmla="*/ 609141 w 5008268"/>
              <a:gd name="connsiteY876" fmla="*/ 645700 h 1115726"/>
              <a:gd name="connsiteX877" fmla="*/ 609141 w 5008268"/>
              <a:gd name="connsiteY877" fmla="*/ 681609 h 1115726"/>
              <a:gd name="connsiteX878" fmla="*/ 694015 w 5008268"/>
              <a:gd name="connsiteY878" fmla="*/ 681609 h 1115726"/>
              <a:gd name="connsiteX879" fmla="*/ 694015 w 5008268"/>
              <a:gd name="connsiteY879" fmla="*/ 827854 h 1115726"/>
              <a:gd name="connsiteX880" fmla="*/ 718172 w 5008268"/>
              <a:gd name="connsiteY880" fmla="*/ 827854 h 1115726"/>
              <a:gd name="connsiteX881" fmla="*/ 771709 w 5008268"/>
              <a:gd name="connsiteY881" fmla="*/ 805656 h 1115726"/>
              <a:gd name="connsiteX882" fmla="*/ 835038 w 5008268"/>
              <a:gd name="connsiteY882" fmla="*/ 789987 h 1115726"/>
              <a:gd name="connsiteX883" fmla="*/ 849402 w 5008268"/>
              <a:gd name="connsiteY883" fmla="*/ 786723 h 1115726"/>
              <a:gd name="connsiteX884" fmla="*/ 926442 w 5008268"/>
              <a:gd name="connsiteY884" fmla="*/ 778888 h 1115726"/>
              <a:gd name="connsiteX885" fmla="*/ 939500 w 5008268"/>
              <a:gd name="connsiteY885" fmla="*/ 778888 h 1115726"/>
              <a:gd name="connsiteX886" fmla="*/ 1010664 w 5008268"/>
              <a:gd name="connsiteY886" fmla="*/ 781500 h 1115726"/>
              <a:gd name="connsiteX887" fmla="*/ 1023069 w 5008268"/>
              <a:gd name="connsiteY887" fmla="*/ 783458 h 1115726"/>
              <a:gd name="connsiteX888" fmla="*/ 1038738 w 5008268"/>
              <a:gd name="connsiteY888" fmla="*/ 784764 h 1115726"/>
              <a:gd name="connsiteX889" fmla="*/ 1045267 w 5008268"/>
              <a:gd name="connsiteY889" fmla="*/ 775624 h 1115726"/>
              <a:gd name="connsiteX890" fmla="*/ 1051796 w 5008268"/>
              <a:gd name="connsiteY890" fmla="*/ 770401 h 1115726"/>
              <a:gd name="connsiteX891" fmla="*/ 1076605 w 5008268"/>
              <a:gd name="connsiteY891" fmla="*/ 783458 h 1115726"/>
              <a:gd name="connsiteX892" fmla="*/ 1076605 w 5008268"/>
              <a:gd name="connsiteY892" fmla="*/ 788029 h 1115726"/>
              <a:gd name="connsiteX893" fmla="*/ 1078564 w 5008268"/>
              <a:gd name="connsiteY893" fmla="*/ 783458 h 1115726"/>
              <a:gd name="connsiteX894" fmla="*/ 1104026 w 5008268"/>
              <a:gd name="connsiteY894" fmla="*/ 770401 h 1115726"/>
              <a:gd name="connsiteX895" fmla="*/ 1109902 w 5008268"/>
              <a:gd name="connsiteY895" fmla="*/ 775624 h 1115726"/>
              <a:gd name="connsiteX896" fmla="*/ 1116431 w 5008268"/>
              <a:gd name="connsiteY896" fmla="*/ 784764 h 1115726"/>
              <a:gd name="connsiteX897" fmla="*/ 1117737 w 5008268"/>
              <a:gd name="connsiteY897" fmla="*/ 784764 h 1115726"/>
              <a:gd name="connsiteX898" fmla="*/ 1134059 w 5008268"/>
              <a:gd name="connsiteY898" fmla="*/ 783458 h 1115726"/>
              <a:gd name="connsiteX899" fmla="*/ 1145158 w 5008268"/>
              <a:gd name="connsiteY899" fmla="*/ 781500 h 1115726"/>
              <a:gd name="connsiteX900" fmla="*/ 1169968 w 5008268"/>
              <a:gd name="connsiteY900" fmla="*/ 780194 h 1115726"/>
              <a:gd name="connsiteX901" fmla="*/ 1169968 w 5008268"/>
              <a:gd name="connsiteY901" fmla="*/ 336234 h 1115726"/>
              <a:gd name="connsiteX902" fmla="*/ 1198694 w 5008268"/>
              <a:gd name="connsiteY902" fmla="*/ 336234 h 1115726"/>
              <a:gd name="connsiteX903" fmla="*/ 1198694 w 5008268"/>
              <a:gd name="connsiteY903" fmla="*/ 252012 h 1115726"/>
              <a:gd name="connsiteX904" fmla="*/ 1231992 w 5008268"/>
              <a:gd name="connsiteY904" fmla="*/ 252012 h 1115726"/>
              <a:gd name="connsiteX905" fmla="*/ 1231992 w 5008268"/>
              <a:gd name="connsiteY905" fmla="*/ 336234 h 1115726"/>
              <a:gd name="connsiteX906" fmla="*/ 1304462 w 5008268"/>
              <a:gd name="connsiteY906" fmla="*/ 336234 h 1115726"/>
              <a:gd name="connsiteX907" fmla="*/ 1304462 w 5008268"/>
              <a:gd name="connsiteY907" fmla="*/ 252012 h 1115726"/>
              <a:gd name="connsiteX908" fmla="*/ 1322089 w 5008268"/>
              <a:gd name="connsiteY908" fmla="*/ 252012 h 1115726"/>
              <a:gd name="connsiteX909" fmla="*/ 1322089 w 5008268"/>
              <a:gd name="connsiteY909" fmla="*/ 336234 h 1115726"/>
              <a:gd name="connsiteX910" fmla="*/ 1366486 w 5008268"/>
              <a:gd name="connsiteY910" fmla="*/ 336234 h 1115726"/>
              <a:gd name="connsiteX911" fmla="*/ 1366486 w 5008268"/>
              <a:gd name="connsiteY911" fmla="*/ 481827 h 1115726"/>
              <a:gd name="connsiteX912" fmla="*/ 1443526 w 5008268"/>
              <a:gd name="connsiteY912" fmla="*/ 481827 h 1115726"/>
              <a:gd name="connsiteX913" fmla="*/ 1443526 w 5008268"/>
              <a:gd name="connsiteY913" fmla="*/ 269640 h 1115726"/>
              <a:gd name="connsiteX914" fmla="*/ 1467030 w 5008268"/>
              <a:gd name="connsiteY914" fmla="*/ 269640 h 1115726"/>
              <a:gd name="connsiteX915" fmla="*/ 1467030 w 5008268"/>
              <a:gd name="connsiteY915" fmla="*/ 263111 h 1115726"/>
              <a:gd name="connsiteX916" fmla="*/ 1468988 w 5008268"/>
              <a:gd name="connsiteY916" fmla="*/ 263111 h 1115726"/>
              <a:gd name="connsiteX917" fmla="*/ 1468988 w 5008268"/>
              <a:gd name="connsiteY917" fmla="*/ 231773 h 1115726"/>
              <a:gd name="connsiteX918" fmla="*/ 1468988 w 5008268"/>
              <a:gd name="connsiteY918" fmla="*/ 218715 h 1115726"/>
              <a:gd name="connsiteX919" fmla="*/ 1468988 w 5008268"/>
              <a:gd name="connsiteY919" fmla="*/ 217410 h 1115726"/>
              <a:gd name="connsiteX920" fmla="*/ 1468988 w 5008268"/>
              <a:gd name="connsiteY920" fmla="*/ 204352 h 1115726"/>
              <a:gd name="connsiteX921" fmla="*/ 1468988 w 5008268"/>
              <a:gd name="connsiteY921" fmla="*/ 201088 h 1115726"/>
              <a:gd name="connsiteX922" fmla="*/ 1468988 w 5008268"/>
              <a:gd name="connsiteY922" fmla="*/ 198476 h 1115726"/>
              <a:gd name="connsiteX923" fmla="*/ 1487922 w 5008268"/>
              <a:gd name="connsiteY923" fmla="*/ 198476 h 1115726"/>
              <a:gd name="connsiteX924" fmla="*/ 1487922 w 5008268"/>
              <a:gd name="connsiteY924" fmla="*/ 184113 h 1115726"/>
              <a:gd name="connsiteX925" fmla="*/ 1487922 w 5008268"/>
              <a:gd name="connsiteY925" fmla="*/ 178890 h 1115726"/>
              <a:gd name="connsiteX926" fmla="*/ 1487922 w 5008268"/>
              <a:gd name="connsiteY926" fmla="*/ 167791 h 1115726"/>
              <a:gd name="connsiteX927" fmla="*/ 1487922 w 5008268"/>
              <a:gd name="connsiteY927" fmla="*/ 165179 h 1115726"/>
              <a:gd name="connsiteX928" fmla="*/ 1487922 w 5008268"/>
              <a:gd name="connsiteY928" fmla="*/ 52231 h 1115726"/>
              <a:gd name="connsiteX929" fmla="*/ 1492492 w 5008268"/>
              <a:gd name="connsiteY929" fmla="*/ 52231 h 1115726"/>
              <a:gd name="connsiteX930" fmla="*/ 1494451 w 5008268"/>
              <a:gd name="connsiteY930" fmla="*/ 60065 h 1115726"/>
              <a:gd name="connsiteX931" fmla="*/ 1499021 w 5008268"/>
              <a:gd name="connsiteY931" fmla="*/ 60065 h 111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</a:cxnLst>
            <a:rect l="l" t="t" r="r" b="b"/>
            <a:pathLst>
              <a:path w="5008268" h="1115726">
                <a:moveTo>
                  <a:pt x="120131" y="753426"/>
                </a:moveTo>
                <a:lnTo>
                  <a:pt x="120131" y="810226"/>
                </a:lnTo>
                <a:lnTo>
                  <a:pt x="129924" y="812185"/>
                </a:lnTo>
                <a:lnTo>
                  <a:pt x="131230" y="812185"/>
                </a:lnTo>
                <a:lnTo>
                  <a:pt x="129924" y="753426"/>
                </a:lnTo>
                <a:lnTo>
                  <a:pt x="128618" y="753426"/>
                </a:lnTo>
                <a:close/>
                <a:moveTo>
                  <a:pt x="78999" y="751467"/>
                </a:moveTo>
                <a:lnTo>
                  <a:pt x="78999" y="812185"/>
                </a:lnTo>
                <a:lnTo>
                  <a:pt x="84222" y="810226"/>
                </a:lnTo>
                <a:lnTo>
                  <a:pt x="92057" y="810226"/>
                </a:lnTo>
                <a:lnTo>
                  <a:pt x="92057" y="751467"/>
                </a:lnTo>
                <a:lnTo>
                  <a:pt x="88792" y="751467"/>
                </a:lnTo>
                <a:lnTo>
                  <a:pt x="82264" y="751467"/>
                </a:lnTo>
                <a:close/>
                <a:moveTo>
                  <a:pt x="120131" y="661369"/>
                </a:moveTo>
                <a:lnTo>
                  <a:pt x="120131" y="735798"/>
                </a:lnTo>
                <a:lnTo>
                  <a:pt x="125354" y="735798"/>
                </a:lnTo>
                <a:lnTo>
                  <a:pt x="129924" y="735798"/>
                </a:lnTo>
                <a:lnTo>
                  <a:pt x="129924" y="661369"/>
                </a:lnTo>
                <a:lnTo>
                  <a:pt x="126660" y="661369"/>
                </a:lnTo>
                <a:close/>
                <a:moveTo>
                  <a:pt x="77693" y="661369"/>
                </a:moveTo>
                <a:lnTo>
                  <a:pt x="78999" y="737104"/>
                </a:lnTo>
                <a:lnTo>
                  <a:pt x="84222" y="735798"/>
                </a:lnTo>
                <a:lnTo>
                  <a:pt x="90098" y="735798"/>
                </a:lnTo>
                <a:lnTo>
                  <a:pt x="92057" y="735798"/>
                </a:lnTo>
                <a:lnTo>
                  <a:pt x="92057" y="661369"/>
                </a:lnTo>
                <a:lnTo>
                  <a:pt x="88792" y="661369"/>
                </a:lnTo>
                <a:lnTo>
                  <a:pt x="82264" y="661369"/>
                </a:lnTo>
                <a:close/>
                <a:moveTo>
                  <a:pt x="118825" y="568007"/>
                </a:moveTo>
                <a:lnTo>
                  <a:pt x="120131" y="648312"/>
                </a:lnTo>
                <a:lnTo>
                  <a:pt x="125354" y="648312"/>
                </a:lnTo>
                <a:lnTo>
                  <a:pt x="129924" y="648312"/>
                </a:lnTo>
                <a:lnTo>
                  <a:pt x="129924" y="568007"/>
                </a:lnTo>
                <a:lnTo>
                  <a:pt x="126660" y="568007"/>
                </a:lnTo>
                <a:close/>
                <a:moveTo>
                  <a:pt x="77693" y="568007"/>
                </a:moveTo>
                <a:lnTo>
                  <a:pt x="77693" y="648312"/>
                </a:lnTo>
                <a:lnTo>
                  <a:pt x="84222" y="648312"/>
                </a:lnTo>
                <a:lnTo>
                  <a:pt x="88792" y="648312"/>
                </a:lnTo>
                <a:lnTo>
                  <a:pt x="92057" y="648312"/>
                </a:lnTo>
                <a:lnTo>
                  <a:pt x="92057" y="568007"/>
                </a:lnTo>
                <a:lnTo>
                  <a:pt x="88792" y="568007"/>
                </a:lnTo>
                <a:lnTo>
                  <a:pt x="80958" y="568007"/>
                </a:lnTo>
                <a:close/>
                <a:moveTo>
                  <a:pt x="118825" y="475951"/>
                </a:moveTo>
                <a:lnTo>
                  <a:pt x="118825" y="558214"/>
                </a:lnTo>
                <a:lnTo>
                  <a:pt x="123395" y="558214"/>
                </a:lnTo>
                <a:lnTo>
                  <a:pt x="129924" y="558214"/>
                </a:lnTo>
                <a:lnTo>
                  <a:pt x="128618" y="475951"/>
                </a:lnTo>
                <a:lnTo>
                  <a:pt x="123395" y="475951"/>
                </a:lnTo>
                <a:close/>
                <a:moveTo>
                  <a:pt x="77693" y="475951"/>
                </a:moveTo>
                <a:lnTo>
                  <a:pt x="77693" y="558214"/>
                </a:lnTo>
                <a:lnTo>
                  <a:pt x="82264" y="558214"/>
                </a:lnTo>
                <a:lnTo>
                  <a:pt x="88792" y="558214"/>
                </a:lnTo>
                <a:lnTo>
                  <a:pt x="90098" y="558214"/>
                </a:lnTo>
                <a:lnTo>
                  <a:pt x="90098" y="475951"/>
                </a:lnTo>
                <a:lnTo>
                  <a:pt x="88792" y="475951"/>
                </a:lnTo>
                <a:lnTo>
                  <a:pt x="82264" y="475951"/>
                </a:lnTo>
                <a:close/>
                <a:moveTo>
                  <a:pt x="118825" y="407398"/>
                </a:moveTo>
                <a:lnTo>
                  <a:pt x="118825" y="464852"/>
                </a:lnTo>
                <a:lnTo>
                  <a:pt x="126660" y="464852"/>
                </a:lnTo>
                <a:lnTo>
                  <a:pt x="128618" y="464852"/>
                </a:lnTo>
                <a:lnTo>
                  <a:pt x="128618" y="407398"/>
                </a:lnTo>
                <a:lnTo>
                  <a:pt x="123395" y="407398"/>
                </a:lnTo>
                <a:close/>
                <a:moveTo>
                  <a:pt x="76388" y="407398"/>
                </a:moveTo>
                <a:lnTo>
                  <a:pt x="77693" y="464852"/>
                </a:lnTo>
                <a:lnTo>
                  <a:pt x="80958" y="464852"/>
                </a:lnTo>
                <a:lnTo>
                  <a:pt x="87487" y="464852"/>
                </a:lnTo>
                <a:lnTo>
                  <a:pt x="90098" y="464852"/>
                </a:lnTo>
                <a:lnTo>
                  <a:pt x="90098" y="407398"/>
                </a:lnTo>
                <a:lnTo>
                  <a:pt x="85528" y="407398"/>
                </a:lnTo>
                <a:lnTo>
                  <a:pt x="78999" y="407398"/>
                </a:lnTo>
                <a:close/>
                <a:moveTo>
                  <a:pt x="1499021" y="0"/>
                </a:moveTo>
                <a:lnTo>
                  <a:pt x="1500327" y="0"/>
                </a:lnTo>
                <a:lnTo>
                  <a:pt x="1500327" y="7835"/>
                </a:lnTo>
                <a:lnTo>
                  <a:pt x="1500327" y="60065"/>
                </a:lnTo>
                <a:lnTo>
                  <a:pt x="1505550" y="60065"/>
                </a:lnTo>
                <a:lnTo>
                  <a:pt x="1505550" y="0"/>
                </a:lnTo>
                <a:lnTo>
                  <a:pt x="1506856" y="0"/>
                </a:lnTo>
                <a:lnTo>
                  <a:pt x="1508161" y="7835"/>
                </a:lnTo>
                <a:lnTo>
                  <a:pt x="1508161" y="60065"/>
                </a:lnTo>
                <a:lnTo>
                  <a:pt x="1513384" y="60065"/>
                </a:lnTo>
                <a:lnTo>
                  <a:pt x="1513384" y="0"/>
                </a:lnTo>
                <a:lnTo>
                  <a:pt x="1514690" y="0"/>
                </a:lnTo>
                <a:lnTo>
                  <a:pt x="1514690" y="7835"/>
                </a:lnTo>
                <a:lnTo>
                  <a:pt x="1514690" y="60065"/>
                </a:lnTo>
                <a:lnTo>
                  <a:pt x="1519260" y="60065"/>
                </a:lnTo>
                <a:lnTo>
                  <a:pt x="1519260" y="0"/>
                </a:lnTo>
                <a:lnTo>
                  <a:pt x="1522525" y="0"/>
                </a:lnTo>
                <a:lnTo>
                  <a:pt x="1522525" y="7835"/>
                </a:lnTo>
                <a:lnTo>
                  <a:pt x="1522525" y="60065"/>
                </a:lnTo>
                <a:lnTo>
                  <a:pt x="1527748" y="60065"/>
                </a:lnTo>
                <a:lnTo>
                  <a:pt x="1527748" y="0"/>
                </a:lnTo>
                <a:lnTo>
                  <a:pt x="1529054" y="0"/>
                </a:lnTo>
                <a:lnTo>
                  <a:pt x="1529054" y="7835"/>
                </a:lnTo>
                <a:lnTo>
                  <a:pt x="1529054" y="60065"/>
                </a:lnTo>
                <a:lnTo>
                  <a:pt x="1535582" y="60065"/>
                </a:lnTo>
                <a:lnTo>
                  <a:pt x="1535582" y="52231"/>
                </a:lnTo>
                <a:lnTo>
                  <a:pt x="1540153" y="52231"/>
                </a:lnTo>
                <a:lnTo>
                  <a:pt x="1540153" y="82263"/>
                </a:lnTo>
                <a:lnTo>
                  <a:pt x="1540153" y="173014"/>
                </a:lnTo>
                <a:lnTo>
                  <a:pt x="1614581" y="173014"/>
                </a:lnTo>
                <a:lnTo>
                  <a:pt x="1614581" y="174320"/>
                </a:lnTo>
                <a:lnTo>
                  <a:pt x="1614581" y="185419"/>
                </a:lnTo>
                <a:lnTo>
                  <a:pt x="1614581" y="189989"/>
                </a:lnTo>
                <a:lnTo>
                  <a:pt x="1614581" y="198476"/>
                </a:lnTo>
                <a:lnTo>
                  <a:pt x="1671381" y="198476"/>
                </a:lnTo>
                <a:lnTo>
                  <a:pt x="1690315" y="198476"/>
                </a:lnTo>
                <a:lnTo>
                  <a:pt x="1690315" y="201088"/>
                </a:lnTo>
                <a:lnTo>
                  <a:pt x="1690315" y="204352"/>
                </a:lnTo>
                <a:lnTo>
                  <a:pt x="1690315" y="215451"/>
                </a:lnTo>
                <a:lnTo>
                  <a:pt x="1690315" y="218715"/>
                </a:lnTo>
                <a:lnTo>
                  <a:pt x="1690315" y="231773"/>
                </a:lnTo>
                <a:lnTo>
                  <a:pt x="1690315" y="266376"/>
                </a:lnTo>
                <a:lnTo>
                  <a:pt x="1699455" y="266376"/>
                </a:lnTo>
                <a:lnTo>
                  <a:pt x="1747116" y="269640"/>
                </a:lnTo>
                <a:lnTo>
                  <a:pt x="1788247" y="272905"/>
                </a:lnTo>
                <a:lnTo>
                  <a:pt x="1788247" y="310772"/>
                </a:lnTo>
                <a:lnTo>
                  <a:pt x="1789553" y="310772"/>
                </a:lnTo>
                <a:lnTo>
                  <a:pt x="1789553" y="312078"/>
                </a:lnTo>
                <a:lnTo>
                  <a:pt x="1788247" y="314036"/>
                </a:lnTo>
                <a:lnTo>
                  <a:pt x="1788247" y="337540"/>
                </a:lnTo>
                <a:lnTo>
                  <a:pt x="1789553" y="337540"/>
                </a:lnTo>
                <a:lnTo>
                  <a:pt x="1788247" y="340804"/>
                </a:lnTo>
                <a:lnTo>
                  <a:pt x="1788247" y="363002"/>
                </a:lnTo>
                <a:lnTo>
                  <a:pt x="1789553" y="363002"/>
                </a:lnTo>
                <a:lnTo>
                  <a:pt x="1789553" y="364961"/>
                </a:lnTo>
                <a:lnTo>
                  <a:pt x="1788247" y="366267"/>
                </a:lnTo>
                <a:lnTo>
                  <a:pt x="1788247" y="412621"/>
                </a:lnTo>
                <a:lnTo>
                  <a:pt x="1802611" y="412621"/>
                </a:lnTo>
                <a:lnTo>
                  <a:pt x="1802611" y="350598"/>
                </a:lnTo>
                <a:lnTo>
                  <a:pt x="1843742" y="350598"/>
                </a:lnTo>
                <a:lnTo>
                  <a:pt x="1843742" y="377366"/>
                </a:lnTo>
                <a:lnTo>
                  <a:pt x="1881609" y="377366"/>
                </a:lnTo>
                <a:lnTo>
                  <a:pt x="1881609" y="412621"/>
                </a:lnTo>
                <a:lnTo>
                  <a:pt x="1920782" y="412621"/>
                </a:lnTo>
                <a:lnTo>
                  <a:pt x="1920782" y="548421"/>
                </a:lnTo>
                <a:lnTo>
                  <a:pt x="1922741" y="548421"/>
                </a:lnTo>
                <a:lnTo>
                  <a:pt x="1922741" y="547115"/>
                </a:lnTo>
                <a:lnTo>
                  <a:pt x="1939716" y="545809"/>
                </a:lnTo>
                <a:lnTo>
                  <a:pt x="1939716" y="532752"/>
                </a:lnTo>
                <a:lnTo>
                  <a:pt x="1956038" y="531446"/>
                </a:lnTo>
                <a:lnTo>
                  <a:pt x="1956038" y="520347"/>
                </a:lnTo>
                <a:lnTo>
                  <a:pt x="1971707" y="517082"/>
                </a:lnTo>
                <a:lnTo>
                  <a:pt x="1971707" y="505983"/>
                </a:lnTo>
                <a:lnTo>
                  <a:pt x="1986071" y="502719"/>
                </a:lnTo>
                <a:lnTo>
                  <a:pt x="1986071" y="491620"/>
                </a:lnTo>
                <a:lnTo>
                  <a:pt x="2005004" y="488356"/>
                </a:lnTo>
                <a:lnTo>
                  <a:pt x="2036343" y="488356"/>
                </a:lnTo>
                <a:lnTo>
                  <a:pt x="2061805" y="491620"/>
                </a:lnTo>
                <a:lnTo>
                  <a:pt x="2063111" y="496190"/>
                </a:lnTo>
                <a:lnTo>
                  <a:pt x="2065070" y="504025"/>
                </a:lnTo>
                <a:lnTo>
                  <a:pt x="2074210" y="505983"/>
                </a:lnTo>
                <a:lnTo>
                  <a:pt x="2079433" y="512512"/>
                </a:lnTo>
                <a:lnTo>
                  <a:pt x="2079433" y="518388"/>
                </a:lnTo>
                <a:lnTo>
                  <a:pt x="2088573" y="520347"/>
                </a:lnTo>
                <a:lnTo>
                  <a:pt x="2093144" y="526223"/>
                </a:lnTo>
                <a:lnTo>
                  <a:pt x="2093144" y="532752"/>
                </a:lnTo>
                <a:lnTo>
                  <a:pt x="2102937" y="534710"/>
                </a:lnTo>
                <a:lnTo>
                  <a:pt x="2107507" y="542545"/>
                </a:lnTo>
                <a:lnTo>
                  <a:pt x="2107507" y="547115"/>
                </a:lnTo>
                <a:lnTo>
                  <a:pt x="2120565" y="548421"/>
                </a:lnTo>
                <a:lnTo>
                  <a:pt x="2121870" y="550379"/>
                </a:lnTo>
                <a:lnTo>
                  <a:pt x="2132969" y="548421"/>
                </a:lnTo>
                <a:lnTo>
                  <a:pt x="2169531" y="553644"/>
                </a:lnTo>
                <a:lnTo>
                  <a:pt x="2169531" y="590205"/>
                </a:lnTo>
                <a:lnTo>
                  <a:pt x="2170837" y="770401"/>
                </a:lnTo>
                <a:lnTo>
                  <a:pt x="2219803" y="770401"/>
                </a:lnTo>
                <a:lnTo>
                  <a:pt x="2219803" y="586941"/>
                </a:lnTo>
                <a:lnTo>
                  <a:pt x="2219803" y="547115"/>
                </a:lnTo>
                <a:lnTo>
                  <a:pt x="2254406" y="542545"/>
                </a:lnTo>
                <a:lnTo>
                  <a:pt x="2267463" y="543851"/>
                </a:lnTo>
                <a:lnTo>
                  <a:pt x="2268769" y="542545"/>
                </a:lnTo>
                <a:lnTo>
                  <a:pt x="2283133" y="540586"/>
                </a:lnTo>
                <a:lnTo>
                  <a:pt x="2283133" y="536016"/>
                </a:lnTo>
                <a:lnTo>
                  <a:pt x="2284438" y="528181"/>
                </a:lnTo>
                <a:lnTo>
                  <a:pt x="2297496" y="526223"/>
                </a:lnTo>
                <a:lnTo>
                  <a:pt x="2297496" y="521653"/>
                </a:lnTo>
                <a:lnTo>
                  <a:pt x="2300760" y="513818"/>
                </a:lnTo>
                <a:lnTo>
                  <a:pt x="2311859" y="512512"/>
                </a:lnTo>
                <a:lnTo>
                  <a:pt x="2313165" y="505983"/>
                </a:lnTo>
                <a:lnTo>
                  <a:pt x="2314471" y="499455"/>
                </a:lnTo>
                <a:lnTo>
                  <a:pt x="2327529" y="498149"/>
                </a:lnTo>
                <a:lnTo>
                  <a:pt x="2327529" y="490314"/>
                </a:lnTo>
                <a:lnTo>
                  <a:pt x="2328834" y="485091"/>
                </a:lnTo>
                <a:lnTo>
                  <a:pt x="2352338" y="481827"/>
                </a:lnTo>
                <a:lnTo>
                  <a:pt x="2385635" y="481827"/>
                </a:lnTo>
                <a:lnTo>
                  <a:pt x="2406528" y="485091"/>
                </a:lnTo>
                <a:lnTo>
                  <a:pt x="2404569" y="498149"/>
                </a:lnTo>
                <a:lnTo>
                  <a:pt x="2420891" y="499455"/>
                </a:lnTo>
                <a:lnTo>
                  <a:pt x="2420891" y="512512"/>
                </a:lnTo>
                <a:lnTo>
                  <a:pt x="2436560" y="513818"/>
                </a:lnTo>
                <a:lnTo>
                  <a:pt x="2436560" y="526223"/>
                </a:lnTo>
                <a:lnTo>
                  <a:pt x="2452229" y="528181"/>
                </a:lnTo>
                <a:lnTo>
                  <a:pt x="2452229" y="540586"/>
                </a:lnTo>
                <a:lnTo>
                  <a:pt x="2471163" y="542545"/>
                </a:lnTo>
                <a:lnTo>
                  <a:pt x="2469857" y="545809"/>
                </a:lnTo>
                <a:lnTo>
                  <a:pt x="2482262" y="543851"/>
                </a:lnTo>
                <a:lnTo>
                  <a:pt x="2504460" y="547115"/>
                </a:lnTo>
                <a:lnTo>
                  <a:pt x="2512295" y="548421"/>
                </a:lnTo>
                <a:lnTo>
                  <a:pt x="2510989" y="586941"/>
                </a:lnTo>
                <a:lnTo>
                  <a:pt x="2507724" y="904242"/>
                </a:lnTo>
                <a:lnTo>
                  <a:pt x="2509030" y="902283"/>
                </a:lnTo>
                <a:lnTo>
                  <a:pt x="2509030" y="894448"/>
                </a:lnTo>
                <a:lnTo>
                  <a:pt x="2512295" y="835689"/>
                </a:lnTo>
                <a:lnTo>
                  <a:pt x="2512295" y="831119"/>
                </a:lnTo>
                <a:lnTo>
                  <a:pt x="2515559" y="831119"/>
                </a:lnTo>
                <a:lnTo>
                  <a:pt x="2515559" y="835689"/>
                </a:lnTo>
                <a:lnTo>
                  <a:pt x="2516865" y="843524"/>
                </a:lnTo>
                <a:lnTo>
                  <a:pt x="2526658" y="843524"/>
                </a:lnTo>
                <a:lnTo>
                  <a:pt x="2526658" y="842218"/>
                </a:lnTo>
                <a:lnTo>
                  <a:pt x="2531228" y="835689"/>
                </a:lnTo>
                <a:lnTo>
                  <a:pt x="2531228" y="805656"/>
                </a:lnTo>
                <a:lnTo>
                  <a:pt x="2531228" y="795863"/>
                </a:lnTo>
                <a:lnTo>
                  <a:pt x="2534493" y="794557"/>
                </a:lnTo>
                <a:lnTo>
                  <a:pt x="2534493" y="746897"/>
                </a:lnTo>
                <a:lnTo>
                  <a:pt x="2535798" y="746897"/>
                </a:lnTo>
                <a:lnTo>
                  <a:pt x="2537757" y="746897"/>
                </a:lnTo>
                <a:lnTo>
                  <a:pt x="2545592" y="714906"/>
                </a:lnTo>
                <a:lnTo>
                  <a:pt x="2543633" y="714906"/>
                </a:lnTo>
                <a:lnTo>
                  <a:pt x="2543633" y="707071"/>
                </a:lnTo>
                <a:lnTo>
                  <a:pt x="2546897" y="707071"/>
                </a:lnTo>
                <a:lnTo>
                  <a:pt x="2550162" y="707071"/>
                </a:lnTo>
                <a:lnTo>
                  <a:pt x="2550162" y="710336"/>
                </a:lnTo>
                <a:lnTo>
                  <a:pt x="2553426" y="710336"/>
                </a:lnTo>
                <a:lnTo>
                  <a:pt x="2553426" y="720129"/>
                </a:lnTo>
                <a:lnTo>
                  <a:pt x="2557996" y="742327"/>
                </a:lnTo>
                <a:lnTo>
                  <a:pt x="2565831" y="659411"/>
                </a:lnTo>
                <a:lnTo>
                  <a:pt x="2563220" y="659411"/>
                </a:lnTo>
                <a:lnTo>
                  <a:pt x="2563220" y="658105"/>
                </a:lnTo>
                <a:lnTo>
                  <a:pt x="2563220" y="651576"/>
                </a:lnTo>
                <a:lnTo>
                  <a:pt x="2567790" y="651576"/>
                </a:lnTo>
                <a:lnTo>
                  <a:pt x="2572360" y="590205"/>
                </a:lnTo>
                <a:lnTo>
                  <a:pt x="2569095" y="590205"/>
                </a:lnTo>
                <a:lnTo>
                  <a:pt x="2569095" y="572578"/>
                </a:lnTo>
                <a:lnTo>
                  <a:pt x="2569095" y="547115"/>
                </a:lnTo>
                <a:lnTo>
                  <a:pt x="2583459" y="547115"/>
                </a:lnTo>
                <a:lnTo>
                  <a:pt x="2583459" y="572578"/>
                </a:lnTo>
                <a:lnTo>
                  <a:pt x="2583459" y="590205"/>
                </a:lnTo>
                <a:lnTo>
                  <a:pt x="2580194" y="590205"/>
                </a:lnTo>
                <a:lnTo>
                  <a:pt x="2584765" y="651576"/>
                </a:lnTo>
                <a:lnTo>
                  <a:pt x="2588029" y="651576"/>
                </a:lnTo>
                <a:lnTo>
                  <a:pt x="2589988" y="653535"/>
                </a:lnTo>
                <a:lnTo>
                  <a:pt x="2589988" y="659411"/>
                </a:lnTo>
                <a:lnTo>
                  <a:pt x="2584765" y="661369"/>
                </a:lnTo>
                <a:lnTo>
                  <a:pt x="2593252" y="742327"/>
                </a:lnTo>
                <a:lnTo>
                  <a:pt x="2599128" y="714906"/>
                </a:lnTo>
                <a:lnTo>
                  <a:pt x="2597822" y="714906"/>
                </a:lnTo>
                <a:lnTo>
                  <a:pt x="2597822" y="705765"/>
                </a:lnTo>
                <a:lnTo>
                  <a:pt x="2601087" y="705765"/>
                </a:lnTo>
                <a:lnTo>
                  <a:pt x="2605657" y="705765"/>
                </a:lnTo>
                <a:lnTo>
                  <a:pt x="2605657" y="712294"/>
                </a:lnTo>
                <a:lnTo>
                  <a:pt x="2606963" y="712294"/>
                </a:lnTo>
                <a:lnTo>
                  <a:pt x="2606963" y="720129"/>
                </a:lnTo>
                <a:lnTo>
                  <a:pt x="2605657" y="720129"/>
                </a:lnTo>
                <a:lnTo>
                  <a:pt x="2612186" y="746897"/>
                </a:lnTo>
                <a:lnTo>
                  <a:pt x="2613492" y="746897"/>
                </a:lnTo>
                <a:lnTo>
                  <a:pt x="2613492" y="750161"/>
                </a:lnTo>
                <a:lnTo>
                  <a:pt x="2614797" y="750161"/>
                </a:lnTo>
                <a:lnTo>
                  <a:pt x="2614797" y="751467"/>
                </a:lnTo>
                <a:lnTo>
                  <a:pt x="2614797" y="794557"/>
                </a:lnTo>
                <a:lnTo>
                  <a:pt x="2616756" y="795863"/>
                </a:lnTo>
                <a:lnTo>
                  <a:pt x="2616756" y="797822"/>
                </a:lnTo>
                <a:lnTo>
                  <a:pt x="2618062" y="797822"/>
                </a:lnTo>
                <a:lnTo>
                  <a:pt x="2618062" y="835689"/>
                </a:lnTo>
                <a:lnTo>
                  <a:pt x="2621326" y="843524"/>
                </a:lnTo>
                <a:lnTo>
                  <a:pt x="2631119" y="843524"/>
                </a:lnTo>
                <a:lnTo>
                  <a:pt x="2631119" y="836995"/>
                </a:lnTo>
                <a:lnTo>
                  <a:pt x="2635690" y="836995"/>
                </a:lnTo>
                <a:lnTo>
                  <a:pt x="2635690" y="812185"/>
                </a:lnTo>
                <a:lnTo>
                  <a:pt x="2640260" y="812185"/>
                </a:lnTo>
                <a:lnTo>
                  <a:pt x="2648094" y="723393"/>
                </a:lnTo>
                <a:lnTo>
                  <a:pt x="2644830" y="723393"/>
                </a:lnTo>
                <a:lnTo>
                  <a:pt x="2644830" y="699237"/>
                </a:lnTo>
                <a:lnTo>
                  <a:pt x="2655929" y="699237"/>
                </a:lnTo>
                <a:lnTo>
                  <a:pt x="2655929" y="723393"/>
                </a:lnTo>
                <a:lnTo>
                  <a:pt x="2651359" y="723393"/>
                </a:lnTo>
                <a:lnTo>
                  <a:pt x="2661152" y="812185"/>
                </a:lnTo>
                <a:lnTo>
                  <a:pt x="2663764" y="812185"/>
                </a:lnTo>
                <a:lnTo>
                  <a:pt x="2663764" y="813491"/>
                </a:lnTo>
                <a:lnTo>
                  <a:pt x="2663764" y="836995"/>
                </a:lnTo>
                <a:lnTo>
                  <a:pt x="2668987" y="836995"/>
                </a:lnTo>
                <a:lnTo>
                  <a:pt x="2668987" y="843524"/>
                </a:lnTo>
                <a:lnTo>
                  <a:pt x="2674863" y="843524"/>
                </a:lnTo>
                <a:lnTo>
                  <a:pt x="2674863" y="842218"/>
                </a:lnTo>
                <a:lnTo>
                  <a:pt x="2680086" y="835689"/>
                </a:lnTo>
                <a:lnTo>
                  <a:pt x="2680086" y="802392"/>
                </a:lnTo>
                <a:lnTo>
                  <a:pt x="2680086" y="801086"/>
                </a:lnTo>
                <a:lnTo>
                  <a:pt x="2683350" y="789987"/>
                </a:lnTo>
                <a:lnTo>
                  <a:pt x="2683350" y="757996"/>
                </a:lnTo>
                <a:lnTo>
                  <a:pt x="2684656" y="754732"/>
                </a:lnTo>
                <a:lnTo>
                  <a:pt x="2692490" y="720129"/>
                </a:lnTo>
                <a:lnTo>
                  <a:pt x="2691185" y="720129"/>
                </a:lnTo>
                <a:lnTo>
                  <a:pt x="2691185" y="710336"/>
                </a:lnTo>
                <a:lnTo>
                  <a:pt x="2691185" y="705765"/>
                </a:lnTo>
                <a:lnTo>
                  <a:pt x="2693796" y="705765"/>
                </a:lnTo>
                <a:lnTo>
                  <a:pt x="2699019" y="705765"/>
                </a:lnTo>
                <a:lnTo>
                  <a:pt x="2699019" y="714906"/>
                </a:lnTo>
                <a:lnTo>
                  <a:pt x="2697061" y="714906"/>
                </a:lnTo>
                <a:lnTo>
                  <a:pt x="2697061" y="718170"/>
                </a:lnTo>
                <a:lnTo>
                  <a:pt x="2703589" y="746897"/>
                </a:lnTo>
                <a:lnTo>
                  <a:pt x="2711424" y="662675"/>
                </a:lnTo>
                <a:lnTo>
                  <a:pt x="2708160" y="662675"/>
                </a:lnTo>
                <a:lnTo>
                  <a:pt x="2708160" y="661369"/>
                </a:lnTo>
                <a:lnTo>
                  <a:pt x="2708160" y="656799"/>
                </a:lnTo>
                <a:lnTo>
                  <a:pt x="2708160" y="654841"/>
                </a:lnTo>
                <a:lnTo>
                  <a:pt x="2711424" y="654841"/>
                </a:lnTo>
                <a:lnTo>
                  <a:pt x="2715994" y="592817"/>
                </a:lnTo>
                <a:lnTo>
                  <a:pt x="2715994" y="591511"/>
                </a:lnTo>
                <a:lnTo>
                  <a:pt x="2713383" y="591511"/>
                </a:lnTo>
                <a:lnTo>
                  <a:pt x="2713383" y="575842"/>
                </a:lnTo>
                <a:lnTo>
                  <a:pt x="2713383" y="550380"/>
                </a:lnTo>
                <a:lnTo>
                  <a:pt x="2727093" y="550380"/>
                </a:lnTo>
                <a:lnTo>
                  <a:pt x="2727093" y="575842"/>
                </a:lnTo>
                <a:lnTo>
                  <a:pt x="2727093" y="591511"/>
                </a:lnTo>
                <a:lnTo>
                  <a:pt x="2724482" y="591511"/>
                </a:lnTo>
                <a:lnTo>
                  <a:pt x="2729052" y="654841"/>
                </a:lnTo>
                <a:lnTo>
                  <a:pt x="2733622" y="654841"/>
                </a:lnTo>
                <a:lnTo>
                  <a:pt x="2733622" y="661369"/>
                </a:lnTo>
                <a:lnTo>
                  <a:pt x="2733622" y="662675"/>
                </a:lnTo>
                <a:lnTo>
                  <a:pt x="2730358" y="662675"/>
                </a:lnTo>
                <a:lnTo>
                  <a:pt x="2738192" y="746897"/>
                </a:lnTo>
                <a:lnTo>
                  <a:pt x="2744721" y="720129"/>
                </a:lnTo>
                <a:lnTo>
                  <a:pt x="2743415" y="720129"/>
                </a:lnTo>
                <a:lnTo>
                  <a:pt x="2743415" y="710336"/>
                </a:lnTo>
                <a:lnTo>
                  <a:pt x="2744721" y="710336"/>
                </a:lnTo>
                <a:lnTo>
                  <a:pt x="2744721" y="705765"/>
                </a:lnTo>
                <a:lnTo>
                  <a:pt x="2749291" y="705765"/>
                </a:lnTo>
                <a:lnTo>
                  <a:pt x="2752556" y="705765"/>
                </a:lnTo>
                <a:lnTo>
                  <a:pt x="2752556" y="714906"/>
                </a:lnTo>
                <a:lnTo>
                  <a:pt x="2751250" y="714906"/>
                </a:lnTo>
                <a:lnTo>
                  <a:pt x="2760390" y="754732"/>
                </a:lnTo>
                <a:lnTo>
                  <a:pt x="2760390" y="789987"/>
                </a:lnTo>
                <a:lnTo>
                  <a:pt x="2764960" y="801086"/>
                </a:lnTo>
                <a:lnTo>
                  <a:pt x="2764960" y="835689"/>
                </a:lnTo>
                <a:lnTo>
                  <a:pt x="2768225" y="842218"/>
                </a:lnTo>
                <a:lnTo>
                  <a:pt x="2768225" y="843524"/>
                </a:lnTo>
                <a:lnTo>
                  <a:pt x="2784547" y="843524"/>
                </a:lnTo>
                <a:lnTo>
                  <a:pt x="2784547" y="835689"/>
                </a:lnTo>
                <a:lnTo>
                  <a:pt x="2784547" y="831119"/>
                </a:lnTo>
                <a:lnTo>
                  <a:pt x="2785853" y="831119"/>
                </a:lnTo>
                <a:lnTo>
                  <a:pt x="2789117" y="831119"/>
                </a:lnTo>
                <a:lnTo>
                  <a:pt x="2789117" y="835689"/>
                </a:lnTo>
                <a:lnTo>
                  <a:pt x="2790423" y="894448"/>
                </a:lnTo>
                <a:lnTo>
                  <a:pt x="2790423" y="902283"/>
                </a:lnTo>
                <a:lnTo>
                  <a:pt x="2794993" y="906853"/>
                </a:lnTo>
                <a:lnTo>
                  <a:pt x="2796952" y="369531"/>
                </a:lnTo>
                <a:lnTo>
                  <a:pt x="2836125" y="369531"/>
                </a:lnTo>
                <a:lnTo>
                  <a:pt x="2836125" y="348639"/>
                </a:lnTo>
                <a:lnTo>
                  <a:pt x="2983676" y="348639"/>
                </a:lnTo>
                <a:lnTo>
                  <a:pt x="2994775" y="369531"/>
                </a:lnTo>
                <a:lnTo>
                  <a:pt x="3015015" y="369531"/>
                </a:lnTo>
                <a:lnTo>
                  <a:pt x="3033948" y="407398"/>
                </a:lnTo>
                <a:lnTo>
                  <a:pt x="3032643" y="897713"/>
                </a:lnTo>
                <a:lnTo>
                  <a:pt x="3035907" y="897713"/>
                </a:lnTo>
                <a:lnTo>
                  <a:pt x="3038519" y="895754"/>
                </a:lnTo>
                <a:lnTo>
                  <a:pt x="3045047" y="895754"/>
                </a:lnTo>
                <a:lnTo>
                  <a:pt x="3045047" y="883349"/>
                </a:lnTo>
                <a:lnTo>
                  <a:pt x="3046353" y="883349"/>
                </a:lnTo>
                <a:lnTo>
                  <a:pt x="3048312" y="883349"/>
                </a:lnTo>
                <a:lnTo>
                  <a:pt x="3049618" y="895754"/>
                </a:lnTo>
                <a:lnTo>
                  <a:pt x="3059411" y="895754"/>
                </a:lnTo>
                <a:lnTo>
                  <a:pt x="3059411" y="887920"/>
                </a:lnTo>
                <a:lnTo>
                  <a:pt x="3062675" y="886614"/>
                </a:lnTo>
                <a:lnTo>
                  <a:pt x="3067246" y="886614"/>
                </a:lnTo>
                <a:lnTo>
                  <a:pt x="3067246" y="875515"/>
                </a:lnTo>
                <a:lnTo>
                  <a:pt x="3068551" y="875515"/>
                </a:lnTo>
                <a:lnTo>
                  <a:pt x="3070510" y="875515"/>
                </a:lnTo>
                <a:lnTo>
                  <a:pt x="3070510" y="886614"/>
                </a:lnTo>
                <a:lnTo>
                  <a:pt x="3081609" y="886614"/>
                </a:lnTo>
                <a:lnTo>
                  <a:pt x="3079650" y="806962"/>
                </a:lnTo>
                <a:lnTo>
                  <a:pt x="3089444" y="805656"/>
                </a:lnTo>
                <a:lnTo>
                  <a:pt x="3106418" y="805656"/>
                </a:lnTo>
                <a:lnTo>
                  <a:pt x="3108377" y="803698"/>
                </a:lnTo>
                <a:lnTo>
                  <a:pt x="3108377" y="802392"/>
                </a:lnTo>
                <a:lnTo>
                  <a:pt x="3114906" y="802392"/>
                </a:lnTo>
                <a:lnTo>
                  <a:pt x="3116212" y="801086"/>
                </a:lnTo>
                <a:lnTo>
                  <a:pt x="3116212" y="797822"/>
                </a:lnTo>
                <a:lnTo>
                  <a:pt x="3124046" y="795863"/>
                </a:lnTo>
                <a:lnTo>
                  <a:pt x="3128617" y="795863"/>
                </a:lnTo>
                <a:lnTo>
                  <a:pt x="3133840" y="784764"/>
                </a:lnTo>
                <a:lnTo>
                  <a:pt x="3142980" y="773665"/>
                </a:lnTo>
                <a:lnTo>
                  <a:pt x="3154079" y="765831"/>
                </a:lnTo>
                <a:lnTo>
                  <a:pt x="3166484" y="759302"/>
                </a:lnTo>
                <a:lnTo>
                  <a:pt x="3179541" y="756690"/>
                </a:lnTo>
                <a:lnTo>
                  <a:pt x="3179541" y="739062"/>
                </a:lnTo>
                <a:lnTo>
                  <a:pt x="3177583" y="739062"/>
                </a:lnTo>
                <a:lnTo>
                  <a:pt x="3177583" y="737104"/>
                </a:lnTo>
                <a:lnTo>
                  <a:pt x="3177583" y="735798"/>
                </a:lnTo>
                <a:lnTo>
                  <a:pt x="3179541" y="735798"/>
                </a:lnTo>
                <a:lnTo>
                  <a:pt x="3180847" y="732534"/>
                </a:lnTo>
                <a:lnTo>
                  <a:pt x="3182806" y="731228"/>
                </a:lnTo>
                <a:lnTo>
                  <a:pt x="3184112" y="729269"/>
                </a:lnTo>
                <a:lnTo>
                  <a:pt x="3187376" y="727963"/>
                </a:lnTo>
                <a:lnTo>
                  <a:pt x="3188682" y="727963"/>
                </a:lnTo>
                <a:lnTo>
                  <a:pt x="3188682" y="718170"/>
                </a:lnTo>
                <a:lnTo>
                  <a:pt x="3191946" y="718170"/>
                </a:lnTo>
                <a:lnTo>
                  <a:pt x="3193905" y="718170"/>
                </a:lnTo>
                <a:lnTo>
                  <a:pt x="3193905" y="727963"/>
                </a:lnTo>
                <a:lnTo>
                  <a:pt x="3197169" y="727963"/>
                </a:lnTo>
                <a:lnTo>
                  <a:pt x="3198475" y="729269"/>
                </a:lnTo>
                <a:lnTo>
                  <a:pt x="3201740" y="731228"/>
                </a:lnTo>
                <a:lnTo>
                  <a:pt x="3203045" y="732534"/>
                </a:lnTo>
                <a:lnTo>
                  <a:pt x="3205004" y="735798"/>
                </a:lnTo>
                <a:lnTo>
                  <a:pt x="3206310" y="735798"/>
                </a:lnTo>
                <a:lnTo>
                  <a:pt x="3206310" y="737104"/>
                </a:lnTo>
                <a:lnTo>
                  <a:pt x="3206310" y="739062"/>
                </a:lnTo>
                <a:lnTo>
                  <a:pt x="3205004" y="739062"/>
                </a:lnTo>
                <a:lnTo>
                  <a:pt x="3205004" y="756690"/>
                </a:lnTo>
                <a:lnTo>
                  <a:pt x="3217409" y="759302"/>
                </a:lnTo>
                <a:lnTo>
                  <a:pt x="3229814" y="765831"/>
                </a:lnTo>
                <a:lnTo>
                  <a:pt x="3239607" y="773665"/>
                </a:lnTo>
                <a:lnTo>
                  <a:pt x="3248747" y="784764"/>
                </a:lnTo>
                <a:lnTo>
                  <a:pt x="3255276" y="795863"/>
                </a:lnTo>
                <a:lnTo>
                  <a:pt x="3258540" y="795863"/>
                </a:lnTo>
                <a:lnTo>
                  <a:pt x="3266375" y="797822"/>
                </a:lnTo>
                <a:lnTo>
                  <a:pt x="3266375" y="801086"/>
                </a:lnTo>
                <a:lnTo>
                  <a:pt x="3269639" y="802392"/>
                </a:lnTo>
                <a:lnTo>
                  <a:pt x="3270945" y="802392"/>
                </a:lnTo>
                <a:lnTo>
                  <a:pt x="3276168" y="805656"/>
                </a:lnTo>
                <a:lnTo>
                  <a:pt x="3291837" y="805656"/>
                </a:lnTo>
                <a:lnTo>
                  <a:pt x="3302936" y="806962"/>
                </a:lnTo>
                <a:lnTo>
                  <a:pt x="3300978" y="884655"/>
                </a:lnTo>
                <a:lnTo>
                  <a:pt x="3314035" y="884655"/>
                </a:lnTo>
                <a:lnTo>
                  <a:pt x="3314035" y="875515"/>
                </a:lnTo>
                <a:lnTo>
                  <a:pt x="3315341" y="875515"/>
                </a:lnTo>
                <a:lnTo>
                  <a:pt x="3317300" y="875515"/>
                </a:lnTo>
                <a:lnTo>
                  <a:pt x="3317300" y="884655"/>
                </a:lnTo>
                <a:lnTo>
                  <a:pt x="3321870" y="884655"/>
                </a:lnTo>
                <a:lnTo>
                  <a:pt x="3325134" y="886614"/>
                </a:lnTo>
                <a:lnTo>
                  <a:pt x="3325134" y="894448"/>
                </a:lnTo>
                <a:lnTo>
                  <a:pt x="3332969" y="894448"/>
                </a:lnTo>
                <a:lnTo>
                  <a:pt x="3332969" y="883349"/>
                </a:lnTo>
                <a:lnTo>
                  <a:pt x="3334275" y="883349"/>
                </a:lnTo>
                <a:lnTo>
                  <a:pt x="3336233" y="883349"/>
                </a:lnTo>
                <a:lnTo>
                  <a:pt x="3336233" y="894448"/>
                </a:lnTo>
                <a:lnTo>
                  <a:pt x="3338845" y="894448"/>
                </a:lnTo>
                <a:lnTo>
                  <a:pt x="3342109" y="894448"/>
                </a:lnTo>
                <a:lnTo>
                  <a:pt x="3345374" y="895754"/>
                </a:lnTo>
                <a:lnTo>
                  <a:pt x="3345374" y="897713"/>
                </a:lnTo>
                <a:lnTo>
                  <a:pt x="3349944" y="897713"/>
                </a:lnTo>
                <a:lnTo>
                  <a:pt x="3349944" y="407398"/>
                </a:lnTo>
                <a:lnTo>
                  <a:pt x="3366266" y="369531"/>
                </a:lnTo>
                <a:lnTo>
                  <a:pt x="3387811" y="369531"/>
                </a:lnTo>
                <a:lnTo>
                  <a:pt x="3397605" y="348639"/>
                </a:lnTo>
                <a:lnTo>
                  <a:pt x="3544503" y="348639"/>
                </a:lnTo>
                <a:lnTo>
                  <a:pt x="3544503" y="369531"/>
                </a:lnTo>
                <a:lnTo>
                  <a:pt x="3584329" y="369531"/>
                </a:lnTo>
                <a:lnTo>
                  <a:pt x="3585635" y="921216"/>
                </a:lnTo>
                <a:lnTo>
                  <a:pt x="3599998" y="921216"/>
                </a:lnTo>
                <a:lnTo>
                  <a:pt x="3601304" y="370837"/>
                </a:lnTo>
                <a:lnTo>
                  <a:pt x="3598693" y="367572"/>
                </a:lnTo>
                <a:lnTo>
                  <a:pt x="3598693" y="361697"/>
                </a:lnTo>
                <a:lnTo>
                  <a:pt x="3601304" y="359738"/>
                </a:lnTo>
                <a:lnTo>
                  <a:pt x="3601304" y="347333"/>
                </a:lnTo>
                <a:lnTo>
                  <a:pt x="3598693" y="344069"/>
                </a:lnTo>
                <a:lnTo>
                  <a:pt x="3598693" y="342763"/>
                </a:lnTo>
                <a:lnTo>
                  <a:pt x="3601304" y="340804"/>
                </a:lnTo>
                <a:lnTo>
                  <a:pt x="3601304" y="321871"/>
                </a:lnTo>
                <a:lnTo>
                  <a:pt x="3598693" y="318606"/>
                </a:lnTo>
                <a:lnTo>
                  <a:pt x="3598693" y="304243"/>
                </a:lnTo>
                <a:lnTo>
                  <a:pt x="3601304" y="300978"/>
                </a:lnTo>
                <a:lnTo>
                  <a:pt x="3611098" y="299673"/>
                </a:lnTo>
                <a:lnTo>
                  <a:pt x="3623502" y="296408"/>
                </a:lnTo>
                <a:lnTo>
                  <a:pt x="3639172" y="295103"/>
                </a:lnTo>
                <a:lnTo>
                  <a:pt x="3639172" y="269640"/>
                </a:lnTo>
                <a:lnTo>
                  <a:pt x="3599998" y="263111"/>
                </a:lnTo>
                <a:lnTo>
                  <a:pt x="3598693" y="263111"/>
                </a:lnTo>
                <a:lnTo>
                  <a:pt x="3595428" y="261806"/>
                </a:lnTo>
                <a:lnTo>
                  <a:pt x="3593470" y="261806"/>
                </a:lnTo>
                <a:lnTo>
                  <a:pt x="3590205" y="261806"/>
                </a:lnTo>
                <a:lnTo>
                  <a:pt x="3587594" y="259847"/>
                </a:lnTo>
                <a:lnTo>
                  <a:pt x="3585635" y="259847"/>
                </a:lnTo>
                <a:lnTo>
                  <a:pt x="3582371" y="259847"/>
                </a:lnTo>
                <a:lnTo>
                  <a:pt x="3579106" y="258541"/>
                </a:lnTo>
                <a:lnTo>
                  <a:pt x="3576495" y="258541"/>
                </a:lnTo>
                <a:lnTo>
                  <a:pt x="3573230" y="256583"/>
                </a:lnTo>
                <a:lnTo>
                  <a:pt x="3571272" y="256583"/>
                </a:lnTo>
                <a:lnTo>
                  <a:pt x="3568660" y="255277"/>
                </a:lnTo>
                <a:lnTo>
                  <a:pt x="3566701" y="253971"/>
                </a:lnTo>
                <a:lnTo>
                  <a:pt x="3565396" y="253971"/>
                </a:lnTo>
                <a:lnTo>
                  <a:pt x="3563437" y="253971"/>
                </a:lnTo>
                <a:lnTo>
                  <a:pt x="3562131" y="252012"/>
                </a:lnTo>
                <a:lnTo>
                  <a:pt x="3562131" y="250707"/>
                </a:lnTo>
                <a:lnTo>
                  <a:pt x="3560173" y="250707"/>
                </a:lnTo>
                <a:lnTo>
                  <a:pt x="3560173" y="248748"/>
                </a:lnTo>
                <a:lnTo>
                  <a:pt x="3558867" y="248748"/>
                </a:lnTo>
                <a:lnTo>
                  <a:pt x="3558867" y="247442"/>
                </a:lnTo>
                <a:lnTo>
                  <a:pt x="3558867" y="245484"/>
                </a:lnTo>
                <a:lnTo>
                  <a:pt x="3558867" y="244178"/>
                </a:lnTo>
                <a:lnTo>
                  <a:pt x="3558867" y="242872"/>
                </a:lnTo>
                <a:lnTo>
                  <a:pt x="3560173" y="240913"/>
                </a:lnTo>
                <a:lnTo>
                  <a:pt x="3562131" y="239608"/>
                </a:lnTo>
                <a:lnTo>
                  <a:pt x="3563437" y="237649"/>
                </a:lnTo>
                <a:lnTo>
                  <a:pt x="3565396" y="237649"/>
                </a:lnTo>
                <a:lnTo>
                  <a:pt x="3566701" y="236343"/>
                </a:lnTo>
                <a:lnTo>
                  <a:pt x="3569966" y="234385"/>
                </a:lnTo>
                <a:lnTo>
                  <a:pt x="3571272" y="234385"/>
                </a:lnTo>
                <a:lnTo>
                  <a:pt x="3577800" y="233079"/>
                </a:lnTo>
                <a:lnTo>
                  <a:pt x="3584329" y="231773"/>
                </a:lnTo>
                <a:lnTo>
                  <a:pt x="3588899" y="229814"/>
                </a:lnTo>
                <a:lnTo>
                  <a:pt x="3593470" y="229814"/>
                </a:lnTo>
                <a:lnTo>
                  <a:pt x="3596734" y="228509"/>
                </a:lnTo>
                <a:lnTo>
                  <a:pt x="3598693" y="228509"/>
                </a:lnTo>
                <a:lnTo>
                  <a:pt x="3603263" y="228509"/>
                </a:lnTo>
                <a:lnTo>
                  <a:pt x="3607833" y="226550"/>
                </a:lnTo>
                <a:lnTo>
                  <a:pt x="3612403" y="226550"/>
                </a:lnTo>
                <a:lnTo>
                  <a:pt x="3618932" y="225244"/>
                </a:lnTo>
                <a:lnTo>
                  <a:pt x="3625461" y="225244"/>
                </a:lnTo>
                <a:lnTo>
                  <a:pt x="3630031" y="223286"/>
                </a:lnTo>
                <a:lnTo>
                  <a:pt x="3631337" y="223286"/>
                </a:lnTo>
                <a:lnTo>
                  <a:pt x="3636560" y="223286"/>
                </a:lnTo>
                <a:lnTo>
                  <a:pt x="3642436" y="223286"/>
                </a:lnTo>
                <a:lnTo>
                  <a:pt x="3644395" y="223286"/>
                </a:lnTo>
                <a:lnTo>
                  <a:pt x="3650271" y="221980"/>
                </a:lnTo>
                <a:lnTo>
                  <a:pt x="3656799" y="221980"/>
                </a:lnTo>
                <a:lnTo>
                  <a:pt x="3658758" y="221980"/>
                </a:lnTo>
                <a:lnTo>
                  <a:pt x="3664634" y="221980"/>
                </a:lnTo>
                <a:lnTo>
                  <a:pt x="3671163" y="221980"/>
                </a:lnTo>
                <a:lnTo>
                  <a:pt x="3672469" y="221980"/>
                </a:lnTo>
                <a:lnTo>
                  <a:pt x="3678997" y="220674"/>
                </a:lnTo>
                <a:lnTo>
                  <a:pt x="3678997" y="193253"/>
                </a:lnTo>
                <a:lnTo>
                  <a:pt x="3678997" y="158650"/>
                </a:lnTo>
                <a:lnTo>
                  <a:pt x="3678997" y="98585"/>
                </a:lnTo>
                <a:lnTo>
                  <a:pt x="3682262" y="98585"/>
                </a:lnTo>
                <a:lnTo>
                  <a:pt x="3682262" y="99891"/>
                </a:lnTo>
                <a:lnTo>
                  <a:pt x="3682262" y="193253"/>
                </a:lnTo>
                <a:lnTo>
                  <a:pt x="3683568" y="195212"/>
                </a:lnTo>
                <a:lnTo>
                  <a:pt x="3683568" y="198476"/>
                </a:lnTo>
                <a:lnTo>
                  <a:pt x="3686832" y="198476"/>
                </a:lnTo>
                <a:lnTo>
                  <a:pt x="3686832" y="173014"/>
                </a:lnTo>
                <a:lnTo>
                  <a:pt x="3688791" y="173014"/>
                </a:lnTo>
                <a:lnTo>
                  <a:pt x="3688791" y="198476"/>
                </a:lnTo>
                <a:lnTo>
                  <a:pt x="3735798" y="198476"/>
                </a:lnTo>
                <a:lnTo>
                  <a:pt x="3735798" y="193253"/>
                </a:lnTo>
                <a:lnTo>
                  <a:pt x="3737757" y="193253"/>
                </a:lnTo>
                <a:lnTo>
                  <a:pt x="3737757" y="156692"/>
                </a:lnTo>
                <a:lnTo>
                  <a:pt x="3740368" y="156692"/>
                </a:lnTo>
                <a:lnTo>
                  <a:pt x="3740368" y="158650"/>
                </a:lnTo>
                <a:lnTo>
                  <a:pt x="3740368" y="193253"/>
                </a:lnTo>
                <a:lnTo>
                  <a:pt x="3740368" y="195212"/>
                </a:lnTo>
                <a:lnTo>
                  <a:pt x="3740368" y="198476"/>
                </a:lnTo>
                <a:lnTo>
                  <a:pt x="3742327" y="198476"/>
                </a:lnTo>
                <a:lnTo>
                  <a:pt x="3742327" y="173014"/>
                </a:lnTo>
                <a:lnTo>
                  <a:pt x="3745592" y="173014"/>
                </a:lnTo>
                <a:lnTo>
                  <a:pt x="3745592" y="198476"/>
                </a:lnTo>
                <a:lnTo>
                  <a:pt x="3794558" y="196517"/>
                </a:lnTo>
                <a:lnTo>
                  <a:pt x="3794558" y="193253"/>
                </a:lnTo>
                <a:lnTo>
                  <a:pt x="3795864" y="193253"/>
                </a:lnTo>
                <a:lnTo>
                  <a:pt x="3795864" y="156692"/>
                </a:lnTo>
                <a:lnTo>
                  <a:pt x="3797822" y="156692"/>
                </a:lnTo>
                <a:lnTo>
                  <a:pt x="3799128" y="156692"/>
                </a:lnTo>
                <a:lnTo>
                  <a:pt x="3799128" y="173014"/>
                </a:lnTo>
                <a:lnTo>
                  <a:pt x="3802392" y="173014"/>
                </a:lnTo>
                <a:lnTo>
                  <a:pt x="3802392" y="196517"/>
                </a:lnTo>
                <a:lnTo>
                  <a:pt x="3852664" y="196517"/>
                </a:lnTo>
                <a:lnTo>
                  <a:pt x="3852664" y="193253"/>
                </a:lnTo>
                <a:lnTo>
                  <a:pt x="3854623" y="193253"/>
                </a:lnTo>
                <a:lnTo>
                  <a:pt x="3854623" y="156692"/>
                </a:lnTo>
                <a:lnTo>
                  <a:pt x="3855929" y="156692"/>
                </a:lnTo>
                <a:lnTo>
                  <a:pt x="3855929" y="171055"/>
                </a:lnTo>
                <a:lnTo>
                  <a:pt x="3857888" y="171055"/>
                </a:lnTo>
                <a:lnTo>
                  <a:pt x="3857888" y="173014"/>
                </a:lnTo>
                <a:lnTo>
                  <a:pt x="3857888" y="196517"/>
                </a:lnTo>
                <a:lnTo>
                  <a:pt x="3911424" y="196517"/>
                </a:lnTo>
                <a:lnTo>
                  <a:pt x="3911424" y="193253"/>
                </a:lnTo>
                <a:lnTo>
                  <a:pt x="3911424" y="191947"/>
                </a:lnTo>
                <a:lnTo>
                  <a:pt x="3911424" y="171055"/>
                </a:lnTo>
                <a:lnTo>
                  <a:pt x="3912730" y="171055"/>
                </a:lnTo>
                <a:lnTo>
                  <a:pt x="3912730" y="156692"/>
                </a:lnTo>
                <a:lnTo>
                  <a:pt x="3914688" y="156692"/>
                </a:lnTo>
                <a:lnTo>
                  <a:pt x="3914688" y="191947"/>
                </a:lnTo>
                <a:lnTo>
                  <a:pt x="3915994" y="191947"/>
                </a:lnTo>
                <a:lnTo>
                  <a:pt x="3915994" y="258541"/>
                </a:lnTo>
                <a:lnTo>
                  <a:pt x="3915994" y="259847"/>
                </a:lnTo>
                <a:lnTo>
                  <a:pt x="3915994" y="269640"/>
                </a:lnTo>
                <a:lnTo>
                  <a:pt x="3915994" y="270946"/>
                </a:lnTo>
                <a:lnTo>
                  <a:pt x="3914688" y="270946"/>
                </a:lnTo>
                <a:lnTo>
                  <a:pt x="3914688" y="282045"/>
                </a:lnTo>
                <a:lnTo>
                  <a:pt x="3917953" y="282045"/>
                </a:lnTo>
                <a:lnTo>
                  <a:pt x="3917953" y="287268"/>
                </a:lnTo>
                <a:lnTo>
                  <a:pt x="3915994" y="291838"/>
                </a:lnTo>
                <a:lnTo>
                  <a:pt x="3914688" y="291838"/>
                </a:lnTo>
                <a:lnTo>
                  <a:pt x="3914688" y="298367"/>
                </a:lnTo>
                <a:lnTo>
                  <a:pt x="3908160" y="298367"/>
                </a:lnTo>
                <a:lnTo>
                  <a:pt x="3881391" y="298367"/>
                </a:lnTo>
                <a:lnTo>
                  <a:pt x="3881391" y="421762"/>
                </a:lnTo>
                <a:lnTo>
                  <a:pt x="3881391" y="637213"/>
                </a:lnTo>
                <a:lnTo>
                  <a:pt x="3892490" y="637213"/>
                </a:lnTo>
                <a:lnTo>
                  <a:pt x="3892490" y="621544"/>
                </a:lnTo>
                <a:lnTo>
                  <a:pt x="3912730" y="621544"/>
                </a:lnTo>
                <a:lnTo>
                  <a:pt x="3912730" y="512512"/>
                </a:lnTo>
                <a:lnTo>
                  <a:pt x="3942762" y="512512"/>
                </a:lnTo>
                <a:lnTo>
                  <a:pt x="3942762" y="491620"/>
                </a:lnTo>
                <a:lnTo>
                  <a:pt x="3998258" y="491620"/>
                </a:lnTo>
                <a:lnTo>
                  <a:pt x="3998258" y="512512"/>
                </a:lnTo>
                <a:lnTo>
                  <a:pt x="4025026" y="512512"/>
                </a:lnTo>
                <a:lnTo>
                  <a:pt x="4025026" y="838953"/>
                </a:lnTo>
                <a:lnTo>
                  <a:pt x="4038083" y="838953"/>
                </a:lnTo>
                <a:lnTo>
                  <a:pt x="4038083" y="821326"/>
                </a:lnTo>
                <a:lnTo>
                  <a:pt x="4032860" y="821326"/>
                </a:lnTo>
                <a:lnTo>
                  <a:pt x="4032860" y="818061"/>
                </a:lnTo>
                <a:lnTo>
                  <a:pt x="4145156" y="818061"/>
                </a:lnTo>
                <a:lnTo>
                  <a:pt x="4145156" y="810227"/>
                </a:lnTo>
                <a:lnTo>
                  <a:pt x="4148421" y="799128"/>
                </a:lnTo>
                <a:lnTo>
                  <a:pt x="4152991" y="789987"/>
                </a:lnTo>
                <a:lnTo>
                  <a:pt x="4158214" y="780194"/>
                </a:lnTo>
                <a:lnTo>
                  <a:pt x="4164090" y="772359"/>
                </a:lnTo>
                <a:lnTo>
                  <a:pt x="4172577" y="765830"/>
                </a:lnTo>
                <a:lnTo>
                  <a:pt x="4175189" y="762566"/>
                </a:lnTo>
                <a:lnTo>
                  <a:pt x="4180412" y="759302"/>
                </a:lnTo>
                <a:lnTo>
                  <a:pt x="4189552" y="753426"/>
                </a:lnTo>
                <a:lnTo>
                  <a:pt x="4199346" y="750161"/>
                </a:lnTo>
                <a:lnTo>
                  <a:pt x="4208486" y="746897"/>
                </a:lnTo>
                <a:lnTo>
                  <a:pt x="4208486" y="745591"/>
                </a:lnTo>
                <a:lnTo>
                  <a:pt x="4210445" y="745591"/>
                </a:lnTo>
                <a:lnTo>
                  <a:pt x="4219585" y="743632"/>
                </a:lnTo>
                <a:lnTo>
                  <a:pt x="4221544" y="743632"/>
                </a:lnTo>
                <a:lnTo>
                  <a:pt x="4222849" y="743632"/>
                </a:lnTo>
                <a:lnTo>
                  <a:pt x="4224155" y="743632"/>
                </a:lnTo>
                <a:lnTo>
                  <a:pt x="4226114" y="690096"/>
                </a:lnTo>
                <a:lnTo>
                  <a:pt x="4233948" y="690096"/>
                </a:lnTo>
                <a:lnTo>
                  <a:pt x="4232643" y="743632"/>
                </a:lnTo>
                <a:lnTo>
                  <a:pt x="4233948" y="743632"/>
                </a:lnTo>
                <a:lnTo>
                  <a:pt x="4235254" y="743632"/>
                </a:lnTo>
                <a:lnTo>
                  <a:pt x="4237213" y="743632"/>
                </a:lnTo>
                <a:lnTo>
                  <a:pt x="4238519" y="743632"/>
                </a:lnTo>
                <a:lnTo>
                  <a:pt x="4248312" y="745591"/>
                </a:lnTo>
                <a:lnTo>
                  <a:pt x="4249618" y="745591"/>
                </a:lnTo>
                <a:lnTo>
                  <a:pt x="4249618" y="746897"/>
                </a:lnTo>
                <a:lnTo>
                  <a:pt x="4257452" y="750161"/>
                </a:lnTo>
                <a:lnTo>
                  <a:pt x="4267246" y="753426"/>
                </a:lnTo>
                <a:lnTo>
                  <a:pt x="4267246" y="754731"/>
                </a:lnTo>
                <a:lnTo>
                  <a:pt x="4276386" y="759302"/>
                </a:lnTo>
                <a:lnTo>
                  <a:pt x="4284220" y="765830"/>
                </a:lnTo>
                <a:lnTo>
                  <a:pt x="4290749" y="773665"/>
                </a:lnTo>
                <a:lnTo>
                  <a:pt x="4297278" y="781500"/>
                </a:lnTo>
                <a:lnTo>
                  <a:pt x="4301848" y="789987"/>
                </a:lnTo>
                <a:lnTo>
                  <a:pt x="4306419" y="799127"/>
                </a:lnTo>
                <a:lnTo>
                  <a:pt x="4308377" y="810226"/>
                </a:lnTo>
                <a:lnTo>
                  <a:pt x="4309683" y="818061"/>
                </a:lnTo>
                <a:lnTo>
                  <a:pt x="4414144" y="818061"/>
                </a:lnTo>
                <a:lnTo>
                  <a:pt x="4414144" y="821325"/>
                </a:lnTo>
                <a:lnTo>
                  <a:pt x="4409574" y="821325"/>
                </a:lnTo>
                <a:lnTo>
                  <a:pt x="4409574" y="838953"/>
                </a:lnTo>
                <a:lnTo>
                  <a:pt x="4437648" y="838953"/>
                </a:lnTo>
                <a:lnTo>
                  <a:pt x="4444177" y="838953"/>
                </a:lnTo>
                <a:lnTo>
                  <a:pt x="4507507" y="838953"/>
                </a:lnTo>
                <a:lnTo>
                  <a:pt x="4514035" y="838953"/>
                </a:lnTo>
                <a:lnTo>
                  <a:pt x="4534275" y="838953"/>
                </a:lnTo>
                <a:lnTo>
                  <a:pt x="4532969" y="799127"/>
                </a:lnTo>
                <a:lnTo>
                  <a:pt x="4526440" y="799127"/>
                </a:lnTo>
                <a:lnTo>
                  <a:pt x="4526440" y="795863"/>
                </a:lnTo>
                <a:lnTo>
                  <a:pt x="4535581" y="794557"/>
                </a:lnTo>
                <a:lnTo>
                  <a:pt x="4535581" y="792599"/>
                </a:lnTo>
                <a:lnTo>
                  <a:pt x="4532969" y="788028"/>
                </a:lnTo>
                <a:lnTo>
                  <a:pt x="4532969" y="783458"/>
                </a:lnTo>
                <a:lnTo>
                  <a:pt x="4532969" y="778888"/>
                </a:lnTo>
                <a:lnTo>
                  <a:pt x="4535581" y="773665"/>
                </a:lnTo>
                <a:lnTo>
                  <a:pt x="4538845" y="769095"/>
                </a:lnTo>
                <a:lnTo>
                  <a:pt x="4542109" y="765830"/>
                </a:lnTo>
                <a:lnTo>
                  <a:pt x="4546680" y="764525"/>
                </a:lnTo>
                <a:lnTo>
                  <a:pt x="4551903" y="762566"/>
                </a:lnTo>
                <a:lnTo>
                  <a:pt x="4557779" y="764525"/>
                </a:lnTo>
                <a:lnTo>
                  <a:pt x="4563002" y="765830"/>
                </a:lnTo>
                <a:lnTo>
                  <a:pt x="4567572" y="769095"/>
                </a:lnTo>
                <a:lnTo>
                  <a:pt x="4570836" y="772359"/>
                </a:lnTo>
                <a:lnTo>
                  <a:pt x="4572142" y="778888"/>
                </a:lnTo>
                <a:lnTo>
                  <a:pt x="4572142" y="783458"/>
                </a:lnTo>
                <a:lnTo>
                  <a:pt x="4572142" y="788028"/>
                </a:lnTo>
                <a:lnTo>
                  <a:pt x="4570836" y="792599"/>
                </a:lnTo>
                <a:lnTo>
                  <a:pt x="4568878" y="794557"/>
                </a:lnTo>
                <a:lnTo>
                  <a:pt x="4579977" y="795863"/>
                </a:lnTo>
                <a:lnTo>
                  <a:pt x="4579977" y="797822"/>
                </a:lnTo>
                <a:lnTo>
                  <a:pt x="4574101" y="799127"/>
                </a:lnTo>
                <a:lnTo>
                  <a:pt x="4574101" y="838953"/>
                </a:lnTo>
                <a:lnTo>
                  <a:pt x="4610009" y="838953"/>
                </a:lnTo>
                <a:lnTo>
                  <a:pt x="4610009" y="842218"/>
                </a:lnTo>
                <a:lnTo>
                  <a:pt x="4605439" y="842218"/>
                </a:lnTo>
                <a:lnTo>
                  <a:pt x="4606745" y="943414"/>
                </a:lnTo>
                <a:lnTo>
                  <a:pt x="4874427" y="948637"/>
                </a:lnTo>
                <a:lnTo>
                  <a:pt x="4923393" y="984546"/>
                </a:lnTo>
                <a:lnTo>
                  <a:pt x="4926658" y="658105"/>
                </a:lnTo>
                <a:lnTo>
                  <a:pt x="4924699" y="658105"/>
                </a:lnTo>
                <a:lnTo>
                  <a:pt x="4921434" y="658105"/>
                </a:lnTo>
                <a:lnTo>
                  <a:pt x="4920129" y="656799"/>
                </a:lnTo>
                <a:lnTo>
                  <a:pt x="4920129" y="637213"/>
                </a:lnTo>
                <a:lnTo>
                  <a:pt x="4921434" y="637213"/>
                </a:lnTo>
                <a:lnTo>
                  <a:pt x="4926658" y="635907"/>
                </a:lnTo>
                <a:lnTo>
                  <a:pt x="4931228" y="635907"/>
                </a:lnTo>
                <a:lnTo>
                  <a:pt x="4935798" y="635907"/>
                </a:lnTo>
                <a:lnTo>
                  <a:pt x="4940368" y="635907"/>
                </a:lnTo>
                <a:lnTo>
                  <a:pt x="4942327" y="577147"/>
                </a:lnTo>
                <a:lnTo>
                  <a:pt x="4946897" y="518388"/>
                </a:lnTo>
                <a:lnTo>
                  <a:pt x="4953426" y="579106"/>
                </a:lnTo>
                <a:lnTo>
                  <a:pt x="4953426" y="635907"/>
                </a:lnTo>
                <a:lnTo>
                  <a:pt x="4956690" y="635907"/>
                </a:lnTo>
                <a:lnTo>
                  <a:pt x="4962566" y="637213"/>
                </a:lnTo>
                <a:lnTo>
                  <a:pt x="4967136" y="637213"/>
                </a:lnTo>
                <a:lnTo>
                  <a:pt x="4970401" y="639171"/>
                </a:lnTo>
                <a:lnTo>
                  <a:pt x="4972359" y="639171"/>
                </a:lnTo>
                <a:lnTo>
                  <a:pt x="4972359" y="658105"/>
                </a:lnTo>
                <a:lnTo>
                  <a:pt x="4970401" y="659411"/>
                </a:lnTo>
                <a:lnTo>
                  <a:pt x="4967136" y="659411"/>
                </a:lnTo>
                <a:lnTo>
                  <a:pt x="4965831" y="659411"/>
                </a:lnTo>
                <a:lnTo>
                  <a:pt x="4962566" y="1002174"/>
                </a:lnTo>
                <a:lnTo>
                  <a:pt x="4962566" y="1006744"/>
                </a:lnTo>
                <a:lnTo>
                  <a:pt x="4969095" y="1006744"/>
                </a:lnTo>
                <a:lnTo>
                  <a:pt x="4972359" y="1006744"/>
                </a:lnTo>
                <a:lnTo>
                  <a:pt x="4976930" y="1006744"/>
                </a:lnTo>
                <a:lnTo>
                  <a:pt x="4978235" y="1006744"/>
                </a:lnTo>
                <a:lnTo>
                  <a:pt x="4980194" y="1005438"/>
                </a:lnTo>
                <a:lnTo>
                  <a:pt x="4980194" y="1000868"/>
                </a:lnTo>
                <a:lnTo>
                  <a:pt x="5008268" y="1000868"/>
                </a:lnTo>
                <a:lnTo>
                  <a:pt x="5008268" y="1115726"/>
                </a:lnTo>
                <a:lnTo>
                  <a:pt x="0" y="1115726"/>
                </a:lnTo>
                <a:lnTo>
                  <a:pt x="0" y="919911"/>
                </a:lnTo>
                <a:lnTo>
                  <a:pt x="17628" y="917952"/>
                </a:lnTo>
                <a:lnTo>
                  <a:pt x="17628" y="906853"/>
                </a:lnTo>
                <a:lnTo>
                  <a:pt x="50925" y="905547"/>
                </a:lnTo>
                <a:lnTo>
                  <a:pt x="47661" y="376060"/>
                </a:lnTo>
                <a:lnTo>
                  <a:pt x="48967" y="376060"/>
                </a:lnTo>
                <a:lnTo>
                  <a:pt x="52231" y="376060"/>
                </a:lnTo>
                <a:lnTo>
                  <a:pt x="55495" y="376060"/>
                </a:lnTo>
                <a:lnTo>
                  <a:pt x="57454" y="376060"/>
                </a:lnTo>
                <a:lnTo>
                  <a:pt x="57454" y="369531"/>
                </a:lnTo>
                <a:lnTo>
                  <a:pt x="62024" y="367572"/>
                </a:lnTo>
                <a:lnTo>
                  <a:pt x="69859" y="367572"/>
                </a:lnTo>
                <a:lnTo>
                  <a:pt x="78999" y="367572"/>
                </a:lnTo>
                <a:lnTo>
                  <a:pt x="85528" y="366267"/>
                </a:lnTo>
                <a:lnTo>
                  <a:pt x="85528" y="363002"/>
                </a:lnTo>
                <a:lnTo>
                  <a:pt x="80958" y="363002"/>
                </a:lnTo>
                <a:lnTo>
                  <a:pt x="68553" y="363002"/>
                </a:lnTo>
                <a:lnTo>
                  <a:pt x="57454" y="363002"/>
                </a:lnTo>
                <a:lnTo>
                  <a:pt x="48967" y="361696"/>
                </a:lnTo>
                <a:lnTo>
                  <a:pt x="44396" y="361696"/>
                </a:lnTo>
                <a:lnTo>
                  <a:pt x="43091" y="359738"/>
                </a:lnTo>
                <a:lnTo>
                  <a:pt x="43091" y="356473"/>
                </a:lnTo>
                <a:lnTo>
                  <a:pt x="47661" y="356473"/>
                </a:lnTo>
                <a:lnTo>
                  <a:pt x="54190" y="355168"/>
                </a:lnTo>
                <a:lnTo>
                  <a:pt x="65289" y="353862"/>
                </a:lnTo>
                <a:lnTo>
                  <a:pt x="77693" y="353862"/>
                </a:lnTo>
                <a:lnTo>
                  <a:pt x="85528" y="353862"/>
                </a:lnTo>
                <a:lnTo>
                  <a:pt x="85528" y="351903"/>
                </a:lnTo>
                <a:lnTo>
                  <a:pt x="84222" y="351903"/>
                </a:lnTo>
                <a:lnTo>
                  <a:pt x="80958" y="351903"/>
                </a:lnTo>
                <a:lnTo>
                  <a:pt x="78999" y="350597"/>
                </a:lnTo>
                <a:lnTo>
                  <a:pt x="77693" y="350597"/>
                </a:lnTo>
                <a:lnTo>
                  <a:pt x="77693" y="348639"/>
                </a:lnTo>
                <a:lnTo>
                  <a:pt x="77693" y="342763"/>
                </a:lnTo>
                <a:lnTo>
                  <a:pt x="77693" y="336234"/>
                </a:lnTo>
                <a:lnTo>
                  <a:pt x="77693" y="329705"/>
                </a:lnTo>
                <a:lnTo>
                  <a:pt x="77693" y="323176"/>
                </a:lnTo>
                <a:lnTo>
                  <a:pt x="77693" y="318606"/>
                </a:lnTo>
                <a:lnTo>
                  <a:pt x="77693" y="317300"/>
                </a:lnTo>
                <a:lnTo>
                  <a:pt x="78999" y="317300"/>
                </a:lnTo>
                <a:lnTo>
                  <a:pt x="82264" y="317300"/>
                </a:lnTo>
                <a:lnTo>
                  <a:pt x="84222" y="315342"/>
                </a:lnTo>
                <a:lnTo>
                  <a:pt x="80958" y="315342"/>
                </a:lnTo>
                <a:lnTo>
                  <a:pt x="77693" y="315342"/>
                </a:lnTo>
                <a:lnTo>
                  <a:pt x="73123" y="315342"/>
                </a:lnTo>
                <a:lnTo>
                  <a:pt x="69859" y="315342"/>
                </a:lnTo>
                <a:lnTo>
                  <a:pt x="66594" y="314036"/>
                </a:lnTo>
                <a:lnTo>
                  <a:pt x="65289" y="314036"/>
                </a:lnTo>
                <a:lnTo>
                  <a:pt x="62024" y="314036"/>
                </a:lnTo>
                <a:lnTo>
                  <a:pt x="55495" y="310772"/>
                </a:lnTo>
                <a:lnTo>
                  <a:pt x="52231" y="310772"/>
                </a:lnTo>
                <a:lnTo>
                  <a:pt x="52231" y="309466"/>
                </a:lnTo>
                <a:lnTo>
                  <a:pt x="52231" y="306201"/>
                </a:lnTo>
                <a:lnTo>
                  <a:pt x="60066" y="300978"/>
                </a:lnTo>
                <a:lnTo>
                  <a:pt x="63330" y="299673"/>
                </a:lnTo>
                <a:lnTo>
                  <a:pt x="68553" y="299673"/>
                </a:lnTo>
                <a:lnTo>
                  <a:pt x="76388" y="298367"/>
                </a:lnTo>
                <a:lnTo>
                  <a:pt x="78999" y="298367"/>
                </a:lnTo>
                <a:lnTo>
                  <a:pt x="80958" y="296408"/>
                </a:lnTo>
                <a:lnTo>
                  <a:pt x="84222" y="295102"/>
                </a:lnTo>
                <a:lnTo>
                  <a:pt x="85528" y="293144"/>
                </a:lnTo>
                <a:lnTo>
                  <a:pt x="88792" y="291838"/>
                </a:lnTo>
                <a:lnTo>
                  <a:pt x="90098" y="288574"/>
                </a:lnTo>
                <a:lnTo>
                  <a:pt x="92057" y="287268"/>
                </a:lnTo>
                <a:lnTo>
                  <a:pt x="92057" y="284003"/>
                </a:lnTo>
                <a:lnTo>
                  <a:pt x="93363" y="280739"/>
                </a:lnTo>
                <a:lnTo>
                  <a:pt x="95321" y="280739"/>
                </a:lnTo>
                <a:lnTo>
                  <a:pt x="95321" y="196517"/>
                </a:lnTo>
                <a:lnTo>
                  <a:pt x="96627" y="195211"/>
                </a:lnTo>
                <a:lnTo>
                  <a:pt x="96627" y="131882"/>
                </a:lnTo>
                <a:lnTo>
                  <a:pt x="98586" y="131882"/>
                </a:lnTo>
                <a:lnTo>
                  <a:pt x="98586" y="78998"/>
                </a:lnTo>
                <a:lnTo>
                  <a:pt x="99891" y="77693"/>
                </a:lnTo>
                <a:lnTo>
                  <a:pt x="99891" y="37867"/>
                </a:lnTo>
                <a:lnTo>
                  <a:pt x="99891" y="36561"/>
                </a:lnTo>
                <a:lnTo>
                  <a:pt x="101197" y="36561"/>
                </a:lnTo>
                <a:lnTo>
                  <a:pt x="103156" y="36561"/>
                </a:lnTo>
                <a:lnTo>
                  <a:pt x="103156" y="77693"/>
                </a:lnTo>
                <a:lnTo>
                  <a:pt x="104462" y="77693"/>
                </a:lnTo>
                <a:lnTo>
                  <a:pt x="104462" y="78998"/>
                </a:lnTo>
                <a:lnTo>
                  <a:pt x="104462" y="131882"/>
                </a:lnTo>
                <a:lnTo>
                  <a:pt x="106420" y="131882"/>
                </a:lnTo>
                <a:lnTo>
                  <a:pt x="106420" y="195211"/>
                </a:lnTo>
                <a:lnTo>
                  <a:pt x="107726" y="195211"/>
                </a:lnTo>
                <a:lnTo>
                  <a:pt x="109685" y="196517"/>
                </a:lnTo>
                <a:lnTo>
                  <a:pt x="109685" y="280739"/>
                </a:lnTo>
                <a:lnTo>
                  <a:pt x="110990" y="280739"/>
                </a:lnTo>
                <a:lnTo>
                  <a:pt x="112296" y="284003"/>
                </a:lnTo>
                <a:lnTo>
                  <a:pt x="114255" y="285309"/>
                </a:lnTo>
                <a:lnTo>
                  <a:pt x="115561" y="288574"/>
                </a:lnTo>
                <a:lnTo>
                  <a:pt x="117519" y="291838"/>
                </a:lnTo>
                <a:lnTo>
                  <a:pt x="118825" y="293144"/>
                </a:lnTo>
                <a:lnTo>
                  <a:pt x="122089" y="295102"/>
                </a:lnTo>
                <a:lnTo>
                  <a:pt x="123395" y="296408"/>
                </a:lnTo>
                <a:lnTo>
                  <a:pt x="126660" y="298367"/>
                </a:lnTo>
                <a:lnTo>
                  <a:pt x="128618" y="298367"/>
                </a:lnTo>
                <a:lnTo>
                  <a:pt x="136453" y="298367"/>
                </a:lnTo>
                <a:lnTo>
                  <a:pt x="142329" y="299673"/>
                </a:lnTo>
                <a:lnTo>
                  <a:pt x="144287" y="299673"/>
                </a:lnTo>
                <a:lnTo>
                  <a:pt x="153428" y="304243"/>
                </a:lnTo>
                <a:lnTo>
                  <a:pt x="153428" y="306201"/>
                </a:lnTo>
                <a:lnTo>
                  <a:pt x="153428" y="307507"/>
                </a:lnTo>
                <a:lnTo>
                  <a:pt x="152122" y="309466"/>
                </a:lnTo>
                <a:lnTo>
                  <a:pt x="150163" y="309466"/>
                </a:lnTo>
                <a:lnTo>
                  <a:pt x="144287" y="312077"/>
                </a:lnTo>
                <a:lnTo>
                  <a:pt x="142329" y="314036"/>
                </a:lnTo>
                <a:lnTo>
                  <a:pt x="139717" y="314036"/>
                </a:lnTo>
                <a:lnTo>
                  <a:pt x="136453" y="314036"/>
                </a:lnTo>
                <a:lnTo>
                  <a:pt x="133188" y="314036"/>
                </a:lnTo>
                <a:lnTo>
                  <a:pt x="129924" y="315342"/>
                </a:lnTo>
                <a:lnTo>
                  <a:pt x="123395" y="315342"/>
                </a:lnTo>
                <a:lnTo>
                  <a:pt x="125354" y="317300"/>
                </a:lnTo>
                <a:lnTo>
                  <a:pt x="125354" y="318606"/>
                </a:lnTo>
                <a:lnTo>
                  <a:pt x="125354" y="323176"/>
                </a:lnTo>
                <a:lnTo>
                  <a:pt x="125354" y="329705"/>
                </a:lnTo>
                <a:lnTo>
                  <a:pt x="125354" y="336234"/>
                </a:lnTo>
                <a:lnTo>
                  <a:pt x="126660" y="342763"/>
                </a:lnTo>
                <a:lnTo>
                  <a:pt x="126660" y="348639"/>
                </a:lnTo>
                <a:lnTo>
                  <a:pt x="126660" y="350597"/>
                </a:lnTo>
                <a:lnTo>
                  <a:pt x="125354" y="350597"/>
                </a:lnTo>
                <a:lnTo>
                  <a:pt x="122089" y="351903"/>
                </a:lnTo>
                <a:lnTo>
                  <a:pt x="120131" y="351903"/>
                </a:lnTo>
                <a:lnTo>
                  <a:pt x="120131" y="353862"/>
                </a:lnTo>
                <a:lnTo>
                  <a:pt x="123395" y="353862"/>
                </a:lnTo>
                <a:lnTo>
                  <a:pt x="137759" y="353862"/>
                </a:lnTo>
                <a:lnTo>
                  <a:pt x="148858" y="353862"/>
                </a:lnTo>
                <a:lnTo>
                  <a:pt x="156692" y="355168"/>
                </a:lnTo>
                <a:lnTo>
                  <a:pt x="161262" y="356473"/>
                </a:lnTo>
                <a:lnTo>
                  <a:pt x="161262" y="358432"/>
                </a:lnTo>
                <a:lnTo>
                  <a:pt x="161262" y="359738"/>
                </a:lnTo>
                <a:lnTo>
                  <a:pt x="156692" y="361696"/>
                </a:lnTo>
                <a:lnTo>
                  <a:pt x="148858" y="361696"/>
                </a:lnTo>
                <a:lnTo>
                  <a:pt x="137759" y="363002"/>
                </a:lnTo>
                <a:lnTo>
                  <a:pt x="125354" y="363002"/>
                </a:lnTo>
                <a:lnTo>
                  <a:pt x="120131" y="363002"/>
                </a:lnTo>
                <a:lnTo>
                  <a:pt x="120131" y="366267"/>
                </a:lnTo>
                <a:lnTo>
                  <a:pt x="126660" y="366267"/>
                </a:lnTo>
                <a:lnTo>
                  <a:pt x="136453" y="367572"/>
                </a:lnTo>
                <a:lnTo>
                  <a:pt x="144287" y="367572"/>
                </a:lnTo>
                <a:lnTo>
                  <a:pt x="148858" y="367572"/>
                </a:lnTo>
                <a:lnTo>
                  <a:pt x="150163" y="369531"/>
                </a:lnTo>
                <a:lnTo>
                  <a:pt x="150163" y="374101"/>
                </a:lnTo>
                <a:lnTo>
                  <a:pt x="153428" y="374101"/>
                </a:lnTo>
                <a:lnTo>
                  <a:pt x="156692" y="376060"/>
                </a:lnTo>
                <a:lnTo>
                  <a:pt x="158651" y="376060"/>
                </a:lnTo>
                <a:lnTo>
                  <a:pt x="161262" y="906853"/>
                </a:lnTo>
                <a:lnTo>
                  <a:pt x="197824" y="908812"/>
                </a:lnTo>
                <a:lnTo>
                  <a:pt x="197824" y="894448"/>
                </a:lnTo>
                <a:lnTo>
                  <a:pt x="205659" y="891184"/>
                </a:lnTo>
                <a:lnTo>
                  <a:pt x="330359" y="891184"/>
                </a:lnTo>
                <a:lnTo>
                  <a:pt x="338847" y="868986"/>
                </a:lnTo>
                <a:lnTo>
                  <a:pt x="354516" y="843523"/>
                </a:lnTo>
                <a:lnTo>
                  <a:pt x="376714" y="824590"/>
                </a:lnTo>
                <a:lnTo>
                  <a:pt x="403482" y="812185"/>
                </a:lnTo>
                <a:lnTo>
                  <a:pt x="430250" y="806962"/>
                </a:lnTo>
                <a:lnTo>
                  <a:pt x="438085" y="808921"/>
                </a:lnTo>
                <a:lnTo>
                  <a:pt x="438085" y="681609"/>
                </a:lnTo>
                <a:lnTo>
                  <a:pt x="464853" y="681609"/>
                </a:lnTo>
                <a:lnTo>
                  <a:pt x="464853" y="645700"/>
                </a:lnTo>
                <a:lnTo>
                  <a:pt x="511208" y="645700"/>
                </a:lnTo>
                <a:lnTo>
                  <a:pt x="511208" y="609139"/>
                </a:lnTo>
                <a:lnTo>
                  <a:pt x="583678" y="609139"/>
                </a:lnTo>
                <a:lnTo>
                  <a:pt x="583678" y="645700"/>
                </a:lnTo>
                <a:lnTo>
                  <a:pt x="609141" y="645700"/>
                </a:lnTo>
                <a:lnTo>
                  <a:pt x="609141" y="681609"/>
                </a:lnTo>
                <a:lnTo>
                  <a:pt x="694015" y="681609"/>
                </a:lnTo>
                <a:lnTo>
                  <a:pt x="694015" y="827854"/>
                </a:lnTo>
                <a:lnTo>
                  <a:pt x="718172" y="827854"/>
                </a:lnTo>
                <a:lnTo>
                  <a:pt x="771709" y="805656"/>
                </a:lnTo>
                <a:lnTo>
                  <a:pt x="835038" y="789987"/>
                </a:lnTo>
                <a:lnTo>
                  <a:pt x="849402" y="786723"/>
                </a:lnTo>
                <a:lnTo>
                  <a:pt x="926442" y="778888"/>
                </a:lnTo>
                <a:lnTo>
                  <a:pt x="939500" y="778888"/>
                </a:lnTo>
                <a:lnTo>
                  <a:pt x="1010664" y="781500"/>
                </a:lnTo>
                <a:lnTo>
                  <a:pt x="1023069" y="783458"/>
                </a:lnTo>
                <a:lnTo>
                  <a:pt x="1038738" y="784764"/>
                </a:lnTo>
                <a:lnTo>
                  <a:pt x="1045267" y="775624"/>
                </a:lnTo>
                <a:lnTo>
                  <a:pt x="1051796" y="770401"/>
                </a:lnTo>
                <a:lnTo>
                  <a:pt x="1076605" y="783458"/>
                </a:lnTo>
                <a:lnTo>
                  <a:pt x="1076605" y="788029"/>
                </a:lnTo>
                <a:lnTo>
                  <a:pt x="1078564" y="783458"/>
                </a:lnTo>
                <a:lnTo>
                  <a:pt x="1104026" y="770401"/>
                </a:lnTo>
                <a:lnTo>
                  <a:pt x="1109902" y="775624"/>
                </a:lnTo>
                <a:lnTo>
                  <a:pt x="1116431" y="784764"/>
                </a:lnTo>
                <a:lnTo>
                  <a:pt x="1117737" y="784764"/>
                </a:lnTo>
                <a:lnTo>
                  <a:pt x="1134059" y="783458"/>
                </a:lnTo>
                <a:lnTo>
                  <a:pt x="1145158" y="781500"/>
                </a:lnTo>
                <a:lnTo>
                  <a:pt x="1169968" y="780194"/>
                </a:lnTo>
                <a:lnTo>
                  <a:pt x="1169968" y="336234"/>
                </a:lnTo>
                <a:lnTo>
                  <a:pt x="1198694" y="336234"/>
                </a:lnTo>
                <a:lnTo>
                  <a:pt x="1198694" y="252012"/>
                </a:lnTo>
                <a:lnTo>
                  <a:pt x="1231992" y="252012"/>
                </a:lnTo>
                <a:lnTo>
                  <a:pt x="1231992" y="336234"/>
                </a:lnTo>
                <a:lnTo>
                  <a:pt x="1304462" y="336234"/>
                </a:lnTo>
                <a:lnTo>
                  <a:pt x="1304462" y="252012"/>
                </a:lnTo>
                <a:lnTo>
                  <a:pt x="1322089" y="252012"/>
                </a:lnTo>
                <a:lnTo>
                  <a:pt x="1322089" y="336234"/>
                </a:lnTo>
                <a:lnTo>
                  <a:pt x="1366486" y="336234"/>
                </a:lnTo>
                <a:lnTo>
                  <a:pt x="1366486" y="481827"/>
                </a:lnTo>
                <a:lnTo>
                  <a:pt x="1443526" y="481827"/>
                </a:lnTo>
                <a:lnTo>
                  <a:pt x="1443526" y="269640"/>
                </a:lnTo>
                <a:lnTo>
                  <a:pt x="1467030" y="269640"/>
                </a:lnTo>
                <a:lnTo>
                  <a:pt x="1467030" y="263111"/>
                </a:lnTo>
                <a:lnTo>
                  <a:pt x="1468988" y="263111"/>
                </a:lnTo>
                <a:lnTo>
                  <a:pt x="1468988" y="231773"/>
                </a:lnTo>
                <a:lnTo>
                  <a:pt x="1468988" y="218715"/>
                </a:lnTo>
                <a:lnTo>
                  <a:pt x="1468988" y="217410"/>
                </a:lnTo>
                <a:lnTo>
                  <a:pt x="1468988" y="204352"/>
                </a:lnTo>
                <a:lnTo>
                  <a:pt x="1468988" y="201088"/>
                </a:lnTo>
                <a:lnTo>
                  <a:pt x="1468988" y="198476"/>
                </a:lnTo>
                <a:lnTo>
                  <a:pt x="1487922" y="198476"/>
                </a:lnTo>
                <a:lnTo>
                  <a:pt x="1487922" y="184113"/>
                </a:lnTo>
                <a:lnTo>
                  <a:pt x="1487922" y="178890"/>
                </a:lnTo>
                <a:lnTo>
                  <a:pt x="1487922" y="167791"/>
                </a:lnTo>
                <a:lnTo>
                  <a:pt x="1487922" y="165179"/>
                </a:lnTo>
                <a:lnTo>
                  <a:pt x="1487922" y="52231"/>
                </a:lnTo>
                <a:lnTo>
                  <a:pt x="1492492" y="52231"/>
                </a:lnTo>
                <a:lnTo>
                  <a:pt x="1494451" y="60065"/>
                </a:lnTo>
                <a:lnTo>
                  <a:pt x="1499021" y="60065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08F80AE-58F5-4123-9038-584D263B1D79}"/>
              </a:ext>
            </a:extLst>
          </p:cNvPr>
          <p:cNvSpPr/>
          <p:nvPr/>
        </p:nvSpPr>
        <p:spPr>
          <a:xfrm>
            <a:off x="6258652" y="1076068"/>
            <a:ext cx="2518212" cy="2472144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accent1"/>
            </a:solidFill>
            <a:prstDash val="dash"/>
            <a:miter lim="800000"/>
          </a:ln>
          <a:effectLst/>
        </p:spPr>
        <p:txBody>
          <a:bodyPr rot="0" spcFirstLastPara="0" vertOverflow="overflow" horzOverflow="overflow" vert="eaVert" wrap="none" lIns="144000" tIns="45731" rIns="91461" bIns="45731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3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C9A9BA3-7628-40DD-88DD-7437C05A3B03}"/>
              </a:ext>
            </a:extLst>
          </p:cNvPr>
          <p:cNvGrpSpPr/>
          <p:nvPr/>
        </p:nvGrpSpPr>
        <p:grpSpPr>
          <a:xfrm>
            <a:off x="726396" y="1065558"/>
            <a:ext cx="4905153" cy="2525850"/>
            <a:chOff x="726396" y="1065558"/>
            <a:chExt cx="4905153" cy="252585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176C8EA-F4D6-4D20-B07A-F82D0CFA73CC}"/>
                </a:ext>
              </a:extLst>
            </p:cNvPr>
            <p:cNvSpPr/>
            <p:nvPr/>
          </p:nvSpPr>
          <p:spPr>
            <a:xfrm>
              <a:off x="778379" y="1130009"/>
              <a:ext cx="4810902" cy="2429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A991F662-F761-471F-A1A8-2A77B5478BB9}"/>
                </a:ext>
              </a:extLst>
            </p:cNvPr>
            <p:cNvGrpSpPr/>
            <p:nvPr/>
          </p:nvGrpSpPr>
          <p:grpSpPr>
            <a:xfrm>
              <a:off x="2537915" y="1065621"/>
              <a:ext cx="3083258" cy="64388"/>
              <a:chOff x="4847805" y="1476757"/>
              <a:chExt cx="3083258" cy="64388"/>
            </a:xfr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</p:grpSpPr>
          <p:sp>
            <p:nvSpPr>
              <p:cNvPr id="50" name="平行四边形 49">
                <a:extLst>
                  <a:ext uri="{FF2B5EF4-FFF2-40B4-BE49-F238E27FC236}">
                    <a16:creationId xmlns="" xmlns:a16="http://schemas.microsoft.com/office/drawing/2014/main" id="{7968D45C-2609-4E88-8242-F87B1018526A}"/>
                  </a:ext>
                </a:extLst>
              </p:cNvPr>
              <p:cNvSpPr/>
              <p:nvPr/>
            </p:nvSpPr>
            <p:spPr>
              <a:xfrm>
                <a:off x="6579870" y="1476757"/>
                <a:ext cx="899160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="" xmlns:a16="http://schemas.microsoft.com/office/drawing/2014/main" id="{E6992CB8-9261-4408-A78D-752B4F69664E}"/>
                  </a:ext>
                </a:extLst>
              </p:cNvPr>
              <p:cNvSpPr/>
              <p:nvPr/>
            </p:nvSpPr>
            <p:spPr>
              <a:xfrm>
                <a:off x="4847805" y="1530200"/>
                <a:ext cx="1927430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="" xmlns:a16="http://schemas.microsoft.com/office/drawing/2014/main" id="{ED67872E-2C48-471B-BE82-022DA4C9D409}"/>
                  </a:ext>
                </a:extLst>
              </p:cNvPr>
              <p:cNvSpPr/>
              <p:nvPr/>
            </p:nvSpPr>
            <p:spPr>
              <a:xfrm>
                <a:off x="7435301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="" xmlns:a16="http://schemas.microsoft.com/office/drawing/2014/main" id="{A1709954-0DEB-4593-B5EF-B7DD369AF9FA}"/>
                  </a:ext>
                </a:extLst>
              </p:cNvPr>
              <p:cNvSpPr/>
              <p:nvPr/>
            </p:nvSpPr>
            <p:spPr>
              <a:xfrm>
                <a:off x="7593914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="" xmlns:a16="http://schemas.microsoft.com/office/drawing/2014/main" id="{C48597B0-243A-4E71-B93F-69E05E96357E}"/>
                  </a:ext>
                </a:extLst>
              </p:cNvPr>
              <p:cNvSpPr/>
              <p:nvPr/>
            </p:nvSpPr>
            <p:spPr>
              <a:xfrm>
                <a:off x="7752527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="" xmlns:a16="http://schemas.microsoft.com/office/drawing/2014/main" id="{C84A1B93-352D-4724-A5A6-01D99D6D6972}"/>
                  </a:ext>
                </a:extLst>
              </p:cNvPr>
              <p:cNvSpPr/>
              <p:nvPr/>
            </p:nvSpPr>
            <p:spPr>
              <a:xfrm>
                <a:off x="7865831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="" xmlns:a16="http://schemas.microsoft.com/office/drawing/2014/main" id="{57D09354-68E5-4C7F-934D-D196B458872D}"/>
                  </a:ext>
                </a:extLst>
              </p:cNvPr>
              <p:cNvSpPr/>
              <p:nvPr/>
            </p:nvSpPr>
            <p:spPr>
              <a:xfrm>
                <a:off x="7843163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平行四边形 56">
                <a:extLst>
                  <a:ext uri="{FF2B5EF4-FFF2-40B4-BE49-F238E27FC236}">
                    <a16:creationId xmlns="" xmlns:a16="http://schemas.microsoft.com/office/drawing/2014/main" id="{1F015127-3F42-4B29-9979-35D88819362F}"/>
                  </a:ext>
                </a:extLst>
              </p:cNvPr>
              <p:cNvSpPr/>
              <p:nvPr/>
            </p:nvSpPr>
            <p:spPr>
              <a:xfrm>
                <a:off x="7820504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="" xmlns:a16="http://schemas.microsoft.com/office/drawing/2014/main" id="{F68F0BB4-D85F-4DB2-9A98-3DE9E7AC0B49}"/>
                  </a:ext>
                </a:extLst>
              </p:cNvPr>
              <p:cNvSpPr/>
              <p:nvPr/>
            </p:nvSpPr>
            <p:spPr>
              <a:xfrm>
                <a:off x="7797845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="" xmlns:a16="http://schemas.microsoft.com/office/drawing/2014/main" id="{423CDF94-65C0-453D-94BC-922E5198A321}"/>
                  </a:ext>
                </a:extLst>
              </p:cNvPr>
              <p:cNvSpPr/>
              <p:nvPr/>
            </p:nvSpPr>
            <p:spPr>
              <a:xfrm>
                <a:off x="7775186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="" xmlns:a16="http://schemas.microsoft.com/office/drawing/2014/main" id="{2ABE6833-8C0E-4EAE-85A6-8C55BB6D67D3}"/>
                  </a:ext>
                </a:extLst>
              </p:cNvPr>
              <p:cNvSpPr/>
              <p:nvPr/>
            </p:nvSpPr>
            <p:spPr>
              <a:xfrm>
                <a:off x="7707209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="" xmlns:a16="http://schemas.microsoft.com/office/drawing/2014/main" id="{C17D6036-AFCA-4FD9-8E10-6409491FE255}"/>
                  </a:ext>
                </a:extLst>
              </p:cNvPr>
              <p:cNvSpPr/>
              <p:nvPr/>
            </p:nvSpPr>
            <p:spPr>
              <a:xfrm>
                <a:off x="7684550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="" xmlns:a16="http://schemas.microsoft.com/office/drawing/2014/main" id="{A35457AB-A7BD-4AFD-BC17-621A80BA1097}"/>
                  </a:ext>
                </a:extLst>
              </p:cNvPr>
              <p:cNvSpPr/>
              <p:nvPr/>
            </p:nvSpPr>
            <p:spPr>
              <a:xfrm>
                <a:off x="7639232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="" xmlns:a16="http://schemas.microsoft.com/office/drawing/2014/main" id="{FF78FA0C-BF64-4EA8-AFCA-C8CA0F93D8AA}"/>
                  </a:ext>
                </a:extLst>
              </p:cNvPr>
              <p:cNvSpPr/>
              <p:nvPr/>
            </p:nvSpPr>
            <p:spPr>
              <a:xfrm>
                <a:off x="7571255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="" xmlns:a16="http://schemas.microsoft.com/office/drawing/2014/main" id="{3B019484-566B-40EE-96F2-F203B5FC5578}"/>
                  </a:ext>
                </a:extLst>
              </p:cNvPr>
              <p:cNvSpPr/>
              <p:nvPr/>
            </p:nvSpPr>
            <p:spPr>
              <a:xfrm>
                <a:off x="7548596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="" xmlns:a16="http://schemas.microsoft.com/office/drawing/2014/main" id="{A92B73F7-F853-48A1-B88D-13A306510C43}"/>
                  </a:ext>
                </a:extLst>
              </p:cNvPr>
              <p:cNvSpPr/>
              <p:nvPr/>
            </p:nvSpPr>
            <p:spPr>
              <a:xfrm>
                <a:off x="7616573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平行四边形 65">
                <a:extLst>
                  <a:ext uri="{FF2B5EF4-FFF2-40B4-BE49-F238E27FC236}">
                    <a16:creationId xmlns="" xmlns:a16="http://schemas.microsoft.com/office/drawing/2014/main" id="{69522DCF-31F9-4776-9C61-BAB03BD0DD73}"/>
                  </a:ext>
                </a:extLst>
              </p:cNvPr>
              <p:cNvSpPr/>
              <p:nvPr/>
            </p:nvSpPr>
            <p:spPr>
              <a:xfrm>
                <a:off x="7503278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平行四边形 66">
                <a:extLst>
                  <a:ext uri="{FF2B5EF4-FFF2-40B4-BE49-F238E27FC236}">
                    <a16:creationId xmlns="" xmlns:a16="http://schemas.microsoft.com/office/drawing/2014/main" id="{68CFB2A8-C85A-439C-9047-C71FB653848F}"/>
                  </a:ext>
                </a:extLst>
              </p:cNvPr>
              <p:cNvSpPr/>
              <p:nvPr/>
            </p:nvSpPr>
            <p:spPr>
              <a:xfrm>
                <a:off x="7480619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平行四边形 67">
                <a:extLst>
                  <a:ext uri="{FF2B5EF4-FFF2-40B4-BE49-F238E27FC236}">
                    <a16:creationId xmlns="" xmlns:a16="http://schemas.microsoft.com/office/drawing/2014/main" id="{C980D30E-54C4-4455-B160-AE19AAC3AD9E}"/>
                  </a:ext>
                </a:extLst>
              </p:cNvPr>
              <p:cNvSpPr/>
              <p:nvPr/>
            </p:nvSpPr>
            <p:spPr>
              <a:xfrm>
                <a:off x="7457960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平行四边形 68">
                <a:extLst>
                  <a:ext uri="{FF2B5EF4-FFF2-40B4-BE49-F238E27FC236}">
                    <a16:creationId xmlns="" xmlns:a16="http://schemas.microsoft.com/office/drawing/2014/main" id="{65C3A8F1-2871-4DF7-87AA-8D0AD2123FD4}"/>
                  </a:ext>
                </a:extLst>
              </p:cNvPr>
              <p:cNvSpPr/>
              <p:nvPr/>
            </p:nvSpPr>
            <p:spPr>
              <a:xfrm>
                <a:off x="7525937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="" xmlns:a16="http://schemas.microsoft.com/office/drawing/2014/main" id="{16B50160-DA8B-42D9-9D37-BB63928E4F2B}"/>
                  </a:ext>
                </a:extLst>
              </p:cNvPr>
              <p:cNvSpPr/>
              <p:nvPr/>
            </p:nvSpPr>
            <p:spPr>
              <a:xfrm>
                <a:off x="7661891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="" xmlns:a16="http://schemas.microsoft.com/office/drawing/2014/main" id="{32A6F8AB-D9F3-4451-8C56-F407D2EAA78D}"/>
                  </a:ext>
                </a:extLst>
              </p:cNvPr>
              <p:cNvSpPr/>
              <p:nvPr/>
            </p:nvSpPr>
            <p:spPr>
              <a:xfrm>
                <a:off x="7729868" y="1476757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CF34BD3D-3785-4AE2-9B6A-B7E513D011F1}"/>
                </a:ext>
              </a:extLst>
            </p:cNvPr>
            <p:cNvGrpSpPr/>
            <p:nvPr/>
          </p:nvGrpSpPr>
          <p:grpSpPr>
            <a:xfrm>
              <a:off x="5578335" y="1065558"/>
              <a:ext cx="53214" cy="2482653"/>
              <a:chOff x="7888225" y="1583374"/>
              <a:chExt cx="53214" cy="2482653"/>
            </a:xfr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</p:grpSpPr>
          <p:sp>
            <p:nvSpPr>
              <p:cNvPr id="46" name="平行四边形 45">
                <a:extLst>
                  <a:ext uri="{FF2B5EF4-FFF2-40B4-BE49-F238E27FC236}">
                    <a16:creationId xmlns="" xmlns:a16="http://schemas.microsoft.com/office/drawing/2014/main" id="{161CB6BE-0932-4617-A48A-71D31281BA85}"/>
                  </a:ext>
                </a:extLst>
              </p:cNvPr>
              <p:cNvSpPr/>
              <p:nvPr/>
            </p:nvSpPr>
            <p:spPr>
              <a:xfrm rot="16200000" flipH="1">
                <a:off x="7644832" y="1826767"/>
                <a:ext cx="540000" cy="53214"/>
              </a:xfrm>
              <a:prstGeom prst="parallelogram">
                <a:avLst>
                  <a:gd name="adj" fmla="val 11967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平行四边形 46">
                <a:extLst>
                  <a:ext uri="{FF2B5EF4-FFF2-40B4-BE49-F238E27FC236}">
                    <a16:creationId xmlns="" xmlns:a16="http://schemas.microsoft.com/office/drawing/2014/main" id="{62BCF98E-7720-4743-983C-1847C6D2338F}"/>
                  </a:ext>
                </a:extLst>
              </p:cNvPr>
              <p:cNvSpPr/>
              <p:nvPr/>
            </p:nvSpPr>
            <p:spPr>
              <a:xfrm rot="5400000">
                <a:off x="7169645" y="2760537"/>
                <a:ext cx="1448106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平行四边形 47">
                <a:extLst>
                  <a:ext uri="{FF2B5EF4-FFF2-40B4-BE49-F238E27FC236}">
                    <a16:creationId xmlns="" xmlns:a16="http://schemas.microsoft.com/office/drawing/2014/main" id="{A004238E-8E13-4B65-8F54-0C9405575B22}"/>
                  </a:ext>
                </a:extLst>
              </p:cNvPr>
              <p:cNvSpPr/>
              <p:nvPr/>
            </p:nvSpPr>
            <p:spPr>
              <a:xfrm rot="5400000">
                <a:off x="7472948" y="3578586"/>
                <a:ext cx="899160" cy="9950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="" xmlns:a16="http://schemas.microsoft.com/office/drawing/2014/main" id="{46CD3929-F771-4E07-A431-7930AF08BBFA}"/>
                  </a:ext>
                </a:extLst>
              </p:cNvPr>
              <p:cNvSpPr/>
              <p:nvPr/>
            </p:nvSpPr>
            <p:spPr>
              <a:xfrm rot="5400000">
                <a:off x="7776098" y="3942164"/>
                <a:ext cx="236781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9CC7F3FF-ACD5-4882-81F0-C8F18529A5B9}"/>
                </a:ext>
              </a:extLst>
            </p:cNvPr>
            <p:cNvGrpSpPr/>
            <p:nvPr/>
          </p:nvGrpSpPr>
          <p:grpSpPr>
            <a:xfrm>
              <a:off x="3643464" y="3527020"/>
              <a:ext cx="1977709" cy="39980"/>
              <a:chOff x="3648906" y="3863418"/>
              <a:chExt cx="1977709" cy="39980"/>
            </a:xfr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</p:grpSpPr>
          <p:sp>
            <p:nvSpPr>
              <p:cNvPr id="42" name="平行四边形 41">
                <a:extLst>
                  <a:ext uri="{FF2B5EF4-FFF2-40B4-BE49-F238E27FC236}">
                    <a16:creationId xmlns="" xmlns:a16="http://schemas.microsoft.com/office/drawing/2014/main" id="{D7A5EF07-F2E9-4D46-9698-C4D00D2CE04E}"/>
                  </a:ext>
                </a:extLst>
              </p:cNvPr>
              <p:cNvSpPr/>
              <p:nvPr/>
            </p:nvSpPr>
            <p:spPr>
              <a:xfrm flipH="1">
                <a:off x="4089939" y="3863418"/>
                <a:ext cx="1196782" cy="39980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="" xmlns:a16="http://schemas.microsoft.com/office/drawing/2014/main" id="{DEAF2815-FEE0-413D-AF1C-054A2CBF3BFA}"/>
                  </a:ext>
                </a:extLst>
              </p:cNvPr>
              <p:cNvSpPr/>
              <p:nvPr/>
            </p:nvSpPr>
            <p:spPr>
              <a:xfrm flipH="1">
                <a:off x="4429833" y="3863418"/>
                <a:ext cx="1196782" cy="39980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="" xmlns:a16="http://schemas.microsoft.com/office/drawing/2014/main" id="{BA71509E-0709-4F55-86AB-F613A5F3D0BB}"/>
                  </a:ext>
                </a:extLst>
              </p:cNvPr>
              <p:cNvSpPr/>
              <p:nvPr/>
            </p:nvSpPr>
            <p:spPr>
              <a:xfrm>
                <a:off x="3706665" y="3892453"/>
                <a:ext cx="614138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="" xmlns:a16="http://schemas.microsoft.com/office/drawing/2014/main" id="{BF40824A-29D9-4BB1-9555-49D8FB8BC371}"/>
                  </a:ext>
                </a:extLst>
              </p:cNvPr>
              <p:cNvSpPr/>
              <p:nvPr/>
            </p:nvSpPr>
            <p:spPr>
              <a:xfrm>
                <a:off x="3648906" y="3892453"/>
                <a:ext cx="42586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11" name="平行四边形 10">
              <a:extLst>
                <a:ext uri="{FF2B5EF4-FFF2-40B4-BE49-F238E27FC236}">
                  <a16:creationId xmlns="" xmlns:a16="http://schemas.microsoft.com/office/drawing/2014/main" id="{FEA038AF-67CA-4C0A-9B1E-6A371E310000}"/>
                </a:ext>
              </a:extLst>
            </p:cNvPr>
            <p:cNvSpPr/>
            <p:nvPr/>
          </p:nvSpPr>
          <p:spPr>
            <a:xfrm>
              <a:off x="1961851" y="3527020"/>
              <a:ext cx="1927430" cy="10945"/>
            </a:xfrm>
            <a:prstGeom prst="parallelogram">
              <a:avLst>
                <a:gd name="adj" fmla="val 84173"/>
              </a:avLst>
            </a:prstGeo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M" panose="00020600040101010101" pitchFamily="18" charset="-122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D39D5DE-EFC6-42F8-9D23-77AFBC40C194}"/>
                </a:ext>
              </a:extLst>
            </p:cNvPr>
            <p:cNvGrpSpPr/>
            <p:nvPr/>
          </p:nvGrpSpPr>
          <p:grpSpPr>
            <a:xfrm>
              <a:off x="745763" y="3527020"/>
              <a:ext cx="1357817" cy="64388"/>
              <a:chOff x="2146316" y="3863418"/>
              <a:chExt cx="1357817" cy="64388"/>
            </a:xfr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</p:grpSpPr>
          <p:sp>
            <p:nvSpPr>
              <p:cNvPr id="21" name="平行四边形 20">
                <a:extLst>
                  <a:ext uri="{FF2B5EF4-FFF2-40B4-BE49-F238E27FC236}">
                    <a16:creationId xmlns="" xmlns:a16="http://schemas.microsoft.com/office/drawing/2014/main" id="{5EA3EFC9-81FC-461C-A198-CA37137B4DDB}"/>
                  </a:ext>
                </a:extLst>
              </p:cNvPr>
              <p:cNvSpPr/>
              <p:nvPr/>
            </p:nvSpPr>
            <p:spPr>
              <a:xfrm>
                <a:off x="2604973" y="3863418"/>
                <a:ext cx="899160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="" xmlns:a16="http://schemas.microsoft.com/office/drawing/2014/main" id="{A005DCFE-D6B6-4A47-8C61-88758DB15E11}"/>
                  </a:ext>
                </a:extLst>
              </p:cNvPr>
              <p:cNvSpPr/>
              <p:nvPr/>
            </p:nvSpPr>
            <p:spPr>
              <a:xfrm>
                <a:off x="2146316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="" xmlns:a16="http://schemas.microsoft.com/office/drawing/2014/main" id="{15DC5964-0BDD-430A-B5BF-B129648AA31B}"/>
                  </a:ext>
                </a:extLst>
              </p:cNvPr>
              <p:cNvSpPr/>
              <p:nvPr/>
            </p:nvSpPr>
            <p:spPr>
              <a:xfrm>
                <a:off x="2304929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="" xmlns:a16="http://schemas.microsoft.com/office/drawing/2014/main" id="{331AF9EA-A9DC-4688-A102-D91B6C103AD3}"/>
                  </a:ext>
                </a:extLst>
              </p:cNvPr>
              <p:cNvSpPr/>
              <p:nvPr/>
            </p:nvSpPr>
            <p:spPr>
              <a:xfrm>
                <a:off x="2463542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5" name="平行四边形 24">
                <a:extLst>
                  <a:ext uri="{FF2B5EF4-FFF2-40B4-BE49-F238E27FC236}">
                    <a16:creationId xmlns="" xmlns:a16="http://schemas.microsoft.com/office/drawing/2014/main" id="{DA970557-4598-4562-937C-165263388FED}"/>
                  </a:ext>
                </a:extLst>
              </p:cNvPr>
              <p:cNvSpPr/>
              <p:nvPr/>
            </p:nvSpPr>
            <p:spPr>
              <a:xfrm>
                <a:off x="2576846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="" xmlns:a16="http://schemas.microsoft.com/office/drawing/2014/main" id="{DB0722E1-A424-4876-A39A-3940C7E38BDE}"/>
                  </a:ext>
                </a:extLst>
              </p:cNvPr>
              <p:cNvSpPr/>
              <p:nvPr/>
            </p:nvSpPr>
            <p:spPr>
              <a:xfrm>
                <a:off x="2554178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="" xmlns:a16="http://schemas.microsoft.com/office/drawing/2014/main" id="{8534F3A0-B88C-4D0B-9A9B-07688BC78B69}"/>
                  </a:ext>
                </a:extLst>
              </p:cNvPr>
              <p:cNvSpPr/>
              <p:nvPr/>
            </p:nvSpPr>
            <p:spPr>
              <a:xfrm>
                <a:off x="2531519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="" xmlns:a16="http://schemas.microsoft.com/office/drawing/2014/main" id="{A8688572-1A27-41A3-8EB9-2C08C564334C}"/>
                  </a:ext>
                </a:extLst>
              </p:cNvPr>
              <p:cNvSpPr/>
              <p:nvPr/>
            </p:nvSpPr>
            <p:spPr>
              <a:xfrm>
                <a:off x="2508860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="" xmlns:a16="http://schemas.microsoft.com/office/drawing/2014/main" id="{872E3421-0A3F-4E7D-97F0-0780A4B47622}"/>
                  </a:ext>
                </a:extLst>
              </p:cNvPr>
              <p:cNvSpPr/>
              <p:nvPr/>
            </p:nvSpPr>
            <p:spPr>
              <a:xfrm>
                <a:off x="2486201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="" xmlns:a16="http://schemas.microsoft.com/office/drawing/2014/main" id="{7E415EF5-653E-4892-AB45-648FBCCC2AD7}"/>
                  </a:ext>
                </a:extLst>
              </p:cNvPr>
              <p:cNvSpPr/>
              <p:nvPr/>
            </p:nvSpPr>
            <p:spPr>
              <a:xfrm>
                <a:off x="2418224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="" xmlns:a16="http://schemas.microsoft.com/office/drawing/2014/main" id="{E7F7623A-F240-4163-81C2-A0AADA4D1110}"/>
                  </a:ext>
                </a:extLst>
              </p:cNvPr>
              <p:cNvSpPr/>
              <p:nvPr/>
            </p:nvSpPr>
            <p:spPr>
              <a:xfrm>
                <a:off x="2395565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="" xmlns:a16="http://schemas.microsoft.com/office/drawing/2014/main" id="{C758D627-CCC1-43AB-AB02-11039776224D}"/>
                  </a:ext>
                </a:extLst>
              </p:cNvPr>
              <p:cNvSpPr/>
              <p:nvPr/>
            </p:nvSpPr>
            <p:spPr>
              <a:xfrm>
                <a:off x="2350247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="" xmlns:a16="http://schemas.microsoft.com/office/drawing/2014/main" id="{4216C5B4-9BAF-4524-BD65-49ABC43AC0A8}"/>
                  </a:ext>
                </a:extLst>
              </p:cNvPr>
              <p:cNvSpPr/>
              <p:nvPr/>
            </p:nvSpPr>
            <p:spPr>
              <a:xfrm>
                <a:off x="2282270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="" xmlns:a16="http://schemas.microsoft.com/office/drawing/2014/main" id="{3634EED6-0514-424F-A1D9-D7DB66A2204A}"/>
                  </a:ext>
                </a:extLst>
              </p:cNvPr>
              <p:cNvSpPr/>
              <p:nvPr/>
            </p:nvSpPr>
            <p:spPr>
              <a:xfrm>
                <a:off x="2259611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="" xmlns:a16="http://schemas.microsoft.com/office/drawing/2014/main" id="{B6BA3F47-47A8-46D0-BEA2-598A81CFC22D}"/>
                  </a:ext>
                </a:extLst>
              </p:cNvPr>
              <p:cNvSpPr/>
              <p:nvPr/>
            </p:nvSpPr>
            <p:spPr>
              <a:xfrm>
                <a:off x="2327588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9DC6399C-518F-411C-8931-8141010C325D}"/>
                  </a:ext>
                </a:extLst>
              </p:cNvPr>
              <p:cNvSpPr/>
              <p:nvPr/>
            </p:nvSpPr>
            <p:spPr>
              <a:xfrm>
                <a:off x="2214293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5AF02880-C5D7-45F0-9A31-7C5B2AD7E064}"/>
                  </a:ext>
                </a:extLst>
              </p:cNvPr>
              <p:cNvSpPr/>
              <p:nvPr/>
            </p:nvSpPr>
            <p:spPr>
              <a:xfrm>
                <a:off x="2191634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4F199B27-4DFA-47AD-B03D-6DEA3969947D}"/>
                  </a:ext>
                </a:extLst>
              </p:cNvPr>
              <p:cNvSpPr/>
              <p:nvPr/>
            </p:nvSpPr>
            <p:spPr>
              <a:xfrm>
                <a:off x="2168975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E7F04383-A0B9-456D-B308-EB993EA5C13A}"/>
                  </a:ext>
                </a:extLst>
              </p:cNvPr>
              <p:cNvSpPr/>
              <p:nvPr/>
            </p:nvSpPr>
            <p:spPr>
              <a:xfrm>
                <a:off x="2236952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="" xmlns:a16="http://schemas.microsoft.com/office/drawing/2014/main" id="{85020429-267C-4F57-8DB1-E77EB4A65323}"/>
                  </a:ext>
                </a:extLst>
              </p:cNvPr>
              <p:cNvSpPr/>
              <p:nvPr/>
            </p:nvSpPr>
            <p:spPr>
              <a:xfrm>
                <a:off x="2372906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="" xmlns:a16="http://schemas.microsoft.com/office/drawing/2014/main" id="{E245F9B5-3633-431D-B713-8B0D78AA5C1A}"/>
                  </a:ext>
                </a:extLst>
              </p:cNvPr>
              <p:cNvSpPr/>
              <p:nvPr/>
            </p:nvSpPr>
            <p:spPr>
              <a:xfrm>
                <a:off x="2440883" y="3863418"/>
                <a:ext cx="65232" cy="64388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88C7D2F7-8BAC-405E-88B4-43FB15273B48}"/>
                </a:ext>
              </a:extLst>
            </p:cNvPr>
            <p:cNvGrpSpPr/>
            <p:nvPr/>
          </p:nvGrpSpPr>
          <p:grpSpPr>
            <a:xfrm>
              <a:off x="726396" y="1075692"/>
              <a:ext cx="53762" cy="2515716"/>
              <a:chOff x="4474922" y="1648311"/>
              <a:chExt cx="53762" cy="2515716"/>
            </a:xfr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</p:grpSpPr>
          <p:sp>
            <p:nvSpPr>
              <p:cNvPr id="19" name="平行四边形 18">
                <a:extLst>
                  <a:ext uri="{FF2B5EF4-FFF2-40B4-BE49-F238E27FC236}">
                    <a16:creationId xmlns="" xmlns:a16="http://schemas.microsoft.com/office/drawing/2014/main" id="{416AB76D-D1A9-46D3-AAB5-1B364B71E789}"/>
                  </a:ext>
                </a:extLst>
              </p:cNvPr>
              <p:cNvSpPr/>
              <p:nvPr/>
            </p:nvSpPr>
            <p:spPr>
              <a:xfrm rot="16200000" flipH="1">
                <a:off x="4231529" y="3867420"/>
                <a:ext cx="540000" cy="53214"/>
              </a:xfrm>
              <a:prstGeom prst="parallelogram">
                <a:avLst>
                  <a:gd name="adj" fmla="val 11967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="" xmlns:a16="http://schemas.microsoft.com/office/drawing/2014/main" id="{37EDEAF5-72F3-4887-8F7B-D4611A837216}"/>
                  </a:ext>
                </a:extLst>
              </p:cNvPr>
              <p:cNvSpPr/>
              <p:nvPr/>
            </p:nvSpPr>
            <p:spPr>
              <a:xfrm rot="5400000">
                <a:off x="3462577" y="2702378"/>
                <a:ext cx="2120173" cy="12040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ED620DA0-328B-437D-8881-6370CD7415A7}"/>
                </a:ext>
              </a:extLst>
            </p:cNvPr>
            <p:cNvGrpSpPr/>
            <p:nvPr/>
          </p:nvGrpSpPr>
          <p:grpSpPr>
            <a:xfrm flipH="1" flipV="1">
              <a:off x="745825" y="1065721"/>
              <a:ext cx="1982789" cy="39980"/>
              <a:chOff x="3648906" y="3863418"/>
              <a:chExt cx="1982789" cy="39980"/>
            </a:xfrm>
            <a:gradFill>
              <a:gsLst>
                <a:gs pos="38000">
                  <a:schemeClr val="accent1"/>
                </a:gs>
                <a:gs pos="100000">
                  <a:schemeClr val="accent5"/>
                </a:gs>
              </a:gsLst>
              <a:path path="circle">
                <a:fillToRect l="50000" t="-80000" r="50000" b="180000"/>
              </a:path>
            </a:gradFill>
          </p:grpSpPr>
          <p:sp>
            <p:nvSpPr>
              <p:cNvPr id="15" name="平行四边形 14">
                <a:extLst>
                  <a:ext uri="{FF2B5EF4-FFF2-40B4-BE49-F238E27FC236}">
                    <a16:creationId xmlns="" xmlns:a16="http://schemas.microsoft.com/office/drawing/2014/main" id="{B455B39B-8B47-4529-90E0-FE58368A78A2}"/>
                  </a:ext>
                </a:extLst>
              </p:cNvPr>
              <p:cNvSpPr/>
              <p:nvPr/>
            </p:nvSpPr>
            <p:spPr>
              <a:xfrm flipH="1">
                <a:off x="4089939" y="3863418"/>
                <a:ext cx="1196782" cy="39980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="" xmlns:a16="http://schemas.microsoft.com/office/drawing/2014/main" id="{FA200BEF-2A79-42D0-80A8-07327FC9A24C}"/>
                  </a:ext>
                </a:extLst>
              </p:cNvPr>
              <p:cNvSpPr/>
              <p:nvPr/>
            </p:nvSpPr>
            <p:spPr>
              <a:xfrm flipH="1">
                <a:off x="4434913" y="3863418"/>
                <a:ext cx="1196782" cy="39980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9D17ABD4-4CBD-45CF-8A4A-0FD0B982B126}"/>
                  </a:ext>
                </a:extLst>
              </p:cNvPr>
              <p:cNvSpPr/>
              <p:nvPr/>
            </p:nvSpPr>
            <p:spPr>
              <a:xfrm>
                <a:off x="3706665" y="3892453"/>
                <a:ext cx="614138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="" xmlns:a16="http://schemas.microsoft.com/office/drawing/2014/main" id="{4A63500E-6B55-4ACC-AF7F-713023FE703C}"/>
                  </a:ext>
                </a:extLst>
              </p:cNvPr>
              <p:cNvSpPr/>
              <p:nvPr/>
            </p:nvSpPr>
            <p:spPr>
              <a:xfrm>
                <a:off x="3648906" y="3892453"/>
                <a:ext cx="42586" cy="10945"/>
              </a:xfrm>
              <a:prstGeom prst="parallelogram">
                <a:avLst>
                  <a:gd name="adj" fmla="val 8417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M" panose="00020600040101010101" pitchFamily="18" charset="-122"/>
                  <a:cs typeface="+mn-cs"/>
                </a:endParaRPr>
              </a:p>
            </p:txBody>
          </p:sp>
        </p:grpSp>
      </p:grpSp>
      <p:sp>
        <p:nvSpPr>
          <p:cNvPr id="72" name="îSļïďé">
            <a:extLst>
              <a:ext uri="{FF2B5EF4-FFF2-40B4-BE49-F238E27FC236}">
                <a16:creationId xmlns="" xmlns:a16="http://schemas.microsoft.com/office/drawing/2014/main" id="{359E3DA8-53B9-486D-AEB5-B3980D198086}"/>
              </a:ext>
            </a:extLst>
          </p:cNvPr>
          <p:cNvSpPr/>
          <p:nvPr/>
        </p:nvSpPr>
        <p:spPr>
          <a:xfrm>
            <a:off x="9403967" y="1075692"/>
            <a:ext cx="2092708" cy="24803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0" dist="127000" dir="42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50" b="0" i="0" u="none" strike="noStrike" kern="1200" cap="none" spc="300" normalizeH="0" baseline="0" noProof="0" dirty="0">
              <a:ln>
                <a:noFill/>
              </a:ln>
              <a:solidFill>
                <a:srgbClr val="0F7ABF">
                  <a:lumMod val="50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73" name="圆柱形 124">
            <a:extLst>
              <a:ext uri="{FF2B5EF4-FFF2-40B4-BE49-F238E27FC236}">
                <a16:creationId xmlns="" xmlns:a16="http://schemas.microsoft.com/office/drawing/2014/main" id="{4FC259E5-092B-4340-9AC6-AC85C50D3313}"/>
              </a:ext>
            </a:extLst>
          </p:cNvPr>
          <p:cNvSpPr/>
          <p:nvPr/>
        </p:nvSpPr>
        <p:spPr>
          <a:xfrm>
            <a:off x="9746786" y="4106239"/>
            <a:ext cx="1267158" cy="518671"/>
          </a:xfrm>
          <a:prstGeom prst="can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rIns="0" rtlCol="0" anchor="ctr"/>
          <a:lstStyle/>
          <a:p>
            <a:pPr marL="0" marR="0" lvl="0" indent="0" algn="ctr" defTabSz="914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  <a:sym typeface="+mn-ea"/>
              </a:rPr>
              <a:t>我是圆柱体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A6BB0C59-CD01-4F7A-B2CE-A2CFE0CFF295}"/>
              </a:ext>
            </a:extLst>
          </p:cNvPr>
          <p:cNvSpPr/>
          <p:nvPr/>
        </p:nvSpPr>
        <p:spPr>
          <a:xfrm>
            <a:off x="911225" y="3898663"/>
            <a:ext cx="810393" cy="810393"/>
          </a:xfrm>
          <a:prstGeom prst="ellipse">
            <a:avLst/>
          </a:prstGeom>
          <a:solidFill>
            <a:schemeClr val="bg1"/>
          </a:solidFill>
          <a:ln>
            <a:solidFill>
              <a:srgbClr val="A1CA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472C4"/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我是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472C4"/>
                  </a:gs>
                  <a:gs pos="100000">
                    <a:prstClr val="black"/>
                  </a:gs>
                </a:gsLst>
                <a:lin ang="5400000" scaled="1"/>
              </a:gra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472C4"/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文字</a:t>
            </a:r>
          </a:p>
        </p:txBody>
      </p: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477154FC-F19F-4A88-ADFE-54CC4108FED6}"/>
              </a:ext>
            </a:extLst>
          </p:cNvPr>
          <p:cNvSpPr/>
          <p:nvPr/>
        </p:nvSpPr>
        <p:spPr>
          <a:xfrm>
            <a:off x="7204763" y="4973444"/>
            <a:ext cx="3175602" cy="1306357"/>
          </a:xfrm>
          <a:custGeom>
            <a:avLst/>
            <a:gdLst>
              <a:gd name="connsiteX0" fmla="*/ 3013042 w 3175602"/>
              <a:gd name="connsiteY0" fmla="*/ 914097 h 1306357"/>
              <a:gd name="connsiteX1" fmla="*/ 3175602 w 3175602"/>
              <a:gd name="connsiteY1" fmla="*/ 1076657 h 1306357"/>
              <a:gd name="connsiteX2" fmla="*/ 3094322 w 3175602"/>
              <a:gd name="connsiteY2" fmla="*/ 1076657 h 1306357"/>
              <a:gd name="connsiteX3" fmla="*/ 3094322 w 3175602"/>
              <a:gd name="connsiteY3" fmla="*/ 1306357 h 1306357"/>
              <a:gd name="connsiteX4" fmla="*/ 2931762 w 3175602"/>
              <a:gd name="connsiteY4" fmla="*/ 1306357 h 1306357"/>
              <a:gd name="connsiteX5" fmla="*/ 2931762 w 3175602"/>
              <a:gd name="connsiteY5" fmla="*/ 1076657 h 1306357"/>
              <a:gd name="connsiteX6" fmla="*/ 2850482 w 3175602"/>
              <a:gd name="connsiteY6" fmla="*/ 1076657 h 1306357"/>
              <a:gd name="connsiteX7" fmla="*/ 162560 w 3175602"/>
              <a:gd name="connsiteY7" fmla="*/ 914097 h 1306357"/>
              <a:gd name="connsiteX8" fmla="*/ 325121 w 3175602"/>
              <a:gd name="connsiteY8" fmla="*/ 1076657 h 1306357"/>
              <a:gd name="connsiteX9" fmla="*/ 243840 w 3175602"/>
              <a:gd name="connsiteY9" fmla="*/ 1076657 h 1306357"/>
              <a:gd name="connsiteX10" fmla="*/ 243840 w 3175602"/>
              <a:gd name="connsiteY10" fmla="*/ 1306357 h 1306357"/>
              <a:gd name="connsiteX11" fmla="*/ 81280 w 3175602"/>
              <a:gd name="connsiteY11" fmla="*/ 1306357 h 1306357"/>
              <a:gd name="connsiteX12" fmla="*/ 81280 w 3175602"/>
              <a:gd name="connsiteY12" fmla="*/ 1076657 h 1306357"/>
              <a:gd name="connsiteX13" fmla="*/ 0 w 3175602"/>
              <a:gd name="connsiteY13" fmla="*/ 1076657 h 1306357"/>
              <a:gd name="connsiteX14" fmla="*/ 2530413 w 3175602"/>
              <a:gd name="connsiteY14" fmla="*/ 696083 h 1306357"/>
              <a:gd name="connsiteX15" fmla="*/ 2692973 w 3175602"/>
              <a:gd name="connsiteY15" fmla="*/ 858643 h 1306357"/>
              <a:gd name="connsiteX16" fmla="*/ 2611693 w 3175602"/>
              <a:gd name="connsiteY16" fmla="*/ 858643 h 1306357"/>
              <a:gd name="connsiteX17" fmla="*/ 2611693 w 3175602"/>
              <a:gd name="connsiteY17" fmla="*/ 1306357 h 1306357"/>
              <a:gd name="connsiteX18" fmla="*/ 2449133 w 3175602"/>
              <a:gd name="connsiteY18" fmla="*/ 1306357 h 1306357"/>
              <a:gd name="connsiteX19" fmla="*/ 2449133 w 3175602"/>
              <a:gd name="connsiteY19" fmla="*/ 858643 h 1306357"/>
              <a:gd name="connsiteX20" fmla="*/ 2367853 w 3175602"/>
              <a:gd name="connsiteY20" fmla="*/ 858643 h 1306357"/>
              <a:gd name="connsiteX21" fmla="*/ 635973 w 3175602"/>
              <a:gd name="connsiteY21" fmla="*/ 696083 h 1306357"/>
              <a:gd name="connsiteX22" fmla="*/ 798533 w 3175602"/>
              <a:gd name="connsiteY22" fmla="*/ 858643 h 1306357"/>
              <a:gd name="connsiteX23" fmla="*/ 717253 w 3175602"/>
              <a:gd name="connsiteY23" fmla="*/ 858643 h 1306357"/>
              <a:gd name="connsiteX24" fmla="*/ 717253 w 3175602"/>
              <a:gd name="connsiteY24" fmla="*/ 1306357 h 1306357"/>
              <a:gd name="connsiteX25" fmla="*/ 554693 w 3175602"/>
              <a:gd name="connsiteY25" fmla="*/ 1306357 h 1306357"/>
              <a:gd name="connsiteX26" fmla="*/ 554693 w 3175602"/>
              <a:gd name="connsiteY26" fmla="*/ 858643 h 1306357"/>
              <a:gd name="connsiteX27" fmla="*/ 473412 w 3175602"/>
              <a:gd name="connsiteY27" fmla="*/ 858643 h 1306357"/>
              <a:gd name="connsiteX28" fmla="*/ 2086611 w 3175602"/>
              <a:gd name="connsiteY28" fmla="*/ 410464 h 1306357"/>
              <a:gd name="connsiteX29" fmla="*/ 2249171 w 3175602"/>
              <a:gd name="connsiteY29" fmla="*/ 573024 h 1306357"/>
              <a:gd name="connsiteX30" fmla="*/ 2167891 w 3175602"/>
              <a:gd name="connsiteY30" fmla="*/ 573024 h 1306357"/>
              <a:gd name="connsiteX31" fmla="*/ 2167891 w 3175602"/>
              <a:gd name="connsiteY31" fmla="*/ 1306357 h 1306357"/>
              <a:gd name="connsiteX32" fmla="*/ 2005332 w 3175602"/>
              <a:gd name="connsiteY32" fmla="*/ 1306357 h 1306357"/>
              <a:gd name="connsiteX33" fmla="*/ 2005332 w 3175602"/>
              <a:gd name="connsiteY33" fmla="*/ 573024 h 1306357"/>
              <a:gd name="connsiteX34" fmla="*/ 1924051 w 3175602"/>
              <a:gd name="connsiteY34" fmla="*/ 573024 h 1306357"/>
              <a:gd name="connsiteX35" fmla="*/ 1126223 w 3175602"/>
              <a:gd name="connsiteY35" fmla="*/ 410464 h 1306357"/>
              <a:gd name="connsiteX36" fmla="*/ 1288783 w 3175602"/>
              <a:gd name="connsiteY36" fmla="*/ 573024 h 1306357"/>
              <a:gd name="connsiteX37" fmla="*/ 1207504 w 3175602"/>
              <a:gd name="connsiteY37" fmla="*/ 573024 h 1306357"/>
              <a:gd name="connsiteX38" fmla="*/ 1207504 w 3175602"/>
              <a:gd name="connsiteY38" fmla="*/ 1306357 h 1306357"/>
              <a:gd name="connsiteX39" fmla="*/ 1044942 w 3175602"/>
              <a:gd name="connsiteY39" fmla="*/ 1306357 h 1306357"/>
              <a:gd name="connsiteX40" fmla="*/ 1044942 w 3175602"/>
              <a:gd name="connsiteY40" fmla="*/ 573024 h 1306357"/>
              <a:gd name="connsiteX41" fmla="*/ 963662 w 3175602"/>
              <a:gd name="connsiteY41" fmla="*/ 573024 h 1306357"/>
              <a:gd name="connsiteX42" fmla="*/ 1609093 w 3175602"/>
              <a:gd name="connsiteY42" fmla="*/ 0 h 1306357"/>
              <a:gd name="connsiteX43" fmla="*/ 1771652 w 3175602"/>
              <a:gd name="connsiteY43" fmla="*/ 162560 h 1306357"/>
              <a:gd name="connsiteX44" fmla="*/ 1690371 w 3175602"/>
              <a:gd name="connsiteY44" fmla="*/ 162560 h 1306357"/>
              <a:gd name="connsiteX45" fmla="*/ 1690371 w 3175602"/>
              <a:gd name="connsiteY45" fmla="*/ 1306357 h 1306357"/>
              <a:gd name="connsiteX46" fmla="*/ 1527812 w 3175602"/>
              <a:gd name="connsiteY46" fmla="*/ 1306357 h 1306357"/>
              <a:gd name="connsiteX47" fmla="*/ 1527812 w 3175602"/>
              <a:gd name="connsiteY47" fmla="*/ 162560 h 1306357"/>
              <a:gd name="connsiteX48" fmla="*/ 1446533 w 3175602"/>
              <a:gd name="connsiteY48" fmla="*/ 162560 h 130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175602" h="1306357">
                <a:moveTo>
                  <a:pt x="3013042" y="914097"/>
                </a:moveTo>
                <a:lnTo>
                  <a:pt x="3175602" y="1076657"/>
                </a:lnTo>
                <a:lnTo>
                  <a:pt x="3094322" y="1076657"/>
                </a:lnTo>
                <a:lnTo>
                  <a:pt x="3094322" y="1306357"/>
                </a:lnTo>
                <a:lnTo>
                  <a:pt x="2931762" y="1306357"/>
                </a:lnTo>
                <a:lnTo>
                  <a:pt x="2931762" y="1076657"/>
                </a:lnTo>
                <a:lnTo>
                  <a:pt x="2850482" y="1076657"/>
                </a:lnTo>
                <a:close/>
                <a:moveTo>
                  <a:pt x="162560" y="914097"/>
                </a:moveTo>
                <a:lnTo>
                  <a:pt x="325121" y="1076657"/>
                </a:lnTo>
                <a:lnTo>
                  <a:pt x="243840" y="1076657"/>
                </a:lnTo>
                <a:lnTo>
                  <a:pt x="243840" y="1306357"/>
                </a:lnTo>
                <a:lnTo>
                  <a:pt x="81280" y="1306357"/>
                </a:lnTo>
                <a:lnTo>
                  <a:pt x="81280" y="1076657"/>
                </a:lnTo>
                <a:lnTo>
                  <a:pt x="0" y="1076657"/>
                </a:lnTo>
                <a:close/>
                <a:moveTo>
                  <a:pt x="2530413" y="696083"/>
                </a:moveTo>
                <a:lnTo>
                  <a:pt x="2692973" y="858643"/>
                </a:lnTo>
                <a:lnTo>
                  <a:pt x="2611693" y="858643"/>
                </a:lnTo>
                <a:lnTo>
                  <a:pt x="2611693" y="1306357"/>
                </a:lnTo>
                <a:lnTo>
                  <a:pt x="2449133" y="1306357"/>
                </a:lnTo>
                <a:lnTo>
                  <a:pt x="2449133" y="858643"/>
                </a:lnTo>
                <a:lnTo>
                  <a:pt x="2367853" y="858643"/>
                </a:lnTo>
                <a:close/>
                <a:moveTo>
                  <a:pt x="635973" y="696083"/>
                </a:moveTo>
                <a:lnTo>
                  <a:pt x="798533" y="858643"/>
                </a:lnTo>
                <a:lnTo>
                  <a:pt x="717253" y="858643"/>
                </a:lnTo>
                <a:lnTo>
                  <a:pt x="717253" y="1306357"/>
                </a:lnTo>
                <a:lnTo>
                  <a:pt x="554693" y="1306357"/>
                </a:lnTo>
                <a:lnTo>
                  <a:pt x="554693" y="858643"/>
                </a:lnTo>
                <a:lnTo>
                  <a:pt x="473412" y="858643"/>
                </a:lnTo>
                <a:close/>
                <a:moveTo>
                  <a:pt x="2086611" y="410464"/>
                </a:moveTo>
                <a:lnTo>
                  <a:pt x="2249171" y="573024"/>
                </a:lnTo>
                <a:lnTo>
                  <a:pt x="2167891" y="573024"/>
                </a:lnTo>
                <a:lnTo>
                  <a:pt x="2167891" y="1306357"/>
                </a:lnTo>
                <a:lnTo>
                  <a:pt x="2005332" y="1306357"/>
                </a:lnTo>
                <a:lnTo>
                  <a:pt x="2005332" y="573024"/>
                </a:lnTo>
                <a:lnTo>
                  <a:pt x="1924051" y="573024"/>
                </a:lnTo>
                <a:close/>
                <a:moveTo>
                  <a:pt x="1126223" y="410464"/>
                </a:moveTo>
                <a:lnTo>
                  <a:pt x="1288783" y="573024"/>
                </a:lnTo>
                <a:lnTo>
                  <a:pt x="1207504" y="573024"/>
                </a:lnTo>
                <a:lnTo>
                  <a:pt x="1207504" y="1306357"/>
                </a:lnTo>
                <a:lnTo>
                  <a:pt x="1044942" y="1306357"/>
                </a:lnTo>
                <a:lnTo>
                  <a:pt x="1044942" y="573024"/>
                </a:lnTo>
                <a:lnTo>
                  <a:pt x="963662" y="573024"/>
                </a:lnTo>
                <a:close/>
                <a:moveTo>
                  <a:pt x="1609093" y="0"/>
                </a:moveTo>
                <a:lnTo>
                  <a:pt x="1771652" y="162560"/>
                </a:lnTo>
                <a:lnTo>
                  <a:pt x="1690371" y="162560"/>
                </a:lnTo>
                <a:lnTo>
                  <a:pt x="1690371" y="1306357"/>
                </a:lnTo>
                <a:lnTo>
                  <a:pt x="1527812" y="1306357"/>
                </a:lnTo>
                <a:lnTo>
                  <a:pt x="1527812" y="162560"/>
                </a:lnTo>
                <a:lnTo>
                  <a:pt x="1446533" y="162560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76" name="图形 75">
            <a:extLst>
              <a:ext uri="{FF2B5EF4-FFF2-40B4-BE49-F238E27FC236}">
                <a16:creationId xmlns="" xmlns:a16="http://schemas.microsoft.com/office/drawing/2014/main" id="{87DBFB15-6932-4327-9003-51BC527031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11500" y="4036943"/>
            <a:ext cx="360000" cy="360000"/>
          </a:xfrm>
          <a:prstGeom prst="rect">
            <a:avLst/>
          </a:prstGeom>
        </p:spPr>
      </p:pic>
      <p:pic>
        <p:nvPicPr>
          <p:cNvPr id="77" name="图形 76">
            <a:extLst>
              <a:ext uri="{FF2B5EF4-FFF2-40B4-BE49-F238E27FC236}">
                <a16:creationId xmlns="" xmlns:a16="http://schemas.microsoft.com/office/drawing/2014/main" id="{A6D2919B-87C9-4A58-BF2A-B25AF73334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63386" y="4036943"/>
            <a:ext cx="360000" cy="360000"/>
          </a:xfrm>
          <a:prstGeom prst="rect">
            <a:avLst/>
          </a:prstGeom>
        </p:spPr>
      </p:pic>
      <p:pic>
        <p:nvPicPr>
          <p:cNvPr id="78" name="图形 77">
            <a:extLst>
              <a:ext uri="{FF2B5EF4-FFF2-40B4-BE49-F238E27FC236}">
                <a16:creationId xmlns="" xmlns:a16="http://schemas.microsoft.com/office/drawing/2014/main" id="{98311EBF-0F49-4D98-A738-F67ED42D04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15272" y="4036943"/>
            <a:ext cx="360000" cy="360000"/>
          </a:xfrm>
          <a:prstGeom prst="rect">
            <a:avLst/>
          </a:prstGeom>
        </p:spPr>
      </p:pic>
      <p:pic>
        <p:nvPicPr>
          <p:cNvPr id="80" name="图形 79">
            <a:extLst>
              <a:ext uri="{FF2B5EF4-FFF2-40B4-BE49-F238E27FC236}">
                <a16:creationId xmlns="" xmlns:a16="http://schemas.microsoft.com/office/drawing/2014/main" id="{118791DD-6260-4814-B7E6-6FE2C6D3356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467158" y="4036943"/>
            <a:ext cx="360000" cy="360000"/>
          </a:xfrm>
          <a:prstGeom prst="rect">
            <a:avLst/>
          </a:prstGeom>
        </p:spPr>
      </p:pic>
      <p:pic>
        <p:nvPicPr>
          <p:cNvPr id="81" name="图形 80">
            <a:extLst>
              <a:ext uri="{FF2B5EF4-FFF2-40B4-BE49-F238E27FC236}">
                <a16:creationId xmlns="" xmlns:a16="http://schemas.microsoft.com/office/drawing/2014/main" id="{E31AC938-0CF9-411C-B395-F9BFDC23FD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19044" y="4036943"/>
            <a:ext cx="360000" cy="360000"/>
          </a:xfrm>
          <a:prstGeom prst="rect">
            <a:avLst/>
          </a:prstGeom>
        </p:spPr>
      </p:pic>
      <p:pic>
        <p:nvPicPr>
          <p:cNvPr id="82" name="图形 81">
            <a:extLst>
              <a:ext uri="{FF2B5EF4-FFF2-40B4-BE49-F238E27FC236}">
                <a16:creationId xmlns="" xmlns:a16="http://schemas.microsoft.com/office/drawing/2014/main" id="{C6B9CF4C-5FA6-4607-8E96-9F6281FBFCC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70930" y="4036943"/>
            <a:ext cx="360000" cy="360000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="" xmlns:a16="http://schemas.microsoft.com/office/drawing/2014/main" id="{A7B0F477-E61F-4C64-836E-84A042FF91A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822813" y="4036943"/>
            <a:ext cx="360000" cy="360000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="" xmlns:a16="http://schemas.microsoft.com/office/drawing/2014/main" id="{EFA57569-6447-4676-A70C-28B80674507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55842" y="4036943"/>
            <a:ext cx="360000" cy="360000"/>
          </a:xfrm>
          <a:prstGeom prst="rect">
            <a:avLst/>
          </a:prstGeom>
        </p:spPr>
      </p:pic>
      <p:pic>
        <p:nvPicPr>
          <p:cNvPr id="85" name="图形 84">
            <a:extLst>
              <a:ext uri="{FF2B5EF4-FFF2-40B4-BE49-F238E27FC236}">
                <a16:creationId xmlns="" xmlns:a16="http://schemas.microsoft.com/office/drawing/2014/main" id="{E4F480F4-12F6-4C1F-BA64-F617127820D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207728" y="4044507"/>
            <a:ext cx="360000" cy="360000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="" xmlns:a16="http://schemas.microsoft.com/office/drawing/2014/main" id="{222E6CC5-5F22-45CA-8E0B-1643537D18E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659614" y="4044507"/>
            <a:ext cx="360000" cy="360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7FA3EF9-30DB-4E98-A4A2-A8D0EDE3B9DB}"/>
              </a:ext>
            </a:extLst>
          </p:cNvPr>
          <p:cNvSpPr>
            <a:spLocks noChangeAspect="1"/>
          </p:cNvSpPr>
          <p:nvPr/>
        </p:nvSpPr>
        <p:spPr>
          <a:xfrm>
            <a:off x="-4808589" y="1"/>
            <a:ext cx="4572000" cy="6857999"/>
          </a:xfrm>
          <a:prstGeom prst="rect">
            <a:avLst/>
          </a:prstGeom>
          <a:blipFill dpi="0" rotWithShape="1">
            <a:blip r:embed="rId2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87" name="文本占位符 86">
            <a:extLst>
              <a:ext uri="{FF2B5EF4-FFF2-40B4-BE49-F238E27FC236}">
                <a16:creationId xmlns="" xmlns:a16="http://schemas.microsoft.com/office/drawing/2014/main" id="{71BC247C-B4AD-4F02-82CE-436ACFF3F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更多可编辑素材</a:t>
            </a:r>
            <a:r>
              <a:rPr lang="en-US" altLang="zh-CN" dirty="0"/>
              <a:t>·</a:t>
            </a:r>
            <a:r>
              <a:rPr lang="zh-CN" altLang="en-US" dirty="0"/>
              <a:t>欢迎使用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31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42B0D4B-1E02-4923-98DA-34661A3E0BEE}"/>
              </a:ext>
            </a:extLst>
          </p:cNvPr>
          <p:cNvSpPr/>
          <p:nvPr/>
        </p:nvSpPr>
        <p:spPr>
          <a:xfrm>
            <a:off x="545781" y="2217920"/>
            <a:ext cx="781656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0" dirty="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OVERALL</a:t>
            </a:r>
            <a:endParaRPr lang="en-US" altLang="zh-CN" sz="12000" dirty="0">
              <a:solidFill>
                <a:schemeClr val="tx1">
                  <a:alpha val="10000"/>
                </a:schemeClr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E72C6D2-277C-4E5F-846F-BB8BD694A95C}"/>
              </a:ext>
            </a:extLst>
          </p:cNvPr>
          <p:cNvSpPr txBox="1"/>
          <p:nvPr/>
        </p:nvSpPr>
        <p:spPr>
          <a:xfrm>
            <a:off x="2795096" y="3144229"/>
            <a:ext cx="33009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总体工作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933652B7-EA7A-4B4D-8ED1-EE0079B8AC62}"/>
              </a:ext>
            </a:extLst>
          </p:cNvPr>
          <p:cNvSpPr/>
          <p:nvPr/>
        </p:nvSpPr>
        <p:spPr>
          <a:xfrm>
            <a:off x="6141720" y="3369532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/>
          </a:p>
        </p:txBody>
      </p:sp>
      <p:sp>
        <p:nvSpPr>
          <p:cNvPr id="31" name="平行四边形 30">
            <a:extLst>
              <a:ext uri="{FF2B5EF4-FFF2-40B4-BE49-F238E27FC236}">
                <a16:creationId xmlns="" xmlns:a16="http://schemas.microsoft.com/office/drawing/2014/main" id="{57514F33-523F-4B53-8C99-74FB1F7C2280}"/>
              </a:ext>
            </a:extLst>
          </p:cNvPr>
          <p:cNvSpPr/>
          <p:nvPr/>
        </p:nvSpPr>
        <p:spPr>
          <a:xfrm>
            <a:off x="2467481" y="3698227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0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EB65CB8-855A-4200-B356-EB8850FE37F4}"/>
              </a:ext>
            </a:extLst>
          </p:cNvPr>
          <p:cNvSpPr txBox="1"/>
          <p:nvPr/>
        </p:nvSpPr>
        <p:spPr>
          <a:xfrm>
            <a:off x="1224314" y="1790601"/>
            <a:ext cx="9743373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alpha val="1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ctr"/>
            <a:r>
              <a:rPr lang="en-US" altLang="zh-CN" sz="16600" dirty="0"/>
              <a:t>THANKS</a:t>
            </a:r>
            <a:endParaRPr lang="zh-CN" altLang="en-US" sz="16600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9C283B6-1123-42BE-8BC4-EB04014AB687}"/>
              </a:ext>
            </a:extLst>
          </p:cNvPr>
          <p:cNvSpPr txBox="1"/>
          <p:nvPr/>
        </p:nvSpPr>
        <p:spPr>
          <a:xfrm>
            <a:off x="4454691" y="3144229"/>
            <a:ext cx="33009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感谢观看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13BACFB-26D1-425D-8953-96BF59A0515A}"/>
              </a:ext>
            </a:extLst>
          </p:cNvPr>
          <p:cNvSpPr/>
          <p:nvPr/>
        </p:nvSpPr>
        <p:spPr>
          <a:xfrm>
            <a:off x="7801316" y="3369532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/>
          </a:p>
        </p:txBody>
      </p:sp>
      <p:sp>
        <p:nvSpPr>
          <p:cNvPr id="6" name="平行四边形 5">
            <a:extLst>
              <a:ext uri="{FF2B5EF4-FFF2-40B4-BE49-F238E27FC236}">
                <a16:creationId xmlns="" xmlns:a16="http://schemas.microsoft.com/office/drawing/2014/main" id="{30D14A8E-3D54-4305-948B-AFBC10DD2D12}"/>
              </a:ext>
            </a:extLst>
          </p:cNvPr>
          <p:cNvSpPr/>
          <p:nvPr/>
        </p:nvSpPr>
        <p:spPr>
          <a:xfrm>
            <a:off x="4127077" y="3698227"/>
            <a:ext cx="263607" cy="275839"/>
          </a:xfrm>
          <a:prstGeom prst="parallelogram">
            <a:avLst>
              <a:gd name="adj" fmla="val 15625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2545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小云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朵</a:t>
            </a:r>
            <a:r>
              <a:rPr lang="en-US" altLang="zh-CN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85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F3C9CA8-7665-4823-ABE0-CBD70786BE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4B44032-CD61-444A-A7F5-4510D4065F06}"/>
              </a:ext>
            </a:extLst>
          </p:cNvPr>
          <p:cNvGrpSpPr/>
          <p:nvPr/>
        </p:nvGrpSpPr>
        <p:grpSpPr>
          <a:xfrm>
            <a:off x="695325" y="4635900"/>
            <a:ext cx="5037427" cy="778090"/>
            <a:chOff x="695325" y="1642069"/>
            <a:chExt cx="5037427" cy="778090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369A9F1F-6276-4E08-AC6A-2C8E472BD4FF}"/>
                </a:ext>
              </a:extLst>
            </p:cNvPr>
            <p:cNvSpPr/>
            <p:nvPr/>
          </p:nvSpPr>
          <p:spPr>
            <a:xfrm rot="204057" flipH="1">
              <a:off x="742014" y="1642069"/>
              <a:ext cx="4990738" cy="778090"/>
            </a:xfrm>
            <a:custGeom>
              <a:avLst/>
              <a:gdLst>
                <a:gd name="connsiteX0" fmla="*/ 4714240 w 4714240"/>
                <a:gd name="connsiteY0" fmla="*/ 0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  <a:gd name="connsiteX0" fmla="*/ 2995336 w 4714240"/>
                <a:gd name="connsiteY0" fmla="*/ 258304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  <a:gd name="connsiteX5" fmla="*/ 2995336 w 4714240"/>
                <a:gd name="connsiteY5" fmla="*/ 258304 h 487680"/>
                <a:gd name="connsiteX0" fmla="*/ 2995336 w 2995336"/>
                <a:gd name="connsiteY0" fmla="*/ 258304 h 487680"/>
                <a:gd name="connsiteX1" fmla="*/ 0 w 2995336"/>
                <a:gd name="connsiteY1" fmla="*/ 0 h 487680"/>
                <a:gd name="connsiteX2" fmla="*/ 243840 w 2995336"/>
                <a:gd name="connsiteY2" fmla="*/ 243840 h 487680"/>
                <a:gd name="connsiteX3" fmla="*/ 0 w 2995336"/>
                <a:gd name="connsiteY3" fmla="*/ 487680 h 487680"/>
                <a:gd name="connsiteX4" fmla="*/ 2906321 w 2995336"/>
                <a:gd name="connsiteY4" fmla="*/ 315907 h 487680"/>
                <a:gd name="connsiteX5" fmla="*/ 2995336 w 2995336"/>
                <a:gd name="connsiteY5" fmla="*/ 258304 h 487680"/>
                <a:gd name="connsiteX0" fmla="*/ 2995336 w 3196288"/>
                <a:gd name="connsiteY0" fmla="*/ 258304 h 487680"/>
                <a:gd name="connsiteX1" fmla="*/ 0 w 3196288"/>
                <a:gd name="connsiteY1" fmla="*/ 0 h 487680"/>
                <a:gd name="connsiteX2" fmla="*/ 243840 w 3196288"/>
                <a:gd name="connsiteY2" fmla="*/ 243840 h 487680"/>
                <a:gd name="connsiteX3" fmla="*/ 0 w 3196288"/>
                <a:gd name="connsiteY3" fmla="*/ 487680 h 487680"/>
                <a:gd name="connsiteX4" fmla="*/ 3196288 w 3196288"/>
                <a:gd name="connsiteY4" fmla="*/ 424968 h 487680"/>
                <a:gd name="connsiteX5" fmla="*/ 2995336 w 3196288"/>
                <a:gd name="connsiteY5" fmla="*/ 258304 h 487680"/>
                <a:gd name="connsiteX0" fmla="*/ 2995336 w 3297906"/>
                <a:gd name="connsiteY0" fmla="*/ 258304 h 487680"/>
                <a:gd name="connsiteX1" fmla="*/ 0 w 3297906"/>
                <a:gd name="connsiteY1" fmla="*/ 0 h 487680"/>
                <a:gd name="connsiteX2" fmla="*/ 243840 w 3297906"/>
                <a:gd name="connsiteY2" fmla="*/ 243840 h 487680"/>
                <a:gd name="connsiteX3" fmla="*/ 0 w 3297906"/>
                <a:gd name="connsiteY3" fmla="*/ 487680 h 487680"/>
                <a:gd name="connsiteX4" fmla="*/ 3196288 w 3297906"/>
                <a:gd name="connsiteY4" fmla="*/ 424968 h 487680"/>
                <a:gd name="connsiteX5" fmla="*/ 2995336 w 3297906"/>
                <a:gd name="connsiteY5" fmla="*/ 258304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196288 w 3736621"/>
                <a:gd name="connsiteY4" fmla="*/ 424968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196288 w 3736621"/>
                <a:gd name="connsiteY4" fmla="*/ 424968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227821 w 3736621"/>
                <a:gd name="connsiteY4" fmla="*/ 413079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227821 w 3736621"/>
                <a:gd name="connsiteY4" fmla="*/ 413079 h 487680"/>
                <a:gd name="connsiteX5" fmla="*/ 3736621 w 3736621"/>
                <a:gd name="connsiteY5" fmla="*/ 271132 h 487680"/>
                <a:gd name="connsiteX0" fmla="*/ 3749615 w 3749615"/>
                <a:gd name="connsiteY0" fmla="*/ 271132 h 556413"/>
                <a:gd name="connsiteX1" fmla="*/ 12994 w 3749615"/>
                <a:gd name="connsiteY1" fmla="*/ 0 h 556413"/>
                <a:gd name="connsiteX2" fmla="*/ 256834 w 3749615"/>
                <a:gd name="connsiteY2" fmla="*/ 243840 h 556413"/>
                <a:gd name="connsiteX3" fmla="*/ 0 w 3749615"/>
                <a:gd name="connsiteY3" fmla="*/ 556413 h 556413"/>
                <a:gd name="connsiteX4" fmla="*/ 3240815 w 3749615"/>
                <a:gd name="connsiteY4" fmla="*/ 413079 h 556413"/>
                <a:gd name="connsiteX5" fmla="*/ 3749615 w 3749615"/>
                <a:gd name="connsiteY5" fmla="*/ 271132 h 556413"/>
                <a:gd name="connsiteX0" fmla="*/ 3749615 w 3749615"/>
                <a:gd name="connsiteY0" fmla="*/ 299310 h 584591"/>
                <a:gd name="connsiteX1" fmla="*/ 7531 w 3749615"/>
                <a:gd name="connsiteY1" fmla="*/ 0 h 584591"/>
                <a:gd name="connsiteX2" fmla="*/ 256834 w 3749615"/>
                <a:gd name="connsiteY2" fmla="*/ 272018 h 584591"/>
                <a:gd name="connsiteX3" fmla="*/ 0 w 3749615"/>
                <a:gd name="connsiteY3" fmla="*/ 584591 h 584591"/>
                <a:gd name="connsiteX4" fmla="*/ 3240815 w 3749615"/>
                <a:gd name="connsiteY4" fmla="*/ 441257 h 584591"/>
                <a:gd name="connsiteX5" fmla="*/ 3749615 w 3749615"/>
                <a:gd name="connsiteY5" fmla="*/ 299310 h 584591"/>
                <a:gd name="connsiteX0" fmla="*/ 3749615 w 3749615"/>
                <a:gd name="connsiteY0" fmla="*/ 299310 h 584591"/>
                <a:gd name="connsiteX1" fmla="*/ 7531 w 3749615"/>
                <a:gd name="connsiteY1" fmla="*/ 0 h 584591"/>
                <a:gd name="connsiteX2" fmla="*/ 256834 w 3749615"/>
                <a:gd name="connsiteY2" fmla="*/ 272018 h 584591"/>
                <a:gd name="connsiteX3" fmla="*/ 0 w 3749615"/>
                <a:gd name="connsiteY3" fmla="*/ 584591 h 584591"/>
                <a:gd name="connsiteX4" fmla="*/ 3240815 w 3749615"/>
                <a:gd name="connsiteY4" fmla="*/ 441257 h 584591"/>
                <a:gd name="connsiteX5" fmla="*/ 3749615 w 3749615"/>
                <a:gd name="connsiteY5" fmla="*/ 299310 h 58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9615" h="584591">
                  <a:moveTo>
                    <a:pt x="3749615" y="299310"/>
                  </a:moveTo>
                  <a:lnTo>
                    <a:pt x="7531" y="0"/>
                  </a:lnTo>
                  <a:lnTo>
                    <a:pt x="256834" y="272018"/>
                  </a:lnTo>
                  <a:lnTo>
                    <a:pt x="0" y="584591"/>
                  </a:lnTo>
                  <a:cubicBezTo>
                    <a:pt x="1093238" y="435614"/>
                    <a:pt x="2161109" y="514580"/>
                    <a:pt x="3240815" y="441257"/>
                  </a:cubicBezTo>
                  <a:cubicBezTo>
                    <a:pt x="3555157" y="271059"/>
                    <a:pt x="3472724" y="381475"/>
                    <a:pt x="3749615" y="29931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4B861D48-F346-4BE4-865C-6639A6DF02E0}"/>
                </a:ext>
              </a:extLst>
            </p:cNvPr>
            <p:cNvSpPr/>
            <p:nvPr/>
          </p:nvSpPr>
          <p:spPr>
            <a:xfrm flipH="1">
              <a:off x="695325" y="1692910"/>
              <a:ext cx="4714240" cy="487680"/>
            </a:xfrm>
            <a:custGeom>
              <a:avLst/>
              <a:gdLst>
                <a:gd name="connsiteX0" fmla="*/ 4714240 w 4714240"/>
                <a:gd name="connsiteY0" fmla="*/ 0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240" h="487680">
                  <a:moveTo>
                    <a:pt x="4714240" y="0"/>
                  </a:moveTo>
                  <a:lnTo>
                    <a:pt x="0" y="0"/>
                  </a:lnTo>
                  <a:lnTo>
                    <a:pt x="243840" y="243840"/>
                  </a:lnTo>
                  <a:lnTo>
                    <a:pt x="0" y="487680"/>
                  </a:lnTo>
                  <a:lnTo>
                    <a:pt x="4714240" y="487680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0973FCA-BD89-4893-BC83-7D9973323C8D}"/>
              </a:ext>
            </a:extLst>
          </p:cNvPr>
          <p:cNvGrpSpPr/>
          <p:nvPr/>
        </p:nvGrpSpPr>
        <p:grpSpPr>
          <a:xfrm>
            <a:off x="695325" y="3076096"/>
            <a:ext cx="5037427" cy="778090"/>
            <a:chOff x="695325" y="1642069"/>
            <a:chExt cx="5037427" cy="778090"/>
          </a:xfrm>
        </p:grpSpPr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5C18043-CA57-4613-A69A-56D78BB8F931}"/>
                </a:ext>
              </a:extLst>
            </p:cNvPr>
            <p:cNvSpPr/>
            <p:nvPr/>
          </p:nvSpPr>
          <p:spPr>
            <a:xfrm rot="204057" flipH="1">
              <a:off x="742014" y="1642069"/>
              <a:ext cx="4990738" cy="778090"/>
            </a:xfrm>
            <a:custGeom>
              <a:avLst/>
              <a:gdLst>
                <a:gd name="connsiteX0" fmla="*/ 4714240 w 4714240"/>
                <a:gd name="connsiteY0" fmla="*/ 0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  <a:gd name="connsiteX0" fmla="*/ 2995336 w 4714240"/>
                <a:gd name="connsiteY0" fmla="*/ 258304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  <a:gd name="connsiteX5" fmla="*/ 2995336 w 4714240"/>
                <a:gd name="connsiteY5" fmla="*/ 258304 h 487680"/>
                <a:gd name="connsiteX0" fmla="*/ 2995336 w 2995336"/>
                <a:gd name="connsiteY0" fmla="*/ 258304 h 487680"/>
                <a:gd name="connsiteX1" fmla="*/ 0 w 2995336"/>
                <a:gd name="connsiteY1" fmla="*/ 0 h 487680"/>
                <a:gd name="connsiteX2" fmla="*/ 243840 w 2995336"/>
                <a:gd name="connsiteY2" fmla="*/ 243840 h 487680"/>
                <a:gd name="connsiteX3" fmla="*/ 0 w 2995336"/>
                <a:gd name="connsiteY3" fmla="*/ 487680 h 487680"/>
                <a:gd name="connsiteX4" fmla="*/ 2906321 w 2995336"/>
                <a:gd name="connsiteY4" fmla="*/ 315907 h 487680"/>
                <a:gd name="connsiteX5" fmla="*/ 2995336 w 2995336"/>
                <a:gd name="connsiteY5" fmla="*/ 258304 h 487680"/>
                <a:gd name="connsiteX0" fmla="*/ 2995336 w 3196288"/>
                <a:gd name="connsiteY0" fmla="*/ 258304 h 487680"/>
                <a:gd name="connsiteX1" fmla="*/ 0 w 3196288"/>
                <a:gd name="connsiteY1" fmla="*/ 0 h 487680"/>
                <a:gd name="connsiteX2" fmla="*/ 243840 w 3196288"/>
                <a:gd name="connsiteY2" fmla="*/ 243840 h 487680"/>
                <a:gd name="connsiteX3" fmla="*/ 0 w 3196288"/>
                <a:gd name="connsiteY3" fmla="*/ 487680 h 487680"/>
                <a:gd name="connsiteX4" fmla="*/ 3196288 w 3196288"/>
                <a:gd name="connsiteY4" fmla="*/ 424968 h 487680"/>
                <a:gd name="connsiteX5" fmla="*/ 2995336 w 3196288"/>
                <a:gd name="connsiteY5" fmla="*/ 258304 h 487680"/>
                <a:gd name="connsiteX0" fmla="*/ 2995336 w 3297906"/>
                <a:gd name="connsiteY0" fmla="*/ 258304 h 487680"/>
                <a:gd name="connsiteX1" fmla="*/ 0 w 3297906"/>
                <a:gd name="connsiteY1" fmla="*/ 0 h 487680"/>
                <a:gd name="connsiteX2" fmla="*/ 243840 w 3297906"/>
                <a:gd name="connsiteY2" fmla="*/ 243840 h 487680"/>
                <a:gd name="connsiteX3" fmla="*/ 0 w 3297906"/>
                <a:gd name="connsiteY3" fmla="*/ 487680 h 487680"/>
                <a:gd name="connsiteX4" fmla="*/ 3196288 w 3297906"/>
                <a:gd name="connsiteY4" fmla="*/ 424968 h 487680"/>
                <a:gd name="connsiteX5" fmla="*/ 2995336 w 3297906"/>
                <a:gd name="connsiteY5" fmla="*/ 258304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196288 w 3736621"/>
                <a:gd name="connsiteY4" fmla="*/ 424968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196288 w 3736621"/>
                <a:gd name="connsiteY4" fmla="*/ 424968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227821 w 3736621"/>
                <a:gd name="connsiteY4" fmla="*/ 413079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227821 w 3736621"/>
                <a:gd name="connsiteY4" fmla="*/ 413079 h 487680"/>
                <a:gd name="connsiteX5" fmla="*/ 3736621 w 3736621"/>
                <a:gd name="connsiteY5" fmla="*/ 271132 h 487680"/>
                <a:gd name="connsiteX0" fmla="*/ 3749615 w 3749615"/>
                <a:gd name="connsiteY0" fmla="*/ 271132 h 556413"/>
                <a:gd name="connsiteX1" fmla="*/ 12994 w 3749615"/>
                <a:gd name="connsiteY1" fmla="*/ 0 h 556413"/>
                <a:gd name="connsiteX2" fmla="*/ 256834 w 3749615"/>
                <a:gd name="connsiteY2" fmla="*/ 243840 h 556413"/>
                <a:gd name="connsiteX3" fmla="*/ 0 w 3749615"/>
                <a:gd name="connsiteY3" fmla="*/ 556413 h 556413"/>
                <a:gd name="connsiteX4" fmla="*/ 3240815 w 3749615"/>
                <a:gd name="connsiteY4" fmla="*/ 413079 h 556413"/>
                <a:gd name="connsiteX5" fmla="*/ 3749615 w 3749615"/>
                <a:gd name="connsiteY5" fmla="*/ 271132 h 556413"/>
                <a:gd name="connsiteX0" fmla="*/ 3749615 w 3749615"/>
                <a:gd name="connsiteY0" fmla="*/ 299310 h 584591"/>
                <a:gd name="connsiteX1" fmla="*/ 7531 w 3749615"/>
                <a:gd name="connsiteY1" fmla="*/ 0 h 584591"/>
                <a:gd name="connsiteX2" fmla="*/ 256834 w 3749615"/>
                <a:gd name="connsiteY2" fmla="*/ 272018 h 584591"/>
                <a:gd name="connsiteX3" fmla="*/ 0 w 3749615"/>
                <a:gd name="connsiteY3" fmla="*/ 584591 h 584591"/>
                <a:gd name="connsiteX4" fmla="*/ 3240815 w 3749615"/>
                <a:gd name="connsiteY4" fmla="*/ 441257 h 584591"/>
                <a:gd name="connsiteX5" fmla="*/ 3749615 w 3749615"/>
                <a:gd name="connsiteY5" fmla="*/ 299310 h 584591"/>
                <a:gd name="connsiteX0" fmla="*/ 3749615 w 3749615"/>
                <a:gd name="connsiteY0" fmla="*/ 299310 h 584591"/>
                <a:gd name="connsiteX1" fmla="*/ 7531 w 3749615"/>
                <a:gd name="connsiteY1" fmla="*/ 0 h 584591"/>
                <a:gd name="connsiteX2" fmla="*/ 256834 w 3749615"/>
                <a:gd name="connsiteY2" fmla="*/ 272018 h 584591"/>
                <a:gd name="connsiteX3" fmla="*/ 0 w 3749615"/>
                <a:gd name="connsiteY3" fmla="*/ 584591 h 584591"/>
                <a:gd name="connsiteX4" fmla="*/ 3240815 w 3749615"/>
                <a:gd name="connsiteY4" fmla="*/ 441257 h 584591"/>
                <a:gd name="connsiteX5" fmla="*/ 3749615 w 3749615"/>
                <a:gd name="connsiteY5" fmla="*/ 299310 h 58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9615" h="584591">
                  <a:moveTo>
                    <a:pt x="3749615" y="299310"/>
                  </a:moveTo>
                  <a:lnTo>
                    <a:pt x="7531" y="0"/>
                  </a:lnTo>
                  <a:lnTo>
                    <a:pt x="256834" y="272018"/>
                  </a:lnTo>
                  <a:lnTo>
                    <a:pt x="0" y="584591"/>
                  </a:lnTo>
                  <a:cubicBezTo>
                    <a:pt x="1093238" y="435614"/>
                    <a:pt x="2161109" y="514580"/>
                    <a:pt x="3240815" y="441257"/>
                  </a:cubicBezTo>
                  <a:cubicBezTo>
                    <a:pt x="3555157" y="271059"/>
                    <a:pt x="3472724" y="381475"/>
                    <a:pt x="3749615" y="29931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05749E14-0696-4404-A0B7-C10D08C63E62}"/>
                </a:ext>
              </a:extLst>
            </p:cNvPr>
            <p:cNvSpPr/>
            <p:nvPr/>
          </p:nvSpPr>
          <p:spPr>
            <a:xfrm flipH="1">
              <a:off x="695325" y="1692910"/>
              <a:ext cx="4714240" cy="487680"/>
            </a:xfrm>
            <a:custGeom>
              <a:avLst/>
              <a:gdLst>
                <a:gd name="connsiteX0" fmla="*/ 4714240 w 4714240"/>
                <a:gd name="connsiteY0" fmla="*/ 0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240" h="487680">
                  <a:moveTo>
                    <a:pt x="4714240" y="0"/>
                  </a:moveTo>
                  <a:lnTo>
                    <a:pt x="0" y="0"/>
                  </a:lnTo>
                  <a:lnTo>
                    <a:pt x="243840" y="243840"/>
                  </a:lnTo>
                  <a:lnTo>
                    <a:pt x="0" y="487680"/>
                  </a:lnTo>
                  <a:lnTo>
                    <a:pt x="4714240" y="487680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A3EC8C9-8BF3-4640-A320-2F9F37211AFB}"/>
              </a:ext>
            </a:extLst>
          </p:cNvPr>
          <p:cNvGrpSpPr/>
          <p:nvPr/>
        </p:nvGrpSpPr>
        <p:grpSpPr>
          <a:xfrm>
            <a:off x="695325" y="1516291"/>
            <a:ext cx="5037427" cy="778090"/>
            <a:chOff x="695325" y="1642069"/>
            <a:chExt cx="5037427" cy="778090"/>
          </a:xfrm>
        </p:grpSpPr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C5DD48E9-DCFD-496E-B328-72FA3372E19F}"/>
                </a:ext>
              </a:extLst>
            </p:cNvPr>
            <p:cNvSpPr/>
            <p:nvPr/>
          </p:nvSpPr>
          <p:spPr>
            <a:xfrm rot="204057" flipH="1">
              <a:off x="742014" y="1642069"/>
              <a:ext cx="4990738" cy="778090"/>
            </a:xfrm>
            <a:custGeom>
              <a:avLst/>
              <a:gdLst>
                <a:gd name="connsiteX0" fmla="*/ 4714240 w 4714240"/>
                <a:gd name="connsiteY0" fmla="*/ 0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  <a:gd name="connsiteX0" fmla="*/ 2995336 w 4714240"/>
                <a:gd name="connsiteY0" fmla="*/ 258304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  <a:gd name="connsiteX5" fmla="*/ 2995336 w 4714240"/>
                <a:gd name="connsiteY5" fmla="*/ 258304 h 487680"/>
                <a:gd name="connsiteX0" fmla="*/ 2995336 w 2995336"/>
                <a:gd name="connsiteY0" fmla="*/ 258304 h 487680"/>
                <a:gd name="connsiteX1" fmla="*/ 0 w 2995336"/>
                <a:gd name="connsiteY1" fmla="*/ 0 h 487680"/>
                <a:gd name="connsiteX2" fmla="*/ 243840 w 2995336"/>
                <a:gd name="connsiteY2" fmla="*/ 243840 h 487680"/>
                <a:gd name="connsiteX3" fmla="*/ 0 w 2995336"/>
                <a:gd name="connsiteY3" fmla="*/ 487680 h 487680"/>
                <a:gd name="connsiteX4" fmla="*/ 2906321 w 2995336"/>
                <a:gd name="connsiteY4" fmla="*/ 315907 h 487680"/>
                <a:gd name="connsiteX5" fmla="*/ 2995336 w 2995336"/>
                <a:gd name="connsiteY5" fmla="*/ 258304 h 487680"/>
                <a:gd name="connsiteX0" fmla="*/ 2995336 w 3196288"/>
                <a:gd name="connsiteY0" fmla="*/ 258304 h 487680"/>
                <a:gd name="connsiteX1" fmla="*/ 0 w 3196288"/>
                <a:gd name="connsiteY1" fmla="*/ 0 h 487680"/>
                <a:gd name="connsiteX2" fmla="*/ 243840 w 3196288"/>
                <a:gd name="connsiteY2" fmla="*/ 243840 h 487680"/>
                <a:gd name="connsiteX3" fmla="*/ 0 w 3196288"/>
                <a:gd name="connsiteY3" fmla="*/ 487680 h 487680"/>
                <a:gd name="connsiteX4" fmla="*/ 3196288 w 3196288"/>
                <a:gd name="connsiteY4" fmla="*/ 424968 h 487680"/>
                <a:gd name="connsiteX5" fmla="*/ 2995336 w 3196288"/>
                <a:gd name="connsiteY5" fmla="*/ 258304 h 487680"/>
                <a:gd name="connsiteX0" fmla="*/ 2995336 w 3297906"/>
                <a:gd name="connsiteY0" fmla="*/ 258304 h 487680"/>
                <a:gd name="connsiteX1" fmla="*/ 0 w 3297906"/>
                <a:gd name="connsiteY1" fmla="*/ 0 h 487680"/>
                <a:gd name="connsiteX2" fmla="*/ 243840 w 3297906"/>
                <a:gd name="connsiteY2" fmla="*/ 243840 h 487680"/>
                <a:gd name="connsiteX3" fmla="*/ 0 w 3297906"/>
                <a:gd name="connsiteY3" fmla="*/ 487680 h 487680"/>
                <a:gd name="connsiteX4" fmla="*/ 3196288 w 3297906"/>
                <a:gd name="connsiteY4" fmla="*/ 424968 h 487680"/>
                <a:gd name="connsiteX5" fmla="*/ 2995336 w 3297906"/>
                <a:gd name="connsiteY5" fmla="*/ 258304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196288 w 3736621"/>
                <a:gd name="connsiteY4" fmla="*/ 424968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196288 w 3736621"/>
                <a:gd name="connsiteY4" fmla="*/ 424968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227821 w 3736621"/>
                <a:gd name="connsiteY4" fmla="*/ 413079 h 487680"/>
                <a:gd name="connsiteX5" fmla="*/ 3736621 w 3736621"/>
                <a:gd name="connsiteY5" fmla="*/ 271132 h 487680"/>
                <a:gd name="connsiteX0" fmla="*/ 3736621 w 3736621"/>
                <a:gd name="connsiteY0" fmla="*/ 271132 h 487680"/>
                <a:gd name="connsiteX1" fmla="*/ 0 w 3736621"/>
                <a:gd name="connsiteY1" fmla="*/ 0 h 487680"/>
                <a:gd name="connsiteX2" fmla="*/ 243840 w 3736621"/>
                <a:gd name="connsiteY2" fmla="*/ 243840 h 487680"/>
                <a:gd name="connsiteX3" fmla="*/ 0 w 3736621"/>
                <a:gd name="connsiteY3" fmla="*/ 487680 h 487680"/>
                <a:gd name="connsiteX4" fmla="*/ 3227821 w 3736621"/>
                <a:gd name="connsiteY4" fmla="*/ 413079 h 487680"/>
                <a:gd name="connsiteX5" fmla="*/ 3736621 w 3736621"/>
                <a:gd name="connsiteY5" fmla="*/ 271132 h 487680"/>
                <a:gd name="connsiteX0" fmla="*/ 3749615 w 3749615"/>
                <a:gd name="connsiteY0" fmla="*/ 271132 h 556413"/>
                <a:gd name="connsiteX1" fmla="*/ 12994 w 3749615"/>
                <a:gd name="connsiteY1" fmla="*/ 0 h 556413"/>
                <a:gd name="connsiteX2" fmla="*/ 256834 w 3749615"/>
                <a:gd name="connsiteY2" fmla="*/ 243840 h 556413"/>
                <a:gd name="connsiteX3" fmla="*/ 0 w 3749615"/>
                <a:gd name="connsiteY3" fmla="*/ 556413 h 556413"/>
                <a:gd name="connsiteX4" fmla="*/ 3240815 w 3749615"/>
                <a:gd name="connsiteY4" fmla="*/ 413079 h 556413"/>
                <a:gd name="connsiteX5" fmla="*/ 3749615 w 3749615"/>
                <a:gd name="connsiteY5" fmla="*/ 271132 h 556413"/>
                <a:gd name="connsiteX0" fmla="*/ 3749615 w 3749615"/>
                <a:gd name="connsiteY0" fmla="*/ 299310 h 584591"/>
                <a:gd name="connsiteX1" fmla="*/ 7531 w 3749615"/>
                <a:gd name="connsiteY1" fmla="*/ 0 h 584591"/>
                <a:gd name="connsiteX2" fmla="*/ 256834 w 3749615"/>
                <a:gd name="connsiteY2" fmla="*/ 272018 h 584591"/>
                <a:gd name="connsiteX3" fmla="*/ 0 w 3749615"/>
                <a:gd name="connsiteY3" fmla="*/ 584591 h 584591"/>
                <a:gd name="connsiteX4" fmla="*/ 3240815 w 3749615"/>
                <a:gd name="connsiteY4" fmla="*/ 441257 h 584591"/>
                <a:gd name="connsiteX5" fmla="*/ 3749615 w 3749615"/>
                <a:gd name="connsiteY5" fmla="*/ 299310 h 584591"/>
                <a:gd name="connsiteX0" fmla="*/ 3749615 w 3749615"/>
                <a:gd name="connsiteY0" fmla="*/ 299310 h 584591"/>
                <a:gd name="connsiteX1" fmla="*/ 7531 w 3749615"/>
                <a:gd name="connsiteY1" fmla="*/ 0 h 584591"/>
                <a:gd name="connsiteX2" fmla="*/ 256834 w 3749615"/>
                <a:gd name="connsiteY2" fmla="*/ 272018 h 584591"/>
                <a:gd name="connsiteX3" fmla="*/ 0 w 3749615"/>
                <a:gd name="connsiteY3" fmla="*/ 584591 h 584591"/>
                <a:gd name="connsiteX4" fmla="*/ 3240815 w 3749615"/>
                <a:gd name="connsiteY4" fmla="*/ 441257 h 584591"/>
                <a:gd name="connsiteX5" fmla="*/ 3749615 w 3749615"/>
                <a:gd name="connsiteY5" fmla="*/ 299310 h 58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9615" h="584591">
                  <a:moveTo>
                    <a:pt x="3749615" y="299310"/>
                  </a:moveTo>
                  <a:lnTo>
                    <a:pt x="7531" y="0"/>
                  </a:lnTo>
                  <a:lnTo>
                    <a:pt x="256834" y="272018"/>
                  </a:lnTo>
                  <a:lnTo>
                    <a:pt x="0" y="584591"/>
                  </a:lnTo>
                  <a:cubicBezTo>
                    <a:pt x="1093238" y="435614"/>
                    <a:pt x="2161109" y="514580"/>
                    <a:pt x="3240815" y="441257"/>
                  </a:cubicBezTo>
                  <a:cubicBezTo>
                    <a:pt x="3555157" y="271059"/>
                    <a:pt x="3472724" y="381475"/>
                    <a:pt x="3749615" y="29931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21F4094E-BCBE-4018-A951-12472623206E}"/>
                </a:ext>
              </a:extLst>
            </p:cNvPr>
            <p:cNvSpPr/>
            <p:nvPr/>
          </p:nvSpPr>
          <p:spPr>
            <a:xfrm flipH="1">
              <a:off x="695325" y="1692910"/>
              <a:ext cx="4714240" cy="487680"/>
            </a:xfrm>
            <a:custGeom>
              <a:avLst/>
              <a:gdLst>
                <a:gd name="connsiteX0" fmla="*/ 4714240 w 4714240"/>
                <a:gd name="connsiteY0" fmla="*/ 0 h 487680"/>
                <a:gd name="connsiteX1" fmla="*/ 0 w 4714240"/>
                <a:gd name="connsiteY1" fmla="*/ 0 h 487680"/>
                <a:gd name="connsiteX2" fmla="*/ 243840 w 4714240"/>
                <a:gd name="connsiteY2" fmla="*/ 243840 h 487680"/>
                <a:gd name="connsiteX3" fmla="*/ 0 w 4714240"/>
                <a:gd name="connsiteY3" fmla="*/ 487680 h 487680"/>
                <a:gd name="connsiteX4" fmla="*/ 4714240 w 4714240"/>
                <a:gd name="connsiteY4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240" h="487680">
                  <a:moveTo>
                    <a:pt x="4714240" y="0"/>
                  </a:moveTo>
                  <a:lnTo>
                    <a:pt x="0" y="0"/>
                  </a:lnTo>
                  <a:lnTo>
                    <a:pt x="243840" y="243840"/>
                  </a:lnTo>
                  <a:lnTo>
                    <a:pt x="0" y="487680"/>
                  </a:lnTo>
                  <a:lnTo>
                    <a:pt x="4714240" y="487680"/>
                  </a:lnTo>
                  <a:close/>
                </a:path>
              </a:pathLst>
            </a:cu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F19F097-A6CB-4773-A5C4-2AD990107370}"/>
              </a:ext>
            </a:extLst>
          </p:cNvPr>
          <p:cNvGrpSpPr/>
          <p:nvPr/>
        </p:nvGrpSpPr>
        <p:grpSpPr>
          <a:xfrm>
            <a:off x="723329" y="1133806"/>
            <a:ext cx="860935" cy="5060884"/>
            <a:chOff x="1254665" y="1549002"/>
            <a:chExt cx="860935" cy="3866677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3247874D-8794-4D60-A01F-81B724647047}"/>
                </a:ext>
              </a:extLst>
            </p:cNvPr>
            <p:cNvSpPr/>
            <p:nvPr/>
          </p:nvSpPr>
          <p:spPr>
            <a:xfrm>
              <a:off x="1254665" y="1549002"/>
              <a:ext cx="860935" cy="3866677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475D33B4-CFA3-43A6-A954-6367E2596366}"/>
                </a:ext>
              </a:extLst>
            </p:cNvPr>
            <p:cNvSpPr/>
            <p:nvPr/>
          </p:nvSpPr>
          <p:spPr>
            <a:xfrm>
              <a:off x="1433672" y="1549002"/>
              <a:ext cx="502920" cy="3866677"/>
            </a:xfrm>
            <a:prstGeom prst="rect">
              <a:avLst/>
            </a:prstGeom>
            <a:gradFill>
              <a:gsLst>
                <a:gs pos="0">
                  <a:srgbClr val="EFF4F8">
                    <a:alpha val="0"/>
                  </a:srgbClr>
                </a:gs>
                <a:gs pos="92000">
                  <a:srgbClr val="EFF4F8"/>
                </a:gs>
                <a:gs pos="8000">
                  <a:srgbClr val="EFF4F8"/>
                </a:gs>
                <a:gs pos="100000">
                  <a:srgbClr val="EFF4F8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16" name="箭头: 右 20">
            <a:extLst>
              <a:ext uri="{FF2B5EF4-FFF2-40B4-BE49-F238E27FC236}">
                <a16:creationId xmlns="" xmlns:a16="http://schemas.microsoft.com/office/drawing/2014/main" id="{EF4A5002-AE63-4F59-9804-29322F59CDCF}"/>
              </a:ext>
            </a:extLst>
          </p:cNvPr>
          <p:cNvSpPr/>
          <p:nvPr/>
        </p:nvSpPr>
        <p:spPr>
          <a:xfrm>
            <a:off x="695325" y="1607377"/>
            <a:ext cx="578740" cy="401066"/>
          </a:xfrm>
          <a:custGeom>
            <a:avLst/>
            <a:gdLst>
              <a:gd name="connsiteX0" fmla="*/ 0 w 578740"/>
              <a:gd name="connsiteY0" fmla="*/ 7359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27468 h 401066"/>
              <a:gd name="connsiteX7" fmla="*/ 0 w 578740"/>
              <a:gd name="connsiteY7" fmla="*/ 73598 h 401066"/>
              <a:gd name="connsiteX0" fmla="*/ 0 w 578740"/>
              <a:gd name="connsiteY0" fmla="*/ 1263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27468 h 401066"/>
              <a:gd name="connsiteX7" fmla="*/ 0 w 578740"/>
              <a:gd name="connsiteY7" fmla="*/ 12638 h 401066"/>
              <a:gd name="connsiteX0" fmla="*/ 0 w 578740"/>
              <a:gd name="connsiteY0" fmla="*/ 1263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94143 h 401066"/>
              <a:gd name="connsiteX7" fmla="*/ 0 w 578740"/>
              <a:gd name="connsiteY7" fmla="*/ 12638 h 40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740" h="401066">
                <a:moveTo>
                  <a:pt x="0" y="12638"/>
                </a:moveTo>
                <a:lnTo>
                  <a:pt x="378207" y="73598"/>
                </a:lnTo>
                <a:lnTo>
                  <a:pt x="378207" y="0"/>
                </a:lnTo>
                <a:lnTo>
                  <a:pt x="578740" y="200533"/>
                </a:lnTo>
                <a:lnTo>
                  <a:pt x="378207" y="401066"/>
                </a:lnTo>
                <a:lnTo>
                  <a:pt x="378207" y="327468"/>
                </a:lnTo>
                <a:lnTo>
                  <a:pt x="0" y="394143"/>
                </a:lnTo>
                <a:lnTo>
                  <a:pt x="0" y="12638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altLang="zh-CN" sz="1400" dirty="0"/>
              <a:t>01</a:t>
            </a:r>
            <a:endParaRPr lang="zh-CN" altLang="en-US" sz="1400" dirty="0"/>
          </a:p>
        </p:txBody>
      </p:sp>
      <p:sp>
        <p:nvSpPr>
          <p:cNvPr id="17" name="箭头: 右 20">
            <a:extLst>
              <a:ext uri="{FF2B5EF4-FFF2-40B4-BE49-F238E27FC236}">
                <a16:creationId xmlns="" xmlns:a16="http://schemas.microsoft.com/office/drawing/2014/main" id="{8D62C905-6E37-4751-8C79-8D0E8E87163F}"/>
              </a:ext>
            </a:extLst>
          </p:cNvPr>
          <p:cNvSpPr/>
          <p:nvPr/>
        </p:nvSpPr>
        <p:spPr>
          <a:xfrm>
            <a:off x="695325" y="3168713"/>
            <a:ext cx="578740" cy="401066"/>
          </a:xfrm>
          <a:custGeom>
            <a:avLst/>
            <a:gdLst>
              <a:gd name="connsiteX0" fmla="*/ 0 w 578740"/>
              <a:gd name="connsiteY0" fmla="*/ 7359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27468 h 401066"/>
              <a:gd name="connsiteX7" fmla="*/ 0 w 578740"/>
              <a:gd name="connsiteY7" fmla="*/ 73598 h 401066"/>
              <a:gd name="connsiteX0" fmla="*/ 0 w 578740"/>
              <a:gd name="connsiteY0" fmla="*/ 1263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27468 h 401066"/>
              <a:gd name="connsiteX7" fmla="*/ 0 w 578740"/>
              <a:gd name="connsiteY7" fmla="*/ 12638 h 401066"/>
              <a:gd name="connsiteX0" fmla="*/ 0 w 578740"/>
              <a:gd name="connsiteY0" fmla="*/ 1263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94143 h 401066"/>
              <a:gd name="connsiteX7" fmla="*/ 0 w 578740"/>
              <a:gd name="connsiteY7" fmla="*/ 12638 h 40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740" h="401066">
                <a:moveTo>
                  <a:pt x="0" y="12638"/>
                </a:moveTo>
                <a:lnTo>
                  <a:pt x="378207" y="73598"/>
                </a:lnTo>
                <a:lnTo>
                  <a:pt x="378207" y="0"/>
                </a:lnTo>
                <a:lnTo>
                  <a:pt x="578740" y="200533"/>
                </a:lnTo>
                <a:lnTo>
                  <a:pt x="378207" y="401066"/>
                </a:lnTo>
                <a:lnTo>
                  <a:pt x="378207" y="327468"/>
                </a:lnTo>
                <a:lnTo>
                  <a:pt x="0" y="394143"/>
                </a:lnTo>
                <a:lnTo>
                  <a:pt x="0" y="12638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altLang="zh-CN" sz="1400" dirty="0"/>
              <a:t>02</a:t>
            </a:r>
            <a:endParaRPr lang="zh-CN" altLang="en-US" sz="1400" dirty="0"/>
          </a:p>
        </p:txBody>
      </p:sp>
      <p:sp>
        <p:nvSpPr>
          <p:cNvPr id="18" name="箭头: 右 20">
            <a:extLst>
              <a:ext uri="{FF2B5EF4-FFF2-40B4-BE49-F238E27FC236}">
                <a16:creationId xmlns="" xmlns:a16="http://schemas.microsoft.com/office/drawing/2014/main" id="{AD818EB3-73A4-47ED-A68D-B90973F96CCB}"/>
              </a:ext>
            </a:extLst>
          </p:cNvPr>
          <p:cNvSpPr/>
          <p:nvPr/>
        </p:nvSpPr>
        <p:spPr>
          <a:xfrm>
            <a:off x="695325" y="4730048"/>
            <a:ext cx="578740" cy="401066"/>
          </a:xfrm>
          <a:custGeom>
            <a:avLst/>
            <a:gdLst>
              <a:gd name="connsiteX0" fmla="*/ 0 w 578740"/>
              <a:gd name="connsiteY0" fmla="*/ 7359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27468 h 401066"/>
              <a:gd name="connsiteX7" fmla="*/ 0 w 578740"/>
              <a:gd name="connsiteY7" fmla="*/ 73598 h 401066"/>
              <a:gd name="connsiteX0" fmla="*/ 0 w 578740"/>
              <a:gd name="connsiteY0" fmla="*/ 1263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27468 h 401066"/>
              <a:gd name="connsiteX7" fmla="*/ 0 w 578740"/>
              <a:gd name="connsiteY7" fmla="*/ 12638 h 401066"/>
              <a:gd name="connsiteX0" fmla="*/ 0 w 578740"/>
              <a:gd name="connsiteY0" fmla="*/ 12638 h 401066"/>
              <a:gd name="connsiteX1" fmla="*/ 378207 w 578740"/>
              <a:gd name="connsiteY1" fmla="*/ 73598 h 401066"/>
              <a:gd name="connsiteX2" fmla="*/ 378207 w 578740"/>
              <a:gd name="connsiteY2" fmla="*/ 0 h 401066"/>
              <a:gd name="connsiteX3" fmla="*/ 578740 w 578740"/>
              <a:gd name="connsiteY3" fmla="*/ 200533 h 401066"/>
              <a:gd name="connsiteX4" fmla="*/ 378207 w 578740"/>
              <a:gd name="connsiteY4" fmla="*/ 401066 h 401066"/>
              <a:gd name="connsiteX5" fmla="*/ 378207 w 578740"/>
              <a:gd name="connsiteY5" fmla="*/ 327468 h 401066"/>
              <a:gd name="connsiteX6" fmla="*/ 0 w 578740"/>
              <a:gd name="connsiteY6" fmla="*/ 394143 h 401066"/>
              <a:gd name="connsiteX7" fmla="*/ 0 w 578740"/>
              <a:gd name="connsiteY7" fmla="*/ 12638 h 40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740" h="401066">
                <a:moveTo>
                  <a:pt x="0" y="12638"/>
                </a:moveTo>
                <a:lnTo>
                  <a:pt x="378207" y="73598"/>
                </a:lnTo>
                <a:lnTo>
                  <a:pt x="378207" y="0"/>
                </a:lnTo>
                <a:lnTo>
                  <a:pt x="578740" y="200533"/>
                </a:lnTo>
                <a:lnTo>
                  <a:pt x="378207" y="401066"/>
                </a:lnTo>
                <a:lnTo>
                  <a:pt x="378207" y="327468"/>
                </a:lnTo>
                <a:lnTo>
                  <a:pt x="0" y="394143"/>
                </a:lnTo>
                <a:lnTo>
                  <a:pt x="0" y="12638"/>
                </a:lnTo>
                <a:close/>
              </a:path>
            </a:pathLst>
          </a:cu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8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en-US" altLang="zh-CN" sz="1400" dirty="0"/>
              <a:t>03</a:t>
            </a:r>
            <a:endParaRPr lang="zh-CN" altLang="en-US" sz="1400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3E7FC15-B015-438E-8A2A-BC21D8985578}"/>
              </a:ext>
            </a:extLst>
          </p:cNvPr>
          <p:cNvSpPr/>
          <p:nvPr/>
        </p:nvSpPr>
        <p:spPr>
          <a:xfrm>
            <a:off x="1699074" y="2137148"/>
            <a:ext cx="9769597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，粉的像霞，白的像雪。花里带着甜味儿；闭了眼，树上仿佛已经满是桃儿、杏儿、梨儿。花下成千成百的蜜蜂嗡嗡地闹着，大小的蝴蝶飞来飞去。野花遍地是：杂样儿，有名字的，没名字的，散在草丛里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A122503-B01C-4DBF-A32C-91C92FEA00CB}"/>
              </a:ext>
            </a:extLst>
          </p:cNvPr>
          <p:cNvSpPr txBox="1"/>
          <p:nvPr/>
        </p:nvSpPr>
        <p:spPr>
          <a:xfrm>
            <a:off x="1763271" y="1654021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在这里输入段落的小标题叭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D491DC0-D5CD-4F2F-9D11-C2FC63D8A316}"/>
              </a:ext>
            </a:extLst>
          </p:cNvPr>
          <p:cNvSpPr txBox="1"/>
          <p:nvPr/>
        </p:nvSpPr>
        <p:spPr>
          <a:xfrm>
            <a:off x="1763271" y="3220289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在这里输入段落的小标题叭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6E00B23-4A8E-4E3F-B7B4-11F715108FAA}"/>
              </a:ext>
            </a:extLst>
          </p:cNvPr>
          <p:cNvSpPr/>
          <p:nvPr/>
        </p:nvSpPr>
        <p:spPr>
          <a:xfrm>
            <a:off x="1699074" y="3694728"/>
            <a:ext cx="9769597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，粉的像霞，白的像雪。花里带着甜味儿；闭了眼，树上仿佛已经满是桃儿、杏儿、梨儿。花下成千成百的蜜蜂嗡嗡地闹着，大小的蝴蝶飞来飞去。野花遍地是：杂样儿，有名字的，没名字的，散在草丛里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264230C-936E-47BB-96DC-8AF6932C394C}"/>
              </a:ext>
            </a:extLst>
          </p:cNvPr>
          <p:cNvSpPr/>
          <p:nvPr/>
        </p:nvSpPr>
        <p:spPr>
          <a:xfrm>
            <a:off x="1699074" y="5251250"/>
            <a:ext cx="9769597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，粉的像霞，白的像雪。花里带着甜味儿；闭了眼，树上仿佛已经满是桃儿、杏儿、梨儿。花下成千成百的蜜蜂嗡嗡地闹着，大小的蝴蝶飞来飞去。野花遍地是：杂样儿，有名字的，没名字的，散在草丛里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1CFC468-9896-404E-B701-47FEF1379B41}"/>
              </a:ext>
            </a:extLst>
          </p:cNvPr>
          <p:cNvSpPr txBox="1"/>
          <p:nvPr/>
        </p:nvSpPr>
        <p:spPr>
          <a:xfrm>
            <a:off x="1763271" y="4774392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在这里输入段落的小标题叭</a:t>
            </a:r>
          </a:p>
        </p:txBody>
      </p:sp>
    </p:spTree>
    <p:extLst>
      <p:ext uri="{BB962C8B-B14F-4D97-AF65-F5344CB8AC3E}">
        <p14:creationId xmlns:p14="http://schemas.microsoft.com/office/powerpoint/2010/main" val="203453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8E082A7F-5944-4D74-ABA9-A12A9926D883}"/>
              </a:ext>
            </a:extLst>
          </p:cNvPr>
          <p:cNvSpPr/>
          <p:nvPr/>
        </p:nvSpPr>
        <p:spPr>
          <a:xfrm>
            <a:off x="1090384" y="1360371"/>
            <a:ext cx="4734696" cy="4948353"/>
          </a:xfrm>
          <a:custGeom>
            <a:avLst/>
            <a:gdLst>
              <a:gd name="connsiteX0" fmla="*/ 4255465 w 4734696"/>
              <a:gd name="connsiteY0" fmla="*/ 191735 h 4948353"/>
              <a:gd name="connsiteX1" fmla="*/ 4214276 w 4734696"/>
              <a:gd name="connsiteY1" fmla="*/ 467574 h 4948353"/>
              <a:gd name="connsiteX2" fmla="*/ 4436694 w 4734696"/>
              <a:gd name="connsiteY2" fmla="*/ 467574 h 4948353"/>
              <a:gd name="connsiteX3" fmla="*/ 4477883 w 4734696"/>
              <a:gd name="connsiteY3" fmla="*/ 191735 h 4948353"/>
              <a:gd name="connsiteX4" fmla="*/ 3971899 w 4734696"/>
              <a:gd name="connsiteY4" fmla="*/ 191735 h 4948353"/>
              <a:gd name="connsiteX5" fmla="*/ 3930710 w 4734696"/>
              <a:gd name="connsiteY5" fmla="*/ 467574 h 4948353"/>
              <a:gd name="connsiteX6" fmla="*/ 4153128 w 4734696"/>
              <a:gd name="connsiteY6" fmla="*/ 467574 h 4948353"/>
              <a:gd name="connsiteX7" fmla="*/ 4194317 w 4734696"/>
              <a:gd name="connsiteY7" fmla="*/ 191735 h 4948353"/>
              <a:gd name="connsiteX8" fmla="*/ 3688333 w 4734696"/>
              <a:gd name="connsiteY8" fmla="*/ 191735 h 4948353"/>
              <a:gd name="connsiteX9" fmla="*/ 3647144 w 4734696"/>
              <a:gd name="connsiteY9" fmla="*/ 467574 h 4948353"/>
              <a:gd name="connsiteX10" fmla="*/ 3869562 w 4734696"/>
              <a:gd name="connsiteY10" fmla="*/ 467574 h 4948353"/>
              <a:gd name="connsiteX11" fmla="*/ 3910751 w 4734696"/>
              <a:gd name="connsiteY11" fmla="*/ 191735 h 4948353"/>
              <a:gd name="connsiteX12" fmla="*/ 0 w 4734696"/>
              <a:gd name="connsiteY12" fmla="*/ 0 h 4948353"/>
              <a:gd name="connsiteX13" fmla="*/ 4734696 w 4734696"/>
              <a:gd name="connsiteY13" fmla="*/ 0 h 4948353"/>
              <a:gd name="connsiteX14" fmla="*/ 4734696 w 4734696"/>
              <a:gd name="connsiteY14" fmla="*/ 4948353 h 4948353"/>
              <a:gd name="connsiteX15" fmla="*/ 0 w 4734696"/>
              <a:gd name="connsiteY15" fmla="*/ 4948353 h 494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4696" h="4948353">
                <a:moveTo>
                  <a:pt x="4255465" y="191735"/>
                </a:moveTo>
                <a:lnTo>
                  <a:pt x="4214276" y="467574"/>
                </a:lnTo>
                <a:lnTo>
                  <a:pt x="4436694" y="467574"/>
                </a:lnTo>
                <a:lnTo>
                  <a:pt x="4477883" y="191735"/>
                </a:lnTo>
                <a:close/>
                <a:moveTo>
                  <a:pt x="3971899" y="191735"/>
                </a:moveTo>
                <a:lnTo>
                  <a:pt x="3930710" y="467574"/>
                </a:lnTo>
                <a:lnTo>
                  <a:pt x="4153128" y="467574"/>
                </a:lnTo>
                <a:lnTo>
                  <a:pt x="4194317" y="191735"/>
                </a:lnTo>
                <a:close/>
                <a:moveTo>
                  <a:pt x="3688333" y="191735"/>
                </a:moveTo>
                <a:lnTo>
                  <a:pt x="3647144" y="467574"/>
                </a:lnTo>
                <a:lnTo>
                  <a:pt x="3869562" y="467574"/>
                </a:lnTo>
                <a:lnTo>
                  <a:pt x="3910751" y="191735"/>
                </a:lnTo>
                <a:close/>
                <a:moveTo>
                  <a:pt x="0" y="0"/>
                </a:moveTo>
                <a:lnTo>
                  <a:pt x="4734696" y="0"/>
                </a:lnTo>
                <a:lnTo>
                  <a:pt x="4734696" y="4948353"/>
                </a:lnTo>
                <a:lnTo>
                  <a:pt x="0" y="4948353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C20F746F-E57D-4449-B1F9-B2EAB3B8DC73}"/>
              </a:ext>
            </a:extLst>
          </p:cNvPr>
          <p:cNvSpPr/>
          <p:nvPr/>
        </p:nvSpPr>
        <p:spPr>
          <a:xfrm>
            <a:off x="6366920" y="1360371"/>
            <a:ext cx="4734696" cy="4948353"/>
          </a:xfrm>
          <a:custGeom>
            <a:avLst/>
            <a:gdLst>
              <a:gd name="connsiteX0" fmla="*/ 842135 w 4734696"/>
              <a:gd name="connsiteY0" fmla="*/ 191735 h 4948353"/>
              <a:gd name="connsiteX1" fmla="*/ 800946 w 4734696"/>
              <a:gd name="connsiteY1" fmla="*/ 467574 h 4948353"/>
              <a:gd name="connsiteX2" fmla="*/ 1023364 w 4734696"/>
              <a:gd name="connsiteY2" fmla="*/ 467574 h 4948353"/>
              <a:gd name="connsiteX3" fmla="*/ 1064553 w 4734696"/>
              <a:gd name="connsiteY3" fmla="*/ 191735 h 4948353"/>
              <a:gd name="connsiteX4" fmla="*/ 558569 w 4734696"/>
              <a:gd name="connsiteY4" fmla="*/ 191735 h 4948353"/>
              <a:gd name="connsiteX5" fmla="*/ 517380 w 4734696"/>
              <a:gd name="connsiteY5" fmla="*/ 467574 h 4948353"/>
              <a:gd name="connsiteX6" fmla="*/ 739798 w 4734696"/>
              <a:gd name="connsiteY6" fmla="*/ 467574 h 4948353"/>
              <a:gd name="connsiteX7" fmla="*/ 780987 w 4734696"/>
              <a:gd name="connsiteY7" fmla="*/ 191735 h 4948353"/>
              <a:gd name="connsiteX8" fmla="*/ 275003 w 4734696"/>
              <a:gd name="connsiteY8" fmla="*/ 191735 h 4948353"/>
              <a:gd name="connsiteX9" fmla="*/ 233814 w 4734696"/>
              <a:gd name="connsiteY9" fmla="*/ 467574 h 4948353"/>
              <a:gd name="connsiteX10" fmla="*/ 456232 w 4734696"/>
              <a:gd name="connsiteY10" fmla="*/ 467574 h 4948353"/>
              <a:gd name="connsiteX11" fmla="*/ 497421 w 4734696"/>
              <a:gd name="connsiteY11" fmla="*/ 191735 h 4948353"/>
              <a:gd name="connsiteX12" fmla="*/ 0 w 4734696"/>
              <a:gd name="connsiteY12" fmla="*/ 0 h 4948353"/>
              <a:gd name="connsiteX13" fmla="*/ 4734696 w 4734696"/>
              <a:gd name="connsiteY13" fmla="*/ 0 h 4948353"/>
              <a:gd name="connsiteX14" fmla="*/ 4734696 w 4734696"/>
              <a:gd name="connsiteY14" fmla="*/ 4948353 h 4948353"/>
              <a:gd name="connsiteX15" fmla="*/ 0 w 4734696"/>
              <a:gd name="connsiteY15" fmla="*/ 4948353 h 494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4696" h="4948353">
                <a:moveTo>
                  <a:pt x="842135" y="191735"/>
                </a:moveTo>
                <a:lnTo>
                  <a:pt x="800946" y="467574"/>
                </a:lnTo>
                <a:lnTo>
                  <a:pt x="1023364" y="467574"/>
                </a:lnTo>
                <a:lnTo>
                  <a:pt x="1064553" y="191735"/>
                </a:lnTo>
                <a:close/>
                <a:moveTo>
                  <a:pt x="558569" y="191735"/>
                </a:moveTo>
                <a:lnTo>
                  <a:pt x="517380" y="467574"/>
                </a:lnTo>
                <a:lnTo>
                  <a:pt x="739798" y="467574"/>
                </a:lnTo>
                <a:lnTo>
                  <a:pt x="780987" y="191735"/>
                </a:lnTo>
                <a:close/>
                <a:moveTo>
                  <a:pt x="275003" y="191735"/>
                </a:moveTo>
                <a:lnTo>
                  <a:pt x="233814" y="467574"/>
                </a:lnTo>
                <a:lnTo>
                  <a:pt x="456232" y="467574"/>
                </a:lnTo>
                <a:lnTo>
                  <a:pt x="497421" y="191735"/>
                </a:lnTo>
                <a:close/>
                <a:moveTo>
                  <a:pt x="0" y="0"/>
                </a:moveTo>
                <a:lnTo>
                  <a:pt x="4734696" y="0"/>
                </a:lnTo>
                <a:lnTo>
                  <a:pt x="4734696" y="4948353"/>
                </a:lnTo>
                <a:lnTo>
                  <a:pt x="0" y="4948353"/>
                </a:lnTo>
                <a:close/>
              </a:path>
            </a:pathLst>
          </a:cu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CEF9659E-E782-43CF-9AE3-B8021DCF20D8}"/>
              </a:ext>
            </a:extLst>
          </p:cNvPr>
          <p:cNvSpPr/>
          <p:nvPr/>
        </p:nvSpPr>
        <p:spPr>
          <a:xfrm>
            <a:off x="1361011" y="2295520"/>
            <a:ext cx="4194837" cy="371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一切都像刚睡醒的样子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欣欣然张开了眼山朗润起来了水涨起来了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太阳的脸红起来了</a:t>
            </a: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嫩嫩的绿绿的园子里田野里瞧去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一大片一大片满是的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坐着躺着打两个滚踢几脚球赛几趟跑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捉几回迷藏风轻悄悄的草软绵绵的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桃树、杏树、梨树，你不让我我不让你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都开满了花赶趟儿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红的像火粉的像霞白的像雪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花里带着甜味儿闭了眼树上仿佛已经满是桃儿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杏儿梨儿花下成千成百的蜜蜂嗡嗡地闹着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DB552AA-2A96-4AE4-A261-E78A283045C8}"/>
              </a:ext>
            </a:extLst>
          </p:cNvPr>
          <p:cNvGrpSpPr/>
          <p:nvPr/>
        </p:nvGrpSpPr>
        <p:grpSpPr>
          <a:xfrm>
            <a:off x="695325" y="1619934"/>
            <a:ext cx="2851179" cy="498841"/>
            <a:chOff x="843356" y="3450496"/>
            <a:chExt cx="2851179" cy="498841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66ED67BF-0902-48B9-99DE-D7F3016F3E99}"/>
                </a:ext>
              </a:extLst>
            </p:cNvPr>
            <p:cNvGrpSpPr/>
            <p:nvPr/>
          </p:nvGrpSpPr>
          <p:grpSpPr>
            <a:xfrm flipH="1">
              <a:off x="843356" y="3552904"/>
              <a:ext cx="396097" cy="396433"/>
              <a:chOff x="3882051" y="3134975"/>
              <a:chExt cx="396097" cy="396433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51612A46-B183-4846-9671-674CA836E201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8" name="等腰三角形 7">
                <a:extLst>
                  <a:ext uri="{FF2B5EF4-FFF2-40B4-BE49-F238E27FC236}">
                    <a16:creationId xmlns="" xmlns:a16="http://schemas.microsoft.com/office/drawing/2014/main" id="{E7A4AE75-FCD1-4217-8D6F-FD4EDE2C6B79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77255AFA-18F8-4755-9E64-605D01BE164C}"/>
                </a:ext>
              </a:extLst>
            </p:cNvPr>
            <p:cNvSpPr/>
            <p:nvPr/>
          </p:nvSpPr>
          <p:spPr>
            <a:xfrm>
              <a:off x="1142975" y="3450496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8EF8CE3-7959-43EB-8034-D49DAB7F845B}"/>
              </a:ext>
            </a:extLst>
          </p:cNvPr>
          <p:cNvSpPr txBox="1"/>
          <p:nvPr/>
        </p:nvSpPr>
        <p:spPr>
          <a:xfrm>
            <a:off x="1280150" y="1654021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在这里输入段落标题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7FC9310-569B-4526-8D30-9CBD1FC44BD3}"/>
              </a:ext>
            </a:extLst>
          </p:cNvPr>
          <p:cNvGrpSpPr/>
          <p:nvPr/>
        </p:nvGrpSpPr>
        <p:grpSpPr>
          <a:xfrm flipH="1">
            <a:off x="8645496" y="1619934"/>
            <a:ext cx="2851179" cy="498841"/>
            <a:chOff x="843356" y="3450496"/>
            <a:chExt cx="2851179" cy="498841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15F3A0FD-205A-4DE7-940C-39E99CF2F100}"/>
                </a:ext>
              </a:extLst>
            </p:cNvPr>
            <p:cNvGrpSpPr/>
            <p:nvPr/>
          </p:nvGrpSpPr>
          <p:grpSpPr>
            <a:xfrm flipH="1">
              <a:off x="843356" y="3552904"/>
              <a:ext cx="396097" cy="396433"/>
              <a:chOff x="3882051" y="3134975"/>
              <a:chExt cx="396097" cy="396433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91BCCF28-2076-4CFC-B55F-C0E687EB4B67}"/>
                  </a:ext>
                </a:extLst>
              </p:cNvPr>
              <p:cNvSpPr/>
              <p:nvPr/>
            </p:nvSpPr>
            <p:spPr>
              <a:xfrm flipH="1">
                <a:off x="3882052" y="3134975"/>
                <a:ext cx="396096" cy="396433"/>
              </a:xfrm>
              <a:custGeom>
                <a:avLst/>
                <a:gdLst>
                  <a:gd name="connsiteX0" fmla="*/ 0 w 611859"/>
                  <a:gd name="connsiteY0" fmla="*/ 0 h 396433"/>
                  <a:gd name="connsiteX1" fmla="*/ 611859 w 611859"/>
                  <a:gd name="connsiteY1" fmla="*/ 0 h 396433"/>
                  <a:gd name="connsiteX2" fmla="*/ 611859 w 611859"/>
                  <a:gd name="connsiteY2" fmla="*/ 396433 h 396433"/>
                  <a:gd name="connsiteX3" fmla="*/ 0 w 611859"/>
                  <a:gd name="connsiteY3" fmla="*/ 396433 h 396433"/>
                  <a:gd name="connsiteX4" fmla="*/ 198216 w 611859"/>
                  <a:gd name="connsiteY4" fmla="*/ 198217 h 39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859" h="396433">
                    <a:moveTo>
                      <a:pt x="0" y="0"/>
                    </a:moveTo>
                    <a:lnTo>
                      <a:pt x="611859" y="0"/>
                    </a:lnTo>
                    <a:lnTo>
                      <a:pt x="611859" y="396433"/>
                    </a:lnTo>
                    <a:lnTo>
                      <a:pt x="0" y="396433"/>
                    </a:lnTo>
                    <a:lnTo>
                      <a:pt x="198216" y="198217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4" name="等腰三角形 13">
                <a:extLst>
                  <a:ext uri="{FF2B5EF4-FFF2-40B4-BE49-F238E27FC236}">
                    <a16:creationId xmlns="" xmlns:a16="http://schemas.microsoft.com/office/drawing/2014/main" id="{B3497A7D-A2DB-4341-8E3C-BF01D4F778F3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69223E7-E66B-4360-8A6C-AE56406F39B4}"/>
                </a:ext>
              </a:extLst>
            </p:cNvPr>
            <p:cNvSpPr/>
            <p:nvPr/>
          </p:nvSpPr>
          <p:spPr>
            <a:xfrm>
              <a:off x="1142975" y="3450496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63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B0DAA9A-C928-48BA-B365-E62FDDCA534B}"/>
              </a:ext>
            </a:extLst>
          </p:cNvPr>
          <p:cNvSpPr txBox="1"/>
          <p:nvPr/>
        </p:nvSpPr>
        <p:spPr>
          <a:xfrm flipH="1">
            <a:off x="8857375" y="1654021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在这里输入段落标题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E3C5EBCF-F57E-4382-9EAF-C316B0B61971}"/>
              </a:ext>
            </a:extLst>
          </p:cNvPr>
          <p:cNvSpPr/>
          <p:nvPr/>
        </p:nvSpPr>
        <p:spPr>
          <a:xfrm>
            <a:off x="6369931" y="2295520"/>
            <a:ext cx="4194837" cy="371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一切都像刚睡醒的样子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欣欣然张开了眼山朗润起来了水涨起来了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太阳的脸红起来了</a:t>
            </a: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嫩嫩的绿绿的园子里田野里瞧去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一大片一大片满是的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坐着躺着打两个滚踢几脚球赛几趟跑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捉几回迷藏风轻悄悄的草软绵绵的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桃树、杏树、梨树，你不让我我不让你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都开满了花赶趟儿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红的像火粉的像霞白的像雪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花里带着甜味儿闭了眼树上仿佛已经满是桃儿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R="0" lvl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杏儿梨儿花下成千成百的蜜蜂嗡嗡地闹着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8413E4B-CB50-4C9C-B989-2CBCC8BCFA62}"/>
              </a:ext>
            </a:extLst>
          </p:cNvPr>
          <p:cNvSpPr/>
          <p:nvPr/>
        </p:nvSpPr>
        <p:spPr>
          <a:xfrm>
            <a:off x="10556209" y="2295520"/>
            <a:ext cx="530821" cy="3715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</a:p>
          <a:p>
            <a:pPr marL="285750" marR="0" lvl="0" indent="-28575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326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49A842E-100D-4D41-B75E-72634593BD17}"/>
              </a:ext>
            </a:extLst>
          </p:cNvPr>
          <p:cNvSpPr/>
          <p:nvPr/>
        </p:nvSpPr>
        <p:spPr>
          <a:xfrm>
            <a:off x="779273" y="1456415"/>
            <a:ext cx="3144545" cy="4852310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B79DFC0-3CC7-4CB9-BAD7-1586D5D750CD}"/>
              </a:ext>
            </a:extLst>
          </p:cNvPr>
          <p:cNvSpPr/>
          <p:nvPr/>
        </p:nvSpPr>
        <p:spPr>
          <a:xfrm>
            <a:off x="4563161" y="1456415"/>
            <a:ext cx="3144545" cy="4852310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A5F2B085-9D01-4D7E-9B59-A1663490E701}"/>
              </a:ext>
            </a:extLst>
          </p:cNvPr>
          <p:cNvSpPr/>
          <p:nvPr/>
        </p:nvSpPr>
        <p:spPr>
          <a:xfrm>
            <a:off x="8347049" y="1456415"/>
            <a:ext cx="3144545" cy="4852310"/>
          </a:xfrm>
          <a:prstGeom prst="rect">
            <a:avLst/>
          </a:prstGeom>
          <a:solidFill>
            <a:srgbClr val="BCD6ED">
              <a:alpha val="30000"/>
            </a:srgbClr>
          </a:solidFill>
          <a:ln w="6350" cap="flat" cmpd="sng" algn="ctr">
            <a:gradFill>
              <a:gsLst>
                <a:gs pos="0">
                  <a:srgbClr val="4A66AC">
                    <a:lumMod val="5000"/>
                    <a:lumOff val="95000"/>
                    <a:alpha val="0"/>
                  </a:srgbClr>
                </a:gs>
                <a:gs pos="74000">
                  <a:srgbClr val="2388D5"/>
                </a:gs>
                <a:gs pos="83000">
                  <a:srgbClr val="2388D5"/>
                </a:gs>
                <a:gs pos="100000">
                  <a:srgbClr val="4A66AC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vertOverflow="overflow" horzOverflow="overflow" vert="horz" wrap="square" lIns="108000" tIns="180042" rIns="108000" bIns="108000" numCol="1" spcCol="0" rtlCol="0" fromWordArt="0" anchor="b" anchorCtr="0" forceAA="0" compatLnSpc="1">
            <a:noAutofit/>
          </a:bodyPr>
          <a:lstStyle/>
          <a:p>
            <a:pPr marL="171450" indent="-171450" defTabSz="4572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200" b="1" kern="0" dirty="0">
              <a:solidFill>
                <a:srgbClr val="394148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43E3C2E3-1E89-431E-9E40-B1B0B598A8B3}"/>
              </a:ext>
            </a:extLst>
          </p:cNvPr>
          <p:cNvSpPr>
            <a:spLocks noChangeAspect="1"/>
          </p:cNvSpPr>
          <p:nvPr/>
        </p:nvSpPr>
        <p:spPr>
          <a:xfrm>
            <a:off x="4741635" y="1666880"/>
            <a:ext cx="2787596" cy="1955995"/>
          </a:xfrm>
          <a:prstGeom prst="rect">
            <a:avLst/>
          </a:prstGeom>
          <a:blipFill dpi="0" rotWithShape="1">
            <a:blip r:embed="rId3"/>
            <a:srcRect/>
            <a:stretch>
              <a:fillRect t="-54995" b="-5877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24CB9959-7720-457E-83EF-75F5E8C033A4}"/>
              </a:ext>
            </a:extLst>
          </p:cNvPr>
          <p:cNvGrpSpPr/>
          <p:nvPr/>
        </p:nvGrpSpPr>
        <p:grpSpPr>
          <a:xfrm>
            <a:off x="4120063" y="1373685"/>
            <a:ext cx="1534286" cy="1084904"/>
            <a:chOff x="4120063" y="1373685"/>
            <a:chExt cx="1534286" cy="1084904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32D743D3-12C3-4434-BE4E-67F5C17A60AD}"/>
                </a:ext>
              </a:extLst>
            </p:cNvPr>
            <p:cNvGrpSpPr/>
            <p:nvPr/>
          </p:nvGrpSpPr>
          <p:grpSpPr>
            <a:xfrm>
              <a:off x="4120063" y="1373685"/>
              <a:ext cx="1534286" cy="1084904"/>
              <a:chOff x="336175" y="981075"/>
              <a:chExt cx="1534286" cy="1084904"/>
            </a:xfrm>
          </p:grpSpPr>
          <p:sp>
            <p:nvSpPr>
              <p:cNvPr id="17" name="等腰三角形 16">
                <a:extLst>
                  <a:ext uri="{FF2B5EF4-FFF2-40B4-BE49-F238E27FC236}">
                    <a16:creationId xmlns="" xmlns:a16="http://schemas.microsoft.com/office/drawing/2014/main" id="{0E06B583-A2E9-4AC4-8DFA-38102D028816}"/>
                  </a:ext>
                </a:extLst>
              </p:cNvPr>
              <p:cNvSpPr/>
              <p:nvPr/>
            </p:nvSpPr>
            <p:spPr>
              <a:xfrm>
                <a:off x="1701800" y="981075"/>
                <a:ext cx="85957" cy="8273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8" name="等腰三角形 17">
                <a:extLst>
                  <a:ext uri="{FF2B5EF4-FFF2-40B4-BE49-F238E27FC236}">
                    <a16:creationId xmlns="" xmlns:a16="http://schemas.microsoft.com/office/drawing/2014/main" id="{75A4D4E4-2564-42AC-95AF-12B15CE47C99}"/>
                  </a:ext>
                </a:extLst>
              </p:cNvPr>
              <p:cNvSpPr/>
              <p:nvPr/>
            </p:nvSpPr>
            <p:spPr>
              <a:xfrm>
                <a:off x="700406" y="1986914"/>
                <a:ext cx="78868" cy="79065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502CF536-95E7-4E8D-9D03-2BBC7CAC21F7}"/>
                  </a:ext>
                </a:extLst>
              </p:cNvPr>
              <p:cNvSpPr/>
              <p:nvPr/>
            </p:nvSpPr>
            <p:spPr>
              <a:xfrm rot="18900000">
                <a:off x="336175" y="1180741"/>
                <a:ext cx="1534286" cy="401599"/>
              </a:xfrm>
              <a:custGeom>
                <a:avLst/>
                <a:gdLst>
                  <a:gd name="connsiteX0" fmla="*/ 1132688 w 1534286"/>
                  <a:gd name="connsiteY0" fmla="*/ 0 h 401599"/>
                  <a:gd name="connsiteX1" fmla="*/ 1534286 w 1534286"/>
                  <a:gd name="connsiteY1" fmla="*/ 401599 h 401599"/>
                  <a:gd name="connsiteX2" fmla="*/ 0 w 1534286"/>
                  <a:gd name="connsiteY2" fmla="*/ 401599 h 401599"/>
                  <a:gd name="connsiteX3" fmla="*/ 401599 w 1534286"/>
                  <a:gd name="connsiteY3" fmla="*/ 0 h 40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4286" h="401599">
                    <a:moveTo>
                      <a:pt x="1132688" y="0"/>
                    </a:moveTo>
                    <a:lnTo>
                      <a:pt x="1534286" y="401599"/>
                    </a:lnTo>
                    <a:lnTo>
                      <a:pt x="0" y="401599"/>
                    </a:lnTo>
                    <a:lnTo>
                      <a:pt x="401599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BF60F1A3-A973-44D7-8D70-B429D1751713}"/>
                </a:ext>
              </a:extLst>
            </p:cNvPr>
            <p:cNvSpPr txBox="1"/>
            <p:nvPr/>
          </p:nvSpPr>
          <p:spPr>
            <a:xfrm rot="18900000">
              <a:off x="4571229" y="15769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</a:t>
              </a:r>
              <a:r>
                <a:rPr lang="zh-CN" altLang="en-US" dirty="0">
                  <a:solidFill>
                    <a:schemeClr val="bg1"/>
                  </a:solidFill>
                </a:rPr>
                <a:t>**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17E1D78A-DA69-42E6-9B28-2B08100C59BE}"/>
              </a:ext>
            </a:extLst>
          </p:cNvPr>
          <p:cNvSpPr/>
          <p:nvPr/>
        </p:nvSpPr>
        <p:spPr>
          <a:xfrm>
            <a:off x="893156" y="4535501"/>
            <a:ext cx="2787595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吹面不寒杨柳风，不错的像母亲的手抚摸着你。风里带来些新翻的泥土的气息，混着青草味儿，还有各种花的香，都在微微润湿的空气里酝酿。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E8BC91F-D84D-47FE-B91C-4B04009079C4}"/>
              </a:ext>
            </a:extLst>
          </p:cNvPr>
          <p:cNvSpPr txBox="1"/>
          <p:nvPr/>
        </p:nvSpPr>
        <p:spPr>
          <a:xfrm>
            <a:off x="957747" y="4060160"/>
            <a:ext cx="1746369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10A5A8E8-08AD-42E9-B3B8-A4D372E2744C}"/>
              </a:ext>
            </a:extLst>
          </p:cNvPr>
          <p:cNvSpPr/>
          <p:nvPr/>
        </p:nvSpPr>
        <p:spPr>
          <a:xfrm>
            <a:off x="4706249" y="4535501"/>
            <a:ext cx="2787595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吹面不寒杨柳风，不错的像母亲的手抚摸着你。风里带来些新翻的泥土的气息，混着青草味儿，还有各种花的香，都在微微润湿的空气里酝酿。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A5D2EBC7-69D2-40D9-8892-6368BA51A7FD}"/>
              </a:ext>
            </a:extLst>
          </p:cNvPr>
          <p:cNvSpPr txBox="1"/>
          <p:nvPr/>
        </p:nvSpPr>
        <p:spPr>
          <a:xfrm>
            <a:off x="4770840" y="4060160"/>
            <a:ext cx="1746369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AB5B0530-D68A-4D8E-8A58-8B3AD8567725}"/>
              </a:ext>
            </a:extLst>
          </p:cNvPr>
          <p:cNvSpPr/>
          <p:nvPr/>
        </p:nvSpPr>
        <p:spPr>
          <a:xfrm>
            <a:off x="8525524" y="4535501"/>
            <a:ext cx="2787595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50" normalizeH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吹面不寒杨柳风，不错的像母亲的手抚摸着你。风里带来些新翻的泥土的气息，混着青草味儿，还有各种花的香，都在微微润湿的空气里酝酿。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B57187C5-E2CC-41D5-83F3-8F21B1CB07C4}"/>
              </a:ext>
            </a:extLst>
          </p:cNvPr>
          <p:cNvSpPr txBox="1"/>
          <p:nvPr/>
        </p:nvSpPr>
        <p:spPr>
          <a:xfrm>
            <a:off x="8590115" y="4060160"/>
            <a:ext cx="1746369" cy="32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我是小标题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261D393-D904-4093-AC73-E5FB50E493C4}"/>
              </a:ext>
            </a:extLst>
          </p:cNvPr>
          <p:cNvSpPr>
            <a:spLocks noChangeAspect="1"/>
          </p:cNvSpPr>
          <p:nvPr/>
        </p:nvSpPr>
        <p:spPr>
          <a:xfrm>
            <a:off x="957747" y="1666880"/>
            <a:ext cx="2787596" cy="1955995"/>
          </a:xfrm>
          <a:prstGeom prst="rect">
            <a:avLst/>
          </a:prstGeom>
          <a:blipFill dpi="0" rotWithShape="1">
            <a:blip r:embed="rId4"/>
            <a:srcRect/>
            <a:stretch>
              <a:fillRect l="-13822" t="-21107" r="-15686" b="-840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AA50B4E-2FB9-4D44-9C8F-671B7CB37579}"/>
              </a:ext>
            </a:extLst>
          </p:cNvPr>
          <p:cNvGrpSpPr/>
          <p:nvPr/>
        </p:nvGrpSpPr>
        <p:grpSpPr>
          <a:xfrm>
            <a:off x="336175" y="1373685"/>
            <a:ext cx="1534286" cy="1084904"/>
            <a:chOff x="336175" y="1373685"/>
            <a:chExt cx="1534286" cy="1084904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B25D1A36-CE55-4ACC-8EDA-3688CB41BD68}"/>
                </a:ext>
              </a:extLst>
            </p:cNvPr>
            <p:cNvGrpSpPr/>
            <p:nvPr/>
          </p:nvGrpSpPr>
          <p:grpSpPr>
            <a:xfrm>
              <a:off x="336175" y="1373685"/>
              <a:ext cx="1534286" cy="1084904"/>
              <a:chOff x="336175" y="981075"/>
              <a:chExt cx="1534286" cy="1084904"/>
            </a:xfrm>
          </p:grpSpPr>
          <p:sp>
            <p:nvSpPr>
              <p:cNvPr id="5" name="等腰三角形 4">
                <a:extLst>
                  <a:ext uri="{FF2B5EF4-FFF2-40B4-BE49-F238E27FC236}">
                    <a16:creationId xmlns="" xmlns:a16="http://schemas.microsoft.com/office/drawing/2014/main" id="{60F2AE0D-99C4-4785-AF06-26E61AFE5F49}"/>
                  </a:ext>
                </a:extLst>
              </p:cNvPr>
              <p:cNvSpPr/>
              <p:nvPr/>
            </p:nvSpPr>
            <p:spPr>
              <a:xfrm>
                <a:off x="1701800" y="981075"/>
                <a:ext cx="85957" cy="8273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="" xmlns:a16="http://schemas.microsoft.com/office/drawing/2014/main" id="{05983AD5-7FA8-4BBB-AA37-172F8DBCDD4C}"/>
                  </a:ext>
                </a:extLst>
              </p:cNvPr>
              <p:cNvSpPr/>
              <p:nvPr/>
            </p:nvSpPr>
            <p:spPr>
              <a:xfrm>
                <a:off x="700406" y="1986914"/>
                <a:ext cx="78868" cy="79065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3585E1E7-1641-4700-8809-6AE21F2ECA81}"/>
                  </a:ext>
                </a:extLst>
              </p:cNvPr>
              <p:cNvSpPr/>
              <p:nvPr/>
            </p:nvSpPr>
            <p:spPr>
              <a:xfrm rot="18900000">
                <a:off x="336175" y="1180741"/>
                <a:ext cx="1534286" cy="401599"/>
              </a:xfrm>
              <a:custGeom>
                <a:avLst/>
                <a:gdLst>
                  <a:gd name="connsiteX0" fmla="*/ 1132688 w 1534286"/>
                  <a:gd name="connsiteY0" fmla="*/ 0 h 401599"/>
                  <a:gd name="connsiteX1" fmla="*/ 1534286 w 1534286"/>
                  <a:gd name="connsiteY1" fmla="*/ 401599 h 401599"/>
                  <a:gd name="connsiteX2" fmla="*/ 0 w 1534286"/>
                  <a:gd name="connsiteY2" fmla="*/ 401599 h 401599"/>
                  <a:gd name="connsiteX3" fmla="*/ 401599 w 1534286"/>
                  <a:gd name="connsiteY3" fmla="*/ 0 h 40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4286" h="401599">
                    <a:moveTo>
                      <a:pt x="1132688" y="0"/>
                    </a:moveTo>
                    <a:lnTo>
                      <a:pt x="1534286" y="401599"/>
                    </a:lnTo>
                    <a:lnTo>
                      <a:pt x="0" y="401599"/>
                    </a:lnTo>
                    <a:lnTo>
                      <a:pt x="401599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FA85A639-942C-471D-A967-015C64A3B800}"/>
                </a:ext>
              </a:extLst>
            </p:cNvPr>
            <p:cNvSpPr txBox="1"/>
            <p:nvPr/>
          </p:nvSpPr>
          <p:spPr>
            <a:xfrm rot="18900000">
              <a:off x="775766" y="15769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</a:t>
              </a:r>
              <a:r>
                <a:rPr lang="zh-CN" altLang="en-US" dirty="0">
                  <a:solidFill>
                    <a:schemeClr val="bg1"/>
                  </a:solidFill>
                </a:rPr>
                <a:t>**</a:t>
              </a: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3FC3800F-5EF8-4D0E-8DC4-7C40CF116AA8}"/>
              </a:ext>
            </a:extLst>
          </p:cNvPr>
          <p:cNvSpPr>
            <a:spLocks noChangeAspect="1"/>
          </p:cNvSpPr>
          <p:nvPr/>
        </p:nvSpPr>
        <p:spPr>
          <a:xfrm>
            <a:off x="8525523" y="1666880"/>
            <a:ext cx="2782594" cy="1955996"/>
          </a:xfrm>
          <a:prstGeom prst="rect">
            <a:avLst/>
          </a:prstGeom>
          <a:blipFill dpi="0" rotWithShape="1">
            <a:blip r:embed="rId5"/>
            <a:srcRect/>
            <a:stretch>
              <a:fillRect t="-91647" b="-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E0BA4D9-EE88-40D8-8A37-00EEF1DE9CB2}"/>
              </a:ext>
            </a:extLst>
          </p:cNvPr>
          <p:cNvGrpSpPr/>
          <p:nvPr/>
        </p:nvGrpSpPr>
        <p:grpSpPr>
          <a:xfrm>
            <a:off x="7903951" y="1373685"/>
            <a:ext cx="1534286" cy="1084904"/>
            <a:chOff x="7903951" y="1373685"/>
            <a:chExt cx="1534286" cy="1084904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698A30F-E422-4A78-BE49-6839193E5B36}"/>
                </a:ext>
              </a:extLst>
            </p:cNvPr>
            <p:cNvGrpSpPr/>
            <p:nvPr/>
          </p:nvGrpSpPr>
          <p:grpSpPr>
            <a:xfrm>
              <a:off x="7903951" y="1373685"/>
              <a:ext cx="1534286" cy="1084904"/>
              <a:chOff x="336175" y="981075"/>
              <a:chExt cx="1534286" cy="1084904"/>
            </a:xfrm>
          </p:grpSpPr>
          <p:sp>
            <p:nvSpPr>
              <p:cNvPr id="23" name="等腰三角形 22">
                <a:extLst>
                  <a:ext uri="{FF2B5EF4-FFF2-40B4-BE49-F238E27FC236}">
                    <a16:creationId xmlns="" xmlns:a16="http://schemas.microsoft.com/office/drawing/2014/main" id="{BD1AB694-21CC-4A58-BFF8-DDAC8B11AE0E}"/>
                  </a:ext>
                </a:extLst>
              </p:cNvPr>
              <p:cNvSpPr/>
              <p:nvPr/>
            </p:nvSpPr>
            <p:spPr>
              <a:xfrm>
                <a:off x="1701800" y="981075"/>
                <a:ext cx="85957" cy="8273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4" name="等腰三角形 23">
                <a:extLst>
                  <a:ext uri="{FF2B5EF4-FFF2-40B4-BE49-F238E27FC236}">
                    <a16:creationId xmlns="" xmlns:a16="http://schemas.microsoft.com/office/drawing/2014/main" id="{33B166CD-A5A1-40C7-94A4-21FA548C3695}"/>
                  </a:ext>
                </a:extLst>
              </p:cNvPr>
              <p:cNvSpPr/>
              <p:nvPr/>
            </p:nvSpPr>
            <p:spPr>
              <a:xfrm>
                <a:off x="700406" y="1986914"/>
                <a:ext cx="78868" cy="79065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5347EEFA-2C6E-494B-ADA8-43BE7729E045}"/>
                  </a:ext>
                </a:extLst>
              </p:cNvPr>
              <p:cNvSpPr/>
              <p:nvPr/>
            </p:nvSpPr>
            <p:spPr>
              <a:xfrm rot="18900000">
                <a:off x="336175" y="1180741"/>
                <a:ext cx="1534286" cy="401599"/>
              </a:xfrm>
              <a:custGeom>
                <a:avLst/>
                <a:gdLst>
                  <a:gd name="connsiteX0" fmla="*/ 1132688 w 1534286"/>
                  <a:gd name="connsiteY0" fmla="*/ 0 h 401599"/>
                  <a:gd name="connsiteX1" fmla="*/ 1534286 w 1534286"/>
                  <a:gd name="connsiteY1" fmla="*/ 401599 h 401599"/>
                  <a:gd name="connsiteX2" fmla="*/ 0 w 1534286"/>
                  <a:gd name="connsiteY2" fmla="*/ 401599 h 401599"/>
                  <a:gd name="connsiteX3" fmla="*/ 401599 w 1534286"/>
                  <a:gd name="connsiteY3" fmla="*/ 0 h 40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4286" h="401599">
                    <a:moveTo>
                      <a:pt x="1132688" y="0"/>
                    </a:moveTo>
                    <a:lnTo>
                      <a:pt x="1534286" y="401599"/>
                    </a:lnTo>
                    <a:lnTo>
                      <a:pt x="0" y="401599"/>
                    </a:lnTo>
                    <a:lnTo>
                      <a:pt x="401599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F5C7381E-C70C-4E99-9A92-97FCFC11B433}"/>
                </a:ext>
              </a:extLst>
            </p:cNvPr>
            <p:cNvSpPr txBox="1"/>
            <p:nvPr/>
          </p:nvSpPr>
          <p:spPr>
            <a:xfrm rot="18900000">
              <a:off x="8343542" y="157695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</a:t>
              </a:r>
              <a:r>
                <a:rPr lang="zh-CN" altLang="en-US" dirty="0">
                  <a:solidFill>
                    <a:schemeClr val="bg1"/>
                  </a:solidFill>
                </a:rPr>
                <a:t>**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5960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 descr="电子产品的屏幕&#10;&#10;描述已自动生成">
            <a:extLst>
              <a:ext uri="{FF2B5EF4-FFF2-40B4-BE49-F238E27FC236}">
                <a16:creationId xmlns="" xmlns:a16="http://schemas.microsoft.com/office/drawing/2014/main" id="{9C9C2148-08F3-46DC-B5FC-329C82118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386" y="1033051"/>
            <a:ext cx="4571999" cy="6858000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473442E6-0028-44E6-8B04-C00990F79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"/>
                    </a14:imgEffect>
                  </a14:imgLayer>
                </a14:imgProps>
              </a:ext>
            </a:extLst>
          </a:blip>
          <a:srcRect l="-5638" t="-9318" r="-7828"/>
          <a:stretch/>
        </p:blipFill>
        <p:spPr>
          <a:xfrm>
            <a:off x="7072132" y="1377990"/>
            <a:ext cx="3887709" cy="5598303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9EBEC81-814C-4B6C-A014-ED6CAE4FA6F9}"/>
              </a:ext>
            </a:extLst>
          </p:cNvPr>
          <p:cNvGrpSpPr/>
          <p:nvPr/>
        </p:nvGrpSpPr>
        <p:grpSpPr>
          <a:xfrm>
            <a:off x="0" y="3643274"/>
            <a:ext cx="12192000" cy="3214726"/>
            <a:chOff x="0" y="3643274"/>
            <a:chExt cx="12192000" cy="3214726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F0284BFB-22A7-44A2-8D44-FE7EDC267EA1}"/>
                </a:ext>
              </a:extLst>
            </p:cNvPr>
            <p:cNvSpPr/>
            <p:nvPr/>
          </p:nvSpPr>
          <p:spPr>
            <a:xfrm>
              <a:off x="0" y="3643274"/>
              <a:ext cx="12192000" cy="1216738"/>
            </a:xfrm>
            <a:custGeom>
              <a:avLst/>
              <a:gdLst>
                <a:gd name="connsiteX0" fmla="*/ 9159600 w 12192000"/>
                <a:gd name="connsiteY0" fmla="*/ 340 h 1216738"/>
                <a:gd name="connsiteX1" fmla="*/ 11440474 w 12192000"/>
                <a:gd name="connsiteY1" fmla="*/ 370062 h 1216738"/>
                <a:gd name="connsiteX2" fmla="*/ 12192000 w 12192000"/>
                <a:gd name="connsiteY2" fmla="*/ 569355 h 1216738"/>
                <a:gd name="connsiteX3" fmla="*/ 12192000 w 12192000"/>
                <a:gd name="connsiteY3" fmla="*/ 1216738 h 1216738"/>
                <a:gd name="connsiteX4" fmla="*/ 0 w 12192000"/>
                <a:gd name="connsiteY4" fmla="*/ 1216738 h 1216738"/>
                <a:gd name="connsiteX5" fmla="*/ 0 w 12192000"/>
                <a:gd name="connsiteY5" fmla="*/ 213754 h 1216738"/>
                <a:gd name="connsiteX6" fmla="*/ 191613 w 12192000"/>
                <a:gd name="connsiteY6" fmla="*/ 232703 h 1216738"/>
                <a:gd name="connsiteX7" fmla="*/ 3790093 w 12192000"/>
                <a:gd name="connsiteY7" fmla="*/ 476001 h 1216738"/>
                <a:gd name="connsiteX8" fmla="*/ 6120032 w 12192000"/>
                <a:gd name="connsiteY8" fmla="*/ 231739 h 1216738"/>
                <a:gd name="connsiteX9" fmla="*/ 6301711 w 12192000"/>
                <a:gd name="connsiteY9" fmla="*/ 211321 h 1216738"/>
                <a:gd name="connsiteX10" fmla="*/ 6321845 w 12192000"/>
                <a:gd name="connsiteY10" fmla="*/ 265704 h 1216738"/>
                <a:gd name="connsiteX11" fmla="*/ 6454068 w 12192000"/>
                <a:gd name="connsiteY11" fmla="*/ 567231 h 1216738"/>
                <a:gd name="connsiteX12" fmla="*/ 6469387 w 12192000"/>
                <a:gd name="connsiteY12" fmla="*/ 597251 h 1216738"/>
                <a:gd name="connsiteX13" fmla="*/ 6485408 w 12192000"/>
                <a:gd name="connsiteY13" fmla="*/ 629291 h 1216738"/>
                <a:gd name="connsiteX14" fmla="*/ 6497070 w 12192000"/>
                <a:gd name="connsiteY14" fmla="*/ 650498 h 1216738"/>
                <a:gd name="connsiteX15" fmla="*/ 6521931 w 12192000"/>
                <a:gd name="connsiteY15" fmla="*/ 696059 h 1216738"/>
                <a:gd name="connsiteX16" fmla="*/ 6574241 w 12192000"/>
                <a:gd name="connsiteY16" fmla="*/ 777909 h 1216738"/>
                <a:gd name="connsiteX17" fmla="*/ 6581304 w 12192000"/>
                <a:gd name="connsiteY17" fmla="*/ 769367 h 1216738"/>
                <a:gd name="connsiteX18" fmla="*/ 6955064 w 12192000"/>
                <a:gd name="connsiteY18" fmla="*/ 669804 h 1216738"/>
                <a:gd name="connsiteX19" fmla="*/ 8978726 w 12192000"/>
                <a:gd name="connsiteY19" fmla="*/ 2139 h 1216738"/>
                <a:gd name="connsiteX20" fmla="*/ 9159600 w 12192000"/>
                <a:gd name="connsiteY20" fmla="*/ 340 h 1216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0" h="1216738">
                  <a:moveTo>
                    <a:pt x="9159600" y="340"/>
                  </a:moveTo>
                  <a:cubicBezTo>
                    <a:pt x="9838527" y="8957"/>
                    <a:pt x="10682793" y="180551"/>
                    <a:pt x="11440474" y="370062"/>
                  </a:cubicBezTo>
                  <a:lnTo>
                    <a:pt x="12192000" y="569355"/>
                  </a:lnTo>
                  <a:lnTo>
                    <a:pt x="12192000" y="1216738"/>
                  </a:lnTo>
                  <a:lnTo>
                    <a:pt x="0" y="1216738"/>
                  </a:lnTo>
                  <a:lnTo>
                    <a:pt x="0" y="213754"/>
                  </a:lnTo>
                  <a:lnTo>
                    <a:pt x="191613" y="232703"/>
                  </a:lnTo>
                  <a:cubicBezTo>
                    <a:pt x="1230844" y="332417"/>
                    <a:pt x="2891374" y="472932"/>
                    <a:pt x="3790093" y="476001"/>
                  </a:cubicBezTo>
                  <a:cubicBezTo>
                    <a:pt x="4838598" y="479582"/>
                    <a:pt x="5113727" y="357906"/>
                    <a:pt x="6120032" y="231739"/>
                  </a:cubicBezTo>
                  <a:lnTo>
                    <a:pt x="6301711" y="211321"/>
                  </a:lnTo>
                  <a:lnTo>
                    <a:pt x="6321845" y="265704"/>
                  </a:lnTo>
                  <a:cubicBezTo>
                    <a:pt x="6356780" y="359785"/>
                    <a:pt x="6406428" y="471079"/>
                    <a:pt x="6454068" y="567231"/>
                  </a:cubicBezTo>
                  <a:lnTo>
                    <a:pt x="6469387" y="597251"/>
                  </a:lnTo>
                  <a:lnTo>
                    <a:pt x="6485408" y="629291"/>
                  </a:lnTo>
                  <a:lnTo>
                    <a:pt x="6497070" y="650498"/>
                  </a:lnTo>
                  <a:lnTo>
                    <a:pt x="6521931" y="696059"/>
                  </a:lnTo>
                  <a:cubicBezTo>
                    <a:pt x="6542656" y="732520"/>
                    <a:pt x="6560790" y="761151"/>
                    <a:pt x="6574241" y="777909"/>
                  </a:cubicBezTo>
                  <a:lnTo>
                    <a:pt x="6581304" y="769367"/>
                  </a:lnTo>
                  <a:lnTo>
                    <a:pt x="6955064" y="669804"/>
                  </a:lnTo>
                  <a:cubicBezTo>
                    <a:pt x="7771925" y="412926"/>
                    <a:pt x="8155546" y="30412"/>
                    <a:pt x="8978726" y="2139"/>
                  </a:cubicBezTo>
                  <a:cubicBezTo>
                    <a:pt x="9037525" y="120"/>
                    <a:pt x="9097879" y="-444"/>
                    <a:pt x="9159600" y="340"/>
                  </a:cubicBezTo>
                  <a:close/>
                </a:path>
              </a:pathLst>
            </a:custGeom>
            <a:solidFill>
              <a:srgbClr val="D3E3F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A5E4D4BB-9345-4B60-A937-3A76BD6F3161}"/>
                </a:ext>
              </a:extLst>
            </p:cNvPr>
            <p:cNvSpPr/>
            <p:nvPr/>
          </p:nvSpPr>
          <p:spPr>
            <a:xfrm>
              <a:off x="0" y="4860012"/>
              <a:ext cx="12192000" cy="1997988"/>
            </a:xfrm>
            <a:prstGeom prst="rect">
              <a:avLst/>
            </a:prstGeom>
            <a:solidFill>
              <a:srgbClr val="D3E3F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DFB85396-34CE-40D3-9085-6DA86E634394}"/>
              </a:ext>
            </a:extLst>
          </p:cNvPr>
          <p:cNvSpPr/>
          <p:nvPr/>
        </p:nvSpPr>
        <p:spPr>
          <a:xfrm>
            <a:off x="881175" y="2151251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红的像火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B4D555F5-D7B4-426E-BF9D-A97286E3BC53}"/>
              </a:ext>
            </a:extLst>
          </p:cNvPr>
          <p:cNvSpPr/>
          <p:nvPr/>
        </p:nvSpPr>
        <p:spPr>
          <a:xfrm>
            <a:off x="881175" y="2586343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粉的像霞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47032BF9-1056-4293-A49A-A52951BED4D9}"/>
              </a:ext>
            </a:extLst>
          </p:cNvPr>
          <p:cNvSpPr/>
          <p:nvPr/>
        </p:nvSpPr>
        <p:spPr>
          <a:xfrm>
            <a:off x="881175" y="3021435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白的像雪</a:t>
            </a:r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70DB02C9-97C3-471B-A57F-541ED729D44C}"/>
              </a:ext>
            </a:extLst>
          </p:cNvPr>
          <p:cNvSpPr/>
          <p:nvPr/>
        </p:nvSpPr>
        <p:spPr>
          <a:xfrm>
            <a:off x="11359583" y="5720885"/>
            <a:ext cx="1986029" cy="1233717"/>
          </a:xfrm>
          <a:prstGeom prst="parallelogram">
            <a:avLst>
              <a:gd name="adj" fmla="val 78791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16200000" scaled="0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4E06AA73-CD15-4A99-8BFD-44122ABB77D8}"/>
              </a:ext>
            </a:extLst>
          </p:cNvPr>
          <p:cNvSpPr/>
          <p:nvPr/>
        </p:nvSpPr>
        <p:spPr>
          <a:xfrm>
            <a:off x="11575217" y="5368519"/>
            <a:ext cx="1370653" cy="1210946"/>
          </a:xfrm>
          <a:prstGeom prst="parallelogram">
            <a:avLst>
              <a:gd name="adj" fmla="val 79657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5400000" scaled="0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F69D23B7-BEF9-4744-B9E3-79E94E334523}"/>
              </a:ext>
            </a:extLst>
          </p:cNvPr>
          <p:cNvSpPr/>
          <p:nvPr/>
        </p:nvSpPr>
        <p:spPr>
          <a:xfrm>
            <a:off x="11010111" y="6227098"/>
            <a:ext cx="1026113" cy="906551"/>
          </a:xfrm>
          <a:prstGeom prst="parallelogram">
            <a:avLst>
              <a:gd name="adj" fmla="val 79657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5400000" scaled="0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2D8EEE40-5D20-449A-ADA7-065A956E8D1A}"/>
              </a:ext>
            </a:extLst>
          </p:cNvPr>
          <p:cNvSpPr txBox="1"/>
          <p:nvPr/>
        </p:nvSpPr>
        <p:spPr>
          <a:xfrm>
            <a:off x="804700" y="1377990"/>
            <a:ext cx="2786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gradFill>
                  <a:gsLst>
                    <a:gs pos="8000">
                      <a:schemeClr val="accent1"/>
                    </a:gs>
                    <a:gs pos="88000">
                      <a:schemeClr val="accent5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花里带着甜味儿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="" xmlns:a16="http://schemas.microsoft.com/office/drawing/2014/main" id="{374948BE-3B63-4A7B-919D-8335741DF169}"/>
              </a:ext>
            </a:extLst>
          </p:cNvPr>
          <p:cNvSpPr/>
          <p:nvPr/>
        </p:nvSpPr>
        <p:spPr>
          <a:xfrm>
            <a:off x="2497163" y="2151251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红的像火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E3BC25D4-2A45-42DE-991D-80F418D8D655}"/>
              </a:ext>
            </a:extLst>
          </p:cNvPr>
          <p:cNvSpPr/>
          <p:nvPr/>
        </p:nvSpPr>
        <p:spPr>
          <a:xfrm>
            <a:off x="2497163" y="2586343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粉的像霞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F4BF73FE-158B-431F-BB05-53A6FCA0F86F}"/>
              </a:ext>
            </a:extLst>
          </p:cNvPr>
          <p:cNvSpPr/>
          <p:nvPr/>
        </p:nvSpPr>
        <p:spPr>
          <a:xfrm>
            <a:off x="2497163" y="3021435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白的像雪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="" xmlns:a16="http://schemas.microsoft.com/office/drawing/2014/main" id="{7D786E4B-23A6-4B5D-BD8E-5BFCD4D47FE3}"/>
              </a:ext>
            </a:extLst>
          </p:cNvPr>
          <p:cNvSpPr/>
          <p:nvPr/>
        </p:nvSpPr>
        <p:spPr>
          <a:xfrm>
            <a:off x="4113151" y="2151251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红的像火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E66312FB-4BA2-40E8-B7FB-9D04189E9D58}"/>
              </a:ext>
            </a:extLst>
          </p:cNvPr>
          <p:cNvSpPr/>
          <p:nvPr/>
        </p:nvSpPr>
        <p:spPr>
          <a:xfrm>
            <a:off x="4113151" y="2586343"/>
            <a:ext cx="1446465" cy="301965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5000">
                <a:schemeClr val="accent1"/>
              </a:gs>
              <a:gs pos="63000">
                <a:schemeClr val="accent5"/>
              </a:gs>
            </a:gsLst>
            <a:lin ang="2700000" scaled="1"/>
            <a:tileRect/>
          </a:gra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r>
              <a:rPr lang="zh-CN" altLang="en-US" sz="1400" spc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Arial" panose="020B0604020202020204" pitchFamily="34" charset="0"/>
              </a:rPr>
              <a:t>粉的像霞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F0DDBA01-E4C7-4165-BF52-93D788BC2665}"/>
              </a:ext>
            </a:extLst>
          </p:cNvPr>
          <p:cNvCxnSpPr/>
          <p:nvPr/>
        </p:nvCxnSpPr>
        <p:spPr>
          <a:xfrm>
            <a:off x="881175" y="1785994"/>
            <a:ext cx="4678441" cy="0"/>
          </a:xfrm>
          <a:prstGeom prst="line">
            <a:avLst/>
          </a:prstGeom>
          <a:ln w="6350">
            <a:solidFill>
              <a:schemeClr val="bg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74844D7-794A-4D90-9214-88CA594DD879}"/>
              </a:ext>
            </a:extLst>
          </p:cNvPr>
          <p:cNvGrpSpPr/>
          <p:nvPr/>
        </p:nvGrpSpPr>
        <p:grpSpPr>
          <a:xfrm>
            <a:off x="13237" y="3049462"/>
            <a:ext cx="12186547" cy="1515302"/>
            <a:chOff x="13237" y="3049462"/>
            <a:chExt cx="12186547" cy="1515302"/>
          </a:xfrm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9F3DD5D8-0A86-4E46-B44F-08E8D2E7D43F}"/>
                </a:ext>
              </a:extLst>
            </p:cNvPr>
            <p:cNvSpPr/>
            <p:nvPr/>
          </p:nvSpPr>
          <p:spPr>
            <a:xfrm rot="195118">
              <a:off x="13237" y="3049462"/>
              <a:ext cx="7283905" cy="1081741"/>
            </a:xfrm>
            <a:custGeom>
              <a:avLst/>
              <a:gdLst>
                <a:gd name="connsiteX0" fmla="*/ 6963357 w 7283905"/>
                <a:gd name="connsiteY0" fmla="*/ 99 h 1081741"/>
                <a:gd name="connsiteX1" fmla="*/ 7283905 w 7283905"/>
                <a:gd name="connsiteY1" fmla="*/ 560930 h 1081741"/>
                <a:gd name="connsiteX2" fmla="*/ 6595565 w 7283905"/>
                <a:gd name="connsiteY2" fmla="*/ 604110 h 1081741"/>
                <a:gd name="connsiteX3" fmla="*/ 3806645 w 7283905"/>
                <a:gd name="connsiteY3" fmla="*/ 1061309 h 1081741"/>
                <a:gd name="connsiteX4" fmla="*/ 200159 w 7283905"/>
                <a:gd name="connsiteY4" fmla="*/ 1022534 h 1081741"/>
                <a:gd name="connsiteX5" fmla="*/ 7795 w 7283905"/>
                <a:gd name="connsiteY5" fmla="*/ 1014764 h 1081741"/>
                <a:gd name="connsiteX6" fmla="*/ 0 w 7283905"/>
                <a:gd name="connsiteY6" fmla="*/ 877574 h 1081741"/>
                <a:gd name="connsiteX7" fmla="*/ 146319 w 7283905"/>
                <a:gd name="connsiteY7" fmla="*/ 905187 h 1081741"/>
                <a:gd name="connsiteX8" fmla="*/ 3639005 w 7283905"/>
                <a:gd name="connsiteY8" fmla="*/ 802230 h 1081741"/>
                <a:gd name="connsiteX9" fmla="*/ 6963357 w 7283905"/>
                <a:gd name="connsiteY9" fmla="*/ 99 h 108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3905" h="1081741">
                  <a:moveTo>
                    <a:pt x="6963357" y="99"/>
                  </a:moveTo>
                  <a:cubicBezTo>
                    <a:pt x="7047600" y="-7098"/>
                    <a:pt x="7213547" y="382368"/>
                    <a:pt x="7283905" y="560930"/>
                  </a:cubicBezTo>
                  <a:cubicBezTo>
                    <a:pt x="6860995" y="581114"/>
                    <a:pt x="6860148" y="561354"/>
                    <a:pt x="6595565" y="604110"/>
                  </a:cubicBezTo>
                  <a:cubicBezTo>
                    <a:pt x="5182055" y="827494"/>
                    <a:pt x="5003239" y="997419"/>
                    <a:pt x="3806645" y="1061309"/>
                  </a:cubicBezTo>
                  <a:cubicBezTo>
                    <a:pt x="2909200" y="1109226"/>
                    <a:pt x="1243372" y="1063135"/>
                    <a:pt x="200159" y="1022534"/>
                  </a:cubicBezTo>
                  <a:lnTo>
                    <a:pt x="7795" y="1014764"/>
                  </a:lnTo>
                  <a:lnTo>
                    <a:pt x="0" y="877574"/>
                  </a:lnTo>
                  <a:lnTo>
                    <a:pt x="146319" y="905187"/>
                  </a:lnTo>
                  <a:cubicBezTo>
                    <a:pt x="1123517" y="1064366"/>
                    <a:pt x="2544265" y="938068"/>
                    <a:pt x="3639005" y="802230"/>
                  </a:cubicBezTo>
                  <a:cubicBezTo>
                    <a:pt x="4806728" y="657336"/>
                    <a:pt x="5860574" y="55556"/>
                    <a:pt x="6963357" y="9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5"/>
                </a:gs>
              </a:gsLst>
              <a:lin ang="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A646797D-E376-4A5B-AF36-6DF5D87B3F0F}"/>
                </a:ext>
              </a:extLst>
            </p:cNvPr>
            <p:cNvSpPr/>
            <p:nvPr/>
          </p:nvSpPr>
          <p:spPr>
            <a:xfrm rot="195118" flipH="1" flipV="1">
              <a:off x="6288714" y="3418128"/>
              <a:ext cx="5911070" cy="1146636"/>
            </a:xfrm>
            <a:custGeom>
              <a:avLst/>
              <a:gdLst>
                <a:gd name="connsiteX0" fmla="*/ 3568618 w 5911070"/>
                <a:gd name="connsiteY0" fmla="*/ 1143625 h 1146636"/>
                <a:gd name="connsiteX1" fmla="*/ 21884 w 5911070"/>
                <a:gd name="connsiteY1" fmla="*/ 561930 h 1146636"/>
                <a:gd name="connsiteX2" fmla="*/ 2148 w 5911070"/>
                <a:gd name="connsiteY2" fmla="*/ 557797 h 1146636"/>
                <a:gd name="connsiteX3" fmla="*/ 0 w 5911070"/>
                <a:gd name="connsiteY3" fmla="*/ 519987 h 1146636"/>
                <a:gd name="connsiteX4" fmla="*/ 158218 w 5911070"/>
                <a:gd name="connsiteY4" fmla="*/ 553971 h 1146636"/>
                <a:gd name="connsiteX5" fmla="*/ 3240260 w 5911070"/>
                <a:gd name="connsiteY5" fmla="*/ 903731 h 1146636"/>
                <a:gd name="connsiteX6" fmla="*/ 5595602 w 5911070"/>
                <a:gd name="connsiteY6" fmla="*/ 0 h 1146636"/>
                <a:gd name="connsiteX7" fmla="*/ 5911070 w 5911070"/>
                <a:gd name="connsiteY7" fmla="*/ 576071 h 1146636"/>
                <a:gd name="connsiteX8" fmla="*/ 5199870 w 5911070"/>
                <a:gd name="connsiteY8" fmla="*/ 756411 h 1146636"/>
                <a:gd name="connsiteX9" fmla="*/ 3655550 w 5911070"/>
                <a:gd name="connsiteY9" fmla="*/ 1136140 h 1146636"/>
                <a:gd name="connsiteX10" fmla="*/ 3568618 w 5911070"/>
                <a:gd name="connsiteY10" fmla="*/ 1143625 h 114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1070" h="1146636">
                  <a:moveTo>
                    <a:pt x="3568618" y="1143625"/>
                  </a:moveTo>
                  <a:cubicBezTo>
                    <a:pt x="2799617" y="1186699"/>
                    <a:pt x="943399" y="756607"/>
                    <a:pt x="21884" y="561930"/>
                  </a:cubicBezTo>
                  <a:lnTo>
                    <a:pt x="2148" y="557797"/>
                  </a:lnTo>
                  <a:lnTo>
                    <a:pt x="0" y="519987"/>
                  </a:lnTo>
                  <a:lnTo>
                    <a:pt x="158218" y="553971"/>
                  </a:lnTo>
                  <a:cubicBezTo>
                    <a:pt x="1114528" y="757085"/>
                    <a:pt x="2361420" y="984006"/>
                    <a:pt x="3240260" y="903731"/>
                  </a:cubicBezTo>
                  <a:cubicBezTo>
                    <a:pt x="4177689" y="818104"/>
                    <a:pt x="4515679" y="303107"/>
                    <a:pt x="5595602" y="0"/>
                  </a:cubicBezTo>
                  <a:cubicBezTo>
                    <a:pt x="5672225" y="66463"/>
                    <a:pt x="5840712" y="397509"/>
                    <a:pt x="5911070" y="576071"/>
                  </a:cubicBezTo>
                  <a:cubicBezTo>
                    <a:pt x="5480540" y="677535"/>
                    <a:pt x="5477153" y="695875"/>
                    <a:pt x="5199870" y="756411"/>
                  </a:cubicBezTo>
                  <a:cubicBezTo>
                    <a:pt x="4620750" y="922645"/>
                    <a:pt x="4524399" y="1031102"/>
                    <a:pt x="3655550" y="1136140"/>
                  </a:cubicBezTo>
                  <a:cubicBezTo>
                    <a:pt x="3628399" y="1139422"/>
                    <a:pt x="3599378" y="1141902"/>
                    <a:pt x="3568618" y="1143625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5"/>
                </a:gs>
              </a:gsLst>
              <a:lin ang="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en-US" altLang="zh-CN" dirty="0"/>
                <a:t>  </a:t>
              </a:r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4610CB05-3318-4D16-825B-B332364846B2}"/>
                </a:ext>
              </a:extLst>
            </p:cNvPr>
            <p:cNvSpPr/>
            <p:nvPr/>
          </p:nvSpPr>
          <p:spPr>
            <a:xfrm rot="195118" flipH="1" flipV="1">
              <a:off x="6287798" y="3237116"/>
              <a:ext cx="1040485" cy="1196386"/>
            </a:xfrm>
            <a:custGeom>
              <a:avLst/>
              <a:gdLst>
                <a:gd name="connsiteX0" fmla="*/ 5684012 w 13231368"/>
                <a:gd name="connsiteY0" fmla="*/ 1197794 h 1197892"/>
                <a:gd name="connsiteX1" fmla="*/ 5473594 w 13231368"/>
                <a:gd name="connsiteY1" fmla="*/ 894781 h 1197892"/>
                <a:gd name="connsiteX2" fmla="*/ 5441271 w 13231368"/>
                <a:gd name="connsiteY2" fmla="*/ 822915 h 1197892"/>
                <a:gd name="connsiteX3" fmla="*/ 5288574 w 13231368"/>
                <a:gd name="connsiteY3" fmla="*/ 871103 h 1197892"/>
                <a:gd name="connsiteX4" fmla="*/ 4107688 w 13231368"/>
                <a:gd name="connsiteY4" fmla="*/ 1136140 h 1197892"/>
                <a:gd name="connsiteX5" fmla="*/ 0 w 13231368"/>
                <a:gd name="connsiteY5" fmla="*/ 472237 h 1197892"/>
                <a:gd name="connsiteX6" fmla="*/ 423164 w 13231368"/>
                <a:gd name="connsiteY6" fmla="*/ 513764 h 1197892"/>
                <a:gd name="connsiteX7" fmla="*/ 3692398 w 13231368"/>
                <a:gd name="connsiteY7" fmla="*/ 903731 h 1197892"/>
                <a:gd name="connsiteX8" fmla="*/ 6047740 w 13231368"/>
                <a:gd name="connsiteY8" fmla="*/ 0 h 1197892"/>
                <a:gd name="connsiteX9" fmla="*/ 6332595 w 13231368"/>
                <a:gd name="connsiteY9" fmla="*/ 502777 h 1197892"/>
                <a:gd name="connsiteX10" fmla="*/ 6349436 w 13231368"/>
                <a:gd name="connsiteY10" fmla="*/ 543098 h 1197892"/>
                <a:gd name="connsiteX11" fmla="*/ 6528394 w 13231368"/>
                <a:gd name="connsiteY11" fmla="*/ 512623 h 1197892"/>
                <a:gd name="connsiteX12" fmla="*/ 8840724 w 13231368"/>
                <a:gd name="connsiteY12" fmla="*/ 136584 h 1197892"/>
                <a:gd name="connsiteX13" fmla="*/ 13231368 w 13231368"/>
                <a:gd name="connsiteY13" fmla="*/ 210445 h 1197892"/>
                <a:gd name="connsiteX14" fmla="*/ 12690348 w 13231368"/>
                <a:gd name="connsiteY14" fmla="*/ 328430 h 1197892"/>
                <a:gd name="connsiteX15" fmla="*/ 9008364 w 13231368"/>
                <a:gd name="connsiteY15" fmla="*/ 395663 h 1197892"/>
                <a:gd name="connsiteX16" fmla="*/ 5684012 w 13231368"/>
                <a:gd name="connsiteY16" fmla="*/ 1197794 h 1197892"/>
                <a:gd name="connsiteX0" fmla="*/ 5684012 w 13231368"/>
                <a:gd name="connsiteY0" fmla="*/ 1197794 h 1246642"/>
                <a:gd name="connsiteX1" fmla="*/ 5599683 w 13231368"/>
                <a:gd name="connsiteY1" fmla="*/ 1129723 h 1246642"/>
                <a:gd name="connsiteX2" fmla="*/ 5473594 w 13231368"/>
                <a:gd name="connsiteY2" fmla="*/ 894781 h 1246642"/>
                <a:gd name="connsiteX3" fmla="*/ 5441271 w 13231368"/>
                <a:gd name="connsiteY3" fmla="*/ 822915 h 1246642"/>
                <a:gd name="connsiteX4" fmla="*/ 5288574 w 13231368"/>
                <a:gd name="connsiteY4" fmla="*/ 871103 h 1246642"/>
                <a:gd name="connsiteX5" fmla="*/ 4107688 w 13231368"/>
                <a:gd name="connsiteY5" fmla="*/ 1136140 h 1246642"/>
                <a:gd name="connsiteX6" fmla="*/ 0 w 13231368"/>
                <a:gd name="connsiteY6" fmla="*/ 472237 h 1246642"/>
                <a:gd name="connsiteX7" fmla="*/ 423164 w 13231368"/>
                <a:gd name="connsiteY7" fmla="*/ 513764 h 1246642"/>
                <a:gd name="connsiteX8" fmla="*/ 3692398 w 13231368"/>
                <a:gd name="connsiteY8" fmla="*/ 903731 h 1246642"/>
                <a:gd name="connsiteX9" fmla="*/ 6047740 w 13231368"/>
                <a:gd name="connsiteY9" fmla="*/ 0 h 1246642"/>
                <a:gd name="connsiteX10" fmla="*/ 6332595 w 13231368"/>
                <a:gd name="connsiteY10" fmla="*/ 502777 h 1246642"/>
                <a:gd name="connsiteX11" fmla="*/ 6349436 w 13231368"/>
                <a:gd name="connsiteY11" fmla="*/ 543098 h 1246642"/>
                <a:gd name="connsiteX12" fmla="*/ 6528394 w 13231368"/>
                <a:gd name="connsiteY12" fmla="*/ 512623 h 1246642"/>
                <a:gd name="connsiteX13" fmla="*/ 8840724 w 13231368"/>
                <a:gd name="connsiteY13" fmla="*/ 136584 h 1246642"/>
                <a:gd name="connsiteX14" fmla="*/ 13231368 w 13231368"/>
                <a:gd name="connsiteY14" fmla="*/ 210445 h 1246642"/>
                <a:gd name="connsiteX15" fmla="*/ 12690348 w 13231368"/>
                <a:gd name="connsiteY15" fmla="*/ 328430 h 1246642"/>
                <a:gd name="connsiteX16" fmla="*/ 9008364 w 13231368"/>
                <a:gd name="connsiteY16" fmla="*/ 395663 h 1246642"/>
                <a:gd name="connsiteX17" fmla="*/ 5684012 w 13231368"/>
                <a:gd name="connsiteY17" fmla="*/ 1197794 h 1246642"/>
                <a:gd name="connsiteX0" fmla="*/ 5684012 w 13231368"/>
                <a:gd name="connsiteY0" fmla="*/ 1197794 h 1197794"/>
                <a:gd name="connsiteX1" fmla="*/ 5599683 w 13231368"/>
                <a:gd name="connsiteY1" fmla="*/ 1129723 h 1197794"/>
                <a:gd name="connsiteX2" fmla="*/ 5473594 w 13231368"/>
                <a:gd name="connsiteY2" fmla="*/ 894781 h 1197794"/>
                <a:gd name="connsiteX3" fmla="*/ 5441271 w 13231368"/>
                <a:gd name="connsiteY3" fmla="*/ 822915 h 1197794"/>
                <a:gd name="connsiteX4" fmla="*/ 5288574 w 13231368"/>
                <a:gd name="connsiteY4" fmla="*/ 871103 h 1197794"/>
                <a:gd name="connsiteX5" fmla="*/ 4107688 w 13231368"/>
                <a:gd name="connsiteY5" fmla="*/ 1136140 h 1197794"/>
                <a:gd name="connsiteX6" fmla="*/ 0 w 13231368"/>
                <a:gd name="connsiteY6" fmla="*/ 472237 h 1197794"/>
                <a:gd name="connsiteX7" fmla="*/ 423164 w 13231368"/>
                <a:gd name="connsiteY7" fmla="*/ 513764 h 1197794"/>
                <a:gd name="connsiteX8" fmla="*/ 3692398 w 13231368"/>
                <a:gd name="connsiteY8" fmla="*/ 903731 h 1197794"/>
                <a:gd name="connsiteX9" fmla="*/ 6047740 w 13231368"/>
                <a:gd name="connsiteY9" fmla="*/ 0 h 1197794"/>
                <a:gd name="connsiteX10" fmla="*/ 6332595 w 13231368"/>
                <a:gd name="connsiteY10" fmla="*/ 502777 h 1197794"/>
                <a:gd name="connsiteX11" fmla="*/ 6349436 w 13231368"/>
                <a:gd name="connsiteY11" fmla="*/ 543098 h 1197794"/>
                <a:gd name="connsiteX12" fmla="*/ 6528394 w 13231368"/>
                <a:gd name="connsiteY12" fmla="*/ 512623 h 1197794"/>
                <a:gd name="connsiteX13" fmla="*/ 8840724 w 13231368"/>
                <a:gd name="connsiteY13" fmla="*/ 136584 h 1197794"/>
                <a:gd name="connsiteX14" fmla="*/ 13231368 w 13231368"/>
                <a:gd name="connsiteY14" fmla="*/ 210445 h 1197794"/>
                <a:gd name="connsiteX15" fmla="*/ 12690348 w 13231368"/>
                <a:gd name="connsiteY15" fmla="*/ 328430 h 1197794"/>
                <a:gd name="connsiteX16" fmla="*/ 9008364 w 13231368"/>
                <a:gd name="connsiteY16" fmla="*/ 395663 h 1197794"/>
                <a:gd name="connsiteX17" fmla="*/ 5684012 w 13231368"/>
                <a:gd name="connsiteY17" fmla="*/ 1197794 h 1197794"/>
                <a:gd name="connsiteX0" fmla="*/ 5866892 w 13231368"/>
                <a:gd name="connsiteY0" fmla="*/ 9844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528394 w 13231368"/>
                <a:gd name="connsiteY12" fmla="*/ 512623 h 1146636"/>
                <a:gd name="connsiteX13" fmla="*/ 8840724 w 13231368"/>
                <a:gd name="connsiteY13" fmla="*/ 136584 h 1146636"/>
                <a:gd name="connsiteX14" fmla="*/ 13231368 w 13231368"/>
                <a:gd name="connsiteY14" fmla="*/ 210445 h 1146636"/>
                <a:gd name="connsiteX15" fmla="*/ 12690348 w 13231368"/>
                <a:gd name="connsiteY15" fmla="*/ 328430 h 1146636"/>
                <a:gd name="connsiteX16" fmla="*/ 9008364 w 13231368"/>
                <a:gd name="connsiteY16" fmla="*/ 395663 h 1146636"/>
                <a:gd name="connsiteX17" fmla="*/ 5866892 w 13231368"/>
                <a:gd name="connsiteY17" fmla="*/ 984434 h 1146636"/>
                <a:gd name="connsiteX0" fmla="*/ 5866892 w 13231368"/>
                <a:gd name="connsiteY0" fmla="*/ 9844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528394 w 13231368"/>
                <a:gd name="connsiteY12" fmla="*/ 512623 h 1146636"/>
                <a:gd name="connsiteX13" fmla="*/ 8840724 w 13231368"/>
                <a:gd name="connsiteY13" fmla="*/ 136584 h 1146636"/>
                <a:gd name="connsiteX14" fmla="*/ 13231368 w 13231368"/>
                <a:gd name="connsiteY14" fmla="*/ 210445 h 1146636"/>
                <a:gd name="connsiteX15" fmla="*/ 12690348 w 13231368"/>
                <a:gd name="connsiteY15" fmla="*/ 328430 h 1146636"/>
                <a:gd name="connsiteX16" fmla="*/ 9008364 w 13231368"/>
                <a:gd name="connsiteY16" fmla="*/ 395663 h 1146636"/>
                <a:gd name="connsiteX17" fmla="*/ 5866892 w 13231368"/>
                <a:gd name="connsiteY17" fmla="*/ 984434 h 1146636"/>
                <a:gd name="connsiteX0" fmla="*/ 5899912 w 13231368"/>
                <a:gd name="connsiteY0" fmla="*/ 9463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528394 w 13231368"/>
                <a:gd name="connsiteY12" fmla="*/ 512623 h 1146636"/>
                <a:gd name="connsiteX13" fmla="*/ 8840724 w 13231368"/>
                <a:gd name="connsiteY13" fmla="*/ 136584 h 1146636"/>
                <a:gd name="connsiteX14" fmla="*/ 13231368 w 13231368"/>
                <a:gd name="connsiteY14" fmla="*/ 210445 h 1146636"/>
                <a:gd name="connsiteX15" fmla="*/ 12690348 w 13231368"/>
                <a:gd name="connsiteY15" fmla="*/ 328430 h 1146636"/>
                <a:gd name="connsiteX16" fmla="*/ 9008364 w 13231368"/>
                <a:gd name="connsiteY16" fmla="*/ 395663 h 1146636"/>
                <a:gd name="connsiteX17" fmla="*/ 5899912 w 13231368"/>
                <a:gd name="connsiteY17" fmla="*/ 946334 h 1146636"/>
                <a:gd name="connsiteX0" fmla="*/ 5899912 w 13231368"/>
                <a:gd name="connsiteY0" fmla="*/ 9463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528394 w 13231368"/>
                <a:gd name="connsiteY12" fmla="*/ 512623 h 1146636"/>
                <a:gd name="connsiteX13" fmla="*/ 8840724 w 13231368"/>
                <a:gd name="connsiteY13" fmla="*/ 136584 h 1146636"/>
                <a:gd name="connsiteX14" fmla="*/ 13231368 w 13231368"/>
                <a:gd name="connsiteY14" fmla="*/ 210445 h 1146636"/>
                <a:gd name="connsiteX15" fmla="*/ 12690348 w 13231368"/>
                <a:gd name="connsiteY15" fmla="*/ 328430 h 1146636"/>
                <a:gd name="connsiteX16" fmla="*/ 9008364 w 13231368"/>
                <a:gd name="connsiteY16" fmla="*/ 395663 h 1146636"/>
                <a:gd name="connsiteX17" fmla="*/ 5899912 w 13231368"/>
                <a:gd name="connsiteY17" fmla="*/ 946334 h 1146636"/>
                <a:gd name="connsiteX0" fmla="*/ 5899912 w 13231368"/>
                <a:gd name="connsiteY0" fmla="*/ 9463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355674 w 13231368"/>
                <a:gd name="connsiteY12" fmla="*/ 621843 h 1146636"/>
                <a:gd name="connsiteX13" fmla="*/ 8840724 w 13231368"/>
                <a:gd name="connsiteY13" fmla="*/ 136584 h 1146636"/>
                <a:gd name="connsiteX14" fmla="*/ 13231368 w 13231368"/>
                <a:gd name="connsiteY14" fmla="*/ 210445 h 1146636"/>
                <a:gd name="connsiteX15" fmla="*/ 12690348 w 13231368"/>
                <a:gd name="connsiteY15" fmla="*/ 328430 h 1146636"/>
                <a:gd name="connsiteX16" fmla="*/ 9008364 w 13231368"/>
                <a:gd name="connsiteY16" fmla="*/ 395663 h 1146636"/>
                <a:gd name="connsiteX17" fmla="*/ 5899912 w 13231368"/>
                <a:gd name="connsiteY17" fmla="*/ 946334 h 1146636"/>
                <a:gd name="connsiteX0" fmla="*/ 5899912 w 13231368"/>
                <a:gd name="connsiteY0" fmla="*/ 9463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355674 w 13231368"/>
                <a:gd name="connsiteY12" fmla="*/ 621843 h 1146636"/>
                <a:gd name="connsiteX13" fmla="*/ 13231368 w 13231368"/>
                <a:gd name="connsiteY13" fmla="*/ 210445 h 1146636"/>
                <a:gd name="connsiteX14" fmla="*/ 12690348 w 13231368"/>
                <a:gd name="connsiteY14" fmla="*/ 328430 h 1146636"/>
                <a:gd name="connsiteX15" fmla="*/ 9008364 w 13231368"/>
                <a:gd name="connsiteY15" fmla="*/ 395663 h 1146636"/>
                <a:gd name="connsiteX16" fmla="*/ 5899912 w 13231368"/>
                <a:gd name="connsiteY16" fmla="*/ 946334 h 1146636"/>
                <a:gd name="connsiteX0" fmla="*/ 5899912 w 13231368"/>
                <a:gd name="connsiteY0" fmla="*/ 9463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355674 w 13231368"/>
                <a:gd name="connsiteY12" fmla="*/ 621843 h 1146636"/>
                <a:gd name="connsiteX13" fmla="*/ 13231368 w 13231368"/>
                <a:gd name="connsiteY13" fmla="*/ 210445 h 1146636"/>
                <a:gd name="connsiteX14" fmla="*/ 12690348 w 13231368"/>
                <a:gd name="connsiteY14" fmla="*/ 328430 h 1146636"/>
                <a:gd name="connsiteX15" fmla="*/ 5899912 w 13231368"/>
                <a:gd name="connsiteY15" fmla="*/ 946334 h 1146636"/>
                <a:gd name="connsiteX0" fmla="*/ 5899912 w 13231368"/>
                <a:gd name="connsiteY0" fmla="*/ 946334 h 1146636"/>
                <a:gd name="connsiteX1" fmla="*/ 5599683 w 13231368"/>
                <a:gd name="connsiteY1" fmla="*/ 1129723 h 1146636"/>
                <a:gd name="connsiteX2" fmla="*/ 5473594 w 13231368"/>
                <a:gd name="connsiteY2" fmla="*/ 894781 h 1146636"/>
                <a:gd name="connsiteX3" fmla="*/ 5441271 w 13231368"/>
                <a:gd name="connsiteY3" fmla="*/ 822915 h 1146636"/>
                <a:gd name="connsiteX4" fmla="*/ 5288574 w 13231368"/>
                <a:gd name="connsiteY4" fmla="*/ 871103 h 1146636"/>
                <a:gd name="connsiteX5" fmla="*/ 4107688 w 13231368"/>
                <a:gd name="connsiteY5" fmla="*/ 1136140 h 1146636"/>
                <a:gd name="connsiteX6" fmla="*/ 0 w 13231368"/>
                <a:gd name="connsiteY6" fmla="*/ 472237 h 1146636"/>
                <a:gd name="connsiteX7" fmla="*/ 423164 w 13231368"/>
                <a:gd name="connsiteY7" fmla="*/ 513764 h 1146636"/>
                <a:gd name="connsiteX8" fmla="*/ 3692398 w 13231368"/>
                <a:gd name="connsiteY8" fmla="*/ 903731 h 1146636"/>
                <a:gd name="connsiteX9" fmla="*/ 6047740 w 13231368"/>
                <a:gd name="connsiteY9" fmla="*/ 0 h 1146636"/>
                <a:gd name="connsiteX10" fmla="*/ 6332595 w 13231368"/>
                <a:gd name="connsiteY10" fmla="*/ 502777 h 1146636"/>
                <a:gd name="connsiteX11" fmla="*/ 6349436 w 13231368"/>
                <a:gd name="connsiteY11" fmla="*/ 543098 h 1146636"/>
                <a:gd name="connsiteX12" fmla="*/ 6355674 w 13231368"/>
                <a:gd name="connsiteY12" fmla="*/ 621843 h 1146636"/>
                <a:gd name="connsiteX13" fmla="*/ 13231368 w 13231368"/>
                <a:gd name="connsiteY13" fmla="*/ 210445 h 1146636"/>
                <a:gd name="connsiteX14" fmla="*/ 5899912 w 13231368"/>
                <a:gd name="connsiteY14" fmla="*/ 946334 h 1146636"/>
                <a:gd name="connsiteX0" fmla="*/ 5899912 w 6355674"/>
                <a:gd name="connsiteY0" fmla="*/ 946334 h 1146636"/>
                <a:gd name="connsiteX1" fmla="*/ 5599683 w 6355674"/>
                <a:gd name="connsiteY1" fmla="*/ 1129723 h 1146636"/>
                <a:gd name="connsiteX2" fmla="*/ 5473594 w 6355674"/>
                <a:gd name="connsiteY2" fmla="*/ 894781 h 1146636"/>
                <a:gd name="connsiteX3" fmla="*/ 5441271 w 6355674"/>
                <a:gd name="connsiteY3" fmla="*/ 822915 h 1146636"/>
                <a:gd name="connsiteX4" fmla="*/ 5288574 w 6355674"/>
                <a:gd name="connsiteY4" fmla="*/ 871103 h 1146636"/>
                <a:gd name="connsiteX5" fmla="*/ 4107688 w 6355674"/>
                <a:gd name="connsiteY5" fmla="*/ 1136140 h 1146636"/>
                <a:gd name="connsiteX6" fmla="*/ 0 w 6355674"/>
                <a:gd name="connsiteY6" fmla="*/ 472237 h 1146636"/>
                <a:gd name="connsiteX7" fmla="*/ 423164 w 6355674"/>
                <a:gd name="connsiteY7" fmla="*/ 513764 h 1146636"/>
                <a:gd name="connsiteX8" fmla="*/ 3692398 w 6355674"/>
                <a:gd name="connsiteY8" fmla="*/ 903731 h 1146636"/>
                <a:gd name="connsiteX9" fmla="*/ 6047740 w 6355674"/>
                <a:gd name="connsiteY9" fmla="*/ 0 h 1146636"/>
                <a:gd name="connsiteX10" fmla="*/ 6332595 w 6355674"/>
                <a:gd name="connsiteY10" fmla="*/ 502777 h 1146636"/>
                <a:gd name="connsiteX11" fmla="*/ 6349436 w 6355674"/>
                <a:gd name="connsiteY11" fmla="*/ 543098 h 1146636"/>
                <a:gd name="connsiteX12" fmla="*/ 6355674 w 6355674"/>
                <a:gd name="connsiteY12" fmla="*/ 621843 h 1146636"/>
                <a:gd name="connsiteX13" fmla="*/ 5899912 w 6355674"/>
                <a:gd name="connsiteY13" fmla="*/ 946334 h 1146636"/>
                <a:gd name="connsiteX0" fmla="*/ 5899912 w 6363294"/>
                <a:gd name="connsiteY0" fmla="*/ 946334 h 1146636"/>
                <a:gd name="connsiteX1" fmla="*/ 5599683 w 6363294"/>
                <a:gd name="connsiteY1" fmla="*/ 1129723 h 1146636"/>
                <a:gd name="connsiteX2" fmla="*/ 5473594 w 6363294"/>
                <a:gd name="connsiteY2" fmla="*/ 894781 h 1146636"/>
                <a:gd name="connsiteX3" fmla="*/ 5441271 w 6363294"/>
                <a:gd name="connsiteY3" fmla="*/ 822915 h 1146636"/>
                <a:gd name="connsiteX4" fmla="*/ 5288574 w 6363294"/>
                <a:gd name="connsiteY4" fmla="*/ 871103 h 1146636"/>
                <a:gd name="connsiteX5" fmla="*/ 4107688 w 6363294"/>
                <a:gd name="connsiteY5" fmla="*/ 1136140 h 1146636"/>
                <a:gd name="connsiteX6" fmla="*/ 0 w 6363294"/>
                <a:gd name="connsiteY6" fmla="*/ 472237 h 1146636"/>
                <a:gd name="connsiteX7" fmla="*/ 423164 w 6363294"/>
                <a:gd name="connsiteY7" fmla="*/ 513764 h 1146636"/>
                <a:gd name="connsiteX8" fmla="*/ 3692398 w 6363294"/>
                <a:gd name="connsiteY8" fmla="*/ 903731 h 1146636"/>
                <a:gd name="connsiteX9" fmla="*/ 6047740 w 6363294"/>
                <a:gd name="connsiteY9" fmla="*/ 0 h 1146636"/>
                <a:gd name="connsiteX10" fmla="*/ 6332595 w 6363294"/>
                <a:gd name="connsiteY10" fmla="*/ 502777 h 1146636"/>
                <a:gd name="connsiteX11" fmla="*/ 6349436 w 6363294"/>
                <a:gd name="connsiteY11" fmla="*/ 543098 h 1146636"/>
                <a:gd name="connsiteX12" fmla="*/ 6363294 w 6363294"/>
                <a:gd name="connsiteY12" fmla="*/ 634543 h 1146636"/>
                <a:gd name="connsiteX13" fmla="*/ 5899912 w 6363294"/>
                <a:gd name="connsiteY13" fmla="*/ 946334 h 1146636"/>
                <a:gd name="connsiteX0" fmla="*/ 5899912 w 6365710"/>
                <a:gd name="connsiteY0" fmla="*/ 946334 h 1146636"/>
                <a:gd name="connsiteX1" fmla="*/ 5599683 w 6365710"/>
                <a:gd name="connsiteY1" fmla="*/ 1129723 h 1146636"/>
                <a:gd name="connsiteX2" fmla="*/ 5473594 w 6365710"/>
                <a:gd name="connsiteY2" fmla="*/ 894781 h 1146636"/>
                <a:gd name="connsiteX3" fmla="*/ 5441271 w 6365710"/>
                <a:gd name="connsiteY3" fmla="*/ 822915 h 1146636"/>
                <a:gd name="connsiteX4" fmla="*/ 5288574 w 6365710"/>
                <a:gd name="connsiteY4" fmla="*/ 871103 h 1146636"/>
                <a:gd name="connsiteX5" fmla="*/ 4107688 w 6365710"/>
                <a:gd name="connsiteY5" fmla="*/ 1136140 h 1146636"/>
                <a:gd name="connsiteX6" fmla="*/ 0 w 6365710"/>
                <a:gd name="connsiteY6" fmla="*/ 472237 h 1146636"/>
                <a:gd name="connsiteX7" fmla="*/ 423164 w 6365710"/>
                <a:gd name="connsiteY7" fmla="*/ 513764 h 1146636"/>
                <a:gd name="connsiteX8" fmla="*/ 3692398 w 6365710"/>
                <a:gd name="connsiteY8" fmla="*/ 903731 h 1146636"/>
                <a:gd name="connsiteX9" fmla="*/ 6047740 w 6365710"/>
                <a:gd name="connsiteY9" fmla="*/ 0 h 1146636"/>
                <a:gd name="connsiteX10" fmla="*/ 6332595 w 6365710"/>
                <a:gd name="connsiteY10" fmla="*/ 502777 h 1146636"/>
                <a:gd name="connsiteX11" fmla="*/ 6349436 w 6365710"/>
                <a:gd name="connsiteY11" fmla="*/ 543098 h 1146636"/>
                <a:gd name="connsiteX12" fmla="*/ 6363294 w 6365710"/>
                <a:gd name="connsiteY12" fmla="*/ 634543 h 1146636"/>
                <a:gd name="connsiteX13" fmla="*/ 5899912 w 6365710"/>
                <a:gd name="connsiteY13" fmla="*/ 946334 h 1146636"/>
                <a:gd name="connsiteX0" fmla="*/ 5899912 w 6365710"/>
                <a:gd name="connsiteY0" fmla="*/ 946334 h 1136537"/>
                <a:gd name="connsiteX1" fmla="*/ 5599683 w 6365710"/>
                <a:gd name="connsiteY1" fmla="*/ 1129723 h 1136537"/>
                <a:gd name="connsiteX2" fmla="*/ 5473594 w 6365710"/>
                <a:gd name="connsiteY2" fmla="*/ 894781 h 1136537"/>
                <a:gd name="connsiteX3" fmla="*/ 5441271 w 6365710"/>
                <a:gd name="connsiteY3" fmla="*/ 822915 h 1136537"/>
                <a:gd name="connsiteX4" fmla="*/ 5336834 w 6365710"/>
                <a:gd name="connsiteY4" fmla="*/ 568843 h 1136537"/>
                <a:gd name="connsiteX5" fmla="*/ 4107688 w 6365710"/>
                <a:gd name="connsiteY5" fmla="*/ 1136140 h 1136537"/>
                <a:gd name="connsiteX6" fmla="*/ 0 w 6365710"/>
                <a:gd name="connsiteY6" fmla="*/ 472237 h 1136537"/>
                <a:gd name="connsiteX7" fmla="*/ 423164 w 6365710"/>
                <a:gd name="connsiteY7" fmla="*/ 513764 h 1136537"/>
                <a:gd name="connsiteX8" fmla="*/ 3692398 w 6365710"/>
                <a:gd name="connsiteY8" fmla="*/ 903731 h 1136537"/>
                <a:gd name="connsiteX9" fmla="*/ 6047740 w 6365710"/>
                <a:gd name="connsiteY9" fmla="*/ 0 h 1136537"/>
                <a:gd name="connsiteX10" fmla="*/ 6332595 w 6365710"/>
                <a:gd name="connsiteY10" fmla="*/ 502777 h 1136537"/>
                <a:gd name="connsiteX11" fmla="*/ 6349436 w 6365710"/>
                <a:gd name="connsiteY11" fmla="*/ 543098 h 1136537"/>
                <a:gd name="connsiteX12" fmla="*/ 6363294 w 6365710"/>
                <a:gd name="connsiteY12" fmla="*/ 634543 h 1136537"/>
                <a:gd name="connsiteX13" fmla="*/ 5899912 w 6365710"/>
                <a:gd name="connsiteY13" fmla="*/ 946334 h 1136537"/>
                <a:gd name="connsiteX0" fmla="*/ 5899912 w 6365710"/>
                <a:gd name="connsiteY0" fmla="*/ 946334 h 1136537"/>
                <a:gd name="connsiteX1" fmla="*/ 5599683 w 6365710"/>
                <a:gd name="connsiteY1" fmla="*/ 1129723 h 1136537"/>
                <a:gd name="connsiteX2" fmla="*/ 5473594 w 6365710"/>
                <a:gd name="connsiteY2" fmla="*/ 894781 h 1136537"/>
                <a:gd name="connsiteX3" fmla="*/ 5441271 w 6365710"/>
                <a:gd name="connsiteY3" fmla="*/ 822915 h 1136537"/>
                <a:gd name="connsiteX4" fmla="*/ 5336834 w 6365710"/>
                <a:gd name="connsiteY4" fmla="*/ 568843 h 1136537"/>
                <a:gd name="connsiteX5" fmla="*/ 4107688 w 6365710"/>
                <a:gd name="connsiteY5" fmla="*/ 1136140 h 1136537"/>
                <a:gd name="connsiteX6" fmla="*/ 0 w 6365710"/>
                <a:gd name="connsiteY6" fmla="*/ 472237 h 1136537"/>
                <a:gd name="connsiteX7" fmla="*/ 423164 w 6365710"/>
                <a:gd name="connsiteY7" fmla="*/ 513764 h 1136537"/>
                <a:gd name="connsiteX8" fmla="*/ 3692398 w 6365710"/>
                <a:gd name="connsiteY8" fmla="*/ 903731 h 1136537"/>
                <a:gd name="connsiteX9" fmla="*/ 6047740 w 6365710"/>
                <a:gd name="connsiteY9" fmla="*/ 0 h 1136537"/>
                <a:gd name="connsiteX10" fmla="*/ 6332595 w 6365710"/>
                <a:gd name="connsiteY10" fmla="*/ 502777 h 1136537"/>
                <a:gd name="connsiteX11" fmla="*/ 6349436 w 6365710"/>
                <a:gd name="connsiteY11" fmla="*/ 543098 h 1136537"/>
                <a:gd name="connsiteX12" fmla="*/ 6363294 w 6365710"/>
                <a:gd name="connsiteY12" fmla="*/ 634543 h 1136537"/>
                <a:gd name="connsiteX13" fmla="*/ 5899912 w 6365710"/>
                <a:gd name="connsiteY13" fmla="*/ 946334 h 1136537"/>
                <a:gd name="connsiteX0" fmla="*/ 5899912 w 6365710"/>
                <a:gd name="connsiteY0" fmla="*/ 946334 h 1129723"/>
                <a:gd name="connsiteX1" fmla="*/ 5599683 w 6365710"/>
                <a:gd name="connsiteY1" fmla="*/ 1129723 h 1129723"/>
                <a:gd name="connsiteX2" fmla="*/ 5473594 w 6365710"/>
                <a:gd name="connsiteY2" fmla="*/ 894781 h 1129723"/>
                <a:gd name="connsiteX3" fmla="*/ 5441271 w 6365710"/>
                <a:gd name="connsiteY3" fmla="*/ 822915 h 1129723"/>
                <a:gd name="connsiteX4" fmla="*/ 5336834 w 6365710"/>
                <a:gd name="connsiteY4" fmla="*/ 568843 h 1129723"/>
                <a:gd name="connsiteX5" fmla="*/ 0 w 6365710"/>
                <a:gd name="connsiteY5" fmla="*/ 472237 h 1129723"/>
                <a:gd name="connsiteX6" fmla="*/ 423164 w 6365710"/>
                <a:gd name="connsiteY6" fmla="*/ 513764 h 1129723"/>
                <a:gd name="connsiteX7" fmla="*/ 3692398 w 6365710"/>
                <a:gd name="connsiteY7" fmla="*/ 903731 h 1129723"/>
                <a:gd name="connsiteX8" fmla="*/ 6047740 w 6365710"/>
                <a:gd name="connsiteY8" fmla="*/ 0 h 1129723"/>
                <a:gd name="connsiteX9" fmla="*/ 6332595 w 6365710"/>
                <a:gd name="connsiteY9" fmla="*/ 502777 h 1129723"/>
                <a:gd name="connsiteX10" fmla="*/ 6349436 w 6365710"/>
                <a:gd name="connsiteY10" fmla="*/ 543098 h 1129723"/>
                <a:gd name="connsiteX11" fmla="*/ 6363294 w 6365710"/>
                <a:gd name="connsiteY11" fmla="*/ 634543 h 1129723"/>
                <a:gd name="connsiteX12" fmla="*/ 5899912 w 6365710"/>
                <a:gd name="connsiteY12" fmla="*/ 946334 h 1129723"/>
                <a:gd name="connsiteX0" fmla="*/ 5899912 w 6365710"/>
                <a:gd name="connsiteY0" fmla="*/ 946334 h 1129723"/>
                <a:gd name="connsiteX1" fmla="*/ 5599683 w 6365710"/>
                <a:gd name="connsiteY1" fmla="*/ 1129723 h 1129723"/>
                <a:gd name="connsiteX2" fmla="*/ 5473594 w 6365710"/>
                <a:gd name="connsiteY2" fmla="*/ 894781 h 1129723"/>
                <a:gd name="connsiteX3" fmla="*/ 5441271 w 6365710"/>
                <a:gd name="connsiteY3" fmla="*/ 822915 h 1129723"/>
                <a:gd name="connsiteX4" fmla="*/ 5336834 w 6365710"/>
                <a:gd name="connsiteY4" fmla="*/ 568843 h 1129723"/>
                <a:gd name="connsiteX5" fmla="*/ 0 w 6365710"/>
                <a:gd name="connsiteY5" fmla="*/ 472237 h 1129723"/>
                <a:gd name="connsiteX6" fmla="*/ 423164 w 6365710"/>
                <a:gd name="connsiteY6" fmla="*/ 513764 h 1129723"/>
                <a:gd name="connsiteX7" fmla="*/ 6047740 w 6365710"/>
                <a:gd name="connsiteY7" fmla="*/ 0 h 1129723"/>
                <a:gd name="connsiteX8" fmla="*/ 6332595 w 6365710"/>
                <a:gd name="connsiteY8" fmla="*/ 502777 h 1129723"/>
                <a:gd name="connsiteX9" fmla="*/ 6349436 w 6365710"/>
                <a:gd name="connsiteY9" fmla="*/ 543098 h 1129723"/>
                <a:gd name="connsiteX10" fmla="*/ 6363294 w 6365710"/>
                <a:gd name="connsiteY10" fmla="*/ 634543 h 1129723"/>
                <a:gd name="connsiteX11" fmla="*/ 5899912 w 6365710"/>
                <a:gd name="connsiteY11" fmla="*/ 946334 h 1129723"/>
                <a:gd name="connsiteX0" fmla="*/ 5899912 w 6365710"/>
                <a:gd name="connsiteY0" fmla="*/ 946334 h 1129723"/>
                <a:gd name="connsiteX1" fmla="*/ 5599683 w 6365710"/>
                <a:gd name="connsiteY1" fmla="*/ 1129723 h 1129723"/>
                <a:gd name="connsiteX2" fmla="*/ 5473594 w 6365710"/>
                <a:gd name="connsiteY2" fmla="*/ 894781 h 1129723"/>
                <a:gd name="connsiteX3" fmla="*/ 5441271 w 6365710"/>
                <a:gd name="connsiteY3" fmla="*/ 822915 h 1129723"/>
                <a:gd name="connsiteX4" fmla="*/ 5336834 w 6365710"/>
                <a:gd name="connsiteY4" fmla="*/ 568843 h 1129723"/>
                <a:gd name="connsiteX5" fmla="*/ 0 w 6365710"/>
                <a:gd name="connsiteY5" fmla="*/ 472237 h 1129723"/>
                <a:gd name="connsiteX6" fmla="*/ 6047740 w 6365710"/>
                <a:gd name="connsiteY6" fmla="*/ 0 h 1129723"/>
                <a:gd name="connsiteX7" fmla="*/ 6332595 w 6365710"/>
                <a:gd name="connsiteY7" fmla="*/ 502777 h 1129723"/>
                <a:gd name="connsiteX8" fmla="*/ 6349436 w 6365710"/>
                <a:gd name="connsiteY8" fmla="*/ 543098 h 1129723"/>
                <a:gd name="connsiteX9" fmla="*/ 6363294 w 6365710"/>
                <a:gd name="connsiteY9" fmla="*/ 634543 h 1129723"/>
                <a:gd name="connsiteX10" fmla="*/ 5899912 w 6365710"/>
                <a:gd name="connsiteY10" fmla="*/ 946334 h 1129723"/>
                <a:gd name="connsiteX0" fmla="*/ 563078 w 1028876"/>
                <a:gd name="connsiteY0" fmla="*/ 946334 h 1129723"/>
                <a:gd name="connsiteX1" fmla="*/ 262849 w 1028876"/>
                <a:gd name="connsiteY1" fmla="*/ 1129723 h 1129723"/>
                <a:gd name="connsiteX2" fmla="*/ 136760 w 1028876"/>
                <a:gd name="connsiteY2" fmla="*/ 894781 h 1129723"/>
                <a:gd name="connsiteX3" fmla="*/ 104437 w 1028876"/>
                <a:gd name="connsiteY3" fmla="*/ 822915 h 1129723"/>
                <a:gd name="connsiteX4" fmla="*/ 0 w 1028876"/>
                <a:gd name="connsiteY4" fmla="*/ 568843 h 1129723"/>
                <a:gd name="connsiteX5" fmla="*/ 710906 w 1028876"/>
                <a:gd name="connsiteY5" fmla="*/ 0 h 1129723"/>
                <a:gd name="connsiteX6" fmla="*/ 995761 w 1028876"/>
                <a:gd name="connsiteY6" fmla="*/ 502777 h 1129723"/>
                <a:gd name="connsiteX7" fmla="*/ 1012602 w 1028876"/>
                <a:gd name="connsiteY7" fmla="*/ 543098 h 1129723"/>
                <a:gd name="connsiteX8" fmla="*/ 1026460 w 1028876"/>
                <a:gd name="connsiteY8" fmla="*/ 634543 h 1129723"/>
                <a:gd name="connsiteX9" fmla="*/ 563078 w 1028876"/>
                <a:gd name="connsiteY9" fmla="*/ 946334 h 1129723"/>
                <a:gd name="connsiteX0" fmla="*/ 568793 w 1034591"/>
                <a:gd name="connsiteY0" fmla="*/ 946334 h 1129723"/>
                <a:gd name="connsiteX1" fmla="*/ 268564 w 1034591"/>
                <a:gd name="connsiteY1" fmla="*/ 1129723 h 1129723"/>
                <a:gd name="connsiteX2" fmla="*/ 142475 w 1034591"/>
                <a:gd name="connsiteY2" fmla="*/ 894781 h 1129723"/>
                <a:gd name="connsiteX3" fmla="*/ 110152 w 1034591"/>
                <a:gd name="connsiteY3" fmla="*/ 822915 h 1129723"/>
                <a:gd name="connsiteX4" fmla="*/ 0 w 1034591"/>
                <a:gd name="connsiteY4" fmla="*/ 568843 h 1129723"/>
                <a:gd name="connsiteX5" fmla="*/ 716621 w 1034591"/>
                <a:gd name="connsiteY5" fmla="*/ 0 h 1129723"/>
                <a:gd name="connsiteX6" fmla="*/ 1001476 w 1034591"/>
                <a:gd name="connsiteY6" fmla="*/ 502777 h 1129723"/>
                <a:gd name="connsiteX7" fmla="*/ 1018317 w 1034591"/>
                <a:gd name="connsiteY7" fmla="*/ 543098 h 1129723"/>
                <a:gd name="connsiteX8" fmla="*/ 1032175 w 1034591"/>
                <a:gd name="connsiteY8" fmla="*/ 634543 h 1129723"/>
                <a:gd name="connsiteX9" fmla="*/ 568793 w 1034591"/>
                <a:gd name="connsiteY9" fmla="*/ 946334 h 1129723"/>
                <a:gd name="connsiteX0" fmla="*/ 569091 w 1034889"/>
                <a:gd name="connsiteY0" fmla="*/ 946334 h 1129723"/>
                <a:gd name="connsiteX1" fmla="*/ 268862 w 1034889"/>
                <a:gd name="connsiteY1" fmla="*/ 1129723 h 1129723"/>
                <a:gd name="connsiteX2" fmla="*/ 142773 w 1034889"/>
                <a:gd name="connsiteY2" fmla="*/ 894781 h 1129723"/>
                <a:gd name="connsiteX3" fmla="*/ 110450 w 1034889"/>
                <a:gd name="connsiteY3" fmla="*/ 822915 h 1129723"/>
                <a:gd name="connsiteX4" fmla="*/ 298 w 1034889"/>
                <a:gd name="connsiteY4" fmla="*/ 568843 h 1129723"/>
                <a:gd name="connsiteX5" fmla="*/ 716919 w 1034889"/>
                <a:gd name="connsiteY5" fmla="*/ 0 h 1129723"/>
                <a:gd name="connsiteX6" fmla="*/ 1001774 w 1034889"/>
                <a:gd name="connsiteY6" fmla="*/ 502777 h 1129723"/>
                <a:gd name="connsiteX7" fmla="*/ 1018615 w 1034889"/>
                <a:gd name="connsiteY7" fmla="*/ 543098 h 1129723"/>
                <a:gd name="connsiteX8" fmla="*/ 1032473 w 1034889"/>
                <a:gd name="connsiteY8" fmla="*/ 634543 h 1129723"/>
                <a:gd name="connsiteX9" fmla="*/ 569091 w 1034889"/>
                <a:gd name="connsiteY9" fmla="*/ 946334 h 1129723"/>
                <a:gd name="connsiteX0" fmla="*/ 600822 w 1066620"/>
                <a:gd name="connsiteY0" fmla="*/ 942524 h 1125913"/>
                <a:gd name="connsiteX1" fmla="*/ 300593 w 1066620"/>
                <a:gd name="connsiteY1" fmla="*/ 1125913 h 1125913"/>
                <a:gd name="connsiteX2" fmla="*/ 174504 w 1066620"/>
                <a:gd name="connsiteY2" fmla="*/ 890971 h 1125913"/>
                <a:gd name="connsiteX3" fmla="*/ 142181 w 1066620"/>
                <a:gd name="connsiteY3" fmla="*/ 819105 h 1125913"/>
                <a:gd name="connsiteX4" fmla="*/ 32029 w 1066620"/>
                <a:gd name="connsiteY4" fmla="*/ 565033 h 1125913"/>
                <a:gd name="connsiteX5" fmla="*/ 765795 w 1066620"/>
                <a:gd name="connsiteY5" fmla="*/ 0 h 1125913"/>
                <a:gd name="connsiteX6" fmla="*/ 1033505 w 1066620"/>
                <a:gd name="connsiteY6" fmla="*/ 498967 h 1125913"/>
                <a:gd name="connsiteX7" fmla="*/ 1050346 w 1066620"/>
                <a:gd name="connsiteY7" fmla="*/ 539288 h 1125913"/>
                <a:gd name="connsiteX8" fmla="*/ 1064204 w 1066620"/>
                <a:gd name="connsiteY8" fmla="*/ 630733 h 1125913"/>
                <a:gd name="connsiteX9" fmla="*/ 600822 w 1066620"/>
                <a:gd name="connsiteY9" fmla="*/ 942524 h 1125913"/>
                <a:gd name="connsiteX0" fmla="*/ 600822 w 1066620"/>
                <a:gd name="connsiteY0" fmla="*/ 942524 h 1125913"/>
                <a:gd name="connsiteX1" fmla="*/ 300593 w 1066620"/>
                <a:gd name="connsiteY1" fmla="*/ 1125913 h 1125913"/>
                <a:gd name="connsiteX2" fmla="*/ 174504 w 1066620"/>
                <a:gd name="connsiteY2" fmla="*/ 890971 h 1125913"/>
                <a:gd name="connsiteX3" fmla="*/ 142181 w 1066620"/>
                <a:gd name="connsiteY3" fmla="*/ 819105 h 1125913"/>
                <a:gd name="connsiteX4" fmla="*/ 32029 w 1066620"/>
                <a:gd name="connsiteY4" fmla="*/ 565033 h 1125913"/>
                <a:gd name="connsiteX5" fmla="*/ 765795 w 1066620"/>
                <a:gd name="connsiteY5" fmla="*/ 0 h 1125913"/>
                <a:gd name="connsiteX6" fmla="*/ 1033505 w 1066620"/>
                <a:gd name="connsiteY6" fmla="*/ 498967 h 1125913"/>
                <a:gd name="connsiteX7" fmla="*/ 1050346 w 1066620"/>
                <a:gd name="connsiteY7" fmla="*/ 539288 h 1125913"/>
                <a:gd name="connsiteX8" fmla="*/ 1064204 w 1066620"/>
                <a:gd name="connsiteY8" fmla="*/ 630733 h 1125913"/>
                <a:gd name="connsiteX9" fmla="*/ 600822 w 1066620"/>
                <a:gd name="connsiteY9" fmla="*/ 942524 h 1125913"/>
                <a:gd name="connsiteX0" fmla="*/ 600822 w 1066620"/>
                <a:gd name="connsiteY0" fmla="*/ 942524 h 1125913"/>
                <a:gd name="connsiteX1" fmla="*/ 300593 w 1066620"/>
                <a:gd name="connsiteY1" fmla="*/ 1125913 h 1125913"/>
                <a:gd name="connsiteX2" fmla="*/ 174504 w 1066620"/>
                <a:gd name="connsiteY2" fmla="*/ 890971 h 1125913"/>
                <a:gd name="connsiteX3" fmla="*/ 142181 w 1066620"/>
                <a:gd name="connsiteY3" fmla="*/ 819105 h 1125913"/>
                <a:gd name="connsiteX4" fmla="*/ 32029 w 1066620"/>
                <a:gd name="connsiteY4" fmla="*/ 565033 h 1125913"/>
                <a:gd name="connsiteX5" fmla="*/ 765795 w 1066620"/>
                <a:gd name="connsiteY5" fmla="*/ 0 h 1125913"/>
                <a:gd name="connsiteX6" fmla="*/ 1033505 w 1066620"/>
                <a:gd name="connsiteY6" fmla="*/ 498967 h 1125913"/>
                <a:gd name="connsiteX7" fmla="*/ 1050346 w 1066620"/>
                <a:gd name="connsiteY7" fmla="*/ 539288 h 1125913"/>
                <a:gd name="connsiteX8" fmla="*/ 1064204 w 1066620"/>
                <a:gd name="connsiteY8" fmla="*/ 630733 h 1125913"/>
                <a:gd name="connsiteX9" fmla="*/ 600822 w 1066620"/>
                <a:gd name="connsiteY9" fmla="*/ 942524 h 1125913"/>
                <a:gd name="connsiteX0" fmla="*/ 603126 w 1068924"/>
                <a:gd name="connsiteY0" fmla="*/ 942524 h 1125913"/>
                <a:gd name="connsiteX1" fmla="*/ 302897 w 1068924"/>
                <a:gd name="connsiteY1" fmla="*/ 1125913 h 1125913"/>
                <a:gd name="connsiteX2" fmla="*/ 176808 w 1068924"/>
                <a:gd name="connsiteY2" fmla="*/ 890971 h 1125913"/>
                <a:gd name="connsiteX3" fmla="*/ 144485 w 1068924"/>
                <a:gd name="connsiteY3" fmla="*/ 819105 h 1125913"/>
                <a:gd name="connsiteX4" fmla="*/ 34333 w 1068924"/>
                <a:gd name="connsiteY4" fmla="*/ 565033 h 1125913"/>
                <a:gd name="connsiteX5" fmla="*/ 768099 w 1068924"/>
                <a:gd name="connsiteY5" fmla="*/ 0 h 1125913"/>
                <a:gd name="connsiteX6" fmla="*/ 1035809 w 1068924"/>
                <a:gd name="connsiteY6" fmla="*/ 498967 h 1125913"/>
                <a:gd name="connsiteX7" fmla="*/ 1052650 w 1068924"/>
                <a:gd name="connsiteY7" fmla="*/ 539288 h 1125913"/>
                <a:gd name="connsiteX8" fmla="*/ 1066508 w 1068924"/>
                <a:gd name="connsiteY8" fmla="*/ 630733 h 1125913"/>
                <a:gd name="connsiteX9" fmla="*/ 603126 w 1068924"/>
                <a:gd name="connsiteY9" fmla="*/ 942524 h 1125913"/>
                <a:gd name="connsiteX0" fmla="*/ 568793 w 1034591"/>
                <a:gd name="connsiteY0" fmla="*/ 942524 h 1125913"/>
                <a:gd name="connsiteX1" fmla="*/ 268564 w 1034591"/>
                <a:gd name="connsiteY1" fmla="*/ 1125913 h 1125913"/>
                <a:gd name="connsiteX2" fmla="*/ 142475 w 1034591"/>
                <a:gd name="connsiteY2" fmla="*/ 890971 h 1125913"/>
                <a:gd name="connsiteX3" fmla="*/ 110152 w 1034591"/>
                <a:gd name="connsiteY3" fmla="*/ 819105 h 1125913"/>
                <a:gd name="connsiteX4" fmla="*/ 0 w 1034591"/>
                <a:gd name="connsiteY4" fmla="*/ 565033 h 1125913"/>
                <a:gd name="connsiteX5" fmla="*/ 733766 w 1034591"/>
                <a:gd name="connsiteY5" fmla="*/ 0 h 1125913"/>
                <a:gd name="connsiteX6" fmla="*/ 1001476 w 1034591"/>
                <a:gd name="connsiteY6" fmla="*/ 498967 h 1125913"/>
                <a:gd name="connsiteX7" fmla="*/ 1018317 w 1034591"/>
                <a:gd name="connsiteY7" fmla="*/ 539288 h 1125913"/>
                <a:gd name="connsiteX8" fmla="*/ 1032175 w 1034591"/>
                <a:gd name="connsiteY8" fmla="*/ 630733 h 1125913"/>
                <a:gd name="connsiteX9" fmla="*/ 568793 w 1034591"/>
                <a:gd name="connsiteY9" fmla="*/ 942524 h 1125913"/>
                <a:gd name="connsiteX0" fmla="*/ 568793 w 1039855"/>
                <a:gd name="connsiteY0" fmla="*/ 942524 h 1125913"/>
                <a:gd name="connsiteX1" fmla="*/ 268564 w 1039855"/>
                <a:gd name="connsiteY1" fmla="*/ 1125913 h 1125913"/>
                <a:gd name="connsiteX2" fmla="*/ 142475 w 1039855"/>
                <a:gd name="connsiteY2" fmla="*/ 890971 h 1125913"/>
                <a:gd name="connsiteX3" fmla="*/ 110152 w 1039855"/>
                <a:gd name="connsiteY3" fmla="*/ 819105 h 1125913"/>
                <a:gd name="connsiteX4" fmla="*/ 0 w 1039855"/>
                <a:gd name="connsiteY4" fmla="*/ 565033 h 1125913"/>
                <a:gd name="connsiteX5" fmla="*/ 733766 w 1039855"/>
                <a:gd name="connsiteY5" fmla="*/ 0 h 1125913"/>
                <a:gd name="connsiteX6" fmla="*/ 1001476 w 1039855"/>
                <a:gd name="connsiteY6" fmla="*/ 498967 h 1125913"/>
                <a:gd name="connsiteX7" fmla="*/ 1018317 w 1039855"/>
                <a:gd name="connsiteY7" fmla="*/ 539288 h 1125913"/>
                <a:gd name="connsiteX8" fmla="*/ 1037890 w 1039855"/>
                <a:gd name="connsiteY8" fmla="*/ 625018 h 1125913"/>
                <a:gd name="connsiteX9" fmla="*/ 568793 w 1039855"/>
                <a:gd name="connsiteY9" fmla="*/ 942524 h 1125913"/>
                <a:gd name="connsiteX0" fmla="*/ 568793 w 1039855"/>
                <a:gd name="connsiteY0" fmla="*/ 940619 h 1124008"/>
                <a:gd name="connsiteX1" fmla="*/ 268564 w 1039855"/>
                <a:gd name="connsiteY1" fmla="*/ 1124008 h 1124008"/>
                <a:gd name="connsiteX2" fmla="*/ 142475 w 1039855"/>
                <a:gd name="connsiteY2" fmla="*/ 889066 h 1124008"/>
                <a:gd name="connsiteX3" fmla="*/ 110152 w 1039855"/>
                <a:gd name="connsiteY3" fmla="*/ 817200 h 1124008"/>
                <a:gd name="connsiteX4" fmla="*/ 0 w 1039855"/>
                <a:gd name="connsiteY4" fmla="*/ 563128 h 1124008"/>
                <a:gd name="connsiteX5" fmla="*/ 720431 w 1039855"/>
                <a:gd name="connsiteY5" fmla="*/ 0 h 1124008"/>
                <a:gd name="connsiteX6" fmla="*/ 1001476 w 1039855"/>
                <a:gd name="connsiteY6" fmla="*/ 497062 h 1124008"/>
                <a:gd name="connsiteX7" fmla="*/ 1018317 w 1039855"/>
                <a:gd name="connsiteY7" fmla="*/ 537383 h 1124008"/>
                <a:gd name="connsiteX8" fmla="*/ 1037890 w 1039855"/>
                <a:gd name="connsiteY8" fmla="*/ 623113 h 1124008"/>
                <a:gd name="connsiteX9" fmla="*/ 568793 w 1039855"/>
                <a:gd name="connsiteY9" fmla="*/ 940619 h 1124008"/>
                <a:gd name="connsiteX0" fmla="*/ 568793 w 1039855"/>
                <a:gd name="connsiteY0" fmla="*/ 940619 h 1124008"/>
                <a:gd name="connsiteX1" fmla="*/ 268564 w 1039855"/>
                <a:gd name="connsiteY1" fmla="*/ 1124008 h 1124008"/>
                <a:gd name="connsiteX2" fmla="*/ 142475 w 1039855"/>
                <a:gd name="connsiteY2" fmla="*/ 889066 h 1124008"/>
                <a:gd name="connsiteX3" fmla="*/ 110152 w 1039855"/>
                <a:gd name="connsiteY3" fmla="*/ 817200 h 1124008"/>
                <a:gd name="connsiteX4" fmla="*/ 0 w 1039855"/>
                <a:gd name="connsiteY4" fmla="*/ 563128 h 1124008"/>
                <a:gd name="connsiteX5" fmla="*/ 720431 w 1039855"/>
                <a:gd name="connsiteY5" fmla="*/ 0 h 1124008"/>
                <a:gd name="connsiteX6" fmla="*/ 1001476 w 1039855"/>
                <a:gd name="connsiteY6" fmla="*/ 497062 h 1124008"/>
                <a:gd name="connsiteX7" fmla="*/ 1018317 w 1039855"/>
                <a:gd name="connsiteY7" fmla="*/ 537383 h 1124008"/>
                <a:gd name="connsiteX8" fmla="*/ 1037890 w 1039855"/>
                <a:gd name="connsiteY8" fmla="*/ 623113 h 1124008"/>
                <a:gd name="connsiteX9" fmla="*/ 568793 w 1039855"/>
                <a:gd name="connsiteY9" fmla="*/ 940619 h 1124008"/>
                <a:gd name="connsiteX0" fmla="*/ 568793 w 1037890"/>
                <a:gd name="connsiteY0" fmla="*/ 940619 h 1124008"/>
                <a:gd name="connsiteX1" fmla="*/ 268564 w 1037890"/>
                <a:gd name="connsiteY1" fmla="*/ 1124008 h 1124008"/>
                <a:gd name="connsiteX2" fmla="*/ 142475 w 1037890"/>
                <a:gd name="connsiteY2" fmla="*/ 889066 h 1124008"/>
                <a:gd name="connsiteX3" fmla="*/ 110152 w 1037890"/>
                <a:gd name="connsiteY3" fmla="*/ 817200 h 1124008"/>
                <a:gd name="connsiteX4" fmla="*/ 0 w 1037890"/>
                <a:gd name="connsiteY4" fmla="*/ 563128 h 1124008"/>
                <a:gd name="connsiteX5" fmla="*/ 720431 w 1037890"/>
                <a:gd name="connsiteY5" fmla="*/ 0 h 1124008"/>
                <a:gd name="connsiteX6" fmla="*/ 1001476 w 1037890"/>
                <a:gd name="connsiteY6" fmla="*/ 497062 h 1124008"/>
                <a:gd name="connsiteX7" fmla="*/ 1037890 w 1037890"/>
                <a:gd name="connsiteY7" fmla="*/ 623113 h 1124008"/>
                <a:gd name="connsiteX8" fmla="*/ 568793 w 1037890"/>
                <a:gd name="connsiteY8" fmla="*/ 940619 h 1124008"/>
                <a:gd name="connsiteX0" fmla="*/ 568793 w 1040485"/>
                <a:gd name="connsiteY0" fmla="*/ 940619 h 1124008"/>
                <a:gd name="connsiteX1" fmla="*/ 268564 w 1040485"/>
                <a:gd name="connsiteY1" fmla="*/ 1124008 h 1124008"/>
                <a:gd name="connsiteX2" fmla="*/ 142475 w 1040485"/>
                <a:gd name="connsiteY2" fmla="*/ 889066 h 1124008"/>
                <a:gd name="connsiteX3" fmla="*/ 110152 w 1040485"/>
                <a:gd name="connsiteY3" fmla="*/ 817200 h 1124008"/>
                <a:gd name="connsiteX4" fmla="*/ 0 w 1040485"/>
                <a:gd name="connsiteY4" fmla="*/ 563128 h 1124008"/>
                <a:gd name="connsiteX5" fmla="*/ 720431 w 1040485"/>
                <a:gd name="connsiteY5" fmla="*/ 0 h 1124008"/>
                <a:gd name="connsiteX6" fmla="*/ 1001476 w 1040485"/>
                <a:gd name="connsiteY6" fmla="*/ 497062 h 1124008"/>
                <a:gd name="connsiteX7" fmla="*/ 1037890 w 1040485"/>
                <a:gd name="connsiteY7" fmla="*/ 623113 h 1124008"/>
                <a:gd name="connsiteX8" fmla="*/ 568793 w 1040485"/>
                <a:gd name="connsiteY8" fmla="*/ 940619 h 1124008"/>
                <a:gd name="connsiteX0" fmla="*/ 568793 w 1040485"/>
                <a:gd name="connsiteY0" fmla="*/ 940619 h 1124008"/>
                <a:gd name="connsiteX1" fmla="*/ 268564 w 1040485"/>
                <a:gd name="connsiteY1" fmla="*/ 1124008 h 1124008"/>
                <a:gd name="connsiteX2" fmla="*/ 142475 w 1040485"/>
                <a:gd name="connsiteY2" fmla="*/ 889066 h 1124008"/>
                <a:gd name="connsiteX3" fmla="*/ 0 w 1040485"/>
                <a:gd name="connsiteY3" fmla="*/ 563128 h 1124008"/>
                <a:gd name="connsiteX4" fmla="*/ 720431 w 1040485"/>
                <a:gd name="connsiteY4" fmla="*/ 0 h 1124008"/>
                <a:gd name="connsiteX5" fmla="*/ 1001476 w 1040485"/>
                <a:gd name="connsiteY5" fmla="*/ 497062 h 1124008"/>
                <a:gd name="connsiteX6" fmla="*/ 1037890 w 1040485"/>
                <a:gd name="connsiteY6" fmla="*/ 623113 h 1124008"/>
                <a:gd name="connsiteX7" fmla="*/ 568793 w 1040485"/>
                <a:gd name="connsiteY7" fmla="*/ 940619 h 1124008"/>
                <a:gd name="connsiteX0" fmla="*/ 568793 w 1040485"/>
                <a:gd name="connsiteY0" fmla="*/ 940619 h 1124008"/>
                <a:gd name="connsiteX1" fmla="*/ 268564 w 1040485"/>
                <a:gd name="connsiteY1" fmla="*/ 1124008 h 1124008"/>
                <a:gd name="connsiteX2" fmla="*/ 142475 w 1040485"/>
                <a:gd name="connsiteY2" fmla="*/ 889066 h 1124008"/>
                <a:gd name="connsiteX3" fmla="*/ 0 w 1040485"/>
                <a:gd name="connsiteY3" fmla="*/ 563128 h 1124008"/>
                <a:gd name="connsiteX4" fmla="*/ 720431 w 1040485"/>
                <a:gd name="connsiteY4" fmla="*/ 0 h 1124008"/>
                <a:gd name="connsiteX5" fmla="*/ 1001476 w 1040485"/>
                <a:gd name="connsiteY5" fmla="*/ 497062 h 1124008"/>
                <a:gd name="connsiteX6" fmla="*/ 1037890 w 1040485"/>
                <a:gd name="connsiteY6" fmla="*/ 623113 h 1124008"/>
                <a:gd name="connsiteX7" fmla="*/ 568793 w 1040485"/>
                <a:gd name="connsiteY7" fmla="*/ 940619 h 1124008"/>
                <a:gd name="connsiteX0" fmla="*/ 568793 w 1040485"/>
                <a:gd name="connsiteY0" fmla="*/ 940619 h 1184598"/>
                <a:gd name="connsiteX1" fmla="*/ 314687 w 1040485"/>
                <a:gd name="connsiteY1" fmla="*/ 1174571 h 1184598"/>
                <a:gd name="connsiteX2" fmla="*/ 268564 w 1040485"/>
                <a:gd name="connsiteY2" fmla="*/ 1124008 h 1184598"/>
                <a:gd name="connsiteX3" fmla="*/ 142475 w 1040485"/>
                <a:gd name="connsiteY3" fmla="*/ 889066 h 1184598"/>
                <a:gd name="connsiteX4" fmla="*/ 0 w 1040485"/>
                <a:gd name="connsiteY4" fmla="*/ 563128 h 1184598"/>
                <a:gd name="connsiteX5" fmla="*/ 720431 w 1040485"/>
                <a:gd name="connsiteY5" fmla="*/ 0 h 1184598"/>
                <a:gd name="connsiteX6" fmla="*/ 1001476 w 1040485"/>
                <a:gd name="connsiteY6" fmla="*/ 497062 h 1184598"/>
                <a:gd name="connsiteX7" fmla="*/ 1037890 w 1040485"/>
                <a:gd name="connsiteY7" fmla="*/ 623113 h 1184598"/>
                <a:gd name="connsiteX8" fmla="*/ 568793 w 1040485"/>
                <a:gd name="connsiteY8" fmla="*/ 940619 h 1184598"/>
                <a:gd name="connsiteX0" fmla="*/ 568793 w 1040485"/>
                <a:gd name="connsiteY0" fmla="*/ 940619 h 1174571"/>
                <a:gd name="connsiteX1" fmla="*/ 314687 w 1040485"/>
                <a:gd name="connsiteY1" fmla="*/ 1174571 h 1174571"/>
                <a:gd name="connsiteX2" fmla="*/ 268564 w 1040485"/>
                <a:gd name="connsiteY2" fmla="*/ 1124008 h 1174571"/>
                <a:gd name="connsiteX3" fmla="*/ 142475 w 1040485"/>
                <a:gd name="connsiteY3" fmla="*/ 889066 h 1174571"/>
                <a:gd name="connsiteX4" fmla="*/ 0 w 1040485"/>
                <a:gd name="connsiteY4" fmla="*/ 563128 h 1174571"/>
                <a:gd name="connsiteX5" fmla="*/ 720431 w 1040485"/>
                <a:gd name="connsiteY5" fmla="*/ 0 h 1174571"/>
                <a:gd name="connsiteX6" fmla="*/ 1001476 w 1040485"/>
                <a:gd name="connsiteY6" fmla="*/ 497062 h 1174571"/>
                <a:gd name="connsiteX7" fmla="*/ 1037890 w 1040485"/>
                <a:gd name="connsiteY7" fmla="*/ 623113 h 1174571"/>
                <a:gd name="connsiteX8" fmla="*/ 568793 w 1040485"/>
                <a:gd name="connsiteY8" fmla="*/ 940619 h 1174571"/>
                <a:gd name="connsiteX0" fmla="*/ 568793 w 1040485"/>
                <a:gd name="connsiteY0" fmla="*/ 940619 h 1196386"/>
                <a:gd name="connsiteX1" fmla="*/ 333735 w 1040485"/>
                <a:gd name="connsiteY1" fmla="*/ 1196386 h 1196386"/>
                <a:gd name="connsiteX2" fmla="*/ 268564 w 1040485"/>
                <a:gd name="connsiteY2" fmla="*/ 1124008 h 1196386"/>
                <a:gd name="connsiteX3" fmla="*/ 142475 w 1040485"/>
                <a:gd name="connsiteY3" fmla="*/ 889066 h 1196386"/>
                <a:gd name="connsiteX4" fmla="*/ 0 w 1040485"/>
                <a:gd name="connsiteY4" fmla="*/ 563128 h 1196386"/>
                <a:gd name="connsiteX5" fmla="*/ 720431 w 1040485"/>
                <a:gd name="connsiteY5" fmla="*/ 0 h 1196386"/>
                <a:gd name="connsiteX6" fmla="*/ 1001476 w 1040485"/>
                <a:gd name="connsiteY6" fmla="*/ 497062 h 1196386"/>
                <a:gd name="connsiteX7" fmla="*/ 1037890 w 1040485"/>
                <a:gd name="connsiteY7" fmla="*/ 623113 h 1196386"/>
                <a:gd name="connsiteX8" fmla="*/ 568793 w 1040485"/>
                <a:gd name="connsiteY8" fmla="*/ 940619 h 1196386"/>
                <a:gd name="connsiteX0" fmla="*/ 568793 w 1040485"/>
                <a:gd name="connsiteY0" fmla="*/ 940619 h 1196386"/>
                <a:gd name="connsiteX1" fmla="*/ 333735 w 1040485"/>
                <a:gd name="connsiteY1" fmla="*/ 1196386 h 1196386"/>
                <a:gd name="connsiteX2" fmla="*/ 268564 w 1040485"/>
                <a:gd name="connsiteY2" fmla="*/ 1124008 h 1196386"/>
                <a:gd name="connsiteX3" fmla="*/ 142475 w 1040485"/>
                <a:gd name="connsiteY3" fmla="*/ 889066 h 1196386"/>
                <a:gd name="connsiteX4" fmla="*/ 0 w 1040485"/>
                <a:gd name="connsiteY4" fmla="*/ 563128 h 1196386"/>
                <a:gd name="connsiteX5" fmla="*/ 720431 w 1040485"/>
                <a:gd name="connsiteY5" fmla="*/ 0 h 1196386"/>
                <a:gd name="connsiteX6" fmla="*/ 1001476 w 1040485"/>
                <a:gd name="connsiteY6" fmla="*/ 497062 h 1196386"/>
                <a:gd name="connsiteX7" fmla="*/ 1037890 w 1040485"/>
                <a:gd name="connsiteY7" fmla="*/ 623113 h 1196386"/>
                <a:gd name="connsiteX8" fmla="*/ 568793 w 1040485"/>
                <a:gd name="connsiteY8" fmla="*/ 940619 h 1196386"/>
                <a:gd name="connsiteX0" fmla="*/ 568793 w 1040485"/>
                <a:gd name="connsiteY0" fmla="*/ 940619 h 1196386"/>
                <a:gd name="connsiteX1" fmla="*/ 333735 w 1040485"/>
                <a:gd name="connsiteY1" fmla="*/ 1196386 h 1196386"/>
                <a:gd name="connsiteX2" fmla="*/ 268564 w 1040485"/>
                <a:gd name="connsiteY2" fmla="*/ 1124008 h 1196386"/>
                <a:gd name="connsiteX3" fmla="*/ 142475 w 1040485"/>
                <a:gd name="connsiteY3" fmla="*/ 889066 h 1196386"/>
                <a:gd name="connsiteX4" fmla="*/ 0 w 1040485"/>
                <a:gd name="connsiteY4" fmla="*/ 563128 h 1196386"/>
                <a:gd name="connsiteX5" fmla="*/ 720431 w 1040485"/>
                <a:gd name="connsiteY5" fmla="*/ 0 h 1196386"/>
                <a:gd name="connsiteX6" fmla="*/ 1001476 w 1040485"/>
                <a:gd name="connsiteY6" fmla="*/ 497062 h 1196386"/>
                <a:gd name="connsiteX7" fmla="*/ 1037890 w 1040485"/>
                <a:gd name="connsiteY7" fmla="*/ 623113 h 1196386"/>
                <a:gd name="connsiteX8" fmla="*/ 568793 w 1040485"/>
                <a:gd name="connsiteY8" fmla="*/ 940619 h 119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0485" h="1196386">
                  <a:moveTo>
                    <a:pt x="568793" y="940619"/>
                  </a:moveTo>
                  <a:cubicBezTo>
                    <a:pt x="447563" y="1020272"/>
                    <a:pt x="322190" y="1156599"/>
                    <a:pt x="333735" y="1196386"/>
                  </a:cubicBezTo>
                  <a:cubicBezTo>
                    <a:pt x="298423" y="1172689"/>
                    <a:pt x="296570" y="1159335"/>
                    <a:pt x="268564" y="1124008"/>
                  </a:cubicBezTo>
                  <a:cubicBezTo>
                    <a:pt x="233494" y="1073506"/>
                    <a:pt x="168877" y="940201"/>
                    <a:pt x="142475" y="889066"/>
                  </a:cubicBezTo>
                  <a:cubicBezTo>
                    <a:pt x="91173" y="784230"/>
                    <a:pt x="47492" y="671774"/>
                    <a:pt x="0" y="563128"/>
                  </a:cubicBezTo>
                  <a:cubicBezTo>
                    <a:pt x="109651" y="382796"/>
                    <a:pt x="727826" y="56731"/>
                    <a:pt x="720431" y="0"/>
                  </a:cubicBezTo>
                  <a:cubicBezTo>
                    <a:pt x="777951" y="63870"/>
                    <a:pt x="921045" y="313167"/>
                    <a:pt x="1001476" y="497062"/>
                  </a:cubicBezTo>
                  <a:cubicBezTo>
                    <a:pt x="1013614" y="539079"/>
                    <a:pt x="1050517" y="581096"/>
                    <a:pt x="1037890" y="623113"/>
                  </a:cubicBezTo>
                  <a:cubicBezTo>
                    <a:pt x="1025263" y="665130"/>
                    <a:pt x="694791" y="855972"/>
                    <a:pt x="568793" y="94061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5"/>
                </a:gs>
              </a:gsLst>
              <a:lin ang="0" scaled="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r>
                <a:rPr lang="en-US" altLang="zh-CN" dirty="0"/>
                <a:t>  </a:t>
              </a:r>
              <a:endParaRPr lang="zh-CN" altLang="en-US" dirty="0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677546A-F86B-42A5-A77D-A3B647E3A3B3}"/>
              </a:ext>
            </a:extLst>
          </p:cNvPr>
          <p:cNvSpPr/>
          <p:nvPr/>
        </p:nvSpPr>
        <p:spPr>
          <a:xfrm>
            <a:off x="698583" y="4556605"/>
            <a:ext cx="10881622" cy="1754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盼望着盼望着，东风来了，春天的脚步近了。一切都像刚睡醒的样子，欣欣然张开了眼。山朗润起来了，水涨起来了，太阳的脸红起来了。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小草偷偷地从土里钻出来，嫩嫩的，绿绿的。园子里，田野里，瞧去，一大片一大片满是的。坐着，躺着，打两个滚，踢几脚球，赛几趟跑，捉几回迷藏。风轻悄悄的，草软绵绵的。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桃树、杏树、梨树，你不让我，我不让你，都开满了花赶趟儿。红的像火，粉的像霞，白的像雪。花里带着甜味儿；闭了眼，树上仿佛已经满是桃儿、杏儿、梨儿。花下成千成百的蜜蜂嗡嗡地闹着，大小的蝴蝶飞来飞去。野花遍地是：杂样儿，有名字的，没名字的，散在草丛里，像眼睛，像星星，还眨呀眨的。“吹面不寒杨柳风”，不错的，像母亲的手抚摸着你。</a:t>
            </a:r>
          </a:p>
        </p:txBody>
      </p:sp>
    </p:spTree>
    <p:extLst>
      <p:ext uri="{BB962C8B-B14F-4D97-AF65-F5344CB8AC3E}">
        <p14:creationId xmlns:p14="http://schemas.microsoft.com/office/powerpoint/2010/main" val="3757738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CAC37740-9F49-46E9-ABDD-E0B825E5BB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3D30D4DC-5D53-45EE-A335-826B62D4F815}"/>
              </a:ext>
            </a:extLst>
          </p:cNvPr>
          <p:cNvGrpSpPr/>
          <p:nvPr/>
        </p:nvGrpSpPr>
        <p:grpSpPr>
          <a:xfrm>
            <a:off x="4447174" y="981075"/>
            <a:ext cx="3297652" cy="5332000"/>
            <a:chOff x="4264436" y="981075"/>
            <a:chExt cx="3297652" cy="5332000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F2D54111-AA7B-4328-BE69-F1CE68F70518}"/>
                </a:ext>
              </a:extLst>
            </p:cNvPr>
            <p:cNvGrpSpPr/>
            <p:nvPr/>
          </p:nvGrpSpPr>
          <p:grpSpPr>
            <a:xfrm>
              <a:off x="4264436" y="981075"/>
              <a:ext cx="3297652" cy="5332000"/>
              <a:chOff x="7191500" y="292697"/>
              <a:chExt cx="3857044" cy="6236486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="" xmlns:a16="http://schemas.microsoft.com/office/drawing/2014/main" id="{7ABB8A4B-D75D-452D-A1F5-275E5CDF07B9}"/>
                  </a:ext>
                </a:extLst>
              </p:cNvPr>
              <p:cNvSpPr/>
              <p:nvPr/>
            </p:nvSpPr>
            <p:spPr>
              <a:xfrm>
                <a:off x="8283727" y="1656036"/>
                <a:ext cx="1680210" cy="765848"/>
              </a:xfrm>
              <a:custGeom>
                <a:avLst/>
                <a:gdLst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613744 w 1680210"/>
                  <a:gd name="connsiteY4" fmla="*/ 262514 h 1004287"/>
                  <a:gd name="connsiteX5" fmla="*/ 592754 w 1680210"/>
                  <a:gd name="connsiteY5" fmla="*/ 272342 h 1004287"/>
                  <a:gd name="connsiteX6" fmla="*/ 592736 w 1680210"/>
                  <a:gd name="connsiteY6" fmla="*/ 272349 h 1004287"/>
                  <a:gd name="connsiteX7" fmla="*/ 613729 w 1680210"/>
                  <a:gd name="connsiteY7" fmla="*/ 262520 h 1004287"/>
                  <a:gd name="connsiteX8" fmla="*/ 749123 w 1680210"/>
                  <a:gd name="connsiteY8" fmla="*/ 238761 h 1004287"/>
                  <a:gd name="connsiteX9" fmla="*/ 1461797 w 1680210"/>
                  <a:gd name="connsiteY9" fmla="*/ 365761 h 1004287"/>
                  <a:gd name="connsiteX10" fmla="*/ 1616141 w 1680210"/>
                  <a:gd name="connsiteY10" fmla="*/ 406983 h 1004287"/>
                  <a:gd name="connsiteX11" fmla="*/ 1680210 w 1680210"/>
                  <a:gd name="connsiteY11" fmla="*/ 423995 h 1004287"/>
                  <a:gd name="connsiteX12" fmla="*/ 1680210 w 1680210"/>
                  <a:gd name="connsiteY12" fmla="*/ 426152 h 1004287"/>
                  <a:gd name="connsiteX13" fmla="*/ 1631239 w 1680210"/>
                  <a:gd name="connsiteY13" fmla="*/ 503786 h 1004287"/>
                  <a:gd name="connsiteX14" fmla="*/ 1137141 w 1680210"/>
                  <a:gd name="connsiteY14" fmla="*/ 945990 h 1004287"/>
                  <a:gd name="connsiteX15" fmla="*/ 1073352 w 1680210"/>
                  <a:gd name="connsiteY15" fmla="*/ 975857 h 1004287"/>
                  <a:gd name="connsiteX16" fmla="*/ 1037686 w 1680210"/>
                  <a:gd name="connsiteY16" fmla="*/ 989693 h 1004287"/>
                  <a:gd name="connsiteX17" fmla="*/ 931087 w 1680210"/>
                  <a:gd name="connsiteY17" fmla="*/ 1003966 h 1004287"/>
                  <a:gd name="connsiteX18" fmla="*/ 218413 w 1680210"/>
                  <a:gd name="connsiteY18" fmla="*/ 876966 h 1004287"/>
                  <a:gd name="connsiteX19" fmla="*/ 64069 w 1680210"/>
                  <a:gd name="connsiteY19" fmla="*/ 835744 h 1004287"/>
                  <a:gd name="connsiteX20" fmla="*/ 0 w 1680210"/>
                  <a:gd name="connsiteY20" fmla="*/ 818732 h 1004287"/>
                  <a:gd name="connsiteX21" fmla="*/ 0 w 1680210"/>
                  <a:gd name="connsiteY21" fmla="*/ 814455 h 1004287"/>
                  <a:gd name="connsiteX22" fmla="*/ 52727 w 1680210"/>
                  <a:gd name="connsiteY22" fmla="*/ 731240 h 1004287"/>
                  <a:gd name="connsiteX23" fmla="*/ 535395 w 1680210"/>
                  <a:gd name="connsiteY23" fmla="*/ 299196 h 1004287"/>
                  <a:gd name="connsiteX24" fmla="*/ 587065 w 1680210"/>
                  <a:gd name="connsiteY24" fmla="*/ 275004 h 1004287"/>
                  <a:gd name="connsiteX25" fmla="*/ 587049 w 1680210"/>
                  <a:gd name="connsiteY25" fmla="*/ 275013 h 1004287"/>
                  <a:gd name="connsiteX26" fmla="*/ 577993 w 1680210"/>
                  <a:gd name="connsiteY26" fmla="*/ 279253 h 1004287"/>
                  <a:gd name="connsiteX27" fmla="*/ 578533 w 1680210"/>
                  <a:gd name="connsiteY27" fmla="*/ 279760 h 1004287"/>
                  <a:gd name="connsiteX28" fmla="*/ 587049 w 1680210"/>
                  <a:gd name="connsiteY28" fmla="*/ 275013 h 1004287"/>
                  <a:gd name="connsiteX29" fmla="*/ 592754 w 1680210"/>
                  <a:gd name="connsiteY29" fmla="*/ 272342 h 1004287"/>
                  <a:gd name="connsiteX30" fmla="*/ 642524 w 1680210"/>
                  <a:gd name="connsiteY30" fmla="*/ 253034 h 1004287"/>
                  <a:gd name="connsiteX31" fmla="*/ 749123 w 1680210"/>
                  <a:gd name="connsiteY31" fmla="*/ 238761 h 1004287"/>
                  <a:gd name="connsiteX32" fmla="*/ 0 w 1680210"/>
                  <a:gd name="connsiteY32" fmla="*/ 0 h 1004287"/>
                  <a:gd name="connsiteX33" fmla="*/ 1680210 w 1680210"/>
                  <a:gd name="connsiteY33" fmla="*/ 0 h 1004287"/>
                  <a:gd name="connsiteX34" fmla="*/ 1680210 w 1680210"/>
                  <a:gd name="connsiteY34" fmla="*/ 1 h 1004287"/>
                  <a:gd name="connsiteX35" fmla="*/ 0 w 1680210"/>
                  <a:gd name="connsiteY35" fmla="*/ 1 h 1004287"/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1680210 w 1680210"/>
                  <a:gd name="connsiteY4" fmla="*/ 733745 h 1004287"/>
                  <a:gd name="connsiteX5" fmla="*/ 613744 w 1680210"/>
                  <a:gd name="connsiteY5" fmla="*/ 262514 h 1004287"/>
                  <a:gd name="connsiteX6" fmla="*/ 592754 w 1680210"/>
                  <a:gd name="connsiteY6" fmla="*/ 272342 h 1004287"/>
                  <a:gd name="connsiteX7" fmla="*/ 592736 w 1680210"/>
                  <a:gd name="connsiteY7" fmla="*/ 272349 h 1004287"/>
                  <a:gd name="connsiteX8" fmla="*/ 613729 w 1680210"/>
                  <a:gd name="connsiteY8" fmla="*/ 262520 h 1004287"/>
                  <a:gd name="connsiteX9" fmla="*/ 613744 w 1680210"/>
                  <a:gd name="connsiteY9" fmla="*/ 262514 h 1004287"/>
                  <a:gd name="connsiteX10" fmla="*/ 749123 w 1680210"/>
                  <a:gd name="connsiteY10" fmla="*/ 238761 h 1004287"/>
                  <a:gd name="connsiteX11" fmla="*/ 1461797 w 1680210"/>
                  <a:gd name="connsiteY11" fmla="*/ 365761 h 1004287"/>
                  <a:gd name="connsiteX12" fmla="*/ 1616141 w 1680210"/>
                  <a:gd name="connsiteY12" fmla="*/ 406983 h 1004287"/>
                  <a:gd name="connsiteX13" fmla="*/ 1680210 w 1680210"/>
                  <a:gd name="connsiteY13" fmla="*/ 423995 h 1004287"/>
                  <a:gd name="connsiteX14" fmla="*/ 1680210 w 1680210"/>
                  <a:gd name="connsiteY14" fmla="*/ 426152 h 1004287"/>
                  <a:gd name="connsiteX15" fmla="*/ 1631239 w 1680210"/>
                  <a:gd name="connsiteY15" fmla="*/ 503786 h 1004287"/>
                  <a:gd name="connsiteX16" fmla="*/ 1137141 w 1680210"/>
                  <a:gd name="connsiteY16" fmla="*/ 945990 h 1004287"/>
                  <a:gd name="connsiteX17" fmla="*/ 1073352 w 1680210"/>
                  <a:gd name="connsiteY17" fmla="*/ 975857 h 1004287"/>
                  <a:gd name="connsiteX18" fmla="*/ 1037686 w 1680210"/>
                  <a:gd name="connsiteY18" fmla="*/ 989693 h 1004287"/>
                  <a:gd name="connsiteX19" fmla="*/ 931087 w 1680210"/>
                  <a:gd name="connsiteY19" fmla="*/ 1003966 h 1004287"/>
                  <a:gd name="connsiteX20" fmla="*/ 218413 w 1680210"/>
                  <a:gd name="connsiteY20" fmla="*/ 876966 h 1004287"/>
                  <a:gd name="connsiteX21" fmla="*/ 64069 w 1680210"/>
                  <a:gd name="connsiteY21" fmla="*/ 835744 h 1004287"/>
                  <a:gd name="connsiteX22" fmla="*/ 0 w 1680210"/>
                  <a:gd name="connsiteY22" fmla="*/ 818732 h 1004287"/>
                  <a:gd name="connsiteX23" fmla="*/ 0 w 1680210"/>
                  <a:gd name="connsiteY23" fmla="*/ 814455 h 1004287"/>
                  <a:gd name="connsiteX24" fmla="*/ 52727 w 1680210"/>
                  <a:gd name="connsiteY24" fmla="*/ 731240 h 1004287"/>
                  <a:gd name="connsiteX25" fmla="*/ 535395 w 1680210"/>
                  <a:gd name="connsiteY25" fmla="*/ 299196 h 1004287"/>
                  <a:gd name="connsiteX26" fmla="*/ 587065 w 1680210"/>
                  <a:gd name="connsiteY26" fmla="*/ 275004 h 1004287"/>
                  <a:gd name="connsiteX27" fmla="*/ 587049 w 1680210"/>
                  <a:gd name="connsiteY27" fmla="*/ 275013 h 1004287"/>
                  <a:gd name="connsiteX28" fmla="*/ 577993 w 1680210"/>
                  <a:gd name="connsiteY28" fmla="*/ 279253 h 1004287"/>
                  <a:gd name="connsiteX29" fmla="*/ 578533 w 1680210"/>
                  <a:gd name="connsiteY29" fmla="*/ 279760 h 1004287"/>
                  <a:gd name="connsiteX30" fmla="*/ 587049 w 1680210"/>
                  <a:gd name="connsiteY30" fmla="*/ 275013 h 1004287"/>
                  <a:gd name="connsiteX31" fmla="*/ 592754 w 1680210"/>
                  <a:gd name="connsiteY31" fmla="*/ 272342 h 1004287"/>
                  <a:gd name="connsiteX32" fmla="*/ 642524 w 1680210"/>
                  <a:gd name="connsiteY32" fmla="*/ 253034 h 1004287"/>
                  <a:gd name="connsiteX33" fmla="*/ 749123 w 1680210"/>
                  <a:gd name="connsiteY33" fmla="*/ 238761 h 1004287"/>
                  <a:gd name="connsiteX34" fmla="*/ 0 w 1680210"/>
                  <a:gd name="connsiteY34" fmla="*/ 0 h 1004287"/>
                  <a:gd name="connsiteX35" fmla="*/ 1680210 w 1680210"/>
                  <a:gd name="connsiteY35" fmla="*/ 0 h 1004287"/>
                  <a:gd name="connsiteX36" fmla="*/ 0 w 1680210"/>
                  <a:gd name="connsiteY36" fmla="*/ 1 h 1004287"/>
                  <a:gd name="connsiteX37" fmla="*/ 0 w 1680210"/>
                  <a:gd name="connsiteY37" fmla="*/ 0 h 1004287"/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1680210 w 1680210"/>
                  <a:gd name="connsiteY4" fmla="*/ 733745 h 1004287"/>
                  <a:gd name="connsiteX5" fmla="*/ 613744 w 1680210"/>
                  <a:gd name="connsiteY5" fmla="*/ 262514 h 1004287"/>
                  <a:gd name="connsiteX6" fmla="*/ 592754 w 1680210"/>
                  <a:gd name="connsiteY6" fmla="*/ 272342 h 1004287"/>
                  <a:gd name="connsiteX7" fmla="*/ 592736 w 1680210"/>
                  <a:gd name="connsiteY7" fmla="*/ 272349 h 1004287"/>
                  <a:gd name="connsiteX8" fmla="*/ 613729 w 1680210"/>
                  <a:gd name="connsiteY8" fmla="*/ 262520 h 1004287"/>
                  <a:gd name="connsiteX9" fmla="*/ 613744 w 1680210"/>
                  <a:gd name="connsiteY9" fmla="*/ 262514 h 1004287"/>
                  <a:gd name="connsiteX10" fmla="*/ 749123 w 1680210"/>
                  <a:gd name="connsiteY10" fmla="*/ 238761 h 1004287"/>
                  <a:gd name="connsiteX11" fmla="*/ 1461797 w 1680210"/>
                  <a:gd name="connsiteY11" fmla="*/ 365761 h 1004287"/>
                  <a:gd name="connsiteX12" fmla="*/ 1616141 w 1680210"/>
                  <a:gd name="connsiteY12" fmla="*/ 406983 h 1004287"/>
                  <a:gd name="connsiteX13" fmla="*/ 1680210 w 1680210"/>
                  <a:gd name="connsiteY13" fmla="*/ 423995 h 1004287"/>
                  <a:gd name="connsiteX14" fmla="*/ 1680210 w 1680210"/>
                  <a:gd name="connsiteY14" fmla="*/ 426152 h 1004287"/>
                  <a:gd name="connsiteX15" fmla="*/ 1631239 w 1680210"/>
                  <a:gd name="connsiteY15" fmla="*/ 503786 h 1004287"/>
                  <a:gd name="connsiteX16" fmla="*/ 1137141 w 1680210"/>
                  <a:gd name="connsiteY16" fmla="*/ 945990 h 1004287"/>
                  <a:gd name="connsiteX17" fmla="*/ 1073352 w 1680210"/>
                  <a:gd name="connsiteY17" fmla="*/ 975857 h 1004287"/>
                  <a:gd name="connsiteX18" fmla="*/ 1037686 w 1680210"/>
                  <a:gd name="connsiteY18" fmla="*/ 989693 h 1004287"/>
                  <a:gd name="connsiteX19" fmla="*/ 931087 w 1680210"/>
                  <a:gd name="connsiteY19" fmla="*/ 1003966 h 1004287"/>
                  <a:gd name="connsiteX20" fmla="*/ 218413 w 1680210"/>
                  <a:gd name="connsiteY20" fmla="*/ 876966 h 1004287"/>
                  <a:gd name="connsiteX21" fmla="*/ 64069 w 1680210"/>
                  <a:gd name="connsiteY21" fmla="*/ 835744 h 1004287"/>
                  <a:gd name="connsiteX22" fmla="*/ 0 w 1680210"/>
                  <a:gd name="connsiteY22" fmla="*/ 818732 h 1004287"/>
                  <a:gd name="connsiteX23" fmla="*/ 0 w 1680210"/>
                  <a:gd name="connsiteY23" fmla="*/ 814455 h 1004287"/>
                  <a:gd name="connsiteX24" fmla="*/ 52727 w 1680210"/>
                  <a:gd name="connsiteY24" fmla="*/ 731240 h 1004287"/>
                  <a:gd name="connsiteX25" fmla="*/ 535395 w 1680210"/>
                  <a:gd name="connsiteY25" fmla="*/ 299196 h 1004287"/>
                  <a:gd name="connsiteX26" fmla="*/ 587065 w 1680210"/>
                  <a:gd name="connsiteY26" fmla="*/ 275004 h 1004287"/>
                  <a:gd name="connsiteX27" fmla="*/ 587049 w 1680210"/>
                  <a:gd name="connsiteY27" fmla="*/ 275013 h 1004287"/>
                  <a:gd name="connsiteX28" fmla="*/ 577993 w 1680210"/>
                  <a:gd name="connsiteY28" fmla="*/ 279253 h 1004287"/>
                  <a:gd name="connsiteX29" fmla="*/ 578533 w 1680210"/>
                  <a:gd name="connsiteY29" fmla="*/ 279760 h 1004287"/>
                  <a:gd name="connsiteX30" fmla="*/ 587049 w 1680210"/>
                  <a:gd name="connsiteY30" fmla="*/ 275013 h 1004287"/>
                  <a:gd name="connsiteX31" fmla="*/ 592754 w 1680210"/>
                  <a:gd name="connsiteY31" fmla="*/ 272342 h 1004287"/>
                  <a:gd name="connsiteX32" fmla="*/ 642524 w 1680210"/>
                  <a:gd name="connsiteY32" fmla="*/ 253034 h 1004287"/>
                  <a:gd name="connsiteX33" fmla="*/ 749123 w 1680210"/>
                  <a:gd name="connsiteY33" fmla="*/ 238761 h 1004287"/>
                  <a:gd name="connsiteX34" fmla="*/ 0 w 1680210"/>
                  <a:gd name="connsiteY34" fmla="*/ 0 h 1004287"/>
                  <a:gd name="connsiteX35" fmla="*/ 0 w 1680210"/>
                  <a:gd name="connsiteY35" fmla="*/ 1 h 1004287"/>
                  <a:gd name="connsiteX36" fmla="*/ 0 w 1680210"/>
                  <a:gd name="connsiteY36" fmla="*/ 0 h 1004287"/>
                  <a:gd name="connsiteX0" fmla="*/ 1680210 w 1680210"/>
                  <a:gd name="connsiteY0" fmla="*/ 495306 h 765848"/>
                  <a:gd name="connsiteX1" fmla="*/ 1680210 w 1680210"/>
                  <a:gd name="connsiteY1" fmla="*/ 495918 h 765848"/>
                  <a:gd name="connsiteX2" fmla="*/ 1066466 w 1680210"/>
                  <a:gd name="connsiteY2" fmla="*/ 741774 h 765848"/>
                  <a:gd name="connsiteX3" fmla="*/ 1075515 w 1680210"/>
                  <a:gd name="connsiteY3" fmla="*/ 737537 h 765848"/>
                  <a:gd name="connsiteX4" fmla="*/ 1680210 w 1680210"/>
                  <a:gd name="connsiteY4" fmla="*/ 495306 h 765848"/>
                  <a:gd name="connsiteX5" fmla="*/ 613744 w 1680210"/>
                  <a:gd name="connsiteY5" fmla="*/ 24075 h 765848"/>
                  <a:gd name="connsiteX6" fmla="*/ 592754 w 1680210"/>
                  <a:gd name="connsiteY6" fmla="*/ 33903 h 765848"/>
                  <a:gd name="connsiteX7" fmla="*/ 592736 w 1680210"/>
                  <a:gd name="connsiteY7" fmla="*/ 33910 h 765848"/>
                  <a:gd name="connsiteX8" fmla="*/ 613729 w 1680210"/>
                  <a:gd name="connsiteY8" fmla="*/ 24081 h 765848"/>
                  <a:gd name="connsiteX9" fmla="*/ 613744 w 1680210"/>
                  <a:gd name="connsiteY9" fmla="*/ 24075 h 765848"/>
                  <a:gd name="connsiteX10" fmla="*/ 749123 w 1680210"/>
                  <a:gd name="connsiteY10" fmla="*/ 322 h 765848"/>
                  <a:gd name="connsiteX11" fmla="*/ 1461797 w 1680210"/>
                  <a:gd name="connsiteY11" fmla="*/ 127322 h 765848"/>
                  <a:gd name="connsiteX12" fmla="*/ 1616141 w 1680210"/>
                  <a:gd name="connsiteY12" fmla="*/ 168544 h 765848"/>
                  <a:gd name="connsiteX13" fmla="*/ 1680210 w 1680210"/>
                  <a:gd name="connsiteY13" fmla="*/ 185556 h 765848"/>
                  <a:gd name="connsiteX14" fmla="*/ 1680210 w 1680210"/>
                  <a:gd name="connsiteY14" fmla="*/ 187713 h 765848"/>
                  <a:gd name="connsiteX15" fmla="*/ 1631239 w 1680210"/>
                  <a:gd name="connsiteY15" fmla="*/ 265347 h 765848"/>
                  <a:gd name="connsiteX16" fmla="*/ 1137141 w 1680210"/>
                  <a:gd name="connsiteY16" fmla="*/ 707551 h 765848"/>
                  <a:gd name="connsiteX17" fmla="*/ 1073352 w 1680210"/>
                  <a:gd name="connsiteY17" fmla="*/ 737418 h 765848"/>
                  <a:gd name="connsiteX18" fmla="*/ 1037686 w 1680210"/>
                  <a:gd name="connsiteY18" fmla="*/ 751254 h 765848"/>
                  <a:gd name="connsiteX19" fmla="*/ 931087 w 1680210"/>
                  <a:gd name="connsiteY19" fmla="*/ 765527 h 765848"/>
                  <a:gd name="connsiteX20" fmla="*/ 218413 w 1680210"/>
                  <a:gd name="connsiteY20" fmla="*/ 638527 h 765848"/>
                  <a:gd name="connsiteX21" fmla="*/ 64069 w 1680210"/>
                  <a:gd name="connsiteY21" fmla="*/ 597305 h 765848"/>
                  <a:gd name="connsiteX22" fmla="*/ 0 w 1680210"/>
                  <a:gd name="connsiteY22" fmla="*/ 580293 h 765848"/>
                  <a:gd name="connsiteX23" fmla="*/ 0 w 1680210"/>
                  <a:gd name="connsiteY23" fmla="*/ 576016 h 765848"/>
                  <a:gd name="connsiteX24" fmla="*/ 52727 w 1680210"/>
                  <a:gd name="connsiteY24" fmla="*/ 492801 h 765848"/>
                  <a:gd name="connsiteX25" fmla="*/ 535395 w 1680210"/>
                  <a:gd name="connsiteY25" fmla="*/ 60757 h 765848"/>
                  <a:gd name="connsiteX26" fmla="*/ 587065 w 1680210"/>
                  <a:gd name="connsiteY26" fmla="*/ 36565 h 765848"/>
                  <a:gd name="connsiteX27" fmla="*/ 587049 w 1680210"/>
                  <a:gd name="connsiteY27" fmla="*/ 36574 h 765848"/>
                  <a:gd name="connsiteX28" fmla="*/ 577993 w 1680210"/>
                  <a:gd name="connsiteY28" fmla="*/ 40814 h 765848"/>
                  <a:gd name="connsiteX29" fmla="*/ 578533 w 1680210"/>
                  <a:gd name="connsiteY29" fmla="*/ 41321 h 765848"/>
                  <a:gd name="connsiteX30" fmla="*/ 587049 w 1680210"/>
                  <a:gd name="connsiteY30" fmla="*/ 36574 h 765848"/>
                  <a:gd name="connsiteX31" fmla="*/ 592754 w 1680210"/>
                  <a:gd name="connsiteY31" fmla="*/ 33903 h 765848"/>
                  <a:gd name="connsiteX32" fmla="*/ 642524 w 1680210"/>
                  <a:gd name="connsiteY32" fmla="*/ 14595 h 765848"/>
                  <a:gd name="connsiteX33" fmla="*/ 749123 w 1680210"/>
                  <a:gd name="connsiteY33" fmla="*/ 322 h 765848"/>
                  <a:gd name="connsiteX0" fmla="*/ 1075515 w 1680210"/>
                  <a:gd name="connsiteY0" fmla="*/ 737537 h 765848"/>
                  <a:gd name="connsiteX1" fmla="*/ 1680210 w 1680210"/>
                  <a:gd name="connsiteY1" fmla="*/ 495918 h 765848"/>
                  <a:gd name="connsiteX2" fmla="*/ 1066466 w 1680210"/>
                  <a:gd name="connsiteY2" fmla="*/ 741774 h 765848"/>
                  <a:gd name="connsiteX3" fmla="*/ 1075515 w 1680210"/>
                  <a:gd name="connsiteY3" fmla="*/ 737537 h 765848"/>
                  <a:gd name="connsiteX4" fmla="*/ 613744 w 1680210"/>
                  <a:gd name="connsiteY4" fmla="*/ 24075 h 765848"/>
                  <a:gd name="connsiteX5" fmla="*/ 592754 w 1680210"/>
                  <a:gd name="connsiteY5" fmla="*/ 33903 h 765848"/>
                  <a:gd name="connsiteX6" fmla="*/ 592736 w 1680210"/>
                  <a:gd name="connsiteY6" fmla="*/ 33910 h 765848"/>
                  <a:gd name="connsiteX7" fmla="*/ 613729 w 1680210"/>
                  <a:gd name="connsiteY7" fmla="*/ 24081 h 765848"/>
                  <a:gd name="connsiteX8" fmla="*/ 613744 w 1680210"/>
                  <a:gd name="connsiteY8" fmla="*/ 24075 h 765848"/>
                  <a:gd name="connsiteX9" fmla="*/ 749123 w 1680210"/>
                  <a:gd name="connsiteY9" fmla="*/ 322 h 765848"/>
                  <a:gd name="connsiteX10" fmla="*/ 1461797 w 1680210"/>
                  <a:gd name="connsiteY10" fmla="*/ 127322 h 765848"/>
                  <a:gd name="connsiteX11" fmla="*/ 1616141 w 1680210"/>
                  <a:gd name="connsiteY11" fmla="*/ 168544 h 765848"/>
                  <a:gd name="connsiteX12" fmla="*/ 1680210 w 1680210"/>
                  <a:gd name="connsiteY12" fmla="*/ 185556 h 765848"/>
                  <a:gd name="connsiteX13" fmla="*/ 1680210 w 1680210"/>
                  <a:gd name="connsiteY13" fmla="*/ 187713 h 765848"/>
                  <a:gd name="connsiteX14" fmla="*/ 1631239 w 1680210"/>
                  <a:gd name="connsiteY14" fmla="*/ 265347 h 765848"/>
                  <a:gd name="connsiteX15" fmla="*/ 1137141 w 1680210"/>
                  <a:gd name="connsiteY15" fmla="*/ 707551 h 765848"/>
                  <a:gd name="connsiteX16" fmla="*/ 1073352 w 1680210"/>
                  <a:gd name="connsiteY16" fmla="*/ 737418 h 765848"/>
                  <a:gd name="connsiteX17" fmla="*/ 1037686 w 1680210"/>
                  <a:gd name="connsiteY17" fmla="*/ 751254 h 765848"/>
                  <a:gd name="connsiteX18" fmla="*/ 931087 w 1680210"/>
                  <a:gd name="connsiteY18" fmla="*/ 765527 h 765848"/>
                  <a:gd name="connsiteX19" fmla="*/ 218413 w 1680210"/>
                  <a:gd name="connsiteY19" fmla="*/ 638527 h 765848"/>
                  <a:gd name="connsiteX20" fmla="*/ 64069 w 1680210"/>
                  <a:gd name="connsiteY20" fmla="*/ 597305 h 765848"/>
                  <a:gd name="connsiteX21" fmla="*/ 0 w 1680210"/>
                  <a:gd name="connsiteY21" fmla="*/ 580293 h 765848"/>
                  <a:gd name="connsiteX22" fmla="*/ 0 w 1680210"/>
                  <a:gd name="connsiteY22" fmla="*/ 576016 h 765848"/>
                  <a:gd name="connsiteX23" fmla="*/ 52727 w 1680210"/>
                  <a:gd name="connsiteY23" fmla="*/ 492801 h 765848"/>
                  <a:gd name="connsiteX24" fmla="*/ 535395 w 1680210"/>
                  <a:gd name="connsiteY24" fmla="*/ 60757 h 765848"/>
                  <a:gd name="connsiteX25" fmla="*/ 587065 w 1680210"/>
                  <a:gd name="connsiteY25" fmla="*/ 36565 h 765848"/>
                  <a:gd name="connsiteX26" fmla="*/ 587049 w 1680210"/>
                  <a:gd name="connsiteY26" fmla="*/ 36574 h 765848"/>
                  <a:gd name="connsiteX27" fmla="*/ 577993 w 1680210"/>
                  <a:gd name="connsiteY27" fmla="*/ 40814 h 765848"/>
                  <a:gd name="connsiteX28" fmla="*/ 578533 w 1680210"/>
                  <a:gd name="connsiteY28" fmla="*/ 41321 h 765848"/>
                  <a:gd name="connsiteX29" fmla="*/ 587049 w 1680210"/>
                  <a:gd name="connsiteY29" fmla="*/ 36574 h 765848"/>
                  <a:gd name="connsiteX30" fmla="*/ 592754 w 1680210"/>
                  <a:gd name="connsiteY30" fmla="*/ 33903 h 765848"/>
                  <a:gd name="connsiteX31" fmla="*/ 642524 w 1680210"/>
                  <a:gd name="connsiteY31" fmla="*/ 14595 h 765848"/>
                  <a:gd name="connsiteX32" fmla="*/ 749123 w 1680210"/>
                  <a:gd name="connsiteY32" fmla="*/ 322 h 765848"/>
                  <a:gd name="connsiteX0" fmla="*/ 1075515 w 1680210"/>
                  <a:gd name="connsiteY0" fmla="*/ 737537 h 765848"/>
                  <a:gd name="connsiteX1" fmla="*/ 1066466 w 1680210"/>
                  <a:gd name="connsiteY1" fmla="*/ 741774 h 765848"/>
                  <a:gd name="connsiteX2" fmla="*/ 1075515 w 1680210"/>
                  <a:gd name="connsiteY2" fmla="*/ 737537 h 765848"/>
                  <a:gd name="connsiteX3" fmla="*/ 613744 w 1680210"/>
                  <a:gd name="connsiteY3" fmla="*/ 24075 h 765848"/>
                  <a:gd name="connsiteX4" fmla="*/ 592754 w 1680210"/>
                  <a:gd name="connsiteY4" fmla="*/ 33903 h 765848"/>
                  <a:gd name="connsiteX5" fmla="*/ 592736 w 1680210"/>
                  <a:gd name="connsiteY5" fmla="*/ 33910 h 765848"/>
                  <a:gd name="connsiteX6" fmla="*/ 613729 w 1680210"/>
                  <a:gd name="connsiteY6" fmla="*/ 24081 h 765848"/>
                  <a:gd name="connsiteX7" fmla="*/ 613744 w 1680210"/>
                  <a:gd name="connsiteY7" fmla="*/ 24075 h 765848"/>
                  <a:gd name="connsiteX8" fmla="*/ 749123 w 1680210"/>
                  <a:gd name="connsiteY8" fmla="*/ 322 h 765848"/>
                  <a:gd name="connsiteX9" fmla="*/ 1461797 w 1680210"/>
                  <a:gd name="connsiteY9" fmla="*/ 127322 h 765848"/>
                  <a:gd name="connsiteX10" fmla="*/ 1616141 w 1680210"/>
                  <a:gd name="connsiteY10" fmla="*/ 168544 h 765848"/>
                  <a:gd name="connsiteX11" fmla="*/ 1680210 w 1680210"/>
                  <a:gd name="connsiteY11" fmla="*/ 185556 h 765848"/>
                  <a:gd name="connsiteX12" fmla="*/ 1680210 w 1680210"/>
                  <a:gd name="connsiteY12" fmla="*/ 187713 h 765848"/>
                  <a:gd name="connsiteX13" fmla="*/ 1631239 w 1680210"/>
                  <a:gd name="connsiteY13" fmla="*/ 265347 h 765848"/>
                  <a:gd name="connsiteX14" fmla="*/ 1137141 w 1680210"/>
                  <a:gd name="connsiteY14" fmla="*/ 707551 h 765848"/>
                  <a:gd name="connsiteX15" fmla="*/ 1073352 w 1680210"/>
                  <a:gd name="connsiteY15" fmla="*/ 737418 h 765848"/>
                  <a:gd name="connsiteX16" fmla="*/ 1037686 w 1680210"/>
                  <a:gd name="connsiteY16" fmla="*/ 751254 h 765848"/>
                  <a:gd name="connsiteX17" fmla="*/ 931087 w 1680210"/>
                  <a:gd name="connsiteY17" fmla="*/ 765527 h 765848"/>
                  <a:gd name="connsiteX18" fmla="*/ 218413 w 1680210"/>
                  <a:gd name="connsiteY18" fmla="*/ 638527 h 765848"/>
                  <a:gd name="connsiteX19" fmla="*/ 64069 w 1680210"/>
                  <a:gd name="connsiteY19" fmla="*/ 597305 h 765848"/>
                  <a:gd name="connsiteX20" fmla="*/ 0 w 1680210"/>
                  <a:gd name="connsiteY20" fmla="*/ 580293 h 765848"/>
                  <a:gd name="connsiteX21" fmla="*/ 0 w 1680210"/>
                  <a:gd name="connsiteY21" fmla="*/ 576016 h 765848"/>
                  <a:gd name="connsiteX22" fmla="*/ 52727 w 1680210"/>
                  <a:gd name="connsiteY22" fmla="*/ 492801 h 765848"/>
                  <a:gd name="connsiteX23" fmla="*/ 535395 w 1680210"/>
                  <a:gd name="connsiteY23" fmla="*/ 60757 h 765848"/>
                  <a:gd name="connsiteX24" fmla="*/ 587065 w 1680210"/>
                  <a:gd name="connsiteY24" fmla="*/ 36565 h 765848"/>
                  <a:gd name="connsiteX25" fmla="*/ 587049 w 1680210"/>
                  <a:gd name="connsiteY25" fmla="*/ 36574 h 765848"/>
                  <a:gd name="connsiteX26" fmla="*/ 577993 w 1680210"/>
                  <a:gd name="connsiteY26" fmla="*/ 40814 h 765848"/>
                  <a:gd name="connsiteX27" fmla="*/ 578533 w 1680210"/>
                  <a:gd name="connsiteY27" fmla="*/ 41321 h 765848"/>
                  <a:gd name="connsiteX28" fmla="*/ 587049 w 1680210"/>
                  <a:gd name="connsiteY28" fmla="*/ 36574 h 765848"/>
                  <a:gd name="connsiteX29" fmla="*/ 592754 w 1680210"/>
                  <a:gd name="connsiteY29" fmla="*/ 33903 h 765848"/>
                  <a:gd name="connsiteX30" fmla="*/ 642524 w 1680210"/>
                  <a:gd name="connsiteY30" fmla="*/ 14595 h 765848"/>
                  <a:gd name="connsiteX31" fmla="*/ 749123 w 1680210"/>
                  <a:gd name="connsiteY31" fmla="*/ 322 h 76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680210" h="765848">
                    <a:moveTo>
                      <a:pt x="1075515" y="737537"/>
                    </a:moveTo>
                    <a:lnTo>
                      <a:pt x="1066466" y="741774"/>
                    </a:lnTo>
                    <a:lnTo>
                      <a:pt x="1075515" y="737537"/>
                    </a:lnTo>
                    <a:close/>
                    <a:moveTo>
                      <a:pt x="613744" y="24075"/>
                    </a:moveTo>
                    <a:lnTo>
                      <a:pt x="592754" y="33903"/>
                    </a:lnTo>
                    <a:cubicBezTo>
                      <a:pt x="592748" y="33905"/>
                      <a:pt x="592742" y="33908"/>
                      <a:pt x="592736" y="33910"/>
                    </a:cubicBezTo>
                    <a:lnTo>
                      <a:pt x="613729" y="24081"/>
                    </a:lnTo>
                    <a:lnTo>
                      <a:pt x="613744" y="24075"/>
                    </a:lnTo>
                    <a:close/>
                    <a:moveTo>
                      <a:pt x="749123" y="322"/>
                    </a:moveTo>
                    <a:cubicBezTo>
                      <a:pt x="935458" y="9409"/>
                      <a:pt x="1278671" y="70792"/>
                      <a:pt x="1461797" y="127322"/>
                    </a:cubicBezTo>
                    <a:cubicBezTo>
                      <a:pt x="1507579" y="141455"/>
                      <a:pt x="1562050" y="154769"/>
                      <a:pt x="1616141" y="168544"/>
                    </a:cubicBezTo>
                    <a:lnTo>
                      <a:pt x="1680210" y="185556"/>
                    </a:lnTo>
                    <a:lnTo>
                      <a:pt x="1680210" y="187713"/>
                    </a:lnTo>
                    <a:lnTo>
                      <a:pt x="1631239" y="265347"/>
                    </a:lnTo>
                    <a:cubicBezTo>
                      <a:pt x="1499703" y="448960"/>
                      <a:pt x="1320439" y="610774"/>
                      <a:pt x="1137141" y="707551"/>
                    </a:cubicBezTo>
                    <a:lnTo>
                      <a:pt x="1073352" y="737418"/>
                    </a:lnTo>
                    <a:lnTo>
                      <a:pt x="1037686" y="751254"/>
                    </a:lnTo>
                    <a:cubicBezTo>
                      <a:pt x="1002111" y="762117"/>
                      <a:pt x="966025" y="767231"/>
                      <a:pt x="931087" y="765527"/>
                    </a:cubicBezTo>
                    <a:cubicBezTo>
                      <a:pt x="744752" y="756440"/>
                      <a:pt x="401539" y="695057"/>
                      <a:pt x="218413" y="638527"/>
                    </a:cubicBezTo>
                    <a:cubicBezTo>
                      <a:pt x="172631" y="624394"/>
                      <a:pt x="118160" y="611080"/>
                      <a:pt x="64069" y="597305"/>
                    </a:cubicBezTo>
                    <a:lnTo>
                      <a:pt x="0" y="580293"/>
                    </a:lnTo>
                    <a:lnTo>
                      <a:pt x="0" y="576016"/>
                    </a:lnTo>
                    <a:lnTo>
                      <a:pt x="52727" y="492801"/>
                    </a:lnTo>
                    <a:cubicBezTo>
                      <a:pt x="180453" y="314268"/>
                      <a:pt x="352098" y="157535"/>
                      <a:pt x="535395" y="60757"/>
                    </a:cubicBezTo>
                    <a:lnTo>
                      <a:pt x="587065" y="36565"/>
                    </a:lnTo>
                    <a:cubicBezTo>
                      <a:pt x="587060" y="36568"/>
                      <a:pt x="587054" y="36571"/>
                      <a:pt x="587049" y="36574"/>
                    </a:cubicBezTo>
                    <a:lnTo>
                      <a:pt x="577993" y="40814"/>
                    </a:lnTo>
                    <a:lnTo>
                      <a:pt x="578533" y="41321"/>
                    </a:lnTo>
                    <a:lnTo>
                      <a:pt x="587049" y="36574"/>
                    </a:lnTo>
                    <a:lnTo>
                      <a:pt x="592754" y="33903"/>
                    </a:lnTo>
                    <a:lnTo>
                      <a:pt x="642524" y="14595"/>
                    </a:lnTo>
                    <a:cubicBezTo>
                      <a:pt x="678099" y="3732"/>
                      <a:pt x="714185" y="-1382"/>
                      <a:pt x="749123" y="322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tx2"/>
                  </a:gs>
                  <a:gs pos="63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="" xmlns:a16="http://schemas.microsoft.com/office/drawing/2014/main" id="{B872DA69-63EC-4747-BBD2-3CB2FAC29EB0}"/>
                  </a:ext>
                </a:extLst>
              </p:cNvPr>
              <p:cNvSpPr/>
              <p:nvPr/>
            </p:nvSpPr>
            <p:spPr>
              <a:xfrm>
                <a:off x="9341256" y="315556"/>
                <a:ext cx="1707288" cy="2083468"/>
              </a:xfrm>
              <a:custGeom>
                <a:avLst/>
                <a:gdLst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693828 w 1707288"/>
                  <a:gd name="connsiteY10" fmla="*/ 104172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7288" h="2083468">
                    <a:moveTo>
                      <a:pt x="20" y="0"/>
                    </a:moveTo>
                    <a:lnTo>
                      <a:pt x="1434017" y="574436"/>
                    </a:lnTo>
                    <a:lnTo>
                      <a:pt x="1433744" y="575116"/>
                    </a:lnTo>
                    <a:lnTo>
                      <a:pt x="1507393" y="619962"/>
                    </a:lnTo>
                    <a:cubicBezTo>
                      <a:pt x="1627995" y="711368"/>
                      <a:pt x="1707288" y="866161"/>
                      <a:pt x="1707288" y="1041730"/>
                    </a:cubicBezTo>
                    <a:cubicBezTo>
                      <a:pt x="1707288" y="1217299"/>
                      <a:pt x="1627995" y="1372093"/>
                      <a:pt x="1507393" y="1463498"/>
                    </a:cubicBezTo>
                    <a:lnTo>
                      <a:pt x="1433745" y="1508344"/>
                    </a:lnTo>
                    <a:lnTo>
                      <a:pt x="1434017" y="1509024"/>
                    </a:lnTo>
                    <a:lnTo>
                      <a:pt x="0" y="2083468"/>
                    </a:lnTo>
                    <a:lnTo>
                      <a:pt x="78369" y="2046775"/>
                    </a:lnTo>
                    <a:cubicBezTo>
                      <a:pt x="444964" y="1853220"/>
                      <a:pt x="795428" y="1399521"/>
                      <a:pt x="780188" y="1031569"/>
                    </a:cubicBezTo>
                    <a:cubicBezTo>
                      <a:pt x="764948" y="663617"/>
                      <a:pt x="444964" y="230238"/>
                      <a:pt x="78369" y="36683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="" xmlns:a16="http://schemas.microsoft.com/office/drawing/2014/main" id="{AB0D43C7-F1B8-4892-90F1-DBFE87DCFAC2}"/>
                  </a:ext>
                </a:extLst>
              </p:cNvPr>
              <p:cNvSpPr/>
              <p:nvPr/>
            </p:nvSpPr>
            <p:spPr>
              <a:xfrm flipH="1">
                <a:off x="7191500" y="1678854"/>
                <a:ext cx="1707288" cy="2083468"/>
              </a:xfrm>
              <a:custGeom>
                <a:avLst/>
                <a:gdLst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693828 w 1707288"/>
                  <a:gd name="connsiteY10" fmla="*/ 104172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7288" h="2083468">
                    <a:moveTo>
                      <a:pt x="20" y="0"/>
                    </a:moveTo>
                    <a:lnTo>
                      <a:pt x="1434017" y="574436"/>
                    </a:lnTo>
                    <a:lnTo>
                      <a:pt x="1433744" y="575116"/>
                    </a:lnTo>
                    <a:lnTo>
                      <a:pt x="1507393" y="619962"/>
                    </a:lnTo>
                    <a:cubicBezTo>
                      <a:pt x="1627995" y="711368"/>
                      <a:pt x="1707288" y="866161"/>
                      <a:pt x="1707288" y="1041730"/>
                    </a:cubicBezTo>
                    <a:cubicBezTo>
                      <a:pt x="1707288" y="1217299"/>
                      <a:pt x="1627995" y="1372093"/>
                      <a:pt x="1507393" y="1463498"/>
                    </a:cubicBezTo>
                    <a:lnTo>
                      <a:pt x="1433745" y="1508344"/>
                    </a:lnTo>
                    <a:lnTo>
                      <a:pt x="1434017" y="1509024"/>
                    </a:lnTo>
                    <a:lnTo>
                      <a:pt x="0" y="2083468"/>
                    </a:lnTo>
                    <a:lnTo>
                      <a:pt x="78369" y="2046775"/>
                    </a:lnTo>
                    <a:cubicBezTo>
                      <a:pt x="444964" y="1853220"/>
                      <a:pt x="795428" y="1399521"/>
                      <a:pt x="780188" y="1031569"/>
                    </a:cubicBezTo>
                    <a:cubicBezTo>
                      <a:pt x="764948" y="663617"/>
                      <a:pt x="444964" y="230238"/>
                      <a:pt x="78369" y="36683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04F0F1EC-E7B2-45F8-9E5C-30C967D7406E}"/>
                  </a:ext>
                </a:extLst>
              </p:cNvPr>
              <p:cNvSpPr/>
              <p:nvPr/>
            </p:nvSpPr>
            <p:spPr>
              <a:xfrm flipH="1" flipV="1">
                <a:off x="8274837" y="4383192"/>
                <a:ext cx="1680210" cy="765848"/>
              </a:xfrm>
              <a:custGeom>
                <a:avLst/>
                <a:gdLst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613744 w 1680210"/>
                  <a:gd name="connsiteY4" fmla="*/ 262514 h 1004287"/>
                  <a:gd name="connsiteX5" fmla="*/ 592754 w 1680210"/>
                  <a:gd name="connsiteY5" fmla="*/ 272342 h 1004287"/>
                  <a:gd name="connsiteX6" fmla="*/ 592736 w 1680210"/>
                  <a:gd name="connsiteY6" fmla="*/ 272349 h 1004287"/>
                  <a:gd name="connsiteX7" fmla="*/ 613729 w 1680210"/>
                  <a:gd name="connsiteY7" fmla="*/ 262520 h 1004287"/>
                  <a:gd name="connsiteX8" fmla="*/ 749123 w 1680210"/>
                  <a:gd name="connsiteY8" fmla="*/ 238761 h 1004287"/>
                  <a:gd name="connsiteX9" fmla="*/ 1461797 w 1680210"/>
                  <a:gd name="connsiteY9" fmla="*/ 365761 h 1004287"/>
                  <a:gd name="connsiteX10" fmla="*/ 1616141 w 1680210"/>
                  <a:gd name="connsiteY10" fmla="*/ 406983 h 1004287"/>
                  <a:gd name="connsiteX11" fmla="*/ 1680210 w 1680210"/>
                  <a:gd name="connsiteY11" fmla="*/ 423995 h 1004287"/>
                  <a:gd name="connsiteX12" fmla="*/ 1680210 w 1680210"/>
                  <a:gd name="connsiteY12" fmla="*/ 426152 h 1004287"/>
                  <a:gd name="connsiteX13" fmla="*/ 1631239 w 1680210"/>
                  <a:gd name="connsiteY13" fmla="*/ 503786 h 1004287"/>
                  <a:gd name="connsiteX14" fmla="*/ 1137141 w 1680210"/>
                  <a:gd name="connsiteY14" fmla="*/ 945990 h 1004287"/>
                  <a:gd name="connsiteX15" fmla="*/ 1073352 w 1680210"/>
                  <a:gd name="connsiteY15" fmla="*/ 975857 h 1004287"/>
                  <a:gd name="connsiteX16" fmla="*/ 1037686 w 1680210"/>
                  <a:gd name="connsiteY16" fmla="*/ 989693 h 1004287"/>
                  <a:gd name="connsiteX17" fmla="*/ 931087 w 1680210"/>
                  <a:gd name="connsiteY17" fmla="*/ 1003966 h 1004287"/>
                  <a:gd name="connsiteX18" fmla="*/ 218413 w 1680210"/>
                  <a:gd name="connsiteY18" fmla="*/ 876966 h 1004287"/>
                  <a:gd name="connsiteX19" fmla="*/ 64069 w 1680210"/>
                  <a:gd name="connsiteY19" fmla="*/ 835744 h 1004287"/>
                  <a:gd name="connsiteX20" fmla="*/ 0 w 1680210"/>
                  <a:gd name="connsiteY20" fmla="*/ 818732 h 1004287"/>
                  <a:gd name="connsiteX21" fmla="*/ 0 w 1680210"/>
                  <a:gd name="connsiteY21" fmla="*/ 814455 h 1004287"/>
                  <a:gd name="connsiteX22" fmla="*/ 52727 w 1680210"/>
                  <a:gd name="connsiteY22" fmla="*/ 731240 h 1004287"/>
                  <a:gd name="connsiteX23" fmla="*/ 535395 w 1680210"/>
                  <a:gd name="connsiteY23" fmla="*/ 299196 h 1004287"/>
                  <a:gd name="connsiteX24" fmla="*/ 587065 w 1680210"/>
                  <a:gd name="connsiteY24" fmla="*/ 275004 h 1004287"/>
                  <a:gd name="connsiteX25" fmla="*/ 587049 w 1680210"/>
                  <a:gd name="connsiteY25" fmla="*/ 275013 h 1004287"/>
                  <a:gd name="connsiteX26" fmla="*/ 577993 w 1680210"/>
                  <a:gd name="connsiteY26" fmla="*/ 279253 h 1004287"/>
                  <a:gd name="connsiteX27" fmla="*/ 578533 w 1680210"/>
                  <a:gd name="connsiteY27" fmla="*/ 279760 h 1004287"/>
                  <a:gd name="connsiteX28" fmla="*/ 587049 w 1680210"/>
                  <a:gd name="connsiteY28" fmla="*/ 275013 h 1004287"/>
                  <a:gd name="connsiteX29" fmla="*/ 592754 w 1680210"/>
                  <a:gd name="connsiteY29" fmla="*/ 272342 h 1004287"/>
                  <a:gd name="connsiteX30" fmla="*/ 642524 w 1680210"/>
                  <a:gd name="connsiteY30" fmla="*/ 253034 h 1004287"/>
                  <a:gd name="connsiteX31" fmla="*/ 749123 w 1680210"/>
                  <a:gd name="connsiteY31" fmla="*/ 238761 h 1004287"/>
                  <a:gd name="connsiteX32" fmla="*/ 0 w 1680210"/>
                  <a:gd name="connsiteY32" fmla="*/ 0 h 1004287"/>
                  <a:gd name="connsiteX33" fmla="*/ 1680210 w 1680210"/>
                  <a:gd name="connsiteY33" fmla="*/ 0 h 1004287"/>
                  <a:gd name="connsiteX34" fmla="*/ 1680210 w 1680210"/>
                  <a:gd name="connsiteY34" fmla="*/ 1 h 1004287"/>
                  <a:gd name="connsiteX35" fmla="*/ 0 w 1680210"/>
                  <a:gd name="connsiteY35" fmla="*/ 1 h 1004287"/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1680210 w 1680210"/>
                  <a:gd name="connsiteY4" fmla="*/ 733745 h 1004287"/>
                  <a:gd name="connsiteX5" fmla="*/ 613744 w 1680210"/>
                  <a:gd name="connsiteY5" fmla="*/ 262514 h 1004287"/>
                  <a:gd name="connsiteX6" fmla="*/ 592754 w 1680210"/>
                  <a:gd name="connsiteY6" fmla="*/ 272342 h 1004287"/>
                  <a:gd name="connsiteX7" fmla="*/ 592736 w 1680210"/>
                  <a:gd name="connsiteY7" fmla="*/ 272349 h 1004287"/>
                  <a:gd name="connsiteX8" fmla="*/ 613729 w 1680210"/>
                  <a:gd name="connsiteY8" fmla="*/ 262520 h 1004287"/>
                  <a:gd name="connsiteX9" fmla="*/ 613744 w 1680210"/>
                  <a:gd name="connsiteY9" fmla="*/ 262514 h 1004287"/>
                  <a:gd name="connsiteX10" fmla="*/ 749123 w 1680210"/>
                  <a:gd name="connsiteY10" fmla="*/ 238761 h 1004287"/>
                  <a:gd name="connsiteX11" fmla="*/ 1461797 w 1680210"/>
                  <a:gd name="connsiteY11" fmla="*/ 365761 h 1004287"/>
                  <a:gd name="connsiteX12" fmla="*/ 1616141 w 1680210"/>
                  <a:gd name="connsiteY12" fmla="*/ 406983 h 1004287"/>
                  <a:gd name="connsiteX13" fmla="*/ 1680210 w 1680210"/>
                  <a:gd name="connsiteY13" fmla="*/ 423995 h 1004287"/>
                  <a:gd name="connsiteX14" fmla="*/ 1680210 w 1680210"/>
                  <a:gd name="connsiteY14" fmla="*/ 426152 h 1004287"/>
                  <a:gd name="connsiteX15" fmla="*/ 1631239 w 1680210"/>
                  <a:gd name="connsiteY15" fmla="*/ 503786 h 1004287"/>
                  <a:gd name="connsiteX16" fmla="*/ 1137141 w 1680210"/>
                  <a:gd name="connsiteY16" fmla="*/ 945990 h 1004287"/>
                  <a:gd name="connsiteX17" fmla="*/ 1073352 w 1680210"/>
                  <a:gd name="connsiteY17" fmla="*/ 975857 h 1004287"/>
                  <a:gd name="connsiteX18" fmla="*/ 1037686 w 1680210"/>
                  <a:gd name="connsiteY18" fmla="*/ 989693 h 1004287"/>
                  <a:gd name="connsiteX19" fmla="*/ 931087 w 1680210"/>
                  <a:gd name="connsiteY19" fmla="*/ 1003966 h 1004287"/>
                  <a:gd name="connsiteX20" fmla="*/ 218413 w 1680210"/>
                  <a:gd name="connsiteY20" fmla="*/ 876966 h 1004287"/>
                  <a:gd name="connsiteX21" fmla="*/ 64069 w 1680210"/>
                  <a:gd name="connsiteY21" fmla="*/ 835744 h 1004287"/>
                  <a:gd name="connsiteX22" fmla="*/ 0 w 1680210"/>
                  <a:gd name="connsiteY22" fmla="*/ 818732 h 1004287"/>
                  <a:gd name="connsiteX23" fmla="*/ 0 w 1680210"/>
                  <a:gd name="connsiteY23" fmla="*/ 814455 h 1004287"/>
                  <a:gd name="connsiteX24" fmla="*/ 52727 w 1680210"/>
                  <a:gd name="connsiteY24" fmla="*/ 731240 h 1004287"/>
                  <a:gd name="connsiteX25" fmla="*/ 535395 w 1680210"/>
                  <a:gd name="connsiteY25" fmla="*/ 299196 h 1004287"/>
                  <a:gd name="connsiteX26" fmla="*/ 587065 w 1680210"/>
                  <a:gd name="connsiteY26" fmla="*/ 275004 h 1004287"/>
                  <a:gd name="connsiteX27" fmla="*/ 587049 w 1680210"/>
                  <a:gd name="connsiteY27" fmla="*/ 275013 h 1004287"/>
                  <a:gd name="connsiteX28" fmla="*/ 577993 w 1680210"/>
                  <a:gd name="connsiteY28" fmla="*/ 279253 h 1004287"/>
                  <a:gd name="connsiteX29" fmla="*/ 578533 w 1680210"/>
                  <a:gd name="connsiteY29" fmla="*/ 279760 h 1004287"/>
                  <a:gd name="connsiteX30" fmla="*/ 587049 w 1680210"/>
                  <a:gd name="connsiteY30" fmla="*/ 275013 h 1004287"/>
                  <a:gd name="connsiteX31" fmla="*/ 592754 w 1680210"/>
                  <a:gd name="connsiteY31" fmla="*/ 272342 h 1004287"/>
                  <a:gd name="connsiteX32" fmla="*/ 642524 w 1680210"/>
                  <a:gd name="connsiteY32" fmla="*/ 253034 h 1004287"/>
                  <a:gd name="connsiteX33" fmla="*/ 749123 w 1680210"/>
                  <a:gd name="connsiteY33" fmla="*/ 238761 h 1004287"/>
                  <a:gd name="connsiteX34" fmla="*/ 0 w 1680210"/>
                  <a:gd name="connsiteY34" fmla="*/ 0 h 1004287"/>
                  <a:gd name="connsiteX35" fmla="*/ 1680210 w 1680210"/>
                  <a:gd name="connsiteY35" fmla="*/ 0 h 1004287"/>
                  <a:gd name="connsiteX36" fmla="*/ 0 w 1680210"/>
                  <a:gd name="connsiteY36" fmla="*/ 1 h 1004287"/>
                  <a:gd name="connsiteX37" fmla="*/ 0 w 1680210"/>
                  <a:gd name="connsiteY37" fmla="*/ 0 h 1004287"/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1680210 w 1680210"/>
                  <a:gd name="connsiteY4" fmla="*/ 733745 h 1004287"/>
                  <a:gd name="connsiteX5" fmla="*/ 613744 w 1680210"/>
                  <a:gd name="connsiteY5" fmla="*/ 262514 h 1004287"/>
                  <a:gd name="connsiteX6" fmla="*/ 592754 w 1680210"/>
                  <a:gd name="connsiteY6" fmla="*/ 272342 h 1004287"/>
                  <a:gd name="connsiteX7" fmla="*/ 592736 w 1680210"/>
                  <a:gd name="connsiteY7" fmla="*/ 272349 h 1004287"/>
                  <a:gd name="connsiteX8" fmla="*/ 613729 w 1680210"/>
                  <a:gd name="connsiteY8" fmla="*/ 262520 h 1004287"/>
                  <a:gd name="connsiteX9" fmla="*/ 613744 w 1680210"/>
                  <a:gd name="connsiteY9" fmla="*/ 262514 h 1004287"/>
                  <a:gd name="connsiteX10" fmla="*/ 749123 w 1680210"/>
                  <a:gd name="connsiteY10" fmla="*/ 238761 h 1004287"/>
                  <a:gd name="connsiteX11" fmla="*/ 1461797 w 1680210"/>
                  <a:gd name="connsiteY11" fmla="*/ 365761 h 1004287"/>
                  <a:gd name="connsiteX12" fmla="*/ 1616141 w 1680210"/>
                  <a:gd name="connsiteY12" fmla="*/ 406983 h 1004287"/>
                  <a:gd name="connsiteX13" fmla="*/ 1680210 w 1680210"/>
                  <a:gd name="connsiteY13" fmla="*/ 423995 h 1004287"/>
                  <a:gd name="connsiteX14" fmla="*/ 1680210 w 1680210"/>
                  <a:gd name="connsiteY14" fmla="*/ 426152 h 1004287"/>
                  <a:gd name="connsiteX15" fmla="*/ 1631239 w 1680210"/>
                  <a:gd name="connsiteY15" fmla="*/ 503786 h 1004287"/>
                  <a:gd name="connsiteX16" fmla="*/ 1137141 w 1680210"/>
                  <a:gd name="connsiteY16" fmla="*/ 945990 h 1004287"/>
                  <a:gd name="connsiteX17" fmla="*/ 1073352 w 1680210"/>
                  <a:gd name="connsiteY17" fmla="*/ 975857 h 1004287"/>
                  <a:gd name="connsiteX18" fmla="*/ 1037686 w 1680210"/>
                  <a:gd name="connsiteY18" fmla="*/ 989693 h 1004287"/>
                  <a:gd name="connsiteX19" fmla="*/ 931087 w 1680210"/>
                  <a:gd name="connsiteY19" fmla="*/ 1003966 h 1004287"/>
                  <a:gd name="connsiteX20" fmla="*/ 218413 w 1680210"/>
                  <a:gd name="connsiteY20" fmla="*/ 876966 h 1004287"/>
                  <a:gd name="connsiteX21" fmla="*/ 64069 w 1680210"/>
                  <a:gd name="connsiteY21" fmla="*/ 835744 h 1004287"/>
                  <a:gd name="connsiteX22" fmla="*/ 0 w 1680210"/>
                  <a:gd name="connsiteY22" fmla="*/ 818732 h 1004287"/>
                  <a:gd name="connsiteX23" fmla="*/ 0 w 1680210"/>
                  <a:gd name="connsiteY23" fmla="*/ 814455 h 1004287"/>
                  <a:gd name="connsiteX24" fmla="*/ 52727 w 1680210"/>
                  <a:gd name="connsiteY24" fmla="*/ 731240 h 1004287"/>
                  <a:gd name="connsiteX25" fmla="*/ 535395 w 1680210"/>
                  <a:gd name="connsiteY25" fmla="*/ 299196 h 1004287"/>
                  <a:gd name="connsiteX26" fmla="*/ 587065 w 1680210"/>
                  <a:gd name="connsiteY26" fmla="*/ 275004 h 1004287"/>
                  <a:gd name="connsiteX27" fmla="*/ 587049 w 1680210"/>
                  <a:gd name="connsiteY27" fmla="*/ 275013 h 1004287"/>
                  <a:gd name="connsiteX28" fmla="*/ 577993 w 1680210"/>
                  <a:gd name="connsiteY28" fmla="*/ 279253 h 1004287"/>
                  <a:gd name="connsiteX29" fmla="*/ 578533 w 1680210"/>
                  <a:gd name="connsiteY29" fmla="*/ 279760 h 1004287"/>
                  <a:gd name="connsiteX30" fmla="*/ 587049 w 1680210"/>
                  <a:gd name="connsiteY30" fmla="*/ 275013 h 1004287"/>
                  <a:gd name="connsiteX31" fmla="*/ 592754 w 1680210"/>
                  <a:gd name="connsiteY31" fmla="*/ 272342 h 1004287"/>
                  <a:gd name="connsiteX32" fmla="*/ 642524 w 1680210"/>
                  <a:gd name="connsiteY32" fmla="*/ 253034 h 1004287"/>
                  <a:gd name="connsiteX33" fmla="*/ 749123 w 1680210"/>
                  <a:gd name="connsiteY33" fmla="*/ 238761 h 1004287"/>
                  <a:gd name="connsiteX34" fmla="*/ 0 w 1680210"/>
                  <a:gd name="connsiteY34" fmla="*/ 0 h 1004287"/>
                  <a:gd name="connsiteX35" fmla="*/ 0 w 1680210"/>
                  <a:gd name="connsiteY35" fmla="*/ 1 h 1004287"/>
                  <a:gd name="connsiteX36" fmla="*/ 0 w 1680210"/>
                  <a:gd name="connsiteY36" fmla="*/ 0 h 1004287"/>
                  <a:gd name="connsiteX0" fmla="*/ 1680210 w 1680210"/>
                  <a:gd name="connsiteY0" fmla="*/ 495306 h 765848"/>
                  <a:gd name="connsiteX1" fmla="*/ 1680210 w 1680210"/>
                  <a:gd name="connsiteY1" fmla="*/ 495918 h 765848"/>
                  <a:gd name="connsiteX2" fmla="*/ 1066466 w 1680210"/>
                  <a:gd name="connsiteY2" fmla="*/ 741774 h 765848"/>
                  <a:gd name="connsiteX3" fmla="*/ 1075515 w 1680210"/>
                  <a:gd name="connsiteY3" fmla="*/ 737537 h 765848"/>
                  <a:gd name="connsiteX4" fmla="*/ 1680210 w 1680210"/>
                  <a:gd name="connsiteY4" fmla="*/ 495306 h 765848"/>
                  <a:gd name="connsiteX5" fmla="*/ 613744 w 1680210"/>
                  <a:gd name="connsiteY5" fmla="*/ 24075 h 765848"/>
                  <a:gd name="connsiteX6" fmla="*/ 592754 w 1680210"/>
                  <a:gd name="connsiteY6" fmla="*/ 33903 h 765848"/>
                  <a:gd name="connsiteX7" fmla="*/ 592736 w 1680210"/>
                  <a:gd name="connsiteY7" fmla="*/ 33910 h 765848"/>
                  <a:gd name="connsiteX8" fmla="*/ 613729 w 1680210"/>
                  <a:gd name="connsiteY8" fmla="*/ 24081 h 765848"/>
                  <a:gd name="connsiteX9" fmla="*/ 613744 w 1680210"/>
                  <a:gd name="connsiteY9" fmla="*/ 24075 h 765848"/>
                  <a:gd name="connsiteX10" fmla="*/ 749123 w 1680210"/>
                  <a:gd name="connsiteY10" fmla="*/ 322 h 765848"/>
                  <a:gd name="connsiteX11" fmla="*/ 1461797 w 1680210"/>
                  <a:gd name="connsiteY11" fmla="*/ 127322 h 765848"/>
                  <a:gd name="connsiteX12" fmla="*/ 1616141 w 1680210"/>
                  <a:gd name="connsiteY12" fmla="*/ 168544 h 765848"/>
                  <a:gd name="connsiteX13" fmla="*/ 1680210 w 1680210"/>
                  <a:gd name="connsiteY13" fmla="*/ 185556 h 765848"/>
                  <a:gd name="connsiteX14" fmla="*/ 1680210 w 1680210"/>
                  <a:gd name="connsiteY14" fmla="*/ 187713 h 765848"/>
                  <a:gd name="connsiteX15" fmla="*/ 1631239 w 1680210"/>
                  <a:gd name="connsiteY15" fmla="*/ 265347 h 765848"/>
                  <a:gd name="connsiteX16" fmla="*/ 1137141 w 1680210"/>
                  <a:gd name="connsiteY16" fmla="*/ 707551 h 765848"/>
                  <a:gd name="connsiteX17" fmla="*/ 1073352 w 1680210"/>
                  <a:gd name="connsiteY17" fmla="*/ 737418 h 765848"/>
                  <a:gd name="connsiteX18" fmla="*/ 1037686 w 1680210"/>
                  <a:gd name="connsiteY18" fmla="*/ 751254 h 765848"/>
                  <a:gd name="connsiteX19" fmla="*/ 931087 w 1680210"/>
                  <a:gd name="connsiteY19" fmla="*/ 765527 h 765848"/>
                  <a:gd name="connsiteX20" fmla="*/ 218413 w 1680210"/>
                  <a:gd name="connsiteY20" fmla="*/ 638527 h 765848"/>
                  <a:gd name="connsiteX21" fmla="*/ 64069 w 1680210"/>
                  <a:gd name="connsiteY21" fmla="*/ 597305 h 765848"/>
                  <a:gd name="connsiteX22" fmla="*/ 0 w 1680210"/>
                  <a:gd name="connsiteY22" fmla="*/ 580293 h 765848"/>
                  <a:gd name="connsiteX23" fmla="*/ 0 w 1680210"/>
                  <a:gd name="connsiteY23" fmla="*/ 576016 h 765848"/>
                  <a:gd name="connsiteX24" fmla="*/ 52727 w 1680210"/>
                  <a:gd name="connsiteY24" fmla="*/ 492801 h 765848"/>
                  <a:gd name="connsiteX25" fmla="*/ 535395 w 1680210"/>
                  <a:gd name="connsiteY25" fmla="*/ 60757 h 765848"/>
                  <a:gd name="connsiteX26" fmla="*/ 587065 w 1680210"/>
                  <a:gd name="connsiteY26" fmla="*/ 36565 h 765848"/>
                  <a:gd name="connsiteX27" fmla="*/ 587049 w 1680210"/>
                  <a:gd name="connsiteY27" fmla="*/ 36574 h 765848"/>
                  <a:gd name="connsiteX28" fmla="*/ 577993 w 1680210"/>
                  <a:gd name="connsiteY28" fmla="*/ 40814 h 765848"/>
                  <a:gd name="connsiteX29" fmla="*/ 578533 w 1680210"/>
                  <a:gd name="connsiteY29" fmla="*/ 41321 h 765848"/>
                  <a:gd name="connsiteX30" fmla="*/ 587049 w 1680210"/>
                  <a:gd name="connsiteY30" fmla="*/ 36574 h 765848"/>
                  <a:gd name="connsiteX31" fmla="*/ 592754 w 1680210"/>
                  <a:gd name="connsiteY31" fmla="*/ 33903 h 765848"/>
                  <a:gd name="connsiteX32" fmla="*/ 642524 w 1680210"/>
                  <a:gd name="connsiteY32" fmla="*/ 14595 h 765848"/>
                  <a:gd name="connsiteX33" fmla="*/ 749123 w 1680210"/>
                  <a:gd name="connsiteY33" fmla="*/ 322 h 765848"/>
                  <a:gd name="connsiteX0" fmla="*/ 1075515 w 1680210"/>
                  <a:gd name="connsiteY0" fmla="*/ 737537 h 765848"/>
                  <a:gd name="connsiteX1" fmla="*/ 1680210 w 1680210"/>
                  <a:gd name="connsiteY1" fmla="*/ 495918 h 765848"/>
                  <a:gd name="connsiteX2" fmla="*/ 1066466 w 1680210"/>
                  <a:gd name="connsiteY2" fmla="*/ 741774 h 765848"/>
                  <a:gd name="connsiteX3" fmla="*/ 1075515 w 1680210"/>
                  <a:gd name="connsiteY3" fmla="*/ 737537 h 765848"/>
                  <a:gd name="connsiteX4" fmla="*/ 613744 w 1680210"/>
                  <a:gd name="connsiteY4" fmla="*/ 24075 h 765848"/>
                  <a:gd name="connsiteX5" fmla="*/ 592754 w 1680210"/>
                  <a:gd name="connsiteY5" fmla="*/ 33903 h 765848"/>
                  <a:gd name="connsiteX6" fmla="*/ 592736 w 1680210"/>
                  <a:gd name="connsiteY6" fmla="*/ 33910 h 765848"/>
                  <a:gd name="connsiteX7" fmla="*/ 613729 w 1680210"/>
                  <a:gd name="connsiteY7" fmla="*/ 24081 h 765848"/>
                  <a:gd name="connsiteX8" fmla="*/ 613744 w 1680210"/>
                  <a:gd name="connsiteY8" fmla="*/ 24075 h 765848"/>
                  <a:gd name="connsiteX9" fmla="*/ 749123 w 1680210"/>
                  <a:gd name="connsiteY9" fmla="*/ 322 h 765848"/>
                  <a:gd name="connsiteX10" fmla="*/ 1461797 w 1680210"/>
                  <a:gd name="connsiteY10" fmla="*/ 127322 h 765848"/>
                  <a:gd name="connsiteX11" fmla="*/ 1616141 w 1680210"/>
                  <a:gd name="connsiteY11" fmla="*/ 168544 h 765848"/>
                  <a:gd name="connsiteX12" fmla="*/ 1680210 w 1680210"/>
                  <a:gd name="connsiteY12" fmla="*/ 185556 h 765848"/>
                  <a:gd name="connsiteX13" fmla="*/ 1680210 w 1680210"/>
                  <a:gd name="connsiteY13" fmla="*/ 187713 h 765848"/>
                  <a:gd name="connsiteX14" fmla="*/ 1631239 w 1680210"/>
                  <a:gd name="connsiteY14" fmla="*/ 265347 h 765848"/>
                  <a:gd name="connsiteX15" fmla="*/ 1137141 w 1680210"/>
                  <a:gd name="connsiteY15" fmla="*/ 707551 h 765848"/>
                  <a:gd name="connsiteX16" fmla="*/ 1073352 w 1680210"/>
                  <a:gd name="connsiteY16" fmla="*/ 737418 h 765848"/>
                  <a:gd name="connsiteX17" fmla="*/ 1037686 w 1680210"/>
                  <a:gd name="connsiteY17" fmla="*/ 751254 h 765848"/>
                  <a:gd name="connsiteX18" fmla="*/ 931087 w 1680210"/>
                  <a:gd name="connsiteY18" fmla="*/ 765527 h 765848"/>
                  <a:gd name="connsiteX19" fmla="*/ 218413 w 1680210"/>
                  <a:gd name="connsiteY19" fmla="*/ 638527 h 765848"/>
                  <a:gd name="connsiteX20" fmla="*/ 64069 w 1680210"/>
                  <a:gd name="connsiteY20" fmla="*/ 597305 h 765848"/>
                  <a:gd name="connsiteX21" fmla="*/ 0 w 1680210"/>
                  <a:gd name="connsiteY21" fmla="*/ 580293 h 765848"/>
                  <a:gd name="connsiteX22" fmla="*/ 0 w 1680210"/>
                  <a:gd name="connsiteY22" fmla="*/ 576016 h 765848"/>
                  <a:gd name="connsiteX23" fmla="*/ 52727 w 1680210"/>
                  <a:gd name="connsiteY23" fmla="*/ 492801 h 765848"/>
                  <a:gd name="connsiteX24" fmla="*/ 535395 w 1680210"/>
                  <a:gd name="connsiteY24" fmla="*/ 60757 h 765848"/>
                  <a:gd name="connsiteX25" fmla="*/ 587065 w 1680210"/>
                  <a:gd name="connsiteY25" fmla="*/ 36565 h 765848"/>
                  <a:gd name="connsiteX26" fmla="*/ 587049 w 1680210"/>
                  <a:gd name="connsiteY26" fmla="*/ 36574 h 765848"/>
                  <a:gd name="connsiteX27" fmla="*/ 577993 w 1680210"/>
                  <a:gd name="connsiteY27" fmla="*/ 40814 h 765848"/>
                  <a:gd name="connsiteX28" fmla="*/ 578533 w 1680210"/>
                  <a:gd name="connsiteY28" fmla="*/ 41321 h 765848"/>
                  <a:gd name="connsiteX29" fmla="*/ 587049 w 1680210"/>
                  <a:gd name="connsiteY29" fmla="*/ 36574 h 765848"/>
                  <a:gd name="connsiteX30" fmla="*/ 592754 w 1680210"/>
                  <a:gd name="connsiteY30" fmla="*/ 33903 h 765848"/>
                  <a:gd name="connsiteX31" fmla="*/ 642524 w 1680210"/>
                  <a:gd name="connsiteY31" fmla="*/ 14595 h 765848"/>
                  <a:gd name="connsiteX32" fmla="*/ 749123 w 1680210"/>
                  <a:gd name="connsiteY32" fmla="*/ 322 h 765848"/>
                  <a:gd name="connsiteX0" fmla="*/ 1075515 w 1680210"/>
                  <a:gd name="connsiteY0" fmla="*/ 737537 h 765848"/>
                  <a:gd name="connsiteX1" fmla="*/ 1066466 w 1680210"/>
                  <a:gd name="connsiteY1" fmla="*/ 741774 h 765848"/>
                  <a:gd name="connsiteX2" fmla="*/ 1075515 w 1680210"/>
                  <a:gd name="connsiteY2" fmla="*/ 737537 h 765848"/>
                  <a:gd name="connsiteX3" fmla="*/ 613744 w 1680210"/>
                  <a:gd name="connsiteY3" fmla="*/ 24075 h 765848"/>
                  <a:gd name="connsiteX4" fmla="*/ 592754 w 1680210"/>
                  <a:gd name="connsiteY4" fmla="*/ 33903 h 765848"/>
                  <a:gd name="connsiteX5" fmla="*/ 592736 w 1680210"/>
                  <a:gd name="connsiteY5" fmla="*/ 33910 h 765848"/>
                  <a:gd name="connsiteX6" fmla="*/ 613729 w 1680210"/>
                  <a:gd name="connsiteY6" fmla="*/ 24081 h 765848"/>
                  <a:gd name="connsiteX7" fmla="*/ 613744 w 1680210"/>
                  <a:gd name="connsiteY7" fmla="*/ 24075 h 765848"/>
                  <a:gd name="connsiteX8" fmla="*/ 749123 w 1680210"/>
                  <a:gd name="connsiteY8" fmla="*/ 322 h 765848"/>
                  <a:gd name="connsiteX9" fmla="*/ 1461797 w 1680210"/>
                  <a:gd name="connsiteY9" fmla="*/ 127322 h 765848"/>
                  <a:gd name="connsiteX10" fmla="*/ 1616141 w 1680210"/>
                  <a:gd name="connsiteY10" fmla="*/ 168544 h 765848"/>
                  <a:gd name="connsiteX11" fmla="*/ 1680210 w 1680210"/>
                  <a:gd name="connsiteY11" fmla="*/ 185556 h 765848"/>
                  <a:gd name="connsiteX12" fmla="*/ 1680210 w 1680210"/>
                  <a:gd name="connsiteY12" fmla="*/ 187713 h 765848"/>
                  <a:gd name="connsiteX13" fmla="*/ 1631239 w 1680210"/>
                  <a:gd name="connsiteY13" fmla="*/ 265347 h 765848"/>
                  <a:gd name="connsiteX14" fmla="*/ 1137141 w 1680210"/>
                  <a:gd name="connsiteY14" fmla="*/ 707551 h 765848"/>
                  <a:gd name="connsiteX15" fmla="*/ 1073352 w 1680210"/>
                  <a:gd name="connsiteY15" fmla="*/ 737418 h 765848"/>
                  <a:gd name="connsiteX16" fmla="*/ 1037686 w 1680210"/>
                  <a:gd name="connsiteY16" fmla="*/ 751254 h 765848"/>
                  <a:gd name="connsiteX17" fmla="*/ 931087 w 1680210"/>
                  <a:gd name="connsiteY17" fmla="*/ 765527 h 765848"/>
                  <a:gd name="connsiteX18" fmla="*/ 218413 w 1680210"/>
                  <a:gd name="connsiteY18" fmla="*/ 638527 h 765848"/>
                  <a:gd name="connsiteX19" fmla="*/ 64069 w 1680210"/>
                  <a:gd name="connsiteY19" fmla="*/ 597305 h 765848"/>
                  <a:gd name="connsiteX20" fmla="*/ 0 w 1680210"/>
                  <a:gd name="connsiteY20" fmla="*/ 580293 h 765848"/>
                  <a:gd name="connsiteX21" fmla="*/ 0 w 1680210"/>
                  <a:gd name="connsiteY21" fmla="*/ 576016 h 765848"/>
                  <a:gd name="connsiteX22" fmla="*/ 52727 w 1680210"/>
                  <a:gd name="connsiteY22" fmla="*/ 492801 h 765848"/>
                  <a:gd name="connsiteX23" fmla="*/ 535395 w 1680210"/>
                  <a:gd name="connsiteY23" fmla="*/ 60757 h 765848"/>
                  <a:gd name="connsiteX24" fmla="*/ 587065 w 1680210"/>
                  <a:gd name="connsiteY24" fmla="*/ 36565 h 765848"/>
                  <a:gd name="connsiteX25" fmla="*/ 587049 w 1680210"/>
                  <a:gd name="connsiteY25" fmla="*/ 36574 h 765848"/>
                  <a:gd name="connsiteX26" fmla="*/ 577993 w 1680210"/>
                  <a:gd name="connsiteY26" fmla="*/ 40814 h 765848"/>
                  <a:gd name="connsiteX27" fmla="*/ 578533 w 1680210"/>
                  <a:gd name="connsiteY27" fmla="*/ 41321 h 765848"/>
                  <a:gd name="connsiteX28" fmla="*/ 587049 w 1680210"/>
                  <a:gd name="connsiteY28" fmla="*/ 36574 h 765848"/>
                  <a:gd name="connsiteX29" fmla="*/ 592754 w 1680210"/>
                  <a:gd name="connsiteY29" fmla="*/ 33903 h 765848"/>
                  <a:gd name="connsiteX30" fmla="*/ 642524 w 1680210"/>
                  <a:gd name="connsiteY30" fmla="*/ 14595 h 765848"/>
                  <a:gd name="connsiteX31" fmla="*/ 749123 w 1680210"/>
                  <a:gd name="connsiteY31" fmla="*/ 322 h 76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680210" h="765848">
                    <a:moveTo>
                      <a:pt x="1075515" y="737537"/>
                    </a:moveTo>
                    <a:lnTo>
                      <a:pt x="1066466" y="741774"/>
                    </a:lnTo>
                    <a:lnTo>
                      <a:pt x="1075515" y="737537"/>
                    </a:lnTo>
                    <a:close/>
                    <a:moveTo>
                      <a:pt x="613744" y="24075"/>
                    </a:moveTo>
                    <a:lnTo>
                      <a:pt x="592754" y="33903"/>
                    </a:lnTo>
                    <a:cubicBezTo>
                      <a:pt x="592748" y="33905"/>
                      <a:pt x="592742" y="33908"/>
                      <a:pt x="592736" y="33910"/>
                    </a:cubicBezTo>
                    <a:lnTo>
                      <a:pt x="613729" y="24081"/>
                    </a:lnTo>
                    <a:lnTo>
                      <a:pt x="613744" y="24075"/>
                    </a:lnTo>
                    <a:close/>
                    <a:moveTo>
                      <a:pt x="749123" y="322"/>
                    </a:moveTo>
                    <a:cubicBezTo>
                      <a:pt x="935458" y="9409"/>
                      <a:pt x="1278671" y="70792"/>
                      <a:pt x="1461797" y="127322"/>
                    </a:cubicBezTo>
                    <a:cubicBezTo>
                      <a:pt x="1507579" y="141455"/>
                      <a:pt x="1562050" y="154769"/>
                      <a:pt x="1616141" y="168544"/>
                    </a:cubicBezTo>
                    <a:lnTo>
                      <a:pt x="1680210" y="185556"/>
                    </a:lnTo>
                    <a:lnTo>
                      <a:pt x="1680210" y="187713"/>
                    </a:lnTo>
                    <a:lnTo>
                      <a:pt x="1631239" y="265347"/>
                    </a:lnTo>
                    <a:cubicBezTo>
                      <a:pt x="1499703" y="448960"/>
                      <a:pt x="1320439" y="610774"/>
                      <a:pt x="1137141" y="707551"/>
                    </a:cubicBezTo>
                    <a:lnTo>
                      <a:pt x="1073352" y="737418"/>
                    </a:lnTo>
                    <a:lnTo>
                      <a:pt x="1037686" y="751254"/>
                    </a:lnTo>
                    <a:cubicBezTo>
                      <a:pt x="1002111" y="762117"/>
                      <a:pt x="966025" y="767231"/>
                      <a:pt x="931087" y="765527"/>
                    </a:cubicBezTo>
                    <a:cubicBezTo>
                      <a:pt x="744752" y="756440"/>
                      <a:pt x="401539" y="695057"/>
                      <a:pt x="218413" y="638527"/>
                    </a:cubicBezTo>
                    <a:cubicBezTo>
                      <a:pt x="172631" y="624394"/>
                      <a:pt x="118160" y="611080"/>
                      <a:pt x="64069" y="597305"/>
                    </a:cubicBezTo>
                    <a:lnTo>
                      <a:pt x="0" y="580293"/>
                    </a:lnTo>
                    <a:lnTo>
                      <a:pt x="0" y="576016"/>
                    </a:lnTo>
                    <a:lnTo>
                      <a:pt x="52727" y="492801"/>
                    </a:lnTo>
                    <a:cubicBezTo>
                      <a:pt x="180453" y="314268"/>
                      <a:pt x="352098" y="157535"/>
                      <a:pt x="535395" y="60757"/>
                    </a:cubicBezTo>
                    <a:lnTo>
                      <a:pt x="587065" y="36565"/>
                    </a:lnTo>
                    <a:cubicBezTo>
                      <a:pt x="587060" y="36568"/>
                      <a:pt x="587054" y="36571"/>
                      <a:pt x="587049" y="36574"/>
                    </a:cubicBezTo>
                    <a:lnTo>
                      <a:pt x="577993" y="40814"/>
                    </a:lnTo>
                    <a:lnTo>
                      <a:pt x="578533" y="41321"/>
                    </a:lnTo>
                    <a:lnTo>
                      <a:pt x="587049" y="36574"/>
                    </a:lnTo>
                    <a:lnTo>
                      <a:pt x="592754" y="33903"/>
                    </a:lnTo>
                    <a:lnTo>
                      <a:pt x="642524" y="14595"/>
                    </a:lnTo>
                    <a:cubicBezTo>
                      <a:pt x="678099" y="3732"/>
                      <a:pt x="714185" y="-1382"/>
                      <a:pt x="749123" y="322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tx2"/>
                  </a:gs>
                  <a:gs pos="63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="" xmlns:a16="http://schemas.microsoft.com/office/drawing/2014/main" id="{9D7FF29E-A072-4D75-9C3A-1F8F20F7DD06}"/>
                  </a:ext>
                </a:extLst>
              </p:cNvPr>
              <p:cNvSpPr/>
              <p:nvPr/>
            </p:nvSpPr>
            <p:spPr>
              <a:xfrm flipH="1">
                <a:off x="8276107" y="3019292"/>
                <a:ext cx="1680210" cy="765848"/>
              </a:xfrm>
              <a:custGeom>
                <a:avLst/>
                <a:gdLst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613744 w 1680210"/>
                  <a:gd name="connsiteY4" fmla="*/ 262514 h 1004287"/>
                  <a:gd name="connsiteX5" fmla="*/ 592754 w 1680210"/>
                  <a:gd name="connsiteY5" fmla="*/ 272342 h 1004287"/>
                  <a:gd name="connsiteX6" fmla="*/ 592736 w 1680210"/>
                  <a:gd name="connsiteY6" fmla="*/ 272349 h 1004287"/>
                  <a:gd name="connsiteX7" fmla="*/ 613729 w 1680210"/>
                  <a:gd name="connsiteY7" fmla="*/ 262520 h 1004287"/>
                  <a:gd name="connsiteX8" fmla="*/ 749123 w 1680210"/>
                  <a:gd name="connsiteY8" fmla="*/ 238761 h 1004287"/>
                  <a:gd name="connsiteX9" fmla="*/ 1461797 w 1680210"/>
                  <a:gd name="connsiteY9" fmla="*/ 365761 h 1004287"/>
                  <a:gd name="connsiteX10" fmla="*/ 1616141 w 1680210"/>
                  <a:gd name="connsiteY10" fmla="*/ 406983 h 1004287"/>
                  <a:gd name="connsiteX11" fmla="*/ 1680210 w 1680210"/>
                  <a:gd name="connsiteY11" fmla="*/ 423995 h 1004287"/>
                  <a:gd name="connsiteX12" fmla="*/ 1680210 w 1680210"/>
                  <a:gd name="connsiteY12" fmla="*/ 426152 h 1004287"/>
                  <a:gd name="connsiteX13" fmla="*/ 1631239 w 1680210"/>
                  <a:gd name="connsiteY13" fmla="*/ 503786 h 1004287"/>
                  <a:gd name="connsiteX14" fmla="*/ 1137141 w 1680210"/>
                  <a:gd name="connsiteY14" fmla="*/ 945990 h 1004287"/>
                  <a:gd name="connsiteX15" fmla="*/ 1073352 w 1680210"/>
                  <a:gd name="connsiteY15" fmla="*/ 975857 h 1004287"/>
                  <a:gd name="connsiteX16" fmla="*/ 1037686 w 1680210"/>
                  <a:gd name="connsiteY16" fmla="*/ 989693 h 1004287"/>
                  <a:gd name="connsiteX17" fmla="*/ 931087 w 1680210"/>
                  <a:gd name="connsiteY17" fmla="*/ 1003966 h 1004287"/>
                  <a:gd name="connsiteX18" fmla="*/ 218413 w 1680210"/>
                  <a:gd name="connsiteY18" fmla="*/ 876966 h 1004287"/>
                  <a:gd name="connsiteX19" fmla="*/ 64069 w 1680210"/>
                  <a:gd name="connsiteY19" fmla="*/ 835744 h 1004287"/>
                  <a:gd name="connsiteX20" fmla="*/ 0 w 1680210"/>
                  <a:gd name="connsiteY20" fmla="*/ 818732 h 1004287"/>
                  <a:gd name="connsiteX21" fmla="*/ 0 w 1680210"/>
                  <a:gd name="connsiteY21" fmla="*/ 814455 h 1004287"/>
                  <a:gd name="connsiteX22" fmla="*/ 52727 w 1680210"/>
                  <a:gd name="connsiteY22" fmla="*/ 731240 h 1004287"/>
                  <a:gd name="connsiteX23" fmla="*/ 535395 w 1680210"/>
                  <a:gd name="connsiteY23" fmla="*/ 299196 h 1004287"/>
                  <a:gd name="connsiteX24" fmla="*/ 587065 w 1680210"/>
                  <a:gd name="connsiteY24" fmla="*/ 275004 h 1004287"/>
                  <a:gd name="connsiteX25" fmla="*/ 587049 w 1680210"/>
                  <a:gd name="connsiteY25" fmla="*/ 275013 h 1004287"/>
                  <a:gd name="connsiteX26" fmla="*/ 577993 w 1680210"/>
                  <a:gd name="connsiteY26" fmla="*/ 279253 h 1004287"/>
                  <a:gd name="connsiteX27" fmla="*/ 578533 w 1680210"/>
                  <a:gd name="connsiteY27" fmla="*/ 279760 h 1004287"/>
                  <a:gd name="connsiteX28" fmla="*/ 587049 w 1680210"/>
                  <a:gd name="connsiteY28" fmla="*/ 275013 h 1004287"/>
                  <a:gd name="connsiteX29" fmla="*/ 592754 w 1680210"/>
                  <a:gd name="connsiteY29" fmla="*/ 272342 h 1004287"/>
                  <a:gd name="connsiteX30" fmla="*/ 642524 w 1680210"/>
                  <a:gd name="connsiteY30" fmla="*/ 253034 h 1004287"/>
                  <a:gd name="connsiteX31" fmla="*/ 749123 w 1680210"/>
                  <a:gd name="connsiteY31" fmla="*/ 238761 h 1004287"/>
                  <a:gd name="connsiteX32" fmla="*/ 0 w 1680210"/>
                  <a:gd name="connsiteY32" fmla="*/ 0 h 1004287"/>
                  <a:gd name="connsiteX33" fmla="*/ 1680210 w 1680210"/>
                  <a:gd name="connsiteY33" fmla="*/ 0 h 1004287"/>
                  <a:gd name="connsiteX34" fmla="*/ 1680210 w 1680210"/>
                  <a:gd name="connsiteY34" fmla="*/ 1 h 1004287"/>
                  <a:gd name="connsiteX35" fmla="*/ 0 w 1680210"/>
                  <a:gd name="connsiteY35" fmla="*/ 1 h 1004287"/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1680210 w 1680210"/>
                  <a:gd name="connsiteY4" fmla="*/ 733745 h 1004287"/>
                  <a:gd name="connsiteX5" fmla="*/ 613744 w 1680210"/>
                  <a:gd name="connsiteY5" fmla="*/ 262514 h 1004287"/>
                  <a:gd name="connsiteX6" fmla="*/ 592754 w 1680210"/>
                  <a:gd name="connsiteY6" fmla="*/ 272342 h 1004287"/>
                  <a:gd name="connsiteX7" fmla="*/ 592736 w 1680210"/>
                  <a:gd name="connsiteY7" fmla="*/ 272349 h 1004287"/>
                  <a:gd name="connsiteX8" fmla="*/ 613729 w 1680210"/>
                  <a:gd name="connsiteY8" fmla="*/ 262520 h 1004287"/>
                  <a:gd name="connsiteX9" fmla="*/ 613744 w 1680210"/>
                  <a:gd name="connsiteY9" fmla="*/ 262514 h 1004287"/>
                  <a:gd name="connsiteX10" fmla="*/ 749123 w 1680210"/>
                  <a:gd name="connsiteY10" fmla="*/ 238761 h 1004287"/>
                  <a:gd name="connsiteX11" fmla="*/ 1461797 w 1680210"/>
                  <a:gd name="connsiteY11" fmla="*/ 365761 h 1004287"/>
                  <a:gd name="connsiteX12" fmla="*/ 1616141 w 1680210"/>
                  <a:gd name="connsiteY12" fmla="*/ 406983 h 1004287"/>
                  <a:gd name="connsiteX13" fmla="*/ 1680210 w 1680210"/>
                  <a:gd name="connsiteY13" fmla="*/ 423995 h 1004287"/>
                  <a:gd name="connsiteX14" fmla="*/ 1680210 w 1680210"/>
                  <a:gd name="connsiteY14" fmla="*/ 426152 h 1004287"/>
                  <a:gd name="connsiteX15" fmla="*/ 1631239 w 1680210"/>
                  <a:gd name="connsiteY15" fmla="*/ 503786 h 1004287"/>
                  <a:gd name="connsiteX16" fmla="*/ 1137141 w 1680210"/>
                  <a:gd name="connsiteY16" fmla="*/ 945990 h 1004287"/>
                  <a:gd name="connsiteX17" fmla="*/ 1073352 w 1680210"/>
                  <a:gd name="connsiteY17" fmla="*/ 975857 h 1004287"/>
                  <a:gd name="connsiteX18" fmla="*/ 1037686 w 1680210"/>
                  <a:gd name="connsiteY18" fmla="*/ 989693 h 1004287"/>
                  <a:gd name="connsiteX19" fmla="*/ 931087 w 1680210"/>
                  <a:gd name="connsiteY19" fmla="*/ 1003966 h 1004287"/>
                  <a:gd name="connsiteX20" fmla="*/ 218413 w 1680210"/>
                  <a:gd name="connsiteY20" fmla="*/ 876966 h 1004287"/>
                  <a:gd name="connsiteX21" fmla="*/ 64069 w 1680210"/>
                  <a:gd name="connsiteY21" fmla="*/ 835744 h 1004287"/>
                  <a:gd name="connsiteX22" fmla="*/ 0 w 1680210"/>
                  <a:gd name="connsiteY22" fmla="*/ 818732 h 1004287"/>
                  <a:gd name="connsiteX23" fmla="*/ 0 w 1680210"/>
                  <a:gd name="connsiteY23" fmla="*/ 814455 h 1004287"/>
                  <a:gd name="connsiteX24" fmla="*/ 52727 w 1680210"/>
                  <a:gd name="connsiteY24" fmla="*/ 731240 h 1004287"/>
                  <a:gd name="connsiteX25" fmla="*/ 535395 w 1680210"/>
                  <a:gd name="connsiteY25" fmla="*/ 299196 h 1004287"/>
                  <a:gd name="connsiteX26" fmla="*/ 587065 w 1680210"/>
                  <a:gd name="connsiteY26" fmla="*/ 275004 h 1004287"/>
                  <a:gd name="connsiteX27" fmla="*/ 587049 w 1680210"/>
                  <a:gd name="connsiteY27" fmla="*/ 275013 h 1004287"/>
                  <a:gd name="connsiteX28" fmla="*/ 577993 w 1680210"/>
                  <a:gd name="connsiteY28" fmla="*/ 279253 h 1004287"/>
                  <a:gd name="connsiteX29" fmla="*/ 578533 w 1680210"/>
                  <a:gd name="connsiteY29" fmla="*/ 279760 h 1004287"/>
                  <a:gd name="connsiteX30" fmla="*/ 587049 w 1680210"/>
                  <a:gd name="connsiteY30" fmla="*/ 275013 h 1004287"/>
                  <a:gd name="connsiteX31" fmla="*/ 592754 w 1680210"/>
                  <a:gd name="connsiteY31" fmla="*/ 272342 h 1004287"/>
                  <a:gd name="connsiteX32" fmla="*/ 642524 w 1680210"/>
                  <a:gd name="connsiteY32" fmla="*/ 253034 h 1004287"/>
                  <a:gd name="connsiteX33" fmla="*/ 749123 w 1680210"/>
                  <a:gd name="connsiteY33" fmla="*/ 238761 h 1004287"/>
                  <a:gd name="connsiteX34" fmla="*/ 0 w 1680210"/>
                  <a:gd name="connsiteY34" fmla="*/ 0 h 1004287"/>
                  <a:gd name="connsiteX35" fmla="*/ 1680210 w 1680210"/>
                  <a:gd name="connsiteY35" fmla="*/ 0 h 1004287"/>
                  <a:gd name="connsiteX36" fmla="*/ 0 w 1680210"/>
                  <a:gd name="connsiteY36" fmla="*/ 1 h 1004287"/>
                  <a:gd name="connsiteX37" fmla="*/ 0 w 1680210"/>
                  <a:gd name="connsiteY37" fmla="*/ 0 h 1004287"/>
                  <a:gd name="connsiteX0" fmla="*/ 1680210 w 1680210"/>
                  <a:gd name="connsiteY0" fmla="*/ 733745 h 1004287"/>
                  <a:gd name="connsiteX1" fmla="*/ 1680210 w 1680210"/>
                  <a:gd name="connsiteY1" fmla="*/ 734357 h 1004287"/>
                  <a:gd name="connsiteX2" fmla="*/ 1066466 w 1680210"/>
                  <a:gd name="connsiteY2" fmla="*/ 980213 h 1004287"/>
                  <a:gd name="connsiteX3" fmla="*/ 1075515 w 1680210"/>
                  <a:gd name="connsiteY3" fmla="*/ 975976 h 1004287"/>
                  <a:gd name="connsiteX4" fmla="*/ 1680210 w 1680210"/>
                  <a:gd name="connsiteY4" fmla="*/ 733745 h 1004287"/>
                  <a:gd name="connsiteX5" fmla="*/ 613744 w 1680210"/>
                  <a:gd name="connsiteY5" fmla="*/ 262514 h 1004287"/>
                  <a:gd name="connsiteX6" fmla="*/ 592754 w 1680210"/>
                  <a:gd name="connsiteY6" fmla="*/ 272342 h 1004287"/>
                  <a:gd name="connsiteX7" fmla="*/ 592736 w 1680210"/>
                  <a:gd name="connsiteY7" fmla="*/ 272349 h 1004287"/>
                  <a:gd name="connsiteX8" fmla="*/ 613729 w 1680210"/>
                  <a:gd name="connsiteY8" fmla="*/ 262520 h 1004287"/>
                  <a:gd name="connsiteX9" fmla="*/ 613744 w 1680210"/>
                  <a:gd name="connsiteY9" fmla="*/ 262514 h 1004287"/>
                  <a:gd name="connsiteX10" fmla="*/ 749123 w 1680210"/>
                  <a:gd name="connsiteY10" fmla="*/ 238761 h 1004287"/>
                  <a:gd name="connsiteX11" fmla="*/ 1461797 w 1680210"/>
                  <a:gd name="connsiteY11" fmla="*/ 365761 h 1004287"/>
                  <a:gd name="connsiteX12" fmla="*/ 1616141 w 1680210"/>
                  <a:gd name="connsiteY12" fmla="*/ 406983 h 1004287"/>
                  <a:gd name="connsiteX13" fmla="*/ 1680210 w 1680210"/>
                  <a:gd name="connsiteY13" fmla="*/ 423995 h 1004287"/>
                  <a:gd name="connsiteX14" fmla="*/ 1680210 w 1680210"/>
                  <a:gd name="connsiteY14" fmla="*/ 426152 h 1004287"/>
                  <a:gd name="connsiteX15" fmla="*/ 1631239 w 1680210"/>
                  <a:gd name="connsiteY15" fmla="*/ 503786 h 1004287"/>
                  <a:gd name="connsiteX16" fmla="*/ 1137141 w 1680210"/>
                  <a:gd name="connsiteY16" fmla="*/ 945990 h 1004287"/>
                  <a:gd name="connsiteX17" fmla="*/ 1073352 w 1680210"/>
                  <a:gd name="connsiteY17" fmla="*/ 975857 h 1004287"/>
                  <a:gd name="connsiteX18" fmla="*/ 1037686 w 1680210"/>
                  <a:gd name="connsiteY18" fmla="*/ 989693 h 1004287"/>
                  <a:gd name="connsiteX19" fmla="*/ 931087 w 1680210"/>
                  <a:gd name="connsiteY19" fmla="*/ 1003966 h 1004287"/>
                  <a:gd name="connsiteX20" fmla="*/ 218413 w 1680210"/>
                  <a:gd name="connsiteY20" fmla="*/ 876966 h 1004287"/>
                  <a:gd name="connsiteX21" fmla="*/ 64069 w 1680210"/>
                  <a:gd name="connsiteY21" fmla="*/ 835744 h 1004287"/>
                  <a:gd name="connsiteX22" fmla="*/ 0 w 1680210"/>
                  <a:gd name="connsiteY22" fmla="*/ 818732 h 1004287"/>
                  <a:gd name="connsiteX23" fmla="*/ 0 w 1680210"/>
                  <a:gd name="connsiteY23" fmla="*/ 814455 h 1004287"/>
                  <a:gd name="connsiteX24" fmla="*/ 52727 w 1680210"/>
                  <a:gd name="connsiteY24" fmla="*/ 731240 h 1004287"/>
                  <a:gd name="connsiteX25" fmla="*/ 535395 w 1680210"/>
                  <a:gd name="connsiteY25" fmla="*/ 299196 h 1004287"/>
                  <a:gd name="connsiteX26" fmla="*/ 587065 w 1680210"/>
                  <a:gd name="connsiteY26" fmla="*/ 275004 h 1004287"/>
                  <a:gd name="connsiteX27" fmla="*/ 587049 w 1680210"/>
                  <a:gd name="connsiteY27" fmla="*/ 275013 h 1004287"/>
                  <a:gd name="connsiteX28" fmla="*/ 577993 w 1680210"/>
                  <a:gd name="connsiteY28" fmla="*/ 279253 h 1004287"/>
                  <a:gd name="connsiteX29" fmla="*/ 578533 w 1680210"/>
                  <a:gd name="connsiteY29" fmla="*/ 279760 h 1004287"/>
                  <a:gd name="connsiteX30" fmla="*/ 587049 w 1680210"/>
                  <a:gd name="connsiteY30" fmla="*/ 275013 h 1004287"/>
                  <a:gd name="connsiteX31" fmla="*/ 592754 w 1680210"/>
                  <a:gd name="connsiteY31" fmla="*/ 272342 h 1004287"/>
                  <a:gd name="connsiteX32" fmla="*/ 642524 w 1680210"/>
                  <a:gd name="connsiteY32" fmla="*/ 253034 h 1004287"/>
                  <a:gd name="connsiteX33" fmla="*/ 749123 w 1680210"/>
                  <a:gd name="connsiteY33" fmla="*/ 238761 h 1004287"/>
                  <a:gd name="connsiteX34" fmla="*/ 0 w 1680210"/>
                  <a:gd name="connsiteY34" fmla="*/ 0 h 1004287"/>
                  <a:gd name="connsiteX35" fmla="*/ 0 w 1680210"/>
                  <a:gd name="connsiteY35" fmla="*/ 1 h 1004287"/>
                  <a:gd name="connsiteX36" fmla="*/ 0 w 1680210"/>
                  <a:gd name="connsiteY36" fmla="*/ 0 h 1004287"/>
                  <a:gd name="connsiteX0" fmla="*/ 1680210 w 1680210"/>
                  <a:gd name="connsiteY0" fmla="*/ 495306 h 765848"/>
                  <a:gd name="connsiteX1" fmla="*/ 1680210 w 1680210"/>
                  <a:gd name="connsiteY1" fmla="*/ 495918 h 765848"/>
                  <a:gd name="connsiteX2" fmla="*/ 1066466 w 1680210"/>
                  <a:gd name="connsiteY2" fmla="*/ 741774 h 765848"/>
                  <a:gd name="connsiteX3" fmla="*/ 1075515 w 1680210"/>
                  <a:gd name="connsiteY3" fmla="*/ 737537 h 765848"/>
                  <a:gd name="connsiteX4" fmla="*/ 1680210 w 1680210"/>
                  <a:gd name="connsiteY4" fmla="*/ 495306 h 765848"/>
                  <a:gd name="connsiteX5" fmla="*/ 613744 w 1680210"/>
                  <a:gd name="connsiteY5" fmla="*/ 24075 h 765848"/>
                  <a:gd name="connsiteX6" fmla="*/ 592754 w 1680210"/>
                  <a:gd name="connsiteY6" fmla="*/ 33903 h 765848"/>
                  <a:gd name="connsiteX7" fmla="*/ 592736 w 1680210"/>
                  <a:gd name="connsiteY7" fmla="*/ 33910 h 765848"/>
                  <a:gd name="connsiteX8" fmla="*/ 613729 w 1680210"/>
                  <a:gd name="connsiteY8" fmla="*/ 24081 h 765848"/>
                  <a:gd name="connsiteX9" fmla="*/ 613744 w 1680210"/>
                  <a:gd name="connsiteY9" fmla="*/ 24075 h 765848"/>
                  <a:gd name="connsiteX10" fmla="*/ 749123 w 1680210"/>
                  <a:gd name="connsiteY10" fmla="*/ 322 h 765848"/>
                  <a:gd name="connsiteX11" fmla="*/ 1461797 w 1680210"/>
                  <a:gd name="connsiteY11" fmla="*/ 127322 h 765848"/>
                  <a:gd name="connsiteX12" fmla="*/ 1616141 w 1680210"/>
                  <a:gd name="connsiteY12" fmla="*/ 168544 h 765848"/>
                  <a:gd name="connsiteX13" fmla="*/ 1680210 w 1680210"/>
                  <a:gd name="connsiteY13" fmla="*/ 185556 h 765848"/>
                  <a:gd name="connsiteX14" fmla="*/ 1680210 w 1680210"/>
                  <a:gd name="connsiteY14" fmla="*/ 187713 h 765848"/>
                  <a:gd name="connsiteX15" fmla="*/ 1631239 w 1680210"/>
                  <a:gd name="connsiteY15" fmla="*/ 265347 h 765848"/>
                  <a:gd name="connsiteX16" fmla="*/ 1137141 w 1680210"/>
                  <a:gd name="connsiteY16" fmla="*/ 707551 h 765848"/>
                  <a:gd name="connsiteX17" fmla="*/ 1073352 w 1680210"/>
                  <a:gd name="connsiteY17" fmla="*/ 737418 h 765848"/>
                  <a:gd name="connsiteX18" fmla="*/ 1037686 w 1680210"/>
                  <a:gd name="connsiteY18" fmla="*/ 751254 h 765848"/>
                  <a:gd name="connsiteX19" fmla="*/ 931087 w 1680210"/>
                  <a:gd name="connsiteY19" fmla="*/ 765527 h 765848"/>
                  <a:gd name="connsiteX20" fmla="*/ 218413 w 1680210"/>
                  <a:gd name="connsiteY20" fmla="*/ 638527 h 765848"/>
                  <a:gd name="connsiteX21" fmla="*/ 64069 w 1680210"/>
                  <a:gd name="connsiteY21" fmla="*/ 597305 h 765848"/>
                  <a:gd name="connsiteX22" fmla="*/ 0 w 1680210"/>
                  <a:gd name="connsiteY22" fmla="*/ 580293 h 765848"/>
                  <a:gd name="connsiteX23" fmla="*/ 0 w 1680210"/>
                  <a:gd name="connsiteY23" fmla="*/ 576016 h 765848"/>
                  <a:gd name="connsiteX24" fmla="*/ 52727 w 1680210"/>
                  <a:gd name="connsiteY24" fmla="*/ 492801 h 765848"/>
                  <a:gd name="connsiteX25" fmla="*/ 535395 w 1680210"/>
                  <a:gd name="connsiteY25" fmla="*/ 60757 h 765848"/>
                  <a:gd name="connsiteX26" fmla="*/ 587065 w 1680210"/>
                  <a:gd name="connsiteY26" fmla="*/ 36565 h 765848"/>
                  <a:gd name="connsiteX27" fmla="*/ 587049 w 1680210"/>
                  <a:gd name="connsiteY27" fmla="*/ 36574 h 765848"/>
                  <a:gd name="connsiteX28" fmla="*/ 577993 w 1680210"/>
                  <a:gd name="connsiteY28" fmla="*/ 40814 h 765848"/>
                  <a:gd name="connsiteX29" fmla="*/ 578533 w 1680210"/>
                  <a:gd name="connsiteY29" fmla="*/ 41321 h 765848"/>
                  <a:gd name="connsiteX30" fmla="*/ 587049 w 1680210"/>
                  <a:gd name="connsiteY30" fmla="*/ 36574 h 765848"/>
                  <a:gd name="connsiteX31" fmla="*/ 592754 w 1680210"/>
                  <a:gd name="connsiteY31" fmla="*/ 33903 h 765848"/>
                  <a:gd name="connsiteX32" fmla="*/ 642524 w 1680210"/>
                  <a:gd name="connsiteY32" fmla="*/ 14595 h 765848"/>
                  <a:gd name="connsiteX33" fmla="*/ 749123 w 1680210"/>
                  <a:gd name="connsiteY33" fmla="*/ 322 h 765848"/>
                  <a:gd name="connsiteX0" fmla="*/ 1075515 w 1680210"/>
                  <a:gd name="connsiteY0" fmla="*/ 737537 h 765848"/>
                  <a:gd name="connsiteX1" fmla="*/ 1680210 w 1680210"/>
                  <a:gd name="connsiteY1" fmla="*/ 495918 h 765848"/>
                  <a:gd name="connsiteX2" fmla="*/ 1066466 w 1680210"/>
                  <a:gd name="connsiteY2" fmla="*/ 741774 h 765848"/>
                  <a:gd name="connsiteX3" fmla="*/ 1075515 w 1680210"/>
                  <a:gd name="connsiteY3" fmla="*/ 737537 h 765848"/>
                  <a:gd name="connsiteX4" fmla="*/ 613744 w 1680210"/>
                  <a:gd name="connsiteY4" fmla="*/ 24075 h 765848"/>
                  <a:gd name="connsiteX5" fmla="*/ 592754 w 1680210"/>
                  <a:gd name="connsiteY5" fmla="*/ 33903 h 765848"/>
                  <a:gd name="connsiteX6" fmla="*/ 592736 w 1680210"/>
                  <a:gd name="connsiteY6" fmla="*/ 33910 h 765848"/>
                  <a:gd name="connsiteX7" fmla="*/ 613729 w 1680210"/>
                  <a:gd name="connsiteY7" fmla="*/ 24081 h 765848"/>
                  <a:gd name="connsiteX8" fmla="*/ 613744 w 1680210"/>
                  <a:gd name="connsiteY8" fmla="*/ 24075 h 765848"/>
                  <a:gd name="connsiteX9" fmla="*/ 749123 w 1680210"/>
                  <a:gd name="connsiteY9" fmla="*/ 322 h 765848"/>
                  <a:gd name="connsiteX10" fmla="*/ 1461797 w 1680210"/>
                  <a:gd name="connsiteY10" fmla="*/ 127322 h 765848"/>
                  <a:gd name="connsiteX11" fmla="*/ 1616141 w 1680210"/>
                  <a:gd name="connsiteY11" fmla="*/ 168544 h 765848"/>
                  <a:gd name="connsiteX12" fmla="*/ 1680210 w 1680210"/>
                  <a:gd name="connsiteY12" fmla="*/ 185556 h 765848"/>
                  <a:gd name="connsiteX13" fmla="*/ 1680210 w 1680210"/>
                  <a:gd name="connsiteY13" fmla="*/ 187713 h 765848"/>
                  <a:gd name="connsiteX14" fmla="*/ 1631239 w 1680210"/>
                  <a:gd name="connsiteY14" fmla="*/ 265347 h 765848"/>
                  <a:gd name="connsiteX15" fmla="*/ 1137141 w 1680210"/>
                  <a:gd name="connsiteY15" fmla="*/ 707551 h 765848"/>
                  <a:gd name="connsiteX16" fmla="*/ 1073352 w 1680210"/>
                  <a:gd name="connsiteY16" fmla="*/ 737418 h 765848"/>
                  <a:gd name="connsiteX17" fmla="*/ 1037686 w 1680210"/>
                  <a:gd name="connsiteY17" fmla="*/ 751254 h 765848"/>
                  <a:gd name="connsiteX18" fmla="*/ 931087 w 1680210"/>
                  <a:gd name="connsiteY18" fmla="*/ 765527 h 765848"/>
                  <a:gd name="connsiteX19" fmla="*/ 218413 w 1680210"/>
                  <a:gd name="connsiteY19" fmla="*/ 638527 h 765848"/>
                  <a:gd name="connsiteX20" fmla="*/ 64069 w 1680210"/>
                  <a:gd name="connsiteY20" fmla="*/ 597305 h 765848"/>
                  <a:gd name="connsiteX21" fmla="*/ 0 w 1680210"/>
                  <a:gd name="connsiteY21" fmla="*/ 580293 h 765848"/>
                  <a:gd name="connsiteX22" fmla="*/ 0 w 1680210"/>
                  <a:gd name="connsiteY22" fmla="*/ 576016 h 765848"/>
                  <a:gd name="connsiteX23" fmla="*/ 52727 w 1680210"/>
                  <a:gd name="connsiteY23" fmla="*/ 492801 h 765848"/>
                  <a:gd name="connsiteX24" fmla="*/ 535395 w 1680210"/>
                  <a:gd name="connsiteY24" fmla="*/ 60757 h 765848"/>
                  <a:gd name="connsiteX25" fmla="*/ 587065 w 1680210"/>
                  <a:gd name="connsiteY25" fmla="*/ 36565 h 765848"/>
                  <a:gd name="connsiteX26" fmla="*/ 587049 w 1680210"/>
                  <a:gd name="connsiteY26" fmla="*/ 36574 h 765848"/>
                  <a:gd name="connsiteX27" fmla="*/ 577993 w 1680210"/>
                  <a:gd name="connsiteY27" fmla="*/ 40814 h 765848"/>
                  <a:gd name="connsiteX28" fmla="*/ 578533 w 1680210"/>
                  <a:gd name="connsiteY28" fmla="*/ 41321 h 765848"/>
                  <a:gd name="connsiteX29" fmla="*/ 587049 w 1680210"/>
                  <a:gd name="connsiteY29" fmla="*/ 36574 h 765848"/>
                  <a:gd name="connsiteX30" fmla="*/ 592754 w 1680210"/>
                  <a:gd name="connsiteY30" fmla="*/ 33903 h 765848"/>
                  <a:gd name="connsiteX31" fmla="*/ 642524 w 1680210"/>
                  <a:gd name="connsiteY31" fmla="*/ 14595 h 765848"/>
                  <a:gd name="connsiteX32" fmla="*/ 749123 w 1680210"/>
                  <a:gd name="connsiteY32" fmla="*/ 322 h 765848"/>
                  <a:gd name="connsiteX0" fmla="*/ 1075515 w 1680210"/>
                  <a:gd name="connsiteY0" fmla="*/ 737537 h 765848"/>
                  <a:gd name="connsiteX1" fmla="*/ 1066466 w 1680210"/>
                  <a:gd name="connsiteY1" fmla="*/ 741774 h 765848"/>
                  <a:gd name="connsiteX2" fmla="*/ 1075515 w 1680210"/>
                  <a:gd name="connsiteY2" fmla="*/ 737537 h 765848"/>
                  <a:gd name="connsiteX3" fmla="*/ 613744 w 1680210"/>
                  <a:gd name="connsiteY3" fmla="*/ 24075 h 765848"/>
                  <a:gd name="connsiteX4" fmla="*/ 592754 w 1680210"/>
                  <a:gd name="connsiteY4" fmla="*/ 33903 h 765848"/>
                  <a:gd name="connsiteX5" fmla="*/ 592736 w 1680210"/>
                  <a:gd name="connsiteY5" fmla="*/ 33910 h 765848"/>
                  <a:gd name="connsiteX6" fmla="*/ 613729 w 1680210"/>
                  <a:gd name="connsiteY6" fmla="*/ 24081 h 765848"/>
                  <a:gd name="connsiteX7" fmla="*/ 613744 w 1680210"/>
                  <a:gd name="connsiteY7" fmla="*/ 24075 h 765848"/>
                  <a:gd name="connsiteX8" fmla="*/ 749123 w 1680210"/>
                  <a:gd name="connsiteY8" fmla="*/ 322 h 765848"/>
                  <a:gd name="connsiteX9" fmla="*/ 1461797 w 1680210"/>
                  <a:gd name="connsiteY9" fmla="*/ 127322 h 765848"/>
                  <a:gd name="connsiteX10" fmla="*/ 1616141 w 1680210"/>
                  <a:gd name="connsiteY10" fmla="*/ 168544 h 765848"/>
                  <a:gd name="connsiteX11" fmla="*/ 1680210 w 1680210"/>
                  <a:gd name="connsiteY11" fmla="*/ 185556 h 765848"/>
                  <a:gd name="connsiteX12" fmla="*/ 1680210 w 1680210"/>
                  <a:gd name="connsiteY12" fmla="*/ 187713 h 765848"/>
                  <a:gd name="connsiteX13" fmla="*/ 1631239 w 1680210"/>
                  <a:gd name="connsiteY13" fmla="*/ 265347 h 765848"/>
                  <a:gd name="connsiteX14" fmla="*/ 1137141 w 1680210"/>
                  <a:gd name="connsiteY14" fmla="*/ 707551 h 765848"/>
                  <a:gd name="connsiteX15" fmla="*/ 1073352 w 1680210"/>
                  <a:gd name="connsiteY15" fmla="*/ 737418 h 765848"/>
                  <a:gd name="connsiteX16" fmla="*/ 1037686 w 1680210"/>
                  <a:gd name="connsiteY16" fmla="*/ 751254 h 765848"/>
                  <a:gd name="connsiteX17" fmla="*/ 931087 w 1680210"/>
                  <a:gd name="connsiteY17" fmla="*/ 765527 h 765848"/>
                  <a:gd name="connsiteX18" fmla="*/ 218413 w 1680210"/>
                  <a:gd name="connsiteY18" fmla="*/ 638527 h 765848"/>
                  <a:gd name="connsiteX19" fmla="*/ 64069 w 1680210"/>
                  <a:gd name="connsiteY19" fmla="*/ 597305 h 765848"/>
                  <a:gd name="connsiteX20" fmla="*/ 0 w 1680210"/>
                  <a:gd name="connsiteY20" fmla="*/ 580293 h 765848"/>
                  <a:gd name="connsiteX21" fmla="*/ 0 w 1680210"/>
                  <a:gd name="connsiteY21" fmla="*/ 576016 h 765848"/>
                  <a:gd name="connsiteX22" fmla="*/ 52727 w 1680210"/>
                  <a:gd name="connsiteY22" fmla="*/ 492801 h 765848"/>
                  <a:gd name="connsiteX23" fmla="*/ 535395 w 1680210"/>
                  <a:gd name="connsiteY23" fmla="*/ 60757 h 765848"/>
                  <a:gd name="connsiteX24" fmla="*/ 587065 w 1680210"/>
                  <a:gd name="connsiteY24" fmla="*/ 36565 h 765848"/>
                  <a:gd name="connsiteX25" fmla="*/ 587049 w 1680210"/>
                  <a:gd name="connsiteY25" fmla="*/ 36574 h 765848"/>
                  <a:gd name="connsiteX26" fmla="*/ 577993 w 1680210"/>
                  <a:gd name="connsiteY26" fmla="*/ 40814 h 765848"/>
                  <a:gd name="connsiteX27" fmla="*/ 578533 w 1680210"/>
                  <a:gd name="connsiteY27" fmla="*/ 41321 h 765848"/>
                  <a:gd name="connsiteX28" fmla="*/ 587049 w 1680210"/>
                  <a:gd name="connsiteY28" fmla="*/ 36574 h 765848"/>
                  <a:gd name="connsiteX29" fmla="*/ 592754 w 1680210"/>
                  <a:gd name="connsiteY29" fmla="*/ 33903 h 765848"/>
                  <a:gd name="connsiteX30" fmla="*/ 642524 w 1680210"/>
                  <a:gd name="connsiteY30" fmla="*/ 14595 h 765848"/>
                  <a:gd name="connsiteX31" fmla="*/ 749123 w 1680210"/>
                  <a:gd name="connsiteY31" fmla="*/ 322 h 76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680210" h="765848">
                    <a:moveTo>
                      <a:pt x="1075515" y="737537"/>
                    </a:moveTo>
                    <a:lnTo>
                      <a:pt x="1066466" y="741774"/>
                    </a:lnTo>
                    <a:lnTo>
                      <a:pt x="1075515" y="737537"/>
                    </a:lnTo>
                    <a:close/>
                    <a:moveTo>
                      <a:pt x="613744" y="24075"/>
                    </a:moveTo>
                    <a:lnTo>
                      <a:pt x="592754" y="33903"/>
                    </a:lnTo>
                    <a:cubicBezTo>
                      <a:pt x="592748" y="33905"/>
                      <a:pt x="592742" y="33908"/>
                      <a:pt x="592736" y="33910"/>
                    </a:cubicBezTo>
                    <a:lnTo>
                      <a:pt x="613729" y="24081"/>
                    </a:lnTo>
                    <a:lnTo>
                      <a:pt x="613744" y="24075"/>
                    </a:lnTo>
                    <a:close/>
                    <a:moveTo>
                      <a:pt x="749123" y="322"/>
                    </a:moveTo>
                    <a:cubicBezTo>
                      <a:pt x="935458" y="9409"/>
                      <a:pt x="1278671" y="70792"/>
                      <a:pt x="1461797" y="127322"/>
                    </a:cubicBezTo>
                    <a:cubicBezTo>
                      <a:pt x="1507579" y="141455"/>
                      <a:pt x="1562050" y="154769"/>
                      <a:pt x="1616141" y="168544"/>
                    </a:cubicBezTo>
                    <a:lnTo>
                      <a:pt x="1680210" y="185556"/>
                    </a:lnTo>
                    <a:lnTo>
                      <a:pt x="1680210" y="187713"/>
                    </a:lnTo>
                    <a:lnTo>
                      <a:pt x="1631239" y="265347"/>
                    </a:lnTo>
                    <a:cubicBezTo>
                      <a:pt x="1499703" y="448960"/>
                      <a:pt x="1320439" y="610774"/>
                      <a:pt x="1137141" y="707551"/>
                    </a:cubicBezTo>
                    <a:lnTo>
                      <a:pt x="1073352" y="737418"/>
                    </a:lnTo>
                    <a:lnTo>
                      <a:pt x="1037686" y="751254"/>
                    </a:lnTo>
                    <a:cubicBezTo>
                      <a:pt x="1002111" y="762117"/>
                      <a:pt x="966025" y="767231"/>
                      <a:pt x="931087" y="765527"/>
                    </a:cubicBezTo>
                    <a:cubicBezTo>
                      <a:pt x="744752" y="756440"/>
                      <a:pt x="401539" y="695057"/>
                      <a:pt x="218413" y="638527"/>
                    </a:cubicBezTo>
                    <a:cubicBezTo>
                      <a:pt x="172631" y="624394"/>
                      <a:pt x="118160" y="611080"/>
                      <a:pt x="64069" y="597305"/>
                    </a:cubicBezTo>
                    <a:lnTo>
                      <a:pt x="0" y="580293"/>
                    </a:lnTo>
                    <a:lnTo>
                      <a:pt x="0" y="576016"/>
                    </a:lnTo>
                    <a:lnTo>
                      <a:pt x="52727" y="492801"/>
                    </a:lnTo>
                    <a:cubicBezTo>
                      <a:pt x="180453" y="314268"/>
                      <a:pt x="352098" y="157535"/>
                      <a:pt x="535395" y="60757"/>
                    </a:cubicBezTo>
                    <a:lnTo>
                      <a:pt x="587065" y="36565"/>
                    </a:lnTo>
                    <a:cubicBezTo>
                      <a:pt x="587060" y="36568"/>
                      <a:pt x="587054" y="36571"/>
                      <a:pt x="587049" y="36574"/>
                    </a:cubicBezTo>
                    <a:lnTo>
                      <a:pt x="577993" y="40814"/>
                    </a:lnTo>
                    <a:lnTo>
                      <a:pt x="578533" y="41321"/>
                    </a:lnTo>
                    <a:lnTo>
                      <a:pt x="587049" y="36574"/>
                    </a:lnTo>
                    <a:lnTo>
                      <a:pt x="592754" y="33903"/>
                    </a:lnTo>
                    <a:lnTo>
                      <a:pt x="642524" y="14595"/>
                    </a:lnTo>
                    <a:cubicBezTo>
                      <a:pt x="678099" y="3732"/>
                      <a:pt x="714185" y="-1382"/>
                      <a:pt x="749123" y="322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tx2"/>
                  </a:gs>
                  <a:gs pos="63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82494F25-88D0-4A54-AED8-5D806BE05DBC}"/>
                  </a:ext>
                </a:extLst>
              </p:cNvPr>
              <p:cNvSpPr/>
              <p:nvPr/>
            </p:nvSpPr>
            <p:spPr>
              <a:xfrm flipV="1">
                <a:off x="9341256" y="3042754"/>
                <a:ext cx="1707288" cy="2083468"/>
              </a:xfrm>
              <a:custGeom>
                <a:avLst/>
                <a:gdLst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693828 w 1707288"/>
                  <a:gd name="connsiteY10" fmla="*/ 104172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7288" h="2083468">
                    <a:moveTo>
                      <a:pt x="20" y="0"/>
                    </a:moveTo>
                    <a:lnTo>
                      <a:pt x="1434017" y="574436"/>
                    </a:lnTo>
                    <a:lnTo>
                      <a:pt x="1433744" y="575116"/>
                    </a:lnTo>
                    <a:lnTo>
                      <a:pt x="1507393" y="619962"/>
                    </a:lnTo>
                    <a:cubicBezTo>
                      <a:pt x="1627995" y="711368"/>
                      <a:pt x="1707288" y="866161"/>
                      <a:pt x="1707288" y="1041730"/>
                    </a:cubicBezTo>
                    <a:cubicBezTo>
                      <a:pt x="1707288" y="1217299"/>
                      <a:pt x="1627995" y="1372093"/>
                      <a:pt x="1507393" y="1463498"/>
                    </a:cubicBezTo>
                    <a:lnTo>
                      <a:pt x="1433745" y="1508344"/>
                    </a:lnTo>
                    <a:lnTo>
                      <a:pt x="1434017" y="1509024"/>
                    </a:lnTo>
                    <a:lnTo>
                      <a:pt x="0" y="2083468"/>
                    </a:lnTo>
                    <a:lnTo>
                      <a:pt x="78369" y="2046775"/>
                    </a:lnTo>
                    <a:cubicBezTo>
                      <a:pt x="444964" y="1853220"/>
                      <a:pt x="795428" y="1399521"/>
                      <a:pt x="780188" y="1031569"/>
                    </a:cubicBezTo>
                    <a:cubicBezTo>
                      <a:pt x="764948" y="663617"/>
                      <a:pt x="444964" y="230238"/>
                      <a:pt x="78369" y="36683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106777B9-F38E-4504-B609-F5B9D52CDD21}"/>
                  </a:ext>
                </a:extLst>
              </p:cNvPr>
              <p:cNvSpPr/>
              <p:nvPr/>
            </p:nvSpPr>
            <p:spPr>
              <a:xfrm flipV="1">
                <a:off x="9114269" y="292697"/>
                <a:ext cx="849668" cy="759231"/>
              </a:xfrm>
              <a:custGeom>
                <a:avLst/>
                <a:gdLst>
                  <a:gd name="connsiteX0" fmla="*/ 100545 w 849668"/>
                  <a:gd name="connsiteY0" fmla="*/ 758910 h 759231"/>
                  <a:gd name="connsiteX1" fmla="*/ 207144 w 849668"/>
                  <a:gd name="connsiteY1" fmla="*/ 744637 h 759231"/>
                  <a:gd name="connsiteX2" fmla="*/ 242810 w 849668"/>
                  <a:gd name="connsiteY2" fmla="*/ 730801 h 759231"/>
                  <a:gd name="connsiteX3" fmla="*/ 306599 w 849668"/>
                  <a:gd name="connsiteY3" fmla="*/ 700934 h 759231"/>
                  <a:gd name="connsiteX4" fmla="*/ 800697 w 849668"/>
                  <a:gd name="connsiteY4" fmla="*/ 258730 h 759231"/>
                  <a:gd name="connsiteX5" fmla="*/ 849668 w 849668"/>
                  <a:gd name="connsiteY5" fmla="*/ 181096 h 759231"/>
                  <a:gd name="connsiteX6" fmla="*/ 849668 w 849668"/>
                  <a:gd name="connsiteY6" fmla="*/ 178939 h 759231"/>
                  <a:gd name="connsiteX7" fmla="*/ 785599 w 849668"/>
                  <a:gd name="connsiteY7" fmla="*/ 161927 h 759231"/>
                  <a:gd name="connsiteX8" fmla="*/ 631255 w 849668"/>
                  <a:gd name="connsiteY8" fmla="*/ 120705 h 759231"/>
                  <a:gd name="connsiteX9" fmla="*/ 82794 w 849668"/>
                  <a:gd name="connsiteY9" fmla="*/ 9433 h 759231"/>
                  <a:gd name="connsiteX10" fmla="*/ 0 w 849668"/>
                  <a:gd name="connsiteY10" fmla="*/ 0 h 759231"/>
                  <a:gd name="connsiteX11" fmla="*/ 0 w 849668"/>
                  <a:gd name="connsiteY11" fmla="*/ 750436 h 759231"/>
                  <a:gd name="connsiteX12" fmla="*/ 23935 w 849668"/>
                  <a:gd name="connsiteY12" fmla="*/ 753163 h 759231"/>
                  <a:gd name="connsiteX13" fmla="*/ 100545 w 849668"/>
                  <a:gd name="connsiteY13" fmla="*/ 758910 h 75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9668" h="759231">
                    <a:moveTo>
                      <a:pt x="100545" y="758910"/>
                    </a:moveTo>
                    <a:cubicBezTo>
                      <a:pt x="135483" y="760614"/>
                      <a:pt x="171569" y="755500"/>
                      <a:pt x="207144" y="744637"/>
                    </a:cubicBezTo>
                    <a:lnTo>
                      <a:pt x="242810" y="730801"/>
                    </a:lnTo>
                    <a:lnTo>
                      <a:pt x="306599" y="700934"/>
                    </a:lnTo>
                    <a:cubicBezTo>
                      <a:pt x="489897" y="604157"/>
                      <a:pt x="669161" y="442343"/>
                      <a:pt x="800697" y="258730"/>
                    </a:cubicBezTo>
                    <a:lnTo>
                      <a:pt x="849668" y="181096"/>
                    </a:lnTo>
                    <a:lnTo>
                      <a:pt x="849668" y="178939"/>
                    </a:lnTo>
                    <a:lnTo>
                      <a:pt x="785599" y="161927"/>
                    </a:lnTo>
                    <a:cubicBezTo>
                      <a:pt x="731508" y="148152"/>
                      <a:pt x="677037" y="134838"/>
                      <a:pt x="631255" y="120705"/>
                    </a:cubicBezTo>
                    <a:cubicBezTo>
                      <a:pt x="493911" y="78308"/>
                      <a:pt x="266517" y="33180"/>
                      <a:pt x="82794" y="9433"/>
                    </a:cubicBezTo>
                    <a:lnTo>
                      <a:pt x="0" y="0"/>
                    </a:lnTo>
                    <a:lnTo>
                      <a:pt x="0" y="750436"/>
                    </a:lnTo>
                    <a:lnTo>
                      <a:pt x="23935" y="753163"/>
                    </a:lnTo>
                    <a:cubicBezTo>
                      <a:pt x="51510" y="755821"/>
                      <a:pt x="77253" y="757774"/>
                      <a:pt x="100545" y="758910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tx2"/>
                  </a:gs>
                  <a:gs pos="63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96B6FB57-C90B-45B0-ADD9-5981156BE69F}"/>
                  </a:ext>
                </a:extLst>
              </p:cNvPr>
              <p:cNvSpPr/>
              <p:nvPr/>
            </p:nvSpPr>
            <p:spPr>
              <a:xfrm flipH="1">
                <a:off x="8283727" y="5769952"/>
                <a:ext cx="849668" cy="759231"/>
              </a:xfrm>
              <a:custGeom>
                <a:avLst/>
                <a:gdLst>
                  <a:gd name="connsiteX0" fmla="*/ 100545 w 849668"/>
                  <a:gd name="connsiteY0" fmla="*/ 758910 h 759231"/>
                  <a:gd name="connsiteX1" fmla="*/ 207144 w 849668"/>
                  <a:gd name="connsiteY1" fmla="*/ 744637 h 759231"/>
                  <a:gd name="connsiteX2" fmla="*/ 242810 w 849668"/>
                  <a:gd name="connsiteY2" fmla="*/ 730801 h 759231"/>
                  <a:gd name="connsiteX3" fmla="*/ 306599 w 849668"/>
                  <a:gd name="connsiteY3" fmla="*/ 700934 h 759231"/>
                  <a:gd name="connsiteX4" fmla="*/ 800697 w 849668"/>
                  <a:gd name="connsiteY4" fmla="*/ 258730 h 759231"/>
                  <a:gd name="connsiteX5" fmla="*/ 849668 w 849668"/>
                  <a:gd name="connsiteY5" fmla="*/ 181096 h 759231"/>
                  <a:gd name="connsiteX6" fmla="*/ 849668 w 849668"/>
                  <a:gd name="connsiteY6" fmla="*/ 178939 h 759231"/>
                  <a:gd name="connsiteX7" fmla="*/ 785599 w 849668"/>
                  <a:gd name="connsiteY7" fmla="*/ 161927 h 759231"/>
                  <a:gd name="connsiteX8" fmla="*/ 631255 w 849668"/>
                  <a:gd name="connsiteY8" fmla="*/ 120705 h 759231"/>
                  <a:gd name="connsiteX9" fmla="*/ 82794 w 849668"/>
                  <a:gd name="connsiteY9" fmla="*/ 9433 h 759231"/>
                  <a:gd name="connsiteX10" fmla="*/ 0 w 849668"/>
                  <a:gd name="connsiteY10" fmla="*/ 0 h 759231"/>
                  <a:gd name="connsiteX11" fmla="*/ 0 w 849668"/>
                  <a:gd name="connsiteY11" fmla="*/ 750436 h 759231"/>
                  <a:gd name="connsiteX12" fmla="*/ 23935 w 849668"/>
                  <a:gd name="connsiteY12" fmla="*/ 753163 h 759231"/>
                  <a:gd name="connsiteX13" fmla="*/ 100545 w 849668"/>
                  <a:gd name="connsiteY13" fmla="*/ 758910 h 75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9668" h="759231">
                    <a:moveTo>
                      <a:pt x="100545" y="758910"/>
                    </a:moveTo>
                    <a:cubicBezTo>
                      <a:pt x="135483" y="760614"/>
                      <a:pt x="171569" y="755500"/>
                      <a:pt x="207144" y="744637"/>
                    </a:cubicBezTo>
                    <a:lnTo>
                      <a:pt x="242810" y="730801"/>
                    </a:lnTo>
                    <a:lnTo>
                      <a:pt x="306599" y="700934"/>
                    </a:lnTo>
                    <a:cubicBezTo>
                      <a:pt x="489897" y="604157"/>
                      <a:pt x="669161" y="442343"/>
                      <a:pt x="800697" y="258730"/>
                    </a:cubicBezTo>
                    <a:lnTo>
                      <a:pt x="849668" y="181096"/>
                    </a:lnTo>
                    <a:lnTo>
                      <a:pt x="849668" y="178939"/>
                    </a:lnTo>
                    <a:lnTo>
                      <a:pt x="785599" y="161927"/>
                    </a:lnTo>
                    <a:cubicBezTo>
                      <a:pt x="731508" y="148152"/>
                      <a:pt x="677037" y="134838"/>
                      <a:pt x="631255" y="120705"/>
                    </a:cubicBezTo>
                    <a:cubicBezTo>
                      <a:pt x="493911" y="78308"/>
                      <a:pt x="266517" y="33180"/>
                      <a:pt x="82794" y="9433"/>
                    </a:cubicBezTo>
                    <a:lnTo>
                      <a:pt x="0" y="0"/>
                    </a:lnTo>
                    <a:lnTo>
                      <a:pt x="0" y="750436"/>
                    </a:lnTo>
                    <a:lnTo>
                      <a:pt x="23935" y="753163"/>
                    </a:lnTo>
                    <a:cubicBezTo>
                      <a:pt x="51510" y="755821"/>
                      <a:pt x="77253" y="757774"/>
                      <a:pt x="100545" y="758910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tx2"/>
                  </a:gs>
                  <a:gs pos="63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6F25EE17-9E70-491D-9173-775C7F0B4BC6}"/>
                  </a:ext>
                </a:extLst>
              </p:cNvPr>
              <p:cNvSpPr/>
              <p:nvPr/>
            </p:nvSpPr>
            <p:spPr>
              <a:xfrm flipH="1" flipV="1">
                <a:off x="7191500" y="4406052"/>
                <a:ext cx="1707288" cy="2083468"/>
              </a:xfrm>
              <a:custGeom>
                <a:avLst/>
                <a:gdLst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693828 w 1707288"/>
                  <a:gd name="connsiteY10" fmla="*/ 104172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  <a:gd name="connsiteX0" fmla="*/ 20 w 1707288"/>
                  <a:gd name="connsiteY0" fmla="*/ 0 h 2083468"/>
                  <a:gd name="connsiteX1" fmla="*/ 1434017 w 1707288"/>
                  <a:gd name="connsiteY1" fmla="*/ 574436 h 2083468"/>
                  <a:gd name="connsiteX2" fmla="*/ 1433744 w 1707288"/>
                  <a:gd name="connsiteY2" fmla="*/ 575116 h 2083468"/>
                  <a:gd name="connsiteX3" fmla="*/ 1507393 w 1707288"/>
                  <a:gd name="connsiteY3" fmla="*/ 619962 h 2083468"/>
                  <a:gd name="connsiteX4" fmla="*/ 1707288 w 1707288"/>
                  <a:gd name="connsiteY4" fmla="*/ 1041730 h 2083468"/>
                  <a:gd name="connsiteX5" fmla="*/ 1507393 w 1707288"/>
                  <a:gd name="connsiteY5" fmla="*/ 1463498 h 2083468"/>
                  <a:gd name="connsiteX6" fmla="*/ 1433745 w 1707288"/>
                  <a:gd name="connsiteY6" fmla="*/ 1508344 h 2083468"/>
                  <a:gd name="connsiteX7" fmla="*/ 1434017 w 1707288"/>
                  <a:gd name="connsiteY7" fmla="*/ 1509024 h 2083468"/>
                  <a:gd name="connsiteX8" fmla="*/ 0 w 1707288"/>
                  <a:gd name="connsiteY8" fmla="*/ 2083468 h 2083468"/>
                  <a:gd name="connsiteX9" fmla="*/ 78369 w 1707288"/>
                  <a:gd name="connsiteY9" fmla="*/ 2046775 h 2083468"/>
                  <a:gd name="connsiteX10" fmla="*/ 780188 w 1707288"/>
                  <a:gd name="connsiteY10" fmla="*/ 1031569 h 2083468"/>
                  <a:gd name="connsiteX11" fmla="*/ 78369 w 1707288"/>
                  <a:gd name="connsiteY11" fmla="*/ 36683 h 2083468"/>
                  <a:gd name="connsiteX12" fmla="*/ 20 w 1707288"/>
                  <a:gd name="connsiteY12" fmla="*/ 0 h 208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7288" h="2083468">
                    <a:moveTo>
                      <a:pt x="20" y="0"/>
                    </a:moveTo>
                    <a:lnTo>
                      <a:pt x="1434017" y="574436"/>
                    </a:lnTo>
                    <a:lnTo>
                      <a:pt x="1433744" y="575116"/>
                    </a:lnTo>
                    <a:lnTo>
                      <a:pt x="1507393" y="619962"/>
                    </a:lnTo>
                    <a:cubicBezTo>
                      <a:pt x="1627995" y="711368"/>
                      <a:pt x="1707288" y="866161"/>
                      <a:pt x="1707288" y="1041730"/>
                    </a:cubicBezTo>
                    <a:cubicBezTo>
                      <a:pt x="1707288" y="1217299"/>
                      <a:pt x="1627995" y="1372093"/>
                      <a:pt x="1507393" y="1463498"/>
                    </a:cubicBezTo>
                    <a:lnTo>
                      <a:pt x="1433745" y="1508344"/>
                    </a:lnTo>
                    <a:lnTo>
                      <a:pt x="1434017" y="1509024"/>
                    </a:lnTo>
                    <a:lnTo>
                      <a:pt x="0" y="2083468"/>
                    </a:lnTo>
                    <a:lnTo>
                      <a:pt x="78369" y="2046775"/>
                    </a:lnTo>
                    <a:cubicBezTo>
                      <a:pt x="444964" y="1853220"/>
                      <a:pt x="795428" y="1399521"/>
                      <a:pt x="780188" y="1031569"/>
                    </a:cubicBezTo>
                    <a:cubicBezTo>
                      <a:pt x="764948" y="663617"/>
                      <a:pt x="444964" y="230238"/>
                      <a:pt x="78369" y="36683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D75E4098-3B4B-4492-9D9F-5753FD40AEFB}"/>
                </a:ext>
              </a:extLst>
            </p:cNvPr>
            <p:cNvSpPr txBox="1"/>
            <p:nvPr/>
          </p:nvSpPr>
          <p:spPr>
            <a:xfrm>
              <a:off x="6925998" y="1640354"/>
              <a:ext cx="46679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</a:rPr>
                <a:t>01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8A073E88-D87C-4A89-8C32-4CCA7A028D86}"/>
                </a:ext>
              </a:extLst>
            </p:cNvPr>
            <p:cNvSpPr txBox="1"/>
            <p:nvPr/>
          </p:nvSpPr>
          <p:spPr>
            <a:xfrm>
              <a:off x="6925998" y="4002078"/>
              <a:ext cx="46679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</a:rPr>
                <a:t>03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1FA0AB4B-63AB-4653-BB5B-76BF52E9CD90}"/>
                </a:ext>
              </a:extLst>
            </p:cNvPr>
            <p:cNvSpPr txBox="1"/>
            <p:nvPr/>
          </p:nvSpPr>
          <p:spPr>
            <a:xfrm>
              <a:off x="4483446" y="2826763"/>
              <a:ext cx="46679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</a:rPr>
                <a:t>02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D66CFCAE-A49B-4869-8F40-B5A5F342BA92}"/>
                </a:ext>
              </a:extLst>
            </p:cNvPr>
            <p:cNvSpPr txBox="1"/>
            <p:nvPr/>
          </p:nvSpPr>
          <p:spPr>
            <a:xfrm>
              <a:off x="4483446" y="5188487"/>
              <a:ext cx="46679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</a:rPr>
                <a:t>04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2D2FB756-A1CC-419A-8D6E-8FCE9294B0A4}"/>
              </a:ext>
            </a:extLst>
          </p:cNvPr>
          <p:cNvGrpSpPr/>
          <p:nvPr/>
        </p:nvGrpSpPr>
        <p:grpSpPr>
          <a:xfrm>
            <a:off x="7930238" y="993986"/>
            <a:ext cx="3834507" cy="1794566"/>
            <a:chOff x="7662168" y="993986"/>
            <a:chExt cx="3834507" cy="1794566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323CD779-0C33-4EDF-A73F-826DF56CDC86}"/>
                </a:ext>
              </a:extLst>
            </p:cNvPr>
            <p:cNvSpPr/>
            <p:nvPr/>
          </p:nvSpPr>
          <p:spPr>
            <a:xfrm>
              <a:off x="7662168" y="993986"/>
              <a:ext cx="3834507" cy="1794566"/>
            </a:xfrm>
            <a:custGeom>
              <a:avLst/>
              <a:gdLst>
                <a:gd name="connsiteX0" fmla="*/ 0 w 4186777"/>
                <a:gd name="connsiteY0" fmla="*/ 0 h 1781300"/>
                <a:gd name="connsiteX1" fmla="*/ 2614622 w 4186777"/>
                <a:gd name="connsiteY1" fmla="*/ 0 h 1781300"/>
                <a:gd name="connsiteX2" fmla="*/ 3793444 w 4186777"/>
                <a:gd name="connsiteY2" fmla="*/ 0 h 1781300"/>
                <a:gd name="connsiteX3" fmla="*/ 3835589 w 4186777"/>
                <a:gd name="connsiteY3" fmla="*/ 0 h 1781300"/>
                <a:gd name="connsiteX4" fmla="*/ 3835589 w 4186777"/>
                <a:gd name="connsiteY4" fmla="*/ 36933 h 1781300"/>
                <a:gd name="connsiteX5" fmla="*/ 3898938 w 4186777"/>
                <a:gd name="connsiteY5" fmla="*/ 102254 h 1781300"/>
                <a:gd name="connsiteX6" fmla="*/ 4186777 w 4186777"/>
                <a:gd name="connsiteY6" fmla="*/ 890650 h 1781300"/>
                <a:gd name="connsiteX7" fmla="*/ 3898938 w 4186777"/>
                <a:gd name="connsiteY7" fmla="*/ 1679046 h 1781300"/>
                <a:gd name="connsiteX8" fmla="*/ 3835589 w 4186777"/>
                <a:gd name="connsiteY8" fmla="*/ 1744367 h 1781300"/>
                <a:gd name="connsiteX9" fmla="*/ 3835589 w 4186777"/>
                <a:gd name="connsiteY9" fmla="*/ 1781300 h 1781300"/>
                <a:gd name="connsiteX10" fmla="*/ 3793444 w 4186777"/>
                <a:gd name="connsiteY10" fmla="*/ 1781300 h 1781300"/>
                <a:gd name="connsiteX11" fmla="*/ 2614622 w 4186777"/>
                <a:gd name="connsiteY11" fmla="*/ 1781300 h 1781300"/>
                <a:gd name="connsiteX12" fmla="*/ 0 w 4186777"/>
                <a:gd name="connsiteY12" fmla="*/ 1781300 h 1781300"/>
                <a:gd name="connsiteX13" fmla="*/ 35706 w 4186777"/>
                <a:gd name="connsiteY13" fmla="*/ 1751007 h 1781300"/>
                <a:gd name="connsiteX14" fmla="*/ 393333 w 4186777"/>
                <a:gd name="connsiteY14" fmla="*/ 890650 h 1781300"/>
                <a:gd name="connsiteX15" fmla="*/ 35706 w 4186777"/>
                <a:gd name="connsiteY15" fmla="*/ 30293 h 1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6777" h="1781300">
                  <a:moveTo>
                    <a:pt x="0" y="0"/>
                  </a:moveTo>
                  <a:lnTo>
                    <a:pt x="2614622" y="0"/>
                  </a:lnTo>
                  <a:lnTo>
                    <a:pt x="3793444" y="0"/>
                  </a:lnTo>
                  <a:lnTo>
                    <a:pt x="3835589" y="0"/>
                  </a:lnTo>
                  <a:lnTo>
                    <a:pt x="3835589" y="36933"/>
                  </a:lnTo>
                  <a:lnTo>
                    <a:pt x="3898938" y="102254"/>
                  </a:lnTo>
                  <a:cubicBezTo>
                    <a:pt x="4076780" y="304023"/>
                    <a:pt x="4186777" y="582763"/>
                    <a:pt x="4186777" y="890650"/>
                  </a:cubicBezTo>
                  <a:cubicBezTo>
                    <a:pt x="4186777" y="1198538"/>
                    <a:pt x="4076780" y="1477278"/>
                    <a:pt x="3898938" y="1679046"/>
                  </a:cubicBezTo>
                  <a:lnTo>
                    <a:pt x="3835589" y="1744367"/>
                  </a:lnTo>
                  <a:lnTo>
                    <a:pt x="3835589" y="1781300"/>
                  </a:lnTo>
                  <a:lnTo>
                    <a:pt x="3793444" y="1781300"/>
                  </a:lnTo>
                  <a:lnTo>
                    <a:pt x="2614622" y="1781300"/>
                  </a:lnTo>
                  <a:lnTo>
                    <a:pt x="0" y="1781300"/>
                  </a:lnTo>
                  <a:lnTo>
                    <a:pt x="35706" y="1751007"/>
                  </a:lnTo>
                  <a:cubicBezTo>
                    <a:pt x="254118" y="1546507"/>
                    <a:pt x="393333" y="1237024"/>
                    <a:pt x="393333" y="890650"/>
                  </a:cubicBezTo>
                  <a:cubicBezTo>
                    <a:pt x="393333" y="544277"/>
                    <a:pt x="254118" y="234793"/>
                    <a:pt x="35706" y="30293"/>
                  </a:cubicBezTo>
                  <a:close/>
                </a:path>
              </a:pathLst>
            </a:cu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CA4AD3F1-C51E-4ABA-B0CC-9485BF919458}"/>
                </a:ext>
              </a:extLst>
            </p:cNvPr>
            <p:cNvSpPr/>
            <p:nvPr/>
          </p:nvSpPr>
          <p:spPr>
            <a:xfrm>
              <a:off x="8216380" y="1201040"/>
              <a:ext cx="2985655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-50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盼望着盼望着，东风来了，春天的脚步近了。一切都像刚睡醒的样子，欣欣然张开了眼。山朗润起来了，水涨起来了，太阳的脸红起来了。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8CE66980-FCD4-4D8E-B994-D37C95F24E2D}"/>
                </a:ext>
              </a:extLst>
            </p:cNvPr>
            <p:cNvGrpSpPr/>
            <p:nvPr/>
          </p:nvGrpSpPr>
          <p:grpSpPr>
            <a:xfrm>
              <a:off x="8320198" y="2478406"/>
              <a:ext cx="410107" cy="55102"/>
              <a:chOff x="8320198" y="2478406"/>
              <a:chExt cx="410107" cy="55102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="" xmlns:a16="http://schemas.microsoft.com/office/drawing/2014/main" id="{510125A8-73A4-4D8D-8CA9-B130BFC4EFF1}"/>
                  </a:ext>
                </a:extLst>
              </p:cNvPr>
              <p:cNvSpPr/>
              <p:nvPr/>
            </p:nvSpPr>
            <p:spPr>
              <a:xfrm>
                <a:off x="8320198" y="2478406"/>
                <a:ext cx="254756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="" xmlns:a16="http://schemas.microsoft.com/office/drawing/2014/main" id="{CA4D8A1F-37C3-436B-8E50-1D05BF077CA4}"/>
                  </a:ext>
                </a:extLst>
              </p:cNvPr>
              <p:cNvSpPr/>
              <p:nvPr/>
            </p:nvSpPr>
            <p:spPr>
              <a:xfrm>
                <a:off x="8600061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="" xmlns:a16="http://schemas.microsoft.com/office/drawing/2014/main" id="{12203782-3BC5-4E97-8A0F-E1AA01B054D8}"/>
                  </a:ext>
                </a:extLst>
              </p:cNvPr>
              <p:cNvSpPr/>
              <p:nvPr/>
            </p:nvSpPr>
            <p:spPr>
              <a:xfrm>
                <a:off x="8675034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C61E492-CDD4-4D80-A0E2-D706E8041752}"/>
              </a:ext>
            </a:extLst>
          </p:cNvPr>
          <p:cNvGrpSpPr/>
          <p:nvPr/>
        </p:nvGrpSpPr>
        <p:grpSpPr>
          <a:xfrm>
            <a:off x="7930238" y="3328166"/>
            <a:ext cx="3834507" cy="1794566"/>
            <a:chOff x="7662168" y="993986"/>
            <a:chExt cx="3834507" cy="1794566"/>
          </a:xfrm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D30D4B63-8A69-4BAB-A426-EE63AB2C8BA7}"/>
                </a:ext>
              </a:extLst>
            </p:cNvPr>
            <p:cNvSpPr/>
            <p:nvPr/>
          </p:nvSpPr>
          <p:spPr>
            <a:xfrm>
              <a:off x="7662168" y="993986"/>
              <a:ext cx="3834507" cy="1794566"/>
            </a:xfrm>
            <a:custGeom>
              <a:avLst/>
              <a:gdLst>
                <a:gd name="connsiteX0" fmla="*/ 0 w 4186777"/>
                <a:gd name="connsiteY0" fmla="*/ 0 h 1781300"/>
                <a:gd name="connsiteX1" fmla="*/ 2614622 w 4186777"/>
                <a:gd name="connsiteY1" fmla="*/ 0 h 1781300"/>
                <a:gd name="connsiteX2" fmla="*/ 3793444 w 4186777"/>
                <a:gd name="connsiteY2" fmla="*/ 0 h 1781300"/>
                <a:gd name="connsiteX3" fmla="*/ 3835589 w 4186777"/>
                <a:gd name="connsiteY3" fmla="*/ 0 h 1781300"/>
                <a:gd name="connsiteX4" fmla="*/ 3835589 w 4186777"/>
                <a:gd name="connsiteY4" fmla="*/ 36933 h 1781300"/>
                <a:gd name="connsiteX5" fmla="*/ 3898938 w 4186777"/>
                <a:gd name="connsiteY5" fmla="*/ 102254 h 1781300"/>
                <a:gd name="connsiteX6" fmla="*/ 4186777 w 4186777"/>
                <a:gd name="connsiteY6" fmla="*/ 890650 h 1781300"/>
                <a:gd name="connsiteX7" fmla="*/ 3898938 w 4186777"/>
                <a:gd name="connsiteY7" fmla="*/ 1679046 h 1781300"/>
                <a:gd name="connsiteX8" fmla="*/ 3835589 w 4186777"/>
                <a:gd name="connsiteY8" fmla="*/ 1744367 h 1781300"/>
                <a:gd name="connsiteX9" fmla="*/ 3835589 w 4186777"/>
                <a:gd name="connsiteY9" fmla="*/ 1781300 h 1781300"/>
                <a:gd name="connsiteX10" fmla="*/ 3793444 w 4186777"/>
                <a:gd name="connsiteY10" fmla="*/ 1781300 h 1781300"/>
                <a:gd name="connsiteX11" fmla="*/ 2614622 w 4186777"/>
                <a:gd name="connsiteY11" fmla="*/ 1781300 h 1781300"/>
                <a:gd name="connsiteX12" fmla="*/ 0 w 4186777"/>
                <a:gd name="connsiteY12" fmla="*/ 1781300 h 1781300"/>
                <a:gd name="connsiteX13" fmla="*/ 35706 w 4186777"/>
                <a:gd name="connsiteY13" fmla="*/ 1751007 h 1781300"/>
                <a:gd name="connsiteX14" fmla="*/ 393333 w 4186777"/>
                <a:gd name="connsiteY14" fmla="*/ 890650 h 1781300"/>
                <a:gd name="connsiteX15" fmla="*/ 35706 w 4186777"/>
                <a:gd name="connsiteY15" fmla="*/ 30293 h 1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6777" h="1781300">
                  <a:moveTo>
                    <a:pt x="0" y="0"/>
                  </a:moveTo>
                  <a:lnTo>
                    <a:pt x="2614622" y="0"/>
                  </a:lnTo>
                  <a:lnTo>
                    <a:pt x="3793444" y="0"/>
                  </a:lnTo>
                  <a:lnTo>
                    <a:pt x="3835589" y="0"/>
                  </a:lnTo>
                  <a:lnTo>
                    <a:pt x="3835589" y="36933"/>
                  </a:lnTo>
                  <a:lnTo>
                    <a:pt x="3898938" y="102254"/>
                  </a:lnTo>
                  <a:cubicBezTo>
                    <a:pt x="4076780" y="304023"/>
                    <a:pt x="4186777" y="582763"/>
                    <a:pt x="4186777" y="890650"/>
                  </a:cubicBezTo>
                  <a:cubicBezTo>
                    <a:pt x="4186777" y="1198538"/>
                    <a:pt x="4076780" y="1477278"/>
                    <a:pt x="3898938" y="1679046"/>
                  </a:cubicBezTo>
                  <a:lnTo>
                    <a:pt x="3835589" y="1744367"/>
                  </a:lnTo>
                  <a:lnTo>
                    <a:pt x="3835589" y="1781300"/>
                  </a:lnTo>
                  <a:lnTo>
                    <a:pt x="3793444" y="1781300"/>
                  </a:lnTo>
                  <a:lnTo>
                    <a:pt x="2614622" y="1781300"/>
                  </a:lnTo>
                  <a:lnTo>
                    <a:pt x="0" y="1781300"/>
                  </a:lnTo>
                  <a:lnTo>
                    <a:pt x="35706" y="1751007"/>
                  </a:lnTo>
                  <a:cubicBezTo>
                    <a:pt x="254118" y="1546507"/>
                    <a:pt x="393333" y="1237024"/>
                    <a:pt x="393333" y="890650"/>
                  </a:cubicBezTo>
                  <a:cubicBezTo>
                    <a:pt x="393333" y="544277"/>
                    <a:pt x="254118" y="234793"/>
                    <a:pt x="35706" y="30293"/>
                  </a:cubicBezTo>
                  <a:close/>
                </a:path>
              </a:pathLst>
            </a:cu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D9CC8962-3D67-42DE-965D-4C9470E7B3B4}"/>
                </a:ext>
              </a:extLst>
            </p:cNvPr>
            <p:cNvSpPr/>
            <p:nvPr/>
          </p:nvSpPr>
          <p:spPr>
            <a:xfrm>
              <a:off x="8216380" y="1201040"/>
              <a:ext cx="2985655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-50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盼望着盼望着，东风来了，春天的脚步近了。一切都像刚睡醒的样子，欣欣然张开了眼。山朗润起来了，水涨起来了，太阳的脸红起来了。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4EE2BB2E-4961-405E-9C5E-C687501100F8}"/>
                </a:ext>
              </a:extLst>
            </p:cNvPr>
            <p:cNvGrpSpPr/>
            <p:nvPr/>
          </p:nvGrpSpPr>
          <p:grpSpPr>
            <a:xfrm>
              <a:off x="8320198" y="2478406"/>
              <a:ext cx="410107" cy="55102"/>
              <a:chOff x="8320198" y="2478406"/>
              <a:chExt cx="410107" cy="55102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="" xmlns:a16="http://schemas.microsoft.com/office/drawing/2014/main" id="{FA51AB8B-8C5C-4370-8D02-B3B63384FA5A}"/>
                  </a:ext>
                </a:extLst>
              </p:cNvPr>
              <p:cNvSpPr/>
              <p:nvPr/>
            </p:nvSpPr>
            <p:spPr>
              <a:xfrm>
                <a:off x="8320198" y="2478406"/>
                <a:ext cx="254756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="" xmlns:a16="http://schemas.microsoft.com/office/drawing/2014/main" id="{B26F4F20-5153-46F2-8155-F8816EC13AAD}"/>
                  </a:ext>
                </a:extLst>
              </p:cNvPr>
              <p:cNvSpPr/>
              <p:nvPr/>
            </p:nvSpPr>
            <p:spPr>
              <a:xfrm>
                <a:off x="8600061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="" xmlns:a16="http://schemas.microsoft.com/office/drawing/2014/main" id="{25E7C10B-0F48-48D8-86E8-509337D378D5}"/>
                  </a:ext>
                </a:extLst>
              </p:cNvPr>
              <p:cNvSpPr/>
              <p:nvPr/>
            </p:nvSpPr>
            <p:spPr>
              <a:xfrm>
                <a:off x="8675034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A7B321A9-A8EE-4A88-B83C-9B6889D88954}"/>
              </a:ext>
            </a:extLst>
          </p:cNvPr>
          <p:cNvGrpSpPr/>
          <p:nvPr/>
        </p:nvGrpSpPr>
        <p:grpSpPr>
          <a:xfrm>
            <a:off x="448380" y="2174119"/>
            <a:ext cx="3834507" cy="1794566"/>
            <a:chOff x="448380" y="2174119"/>
            <a:chExt cx="3834507" cy="1794566"/>
          </a:xfrm>
        </p:grpSpPr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13F7115A-341F-4714-B552-05F9B015FAFD}"/>
                </a:ext>
              </a:extLst>
            </p:cNvPr>
            <p:cNvSpPr/>
            <p:nvPr/>
          </p:nvSpPr>
          <p:spPr>
            <a:xfrm flipH="1">
              <a:off x="448380" y="2174119"/>
              <a:ext cx="3834507" cy="1794566"/>
            </a:xfrm>
            <a:custGeom>
              <a:avLst/>
              <a:gdLst>
                <a:gd name="connsiteX0" fmla="*/ 0 w 4186777"/>
                <a:gd name="connsiteY0" fmla="*/ 0 h 1781300"/>
                <a:gd name="connsiteX1" fmla="*/ 2614622 w 4186777"/>
                <a:gd name="connsiteY1" fmla="*/ 0 h 1781300"/>
                <a:gd name="connsiteX2" fmla="*/ 3793444 w 4186777"/>
                <a:gd name="connsiteY2" fmla="*/ 0 h 1781300"/>
                <a:gd name="connsiteX3" fmla="*/ 3835589 w 4186777"/>
                <a:gd name="connsiteY3" fmla="*/ 0 h 1781300"/>
                <a:gd name="connsiteX4" fmla="*/ 3835589 w 4186777"/>
                <a:gd name="connsiteY4" fmla="*/ 36933 h 1781300"/>
                <a:gd name="connsiteX5" fmla="*/ 3898938 w 4186777"/>
                <a:gd name="connsiteY5" fmla="*/ 102254 h 1781300"/>
                <a:gd name="connsiteX6" fmla="*/ 4186777 w 4186777"/>
                <a:gd name="connsiteY6" fmla="*/ 890650 h 1781300"/>
                <a:gd name="connsiteX7" fmla="*/ 3898938 w 4186777"/>
                <a:gd name="connsiteY7" fmla="*/ 1679046 h 1781300"/>
                <a:gd name="connsiteX8" fmla="*/ 3835589 w 4186777"/>
                <a:gd name="connsiteY8" fmla="*/ 1744367 h 1781300"/>
                <a:gd name="connsiteX9" fmla="*/ 3835589 w 4186777"/>
                <a:gd name="connsiteY9" fmla="*/ 1781300 h 1781300"/>
                <a:gd name="connsiteX10" fmla="*/ 3793444 w 4186777"/>
                <a:gd name="connsiteY10" fmla="*/ 1781300 h 1781300"/>
                <a:gd name="connsiteX11" fmla="*/ 2614622 w 4186777"/>
                <a:gd name="connsiteY11" fmla="*/ 1781300 h 1781300"/>
                <a:gd name="connsiteX12" fmla="*/ 0 w 4186777"/>
                <a:gd name="connsiteY12" fmla="*/ 1781300 h 1781300"/>
                <a:gd name="connsiteX13" fmla="*/ 35706 w 4186777"/>
                <a:gd name="connsiteY13" fmla="*/ 1751007 h 1781300"/>
                <a:gd name="connsiteX14" fmla="*/ 393333 w 4186777"/>
                <a:gd name="connsiteY14" fmla="*/ 890650 h 1781300"/>
                <a:gd name="connsiteX15" fmla="*/ 35706 w 4186777"/>
                <a:gd name="connsiteY15" fmla="*/ 30293 h 1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6777" h="1781300">
                  <a:moveTo>
                    <a:pt x="0" y="0"/>
                  </a:moveTo>
                  <a:lnTo>
                    <a:pt x="2614622" y="0"/>
                  </a:lnTo>
                  <a:lnTo>
                    <a:pt x="3793444" y="0"/>
                  </a:lnTo>
                  <a:lnTo>
                    <a:pt x="3835589" y="0"/>
                  </a:lnTo>
                  <a:lnTo>
                    <a:pt x="3835589" y="36933"/>
                  </a:lnTo>
                  <a:lnTo>
                    <a:pt x="3898938" y="102254"/>
                  </a:lnTo>
                  <a:cubicBezTo>
                    <a:pt x="4076780" y="304023"/>
                    <a:pt x="4186777" y="582763"/>
                    <a:pt x="4186777" y="890650"/>
                  </a:cubicBezTo>
                  <a:cubicBezTo>
                    <a:pt x="4186777" y="1198538"/>
                    <a:pt x="4076780" y="1477278"/>
                    <a:pt x="3898938" y="1679046"/>
                  </a:cubicBezTo>
                  <a:lnTo>
                    <a:pt x="3835589" y="1744367"/>
                  </a:lnTo>
                  <a:lnTo>
                    <a:pt x="3835589" y="1781300"/>
                  </a:lnTo>
                  <a:lnTo>
                    <a:pt x="3793444" y="1781300"/>
                  </a:lnTo>
                  <a:lnTo>
                    <a:pt x="2614622" y="1781300"/>
                  </a:lnTo>
                  <a:lnTo>
                    <a:pt x="0" y="1781300"/>
                  </a:lnTo>
                  <a:lnTo>
                    <a:pt x="35706" y="1751007"/>
                  </a:lnTo>
                  <a:cubicBezTo>
                    <a:pt x="254118" y="1546507"/>
                    <a:pt x="393333" y="1237024"/>
                    <a:pt x="393333" y="890650"/>
                  </a:cubicBezTo>
                  <a:cubicBezTo>
                    <a:pt x="393333" y="544277"/>
                    <a:pt x="254118" y="234793"/>
                    <a:pt x="35706" y="30293"/>
                  </a:cubicBezTo>
                  <a:close/>
                </a:path>
              </a:pathLst>
            </a:cu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937B5136-6B5A-40CC-8BAD-3DF570954216}"/>
                </a:ext>
              </a:extLst>
            </p:cNvPr>
            <p:cNvSpPr/>
            <p:nvPr/>
          </p:nvSpPr>
          <p:spPr>
            <a:xfrm flipH="1">
              <a:off x="743020" y="2381173"/>
              <a:ext cx="2985655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-50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盼望着盼望着，东风来了，春天的脚步近了。一切都像刚睡醒的样子，欣欣然张开了眼。山朗润起来了，水涨起来了，太阳的脸红起来了。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B01F4932-2084-4D33-AFFE-875F6CCFC417}"/>
                </a:ext>
              </a:extLst>
            </p:cNvPr>
            <p:cNvGrpSpPr/>
            <p:nvPr/>
          </p:nvGrpSpPr>
          <p:grpSpPr>
            <a:xfrm>
              <a:off x="852748" y="3658539"/>
              <a:ext cx="410107" cy="55102"/>
              <a:chOff x="8320198" y="2478406"/>
              <a:chExt cx="410107" cy="55102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="" xmlns:a16="http://schemas.microsoft.com/office/drawing/2014/main" id="{610CC4CF-4384-4F96-81A5-5F6C1DC13FD6}"/>
                  </a:ext>
                </a:extLst>
              </p:cNvPr>
              <p:cNvSpPr/>
              <p:nvPr/>
            </p:nvSpPr>
            <p:spPr>
              <a:xfrm>
                <a:off x="8320198" y="2478406"/>
                <a:ext cx="254756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="" xmlns:a16="http://schemas.microsoft.com/office/drawing/2014/main" id="{CC2E1C9A-6D00-41B8-8E93-A752DA3F5E11}"/>
                  </a:ext>
                </a:extLst>
              </p:cNvPr>
              <p:cNvSpPr/>
              <p:nvPr/>
            </p:nvSpPr>
            <p:spPr>
              <a:xfrm>
                <a:off x="8600061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="" xmlns:a16="http://schemas.microsoft.com/office/drawing/2014/main" id="{D83BD2B5-B636-4F6A-BD36-64A386F6CF7A}"/>
                  </a:ext>
                </a:extLst>
              </p:cNvPr>
              <p:cNvSpPr/>
              <p:nvPr/>
            </p:nvSpPr>
            <p:spPr>
              <a:xfrm>
                <a:off x="8675034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F3955F69-2165-4A67-898F-09E1FD0DBB79}"/>
              </a:ext>
            </a:extLst>
          </p:cNvPr>
          <p:cNvGrpSpPr/>
          <p:nvPr/>
        </p:nvGrpSpPr>
        <p:grpSpPr>
          <a:xfrm>
            <a:off x="448380" y="4508299"/>
            <a:ext cx="3834507" cy="1794566"/>
            <a:chOff x="448380" y="4508299"/>
            <a:chExt cx="3834507" cy="1794566"/>
          </a:xfrm>
        </p:grpSpPr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71472EF6-1FA8-497D-A6D7-053B88EEBD7C}"/>
                </a:ext>
              </a:extLst>
            </p:cNvPr>
            <p:cNvSpPr/>
            <p:nvPr/>
          </p:nvSpPr>
          <p:spPr>
            <a:xfrm flipH="1">
              <a:off x="448380" y="4508299"/>
              <a:ext cx="3834507" cy="1794566"/>
            </a:xfrm>
            <a:custGeom>
              <a:avLst/>
              <a:gdLst>
                <a:gd name="connsiteX0" fmla="*/ 0 w 4186777"/>
                <a:gd name="connsiteY0" fmla="*/ 0 h 1781300"/>
                <a:gd name="connsiteX1" fmla="*/ 2614622 w 4186777"/>
                <a:gd name="connsiteY1" fmla="*/ 0 h 1781300"/>
                <a:gd name="connsiteX2" fmla="*/ 3793444 w 4186777"/>
                <a:gd name="connsiteY2" fmla="*/ 0 h 1781300"/>
                <a:gd name="connsiteX3" fmla="*/ 3835589 w 4186777"/>
                <a:gd name="connsiteY3" fmla="*/ 0 h 1781300"/>
                <a:gd name="connsiteX4" fmla="*/ 3835589 w 4186777"/>
                <a:gd name="connsiteY4" fmla="*/ 36933 h 1781300"/>
                <a:gd name="connsiteX5" fmla="*/ 3898938 w 4186777"/>
                <a:gd name="connsiteY5" fmla="*/ 102254 h 1781300"/>
                <a:gd name="connsiteX6" fmla="*/ 4186777 w 4186777"/>
                <a:gd name="connsiteY6" fmla="*/ 890650 h 1781300"/>
                <a:gd name="connsiteX7" fmla="*/ 3898938 w 4186777"/>
                <a:gd name="connsiteY7" fmla="*/ 1679046 h 1781300"/>
                <a:gd name="connsiteX8" fmla="*/ 3835589 w 4186777"/>
                <a:gd name="connsiteY8" fmla="*/ 1744367 h 1781300"/>
                <a:gd name="connsiteX9" fmla="*/ 3835589 w 4186777"/>
                <a:gd name="connsiteY9" fmla="*/ 1781300 h 1781300"/>
                <a:gd name="connsiteX10" fmla="*/ 3793444 w 4186777"/>
                <a:gd name="connsiteY10" fmla="*/ 1781300 h 1781300"/>
                <a:gd name="connsiteX11" fmla="*/ 2614622 w 4186777"/>
                <a:gd name="connsiteY11" fmla="*/ 1781300 h 1781300"/>
                <a:gd name="connsiteX12" fmla="*/ 0 w 4186777"/>
                <a:gd name="connsiteY12" fmla="*/ 1781300 h 1781300"/>
                <a:gd name="connsiteX13" fmla="*/ 35706 w 4186777"/>
                <a:gd name="connsiteY13" fmla="*/ 1751007 h 1781300"/>
                <a:gd name="connsiteX14" fmla="*/ 393333 w 4186777"/>
                <a:gd name="connsiteY14" fmla="*/ 890650 h 1781300"/>
                <a:gd name="connsiteX15" fmla="*/ 35706 w 4186777"/>
                <a:gd name="connsiteY15" fmla="*/ 30293 h 178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6777" h="1781300">
                  <a:moveTo>
                    <a:pt x="0" y="0"/>
                  </a:moveTo>
                  <a:lnTo>
                    <a:pt x="2614622" y="0"/>
                  </a:lnTo>
                  <a:lnTo>
                    <a:pt x="3793444" y="0"/>
                  </a:lnTo>
                  <a:lnTo>
                    <a:pt x="3835589" y="0"/>
                  </a:lnTo>
                  <a:lnTo>
                    <a:pt x="3835589" y="36933"/>
                  </a:lnTo>
                  <a:lnTo>
                    <a:pt x="3898938" y="102254"/>
                  </a:lnTo>
                  <a:cubicBezTo>
                    <a:pt x="4076780" y="304023"/>
                    <a:pt x="4186777" y="582763"/>
                    <a:pt x="4186777" y="890650"/>
                  </a:cubicBezTo>
                  <a:cubicBezTo>
                    <a:pt x="4186777" y="1198538"/>
                    <a:pt x="4076780" y="1477278"/>
                    <a:pt x="3898938" y="1679046"/>
                  </a:cubicBezTo>
                  <a:lnTo>
                    <a:pt x="3835589" y="1744367"/>
                  </a:lnTo>
                  <a:lnTo>
                    <a:pt x="3835589" y="1781300"/>
                  </a:lnTo>
                  <a:lnTo>
                    <a:pt x="3793444" y="1781300"/>
                  </a:lnTo>
                  <a:lnTo>
                    <a:pt x="2614622" y="1781300"/>
                  </a:lnTo>
                  <a:lnTo>
                    <a:pt x="0" y="1781300"/>
                  </a:lnTo>
                  <a:lnTo>
                    <a:pt x="35706" y="1751007"/>
                  </a:lnTo>
                  <a:cubicBezTo>
                    <a:pt x="254118" y="1546507"/>
                    <a:pt x="393333" y="1237024"/>
                    <a:pt x="393333" y="890650"/>
                  </a:cubicBezTo>
                  <a:cubicBezTo>
                    <a:pt x="393333" y="544277"/>
                    <a:pt x="254118" y="234793"/>
                    <a:pt x="35706" y="30293"/>
                  </a:cubicBezTo>
                  <a:close/>
                </a:path>
              </a:pathLst>
            </a:custGeom>
            <a:solidFill>
              <a:srgbClr val="BCD6ED">
                <a:alpha val="30000"/>
              </a:srgbClr>
            </a:solidFill>
            <a:ln w="6350" cap="flat" cmpd="sng" algn="ctr">
              <a:gradFill>
                <a:gsLst>
                  <a:gs pos="0">
                    <a:srgbClr val="4A66AC">
                      <a:lumMod val="5000"/>
                      <a:lumOff val="95000"/>
                      <a:alpha val="0"/>
                    </a:srgbClr>
                  </a:gs>
                  <a:gs pos="74000">
                    <a:srgbClr val="2388D5"/>
                  </a:gs>
                  <a:gs pos="83000">
                    <a:srgbClr val="2388D5"/>
                  </a:gs>
                  <a:gs pos="100000">
                    <a:srgbClr val="4A66AC">
                      <a:lumMod val="30000"/>
                      <a:lumOff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vertOverflow="overflow" horzOverflow="overflow" vert="horz" wrap="square" lIns="108000" tIns="180042" rIns="108000" bIns="108000" numCol="1" spcCol="0" rtlCol="0" fromWordArt="0" anchor="b" anchorCtr="0" forceAA="0" compatLnSpc="1">
              <a:noAutofit/>
            </a:bodyPr>
            <a:lstStyle/>
            <a:p>
              <a:pPr marL="171450" indent="-171450" defTabSz="45720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endParaRPr lang="zh-CN" altLang="en-US" sz="1200" b="1" kern="0" dirty="0">
                <a:solidFill>
                  <a:srgbClr val="394148"/>
                </a:solidFill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6800CBC7-198A-4C66-A551-99B7E418EEB7}"/>
                </a:ext>
              </a:extLst>
            </p:cNvPr>
            <p:cNvSpPr/>
            <p:nvPr/>
          </p:nvSpPr>
          <p:spPr>
            <a:xfrm flipH="1">
              <a:off x="743020" y="4715353"/>
              <a:ext cx="2985655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-50" normalizeH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盼望着盼望着，东风来了，春天的脚步近了。一切都像刚睡醒的样子，欣欣然张开了眼。山朗润起来了，水涨起来了，太阳的脸红起来了。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8D9F50BA-F64B-4901-8CED-74CDA264AB2D}"/>
                </a:ext>
              </a:extLst>
            </p:cNvPr>
            <p:cNvGrpSpPr/>
            <p:nvPr/>
          </p:nvGrpSpPr>
          <p:grpSpPr>
            <a:xfrm>
              <a:off x="852748" y="5992719"/>
              <a:ext cx="410107" cy="55102"/>
              <a:chOff x="8320198" y="2478406"/>
              <a:chExt cx="410107" cy="55102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="" xmlns:a16="http://schemas.microsoft.com/office/drawing/2014/main" id="{49E0E429-8B0B-4604-A310-D73C0E332BF0}"/>
                  </a:ext>
                </a:extLst>
              </p:cNvPr>
              <p:cNvSpPr/>
              <p:nvPr/>
            </p:nvSpPr>
            <p:spPr>
              <a:xfrm>
                <a:off x="8320198" y="2478406"/>
                <a:ext cx="254756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="" xmlns:a16="http://schemas.microsoft.com/office/drawing/2014/main" id="{A3363F49-BFA8-46A7-AEF1-2B5E57E53168}"/>
                  </a:ext>
                </a:extLst>
              </p:cNvPr>
              <p:cNvSpPr/>
              <p:nvPr/>
            </p:nvSpPr>
            <p:spPr>
              <a:xfrm>
                <a:off x="8600061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="" xmlns:a16="http://schemas.microsoft.com/office/drawing/2014/main" id="{F07C1BC4-44E5-4AB7-BBD7-61A31E68036B}"/>
                  </a:ext>
                </a:extLst>
              </p:cNvPr>
              <p:cNvSpPr/>
              <p:nvPr/>
            </p:nvSpPr>
            <p:spPr>
              <a:xfrm>
                <a:off x="8675034" y="2478406"/>
                <a:ext cx="55271" cy="55102"/>
              </a:xfrm>
              <a:prstGeom prst="roundRect">
                <a:avLst>
                  <a:gd name="adj" fmla="val 50000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63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8324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2467649-C66B-4A22-B590-9BA0C1DEE1D2}"/>
              </a:ext>
            </a:extLst>
          </p:cNvPr>
          <p:cNvGrpSpPr/>
          <p:nvPr/>
        </p:nvGrpSpPr>
        <p:grpSpPr>
          <a:xfrm>
            <a:off x="781549" y="2662177"/>
            <a:ext cx="1030147" cy="1030147"/>
            <a:chOff x="3971092" y="981076"/>
            <a:chExt cx="2385154" cy="2385154"/>
          </a:xfrm>
        </p:grpSpPr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F5711754-F87D-4AAC-8041-7A41D534888A}"/>
                </a:ext>
              </a:extLst>
            </p:cNvPr>
            <p:cNvSpPr/>
            <p:nvPr/>
          </p:nvSpPr>
          <p:spPr>
            <a:xfrm>
              <a:off x="3971092" y="981076"/>
              <a:ext cx="2385154" cy="2385154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67855 w 1516722"/>
                <a:gd name="connsiteY3" fmla="*/ 1475574 h 1516722"/>
                <a:gd name="connsiteX4" fmla="*/ 830024 w 1516722"/>
                <a:gd name="connsiteY4" fmla="*/ 1513103 h 1516722"/>
                <a:gd name="connsiteX5" fmla="*/ 758361 w 1516722"/>
                <a:gd name="connsiteY5" fmla="*/ 1516722 h 1516722"/>
                <a:gd name="connsiteX6" fmla="*/ 0 w 1516722"/>
                <a:gd name="connsiteY6" fmla="*/ 758361 h 1516722"/>
                <a:gd name="connsiteX7" fmla="*/ 758361 w 1516722"/>
                <a:gd name="connsiteY7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chemeClr val="accent1"/>
                </a:gs>
                <a:gs pos="42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80AF2B7C-2A6B-452C-B55B-7DD37E6027AF}"/>
                </a:ext>
              </a:extLst>
            </p:cNvPr>
            <p:cNvSpPr/>
            <p:nvPr/>
          </p:nvSpPr>
          <p:spPr>
            <a:xfrm rot="21596683">
              <a:off x="5281098" y="2295419"/>
              <a:ext cx="1062585" cy="1062585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50000">
                  <a:schemeClr val="bg1">
                    <a:lumMod val="85000"/>
                  </a:schemeClr>
                </a:gs>
                <a:gs pos="35000">
                  <a:schemeClr val="bg1"/>
                </a:gs>
                <a:gs pos="18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33AEB0AB-BA6E-4FA9-A1B6-846C843E68FD}"/>
              </a:ext>
            </a:extLst>
          </p:cNvPr>
          <p:cNvGrpSpPr/>
          <p:nvPr/>
        </p:nvGrpSpPr>
        <p:grpSpPr>
          <a:xfrm>
            <a:off x="781549" y="3972426"/>
            <a:ext cx="1030147" cy="1030147"/>
            <a:chOff x="3971092" y="981076"/>
            <a:chExt cx="2385154" cy="2385154"/>
          </a:xfrm>
        </p:grpSpPr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814DC667-D0B5-4EA7-82B7-75097FCDBB9E}"/>
                </a:ext>
              </a:extLst>
            </p:cNvPr>
            <p:cNvSpPr/>
            <p:nvPr/>
          </p:nvSpPr>
          <p:spPr>
            <a:xfrm>
              <a:off x="3971092" y="981076"/>
              <a:ext cx="2385154" cy="2385154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67855 w 1516722"/>
                <a:gd name="connsiteY3" fmla="*/ 1475574 h 1516722"/>
                <a:gd name="connsiteX4" fmla="*/ 830024 w 1516722"/>
                <a:gd name="connsiteY4" fmla="*/ 1513103 h 1516722"/>
                <a:gd name="connsiteX5" fmla="*/ 758361 w 1516722"/>
                <a:gd name="connsiteY5" fmla="*/ 1516722 h 1516722"/>
                <a:gd name="connsiteX6" fmla="*/ 0 w 1516722"/>
                <a:gd name="connsiteY6" fmla="*/ 758361 h 1516722"/>
                <a:gd name="connsiteX7" fmla="*/ 758361 w 1516722"/>
                <a:gd name="connsiteY7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chemeClr val="accent1"/>
                </a:gs>
                <a:gs pos="42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97C0A0AF-2EE7-4509-B9CB-ED6D2FFA883D}"/>
                </a:ext>
              </a:extLst>
            </p:cNvPr>
            <p:cNvSpPr/>
            <p:nvPr/>
          </p:nvSpPr>
          <p:spPr>
            <a:xfrm rot="21596683">
              <a:off x="5281098" y="2295419"/>
              <a:ext cx="1062585" cy="1062585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50000">
                  <a:schemeClr val="bg1">
                    <a:lumMod val="85000"/>
                  </a:schemeClr>
                </a:gs>
                <a:gs pos="35000">
                  <a:schemeClr val="bg1"/>
                </a:gs>
                <a:gs pos="18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1098C24C-56BF-4826-9BBA-50ACE034752E}"/>
              </a:ext>
            </a:extLst>
          </p:cNvPr>
          <p:cNvGrpSpPr/>
          <p:nvPr/>
        </p:nvGrpSpPr>
        <p:grpSpPr>
          <a:xfrm>
            <a:off x="781549" y="5282675"/>
            <a:ext cx="1030147" cy="1030147"/>
            <a:chOff x="3971092" y="981076"/>
            <a:chExt cx="2385154" cy="2385154"/>
          </a:xfrm>
        </p:grpSpPr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6EAD5747-6602-463A-8163-048DA24BEE27}"/>
                </a:ext>
              </a:extLst>
            </p:cNvPr>
            <p:cNvSpPr/>
            <p:nvPr/>
          </p:nvSpPr>
          <p:spPr>
            <a:xfrm>
              <a:off x="3971092" y="981076"/>
              <a:ext cx="2385154" cy="2385154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67855 w 1516722"/>
                <a:gd name="connsiteY3" fmla="*/ 1475574 h 1516722"/>
                <a:gd name="connsiteX4" fmla="*/ 830024 w 1516722"/>
                <a:gd name="connsiteY4" fmla="*/ 1513103 h 1516722"/>
                <a:gd name="connsiteX5" fmla="*/ 758361 w 1516722"/>
                <a:gd name="connsiteY5" fmla="*/ 1516722 h 1516722"/>
                <a:gd name="connsiteX6" fmla="*/ 0 w 1516722"/>
                <a:gd name="connsiteY6" fmla="*/ 758361 h 1516722"/>
                <a:gd name="connsiteX7" fmla="*/ 758361 w 1516722"/>
                <a:gd name="connsiteY7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30024 w 1516722"/>
                <a:gd name="connsiteY5" fmla="*/ 151310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7189 w 1516722"/>
                <a:gd name="connsiteY2" fmla="*/ 826414 h 1516722"/>
                <a:gd name="connsiteX3" fmla="*/ 1472375 w 1516722"/>
                <a:gd name="connsiteY3" fmla="*/ 871054 h 1516722"/>
                <a:gd name="connsiteX4" fmla="*/ 867855 w 1516722"/>
                <a:gd name="connsiteY4" fmla="*/ 1475574 h 1516722"/>
                <a:gd name="connsiteX5" fmla="*/ 820499 w 1516722"/>
                <a:gd name="connsiteY5" fmla="*/ 1509293 h 1516722"/>
                <a:gd name="connsiteX6" fmla="*/ 758361 w 1516722"/>
                <a:gd name="connsiteY6" fmla="*/ 1516722 h 1516722"/>
                <a:gd name="connsiteX7" fmla="*/ 0 w 1516722"/>
                <a:gd name="connsiteY7" fmla="*/ 758361 h 1516722"/>
                <a:gd name="connsiteX8" fmla="*/ 758361 w 1516722"/>
                <a:gd name="connsiteY8" fmla="*/ 0 h 151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100000">
                  <a:schemeClr val="accent1"/>
                </a:gs>
                <a:gs pos="42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56206687-6982-4050-9C3C-4118835D14BA}"/>
                </a:ext>
              </a:extLst>
            </p:cNvPr>
            <p:cNvSpPr/>
            <p:nvPr/>
          </p:nvSpPr>
          <p:spPr>
            <a:xfrm rot="21596683">
              <a:off x="5281098" y="2295419"/>
              <a:ext cx="1062585" cy="1062585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50000">
                  <a:schemeClr val="bg1">
                    <a:lumMod val="85000"/>
                  </a:schemeClr>
                </a:gs>
                <a:gs pos="35000">
                  <a:schemeClr val="bg1"/>
                </a:gs>
                <a:gs pos="18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04CBE3-2E14-40EF-9E4C-821140EF0D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在这里输入小标题叭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846C60-3662-421E-905A-86AFB3697ABC}"/>
              </a:ext>
            </a:extLst>
          </p:cNvPr>
          <p:cNvSpPr/>
          <p:nvPr/>
        </p:nvSpPr>
        <p:spPr>
          <a:xfrm>
            <a:off x="698583" y="1091029"/>
            <a:ext cx="10881622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盼望着盼望着，东风来了，春天的脚步近了。一切都像刚睡醒的样子，欣欣然张开了眼。山朗润起来了，水涨起来了，太阳的脸红起来了。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小草偷偷地从土里钻出来，嫩嫩的，绿绿的。园子里，田野里，瞧去，一大片一大片满是的。坐着，躺着，打两个滚，踢几脚球，赛几趟跑，捉几回迷藏。风轻悄悄的，草软绵绵的。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桃树、杏树、梨树，你不让我，我不让你，都开满了花赶趟儿。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5C4C62C-0B1A-4D46-9202-902D176741C3}"/>
              </a:ext>
            </a:extLst>
          </p:cNvPr>
          <p:cNvSpPr txBox="1"/>
          <p:nvPr/>
        </p:nvSpPr>
        <p:spPr>
          <a:xfrm>
            <a:off x="1909823" y="2807785"/>
            <a:ext cx="819455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50" b="1" dirty="0">
                <a:gradFill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</a:gradFill>
              </a:rPr>
              <a:t>朱自清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E754ADF-FA84-42B6-B9C5-87FCCC8B2ED4}"/>
              </a:ext>
            </a:extLst>
          </p:cNvPr>
          <p:cNvSpPr txBox="1"/>
          <p:nvPr/>
        </p:nvSpPr>
        <p:spPr>
          <a:xfrm>
            <a:off x="1909823" y="3130950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中国现代散文家、诗人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4BF8604-8152-45A8-8454-32C9BE4053D6}"/>
              </a:ext>
            </a:extLst>
          </p:cNvPr>
          <p:cNvSpPr txBox="1"/>
          <p:nvPr/>
        </p:nvSpPr>
        <p:spPr>
          <a:xfrm>
            <a:off x="1909823" y="4169980"/>
            <a:ext cx="819455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50" b="1" dirty="0">
                <a:gradFill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</a:gradFill>
              </a:rPr>
              <a:t>朱自清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3E1049A-F13D-43A3-AFAB-614AC2D608EB}"/>
              </a:ext>
            </a:extLst>
          </p:cNvPr>
          <p:cNvSpPr txBox="1"/>
          <p:nvPr/>
        </p:nvSpPr>
        <p:spPr>
          <a:xfrm>
            <a:off x="1909823" y="449314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中国现代散文家、诗人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70F730B-1B70-4C83-8735-904D333536BA}"/>
              </a:ext>
            </a:extLst>
          </p:cNvPr>
          <p:cNvSpPr txBox="1"/>
          <p:nvPr/>
        </p:nvSpPr>
        <p:spPr>
          <a:xfrm>
            <a:off x="1909823" y="5451500"/>
            <a:ext cx="819455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50" b="1" dirty="0">
                <a:gradFill>
                  <a:gsLst>
                    <a:gs pos="5000">
                      <a:schemeClr val="accent1"/>
                    </a:gs>
                    <a:gs pos="63000">
                      <a:schemeClr val="accent5"/>
                    </a:gs>
                  </a:gsLst>
                  <a:lin ang="2700000" scaled="1"/>
                </a:gradFill>
              </a:rPr>
              <a:t>朱自清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98171144-F4B7-46FF-8C36-D8B34F767CFC}"/>
              </a:ext>
            </a:extLst>
          </p:cNvPr>
          <p:cNvSpPr txBox="1"/>
          <p:nvPr/>
        </p:nvSpPr>
        <p:spPr>
          <a:xfrm>
            <a:off x="1909823" y="577466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中国现代散文家、诗人</a:t>
            </a:r>
          </a:p>
        </p:txBody>
      </p:sp>
      <p:sp>
        <p:nvSpPr>
          <p:cNvPr id="28" name="author-sign_73319">
            <a:extLst>
              <a:ext uri="{FF2B5EF4-FFF2-40B4-BE49-F238E27FC236}">
                <a16:creationId xmlns="" xmlns:a16="http://schemas.microsoft.com/office/drawing/2014/main" id="{81631F9B-D383-48EB-A2B9-14DB262F9B6B}"/>
              </a:ext>
            </a:extLst>
          </p:cNvPr>
          <p:cNvSpPr>
            <a:spLocks noChangeAspect="1"/>
          </p:cNvSpPr>
          <p:nvPr/>
        </p:nvSpPr>
        <p:spPr bwMode="auto">
          <a:xfrm>
            <a:off x="1141820" y="2978034"/>
            <a:ext cx="309606" cy="344151"/>
          </a:xfrm>
          <a:custGeom>
            <a:avLst/>
            <a:gdLst>
              <a:gd name="connsiteX0" fmla="*/ 267220 w 545823"/>
              <a:gd name="connsiteY0" fmla="*/ 533785 h 606722"/>
              <a:gd name="connsiteX1" fmla="*/ 298560 w 545823"/>
              <a:gd name="connsiteY1" fmla="*/ 540253 h 606722"/>
              <a:gd name="connsiteX2" fmla="*/ 307684 w 545823"/>
              <a:gd name="connsiteY2" fmla="*/ 570466 h 606722"/>
              <a:gd name="connsiteX3" fmla="*/ 305320 w 545823"/>
              <a:gd name="connsiteY3" fmla="*/ 575234 h 606722"/>
              <a:gd name="connsiteX4" fmla="*/ 303098 w 545823"/>
              <a:gd name="connsiteY4" fmla="*/ 580097 h 606722"/>
              <a:gd name="connsiteX5" fmla="*/ 307116 w 545823"/>
              <a:gd name="connsiteY5" fmla="*/ 583024 h 606722"/>
              <a:gd name="connsiteX6" fmla="*/ 323519 w 545823"/>
              <a:gd name="connsiteY6" fmla="*/ 584298 h 606722"/>
              <a:gd name="connsiteX7" fmla="*/ 498800 w 545823"/>
              <a:gd name="connsiteY7" fmla="*/ 553424 h 606722"/>
              <a:gd name="connsiteX8" fmla="*/ 505229 w 545823"/>
              <a:gd name="connsiteY8" fmla="*/ 552291 h 606722"/>
              <a:gd name="connsiteX9" fmla="*/ 518039 w 545823"/>
              <a:gd name="connsiteY9" fmla="*/ 561213 h 606722"/>
              <a:gd name="connsiteX10" fmla="*/ 509105 w 545823"/>
              <a:gd name="connsiteY10" fmla="*/ 573960 h 606722"/>
              <a:gd name="connsiteX11" fmla="*/ 502676 w 545823"/>
              <a:gd name="connsiteY11" fmla="*/ 575140 h 606722"/>
              <a:gd name="connsiteX12" fmla="*/ 326072 w 545823"/>
              <a:gd name="connsiteY12" fmla="*/ 606203 h 606722"/>
              <a:gd name="connsiteX13" fmla="*/ 317043 w 545823"/>
              <a:gd name="connsiteY13" fmla="*/ 606722 h 606722"/>
              <a:gd name="connsiteX14" fmla="*/ 298229 w 545823"/>
              <a:gd name="connsiteY14" fmla="*/ 603182 h 606722"/>
              <a:gd name="connsiteX15" fmla="*/ 281212 w 545823"/>
              <a:gd name="connsiteY15" fmla="*/ 583260 h 606722"/>
              <a:gd name="connsiteX16" fmla="*/ 285844 w 545823"/>
              <a:gd name="connsiteY16" fmla="*/ 564848 h 606722"/>
              <a:gd name="connsiteX17" fmla="*/ 287499 w 545823"/>
              <a:gd name="connsiteY17" fmla="*/ 561638 h 606722"/>
              <a:gd name="connsiteX18" fmla="*/ 286128 w 545823"/>
              <a:gd name="connsiteY18" fmla="*/ 558475 h 606722"/>
              <a:gd name="connsiteX19" fmla="*/ 269063 w 545823"/>
              <a:gd name="connsiteY19" fmla="*/ 555737 h 606722"/>
              <a:gd name="connsiteX20" fmla="*/ 15313 w 545823"/>
              <a:gd name="connsiteY20" fmla="*/ 597753 h 606722"/>
              <a:gd name="connsiteX21" fmla="*/ 51523 w 545823"/>
              <a:gd name="connsiteY21" fmla="*/ 569286 h 606722"/>
              <a:gd name="connsiteX22" fmla="*/ 267220 w 545823"/>
              <a:gd name="connsiteY22" fmla="*/ 533785 h 606722"/>
              <a:gd name="connsiteX23" fmla="*/ 545823 w 545823"/>
              <a:gd name="connsiteY23" fmla="*/ 0 h 606722"/>
              <a:gd name="connsiteX24" fmla="*/ 503797 w 545823"/>
              <a:gd name="connsiteY24" fmla="*/ 216271 h 606722"/>
              <a:gd name="connsiteX25" fmla="*/ 388354 w 545823"/>
              <a:gd name="connsiteY25" fmla="*/ 241382 h 606722"/>
              <a:gd name="connsiteX26" fmla="*/ 458319 w 545823"/>
              <a:gd name="connsiteY26" fmla="*/ 267861 h 606722"/>
              <a:gd name="connsiteX27" fmla="*/ 484462 w 545823"/>
              <a:gd name="connsiteY27" fmla="*/ 264321 h 606722"/>
              <a:gd name="connsiteX28" fmla="*/ 349920 w 545823"/>
              <a:gd name="connsiteY28" fmla="*/ 450715 h 606722"/>
              <a:gd name="connsiteX29" fmla="*/ 251449 w 545823"/>
              <a:gd name="connsiteY29" fmla="*/ 421309 h 606722"/>
              <a:gd name="connsiteX30" fmla="*/ 299054 w 545823"/>
              <a:gd name="connsiteY30" fmla="*/ 483424 h 606722"/>
              <a:gd name="connsiteX31" fmla="*/ 233485 w 545823"/>
              <a:gd name="connsiteY31" fmla="*/ 501549 h 606722"/>
              <a:gd name="connsiteX32" fmla="*/ 133076 w 545823"/>
              <a:gd name="connsiteY32" fmla="*/ 477241 h 606722"/>
              <a:gd name="connsiteX33" fmla="*/ 0 w 545823"/>
              <a:gd name="connsiteY33" fmla="*/ 581742 h 606722"/>
              <a:gd name="connsiteX34" fmla="*/ 21084 w 545823"/>
              <a:gd name="connsiteY34" fmla="*/ 543132 h 606722"/>
              <a:gd name="connsiteX35" fmla="*/ 114781 w 545823"/>
              <a:gd name="connsiteY35" fmla="*/ 445239 h 606722"/>
              <a:gd name="connsiteX36" fmla="*/ 194862 w 545823"/>
              <a:gd name="connsiteY36" fmla="*/ 31166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45823" h="606722">
                <a:moveTo>
                  <a:pt x="267220" y="533785"/>
                </a:moveTo>
                <a:cubicBezTo>
                  <a:pt x="280077" y="532699"/>
                  <a:pt x="290619" y="534871"/>
                  <a:pt x="298560" y="540253"/>
                </a:cubicBezTo>
                <a:cubicBezTo>
                  <a:pt x="309196" y="547476"/>
                  <a:pt x="312694" y="559089"/>
                  <a:pt x="307684" y="570466"/>
                </a:cubicBezTo>
                <a:cubicBezTo>
                  <a:pt x="306927" y="572213"/>
                  <a:pt x="306076" y="573818"/>
                  <a:pt x="305320" y="575234"/>
                </a:cubicBezTo>
                <a:cubicBezTo>
                  <a:pt x="304516" y="576698"/>
                  <a:pt x="303240" y="579105"/>
                  <a:pt x="303098" y="580097"/>
                </a:cubicBezTo>
                <a:cubicBezTo>
                  <a:pt x="303429" y="580663"/>
                  <a:pt x="304753" y="581938"/>
                  <a:pt x="307116" y="583024"/>
                </a:cubicBezTo>
                <a:cubicBezTo>
                  <a:pt x="310992" y="584723"/>
                  <a:pt x="316334" y="585148"/>
                  <a:pt x="323519" y="584298"/>
                </a:cubicBezTo>
                <a:cubicBezTo>
                  <a:pt x="326497" y="583968"/>
                  <a:pt x="353300" y="579483"/>
                  <a:pt x="498800" y="553424"/>
                </a:cubicBezTo>
                <a:cubicBezTo>
                  <a:pt x="502487" y="552763"/>
                  <a:pt x="504756" y="552385"/>
                  <a:pt x="505229" y="552291"/>
                </a:cubicBezTo>
                <a:cubicBezTo>
                  <a:pt x="511232" y="551205"/>
                  <a:pt x="516952" y="555218"/>
                  <a:pt x="518039" y="561213"/>
                </a:cubicBezTo>
                <a:cubicBezTo>
                  <a:pt x="519079" y="567209"/>
                  <a:pt x="515108" y="572921"/>
                  <a:pt x="509105" y="573960"/>
                </a:cubicBezTo>
                <a:cubicBezTo>
                  <a:pt x="508585" y="574054"/>
                  <a:pt x="506363" y="574479"/>
                  <a:pt x="502676" y="575140"/>
                </a:cubicBezTo>
                <a:cubicBezTo>
                  <a:pt x="391258" y="595062"/>
                  <a:pt x="331839" y="605495"/>
                  <a:pt x="326072" y="606203"/>
                </a:cubicBezTo>
                <a:cubicBezTo>
                  <a:pt x="322905" y="606533"/>
                  <a:pt x="319879" y="606722"/>
                  <a:pt x="317043" y="606722"/>
                </a:cubicBezTo>
                <a:cubicBezTo>
                  <a:pt x="309858" y="606722"/>
                  <a:pt x="303666" y="605542"/>
                  <a:pt x="298229" y="603182"/>
                </a:cubicBezTo>
                <a:cubicBezTo>
                  <a:pt x="288633" y="598933"/>
                  <a:pt x="282394" y="591710"/>
                  <a:pt x="281212" y="583260"/>
                </a:cubicBezTo>
                <a:cubicBezTo>
                  <a:pt x="280125" y="575612"/>
                  <a:pt x="283434" y="569380"/>
                  <a:pt x="285844" y="564848"/>
                </a:cubicBezTo>
                <a:cubicBezTo>
                  <a:pt x="286459" y="563715"/>
                  <a:pt x="287073" y="562582"/>
                  <a:pt x="287499" y="561638"/>
                </a:cubicBezTo>
                <a:cubicBezTo>
                  <a:pt x="288019" y="560363"/>
                  <a:pt x="288255" y="559891"/>
                  <a:pt x="286128" y="558475"/>
                </a:cubicBezTo>
                <a:cubicBezTo>
                  <a:pt x="282535" y="556067"/>
                  <a:pt x="276627" y="555076"/>
                  <a:pt x="269063" y="555737"/>
                </a:cubicBezTo>
                <a:cubicBezTo>
                  <a:pt x="260602" y="556540"/>
                  <a:pt x="99739" y="583496"/>
                  <a:pt x="15313" y="597753"/>
                </a:cubicBezTo>
                <a:lnTo>
                  <a:pt x="51523" y="569286"/>
                </a:lnTo>
                <a:cubicBezTo>
                  <a:pt x="125265" y="556917"/>
                  <a:pt x="259562" y="534399"/>
                  <a:pt x="267220" y="533785"/>
                </a:cubicBezTo>
                <a:close/>
                <a:moveTo>
                  <a:pt x="545823" y="0"/>
                </a:moveTo>
                <a:cubicBezTo>
                  <a:pt x="545823" y="0"/>
                  <a:pt x="542136" y="137636"/>
                  <a:pt x="503797" y="216271"/>
                </a:cubicBezTo>
                <a:lnTo>
                  <a:pt x="388354" y="241382"/>
                </a:lnTo>
                <a:cubicBezTo>
                  <a:pt x="388354" y="241382"/>
                  <a:pt x="416813" y="267861"/>
                  <a:pt x="458319" y="267861"/>
                </a:cubicBezTo>
                <a:cubicBezTo>
                  <a:pt x="466545" y="267861"/>
                  <a:pt x="475291" y="266823"/>
                  <a:pt x="484462" y="264321"/>
                </a:cubicBezTo>
                <a:cubicBezTo>
                  <a:pt x="484462" y="264321"/>
                  <a:pt x="438275" y="391809"/>
                  <a:pt x="349920" y="450715"/>
                </a:cubicBezTo>
                <a:cubicBezTo>
                  <a:pt x="349920" y="450715"/>
                  <a:pt x="283359" y="434808"/>
                  <a:pt x="251449" y="421309"/>
                </a:cubicBezTo>
                <a:cubicBezTo>
                  <a:pt x="251449" y="421309"/>
                  <a:pt x="257358" y="461759"/>
                  <a:pt x="299054" y="483424"/>
                </a:cubicBezTo>
                <a:cubicBezTo>
                  <a:pt x="299054" y="483424"/>
                  <a:pt x="278301" y="501549"/>
                  <a:pt x="233485" y="501549"/>
                </a:cubicBezTo>
                <a:cubicBezTo>
                  <a:pt x="208005" y="501549"/>
                  <a:pt x="174724" y="495696"/>
                  <a:pt x="133076" y="477241"/>
                </a:cubicBezTo>
                <a:lnTo>
                  <a:pt x="0" y="581742"/>
                </a:lnTo>
                <a:cubicBezTo>
                  <a:pt x="3498" y="567205"/>
                  <a:pt x="10731" y="553894"/>
                  <a:pt x="21084" y="543132"/>
                </a:cubicBezTo>
                <a:lnTo>
                  <a:pt x="114781" y="445239"/>
                </a:lnTo>
                <a:cubicBezTo>
                  <a:pt x="127166" y="393602"/>
                  <a:pt x="155105" y="346969"/>
                  <a:pt x="194862" y="3116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signing-document_73241">
            <a:extLst>
              <a:ext uri="{FF2B5EF4-FFF2-40B4-BE49-F238E27FC236}">
                <a16:creationId xmlns="" xmlns:a16="http://schemas.microsoft.com/office/drawing/2014/main" id="{74E43C66-62E4-4C58-A6F7-39E9F047AD2B}"/>
              </a:ext>
            </a:extLst>
          </p:cNvPr>
          <p:cNvSpPr>
            <a:spLocks noChangeAspect="1"/>
          </p:cNvSpPr>
          <p:nvPr/>
        </p:nvSpPr>
        <p:spPr bwMode="auto">
          <a:xfrm>
            <a:off x="1093949" y="4322453"/>
            <a:ext cx="344151" cy="293831"/>
          </a:xfrm>
          <a:custGeom>
            <a:avLst/>
            <a:gdLst>
              <a:gd name="connsiteX0" fmla="*/ 102385 w 606651"/>
              <a:gd name="connsiteY0" fmla="*/ 487367 h 517950"/>
              <a:gd name="connsiteX1" fmla="*/ 100853 w 606651"/>
              <a:gd name="connsiteY1" fmla="*/ 488896 h 517950"/>
              <a:gd name="connsiteX2" fmla="*/ 109167 w 606651"/>
              <a:gd name="connsiteY2" fmla="*/ 488896 h 517950"/>
              <a:gd name="connsiteX3" fmla="*/ 102385 w 606651"/>
              <a:gd name="connsiteY3" fmla="*/ 487367 h 517950"/>
              <a:gd name="connsiteX4" fmla="*/ 274338 w 606651"/>
              <a:gd name="connsiteY4" fmla="*/ 173238 h 517950"/>
              <a:gd name="connsiteX5" fmla="*/ 396412 w 606651"/>
              <a:gd name="connsiteY5" fmla="*/ 295132 h 517950"/>
              <a:gd name="connsiteX6" fmla="*/ 385911 w 606651"/>
              <a:gd name="connsiteY6" fmla="*/ 305836 h 517950"/>
              <a:gd name="connsiteX7" fmla="*/ 124699 w 606651"/>
              <a:gd name="connsiteY7" fmla="*/ 488896 h 517950"/>
              <a:gd name="connsiteX8" fmla="*/ 592212 w 606651"/>
              <a:gd name="connsiteY8" fmla="*/ 488896 h 517950"/>
              <a:gd name="connsiteX9" fmla="*/ 606651 w 606651"/>
              <a:gd name="connsiteY9" fmla="*/ 503532 h 517950"/>
              <a:gd name="connsiteX10" fmla="*/ 592212 w 606651"/>
              <a:gd name="connsiteY10" fmla="*/ 517950 h 517950"/>
              <a:gd name="connsiteX11" fmla="*/ 14658 w 606651"/>
              <a:gd name="connsiteY11" fmla="*/ 517950 h 517950"/>
              <a:gd name="connsiteX12" fmla="*/ 0 w 606651"/>
              <a:gd name="connsiteY12" fmla="*/ 503532 h 517950"/>
              <a:gd name="connsiteX13" fmla="*/ 14658 w 606651"/>
              <a:gd name="connsiteY13" fmla="*/ 488896 h 517950"/>
              <a:gd name="connsiteX14" fmla="*/ 61037 w 606651"/>
              <a:gd name="connsiteY14" fmla="*/ 488896 h 517950"/>
              <a:gd name="connsiteX15" fmla="*/ 63881 w 606651"/>
              <a:gd name="connsiteY15" fmla="*/ 484527 h 517950"/>
              <a:gd name="connsiteX16" fmla="*/ 81820 w 606651"/>
              <a:gd name="connsiteY16" fmla="*/ 466833 h 517950"/>
              <a:gd name="connsiteX17" fmla="*/ 117480 w 606651"/>
              <a:gd name="connsiteY17" fmla="*/ 359793 h 517950"/>
              <a:gd name="connsiteX18" fmla="*/ 263619 w 606651"/>
              <a:gd name="connsiteY18" fmla="*/ 183724 h 517950"/>
              <a:gd name="connsiteX19" fmla="*/ 274338 w 606651"/>
              <a:gd name="connsiteY19" fmla="*/ 173238 h 517950"/>
              <a:gd name="connsiteX20" fmla="*/ 471645 w 606651"/>
              <a:gd name="connsiteY20" fmla="*/ 19476 h 517950"/>
              <a:gd name="connsiteX21" fmla="*/ 475145 w 606651"/>
              <a:gd name="connsiteY21" fmla="*/ 24937 h 517950"/>
              <a:gd name="connsiteX22" fmla="*/ 549527 w 606651"/>
              <a:gd name="connsiteY22" fmla="*/ 99422 h 517950"/>
              <a:gd name="connsiteX23" fmla="*/ 539901 w 606651"/>
              <a:gd name="connsiteY23" fmla="*/ 116460 h 517950"/>
              <a:gd name="connsiteX24" fmla="*/ 558715 w 606651"/>
              <a:gd name="connsiteY24" fmla="*/ 135245 h 517950"/>
              <a:gd name="connsiteX25" fmla="*/ 562434 w 606651"/>
              <a:gd name="connsiteY25" fmla="*/ 149006 h 517950"/>
              <a:gd name="connsiteX26" fmla="*/ 490897 w 606651"/>
              <a:gd name="connsiteY26" fmla="*/ 266304 h 517950"/>
              <a:gd name="connsiteX27" fmla="*/ 413014 w 606651"/>
              <a:gd name="connsiteY27" fmla="*/ 347998 h 517950"/>
              <a:gd name="connsiteX28" fmla="*/ 403826 w 606651"/>
              <a:gd name="connsiteY28" fmla="*/ 351274 h 517950"/>
              <a:gd name="connsiteX29" fmla="*/ 392450 w 606651"/>
              <a:gd name="connsiteY29" fmla="*/ 346032 h 517950"/>
              <a:gd name="connsiteX30" fmla="*/ 394419 w 606651"/>
              <a:gd name="connsiteY30" fmla="*/ 325499 h 517950"/>
              <a:gd name="connsiteX31" fmla="*/ 469238 w 606651"/>
              <a:gd name="connsiteY31" fmla="*/ 246864 h 517950"/>
              <a:gd name="connsiteX32" fmla="*/ 531588 w 606651"/>
              <a:gd name="connsiteY32" fmla="*/ 149443 h 517950"/>
              <a:gd name="connsiteX33" fmla="*/ 523931 w 606651"/>
              <a:gd name="connsiteY33" fmla="*/ 141798 h 517950"/>
              <a:gd name="connsiteX34" fmla="*/ 416515 w 606651"/>
              <a:gd name="connsiteY34" fmla="*/ 274168 h 517950"/>
              <a:gd name="connsiteX35" fmla="*/ 295316 w 606651"/>
              <a:gd name="connsiteY35" fmla="*/ 153156 h 517950"/>
              <a:gd name="connsiteX36" fmla="*/ 471645 w 606651"/>
              <a:gd name="connsiteY36" fmla="*/ 19476 h 517950"/>
              <a:gd name="connsiteX37" fmla="*/ 532881 w 606651"/>
              <a:gd name="connsiteY37" fmla="*/ 0 h 517950"/>
              <a:gd name="connsiteX38" fmla="*/ 559788 w 606651"/>
              <a:gd name="connsiteY38" fmla="*/ 10048 h 517950"/>
              <a:gd name="connsiteX39" fmla="*/ 562632 w 606651"/>
              <a:gd name="connsiteY39" fmla="*/ 70989 h 517950"/>
              <a:gd name="connsiteX40" fmla="*/ 498756 w 606651"/>
              <a:gd name="connsiteY40" fmla="*/ 7208 h 517950"/>
              <a:gd name="connsiteX41" fmla="*/ 532881 w 606651"/>
              <a:gd name="connsiteY41" fmla="*/ 0 h 51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6651" h="517950">
                <a:moveTo>
                  <a:pt x="102385" y="487367"/>
                </a:moveTo>
                <a:lnTo>
                  <a:pt x="100853" y="488896"/>
                </a:lnTo>
                <a:lnTo>
                  <a:pt x="109167" y="488896"/>
                </a:lnTo>
                <a:cubicBezTo>
                  <a:pt x="106760" y="488459"/>
                  <a:pt x="104572" y="488023"/>
                  <a:pt x="102385" y="487367"/>
                </a:cubicBezTo>
                <a:close/>
                <a:moveTo>
                  <a:pt x="274338" y="173238"/>
                </a:moveTo>
                <a:lnTo>
                  <a:pt x="396412" y="295132"/>
                </a:lnTo>
                <a:cubicBezTo>
                  <a:pt x="392912" y="298628"/>
                  <a:pt x="389412" y="302123"/>
                  <a:pt x="385911" y="305836"/>
                </a:cubicBezTo>
                <a:cubicBezTo>
                  <a:pt x="298184" y="393216"/>
                  <a:pt x="185955" y="481469"/>
                  <a:pt x="124699" y="488896"/>
                </a:cubicBezTo>
                <a:lnTo>
                  <a:pt x="592212" y="488896"/>
                </a:lnTo>
                <a:cubicBezTo>
                  <a:pt x="600088" y="488896"/>
                  <a:pt x="606651" y="495450"/>
                  <a:pt x="606651" y="503532"/>
                </a:cubicBezTo>
                <a:cubicBezTo>
                  <a:pt x="606651" y="511615"/>
                  <a:pt x="600088" y="517950"/>
                  <a:pt x="592212" y="517950"/>
                </a:cubicBezTo>
                <a:lnTo>
                  <a:pt x="14658" y="517950"/>
                </a:lnTo>
                <a:cubicBezTo>
                  <a:pt x="6563" y="517950"/>
                  <a:pt x="0" y="511615"/>
                  <a:pt x="0" y="503532"/>
                </a:cubicBezTo>
                <a:cubicBezTo>
                  <a:pt x="0" y="495450"/>
                  <a:pt x="6563" y="488896"/>
                  <a:pt x="14658" y="488896"/>
                </a:cubicBezTo>
                <a:lnTo>
                  <a:pt x="61037" y="488896"/>
                </a:lnTo>
                <a:cubicBezTo>
                  <a:pt x="61693" y="487367"/>
                  <a:pt x="62568" y="485838"/>
                  <a:pt x="63881" y="484527"/>
                </a:cubicBezTo>
                <a:lnTo>
                  <a:pt x="81820" y="466833"/>
                </a:lnTo>
                <a:cubicBezTo>
                  <a:pt x="74382" y="444770"/>
                  <a:pt x="86196" y="409599"/>
                  <a:pt x="117480" y="359793"/>
                </a:cubicBezTo>
                <a:cubicBezTo>
                  <a:pt x="150952" y="306929"/>
                  <a:pt x="202800" y="244452"/>
                  <a:pt x="263619" y="183724"/>
                </a:cubicBezTo>
                <a:cubicBezTo>
                  <a:pt x="267119" y="180228"/>
                  <a:pt x="270838" y="176733"/>
                  <a:pt x="274338" y="173238"/>
                </a:cubicBezTo>
                <a:close/>
                <a:moveTo>
                  <a:pt x="471645" y="19476"/>
                </a:moveTo>
                <a:cubicBezTo>
                  <a:pt x="472520" y="21442"/>
                  <a:pt x="473614" y="23408"/>
                  <a:pt x="475145" y="24937"/>
                </a:cubicBezTo>
                <a:lnTo>
                  <a:pt x="549527" y="99422"/>
                </a:lnTo>
                <a:cubicBezTo>
                  <a:pt x="546683" y="104883"/>
                  <a:pt x="543401" y="110562"/>
                  <a:pt x="539901" y="116460"/>
                </a:cubicBezTo>
                <a:lnTo>
                  <a:pt x="558715" y="135245"/>
                </a:lnTo>
                <a:cubicBezTo>
                  <a:pt x="562216" y="138740"/>
                  <a:pt x="563747" y="143982"/>
                  <a:pt x="562434" y="149006"/>
                </a:cubicBezTo>
                <a:cubicBezTo>
                  <a:pt x="561997" y="150972"/>
                  <a:pt x="549527" y="200338"/>
                  <a:pt x="490897" y="266304"/>
                </a:cubicBezTo>
                <a:cubicBezTo>
                  <a:pt x="434016" y="330305"/>
                  <a:pt x="413889" y="347124"/>
                  <a:pt x="413014" y="347998"/>
                </a:cubicBezTo>
                <a:cubicBezTo>
                  <a:pt x="410389" y="350182"/>
                  <a:pt x="407108" y="351274"/>
                  <a:pt x="403826" y="351274"/>
                </a:cubicBezTo>
                <a:cubicBezTo>
                  <a:pt x="399451" y="351274"/>
                  <a:pt x="395294" y="349527"/>
                  <a:pt x="392450" y="346032"/>
                </a:cubicBezTo>
                <a:cubicBezTo>
                  <a:pt x="387418" y="339916"/>
                  <a:pt x="388293" y="330741"/>
                  <a:pt x="394419" y="325499"/>
                </a:cubicBezTo>
                <a:cubicBezTo>
                  <a:pt x="394638" y="325281"/>
                  <a:pt x="414327" y="308461"/>
                  <a:pt x="469238" y="246864"/>
                </a:cubicBezTo>
                <a:cubicBezTo>
                  <a:pt x="509711" y="201430"/>
                  <a:pt x="526119" y="164733"/>
                  <a:pt x="531588" y="149443"/>
                </a:cubicBezTo>
                <a:lnTo>
                  <a:pt x="523931" y="141798"/>
                </a:lnTo>
                <a:cubicBezTo>
                  <a:pt x="496803" y="182645"/>
                  <a:pt x="459612" y="228297"/>
                  <a:pt x="416515" y="274168"/>
                </a:cubicBezTo>
                <a:lnTo>
                  <a:pt x="295316" y="153156"/>
                </a:lnTo>
                <a:cubicBezTo>
                  <a:pt x="354384" y="97893"/>
                  <a:pt x="419577" y="46343"/>
                  <a:pt x="471645" y="19476"/>
                </a:cubicBezTo>
                <a:close/>
                <a:moveTo>
                  <a:pt x="532881" y="0"/>
                </a:moveTo>
                <a:cubicBezTo>
                  <a:pt x="544038" y="0"/>
                  <a:pt x="553225" y="3276"/>
                  <a:pt x="559788" y="10048"/>
                </a:cubicBezTo>
                <a:cubicBezTo>
                  <a:pt x="572257" y="22280"/>
                  <a:pt x="573132" y="42593"/>
                  <a:pt x="562632" y="70989"/>
                </a:cubicBezTo>
                <a:lnTo>
                  <a:pt x="498756" y="7208"/>
                </a:lnTo>
                <a:cubicBezTo>
                  <a:pt x="511444" y="2621"/>
                  <a:pt x="523038" y="0"/>
                  <a:pt x="5328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pen-hand-draw-tool-with-text-lines_57224">
            <a:extLst>
              <a:ext uri="{FF2B5EF4-FFF2-40B4-BE49-F238E27FC236}">
                <a16:creationId xmlns="" xmlns:a16="http://schemas.microsoft.com/office/drawing/2014/main" id="{0159D966-C2E1-4AEE-ADE9-4EA35F73D446}"/>
              </a:ext>
            </a:extLst>
          </p:cNvPr>
          <p:cNvSpPr>
            <a:spLocks noChangeAspect="1"/>
          </p:cNvSpPr>
          <p:nvPr/>
        </p:nvSpPr>
        <p:spPr bwMode="auto">
          <a:xfrm>
            <a:off x="1124548" y="5616551"/>
            <a:ext cx="344151" cy="302005"/>
          </a:xfrm>
          <a:custGeom>
            <a:avLst/>
            <a:gdLst>
              <a:gd name="connsiteX0" fmla="*/ 374524 w 598884"/>
              <a:gd name="connsiteY0" fmla="*/ 409215 h 525544"/>
              <a:gd name="connsiteX1" fmla="*/ 583467 w 598884"/>
              <a:gd name="connsiteY1" fmla="*/ 423358 h 525544"/>
              <a:gd name="connsiteX2" fmla="*/ 583467 w 598884"/>
              <a:gd name="connsiteY2" fmla="*/ 455583 h 525544"/>
              <a:gd name="connsiteX3" fmla="*/ 569366 w 598884"/>
              <a:gd name="connsiteY3" fmla="*/ 455822 h 525544"/>
              <a:gd name="connsiteX4" fmla="*/ 563631 w 598884"/>
              <a:gd name="connsiteY4" fmla="*/ 454390 h 525544"/>
              <a:gd name="connsiteX5" fmla="*/ 170241 w 598884"/>
              <a:gd name="connsiteY5" fmla="*/ 452480 h 525544"/>
              <a:gd name="connsiteX6" fmla="*/ 166656 w 598884"/>
              <a:gd name="connsiteY6" fmla="*/ 426939 h 525544"/>
              <a:gd name="connsiteX7" fmla="*/ 374524 w 598884"/>
              <a:gd name="connsiteY7" fmla="*/ 409215 h 525544"/>
              <a:gd name="connsiteX8" fmla="*/ 57662 w 598884"/>
              <a:gd name="connsiteY8" fmla="*/ 318387 h 525544"/>
              <a:gd name="connsiteX9" fmla="*/ 42366 w 598884"/>
              <a:gd name="connsiteY9" fmla="*/ 405262 h 525544"/>
              <a:gd name="connsiteX10" fmla="*/ 51448 w 598884"/>
              <a:gd name="connsiteY10" fmla="*/ 411228 h 525544"/>
              <a:gd name="connsiteX11" fmla="*/ 52165 w 598884"/>
              <a:gd name="connsiteY11" fmla="*/ 411706 h 525544"/>
              <a:gd name="connsiteX12" fmla="*/ 55511 w 598884"/>
              <a:gd name="connsiteY12" fmla="*/ 414092 h 525544"/>
              <a:gd name="connsiteX13" fmla="*/ 59096 w 598884"/>
              <a:gd name="connsiteY13" fmla="*/ 417434 h 525544"/>
              <a:gd name="connsiteX14" fmla="*/ 67939 w 598884"/>
              <a:gd name="connsiteY14" fmla="*/ 422446 h 525544"/>
              <a:gd name="connsiteX15" fmla="*/ 72719 w 598884"/>
              <a:gd name="connsiteY15" fmla="*/ 426026 h 525544"/>
              <a:gd name="connsiteX16" fmla="*/ 124104 w 598884"/>
              <a:gd name="connsiteY16" fmla="*/ 381395 h 525544"/>
              <a:gd name="connsiteX17" fmla="*/ 93034 w 598884"/>
              <a:gd name="connsiteY17" fmla="*/ 365882 h 525544"/>
              <a:gd name="connsiteX18" fmla="*/ 83235 w 598884"/>
              <a:gd name="connsiteY18" fmla="*/ 352755 h 525544"/>
              <a:gd name="connsiteX19" fmla="*/ 57662 w 598884"/>
              <a:gd name="connsiteY19" fmla="*/ 318387 h 525544"/>
              <a:gd name="connsiteX20" fmla="*/ 222811 w 598884"/>
              <a:gd name="connsiteY20" fmla="*/ 75426 h 525544"/>
              <a:gd name="connsiteX21" fmla="*/ 211339 w 598884"/>
              <a:gd name="connsiteY21" fmla="*/ 88552 h 525544"/>
              <a:gd name="connsiteX22" fmla="*/ 296184 w 598884"/>
              <a:gd name="connsiteY22" fmla="*/ 143923 h 525544"/>
              <a:gd name="connsiteX23" fmla="*/ 301442 w 598884"/>
              <a:gd name="connsiteY23" fmla="*/ 134615 h 525544"/>
              <a:gd name="connsiteX24" fmla="*/ 222811 w 598884"/>
              <a:gd name="connsiteY24" fmla="*/ 75426 h 525544"/>
              <a:gd name="connsiteX25" fmla="*/ 287299 w 598884"/>
              <a:gd name="connsiteY25" fmla="*/ 26037 h 525544"/>
              <a:gd name="connsiteX26" fmla="*/ 256510 w 598884"/>
              <a:gd name="connsiteY26" fmla="*/ 36523 h 525544"/>
              <a:gd name="connsiteX27" fmla="*/ 255315 w 598884"/>
              <a:gd name="connsiteY27" fmla="*/ 37001 h 525544"/>
              <a:gd name="connsiteX28" fmla="*/ 232371 w 598884"/>
              <a:gd name="connsiteY28" fmla="*/ 63970 h 525544"/>
              <a:gd name="connsiteX29" fmla="*/ 310046 w 598884"/>
              <a:gd name="connsiteY29" fmla="*/ 115760 h 525544"/>
              <a:gd name="connsiteX30" fmla="*/ 316977 w 598884"/>
              <a:gd name="connsiteY30" fmla="*/ 84972 h 525544"/>
              <a:gd name="connsiteX31" fmla="*/ 287299 w 598884"/>
              <a:gd name="connsiteY31" fmla="*/ 26037 h 525544"/>
              <a:gd name="connsiteX32" fmla="*/ 289820 w 598884"/>
              <a:gd name="connsiteY32" fmla="*/ 0 h 525544"/>
              <a:gd name="connsiteX33" fmla="*/ 340637 w 598884"/>
              <a:gd name="connsiteY33" fmla="*/ 96190 h 525544"/>
              <a:gd name="connsiteX34" fmla="*/ 270611 w 598884"/>
              <a:gd name="connsiteY34" fmla="*/ 234854 h 525544"/>
              <a:gd name="connsiteX35" fmla="*/ 152306 w 598884"/>
              <a:gd name="connsiteY35" fmla="*/ 391658 h 525544"/>
              <a:gd name="connsiteX36" fmla="*/ 40693 w 598884"/>
              <a:gd name="connsiteY36" fmla="*/ 482589 h 525544"/>
              <a:gd name="connsiteX37" fmla="*/ 451533 w 598884"/>
              <a:gd name="connsiteY37" fmla="*/ 489272 h 525544"/>
              <a:gd name="connsiteX38" fmla="*/ 567687 w 598884"/>
              <a:gd name="connsiteY38" fmla="*/ 516241 h 525544"/>
              <a:gd name="connsiteX39" fmla="*/ 544504 w 598884"/>
              <a:gd name="connsiteY39" fmla="*/ 519344 h 525544"/>
              <a:gd name="connsiteX40" fmla="*/ 345178 w 598884"/>
              <a:gd name="connsiteY40" fmla="*/ 522446 h 525544"/>
              <a:gd name="connsiteX41" fmla="*/ 12491 w 598884"/>
              <a:gd name="connsiteY41" fmla="*/ 507888 h 525544"/>
              <a:gd name="connsiteX42" fmla="*/ 780 w 598884"/>
              <a:gd name="connsiteY42" fmla="*/ 493568 h 525544"/>
              <a:gd name="connsiteX43" fmla="*/ 63 w 598884"/>
              <a:gd name="connsiteY43" fmla="*/ 488556 h 525544"/>
              <a:gd name="connsiteX44" fmla="*/ 44039 w 598884"/>
              <a:gd name="connsiteY44" fmla="*/ 290702 h 525544"/>
              <a:gd name="connsiteX45" fmla="*/ 48341 w 598884"/>
              <a:gd name="connsiteY45" fmla="*/ 285929 h 525544"/>
              <a:gd name="connsiteX46" fmla="*/ 138205 w 598884"/>
              <a:gd name="connsiteY46" fmla="*/ 137479 h 525544"/>
              <a:gd name="connsiteX47" fmla="*/ 241453 w 598884"/>
              <a:gd name="connsiteY47" fmla="*/ 20771 h 525544"/>
              <a:gd name="connsiteX48" fmla="*/ 245038 w 598884"/>
              <a:gd name="connsiteY48" fmla="*/ 16953 h 525544"/>
              <a:gd name="connsiteX49" fmla="*/ 289820 w 598884"/>
              <a:gd name="connsiteY49" fmla="*/ 0 h 52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8884" h="525544">
                <a:moveTo>
                  <a:pt x="374524" y="409215"/>
                </a:moveTo>
                <a:cubicBezTo>
                  <a:pt x="444849" y="410289"/>
                  <a:pt x="515353" y="416675"/>
                  <a:pt x="583467" y="423358"/>
                </a:cubicBezTo>
                <a:cubicBezTo>
                  <a:pt x="603543" y="425507"/>
                  <a:pt x="604499" y="455345"/>
                  <a:pt x="583467" y="455583"/>
                </a:cubicBezTo>
                <a:cubicBezTo>
                  <a:pt x="578687" y="455345"/>
                  <a:pt x="574146" y="455583"/>
                  <a:pt x="569366" y="455822"/>
                </a:cubicBezTo>
                <a:cubicBezTo>
                  <a:pt x="567215" y="455822"/>
                  <a:pt x="565304" y="455106"/>
                  <a:pt x="563631" y="454390"/>
                </a:cubicBezTo>
                <a:cubicBezTo>
                  <a:pt x="431465" y="446990"/>
                  <a:pt x="302645" y="442455"/>
                  <a:pt x="170241" y="452480"/>
                </a:cubicBezTo>
                <a:cubicBezTo>
                  <a:pt x="155423" y="453674"/>
                  <a:pt x="152316" y="430042"/>
                  <a:pt x="166656" y="426939"/>
                </a:cubicBezTo>
                <a:cubicBezTo>
                  <a:pt x="234053" y="412378"/>
                  <a:pt x="304199" y="408141"/>
                  <a:pt x="374524" y="409215"/>
                </a:cubicBezTo>
                <a:close/>
                <a:moveTo>
                  <a:pt x="57662" y="318387"/>
                </a:moveTo>
                <a:cubicBezTo>
                  <a:pt x="55989" y="347743"/>
                  <a:pt x="49536" y="376383"/>
                  <a:pt x="42366" y="405262"/>
                </a:cubicBezTo>
                <a:cubicBezTo>
                  <a:pt x="45712" y="405978"/>
                  <a:pt x="48341" y="408364"/>
                  <a:pt x="51448" y="411228"/>
                </a:cubicBezTo>
                <a:cubicBezTo>
                  <a:pt x="51687" y="411467"/>
                  <a:pt x="51926" y="411467"/>
                  <a:pt x="52165" y="411706"/>
                </a:cubicBezTo>
                <a:cubicBezTo>
                  <a:pt x="53360" y="412183"/>
                  <a:pt x="54555" y="412899"/>
                  <a:pt x="55511" y="414092"/>
                </a:cubicBezTo>
                <a:cubicBezTo>
                  <a:pt x="56706" y="415286"/>
                  <a:pt x="57901" y="416479"/>
                  <a:pt x="59096" y="417434"/>
                </a:cubicBezTo>
                <a:cubicBezTo>
                  <a:pt x="61725" y="419582"/>
                  <a:pt x="64593" y="421252"/>
                  <a:pt x="67939" y="422446"/>
                </a:cubicBezTo>
                <a:cubicBezTo>
                  <a:pt x="69851" y="423162"/>
                  <a:pt x="71524" y="424594"/>
                  <a:pt x="72719" y="426026"/>
                </a:cubicBezTo>
                <a:cubicBezTo>
                  <a:pt x="90644" y="412183"/>
                  <a:pt x="108091" y="397863"/>
                  <a:pt x="124104" y="381395"/>
                </a:cubicBezTo>
                <a:cubicBezTo>
                  <a:pt x="117412" y="369939"/>
                  <a:pt x="107135" y="366359"/>
                  <a:pt x="93034" y="365882"/>
                </a:cubicBezTo>
                <a:cubicBezTo>
                  <a:pt x="86581" y="365643"/>
                  <a:pt x="81084" y="359438"/>
                  <a:pt x="83235" y="352755"/>
                </a:cubicBezTo>
                <a:cubicBezTo>
                  <a:pt x="89449" y="332707"/>
                  <a:pt x="75587" y="320774"/>
                  <a:pt x="57662" y="318387"/>
                </a:cubicBezTo>
                <a:close/>
                <a:moveTo>
                  <a:pt x="222811" y="75426"/>
                </a:moveTo>
                <a:cubicBezTo>
                  <a:pt x="218987" y="79722"/>
                  <a:pt x="215163" y="84256"/>
                  <a:pt x="211339" y="88552"/>
                </a:cubicBezTo>
                <a:cubicBezTo>
                  <a:pt x="238107" y="110032"/>
                  <a:pt x="267743" y="124830"/>
                  <a:pt x="296184" y="143923"/>
                </a:cubicBezTo>
                <a:cubicBezTo>
                  <a:pt x="297857" y="140820"/>
                  <a:pt x="299769" y="137717"/>
                  <a:pt x="301442" y="134615"/>
                </a:cubicBezTo>
                <a:cubicBezTo>
                  <a:pt x="273718" y="116954"/>
                  <a:pt x="247667" y="96667"/>
                  <a:pt x="222811" y="75426"/>
                </a:cubicBezTo>
                <a:close/>
                <a:moveTo>
                  <a:pt x="287299" y="26037"/>
                </a:moveTo>
                <a:cubicBezTo>
                  <a:pt x="279140" y="25977"/>
                  <a:pt x="268997" y="29125"/>
                  <a:pt x="256510" y="36523"/>
                </a:cubicBezTo>
                <a:cubicBezTo>
                  <a:pt x="256032" y="36762"/>
                  <a:pt x="255793" y="36762"/>
                  <a:pt x="255315" y="37001"/>
                </a:cubicBezTo>
                <a:cubicBezTo>
                  <a:pt x="247667" y="46070"/>
                  <a:pt x="240019" y="55139"/>
                  <a:pt x="232371" y="63970"/>
                </a:cubicBezTo>
                <a:cubicBezTo>
                  <a:pt x="258422" y="81154"/>
                  <a:pt x="283995" y="98815"/>
                  <a:pt x="310046" y="115760"/>
                </a:cubicBezTo>
                <a:cubicBezTo>
                  <a:pt x="313631" y="106214"/>
                  <a:pt x="316260" y="95951"/>
                  <a:pt x="316977" y="84972"/>
                </a:cubicBezTo>
                <a:cubicBezTo>
                  <a:pt x="318411" y="55259"/>
                  <a:pt x="311778" y="26216"/>
                  <a:pt x="287299" y="26037"/>
                </a:cubicBezTo>
                <a:close/>
                <a:moveTo>
                  <a:pt x="289820" y="0"/>
                </a:moveTo>
                <a:cubicBezTo>
                  <a:pt x="328135" y="-22"/>
                  <a:pt x="346553" y="46070"/>
                  <a:pt x="340637" y="96190"/>
                </a:cubicBezTo>
                <a:cubicBezTo>
                  <a:pt x="334424" y="147503"/>
                  <a:pt x="296662" y="192372"/>
                  <a:pt x="270611" y="234854"/>
                </a:cubicBezTo>
                <a:cubicBezTo>
                  <a:pt x="236195" y="291418"/>
                  <a:pt x="202018" y="347504"/>
                  <a:pt x="152306" y="391658"/>
                </a:cubicBezTo>
                <a:cubicBezTo>
                  <a:pt x="132469" y="429128"/>
                  <a:pt x="77738" y="457529"/>
                  <a:pt x="40693" y="482589"/>
                </a:cubicBezTo>
                <a:cubicBezTo>
                  <a:pt x="177640" y="480441"/>
                  <a:pt x="314587" y="493807"/>
                  <a:pt x="451533" y="489272"/>
                </a:cubicBezTo>
                <a:cubicBezTo>
                  <a:pt x="469219" y="488795"/>
                  <a:pt x="581071" y="472565"/>
                  <a:pt x="567687" y="516241"/>
                </a:cubicBezTo>
                <a:cubicBezTo>
                  <a:pt x="564580" y="525788"/>
                  <a:pt x="549284" y="529845"/>
                  <a:pt x="544504" y="519344"/>
                </a:cubicBezTo>
                <a:cubicBezTo>
                  <a:pt x="541636" y="512900"/>
                  <a:pt x="357606" y="522446"/>
                  <a:pt x="345178" y="522446"/>
                </a:cubicBezTo>
                <a:cubicBezTo>
                  <a:pt x="234761" y="522446"/>
                  <a:pt x="122431" y="519582"/>
                  <a:pt x="12491" y="507888"/>
                </a:cubicBezTo>
                <a:cubicBezTo>
                  <a:pt x="4126" y="506933"/>
                  <a:pt x="63" y="499773"/>
                  <a:pt x="780" y="493568"/>
                </a:cubicBezTo>
                <a:cubicBezTo>
                  <a:pt x="302" y="492136"/>
                  <a:pt x="-176" y="490465"/>
                  <a:pt x="63" y="488556"/>
                </a:cubicBezTo>
                <a:cubicBezTo>
                  <a:pt x="8667" y="421491"/>
                  <a:pt x="29699" y="356574"/>
                  <a:pt x="44039" y="290702"/>
                </a:cubicBezTo>
                <a:cubicBezTo>
                  <a:pt x="44756" y="288077"/>
                  <a:pt x="46429" y="286406"/>
                  <a:pt x="48341" y="285929"/>
                </a:cubicBezTo>
                <a:cubicBezTo>
                  <a:pt x="69851" y="232945"/>
                  <a:pt x="105223" y="183780"/>
                  <a:pt x="138205" y="137479"/>
                </a:cubicBezTo>
                <a:cubicBezTo>
                  <a:pt x="166646" y="97860"/>
                  <a:pt x="198672" y="46309"/>
                  <a:pt x="241453" y="20771"/>
                </a:cubicBezTo>
                <a:cubicBezTo>
                  <a:pt x="242409" y="19339"/>
                  <a:pt x="243365" y="18146"/>
                  <a:pt x="245038" y="16953"/>
                </a:cubicBezTo>
                <a:cubicBezTo>
                  <a:pt x="262066" y="5139"/>
                  <a:pt x="277049" y="7"/>
                  <a:pt x="2898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aphicFrame>
        <p:nvGraphicFramePr>
          <p:cNvPr id="36" name="图表 35">
            <a:extLst>
              <a:ext uri="{FF2B5EF4-FFF2-40B4-BE49-F238E27FC236}">
                <a16:creationId xmlns="" xmlns:a16="http://schemas.microsoft.com/office/drawing/2014/main" id="{B709B4E8-BA69-4323-B837-B623CEC4A1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9895186"/>
              </p:ext>
            </p:extLst>
          </p:nvPr>
        </p:nvGraphicFramePr>
        <p:xfrm>
          <a:off x="4386009" y="2576087"/>
          <a:ext cx="7238682" cy="3580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author-sign_73319">
            <a:extLst>
              <a:ext uri="{FF2B5EF4-FFF2-40B4-BE49-F238E27FC236}">
                <a16:creationId xmlns="" xmlns:a16="http://schemas.microsoft.com/office/drawing/2014/main" id="{4EC3623E-D9C6-4546-B8EB-83AD08A602F8}"/>
              </a:ext>
            </a:extLst>
          </p:cNvPr>
          <p:cNvSpPr>
            <a:spLocks noChangeAspect="1"/>
          </p:cNvSpPr>
          <p:nvPr/>
        </p:nvSpPr>
        <p:spPr bwMode="auto">
          <a:xfrm>
            <a:off x="894994" y="2778508"/>
            <a:ext cx="548488" cy="609685"/>
          </a:xfrm>
          <a:custGeom>
            <a:avLst/>
            <a:gdLst>
              <a:gd name="connsiteX0" fmla="*/ 267220 w 545823"/>
              <a:gd name="connsiteY0" fmla="*/ 533785 h 606722"/>
              <a:gd name="connsiteX1" fmla="*/ 298560 w 545823"/>
              <a:gd name="connsiteY1" fmla="*/ 540253 h 606722"/>
              <a:gd name="connsiteX2" fmla="*/ 307684 w 545823"/>
              <a:gd name="connsiteY2" fmla="*/ 570466 h 606722"/>
              <a:gd name="connsiteX3" fmla="*/ 305320 w 545823"/>
              <a:gd name="connsiteY3" fmla="*/ 575234 h 606722"/>
              <a:gd name="connsiteX4" fmla="*/ 303098 w 545823"/>
              <a:gd name="connsiteY4" fmla="*/ 580097 h 606722"/>
              <a:gd name="connsiteX5" fmla="*/ 307116 w 545823"/>
              <a:gd name="connsiteY5" fmla="*/ 583024 h 606722"/>
              <a:gd name="connsiteX6" fmla="*/ 323519 w 545823"/>
              <a:gd name="connsiteY6" fmla="*/ 584298 h 606722"/>
              <a:gd name="connsiteX7" fmla="*/ 498800 w 545823"/>
              <a:gd name="connsiteY7" fmla="*/ 553424 h 606722"/>
              <a:gd name="connsiteX8" fmla="*/ 505229 w 545823"/>
              <a:gd name="connsiteY8" fmla="*/ 552291 h 606722"/>
              <a:gd name="connsiteX9" fmla="*/ 518039 w 545823"/>
              <a:gd name="connsiteY9" fmla="*/ 561213 h 606722"/>
              <a:gd name="connsiteX10" fmla="*/ 509105 w 545823"/>
              <a:gd name="connsiteY10" fmla="*/ 573960 h 606722"/>
              <a:gd name="connsiteX11" fmla="*/ 502676 w 545823"/>
              <a:gd name="connsiteY11" fmla="*/ 575140 h 606722"/>
              <a:gd name="connsiteX12" fmla="*/ 326072 w 545823"/>
              <a:gd name="connsiteY12" fmla="*/ 606203 h 606722"/>
              <a:gd name="connsiteX13" fmla="*/ 317043 w 545823"/>
              <a:gd name="connsiteY13" fmla="*/ 606722 h 606722"/>
              <a:gd name="connsiteX14" fmla="*/ 298229 w 545823"/>
              <a:gd name="connsiteY14" fmla="*/ 603182 h 606722"/>
              <a:gd name="connsiteX15" fmla="*/ 281212 w 545823"/>
              <a:gd name="connsiteY15" fmla="*/ 583260 h 606722"/>
              <a:gd name="connsiteX16" fmla="*/ 285844 w 545823"/>
              <a:gd name="connsiteY16" fmla="*/ 564848 h 606722"/>
              <a:gd name="connsiteX17" fmla="*/ 287499 w 545823"/>
              <a:gd name="connsiteY17" fmla="*/ 561638 h 606722"/>
              <a:gd name="connsiteX18" fmla="*/ 286128 w 545823"/>
              <a:gd name="connsiteY18" fmla="*/ 558475 h 606722"/>
              <a:gd name="connsiteX19" fmla="*/ 269063 w 545823"/>
              <a:gd name="connsiteY19" fmla="*/ 555737 h 606722"/>
              <a:gd name="connsiteX20" fmla="*/ 15313 w 545823"/>
              <a:gd name="connsiteY20" fmla="*/ 597753 h 606722"/>
              <a:gd name="connsiteX21" fmla="*/ 51523 w 545823"/>
              <a:gd name="connsiteY21" fmla="*/ 569286 h 606722"/>
              <a:gd name="connsiteX22" fmla="*/ 267220 w 545823"/>
              <a:gd name="connsiteY22" fmla="*/ 533785 h 606722"/>
              <a:gd name="connsiteX23" fmla="*/ 545823 w 545823"/>
              <a:gd name="connsiteY23" fmla="*/ 0 h 606722"/>
              <a:gd name="connsiteX24" fmla="*/ 503797 w 545823"/>
              <a:gd name="connsiteY24" fmla="*/ 216271 h 606722"/>
              <a:gd name="connsiteX25" fmla="*/ 388354 w 545823"/>
              <a:gd name="connsiteY25" fmla="*/ 241382 h 606722"/>
              <a:gd name="connsiteX26" fmla="*/ 458319 w 545823"/>
              <a:gd name="connsiteY26" fmla="*/ 267861 h 606722"/>
              <a:gd name="connsiteX27" fmla="*/ 484462 w 545823"/>
              <a:gd name="connsiteY27" fmla="*/ 264321 h 606722"/>
              <a:gd name="connsiteX28" fmla="*/ 349920 w 545823"/>
              <a:gd name="connsiteY28" fmla="*/ 450715 h 606722"/>
              <a:gd name="connsiteX29" fmla="*/ 251449 w 545823"/>
              <a:gd name="connsiteY29" fmla="*/ 421309 h 606722"/>
              <a:gd name="connsiteX30" fmla="*/ 299054 w 545823"/>
              <a:gd name="connsiteY30" fmla="*/ 483424 h 606722"/>
              <a:gd name="connsiteX31" fmla="*/ 233485 w 545823"/>
              <a:gd name="connsiteY31" fmla="*/ 501549 h 606722"/>
              <a:gd name="connsiteX32" fmla="*/ 133076 w 545823"/>
              <a:gd name="connsiteY32" fmla="*/ 477241 h 606722"/>
              <a:gd name="connsiteX33" fmla="*/ 0 w 545823"/>
              <a:gd name="connsiteY33" fmla="*/ 581742 h 606722"/>
              <a:gd name="connsiteX34" fmla="*/ 21084 w 545823"/>
              <a:gd name="connsiteY34" fmla="*/ 543132 h 606722"/>
              <a:gd name="connsiteX35" fmla="*/ 114781 w 545823"/>
              <a:gd name="connsiteY35" fmla="*/ 445239 h 606722"/>
              <a:gd name="connsiteX36" fmla="*/ 194862 w 545823"/>
              <a:gd name="connsiteY36" fmla="*/ 311663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45823" h="606722">
                <a:moveTo>
                  <a:pt x="267220" y="533785"/>
                </a:moveTo>
                <a:cubicBezTo>
                  <a:pt x="280077" y="532699"/>
                  <a:pt x="290619" y="534871"/>
                  <a:pt x="298560" y="540253"/>
                </a:cubicBezTo>
                <a:cubicBezTo>
                  <a:pt x="309196" y="547476"/>
                  <a:pt x="312694" y="559089"/>
                  <a:pt x="307684" y="570466"/>
                </a:cubicBezTo>
                <a:cubicBezTo>
                  <a:pt x="306927" y="572213"/>
                  <a:pt x="306076" y="573818"/>
                  <a:pt x="305320" y="575234"/>
                </a:cubicBezTo>
                <a:cubicBezTo>
                  <a:pt x="304516" y="576698"/>
                  <a:pt x="303240" y="579105"/>
                  <a:pt x="303098" y="580097"/>
                </a:cubicBezTo>
                <a:cubicBezTo>
                  <a:pt x="303429" y="580663"/>
                  <a:pt x="304753" y="581938"/>
                  <a:pt x="307116" y="583024"/>
                </a:cubicBezTo>
                <a:cubicBezTo>
                  <a:pt x="310992" y="584723"/>
                  <a:pt x="316334" y="585148"/>
                  <a:pt x="323519" y="584298"/>
                </a:cubicBezTo>
                <a:cubicBezTo>
                  <a:pt x="326497" y="583968"/>
                  <a:pt x="353300" y="579483"/>
                  <a:pt x="498800" y="553424"/>
                </a:cubicBezTo>
                <a:cubicBezTo>
                  <a:pt x="502487" y="552763"/>
                  <a:pt x="504756" y="552385"/>
                  <a:pt x="505229" y="552291"/>
                </a:cubicBezTo>
                <a:cubicBezTo>
                  <a:pt x="511232" y="551205"/>
                  <a:pt x="516952" y="555218"/>
                  <a:pt x="518039" y="561213"/>
                </a:cubicBezTo>
                <a:cubicBezTo>
                  <a:pt x="519079" y="567209"/>
                  <a:pt x="515108" y="572921"/>
                  <a:pt x="509105" y="573960"/>
                </a:cubicBezTo>
                <a:cubicBezTo>
                  <a:pt x="508585" y="574054"/>
                  <a:pt x="506363" y="574479"/>
                  <a:pt x="502676" y="575140"/>
                </a:cubicBezTo>
                <a:cubicBezTo>
                  <a:pt x="391258" y="595062"/>
                  <a:pt x="331839" y="605495"/>
                  <a:pt x="326072" y="606203"/>
                </a:cubicBezTo>
                <a:cubicBezTo>
                  <a:pt x="322905" y="606533"/>
                  <a:pt x="319879" y="606722"/>
                  <a:pt x="317043" y="606722"/>
                </a:cubicBezTo>
                <a:cubicBezTo>
                  <a:pt x="309858" y="606722"/>
                  <a:pt x="303666" y="605542"/>
                  <a:pt x="298229" y="603182"/>
                </a:cubicBezTo>
                <a:cubicBezTo>
                  <a:pt x="288633" y="598933"/>
                  <a:pt x="282394" y="591710"/>
                  <a:pt x="281212" y="583260"/>
                </a:cubicBezTo>
                <a:cubicBezTo>
                  <a:pt x="280125" y="575612"/>
                  <a:pt x="283434" y="569380"/>
                  <a:pt x="285844" y="564848"/>
                </a:cubicBezTo>
                <a:cubicBezTo>
                  <a:pt x="286459" y="563715"/>
                  <a:pt x="287073" y="562582"/>
                  <a:pt x="287499" y="561638"/>
                </a:cubicBezTo>
                <a:cubicBezTo>
                  <a:pt x="288019" y="560363"/>
                  <a:pt x="288255" y="559891"/>
                  <a:pt x="286128" y="558475"/>
                </a:cubicBezTo>
                <a:cubicBezTo>
                  <a:pt x="282535" y="556067"/>
                  <a:pt x="276627" y="555076"/>
                  <a:pt x="269063" y="555737"/>
                </a:cubicBezTo>
                <a:cubicBezTo>
                  <a:pt x="260602" y="556540"/>
                  <a:pt x="99739" y="583496"/>
                  <a:pt x="15313" y="597753"/>
                </a:cubicBezTo>
                <a:lnTo>
                  <a:pt x="51523" y="569286"/>
                </a:lnTo>
                <a:cubicBezTo>
                  <a:pt x="125265" y="556917"/>
                  <a:pt x="259562" y="534399"/>
                  <a:pt x="267220" y="533785"/>
                </a:cubicBezTo>
                <a:close/>
                <a:moveTo>
                  <a:pt x="545823" y="0"/>
                </a:moveTo>
                <a:cubicBezTo>
                  <a:pt x="545823" y="0"/>
                  <a:pt x="542136" y="137636"/>
                  <a:pt x="503797" y="216271"/>
                </a:cubicBezTo>
                <a:lnTo>
                  <a:pt x="388354" y="241382"/>
                </a:lnTo>
                <a:cubicBezTo>
                  <a:pt x="388354" y="241382"/>
                  <a:pt x="416813" y="267861"/>
                  <a:pt x="458319" y="267861"/>
                </a:cubicBezTo>
                <a:cubicBezTo>
                  <a:pt x="466545" y="267861"/>
                  <a:pt x="475291" y="266823"/>
                  <a:pt x="484462" y="264321"/>
                </a:cubicBezTo>
                <a:cubicBezTo>
                  <a:pt x="484462" y="264321"/>
                  <a:pt x="438275" y="391809"/>
                  <a:pt x="349920" y="450715"/>
                </a:cubicBezTo>
                <a:cubicBezTo>
                  <a:pt x="349920" y="450715"/>
                  <a:pt x="283359" y="434808"/>
                  <a:pt x="251449" y="421309"/>
                </a:cubicBezTo>
                <a:cubicBezTo>
                  <a:pt x="251449" y="421309"/>
                  <a:pt x="257358" y="461759"/>
                  <a:pt x="299054" y="483424"/>
                </a:cubicBezTo>
                <a:cubicBezTo>
                  <a:pt x="299054" y="483424"/>
                  <a:pt x="278301" y="501549"/>
                  <a:pt x="233485" y="501549"/>
                </a:cubicBezTo>
                <a:cubicBezTo>
                  <a:pt x="208005" y="501549"/>
                  <a:pt x="174724" y="495696"/>
                  <a:pt x="133076" y="477241"/>
                </a:cubicBezTo>
                <a:lnTo>
                  <a:pt x="0" y="581742"/>
                </a:lnTo>
                <a:cubicBezTo>
                  <a:pt x="3498" y="567205"/>
                  <a:pt x="10731" y="553894"/>
                  <a:pt x="21084" y="543132"/>
                </a:cubicBezTo>
                <a:lnTo>
                  <a:pt x="114781" y="445239"/>
                </a:lnTo>
                <a:cubicBezTo>
                  <a:pt x="127166" y="393602"/>
                  <a:pt x="155105" y="346969"/>
                  <a:pt x="194862" y="31166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</p:sp>
      <p:sp>
        <p:nvSpPr>
          <p:cNvPr id="47" name="signing-document_73241">
            <a:extLst>
              <a:ext uri="{FF2B5EF4-FFF2-40B4-BE49-F238E27FC236}">
                <a16:creationId xmlns="" xmlns:a16="http://schemas.microsoft.com/office/drawing/2014/main" id="{C29B7CAE-3FC8-4D74-B1CB-4191F431E1E4}"/>
              </a:ext>
            </a:extLst>
          </p:cNvPr>
          <p:cNvSpPr>
            <a:spLocks noChangeAspect="1"/>
          </p:cNvSpPr>
          <p:nvPr/>
        </p:nvSpPr>
        <p:spPr bwMode="auto">
          <a:xfrm>
            <a:off x="859806" y="4090546"/>
            <a:ext cx="670654" cy="572594"/>
          </a:xfrm>
          <a:custGeom>
            <a:avLst/>
            <a:gdLst>
              <a:gd name="connsiteX0" fmla="*/ 102385 w 606651"/>
              <a:gd name="connsiteY0" fmla="*/ 487367 h 517950"/>
              <a:gd name="connsiteX1" fmla="*/ 100853 w 606651"/>
              <a:gd name="connsiteY1" fmla="*/ 488896 h 517950"/>
              <a:gd name="connsiteX2" fmla="*/ 109167 w 606651"/>
              <a:gd name="connsiteY2" fmla="*/ 488896 h 517950"/>
              <a:gd name="connsiteX3" fmla="*/ 102385 w 606651"/>
              <a:gd name="connsiteY3" fmla="*/ 487367 h 517950"/>
              <a:gd name="connsiteX4" fmla="*/ 274338 w 606651"/>
              <a:gd name="connsiteY4" fmla="*/ 173238 h 517950"/>
              <a:gd name="connsiteX5" fmla="*/ 396412 w 606651"/>
              <a:gd name="connsiteY5" fmla="*/ 295132 h 517950"/>
              <a:gd name="connsiteX6" fmla="*/ 385911 w 606651"/>
              <a:gd name="connsiteY6" fmla="*/ 305836 h 517950"/>
              <a:gd name="connsiteX7" fmla="*/ 124699 w 606651"/>
              <a:gd name="connsiteY7" fmla="*/ 488896 h 517950"/>
              <a:gd name="connsiteX8" fmla="*/ 592212 w 606651"/>
              <a:gd name="connsiteY8" fmla="*/ 488896 h 517950"/>
              <a:gd name="connsiteX9" fmla="*/ 606651 w 606651"/>
              <a:gd name="connsiteY9" fmla="*/ 503532 h 517950"/>
              <a:gd name="connsiteX10" fmla="*/ 592212 w 606651"/>
              <a:gd name="connsiteY10" fmla="*/ 517950 h 517950"/>
              <a:gd name="connsiteX11" fmla="*/ 14658 w 606651"/>
              <a:gd name="connsiteY11" fmla="*/ 517950 h 517950"/>
              <a:gd name="connsiteX12" fmla="*/ 0 w 606651"/>
              <a:gd name="connsiteY12" fmla="*/ 503532 h 517950"/>
              <a:gd name="connsiteX13" fmla="*/ 14658 w 606651"/>
              <a:gd name="connsiteY13" fmla="*/ 488896 h 517950"/>
              <a:gd name="connsiteX14" fmla="*/ 61037 w 606651"/>
              <a:gd name="connsiteY14" fmla="*/ 488896 h 517950"/>
              <a:gd name="connsiteX15" fmla="*/ 63881 w 606651"/>
              <a:gd name="connsiteY15" fmla="*/ 484527 h 517950"/>
              <a:gd name="connsiteX16" fmla="*/ 81820 w 606651"/>
              <a:gd name="connsiteY16" fmla="*/ 466833 h 517950"/>
              <a:gd name="connsiteX17" fmla="*/ 117480 w 606651"/>
              <a:gd name="connsiteY17" fmla="*/ 359793 h 517950"/>
              <a:gd name="connsiteX18" fmla="*/ 263619 w 606651"/>
              <a:gd name="connsiteY18" fmla="*/ 183724 h 517950"/>
              <a:gd name="connsiteX19" fmla="*/ 274338 w 606651"/>
              <a:gd name="connsiteY19" fmla="*/ 173238 h 517950"/>
              <a:gd name="connsiteX20" fmla="*/ 471645 w 606651"/>
              <a:gd name="connsiteY20" fmla="*/ 19476 h 517950"/>
              <a:gd name="connsiteX21" fmla="*/ 475145 w 606651"/>
              <a:gd name="connsiteY21" fmla="*/ 24937 h 517950"/>
              <a:gd name="connsiteX22" fmla="*/ 549527 w 606651"/>
              <a:gd name="connsiteY22" fmla="*/ 99422 h 517950"/>
              <a:gd name="connsiteX23" fmla="*/ 539901 w 606651"/>
              <a:gd name="connsiteY23" fmla="*/ 116460 h 517950"/>
              <a:gd name="connsiteX24" fmla="*/ 558715 w 606651"/>
              <a:gd name="connsiteY24" fmla="*/ 135245 h 517950"/>
              <a:gd name="connsiteX25" fmla="*/ 562434 w 606651"/>
              <a:gd name="connsiteY25" fmla="*/ 149006 h 517950"/>
              <a:gd name="connsiteX26" fmla="*/ 490897 w 606651"/>
              <a:gd name="connsiteY26" fmla="*/ 266304 h 517950"/>
              <a:gd name="connsiteX27" fmla="*/ 413014 w 606651"/>
              <a:gd name="connsiteY27" fmla="*/ 347998 h 517950"/>
              <a:gd name="connsiteX28" fmla="*/ 403826 w 606651"/>
              <a:gd name="connsiteY28" fmla="*/ 351274 h 517950"/>
              <a:gd name="connsiteX29" fmla="*/ 392450 w 606651"/>
              <a:gd name="connsiteY29" fmla="*/ 346032 h 517950"/>
              <a:gd name="connsiteX30" fmla="*/ 394419 w 606651"/>
              <a:gd name="connsiteY30" fmla="*/ 325499 h 517950"/>
              <a:gd name="connsiteX31" fmla="*/ 469238 w 606651"/>
              <a:gd name="connsiteY31" fmla="*/ 246864 h 517950"/>
              <a:gd name="connsiteX32" fmla="*/ 531588 w 606651"/>
              <a:gd name="connsiteY32" fmla="*/ 149443 h 517950"/>
              <a:gd name="connsiteX33" fmla="*/ 523931 w 606651"/>
              <a:gd name="connsiteY33" fmla="*/ 141798 h 517950"/>
              <a:gd name="connsiteX34" fmla="*/ 416515 w 606651"/>
              <a:gd name="connsiteY34" fmla="*/ 274168 h 517950"/>
              <a:gd name="connsiteX35" fmla="*/ 295316 w 606651"/>
              <a:gd name="connsiteY35" fmla="*/ 153156 h 517950"/>
              <a:gd name="connsiteX36" fmla="*/ 471645 w 606651"/>
              <a:gd name="connsiteY36" fmla="*/ 19476 h 517950"/>
              <a:gd name="connsiteX37" fmla="*/ 532881 w 606651"/>
              <a:gd name="connsiteY37" fmla="*/ 0 h 517950"/>
              <a:gd name="connsiteX38" fmla="*/ 559788 w 606651"/>
              <a:gd name="connsiteY38" fmla="*/ 10048 h 517950"/>
              <a:gd name="connsiteX39" fmla="*/ 562632 w 606651"/>
              <a:gd name="connsiteY39" fmla="*/ 70989 h 517950"/>
              <a:gd name="connsiteX40" fmla="*/ 498756 w 606651"/>
              <a:gd name="connsiteY40" fmla="*/ 7208 h 517950"/>
              <a:gd name="connsiteX41" fmla="*/ 532881 w 606651"/>
              <a:gd name="connsiteY41" fmla="*/ 0 h 51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6651" h="517950">
                <a:moveTo>
                  <a:pt x="102385" y="487367"/>
                </a:moveTo>
                <a:lnTo>
                  <a:pt x="100853" y="488896"/>
                </a:lnTo>
                <a:lnTo>
                  <a:pt x="109167" y="488896"/>
                </a:lnTo>
                <a:cubicBezTo>
                  <a:pt x="106760" y="488459"/>
                  <a:pt x="104572" y="488023"/>
                  <a:pt x="102385" y="487367"/>
                </a:cubicBezTo>
                <a:close/>
                <a:moveTo>
                  <a:pt x="274338" y="173238"/>
                </a:moveTo>
                <a:lnTo>
                  <a:pt x="396412" y="295132"/>
                </a:lnTo>
                <a:cubicBezTo>
                  <a:pt x="392912" y="298628"/>
                  <a:pt x="389412" y="302123"/>
                  <a:pt x="385911" y="305836"/>
                </a:cubicBezTo>
                <a:cubicBezTo>
                  <a:pt x="298184" y="393216"/>
                  <a:pt x="185955" y="481469"/>
                  <a:pt x="124699" y="488896"/>
                </a:cubicBezTo>
                <a:lnTo>
                  <a:pt x="592212" y="488896"/>
                </a:lnTo>
                <a:cubicBezTo>
                  <a:pt x="600088" y="488896"/>
                  <a:pt x="606651" y="495450"/>
                  <a:pt x="606651" y="503532"/>
                </a:cubicBezTo>
                <a:cubicBezTo>
                  <a:pt x="606651" y="511615"/>
                  <a:pt x="600088" y="517950"/>
                  <a:pt x="592212" y="517950"/>
                </a:cubicBezTo>
                <a:lnTo>
                  <a:pt x="14658" y="517950"/>
                </a:lnTo>
                <a:cubicBezTo>
                  <a:pt x="6563" y="517950"/>
                  <a:pt x="0" y="511615"/>
                  <a:pt x="0" y="503532"/>
                </a:cubicBezTo>
                <a:cubicBezTo>
                  <a:pt x="0" y="495450"/>
                  <a:pt x="6563" y="488896"/>
                  <a:pt x="14658" y="488896"/>
                </a:cubicBezTo>
                <a:lnTo>
                  <a:pt x="61037" y="488896"/>
                </a:lnTo>
                <a:cubicBezTo>
                  <a:pt x="61693" y="487367"/>
                  <a:pt x="62568" y="485838"/>
                  <a:pt x="63881" y="484527"/>
                </a:cubicBezTo>
                <a:lnTo>
                  <a:pt x="81820" y="466833"/>
                </a:lnTo>
                <a:cubicBezTo>
                  <a:pt x="74382" y="444770"/>
                  <a:pt x="86196" y="409599"/>
                  <a:pt x="117480" y="359793"/>
                </a:cubicBezTo>
                <a:cubicBezTo>
                  <a:pt x="150952" y="306929"/>
                  <a:pt x="202800" y="244452"/>
                  <a:pt x="263619" y="183724"/>
                </a:cubicBezTo>
                <a:cubicBezTo>
                  <a:pt x="267119" y="180228"/>
                  <a:pt x="270838" y="176733"/>
                  <a:pt x="274338" y="173238"/>
                </a:cubicBezTo>
                <a:close/>
                <a:moveTo>
                  <a:pt x="471645" y="19476"/>
                </a:moveTo>
                <a:cubicBezTo>
                  <a:pt x="472520" y="21442"/>
                  <a:pt x="473614" y="23408"/>
                  <a:pt x="475145" y="24937"/>
                </a:cubicBezTo>
                <a:lnTo>
                  <a:pt x="549527" y="99422"/>
                </a:lnTo>
                <a:cubicBezTo>
                  <a:pt x="546683" y="104883"/>
                  <a:pt x="543401" y="110562"/>
                  <a:pt x="539901" y="116460"/>
                </a:cubicBezTo>
                <a:lnTo>
                  <a:pt x="558715" y="135245"/>
                </a:lnTo>
                <a:cubicBezTo>
                  <a:pt x="562216" y="138740"/>
                  <a:pt x="563747" y="143982"/>
                  <a:pt x="562434" y="149006"/>
                </a:cubicBezTo>
                <a:cubicBezTo>
                  <a:pt x="561997" y="150972"/>
                  <a:pt x="549527" y="200338"/>
                  <a:pt x="490897" y="266304"/>
                </a:cubicBezTo>
                <a:cubicBezTo>
                  <a:pt x="434016" y="330305"/>
                  <a:pt x="413889" y="347124"/>
                  <a:pt x="413014" y="347998"/>
                </a:cubicBezTo>
                <a:cubicBezTo>
                  <a:pt x="410389" y="350182"/>
                  <a:pt x="407108" y="351274"/>
                  <a:pt x="403826" y="351274"/>
                </a:cubicBezTo>
                <a:cubicBezTo>
                  <a:pt x="399451" y="351274"/>
                  <a:pt x="395294" y="349527"/>
                  <a:pt x="392450" y="346032"/>
                </a:cubicBezTo>
                <a:cubicBezTo>
                  <a:pt x="387418" y="339916"/>
                  <a:pt x="388293" y="330741"/>
                  <a:pt x="394419" y="325499"/>
                </a:cubicBezTo>
                <a:cubicBezTo>
                  <a:pt x="394638" y="325281"/>
                  <a:pt x="414327" y="308461"/>
                  <a:pt x="469238" y="246864"/>
                </a:cubicBezTo>
                <a:cubicBezTo>
                  <a:pt x="509711" y="201430"/>
                  <a:pt x="526119" y="164733"/>
                  <a:pt x="531588" y="149443"/>
                </a:cubicBezTo>
                <a:lnTo>
                  <a:pt x="523931" y="141798"/>
                </a:lnTo>
                <a:cubicBezTo>
                  <a:pt x="496803" y="182645"/>
                  <a:pt x="459612" y="228297"/>
                  <a:pt x="416515" y="274168"/>
                </a:cubicBezTo>
                <a:lnTo>
                  <a:pt x="295316" y="153156"/>
                </a:lnTo>
                <a:cubicBezTo>
                  <a:pt x="354384" y="97893"/>
                  <a:pt x="419577" y="46343"/>
                  <a:pt x="471645" y="19476"/>
                </a:cubicBezTo>
                <a:close/>
                <a:moveTo>
                  <a:pt x="532881" y="0"/>
                </a:moveTo>
                <a:cubicBezTo>
                  <a:pt x="544038" y="0"/>
                  <a:pt x="553225" y="3276"/>
                  <a:pt x="559788" y="10048"/>
                </a:cubicBezTo>
                <a:cubicBezTo>
                  <a:pt x="572257" y="22280"/>
                  <a:pt x="573132" y="42593"/>
                  <a:pt x="562632" y="70989"/>
                </a:cubicBezTo>
                <a:lnTo>
                  <a:pt x="498756" y="7208"/>
                </a:lnTo>
                <a:cubicBezTo>
                  <a:pt x="511444" y="2621"/>
                  <a:pt x="523038" y="0"/>
                  <a:pt x="532881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</p:sp>
      <p:sp>
        <p:nvSpPr>
          <p:cNvPr id="48" name="pen-hand-draw-tool-with-text-lines_57224">
            <a:extLst>
              <a:ext uri="{FF2B5EF4-FFF2-40B4-BE49-F238E27FC236}">
                <a16:creationId xmlns="" xmlns:a16="http://schemas.microsoft.com/office/drawing/2014/main" id="{205FF6D5-EE39-477B-9E54-00CFDDFE3613}"/>
              </a:ext>
            </a:extLst>
          </p:cNvPr>
          <p:cNvSpPr>
            <a:spLocks noChangeAspect="1"/>
          </p:cNvSpPr>
          <p:nvPr/>
        </p:nvSpPr>
        <p:spPr bwMode="auto">
          <a:xfrm>
            <a:off x="897780" y="5390000"/>
            <a:ext cx="758299" cy="665432"/>
          </a:xfrm>
          <a:custGeom>
            <a:avLst/>
            <a:gdLst>
              <a:gd name="connsiteX0" fmla="*/ 374524 w 598884"/>
              <a:gd name="connsiteY0" fmla="*/ 409215 h 525544"/>
              <a:gd name="connsiteX1" fmla="*/ 583467 w 598884"/>
              <a:gd name="connsiteY1" fmla="*/ 423358 h 525544"/>
              <a:gd name="connsiteX2" fmla="*/ 583467 w 598884"/>
              <a:gd name="connsiteY2" fmla="*/ 455583 h 525544"/>
              <a:gd name="connsiteX3" fmla="*/ 569366 w 598884"/>
              <a:gd name="connsiteY3" fmla="*/ 455822 h 525544"/>
              <a:gd name="connsiteX4" fmla="*/ 563631 w 598884"/>
              <a:gd name="connsiteY4" fmla="*/ 454390 h 525544"/>
              <a:gd name="connsiteX5" fmla="*/ 170241 w 598884"/>
              <a:gd name="connsiteY5" fmla="*/ 452480 h 525544"/>
              <a:gd name="connsiteX6" fmla="*/ 166656 w 598884"/>
              <a:gd name="connsiteY6" fmla="*/ 426939 h 525544"/>
              <a:gd name="connsiteX7" fmla="*/ 374524 w 598884"/>
              <a:gd name="connsiteY7" fmla="*/ 409215 h 525544"/>
              <a:gd name="connsiteX8" fmla="*/ 57662 w 598884"/>
              <a:gd name="connsiteY8" fmla="*/ 318387 h 525544"/>
              <a:gd name="connsiteX9" fmla="*/ 42366 w 598884"/>
              <a:gd name="connsiteY9" fmla="*/ 405262 h 525544"/>
              <a:gd name="connsiteX10" fmla="*/ 51448 w 598884"/>
              <a:gd name="connsiteY10" fmla="*/ 411228 h 525544"/>
              <a:gd name="connsiteX11" fmla="*/ 52165 w 598884"/>
              <a:gd name="connsiteY11" fmla="*/ 411706 h 525544"/>
              <a:gd name="connsiteX12" fmla="*/ 55511 w 598884"/>
              <a:gd name="connsiteY12" fmla="*/ 414092 h 525544"/>
              <a:gd name="connsiteX13" fmla="*/ 59096 w 598884"/>
              <a:gd name="connsiteY13" fmla="*/ 417434 h 525544"/>
              <a:gd name="connsiteX14" fmla="*/ 67939 w 598884"/>
              <a:gd name="connsiteY14" fmla="*/ 422446 h 525544"/>
              <a:gd name="connsiteX15" fmla="*/ 72719 w 598884"/>
              <a:gd name="connsiteY15" fmla="*/ 426026 h 525544"/>
              <a:gd name="connsiteX16" fmla="*/ 124104 w 598884"/>
              <a:gd name="connsiteY16" fmla="*/ 381395 h 525544"/>
              <a:gd name="connsiteX17" fmla="*/ 93034 w 598884"/>
              <a:gd name="connsiteY17" fmla="*/ 365882 h 525544"/>
              <a:gd name="connsiteX18" fmla="*/ 83235 w 598884"/>
              <a:gd name="connsiteY18" fmla="*/ 352755 h 525544"/>
              <a:gd name="connsiteX19" fmla="*/ 57662 w 598884"/>
              <a:gd name="connsiteY19" fmla="*/ 318387 h 525544"/>
              <a:gd name="connsiteX20" fmla="*/ 222811 w 598884"/>
              <a:gd name="connsiteY20" fmla="*/ 75426 h 525544"/>
              <a:gd name="connsiteX21" fmla="*/ 211339 w 598884"/>
              <a:gd name="connsiteY21" fmla="*/ 88552 h 525544"/>
              <a:gd name="connsiteX22" fmla="*/ 296184 w 598884"/>
              <a:gd name="connsiteY22" fmla="*/ 143923 h 525544"/>
              <a:gd name="connsiteX23" fmla="*/ 301442 w 598884"/>
              <a:gd name="connsiteY23" fmla="*/ 134615 h 525544"/>
              <a:gd name="connsiteX24" fmla="*/ 222811 w 598884"/>
              <a:gd name="connsiteY24" fmla="*/ 75426 h 525544"/>
              <a:gd name="connsiteX25" fmla="*/ 287299 w 598884"/>
              <a:gd name="connsiteY25" fmla="*/ 26037 h 525544"/>
              <a:gd name="connsiteX26" fmla="*/ 256510 w 598884"/>
              <a:gd name="connsiteY26" fmla="*/ 36523 h 525544"/>
              <a:gd name="connsiteX27" fmla="*/ 255315 w 598884"/>
              <a:gd name="connsiteY27" fmla="*/ 37001 h 525544"/>
              <a:gd name="connsiteX28" fmla="*/ 232371 w 598884"/>
              <a:gd name="connsiteY28" fmla="*/ 63970 h 525544"/>
              <a:gd name="connsiteX29" fmla="*/ 310046 w 598884"/>
              <a:gd name="connsiteY29" fmla="*/ 115760 h 525544"/>
              <a:gd name="connsiteX30" fmla="*/ 316977 w 598884"/>
              <a:gd name="connsiteY30" fmla="*/ 84972 h 525544"/>
              <a:gd name="connsiteX31" fmla="*/ 287299 w 598884"/>
              <a:gd name="connsiteY31" fmla="*/ 26037 h 525544"/>
              <a:gd name="connsiteX32" fmla="*/ 289820 w 598884"/>
              <a:gd name="connsiteY32" fmla="*/ 0 h 525544"/>
              <a:gd name="connsiteX33" fmla="*/ 340637 w 598884"/>
              <a:gd name="connsiteY33" fmla="*/ 96190 h 525544"/>
              <a:gd name="connsiteX34" fmla="*/ 270611 w 598884"/>
              <a:gd name="connsiteY34" fmla="*/ 234854 h 525544"/>
              <a:gd name="connsiteX35" fmla="*/ 152306 w 598884"/>
              <a:gd name="connsiteY35" fmla="*/ 391658 h 525544"/>
              <a:gd name="connsiteX36" fmla="*/ 40693 w 598884"/>
              <a:gd name="connsiteY36" fmla="*/ 482589 h 525544"/>
              <a:gd name="connsiteX37" fmla="*/ 451533 w 598884"/>
              <a:gd name="connsiteY37" fmla="*/ 489272 h 525544"/>
              <a:gd name="connsiteX38" fmla="*/ 567687 w 598884"/>
              <a:gd name="connsiteY38" fmla="*/ 516241 h 525544"/>
              <a:gd name="connsiteX39" fmla="*/ 544504 w 598884"/>
              <a:gd name="connsiteY39" fmla="*/ 519344 h 525544"/>
              <a:gd name="connsiteX40" fmla="*/ 345178 w 598884"/>
              <a:gd name="connsiteY40" fmla="*/ 522446 h 525544"/>
              <a:gd name="connsiteX41" fmla="*/ 12491 w 598884"/>
              <a:gd name="connsiteY41" fmla="*/ 507888 h 525544"/>
              <a:gd name="connsiteX42" fmla="*/ 780 w 598884"/>
              <a:gd name="connsiteY42" fmla="*/ 493568 h 525544"/>
              <a:gd name="connsiteX43" fmla="*/ 63 w 598884"/>
              <a:gd name="connsiteY43" fmla="*/ 488556 h 525544"/>
              <a:gd name="connsiteX44" fmla="*/ 44039 w 598884"/>
              <a:gd name="connsiteY44" fmla="*/ 290702 h 525544"/>
              <a:gd name="connsiteX45" fmla="*/ 48341 w 598884"/>
              <a:gd name="connsiteY45" fmla="*/ 285929 h 525544"/>
              <a:gd name="connsiteX46" fmla="*/ 138205 w 598884"/>
              <a:gd name="connsiteY46" fmla="*/ 137479 h 525544"/>
              <a:gd name="connsiteX47" fmla="*/ 241453 w 598884"/>
              <a:gd name="connsiteY47" fmla="*/ 20771 h 525544"/>
              <a:gd name="connsiteX48" fmla="*/ 245038 w 598884"/>
              <a:gd name="connsiteY48" fmla="*/ 16953 h 525544"/>
              <a:gd name="connsiteX49" fmla="*/ 289820 w 598884"/>
              <a:gd name="connsiteY49" fmla="*/ 0 h 52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8884" h="525544">
                <a:moveTo>
                  <a:pt x="374524" y="409215"/>
                </a:moveTo>
                <a:cubicBezTo>
                  <a:pt x="444849" y="410289"/>
                  <a:pt x="515353" y="416675"/>
                  <a:pt x="583467" y="423358"/>
                </a:cubicBezTo>
                <a:cubicBezTo>
                  <a:pt x="603543" y="425507"/>
                  <a:pt x="604499" y="455345"/>
                  <a:pt x="583467" y="455583"/>
                </a:cubicBezTo>
                <a:cubicBezTo>
                  <a:pt x="578687" y="455345"/>
                  <a:pt x="574146" y="455583"/>
                  <a:pt x="569366" y="455822"/>
                </a:cubicBezTo>
                <a:cubicBezTo>
                  <a:pt x="567215" y="455822"/>
                  <a:pt x="565304" y="455106"/>
                  <a:pt x="563631" y="454390"/>
                </a:cubicBezTo>
                <a:cubicBezTo>
                  <a:pt x="431465" y="446990"/>
                  <a:pt x="302645" y="442455"/>
                  <a:pt x="170241" y="452480"/>
                </a:cubicBezTo>
                <a:cubicBezTo>
                  <a:pt x="155423" y="453674"/>
                  <a:pt x="152316" y="430042"/>
                  <a:pt x="166656" y="426939"/>
                </a:cubicBezTo>
                <a:cubicBezTo>
                  <a:pt x="234053" y="412378"/>
                  <a:pt x="304199" y="408141"/>
                  <a:pt x="374524" y="409215"/>
                </a:cubicBezTo>
                <a:close/>
                <a:moveTo>
                  <a:pt x="57662" y="318387"/>
                </a:moveTo>
                <a:cubicBezTo>
                  <a:pt x="55989" y="347743"/>
                  <a:pt x="49536" y="376383"/>
                  <a:pt x="42366" y="405262"/>
                </a:cubicBezTo>
                <a:cubicBezTo>
                  <a:pt x="45712" y="405978"/>
                  <a:pt x="48341" y="408364"/>
                  <a:pt x="51448" y="411228"/>
                </a:cubicBezTo>
                <a:cubicBezTo>
                  <a:pt x="51687" y="411467"/>
                  <a:pt x="51926" y="411467"/>
                  <a:pt x="52165" y="411706"/>
                </a:cubicBezTo>
                <a:cubicBezTo>
                  <a:pt x="53360" y="412183"/>
                  <a:pt x="54555" y="412899"/>
                  <a:pt x="55511" y="414092"/>
                </a:cubicBezTo>
                <a:cubicBezTo>
                  <a:pt x="56706" y="415286"/>
                  <a:pt x="57901" y="416479"/>
                  <a:pt x="59096" y="417434"/>
                </a:cubicBezTo>
                <a:cubicBezTo>
                  <a:pt x="61725" y="419582"/>
                  <a:pt x="64593" y="421252"/>
                  <a:pt x="67939" y="422446"/>
                </a:cubicBezTo>
                <a:cubicBezTo>
                  <a:pt x="69851" y="423162"/>
                  <a:pt x="71524" y="424594"/>
                  <a:pt x="72719" y="426026"/>
                </a:cubicBezTo>
                <a:cubicBezTo>
                  <a:pt x="90644" y="412183"/>
                  <a:pt x="108091" y="397863"/>
                  <a:pt x="124104" y="381395"/>
                </a:cubicBezTo>
                <a:cubicBezTo>
                  <a:pt x="117412" y="369939"/>
                  <a:pt x="107135" y="366359"/>
                  <a:pt x="93034" y="365882"/>
                </a:cubicBezTo>
                <a:cubicBezTo>
                  <a:pt x="86581" y="365643"/>
                  <a:pt x="81084" y="359438"/>
                  <a:pt x="83235" y="352755"/>
                </a:cubicBezTo>
                <a:cubicBezTo>
                  <a:pt x="89449" y="332707"/>
                  <a:pt x="75587" y="320774"/>
                  <a:pt x="57662" y="318387"/>
                </a:cubicBezTo>
                <a:close/>
                <a:moveTo>
                  <a:pt x="222811" y="75426"/>
                </a:moveTo>
                <a:cubicBezTo>
                  <a:pt x="218987" y="79722"/>
                  <a:pt x="215163" y="84256"/>
                  <a:pt x="211339" y="88552"/>
                </a:cubicBezTo>
                <a:cubicBezTo>
                  <a:pt x="238107" y="110032"/>
                  <a:pt x="267743" y="124830"/>
                  <a:pt x="296184" y="143923"/>
                </a:cubicBezTo>
                <a:cubicBezTo>
                  <a:pt x="297857" y="140820"/>
                  <a:pt x="299769" y="137717"/>
                  <a:pt x="301442" y="134615"/>
                </a:cubicBezTo>
                <a:cubicBezTo>
                  <a:pt x="273718" y="116954"/>
                  <a:pt x="247667" y="96667"/>
                  <a:pt x="222811" y="75426"/>
                </a:cubicBezTo>
                <a:close/>
                <a:moveTo>
                  <a:pt x="287299" y="26037"/>
                </a:moveTo>
                <a:cubicBezTo>
                  <a:pt x="279140" y="25977"/>
                  <a:pt x="268997" y="29125"/>
                  <a:pt x="256510" y="36523"/>
                </a:cubicBezTo>
                <a:cubicBezTo>
                  <a:pt x="256032" y="36762"/>
                  <a:pt x="255793" y="36762"/>
                  <a:pt x="255315" y="37001"/>
                </a:cubicBezTo>
                <a:cubicBezTo>
                  <a:pt x="247667" y="46070"/>
                  <a:pt x="240019" y="55139"/>
                  <a:pt x="232371" y="63970"/>
                </a:cubicBezTo>
                <a:cubicBezTo>
                  <a:pt x="258422" y="81154"/>
                  <a:pt x="283995" y="98815"/>
                  <a:pt x="310046" y="115760"/>
                </a:cubicBezTo>
                <a:cubicBezTo>
                  <a:pt x="313631" y="106214"/>
                  <a:pt x="316260" y="95951"/>
                  <a:pt x="316977" y="84972"/>
                </a:cubicBezTo>
                <a:cubicBezTo>
                  <a:pt x="318411" y="55259"/>
                  <a:pt x="311778" y="26216"/>
                  <a:pt x="287299" y="26037"/>
                </a:cubicBezTo>
                <a:close/>
                <a:moveTo>
                  <a:pt x="289820" y="0"/>
                </a:moveTo>
                <a:cubicBezTo>
                  <a:pt x="328135" y="-22"/>
                  <a:pt x="346553" y="46070"/>
                  <a:pt x="340637" y="96190"/>
                </a:cubicBezTo>
                <a:cubicBezTo>
                  <a:pt x="334424" y="147503"/>
                  <a:pt x="296662" y="192372"/>
                  <a:pt x="270611" y="234854"/>
                </a:cubicBezTo>
                <a:cubicBezTo>
                  <a:pt x="236195" y="291418"/>
                  <a:pt x="202018" y="347504"/>
                  <a:pt x="152306" y="391658"/>
                </a:cubicBezTo>
                <a:cubicBezTo>
                  <a:pt x="132469" y="429128"/>
                  <a:pt x="77738" y="457529"/>
                  <a:pt x="40693" y="482589"/>
                </a:cubicBezTo>
                <a:cubicBezTo>
                  <a:pt x="177640" y="480441"/>
                  <a:pt x="314587" y="493807"/>
                  <a:pt x="451533" y="489272"/>
                </a:cubicBezTo>
                <a:cubicBezTo>
                  <a:pt x="469219" y="488795"/>
                  <a:pt x="581071" y="472565"/>
                  <a:pt x="567687" y="516241"/>
                </a:cubicBezTo>
                <a:cubicBezTo>
                  <a:pt x="564580" y="525788"/>
                  <a:pt x="549284" y="529845"/>
                  <a:pt x="544504" y="519344"/>
                </a:cubicBezTo>
                <a:cubicBezTo>
                  <a:pt x="541636" y="512900"/>
                  <a:pt x="357606" y="522446"/>
                  <a:pt x="345178" y="522446"/>
                </a:cubicBezTo>
                <a:cubicBezTo>
                  <a:pt x="234761" y="522446"/>
                  <a:pt x="122431" y="519582"/>
                  <a:pt x="12491" y="507888"/>
                </a:cubicBezTo>
                <a:cubicBezTo>
                  <a:pt x="4126" y="506933"/>
                  <a:pt x="63" y="499773"/>
                  <a:pt x="780" y="493568"/>
                </a:cubicBezTo>
                <a:cubicBezTo>
                  <a:pt x="302" y="492136"/>
                  <a:pt x="-176" y="490465"/>
                  <a:pt x="63" y="488556"/>
                </a:cubicBezTo>
                <a:cubicBezTo>
                  <a:pt x="8667" y="421491"/>
                  <a:pt x="29699" y="356574"/>
                  <a:pt x="44039" y="290702"/>
                </a:cubicBezTo>
                <a:cubicBezTo>
                  <a:pt x="44756" y="288077"/>
                  <a:pt x="46429" y="286406"/>
                  <a:pt x="48341" y="285929"/>
                </a:cubicBezTo>
                <a:cubicBezTo>
                  <a:pt x="69851" y="232945"/>
                  <a:pt x="105223" y="183780"/>
                  <a:pt x="138205" y="137479"/>
                </a:cubicBezTo>
                <a:cubicBezTo>
                  <a:pt x="166646" y="97860"/>
                  <a:pt x="198672" y="46309"/>
                  <a:pt x="241453" y="20771"/>
                </a:cubicBezTo>
                <a:cubicBezTo>
                  <a:pt x="242409" y="19339"/>
                  <a:pt x="243365" y="18146"/>
                  <a:pt x="245038" y="16953"/>
                </a:cubicBezTo>
                <a:cubicBezTo>
                  <a:pt x="262066" y="5139"/>
                  <a:pt x="277049" y="7"/>
                  <a:pt x="289820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2353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557507;#227068;#22328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19_4*m_h_i*1_2_1"/>
  <p:tag name="KSO_WM_TEMPLATE_CATEGORY" val="diagram"/>
  <p:tag name="KSO_WM_TEMPLATE_INDEX" val="202001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REFSHAPE" val="857293212"/>
  <p:tag name="KSO_WM_UNIT_DIAGRAM_SCHEMECOLOR_ID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8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8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972;#164315;#141805;#95905;#15149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8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63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1;#373490;#374815;#171442;#391736;#145461;#15798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8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19_4*m_h_i*1_2_1"/>
  <p:tag name="KSO_WM_TEMPLATE_CATEGORY" val="diagram"/>
  <p:tag name="KSO_WM_TEMPLATE_INDEX" val="202001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REFSHAPE" val="857293212"/>
  <p:tag name="KSO_WM_UNIT_DIAGRAM_SCHEMECOLOR_ID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19_4*m_h_i*1_2_1"/>
  <p:tag name="KSO_WM_TEMPLATE_CATEGORY" val="diagram"/>
  <p:tag name="KSO_WM_TEMPLATE_INDEX" val="202001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REFSHAPE" val="857293212"/>
  <p:tag name="KSO_WM_UNIT_DIAGRAM_SCHEMECOLOR_ID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小云朵-青春色">
      <a:dk1>
        <a:sysClr val="windowText" lastClr="000000"/>
      </a:dk1>
      <a:lt1>
        <a:sysClr val="window" lastClr="FFFFFF"/>
      </a:lt1>
      <a:dk2>
        <a:srgbClr val="4C4F56"/>
      </a:dk2>
      <a:lt2>
        <a:srgbClr val="E7E7E7"/>
      </a:lt2>
      <a:accent1>
        <a:srgbClr val="0F7ABF"/>
      </a:accent1>
      <a:accent2>
        <a:srgbClr val="0DCD9C"/>
      </a:accent2>
      <a:accent3>
        <a:srgbClr val="797C85"/>
      </a:accent3>
      <a:accent4>
        <a:srgbClr val="4C4F56"/>
      </a:accent4>
      <a:accent5>
        <a:srgbClr val="01ACB4"/>
      </a:accent5>
      <a:accent6>
        <a:srgbClr val="D9ECF2"/>
      </a:accent6>
      <a:hlink>
        <a:srgbClr val="0563C1"/>
      </a:hlink>
      <a:folHlink>
        <a:srgbClr val="954F72"/>
      </a:folHlink>
    </a:clrScheme>
    <a:fontScheme name="优设标题系列">
      <a:majorFont>
        <a:latin typeface="Times New Roman"/>
        <a:ea typeface="优设标题黑"/>
        <a:cs typeface=""/>
      </a:majorFont>
      <a:minorFont>
        <a:latin typeface="Times New Roman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0">
          <a:gsLst>
            <a:gs pos="5000">
              <a:schemeClr val="accent1"/>
            </a:gs>
            <a:gs pos="63000">
              <a:schemeClr val="accent5"/>
            </a:gs>
          </a:gsLst>
          <a:lin ang="2700000" scaled="1"/>
          <a:tileRect/>
        </a:gradFill>
        <a:ln>
          <a:noFill/>
        </a:ln>
        <a:effectLst>
          <a:outerShdw blurRad="127000" dir="18900000" sy="23000" kx="-1200000" algn="bl" rotWithShape="0">
            <a:prstClr val="black">
              <a:alpha val="10000"/>
            </a:prstClr>
          </a:outerShdw>
        </a:effectLst>
      </a:spPr>
      <a:bodyPr rot="0" spcFirstLastPara="0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defTabSz="457200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1965</TotalTime>
  <Words>5223</Words>
  <Application>Microsoft Office PowerPoint</Application>
  <PresentationFormat>宽屏</PresentationFormat>
  <Paragraphs>351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OPPOSans M</vt:lpstr>
      <vt:lpstr>OPPOSans R</vt:lpstr>
      <vt:lpstr>Roboto</vt:lpstr>
      <vt:lpstr>汉仪雅酷黑 45W</vt:lpstr>
      <vt:lpstr>微软雅黑</vt:lpstr>
      <vt:lpstr>优设标题黑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绸带元素创意微立体几何风商务通用ppt模板</dc:title>
  <dc:creator>小云朵PPT</dc:creator>
  <cp:keywords>P界达人</cp:keywords>
  <dc:description>www.51pptmoban.com</dc:description>
  <cp:lastModifiedBy>阳光男孩</cp:lastModifiedBy>
  <cp:revision>797</cp:revision>
  <dcterms:created xsi:type="dcterms:W3CDTF">2020-12-21T03:06:58Z</dcterms:created>
  <dcterms:modified xsi:type="dcterms:W3CDTF">2021-10-19T14:41:31Z</dcterms:modified>
</cp:coreProperties>
</file>