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1323" r:id="rId2"/>
    <p:sldId id="1347" r:id="rId3"/>
    <p:sldId id="1348" r:id="rId4"/>
    <p:sldId id="1284" r:id="rId5"/>
    <p:sldId id="1352" r:id="rId6"/>
    <p:sldId id="1291" r:id="rId7"/>
    <p:sldId id="1331" r:id="rId8"/>
    <p:sldId id="1333" r:id="rId9"/>
    <p:sldId id="1354" r:id="rId10"/>
    <p:sldId id="1350" r:id="rId11"/>
    <p:sldId id="1340" r:id="rId12"/>
    <p:sldId id="1343" r:id="rId13"/>
    <p:sldId id="1351" r:id="rId14"/>
    <p:sldId id="1349" r:id="rId15"/>
    <p:sldId id="1353" r:id="rId16"/>
    <p:sldId id="1355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E1C"/>
    <a:srgbClr val="D60000"/>
    <a:srgbClr val="E4100D"/>
    <a:srgbClr val="C80000"/>
    <a:srgbClr val="CC120C"/>
    <a:srgbClr val="CC0E06"/>
    <a:srgbClr val="FB2205"/>
    <a:srgbClr val="C00000"/>
    <a:srgbClr val="FBEFDF"/>
    <a:srgbClr val="5F0F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6429" autoAdjust="0"/>
  </p:normalViewPr>
  <p:slideViewPr>
    <p:cSldViewPr>
      <p:cViewPr>
        <p:scale>
          <a:sx n="100" d="100"/>
          <a:sy n="100" d="100"/>
        </p:scale>
        <p:origin x="996" y="7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626C9-0433-45D4-A4B4-A807EC82C24D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D5307-9AB0-4C93-817A-B080F41B1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56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7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3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780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3481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29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920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24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42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268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569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39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3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94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89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75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D5307-9AB0-4C93-817A-B080F41B1C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22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57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9F04-B251-415E-AAE6-FA2E5DE1F20D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D47C-A663-4E48-8C72-BA1D6509F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heme" Target="../theme/them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1548175-43C5-4279-B31A-9C04DEA57D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2948FD1-9D1A-820B-D0DE-74EAD84336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0985"/>
            <a:ext cx="1288886" cy="66858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B9F04-B251-415E-AAE6-FA2E5DE1F20D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3D47C-A663-4E48-8C72-BA1D6509F2F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PA-102269">
            <a:extLst>
              <a:ext uri="{FF2B5EF4-FFF2-40B4-BE49-F238E27FC236}">
                <a16:creationId xmlns:a16="http://schemas.microsoft.com/office/drawing/2014/main" id="{32617AE5-4B6B-4A68-BDC4-4D7BA2DEC2E0}"/>
              </a:ext>
            </a:extLst>
          </p:cNvPr>
          <p:cNvSpPr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0" y="4011910"/>
            <a:ext cx="9144000" cy="1338425"/>
          </a:xfrm>
          <a:custGeom>
            <a:avLst/>
            <a:gdLst>
              <a:gd name="T0" fmla="*/ 75 w 13152"/>
              <a:gd name="T1" fmla="*/ 359 h 572"/>
              <a:gd name="T2" fmla="*/ 157 w 13152"/>
              <a:gd name="T3" fmla="*/ 244 h 572"/>
              <a:gd name="T4" fmla="*/ 431 w 13152"/>
              <a:gd name="T5" fmla="*/ 373 h 572"/>
              <a:gd name="T6" fmla="*/ 762 w 13152"/>
              <a:gd name="T7" fmla="*/ 283 h 572"/>
              <a:gd name="T8" fmla="*/ 1003 w 13152"/>
              <a:gd name="T9" fmla="*/ 6 h 572"/>
              <a:gd name="T10" fmla="*/ 1217 w 13152"/>
              <a:gd name="T11" fmla="*/ 383 h 572"/>
              <a:gd name="T12" fmla="*/ 1586 w 13152"/>
              <a:gd name="T13" fmla="*/ 159 h 572"/>
              <a:gd name="T14" fmla="*/ 1641 w 13152"/>
              <a:gd name="T15" fmla="*/ 442 h 572"/>
              <a:gd name="T16" fmla="*/ 1792 w 13152"/>
              <a:gd name="T17" fmla="*/ 282 h 572"/>
              <a:gd name="T18" fmla="*/ 2158 w 13152"/>
              <a:gd name="T19" fmla="*/ 325 h 572"/>
              <a:gd name="T20" fmla="*/ 2397 w 13152"/>
              <a:gd name="T21" fmla="*/ 289 h 572"/>
              <a:gd name="T22" fmla="*/ 2770 w 13152"/>
              <a:gd name="T23" fmla="*/ 335 h 572"/>
              <a:gd name="T24" fmla="*/ 2883 w 13152"/>
              <a:gd name="T25" fmla="*/ 303 h 572"/>
              <a:gd name="T26" fmla="*/ 2926 w 13152"/>
              <a:gd name="T27" fmla="*/ 339 h 572"/>
              <a:gd name="T28" fmla="*/ 3021 w 13152"/>
              <a:gd name="T29" fmla="*/ 335 h 572"/>
              <a:gd name="T30" fmla="*/ 3266 w 13152"/>
              <a:gd name="T31" fmla="*/ 406 h 572"/>
              <a:gd name="T32" fmla="*/ 3519 w 13152"/>
              <a:gd name="T33" fmla="*/ 283 h 572"/>
              <a:gd name="T34" fmla="*/ 4016 w 13152"/>
              <a:gd name="T35" fmla="*/ 32 h 572"/>
              <a:gd name="T36" fmla="*/ 4443 w 13152"/>
              <a:gd name="T37" fmla="*/ 367 h 572"/>
              <a:gd name="T38" fmla="*/ 4675 w 13152"/>
              <a:gd name="T39" fmla="*/ 465 h 572"/>
              <a:gd name="T40" fmla="*/ 5006 w 13152"/>
              <a:gd name="T41" fmla="*/ 361 h 572"/>
              <a:gd name="T42" fmla="*/ 5144 w 13152"/>
              <a:gd name="T43" fmla="*/ 281 h 572"/>
              <a:gd name="T44" fmla="*/ 5303 w 13152"/>
              <a:gd name="T45" fmla="*/ 191 h 572"/>
              <a:gd name="T46" fmla="*/ 5392 w 13152"/>
              <a:gd name="T47" fmla="*/ 345 h 572"/>
              <a:gd name="T48" fmla="*/ 5691 w 13152"/>
              <a:gd name="T49" fmla="*/ 262 h 572"/>
              <a:gd name="T50" fmla="*/ 5868 w 13152"/>
              <a:gd name="T51" fmla="*/ 259 h 572"/>
              <a:gd name="T52" fmla="*/ 6171 w 13152"/>
              <a:gd name="T53" fmla="*/ 231 h 572"/>
              <a:gd name="T54" fmla="*/ 6572 w 13152"/>
              <a:gd name="T55" fmla="*/ 345 h 572"/>
              <a:gd name="T56" fmla="*/ 6648 w 13152"/>
              <a:gd name="T57" fmla="*/ 394 h 572"/>
              <a:gd name="T58" fmla="*/ 6729 w 13152"/>
              <a:gd name="T59" fmla="*/ 234 h 572"/>
              <a:gd name="T60" fmla="*/ 7022 w 13152"/>
              <a:gd name="T61" fmla="*/ 373 h 572"/>
              <a:gd name="T62" fmla="*/ 7335 w 13152"/>
              <a:gd name="T63" fmla="*/ 299 h 572"/>
              <a:gd name="T64" fmla="*/ 7721 w 13152"/>
              <a:gd name="T65" fmla="*/ 26 h 572"/>
              <a:gd name="T66" fmla="*/ 7796 w 13152"/>
              <a:gd name="T67" fmla="*/ 387 h 572"/>
              <a:gd name="T68" fmla="*/ 8158 w 13152"/>
              <a:gd name="T69" fmla="*/ 300 h 572"/>
              <a:gd name="T70" fmla="*/ 8214 w 13152"/>
              <a:gd name="T71" fmla="*/ 415 h 572"/>
              <a:gd name="T72" fmla="*/ 8364 w 13152"/>
              <a:gd name="T73" fmla="*/ 272 h 572"/>
              <a:gd name="T74" fmla="*/ 8932 w 13152"/>
              <a:gd name="T75" fmla="*/ 325 h 572"/>
              <a:gd name="T76" fmla="*/ 9212 w 13152"/>
              <a:gd name="T77" fmla="*/ 289 h 572"/>
              <a:gd name="T78" fmla="*/ 9350 w 13152"/>
              <a:gd name="T79" fmla="*/ 335 h 572"/>
              <a:gd name="T80" fmla="*/ 9455 w 13152"/>
              <a:gd name="T81" fmla="*/ 321 h 572"/>
              <a:gd name="T82" fmla="*/ 9499 w 13152"/>
              <a:gd name="T83" fmla="*/ 310 h 572"/>
              <a:gd name="T84" fmla="*/ 9668 w 13152"/>
              <a:gd name="T85" fmla="*/ 335 h 572"/>
              <a:gd name="T86" fmla="*/ 9910 w 13152"/>
              <a:gd name="T87" fmla="*/ 406 h 572"/>
              <a:gd name="T88" fmla="*/ 10164 w 13152"/>
              <a:gd name="T89" fmla="*/ 249 h 572"/>
              <a:gd name="T90" fmla="*/ 10589 w 13152"/>
              <a:gd name="T91" fmla="*/ 471 h 572"/>
              <a:gd name="T92" fmla="*/ 11016 w 13152"/>
              <a:gd name="T93" fmla="*/ 369 h 572"/>
              <a:gd name="T94" fmla="*/ 11247 w 13152"/>
              <a:gd name="T95" fmla="*/ 449 h 572"/>
              <a:gd name="T96" fmla="*/ 11579 w 13152"/>
              <a:gd name="T97" fmla="*/ 435 h 572"/>
              <a:gd name="T98" fmla="*/ 11717 w 13152"/>
              <a:gd name="T99" fmla="*/ 212 h 572"/>
              <a:gd name="T100" fmla="*/ 11903 w 13152"/>
              <a:gd name="T101" fmla="*/ 191 h 572"/>
              <a:gd name="T102" fmla="*/ 12086 w 13152"/>
              <a:gd name="T103" fmla="*/ 345 h 572"/>
              <a:gd name="T104" fmla="*/ 12296 w 13152"/>
              <a:gd name="T105" fmla="*/ 250 h 572"/>
              <a:gd name="T106" fmla="*/ 12440 w 13152"/>
              <a:gd name="T107" fmla="*/ 449 h 572"/>
              <a:gd name="T108" fmla="*/ 12744 w 13152"/>
              <a:gd name="T109" fmla="*/ 364 h 572"/>
              <a:gd name="T110" fmla="*/ 6579 w 13152"/>
              <a:gd name="T111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152" h="572">
                <a:moveTo>
                  <a:pt x="0" y="345"/>
                </a:moveTo>
                <a:lnTo>
                  <a:pt x="32" y="335"/>
                </a:lnTo>
                <a:lnTo>
                  <a:pt x="32" y="342"/>
                </a:lnTo>
                <a:lnTo>
                  <a:pt x="51" y="342"/>
                </a:lnTo>
                <a:lnTo>
                  <a:pt x="51" y="352"/>
                </a:lnTo>
                <a:lnTo>
                  <a:pt x="63" y="352"/>
                </a:lnTo>
                <a:lnTo>
                  <a:pt x="63" y="359"/>
                </a:lnTo>
                <a:lnTo>
                  <a:pt x="75" y="359"/>
                </a:lnTo>
                <a:lnTo>
                  <a:pt x="75" y="394"/>
                </a:lnTo>
                <a:lnTo>
                  <a:pt x="87" y="394"/>
                </a:lnTo>
                <a:lnTo>
                  <a:pt x="87" y="411"/>
                </a:lnTo>
                <a:lnTo>
                  <a:pt x="100" y="411"/>
                </a:lnTo>
                <a:lnTo>
                  <a:pt x="100" y="286"/>
                </a:lnTo>
                <a:lnTo>
                  <a:pt x="131" y="286"/>
                </a:lnTo>
                <a:lnTo>
                  <a:pt x="131" y="244"/>
                </a:lnTo>
                <a:lnTo>
                  <a:pt x="157" y="244"/>
                </a:lnTo>
                <a:lnTo>
                  <a:pt x="157" y="234"/>
                </a:lnTo>
                <a:lnTo>
                  <a:pt x="275" y="203"/>
                </a:lnTo>
                <a:lnTo>
                  <a:pt x="394" y="234"/>
                </a:lnTo>
                <a:lnTo>
                  <a:pt x="394" y="244"/>
                </a:lnTo>
                <a:lnTo>
                  <a:pt x="412" y="244"/>
                </a:lnTo>
                <a:lnTo>
                  <a:pt x="412" y="286"/>
                </a:lnTo>
                <a:lnTo>
                  <a:pt x="431" y="289"/>
                </a:lnTo>
                <a:lnTo>
                  <a:pt x="431" y="373"/>
                </a:lnTo>
                <a:lnTo>
                  <a:pt x="450" y="373"/>
                </a:lnTo>
                <a:lnTo>
                  <a:pt x="468" y="404"/>
                </a:lnTo>
                <a:lnTo>
                  <a:pt x="468" y="328"/>
                </a:lnTo>
                <a:lnTo>
                  <a:pt x="499" y="328"/>
                </a:lnTo>
                <a:lnTo>
                  <a:pt x="499" y="303"/>
                </a:lnTo>
                <a:lnTo>
                  <a:pt x="511" y="303"/>
                </a:lnTo>
                <a:lnTo>
                  <a:pt x="511" y="284"/>
                </a:lnTo>
                <a:lnTo>
                  <a:pt x="762" y="283"/>
                </a:lnTo>
                <a:lnTo>
                  <a:pt x="762" y="299"/>
                </a:lnTo>
                <a:lnTo>
                  <a:pt x="781" y="299"/>
                </a:lnTo>
                <a:lnTo>
                  <a:pt x="781" y="328"/>
                </a:lnTo>
                <a:lnTo>
                  <a:pt x="800" y="328"/>
                </a:lnTo>
                <a:lnTo>
                  <a:pt x="800" y="397"/>
                </a:lnTo>
                <a:lnTo>
                  <a:pt x="818" y="397"/>
                </a:lnTo>
                <a:lnTo>
                  <a:pt x="818" y="33"/>
                </a:lnTo>
                <a:lnTo>
                  <a:pt x="1003" y="6"/>
                </a:lnTo>
                <a:lnTo>
                  <a:pt x="1148" y="26"/>
                </a:lnTo>
                <a:lnTo>
                  <a:pt x="1148" y="315"/>
                </a:lnTo>
                <a:lnTo>
                  <a:pt x="1155" y="321"/>
                </a:lnTo>
                <a:lnTo>
                  <a:pt x="1180" y="279"/>
                </a:lnTo>
                <a:lnTo>
                  <a:pt x="1205" y="321"/>
                </a:lnTo>
                <a:lnTo>
                  <a:pt x="1211" y="310"/>
                </a:lnTo>
                <a:lnTo>
                  <a:pt x="1217" y="332"/>
                </a:lnTo>
                <a:lnTo>
                  <a:pt x="1217" y="383"/>
                </a:lnTo>
                <a:lnTo>
                  <a:pt x="1223" y="387"/>
                </a:lnTo>
                <a:lnTo>
                  <a:pt x="1223" y="459"/>
                </a:lnTo>
                <a:lnTo>
                  <a:pt x="1236" y="459"/>
                </a:lnTo>
                <a:lnTo>
                  <a:pt x="1236" y="370"/>
                </a:lnTo>
                <a:lnTo>
                  <a:pt x="1249" y="370"/>
                </a:lnTo>
                <a:lnTo>
                  <a:pt x="1249" y="162"/>
                </a:lnTo>
                <a:lnTo>
                  <a:pt x="1448" y="138"/>
                </a:lnTo>
                <a:lnTo>
                  <a:pt x="1586" y="159"/>
                </a:lnTo>
                <a:lnTo>
                  <a:pt x="1586" y="300"/>
                </a:lnTo>
                <a:lnTo>
                  <a:pt x="1610" y="313"/>
                </a:lnTo>
                <a:lnTo>
                  <a:pt x="1610" y="339"/>
                </a:lnTo>
                <a:lnTo>
                  <a:pt x="1623" y="339"/>
                </a:lnTo>
                <a:lnTo>
                  <a:pt x="1623" y="356"/>
                </a:lnTo>
                <a:lnTo>
                  <a:pt x="1629" y="356"/>
                </a:lnTo>
                <a:lnTo>
                  <a:pt x="1629" y="442"/>
                </a:lnTo>
                <a:lnTo>
                  <a:pt x="1641" y="442"/>
                </a:lnTo>
                <a:lnTo>
                  <a:pt x="1641" y="415"/>
                </a:lnTo>
                <a:lnTo>
                  <a:pt x="1735" y="415"/>
                </a:lnTo>
                <a:lnTo>
                  <a:pt x="1735" y="335"/>
                </a:lnTo>
                <a:lnTo>
                  <a:pt x="1778" y="335"/>
                </a:lnTo>
                <a:lnTo>
                  <a:pt x="1778" y="296"/>
                </a:lnTo>
                <a:lnTo>
                  <a:pt x="1786" y="296"/>
                </a:lnTo>
                <a:lnTo>
                  <a:pt x="1786" y="282"/>
                </a:lnTo>
                <a:lnTo>
                  <a:pt x="1792" y="282"/>
                </a:lnTo>
                <a:lnTo>
                  <a:pt x="1792" y="272"/>
                </a:lnTo>
                <a:lnTo>
                  <a:pt x="1984" y="268"/>
                </a:lnTo>
                <a:lnTo>
                  <a:pt x="1984" y="388"/>
                </a:lnTo>
                <a:lnTo>
                  <a:pt x="2072" y="388"/>
                </a:lnTo>
                <a:lnTo>
                  <a:pt x="2072" y="402"/>
                </a:lnTo>
                <a:lnTo>
                  <a:pt x="2140" y="383"/>
                </a:lnTo>
                <a:lnTo>
                  <a:pt x="2158" y="383"/>
                </a:lnTo>
                <a:lnTo>
                  <a:pt x="2158" y="325"/>
                </a:lnTo>
                <a:lnTo>
                  <a:pt x="2359" y="325"/>
                </a:lnTo>
                <a:lnTo>
                  <a:pt x="2358" y="359"/>
                </a:lnTo>
                <a:lnTo>
                  <a:pt x="2364" y="359"/>
                </a:lnTo>
                <a:lnTo>
                  <a:pt x="2364" y="377"/>
                </a:lnTo>
                <a:lnTo>
                  <a:pt x="2383" y="377"/>
                </a:lnTo>
                <a:lnTo>
                  <a:pt x="2383" y="387"/>
                </a:lnTo>
                <a:lnTo>
                  <a:pt x="2397" y="387"/>
                </a:lnTo>
                <a:lnTo>
                  <a:pt x="2397" y="289"/>
                </a:lnTo>
                <a:lnTo>
                  <a:pt x="2640" y="289"/>
                </a:lnTo>
                <a:lnTo>
                  <a:pt x="2640" y="418"/>
                </a:lnTo>
                <a:lnTo>
                  <a:pt x="2676" y="418"/>
                </a:lnTo>
                <a:lnTo>
                  <a:pt x="2676" y="313"/>
                </a:lnTo>
                <a:lnTo>
                  <a:pt x="2758" y="313"/>
                </a:lnTo>
                <a:lnTo>
                  <a:pt x="2758" y="352"/>
                </a:lnTo>
                <a:lnTo>
                  <a:pt x="2770" y="352"/>
                </a:lnTo>
                <a:lnTo>
                  <a:pt x="2770" y="335"/>
                </a:lnTo>
                <a:lnTo>
                  <a:pt x="2776" y="335"/>
                </a:lnTo>
                <a:lnTo>
                  <a:pt x="2776" y="302"/>
                </a:lnTo>
                <a:lnTo>
                  <a:pt x="2783" y="302"/>
                </a:lnTo>
                <a:lnTo>
                  <a:pt x="2815" y="255"/>
                </a:lnTo>
                <a:lnTo>
                  <a:pt x="2827" y="206"/>
                </a:lnTo>
                <a:lnTo>
                  <a:pt x="2841" y="255"/>
                </a:lnTo>
                <a:lnTo>
                  <a:pt x="2874" y="303"/>
                </a:lnTo>
                <a:lnTo>
                  <a:pt x="2883" y="303"/>
                </a:lnTo>
                <a:lnTo>
                  <a:pt x="2883" y="321"/>
                </a:lnTo>
                <a:lnTo>
                  <a:pt x="2889" y="321"/>
                </a:lnTo>
                <a:lnTo>
                  <a:pt x="2889" y="349"/>
                </a:lnTo>
                <a:lnTo>
                  <a:pt x="2894" y="349"/>
                </a:lnTo>
                <a:lnTo>
                  <a:pt x="2901" y="345"/>
                </a:lnTo>
                <a:lnTo>
                  <a:pt x="2920" y="345"/>
                </a:lnTo>
                <a:lnTo>
                  <a:pt x="2920" y="339"/>
                </a:lnTo>
                <a:lnTo>
                  <a:pt x="2926" y="339"/>
                </a:lnTo>
                <a:lnTo>
                  <a:pt x="2926" y="310"/>
                </a:lnTo>
                <a:lnTo>
                  <a:pt x="2933" y="310"/>
                </a:lnTo>
                <a:lnTo>
                  <a:pt x="2954" y="178"/>
                </a:lnTo>
                <a:lnTo>
                  <a:pt x="2976" y="307"/>
                </a:lnTo>
                <a:lnTo>
                  <a:pt x="2989" y="310"/>
                </a:lnTo>
                <a:lnTo>
                  <a:pt x="2989" y="321"/>
                </a:lnTo>
                <a:lnTo>
                  <a:pt x="3021" y="321"/>
                </a:lnTo>
                <a:lnTo>
                  <a:pt x="3021" y="335"/>
                </a:lnTo>
                <a:lnTo>
                  <a:pt x="3095" y="335"/>
                </a:lnTo>
                <a:lnTo>
                  <a:pt x="3095" y="345"/>
                </a:lnTo>
                <a:lnTo>
                  <a:pt x="3200" y="363"/>
                </a:lnTo>
                <a:lnTo>
                  <a:pt x="3200" y="408"/>
                </a:lnTo>
                <a:lnTo>
                  <a:pt x="3233" y="408"/>
                </a:lnTo>
                <a:lnTo>
                  <a:pt x="3233" y="418"/>
                </a:lnTo>
                <a:lnTo>
                  <a:pt x="3266" y="418"/>
                </a:lnTo>
                <a:lnTo>
                  <a:pt x="3266" y="406"/>
                </a:lnTo>
                <a:lnTo>
                  <a:pt x="3338" y="406"/>
                </a:lnTo>
                <a:lnTo>
                  <a:pt x="3338" y="327"/>
                </a:lnTo>
                <a:lnTo>
                  <a:pt x="3498" y="327"/>
                </a:lnTo>
                <a:lnTo>
                  <a:pt x="3498" y="373"/>
                </a:lnTo>
                <a:lnTo>
                  <a:pt x="3505" y="372"/>
                </a:lnTo>
                <a:lnTo>
                  <a:pt x="3505" y="357"/>
                </a:lnTo>
                <a:lnTo>
                  <a:pt x="3516" y="357"/>
                </a:lnTo>
                <a:lnTo>
                  <a:pt x="3519" y="283"/>
                </a:lnTo>
                <a:lnTo>
                  <a:pt x="3591" y="249"/>
                </a:lnTo>
                <a:lnTo>
                  <a:pt x="3660" y="285"/>
                </a:lnTo>
                <a:lnTo>
                  <a:pt x="3660" y="406"/>
                </a:lnTo>
                <a:lnTo>
                  <a:pt x="3746" y="434"/>
                </a:lnTo>
                <a:lnTo>
                  <a:pt x="3746" y="295"/>
                </a:lnTo>
                <a:lnTo>
                  <a:pt x="3795" y="295"/>
                </a:lnTo>
                <a:lnTo>
                  <a:pt x="3795" y="32"/>
                </a:lnTo>
                <a:lnTo>
                  <a:pt x="4016" y="32"/>
                </a:lnTo>
                <a:lnTo>
                  <a:pt x="4016" y="471"/>
                </a:lnTo>
                <a:lnTo>
                  <a:pt x="4089" y="471"/>
                </a:lnTo>
                <a:lnTo>
                  <a:pt x="4089" y="32"/>
                </a:lnTo>
                <a:lnTo>
                  <a:pt x="4293" y="32"/>
                </a:lnTo>
                <a:lnTo>
                  <a:pt x="4293" y="440"/>
                </a:lnTo>
                <a:lnTo>
                  <a:pt x="4321" y="440"/>
                </a:lnTo>
                <a:lnTo>
                  <a:pt x="4321" y="367"/>
                </a:lnTo>
                <a:lnTo>
                  <a:pt x="4443" y="367"/>
                </a:lnTo>
                <a:lnTo>
                  <a:pt x="4443" y="369"/>
                </a:lnTo>
                <a:lnTo>
                  <a:pt x="4459" y="369"/>
                </a:lnTo>
                <a:lnTo>
                  <a:pt x="4459" y="434"/>
                </a:lnTo>
                <a:lnTo>
                  <a:pt x="4514" y="434"/>
                </a:lnTo>
                <a:lnTo>
                  <a:pt x="4514" y="455"/>
                </a:lnTo>
                <a:lnTo>
                  <a:pt x="4569" y="455"/>
                </a:lnTo>
                <a:lnTo>
                  <a:pt x="4569" y="465"/>
                </a:lnTo>
                <a:lnTo>
                  <a:pt x="4675" y="465"/>
                </a:lnTo>
                <a:lnTo>
                  <a:pt x="4675" y="449"/>
                </a:lnTo>
                <a:lnTo>
                  <a:pt x="4675" y="449"/>
                </a:lnTo>
                <a:lnTo>
                  <a:pt x="4675" y="284"/>
                </a:lnTo>
                <a:lnTo>
                  <a:pt x="4797" y="284"/>
                </a:lnTo>
                <a:lnTo>
                  <a:pt x="4797" y="457"/>
                </a:lnTo>
                <a:lnTo>
                  <a:pt x="4879" y="457"/>
                </a:lnTo>
                <a:lnTo>
                  <a:pt x="4879" y="361"/>
                </a:lnTo>
                <a:lnTo>
                  <a:pt x="5006" y="361"/>
                </a:lnTo>
                <a:lnTo>
                  <a:pt x="5006" y="435"/>
                </a:lnTo>
                <a:lnTo>
                  <a:pt x="5047" y="435"/>
                </a:lnTo>
                <a:lnTo>
                  <a:pt x="5047" y="422"/>
                </a:lnTo>
                <a:lnTo>
                  <a:pt x="5056" y="422"/>
                </a:lnTo>
                <a:lnTo>
                  <a:pt x="5056" y="277"/>
                </a:lnTo>
                <a:lnTo>
                  <a:pt x="5117" y="288"/>
                </a:lnTo>
                <a:lnTo>
                  <a:pt x="5117" y="281"/>
                </a:lnTo>
                <a:lnTo>
                  <a:pt x="5144" y="281"/>
                </a:lnTo>
                <a:lnTo>
                  <a:pt x="5144" y="212"/>
                </a:lnTo>
                <a:lnTo>
                  <a:pt x="5152" y="209"/>
                </a:lnTo>
                <a:lnTo>
                  <a:pt x="5152" y="189"/>
                </a:lnTo>
                <a:lnTo>
                  <a:pt x="5176" y="188"/>
                </a:lnTo>
                <a:lnTo>
                  <a:pt x="5237" y="123"/>
                </a:lnTo>
                <a:lnTo>
                  <a:pt x="5242" y="0"/>
                </a:lnTo>
                <a:lnTo>
                  <a:pt x="5248" y="122"/>
                </a:lnTo>
                <a:lnTo>
                  <a:pt x="5303" y="191"/>
                </a:lnTo>
                <a:lnTo>
                  <a:pt x="5330" y="191"/>
                </a:lnTo>
                <a:lnTo>
                  <a:pt x="5330" y="210"/>
                </a:lnTo>
                <a:lnTo>
                  <a:pt x="5337" y="212"/>
                </a:lnTo>
                <a:lnTo>
                  <a:pt x="5337" y="281"/>
                </a:lnTo>
                <a:lnTo>
                  <a:pt x="5358" y="281"/>
                </a:lnTo>
                <a:lnTo>
                  <a:pt x="5358" y="385"/>
                </a:lnTo>
                <a:lnTo>
                  <a:pt x="5392" y="385"/>
                </a:lnTo>
                <a:lnTo>
                  <a:pt x="5392" y="345"/>
                </a:lnTo>
                <a:lnTo>
                  <a:pt x="5514" y="345"/>
                </a:lnTo>
                <a:lnTo>
                  <a:pt x="5514" y="477"/>
                </a:lnTo>
                <a:lnTo>
                  <a:pt x="5537" y="477"/>
                </a:lnTo>
                <a:lnTo>
                  <a:pt x="5537" y="436"/>
                </a:lnTo>
                <a:lnTo>
                  <a:pt x="5602" y="437"/>
                </a:lnTo>
                <a:lnTo>
                  <a:pt x="5602" y="409"/>
                </a:lnTo>
                <a:lnTo>
                  <a:pt x="5691" y="409"/>
                </a:lnTo>
                <a:lnTo>
                  <a:pt x="5691" y="262"/>
                </a:lnTo>
                <a:lnTo>
                  <a:pt x="5724" y="250"/>
                </a:lnTo>
                <a:lnTo>
                  <a:pt x="5724" y="207"/>
                </a:lnTo>
                <a:lnTo>
                  <a:pt x="5774" y="192"/>
                </a:lnTo>
                <a:lnTo>
                  <a:pt x="5776" y="123"/>
                </a:lnTo>
                <a:lnTo>
                  <a:pt x="5782" y="192"/>
                </a:lnTo>
                <a:lnTo>
                  <a:pt x="5834" y="206"/>
                </a:lnTo>
                <a:lnTo>
                  <a:pt x="5834" y="250"/>
                </a:lnTo>
                <a:lnTo>
                  <a:pt x="5868" y="259"/>
                </a:lnTo>
                <a:lnTo>
                  <a:pt x="5868" y="449"/>
                </a:lnTo>
                <a:lnTo>
                  <a:pt x="5945" y="449"/>
                </a:lnTo>
                <a:lnTo>
                  <a:pt x="5945" y="355"/>
                </a:lnTo>
                <a:lnTo>
                  <a:pt x="6000" y="355"/>
                </a:lnTo>
                <a:lnTo>
                  <a:pt x="6000" y="315"/>
                </a:lnTo>
                <a:lnTo>
                  <a:pt x="6050" y="315"/>
                </a:lnTo>
                <a:lnTo>
                  <a:pt x="6050" y="231"/>
                </a:lnTo>
                <a:lnTo>
                  <a:pt x="6171" y="231"/>
                </a:lnTo>
                <a:lnTo>
                  <a:pt x="6171" y="364"/>
                </a:lnTo>
                <a:lnTo>
                  <a:pt x="6232" y="364"/>
                </a:lnTo>
                <a:lnTo>
                  <a:pt x="6232" y="286"/>
                </a:lnTo>
                <a:lnTo>
                  <a:pt x="6370" y="286"/>
                </a:lnTo>
                <a:lnTo>
                  <a:pt x="6508" y="259"/>
                </a:lnTo>
                <a:lnTo>
                  <a:pt x="6508" y="388"/>
                </a:lnTo>
                <a:lnTo>
                  <a:pt x="6572" y="420"/>
                </a:lnTo>
                <a:lnTo>
                  <a:pt x="6572" y="345"/>
                </a:lnTo>
                <a:lnTo>
                  <a:pt x="6604" y="335"/>
                </a:lnTo>
                <a:lnTo>
                  <a:pt x="6604" y="342"/>
                </a:lnTo>
                <a:lnTo>
                  <a:pt x="6623" y="342"/>
                </a:lnTo>
                <a:lnTo>
                  <a:pt x="6623" y="352"/>
                </a:lnTo>
                <a:lnTo>
                  <a:pt x="6635" y="352"/>
                </a:lnTo>
                <a:lnTo>
                  <a:pt x="6635" y="359"/>
                </a:lnTo>
                <a:lnTo>
                  <a:pt x="6648" y="359"/>
                </a:lnTo>
                <a:lnTo>
                  <a:pt x="6648" y="394"/>
                </a:lnTo>
                <a:lnTo>
                  <a:pt x="6660" y="394"/>
                </a:lnTo>
                <a:lnTo>
                  <a:pt x="6660" y="411"/>
                </a:lnTo>
                <a:lnTo>
                  <a:pt x="6673" y="411"/>
                </a:lnTo>
                <a:lnTo>
                  <a:pt x="6673" y="286"/>
                </a:lnTo>
                <a:lnTo>
                  <a:pt x="6704" y="286"/>
                </a:lnTo>
                <a:lnTo>
                  <a:pt x="6704" y="244"/>
                </a:lnTo>
                <a:lnTo>
                  <a:pt x="6729" y="244"/>
                </a:lnTo>
                <a:lnTo>
                  <a:pt x="6729" y="234"/>
                </a:lnTo>
                <a:lnTo>
                  <a:pt x="6848" y="203"/>
                </a:lnTo>
                <a:lnTo>
                  <a:pt x="6966" y="234"/>
                </a:lnTo>
                <a:lnTo>
                  <a:pt x="6966" y="244"/>
                </a:lnTo>
                <a:lnTo>
                  <a:pt x="6985" y="244"/>
                </a:lnTo>
                <a:lnTo>
                  <a:pt x="6985" y="286"/>
                </a:lnTo>
                <a:lnTo>
                  <a:pt x="7003" y="289"/>
                </a:lnTo>
                <a:lnTo>
                  <a:pt x="7003" y="373"/>
                </a:lnTo>
                <a:lnTo>
                  <a:pt x="7022" y="373"/>
                </a:lnTo>
                <a:lnTo>
                  <a:pt x="7041" y="404"/>
                </a:lnTo>
                <a:lnTo>
                  <a:pt x="7041" y="328"/>
                </a:lnTo>
                <a:lnTo>
                  <a:pt x="7072" y="328"/>
                </a:lnTo>
                <a:lnTo>
                  <a:pt x="7072" y="303"/>
                </a:lnTo>
                <a:lnTo>
                  <a:pt x="7085" y="303"/>
                </a:lnTo>
                <a:lnTo>
                  <a:pt x="7085" y="284"/>
                </a:lnTo>
                <a:lnTo>
                  <a:pt x="7335" y="283"/>
                </a:lnTo>
                <a:lnTo>
                  <a:pt x="7335" y="299"/>
                </a:lnTo>
                <a:lnTo>
                  <a:pt x="7353" y="299"/>
                </a:lnTo>
                <a:lnTo>
                  <a:pt x="7353" y="328"/>
                </a:lnTo>
                <a:lnTo>
                  <a:pt x="7372" y="328"/>
                </a:lnTo>
                <a:lnTo>
                  <a:pt x="7372" y="397"/>
                </a:lnTo>
                <a:lnTo>
                  <a:pt x="7390" y="397"/>
                </a:lnTo>
                <a:lnTo>
                  <a:pt x="7390" y="33"/>
                </a:lnTo>
                <a:lnTo>
                  <a:pt x="7575" y="6"/>
                </a:lnTo>
                <a:lnTo>
                  <a:pt x="7721" y="26"/>
                </a:lnTo>
                <a:lnTo>
                  <a:pt x="7722" y="315"/>
                </a:lnTo>
                <a:lnTo>
                  <a:pt x="7729" y="321"/>
                </a:lnTo>
                <a:lnTo>
                  <a:pt x="7752" y="279"/>
                </a:lnTo>
                <a:lnTo>
                  <a:pt x="7777" y="321"/>
                </a:lnTo>
                <a:lnTo>
                  <a:pt x="7784" y="310"/>
                </a:lnTo>
                <a:lnTo>
                  <a:pt x="7790" y="332"/>
                </a:lnTo>
                <a:lnTo>
                  <a:pt x="7790" y="383"/>
                </a:lnTo>
                <a:lnTo>
                  <a:pt x="7796" y="387"/>
                </a:lnTo>
                <a:lnTo>
                  <a:pt x="7796" y="459"/>
                </a:lnTo>
                <a:lnTo>
                  <a:pt x="7808" y="459"/>
                </a:lnTo>
                <a:lnTo>
                  <a:pt x="7808" y="370"/>
                </a:lnTo>
                <a:lnTo>
                  <a:pt x="7821" y="370"/>
                </a:lnTo>
                <a:lnTo>
                  <a:pt x="7821" y="162"/>
                </a:lnTo>
                <a:lnTo>
                  <a:pt x="8020" y="138"/>
                </a:lnTo>
                <a:lnTo>
                  <a:pt x="8158" y="159"/>
                </a:lnTo>
                <a:lnTo>
                  <a:pt x="8158" y="300"/>
                </a:lnTo>
                <a:lnTo>
                  <a:pt x="8183" y="313"/>
                </a:lnTo>
                <a:lnTo>
                  <a:pt x="8183" y="339"/>
                </a:lnTo>
                <a:lnTo>
                  <a:pt x="8195" y="339"/>
                </a:lnTo>
                <a:lnTo>
                  <a:pt x="8195" y="356"/>
                </a:lnTo>
                <a:lnTo>
                  <a:pt x="8201" y="356"/>
                </a:lnTo>
                <a:lnTo>
                  <a:pt x="8201" y="442"/>
                </a:lnTo>
                <a:lnTo>
                  <a:pt x="8214" y="442"/>
                </a:lnTo>
                <a:lnTo>
                  <a:pt x="8214" y="415"/>
                </a:lnTo>
                <a:lnTo>
                  <a:pt x="8308" y="415"/>
                </a:lnTo>
                <a:lnTo>
                  <a:pt x="8308" y="335"/>
                </a:lnTo>
                <a:lnTo>
                  <a:pt x="8351" y="335"/>
                </a:lnTo>
                <a:lnTo>
                  <a:pt x="8351" y="296"/>
                </a:lnTo>
                <a:lnTo>
                  <a:pt x="8358" y="296"/>
                </a:lnTo>
                <a:lnTo>
                  <a:pt x="8358" y="282"/>
                </a:lnTo>
                <a:lnTo>
                  <a:pt x="8364" y="282"/>
                </a:lnTo>
                <a:lnTo>
                  <a:pt x="8364" y="272"/>
                </a:lnTo>
                <a:lnTo>
                  <a:pt x="8557" y="268"/>
                </a:lnTo>
                <a:lnTo>
                  <a:pt x="8557" y="388"/>
                </a:lnTo>
                <a:lnTo>
                  <a:pt x="8644" y="388"/>
                </a:lnTo>
                <a:lnTo>
                  <a:pt x="8644" y="402"/>
                </a:lnTo>
                <a:lnTo>
                  <a:pt x="8714" y="383"/>
                </a:lnTo>
                <a:lnTo>
                  <a:pt x="8732" y="383"/>
                </a:lnTo>
                <a:lnTo>
                  <a:pt x="8732" y="325"/>
                </a:lnTo>
                <a:lnTo>
                  <a:pt x="8932" y="325"/>
                </a:lnTo>
                <a:lnTo>
                  <a:pt x="8932" y="359"/>
                </a:lnTo>
                <a:lnTo>
                  <a:pt x="8938" y="359"/>
                </a:lnTo>
                <a:lnTo>
                  <a:pt x="8938" y="377"/>
                </a:lnTo>
                <a:lnTo>
                  <a:pt x="8957" y="377"/>
                </a:lnTo>
                <a:lnTo>
                  <a:pt x="8957" y="387"/>
                </a:lnTo>
                <a:lnTo>
                  <a:pt x="8969" y="387"/>
                </a:lnTo>
                <a:lnTo>
                  <a:pt x="8970" y="289"/>
                </a:lnTo>
                <a:lnTo>
                  <a:pt x="9212" y="289"/>
                </a:lnTo>
                <a:lnTo>
                  <a:pt x="9212" y="418"/>
                </a:lnTo>
                <a:lnTo>
                  <a:pt x="9249" y="418"/>
                </a:lnTo>
                <a:lnTo>
                  <a:pt x="9248" y="313"/>
                </a:lnTo>
                <a:lnTo>
                  <a:pt x="9331" y="313"/>
                </a:lnTo>
                <a:lnTo>
                  <a:pt x="9331" y="352"/>
                </a:lnTo>
                <a:lnTo>
                  <a:pt x="9343" y="352"/>
                </a:lnTo>
                <a:lnTo>
                  <a:pt x="9343" y="335"/>
                </a:lnTo>
                <a:lnTo>
                  <a:pt x="9350" y="335"/>
                </a:lnTo>
                <a:lnTo>
                  <a:pt x="9350" y="302"/>
                </a:lnTo>
                <a:lnTo>
                  <a:pt x="9356" y="302"/>
                </a:lnTo>
                <a:lnTo>
                  <a:pt x="9387" y="255"/>
                </a:lnTo>
                <a:lnTo>
                  <a:pt x="9399" y="206"/>
                </a:lnTo>
                <a:lnTo>
                  <a:pt x="9413" y="255"/>
                </a:lnTo>
                <a:lnTo>
                  <a:pt x="9446" y="303"/>
                </a:lnTo>
                <a:lnTo>
                  <a:pt x="9455" y="303"/>
                </a:lnTo>
                <a:lnTo>
                  <a:pt x="9455" y="321"/>
                </a:lnTo>
                <a:lnTo>
                  <a:pt x="9462" y="321"/>
                </a:lnTo>
                <a:lnTo>
                  <a:pt x="9462" y="349"/>
                </a:lnTo>
                <a:lnTo>
                  <a:pt x="9467" y="349"/>
                </a:lnTo>
                <a:lnTo>
                  <a:pt x="9473" y="345"/>
                </a:lnTo>
                <a:lnTo>
                  <a:pt x="9492" y="345"/>
                </a:lnTo>
                <a:lnTo>
                  <a:pt x="9492" y="339"/>
                </a:lnTo>
                <a:lnTo>
                  <a:pt x="9499" y="339"/>
                </a:lnTo>
                <a:lnTo>
                  <a:pt x="9499" y="310"/>
                </a:lnTo>
                <a:lnTo>
                  <a:pt x="9505" y="310"/>
                </a:lnTo>
                <a:lnTo>
                  <a:pt x="9527" y="178"/>
                </a:lnTo>
                <a:lnTo>
                  <a:pt x="9549" y="307"/>
                </a:lnTo>
                <a:lnTo>
                  <a:pt x="9562" y="310"/>
                </a:lnTo>
                <a:lnTo>
                  <a:pt x="9562" y="321"/>
                </a:lnTo>
                <a:lnTo>
                  <a:pt x="9593" y="321"/>
                </a:lnTo>
                <a:lnTo>
                  <a:pt x="9593" y="335"/>
                </a:lnTo>
                <a:lnTo>
                  <a:pt x="9668" y="335"/>
                </a:lnTo>
                <a:lnTo>
                  <a:pt x="9668" y="345"/>
                </a:lnTo>
                <a:lnTo>
                  <a:pt x="9774" y="363"/>
                </a:lnTo>
                <a:lnTo>
                  <a:pt x="9774" y="408"/>
                </a:lnTo>
                <a:lnTo>
                  <a:pt x="9805" y="408"/>
                </a:lnTo>
                <a:lnTo>
                  <a:pt x="9805" y="418"/>
                </a:lnTo>
                <a:lnTo>
                  <a:pt x="9839" y="418"/>
                </a:lnTo>
                <a:lnTo>
                  <a:pt x="9839" y="406"/>
                </a:lnTo>
                <a:lnTo>
                  <a:pt x="9910" y="406"/>
                </a:lnTo>
                <a:lnTo>
                  <a:pt x="9910" y="327"/>
                </a:lnTo>
                <a:lnTo>
                  <a:pt x="10070" y="327"/>
                </a:lnTo>
                <a:lnTo>
                  <a:pt x="10070" y="373"/>
                </a:lnTo>
                <a:lnTo>
                  <a:pt x="10077" y="372"/>
                </a:lnTo>
                <a:lnTo>
                  <a:pt x="10077" y="357"/>
                </a:lnTo>
                <a:lnTo>
                  <a:pt x="10088" y="357"/>
                </a:lnTo>
                <a:lnTo>
                  <a:pt x="10092" y="283"/>
                </a:lnTo>
                <a:lnTo>
                  <a:pt x="10164" y="249"/>
                </a:lnTo>
                <a:lnTo>
                  <a:pt x="10233" y="285"/>
                </a:lnTo>
                <a:lnTo>
                  <a:pt x="10233" y="406"/>
                </a:lnTo>
                <a:lnTo>
                  <a:pt x="10319" y="434"/>
                </a:lnTo>
                <a:lnTo>
                  <a:pt x="10319" y="295"/>
                </a:lnTo>
                <a:lnTo>
                  <a:pt x="10368" y="295"/>
                </a:lnTo>
                <a:lnTo>
                  <a:pt x="10368" y="32"/>
                </a:lnTo>
                <a:lnTo>
                  <a:pt x="10589" y="32"/>
                </a:lnTo>
                <a:lnTo>
                  <a:pt x="10589" y="471"/>
                </a:lnTo>
                <a:lnTo>
                  <a:pt x="10662" y="471"/>
                </a:lnTo>
                <a:lnTo>
                  <a:pt x="10662" y="32"/>
                </a:lnTo>
                <a:lnTo>
                  <a:pt x="10866" y="32"/>
                </a:lnTo>
                <a:lnTo>
                  <a:pt x="10866" y="440"/>
                </a:lnTo>
                <a:lnTo>
                  <a:pt x="10893" y="440"/>
                </a:lnTo>
                <a:lnTo>
                  <a:pt x="10893" y="367"/>
                </a:lnTo>
                <a:lnTo>
                  <a:pt x="11016" y="367"/>
                </a:lnTo>
                <a:lnTo>
                  <a:pt x="11016" y="369"/>
                </a:lnTo>
                <a:lnTo>
                  <a:pt x="11031" y="369"/>
                </a:lnTo>
                <a:lnTo>
                  <a:pt x="11032" y="434"/>
                </a:lnTo>
                <a:lnTo>
                  <a:pt x="11087" y="434"/>
                </a:lnTo>
                <a:lnTo>
                  <a:pt x="11087" y="455"/>
                </a:lnTo>
                <a:lnTo>
                  <a:pt x="11142" y="455"/>
                </a:lnTo>
                <a:lnTo>
                  <a:pt x="11142" y="465"/>
                </a:lnTo>
                <a:lnTo>
                  <a:pt x="11247" y="465"/>
                </a:lnTo>
                <a:lnTo>
                  <a:pt x="11247" y="449"/>
                </a:lnTo>
                <a:lnTo>
                  <a:pt x="11248" y="449"/>
                </a:lnTo>
                <a:lnTo>
                  <a:pt x="11248" y="284"/>
                </a:lnTo>
                <a:lnTo>
                  <a:pt x="11371" y="284"/>
                </a:lnTo>
                <a:lnTo>
                  <a:pt x="11370" y="457"/>
                </a:lnTo>
                <a:lnTo>
                  <a:pt x="11452" y="457"/>
                </a:lnTo>
                <a:lnTo>
                  <a:pt x="11452" y="361"/>
                </a:lnTo>
                <a:lnTo>
                  <a:pt x="11579" y="361"/>
                </a:lnTo>
                <a:lnTo>
                  <a:pt x="11579" y="435"/>
                </a:lnTo>
                <a:lnTo>
                  <a:pt x="11619" y="435"/>
                </a:lnTo>
                <a:lnTo>
                  <a:pt x="11619" y="422"/>
                </a:lnTo>
                <a:lnTo>
                  <a:pt x="11629" y="422"/>
                </a:lnTo>
                <a:lnTo>
                  <a:pt x="11629" y="277"/>
                </a:lnTo>
                <a:lnTo>
                  <a:pt x="11689" y="288"/>
                </a:lnTo>
                <a:lnTo>
                  <a:pt x="11689" y="281"/>
                </a:lnTo>
                <a:lnTo>
                  <a:pt x="11717" y="281"/>
                </a:lnTo>
                <a:lnTo>
                  <a:pt x="11717" y="212"/>
                </a:lnTo>
                <a:lnTo>
                  <a:pt x="11724" y="209"/>
                </a:lnTo>
                <a:lnTo>
                  <a:pt x="11724" y="189"/>
                </a:lnTo>
                <a:lnTo>
                  <a:pt x="11749" y="188"/>
                </a:lnTo>
                <a:lnTo>
                  <a:pt x="11810" y="123"/>
                </a:lnTo>
                <a:lnTo>
                  <a:pt x="11815" y="0"/>
                </a:lnTo>
                <a:lnTo>
                  <a:pt x="11820" y="122"/>
                </a:lnTo>
                <a:lnTo>
                  <a:pt x="11876" y="191"/>
                </a:lnTo>
                <a:lnTo>
                  <a:pt x="11903" y="191"/>
                </a:lnTo>
                <a:lnTo>
                  <a:pt x="11903" y="210"/>
                </a:lnTo>
                <a:lnTo>
                  <a:pt x="11909" y="212"/>
                </a:lnTo>
                <a:lnTo>
                  <a:pt x="11909" y="281"/>
                </a:lnTo>
                <a:lnTo>
                  <a:pt x="11931" y="281"/>
                </a:lnTo>
                <a:lnTo>
                  <a:pt x="11931" y="385"/>
                </a:lnTo>
                <a:lnTo>
                  <a:pt x="11966" y="385"/>
                </a:lnTo>
                <a:lnTo>
                  <a:pt x="11966" y="345"/>
                </a:lnTo>
                <a:lnTo>
                  <a:pt x="12086" y="345"/>
                </a:lnTo>
                <a:lnTo>
                  <a:pt x="12086" y="477"/>
                </a:lnTo>
                <a:lnTo>
                  <a:pt x="12109" y="477"/>
                </a:lnTo>
                <a:lnTo>
                  <a:pt x="12109" y="436"/>
                </a:lnTo>
                <a:lnTo>
                  <a:pt x="12176" y="437"/>
                </a:lnTo>
                <a:lnTo>
                  <a:pt x="12176" y="409"/>
                </a:lnTo>
                <a:lnTo>
                  <a:pt x="12264" y="409"/>
                </a:lnTo>
                <a:lnTo>
                  <a:pt x="12264" y="262"/>
                </a:lnTo>
                <a:lnTo>
                  <a:pt x="12296" y="250"/>
                </a:lnTo>
                <a:lnTo>
                  <a:pt x="12296" y="207"/>
                </a:lnTo>
                <a:lnTo>
                  <a:pt x="12346" y="192"/>
                </a:lnTo>
                <a:lnTo>
                  <a:pt x="12349" y="123"/>
                </a:lnTo>
                <a:lnTo>
                  <a:pt x="12354" y="192"/>
                </a:lnTo>
                <a:lnTo>
                  <a:pt x="12407" y="206"/>
                </a:lnTo>
                <a:lnTo>
                  <a:pt x="12408" y="250"/>
                </a:lnTo>
                <a:lnTo>
                  <a:pt x="12440" y="259"/>
                </a:lnTo>
                <a:lnTo>
                  <a:pt x="12440" y="449"/>
                </a:lnTo>
                <a:lnTo>
                  <a:pt x="12517" y="449"/>
                </a:lnTo>
                <a:lnTo>
                  <a:pt x="12517" y="355"/>
                </a:lnTo>
                <a:lnTo>
                  <a:pt x="12573" y="355"/>
                </a:lnTo>
                <a:lnTo>
                  <a:pt x="12573" y="315"/>
                </a:lnTo>
                <a:lnTo>
                  <a:pt x="12623" y="315"/>
                </a:lnTo>
                <a:lnTo>
                  <a:pt x="12623" y="231"/>
                </a:lnTo>
                <a:lnTo>
                  <a:pt x="12744" y="231"/>
                </a:lnTo>
                <a:lnTo>
                  <a:pt x="12744" y="364"/>
                </a:lnTo>
                <a:lnTo>
                  <a:pt x="12805" y="364"/>
                </a:lnTo>
                <a:lnTo>
                  <a:pt x="12805" y="286"/>
                </a:lnTo>
                <a:lnTo>
                  <a:pt x="12943" y="286"/>
                </a:lnTo>
                <a:lnTo>
                  <a:pt x="13081" y="259"/>
                </a:lnTo>
                <a:lnTo>
                  <a:pt x="13081" y="388"/>
                </a:lnTo>
                <a:lnTo>
                  <a:pt x="13152" y="423"/>
                </a:lnTo>
                <a:lnTo>
                  <a:pt x="13152" y="572"/>
                </a:lnTo>
                <a:lnTo>
                  <a:pt x="6579" y="572"/>
                </a:lnTo>
                <a:lnTo>
                  <a:pt x="6572" y="572"/>
                </a:lnTo>
                <a:lnTo>
                  <a:pt x="0" y="572"/>
                </a:lnTo>
                <a:lnTo>
                  <a:pt x="0" y="345"/>
                </a:lnTo>
                <a:close/>
              </a:path>
            </a:pathLst>
          </a:custGeom>
          <a:gradFill>
            <a:gsLst>
              <a:gs pos="0">
                <a:srgbClr val="C80000">
                  <a:alpha val="20000"/>
                </a:srgbClr>
              </a:gs>
              <a:gs pos="100000">
                <a:srgbClr val="E4100D">
                  <a:alpha val="0"/>
                </a:srgbClr>
              </a:gs>
            </a:gsLst>
            <a:lin ang="5400000" scaled="1"/>
          </a:gradFill>
          <a:ln>
            <a:gradFill>
              <a:gsLst>
                <a:gs pos="100000">
                  <a:srgbClr val="F47776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49703"/>
              </a:lnSpc>
            </a:pPr>
            <a:endParaRPr lang="zh-CN" altLang="en-US" dirty="0">
              <a:ea typeface="字魂105号-简雅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94848"/>
            <a:ext cx="9144000" cy="10486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94F5AA6-7AB2-41D0-A5D7-2E492AB2AF8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3733142"/>
            <a:ext cx="1147199" cy="117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8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tags" Target="../tags/tag8.xml"/><Relationship Id="rId7" Type="http://schemas.openxmlformats.org/officeDocument/2006/relationships/image" Target="../media/image15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4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-102269">
            <a:extLst>
              <a:ext uri="{FF2B5EF4-FFF2-40B4-BE49-F238E27FC236}">
                <a16:creationId xmlns:a16="http://schemas.microsoft.com/office/drawing/2014/main" id="{32617AE5-4B6B-4A68-BDC4-4D7BA2DEC2E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3651870"/>
            <a:ext cx="9144000" cy="1338425"/>
          </a:xfrm>
          <a:custGeom>
            <a:avLst/>
            <a:gdLst>
              <a:gd name="T0" fmla="*/ 75 w 13152"/>
              <a:gd name="T1" fmla="*/ 359 h 572"/>
              <a:gd name="T2" fmla="*/ 157 w 13152"/>
              <a:gd name="T3" fmla="*/ 244 h 572"/>
              <a:gd name="T4" fmla="*/ 431 w 13152"/>
              <a:gd name="T5" fmla="*/ 373 h 572"/>
              <a:gd name="T6" fmla="*/ 762 w 13152"/>
              <a:gd name="T7" fmla="*/ 283 h 572"/>
              <a:gd name="T8" fmla="*/ 1003 w 13152"/>
              <a:gd name="T9" fmla="*/ 6 h 572"/>
              <a:gd name="T10" fmla="*/ 1217 w 13152"/>
              <a:gd name="T11" fmla="*/ 383 h 572"/>
              <a:gd name="T12" fmla="*/ 1586 w 13152"/>
              <a:gd name="T13" fmla="*/ 159 h 572"/>
              <a:gd name="T14" fmla="*/ 1641 w 13152"/>
              <a:gd name="T15" fmla="*/ 442 h 572"/>
              <a:gd name="T16" fmla="*/ 1792 w 13152"/>
              <a:gd name="T17" fmla="*/ 282 h 572"/>
              <a:gd name="T18" fmla="*/ 2158 w 13152"/>
              <a:gd name="T19" fmla="*/ 325 h 572"/>
              <a:gd name="T20" fmla="*/ 2397 w 13152"/>
              <a:gd name="T21" fmla="*/ 289 h 572"/>
              <a:gd name="T22" fmla="*/ 2770 w 13152"/>
              <a:gd name="T23" fmla="*/ 335 h 572"/>
              <a:gd name="T24" fmla="*/ 2883 w 13152"/>
              <a:gd name="T25" fmla="*/ 303 h 572"/>
              <a:gd name="T26" fmla="*/ 2926 w 13152"/>
              <a:gd name="T27" fmla="*/ 339 h 572"/>
              <a:gd name="T28" fmla="*/ 3021 w 13152"/>
              <a:gd name="T29" fmla="*/ 335 h 572"/>
              <a:gd name="T30" fmla="*/ 3266 w 13152"/>
              <a:gd name="T31" fmla="*/ 406 h 572"/>
              <a:gd name="T32" fmla="*/ 3519 w 13152"/>
              <a:gd name="T33" fmla="*/ 283 h 572"/>
              <a:gd name="T34" fmla="*/ 4016 w 13152"/>
              <a:gd name="T35" fmla="*/ 32 h 572"/>
              <a:gd name="T36" fmla="*/ 4443 w 13152"/>
              <a:gd name="T37" fmla="*/ 367 h 572"/>
              <a:gd name="T38" fmla="*/ 4675 w 13152"/>
              <a:gd name="T39" fmla="*/ 465 h 572"/>
              <a:gd name="T40" fmla="*/ 5006 w 13152"/>
              <a:gd name="T41" fmla="*/ 361 h 572"/>
              <a:gd name="T42" fmla="*/ 5144 w 13152"/>
              <a:gd name="T43" fmla="*/ 281 h 572"/>
              <a:gd name="T44" fmla="*/ 5303 w 13152"/>
              <a:gd name="T45" fmla="*/ 191 h 572"/>
              <a:gd name="T46" fmla="*/ 5392 w 13152"/>
              <a:gd name="T47" fmla="*/ 345 h 572"/>
              <a:gd name="T48" fmla="*/ 5691 w 13152"/>
              <a:gd name="T49" fmla="*/ 262 h 572"/>
              <a:gd name="T50" fmla="*/ 5868 w 13152"/>
              <a:gd name="T51" fmla="*/ 259 h 572"/>
              <a:gd name="T52" fmla="*/ 6171 w 13152"/>
              <a:gd name="T53" fmla="*/ 231 h 572"/>
              <a:gd name="T54" fmla="*/ 6572 w 13152"/>
              <a:gd name="T55" fmla="*/ 345 h 572"/>
              <a:gd name="T56" fmla="*/ 6648 w 13152"/>
              <a:gd name="T57" fmla="*/ 394 h 572"/>
              <a:gd name="T58" fmla="*/ 6729 w 13152"/>
              <a:gd name="T59" fmla="*/ 234 h 572"/>
              <a:gd name="T60" fmla="*/ 7022 w 13152"/>
              <a:gd name="T61" fmla="*/ 373 h 572"/>
              <a:gd name="T62" fmla="*/ 7335 w 13152"/>
              <a:gd name="T63" fmla="*/ 299 h 572"/>
              <a:gd name="T64" fmla="*/ 7721 w 13152"/>
              <a:gd name="T65" fmla="*/ 26 h 572"/>
              <a:gd name="T66" fmla="*/ 7796 w 13152"/>
              <a:gd name="T67" fmla="*/ 387 h 572"/>
              <a:gd name="T68" fmla="*/ 8158 w 13152"/>
              <a:gd name="T69" fmla="*/ 300 h 572"/>
              <a:gd name="T70" fmla="*/ 8214 w 13152"/>
              <a:gd name="T71" fmla="*/ 415 h 572"/>
              <a:gd name="T72" fmla="*/ 8364 w 13152"/>
              <a:gd name="T73" fmla="*/ 272 h 572"/>
              <a:gd name="T74" fmla="*/ 8932 w 13152"/>
              <a:gd name="T75" fmla="*/ 325 h 572"/>
              <a:gd name="T76" fmla="*/ 9212 w 13152"/>
              <a:gd name="T77" fmla="*/ 289 h 572"/>
              <a:gd name="T78" fmla="*/ 9350 w 13152"/>
              <a:gd name="T79" fmla="*/ 335 h 572"/>
              <a:gd name="T80" fmla="*/ 9455 w 13152"/>
              <a:gd name="T81" fmla="*/ 321 h 572"/>
              <a:gd name="T82" fmla="*/ 9499 w 13152"/>
              <a:gd name="T83" fmla="*/ 310 h 572"/>
              <a:gd name="T84" fmla="*/ 9668 w 13152"/>
              <a:gd name="T85" fmla="*/ 335 h 572"/>
              <a:gd name="T86" fmla="*/ 9910 w 13152"/>
              <a:gd name="T87" fmla="*/ 406 h 572"/>
              <a:gd name="T88" fmla="*/ 10164 w 13152"/>
              <a:gd name="T89" fmla="*/ 249 h 572"/>
              <a:gd name="T90" fmla="*/ 10589 w 13152"/>
              <a:gd name="T91" fmla="*/ 471 h 572"/>
              <a:gd name="T92" fmla="*/ 11016 w 13152"/>
              <a:gd name="T93" fmla="*/ 369 h 572"/>
              <a:gd name="T94" fmla="*/ 11247 w 13152"/>
              <a:gd name="T95" fmla="*/ 449 h 572"/>
              <a:gd name="T96" fmla="*/ 11579 w 13152"/>
              <a:gd name="T97" fmla="*/ 435 h 572"/>
              <a:gd name="T98" fmla="*/ 11717 w 13152"/>
              <a:gd name="T99" fmla="*/ 212 h 572"/>
              <a:gd name="T100" fmla="*/ 11903 w 13152"/>
              <a:gd name="T101" fmla="*/ 191 h 572"/>
              <a:gd name="T102" fmla="*/ 12086 w 13152"/>
              <a:gd name="T103" fmla="*/ 345 h 572"/>
              <a:gd name="T104" fmla="*/ 12296 w 13152"/>
              <a:gd name="T105" fmla="*/ 250 h 572"/>
              <a:gd name="T106" fmla="*/ 12440 w 13152"/>
              <a:gd name="T107" fmla="*/ 449 h 572"/>
              <a:gd name="T108" fmla="*/ 12744 w 13152"/>
              <a:gd name="T109" fmla="*/ 364 h 572"/>
              <a:gd name="T110" fmla="*/ 6579 w 13152"/>
              <a:gd name="T111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152" h="572">
                <a:moveTo>
                  <a:pt x="0" y="345"/>
                </a:moveTo>
                <a:lnTo>
                  <a:pt x="32" y="335"/>
                </a:lnTo>
                <a:lnTo>
                  <a:pt x="32" y="342"/>
                </a:lnTo>
                <a:lnTo>
                  <a:pt x="51" y="342"/>
                </a:lnTo>
                <a:lnTo>
                  <a:pt x="51" y="352"/>
                </a:lnTo>
                <a:lnTo>
                  <a:pt x="63" y="352"/>
                </a:lnTo>
                <a:lnTo>
                  <a:pt x="63" y="359"/>
                </a:lnTo>
                <a:lnTo>
                  <a:pt x="75" y="359"/>
                </a:lnTo>
                <a:lnTo>
                  <a:pt x="75" y="394"/>
                </a:lnTo>
                <a:lnTo>
                  <a:pt x="87" y="394"/>
                </a:lnTo>
                <a:lnTo>
                  <a:pt x="87" y="411"/>
                </a:lnTo>
                <a:lnTo>
                  <a:pt x="100" y="411"/>
                </a:lnTo>
                <a:lnTo>
                  <a:pt x="100" y="286"/>
                </a:lnTo>
                <a:lnTo>
                  <a:pt x="131" y="286"/>
                </a:lnTo>
                <a:lnTo>
                  <a:pt x="131" y="244"/>
                </a:lnTo>
                <a:lnTo>
                  <a:pt x="157" y="244"/>
                </a:lnTo>
                <a:lnTo>
                  <a:pt x="157" y="234"/>
                </a:lnTo>
                <a:lnTo>
                  <a:pt x="275" y="203"/>
                </a:lnTo>
                <a:lnTo>
                  <a:pt x="394" y="234"/>
                </a:lnTo>
                <a:lnTo>
                  <a:pt x="394" y="244"/>
                </a:lnTo>
                <a:lnTo>
                  <a:pt x="412" y="244"/>
                </a:lnTo>
                <a:lnTo>
                  <a:pt x="412" y="286"/>
                </a:lnTo>
                <a:lnTo>
                  <a:pt x="431" y="289"/>
                </a:lnTo>
                <a:lnTo>
                  <a:pt x="431" y="373"/>
                </a:lnTo>
                <a:lnTo>
                  <a:pt x="450" y="373"/>
                </a:lnTo>
                <a:lnTo>
                  <a:pt x="468" y="404"/>
                </a:lnTo>
                <a:lnTo>
                  <a:pt x="468" y="328"/>
                </a:lnTo>
                <a:lnTo>
                  <a:pt x="499" y="328"/>
                </a:lnTo>
                <a:lnTo>
                  <a:pt x="499" y="303"/>
                </a:lnTo>
                <a:lnTo>
                  <a:pt x="511" y="303"/>
                </a:lnTo>
                <a:lnTo>
                  <a:pt x="511" y="284"/>
                </a:lnTo>
                <a:lnTo>
                  <a:pt x="762" y="283"/>
                </a:lnTo>
                <a:lnTo>
                  <a:pt x="762" y="299"/>
                </a:lnTo>
                <a:lnTo>
                  <a:pt x="781" y="299"/>
                </a:lnTo>
                <a:lnTo>
                  <a:pt x="781" y="328"/>
                </a:lnTo>
                <a:lnTo>
                  <a:pt x="800" y="328"/>
                </a:lnTo>
                <a:lnTo>
                  <a:pt x="800" y="397"/>
                </a:lnTo>
                <a:lnTo>
                  <a:pt x="818" y="397"/>
                </a:lnTo>
                <a:lnTo>
                  <a:pt x="818" y="33"/>
                </a:lnTo>
                <a:lnTo>
                  <a:pt x="1003" y="6"/>
                </a:lnTo>
                <a:lnTo>
                  <a:pt x="1148" y="26"/>
                </a:lnTo>
                <a:lnTo>
                  <a:pt x="1148" y="315"/>
                </a:lnTo>
                <a:lnTo>
                  <a:pt x="1155" y="321"/>
                </a:lnTo>
                <a:lnTo>
                  <a:pt x="1180" y="279"/>
                </a:lnTo>
                <a:lnTo>
                  <a:pt x="1205" y="321"/>
                </a:lnTo>
                <a:lnTo>
                  <a:pt x="1211" y="310"/>
                </a:lnTo>
                <a:lnTo>
                  <a:pt x="1217" y="332"/>
                </a:lnTo>
                <a:lnTo>
                  <a:pt x="1217" y="383"/>
                </a:lnTo>
                <a:lnTo>
                  <a:pt x="1223" y="387"/>
                </a:lnTo>
                <a:lnTo>
                  <a:pt x="1223" y="459"/>
                </a:lnTo>
                <a:lnTo>
                  <a:pt x="1236" y="459"/>
                </a:lnTo>
                <a:lnTo>
                  <a:pt x="1236" y="370"/>
                </a:lnTo>
                <a:lnTo>
                  <a:pt x="1249" y="370"/>
                </a:lnTo>
                <a:lnTo>
                  <a:pt x="1249" y="162"/>
                </a:lnTo>
                <a:lnTo>
                  <a:pt x="1448" y="138"/>
                </a:lnTo>
                <a:lnTo>
                  <a:pt x="1586" y="159"/>
                </a:lnTo>
                <a:lnTo>
                  <a:pt x="1586" y="300"/>
                </a:lnTo>
                <a:lnTo>
                  <a:pt x="1610" y="313"/>
                </a:lnTo>
                <a:lnTo>
                  <a:pt x="1610" y="339"/>
                </a:lnTo>
                <a:lnTo>
                  <a:pt x="1623" y="339"/>
                </a:lnTo>
                <a:lnTo>
                  <a:pt x="1623" y="356"/>
                </a:lnTo>
                <a:lnTo>
                  <a:pt x="1629" y="356"/>
                </a:lnTo>
                <a:lnTo>
                  <a:pt x="1629" y="442"/>
                </a:lnTo>
                <a:lnTo>
                  <a:pt x="1641" y="442"/>
                </a:lnTo>
                <a:lnTo>
                  <a:pt x="1641" y="415"/>
                </a:lnTo>
                <a:lnTo>
                  <a:pt x="1735" y="415"/>
                </a:lnTo>
                <a:lnTo>
                  <a:pt x="1735" y="335"/>
                </a:lnTo>
                <a:lnTo>
                  <a:pt x="1778" y="335"/>
                </a:lnTo>
                <a:lnTo>
                  <a:pt x="1778" y="296"/>
                </a:lnTo>
                <a:lnTo>
                  <a:pt x="1786" y="296"/>
                </a:lnTo>
                <a:lnTo>
                  <a:pt x="1786" y="282"/>
                </a:lnTo>
                <a:lnTo>
                  <a:pt x="1792" y="282"/>
                </a:lnTo>
                <a:lnTo>
                  <a:pt x="1792" y="272"/>
                </a:lnTo>
                <a:lnTo>
                  <a:pt x="1984" y="268"/>
                </a:lnTo>
                <a:lnTo>
                  <a:pt x="1984" y="388"/>
                </a:lnTo>
                <a:lnTo>
                  <a:pt x="2072" y="388"/>
                </a:lnTo>
                <a:lnTo>
                  <a:pt x="2072" y="402"/>
                </a:lnTo>
                <a:lnTo>
                  <a:pt x="2140" y="383"/>
                </a:lnTo>
                <a:lnTo>
                  <a:pt x="2158" y="383"/>
                </a:lnTo>
                <a:lnTo>
                  <a:pt x="2158" y="325"/>
                </a:lnTo>
                <a:lnTo>
                  <a:pt x="2359" y="325"/>
                </a:lnTo>
                <a:lnTo>
                  <a:pt x="2358" y="359"/>
                </a:lnTo>
                <a:lnTo>
                  <a:pt x="2364" y="359"/>
                </a:lnTo>
                <a:lnTo>
                  <a:pt x="2364" y="377"/>
                </a:lnTo>
                <a:lnTo>
                  <a:pt x="2383" y="377"/>
                </a:lnTo>
                <a:lnTo>
                  <a:pt x="2383" y="387"/>
                </a:lnTo>
                <a:lnTo>
                  <a:pt x="2397" y="387"/>
                </a:lnTo>
                <a:lnTo>
                  <a:pt x="2397" y="289"/>
                </a:lnTo>
                <a:lnTo>
                  <a:pt x="2640" y="289"/>
                </a:lnTo>
                <a:lnTo>
                  <a:pt x="2640" y="418"/>
                </a:lnTo>
                <a:lnTo>
                  <a:pt x="2676" y="418"/>
                </a:lnTo>
                <a:lnTo>
                  <a:pt x="2676" y="313"/>
                </a:lnTo>
                <a:lnTo>
                  <a:pt x="2758" y="313"/>
                </a:lnTo>
                <a:lnTo>
                  <a:pt x="2758" y="352"/>
                </a:lnTo>
                <a:lnTo>
                  <a:pt x="2770" y="352"/>
                </a:lnTo>
                <a:lnTo>
                  <a:pt x="2770" y="335"/>
                </a:lnTo>
                <a:lnTo>
                  <a:pt x="2776" y="335"/>
                </a:lnTo>
                <a:lnTo>
                  <a:pt x="2776" y="302"/>
                </a:lnTo>
                <a:lnTo>
                  <a:pt x="2783" y="302"/>
                </a:lnTo>
                <a:lnTo>
                  <a:pt x="2815" y="255"/>
                </a:lnTo>
                <a:lnTo>
                  <a:pt x="2827" y="206"/>
                </a:lnTo>
                <a:lnTo>
                  <a:pt x="2841" y="255"/>
                </a:lnTo>
                <a:lnTo>
                  <a:pt x="2874" y="303"/>
                </a:lnTo>
                <a:lnTo>
                  <a:pt x="2883" y="303"/>
                </a:lnTo>
                <a:lnTo>
                  <a:pt x="2883" y="321"/>
                </a:lnTo>
                <a:lnTo>
                  <a:pt x="2889" y="321"/>
                </a:lnTo>
                <a:lnTo>
                  <a:pt x="2889" y="349"/>
                </a:lnTo>
                <a:lnTo>
                  <a:pt x="2894" y="349"/>
                </a:lnTo>
                <a:lnTo>
                  <a:pt x="2901" y="345"/>
                </a:lnTo>
                <a:lnTo>
                  <a:pt x="2920" y="345"/>
                </a:lnTo>
                <a:lnTo>
                  <a:pt x="2920" y="339"/>
                </a:lnTo>
                <a:lnTo>
                  <a:pt x="2926" y="339"/>
                </a:lnTo>
                <a:lnTo>
                  <a:pt x="2926" y="310"/>
                </a:lnTo>
                <a:lnTo>
                  <a:pt x="2933" y="310"/>
                </a:lnTo>
                <a:lnTo>
                  <a:pt x="2954" y="178"/>
                </a:lnTo>
                <a:lnTo>
                  <a:pt x="2976" y="307"/>
                </a:lnTo>
                <a:lnTo>
                  <a:pt x="2989" y="310"/>
                </a:lnTo>
                <a:lnTo>
                  <a:pt x="2989" y="321"/>
                </a:lnTo>
                <a:lnTo>
                  <a:pt x="3021" y="321"/>
                </a:lnTo>
                <a:lnTo>
                  <a:pt x="3021" y="335"/>
                </a:lnTo>
                <a:lnTo>
                  <a:pt x="3095" y="335"/>
                </a:lnTo>
                <a:lnTo>
                  <a:pt x="3095" y="345"/>
                </a:lnTo>
                <a:lnTo>
                  <a:pt x="3200" y="363"/>
                </a:lnTo>
                <a:lnTo>
                  <a:pt x="3200" y="408"/>
                </a:lnTo>
                <a:lnTo>
                  <a:pt x="3233" y="408"/>
                </a:lnTo>
                <a:lnTo>
                  <a:pt x="3233" y="418"/>
                </a:lnTo>
                <a:lnTo>
                  <a:pt x="3266" y="418"/>
                </a:lnTo>
                <a:lnTo>
                  <a:pt x="3266" y="406"/>
                </a:lnTo>
                <a:lnTo>
                  <a:pt x="3338" y="406"/>
                </a:lnTo>
                <a:lnTo>
                  <a:pt x="3338" y="327"/>
                </a:lnTo>
                <a:lnTo>
                  <a:pt x="3498" y="327"/>
                </a:lnTo>
                <a:lnTo>
                  <a:pt x="3498" y="373"/>
                </a:lnTo>
                <a:lnTo>
                  <a:pt x="3505" y="372"/>
                </a:lnTo>
                <a:lnTo>
                  <a:pt x="3505" y="357"/>
                </a:lnTo>
                <a:lnTo>
                  <a:pt x="3516" y="357"/>
                </a:lnTo>
                <a:lnTo>
                  <a:pt x="3519" y="283"/>
                </a:lnTo>
                <a:lnTo>
                  <a:pt x="3591" y="249"/>
                </a:lnTo>
                <a:lnTo>
                  <a:pt x="3660" y="285"/>
                </a:lnTo>
                <a:lnTo>
                  <a:pt x="3660" y="406"/>
                </a:lnTo>
                <a:lnTo>
                  <a:pt x="3746" y="434"/>
                </a:lnTo>
                <a:lnTo>
                  <a:pt x="3746" y="295"/>
                </a:lnTo>
                <a:lnTo>
                  <a:pt x="3795" y="295"/>
                </a:lnTo>
                <a:lnTo>
                  <a:pt x="3795" y="32"/>
                </a:lnTo>
                <a:lnTo>
                  <a:pt x="4016" y="32"/>
                </a:lnTo>
                <a:lnTo>
                  <a:pt x="4016" y="471"/>
                </a:lnTo>
                <a:lnTo>
                  <a:pt x="4089" y="471"/>
                </a:lnTo>
                <a:lnTo>
                  <a:pt x="4089" y="32"/>
                </a:lnTo>
                <a:lnTo>
                  <a:pt x="4293" y="32"/>
                </a:lnTo>
                <a:lnTo>
                  <a:pt x="4293" y="440"/>
                </a:lnTo>
                <a:lnTo>
                  <a:pt x="4321" y="440"/>
                </a:lnTo>
                <a:lnTo>
                  <a:pt x="4321" y="367"/>
                </a:lnTo>
                <a:lnTo>
                  <a:pt x="4443" y="367"/>
                </a:lnTo>
                <a:lnTo>
                  <a:pt x="4443" y="369"/>
                </a:lnTo>
                <a:lnTo>
                  <a:pt x="4459" y="369"/>
                </a:lnTo>
                <a:lnTo>
                  <a:pt x="4459" y="434"/>
                </a:lnTo>
                <a:lnTo>
                  <a:pt x="4514" y="434"/>
                </a:lnTo>
                <a:lnTo>
                  <a:pt x="4514" y="455"/>
                </a:lnTo>
                <a:lnTo>
                  <a:pt x="4569" y="455"/>
                </a:lnTo>
                <a:lnTo>
                  <a:pt x="4569" y="465"/>
                </a:lnTo>
                <a:lnTo>
                  <a:pt x="4675" y="465"/>
                </a:lnTo>
                <a:lnTo>
                  <a:pt x="4675" y="449"/>
                </a:lnTo>
                <a:lnTo>
                  <a:pt x="4675" y="449"/>
                </a:lnTo>
                <a:lnTo>
                  <a:pt x="4675" y="284"/>
                </a:lnTo>
                <a:lnTo>
                  <a:pt x="4797" y="284"/>
                </a:lnTo>
                <a:lnTo>
                  <a:pt x="4797" y="457"/>
                </a:lnTo>
                <a:lnTo>
                  <a:pt x="4879" y="457"/>
                </a:lnTo>
                <a:lnTo>
                  <a:pt x="4879" y="361"/>
                </a:lnTo>
                <a:lnTo>
                  <a:pt x="5006" y="361"/>
                </a:lnTo>
                <a:lnTo>
                  <a:pt x="5006" y="435"/>
                </a:lnTo>
                <a:lnTo>
                  <a:pt x="5047" y="435"/>
                </a:lnTo>
                <a:lnTo>
                  <a:pt x="5047" y="422"/>
                </a:lnTo>
                <a:lnTo>
                  <a:pt x="5056" y="422"/>
                </a:lnTo>
                <a:lnTo>
                  <a:pt x="5056" y="277"/>
                </a:lnTo>
                <a:lnTo>
                  <a:pt x="5117" y="288"/>
                </a:lnTo>
                <a:lnTo>
                  <a:pt x="5117" y="281"/>
                </a:lnTo>
                <a:lnTo>
                  <a:pt x="5144" y="281"/>
                </a:lnTo>
                <a:lnTo>
                  <a:pt x="5144" y="212"/>
                </a:lnTo>
                <a:lnTo>
                  <a:pt x="5152" y="209"/>
                </a:lnTo>
                <a:lnTo>
                  <a:pt x="5152" y="189"/>
                </a:lnTo>
                <a:lnTo>
                  <a:pt x="5176" y="188"/>
                </a:lnTo>
                <a:lnTo>
                  <a:pt x="5237" y="123"/>
                </a:lnTo>
                <a:lnTo>
                  <a:pt x="5242" y="0"/>
                </a:lnTo>
                <a:lnTo>
                  <a:pt x="5248" y="122"/>
                </a:lnTo>
                <a:lnTo>
                  <a:pt x="5303" y="191"/>
                </a:lnTo>
                <a:lnTo>
                  <a:pt x="5330" y="191"/>
                </a:lnTo>
                <a:lnTo>
                  <a:pt x="5330" y="210"/>
                </a:lnTo>
                <a:lnTo>
                  <a:pt x="5337" y="212"/>
                </a:lnTo>
                <a:lnTo>
                  <a:pt x="5337" y="281"/>
                </a:lnTo>
                <a:lnTo>
                  <a:pt x="5358" y="281"/>
                </a:lnTo>
                <a:lnTo>
                  <a:pt x="5358" y="385"/>
                </a:lnTo>
                <a:lnTo>
                  <a:pt x="5392" y="385"/>
                </a:lnTo>
                <a:lnTo>
                  <a:pt x="5392" y="345"/>
                </a:lnTo>
                <a:lnTo>
                  <a:pt x="5514" y="345"/>
                </a:lnTo>
                <a:lnTo>
                  <a:pt x="5514" y="477"/>
                </a:lnTo>
                <a:lnTo>
                  <a:pt x="5537" y="477"/>
                </a:lnTo>
                <a:lnTo>
                  <a:pt x="5537" y="436"/>
                </a:lnTo>
                <a:lnTo>
                  <a:pt x="5602" y="437"/>
                </a:lnTo>
                <a:lnTo>
                  <a:pt x="5602" y="409"/>
                </a:lnTo>
                <a:lnTo>
                  <a:pt x="5691" y="409"/>
                </a:lnTo>
                <a:lnTo>
                  <a:pt x="5691" y="262"/>
                </a:lnTo>
                <a:lnTo>
                  <a:pt x="5724" y="250"/>
                </a:lnTo>
                <a:lnTo>
                  <a:pt x="5724" y="207"/>
                </a:lnTo>
                <a:lnTo>
                  <a:pt x="5774" y="192"/>
                </a:lnTo>
                <a:lnTo>
                  <a:pt x="5776" y="123"/>
                </a:lnTo>
                <a:lnTo>
                  <a:pt x="5782" y="192"/>
                </a:lnTo>
                <a:lnTo>
                  <a:pt x="5834" y="206"/>
                </a:lnTo>
                <a:lnTo>
                  <a:pt x="5834" y="250"/>
                </a:lnTo>
                <a:lnTo>
                  <a:pt x="5868" y="259"/>
                </a:lnTo>
                <a:lnTo>
                  <a:pt x="5868" y="449"/>
                </a:lnTo>
                <a:lnTo>
                  <a:pt x="5945" y="449"/>
                </a:lnTo>
                <a:lnTo>
                  <a:pt x="5945" y="355"/>
                </a:lnTo>
                <a:lnTo>
                  <a:pt x="6000" y="355"/>
                </a:lnTo>
                <a:lnTo>
                  <a:pt x="6000" y="315"/>
                </a:lnTo>
                <a:lnTo>
                  <a:pt x="6050" y="315"/>
                </a:lnTo>
                <a:lnTo>
                  <a:pt x="6050" y="231"/>
                </a:lnTo>
                <a:lnTo>
                  <a:pt x="6171" y="231"/>
                </a:lnTo>
                <a:lnTo>
                  <a:pt x="6171" y="364"/>
                </a:lnTo>
                <a:lnTo>
                  <a:pt x="6232" y="364"/>
                </a:lnTo>
                <a:lnTo>
                  <a:pt x="6232" y="286"/>
                </a:lnTo>
                <a:lnTo>
                  <a:pt x="6370" y="286"/>
                </a:lnTo>
                <a:lnTo>
                  <a:pt x="6508" y="259"/>
                </a:lnTo>
                <a:lnTo>
                  <a:pt x="6508" y="388"/>
                </a:lnTo>
                <a:lnTo>
                  <a:pt x="6572" y="420"/>
                </a:lnTo>
                <a:lnTo>
                  <a:pt x="6572" y="345"/>
                </a:lnTo>
                <a:lnTo>
                  <a:pt x="6604" y="335"/>
                </a:lnTo>
                <a:lnTo>
                  <a:pt x="6604" y="342"/>
                </a:lnTo>
                <a:lnTo>
                  <a:pt x="6623" y="342"/>
                </a:lnTo>
                <a:lnTo>
                  <a:pt x="6623" y="352"/>
                </a:lnTo>
                <a:lnTo>
                  <a:pt x="6635" y="352"/>
                </a:lnTo>
                <a:lnTo>
                  <a:pt x="6635" y="359"/>
                </a:lnTo>
                <a:lnTo>
                  <a:pt x="6648" y="359"/>
                </a:lnTo>
                <a:lnTo>
                  <a:pt x="6648" y="394"/>
                </a:lnTo>
                <a:lnTo>
                  <a:pt x="6660" y="394"/>
                </a:lnTo>
                <a:lnTo>
                  <a:pt x="6660" y="411"/>
                </a:lnTo>
                <a:lnTo>
                  <a:pt x="6673" y="411"/>
                </a:lnTo>
                <a:lnTo>
                  <a:pt x="6673" y="286"/>
                </a:lnTo>
                <a:lnTo>
                  <a:pt x="6704" y="286"/>
                </a:lnTo>
                <a:lnTo>
                  <a:pt x="6704" y="244"/>
                </a:lnTo>
                <a:lnTo>
                  <a:pt x="6729" y="244"/>
                </a:lnTo>
                <a:lnTo>
                  <a:pt x="6729" y="234"/>
                </a:lnTo>
                <a:lnTo>
                  <a:pt x="6848" y="203"/>
                </a:lnTo>
                <a:lnTo>
                  <a:pt x="6966" y="234"/>
                </a:lnTo>
                <a:lnTo>
                  <a:pt x="6966" y="244"/>
                </a:lnTo>
                <a:lnTo>
                  <a:pt x="6985" y="244"/>
                </a:lnTo>
                <a:lnTo>
                  <a:pt x="6985" y="286"/>
                </a:lnTo>
                <a:lnTo>
                  <a:pt x="7003" y="289"/>
                </a:lnTo>
                <a:lnTo>
                  <a:pt x="7003" y="373"/>
                </a:lnTo>
                <a:lnTo>
                  <a:pt x="7022" y="373"/>
                </a:lnTo>
                <a:lnTo>
                  <a:pt x="7041" y="404"/>
                </a:lnTo>
                <a:lnTo>
                  <a:pt x="7041" y="328"/>
                </a:lnTo>
                <a:lnTo>
                  <a:pt x="7072" y="328"/>
                </a:lnTo>
                <a:lnTo>
                  <a:pt x="7072" y="303"/>
                </a:lnTo>
                <a:lnTo>
                  <a:pt x="7085" y="303"/>
                </a:lnTo>
                <a:lnTo>
                  <a:pt x="7085" y="284"/>
                </a:lnTo>
                <a:lnTo>
                  <a:pt x="7335" y="283"/>
                </a:lnTo>
                <a:lnTo>
                  <a:pt x="7335" y="299"/>
                </a:lnTo>
                <a:lnTo>
                  <a:pt x="7353" y="299"/>
                </a:lnTo>
                <a:lnTo>
                  <a:pt x="7353" y="328"/>
                </a:lnTo>
                <a:lnTo>
                  <a:pt x="7372" y="328"/>
                </a:lnTo>
                <a:lnTo>
                  <a:pt x="7372" y="397"/>
                </a:lnTo>
                <a:lnTo>
                  <a:pt x="7390" y="397"/>
                </a:lnTo>
                <a:lnTo>
                  <a:pt x="7390" y="33"/>
                </a:lnTo>
                <a:lnTo>
                  <a:pt x="7575" y="6"/>
                </a:lnTo>
                <a:lnTo>
                  <a:pt x="7721" y="26"/>
                </a:lnTo>
                <a:lnTo>
                  <a:pt x="7722" y="315"/>
                </a:lnTo>
                <a:lnTo>
                  <a:pt x="7729" y="321"/>
                </a:lnTo>
                <a:lnTo>
                  <a:pt x="7752" y="279"/>
                </a:lnTo>
                <a:lnTo>
                  <a:pt x="7777" y="321"/>
                </a:lnTo>
                <a:lnTo>
                  <a:pt x="7784" y="310"/>
                </a:lnTo>
                <a:lnTo>
                  <a:pt x="7790" y="332"/>
                </a:lnTo>
                <a:lnTo>
                  <a:pt x="7790" y="383"/>
                </a:lnTo>
                <a:lnTo>
                  <a:pt x="7796" y="387"/>
                </a:lnTo>
                <a:lnTo>
                  <a:pt x="7796" y="459"/>
                </a:lnTo>
                <a:lnTo>
                  <a:pt x="7808" y="459"/>
                </a:lnTo>
                <a:lnTo>
                  <a:pt x="7808" y="370"/>
                </a:lnTo>
                <a:lnTo>
                  <a:pt x="7821" y="370"/>
                </a:lnTo>
                <a:lnTo>
                  <a:pt x="7821" y="162"/>
                </a:lnTo>
                <a:lnTo>
                  <a:pt x="8020" y="138"/>
                </a:lnTo>
                <a:lnTo>
                  <a:pt x="8158" y="159"/>
                </a:lnTo>
                <a:lnTo>
                  <a:pt x="8158" y="300"/>
                </a:lnTo>
                <a:lnTo>
                  <a:pt x="8183" y="313"/>
                </a:lnTo>
                <a:lnTo>
                  <a:pt x="8183" y="339"/>
                </a:lnTo>
                <a:lnTo>
                  <a:pt x="8195" y="339"/>
                </a:lnTo>
                <a:lnTo>
                  <a:pt x="8195" y="356"/>
                </a:lnTo>
                <a:lnTo>
                  <a:pt x="8201" y="356"/>
                </a:lnTo>
                <a:lnTo>
                  <a:pt x="8201" y="442"/>
                </a:lnTo>
                <a:lnTo>
                  <a:pt x="8214" y="442"/>
                </a:lnTo>
                <a:lnTo>
                  <a:pt x="8214" y="415"/>
                </a:lnTo>
                <a:lnTo>
                  <a:pt x="8308" y="415"/>
                </a:lnTo>
                <a:lnTo>
                  <a:pt x="8308" y="335"/>
                </a:lnTo>
                <a:lnTo>
                  <a:pt x="8351" y="335"/>
                </a:lnTo>
                <a:lnTo>
                  <a:pt x="8351" y="296"/>
                </a:lnTo>
                <a:lnTo>
                  <a:pt x="8358" y="296"/>
                </a:lnTo>
                <a:lnTo>
                  <a:pt x="8358" y="282"/>
                </a:lnTo>
                <a:lnTo>
                  <a:pt x="8364" y="282"/>
                </a:lnTo>
                <a:lnTo>
                  <a:pt x="8364" y="272"/>
                </a:lnTo>
                <a:lnTo>
                  <a:pt x="8557" y="268"/>
                </a:lnTo>
                <a:lnTo>
                  <a:pt x="8557" y="388"/>
                </a:lnTo>
                <a:lnTo>
                  <a:pt x="8644" y="388"/>
                </a:lnTo>
                <a:lnTo>
                  <a:pt x="8644" y="402"/>
                </a:lnTo>
                <a:lnTo>
                  <a:pt x="8714" y="383"/>
                </a:lnTo>
                <a:lnTo>
                  <a:pt x="8732" y="383"/>
                </a:lnTo>
                <a:lnTo>
                  <a:pt x="8732" y="325"/>
                </a:lnTo>
                <a:lnTo>
                  <a:pt x="8932" y="325"/>
                </a:lnTo>
                <a:lnTo>
                  <a:pt x="8932" y="359"/>
                </a:lnTo>
                <a:lnTo>
                  <a:pt x="8938" y="359"/>
                </a:lnTo>
                <a:lnTo>
                  <a:pt x="8938" y="377"/>
                </a:lnTo>
                <a:lnTo>
                  <a:pt x="8957" y="377"/>
                </a:lnTo>
                <a:lnTo>
                  <a:pt x="8957" y="387"/>
                </a:lnTo>
                <a:lnTo>
                  <a:pt x="8969" y="387"/>
                </a:lnTo>
                <a:lnTo>
                  <a:pt x="8970" y="289"/>
                </a:lnTo>
                <a:lnTo>
                  <a:pt x="9212" y="289"/>
                </a:lnTo>
                <a:lnTo>
                  <a:pt x="9212" y="418"/>
                </a:lnTo>
                <a:lnTo>
                  <a:pt x="9249" y="418"/>
                </a:lnTo>
                <a:lnTo>
                  <a:pt x="9248" y="313"/>
                </a:lnTo>
                <a:lnTo>
                  <a:pt x="9331" y="313"/>
                </a:lnTo>
                <a:lnTo>
                  <a:pt x="9331" y="352"/>
                </a:lnTo>
                <a:lnTo>
                  <a:pt x="9343" y="352"/>
                </a:lnTo>
                <a:lnTo>
                  <a:pt x="9343" y="335"/>
                </a:lnTo>
                <a:lnTo>
                  <a:pt x="9350" y="335"/>
                </a:lnTo>
                <a:lnTo>
                  <a:pt x="9350" y="302"/>
                </a:lnTo>
                <a:lnTo>
                  <a:pt x="9356" y="302"/>
                </a:lnTo>
                <a:lnTo>
                  <a:pt x="9387" y="255"/>
                </a:lnTo>
                <a:lnTo>
                  <a:pt x="9399" y="206"/>
                </a:lnTo>
                <a:lnTo>
                  <a:pt x="9413" y="255"/>
                </a:lnTo>
                <a:lnTo>
                  <a:pt x="9446" y="303"/>
                </a:lnTo>
                <a:lnTo>
                  <a:pt x="9455" y="303"/>
                </a:lnTo>
                <a:lnTo>
                  <a:pt x="9455" y="321"/>
                </a:lnTo>
                <a:lnTo>
                  <a:pt x="9462" y="321"/>
                </a:lnTo>
                <a:lnTo>
                  <a:pt x="9462" y="349"/>
                </a:lnTo>
                <a:lnTo>
                  <a:pt x="9467" y="349"/>
                </a:lnTo>
                <a:lnTo>
                  <a:pt x="9473" y="345"/>
                </a:lnTo>
                <a:lnTo>
                  <a:pt x="9492" y="345"/>
                </a:lnTo>
                <a:lnTo>
                  <a:pt x="9492" y="339"/>
                </a:lnTo>
                <a:lnTo>
                  <a:pt x="9499" y="339"/>
                </a:lnTo>
                <a:lnTo>
                  <a:pt x="9499" y="310"/>
                </a:lnTo>
                <a:lnTo>
                  <a:pt x="9505" y="310"/>
                </a:lnTo>
                <a:lnTo>
                  <a:pt x="9527" y="178"/>
                </a:lnTo>
                <a:lnTo>
                  <a:pt x="9549" y="307"/>
                </a:lnTo>
                <a:lnTo>
                  <a:pt x="9562" y="310"/>
                </a:lnTo>
                <a:lnTo>
                  <a:pt x="9562" y="321"/>
                </a:lnTo>
                <a:lnTo>
                  <a:pt x="9593" y="321"/>
                </a:lnTo>
                <a:lnTo>
                  <a:pt x="9593" y="335"/>
                </a:lnTo>
                <a:lnTo>
                  <a:pt x="9668" y="335"/>
                </a:lnTo>
                <a:lnTo>
                  <a:pt x="9668" y="345"/>
                </a:lnTo>
                <a:lnTo>
                  <a:pt x="9774" y="363"/>
                </a:lnTo>
                <a:lnTo>
                  <a:pt x="9774" y="408"/>
                </a:lnTo>
                <a:lnTo>
                  <a:pt x="9805" y="408"/>
                </a:lnTo>
                <a:lnTo>
                  <a:pt x="9805" y="418"/>
                </a:lnTo>
                <a:lnTo>
                  <a:pt x="9839" y="418"/>
                </a:lnTo>
                <a:lnTo>
                  <a:pt x="9839" y="406"/>
                </a:lnTo>
                <a:lnTo>
                  <a:pt x="9910" y="406"/>
                </a:lnTo>
                <a:lnTo>
                  <a:pt x="9910" y="327"/>
                </a:lnTo>
                <a:lnTo>
                  <a:pt x="10070" y="327"/>
                </a:lnTo>
                <a:lnTo>
                  <a:pt x="10070" y="373"/>
                </a:lnTo>
                <a:lnTo>
                  <a:pt x="10077" y="372"/>
                </a:lnTo>
                <a:lnTo>
                  <a:pt x="10077" y="357"/>
                </a:lnTo>
                <a:lnTo>
                  <a:pt x="10088" y="357"/>
                </a:lnTo>
                <a:lnTo>
                  <a:pt x="10092" y="283"/>
                </a:lnTo>
                <a:lnTo>
                  <a:pt x="10164" y="249"/>
                </a:lnTo>
                <a:lnTo>
                  <a:pt x="10233" y="285"/>
                </a:lnTo>
                <a:lnTo>
                  <a:pt x="10233" y="406"/>
                </a:lnTo>
                <a:lnTo>
                  <a:pt x="10319" y="434"/>
                </a:lnTo>
                <a:lnTo>
                  <a:pt x="10319" y="295"/>
                </a:lnTo>
                <a:lnTo>
                  <a:pt x="10368" y="295"/>
                </a:lnTo>
                <a:lnTo>
                  <a:pt x="10368" y="32"/>
                </a:lnTo>
                <a:lnTo>
                  <a:pt x="10589" y="32"/>
                </a:lnTo>
                <a:lnTo>
                  <a:pt x="10589" y="471"/>
                </a:lnTo>
                <a:lnTo>
                  <a:pt x="10662" y="471"/>
                </a:lnTo>
                <a:lnTo>
                  <a:pt x="10662" y="32"/>
                </a:lnTo>
                <a:lnTo>
                  <a:pt x="10866" y="32"/>
                </a:lnTo>
                <a:lnTo>
                  <a:pt x="10866" y="440"/>
                </a:lnTo>
                <a:lnTo>
                  <a:pt x="10893" y="440"/>
                </a:lnTo>
                <a:lnTo>
                  <a:pt x="10893" y="367"/>
                </a:lnTo>
                <a:lnTo>
                  <a:pt x="11016" y="367"/>
                </a:lnTo>
                <a:lnTo>
                  <a:pt x="11016" y="369"/>
                </a:lnTo>
                <a:lnTo>
                  <a:pt x="11031" y="369"/>
                </a:lnTo>
                <a:lnTo>
                  <a:pt x="11032" y="434"/>
                </a:lnTo>
                <a:lnTo>
                  <a:pt x="11087" y="434"/>
                </a:lnTo>
                <a:lnTo>
                  <a:pt x="11087" y="455"/>
                </a:lnTo>
                <a:lnTo>
                  <a:pt x="11142" y="455"/>
                </a:lnTo>
                <a:lnTo>
                  <a:pt x="11142" y="465"/>
                </a:lnTo>
                <a:lnTo>
                  <a:pt x="11247" y="465"/>
                </a:lnTo>
                <a:lnTo>
                  <a:pt x="11247" y="449"/>
                </a:lnTo>
                <a:lnTo>
                  <a:pt x="11248" y="449"/>
                </a:lnTo>
                <a:lnTo>
                  <a:pt x="11248" y="284"/>
                </a:lnTo>
                <a:lnTo>
                  <a:pt x="11371" y="284"/>
                </a:lnTo>
                <a:lnTo>
                  <a:pt x="11370" y="457"/>
                </a:lnTo>
                <a:lnTo>
                  <a:pt x="11452" y="457"/>
                </a:lnTo>
                <a:lnTo>
                  <a:pt x="11452" y="361"/>
                </a:lnTo>
                <a:lnTo>
                  <a:pt x="11579" y="361"/>
                </a:lnTo>
                <a:lnTo>
                  <a:pt x="11579" y="435"/>
                </a:lnTo>
                <a:lnTo>
                  <a:pt x="11619" y="435"/>
                </a:lnTo>
                <a:lnTo>
                  <a:pt x="11619" y="422"/>
                </a:lnTo>
                <a:lnTo>
                  <a:pt x="11629" y="422"/>
                </a:lnTo>
                <a:lnTo>
                  <a:pt x="11629" y="277"/>
                </a:lnTo>
                <a:lnTo>
                  <a:pt x="11689" y="288"/>
                </a:lnTo>
                <a:lnTo>
                  <a:pt x="11689" y="281"/>
                </a:lnTo>
                <a:lnTo>
                  <a:pt x="11717" y="281"/>
                </a:lnTo>
                <a:lnTo>
                  <a:pt x="11717" y="212"/>
                </a:lnTo>
                <a:lnTo>
                  <a:pt x="11724" y="209"/>
                </a:lnTo>
                <a:lnTo>
                  <a:pt x="11724" y="189"/>
                </a:lnTo>
                <a:lnTo>
                  <a:pt x="11749" y="188"/>
                </a:lnTo>
                <a:lnTo>
                  <a:pt x="11810" y="123"/>
                </a:lnTo>
                <a:lnTo>
                  <a:pt x="11815" y="0"/>
                </a:lnTo>
                <a:lnTo>
                  <a:pt x="11820" y="122"/>
                </a:lnTo>
                <a:lnTo>
                  <a:pt x="11876" y="191"/>
                </a:lnTo>
                <a:lnTo>
                  <a:pt x="11903" y="191"/>
                </a:lnTo>
                <a:lnTo>
                  <a:pt x="11903" y="210"/>
                </a:lnTo>
                <a:lnTo>
                  <a:pt x="11909" y="212"/>
                </a:lnTo>
                <a:lnTo>
                  <a:pt x="11909" y="281"/>
                </a:lnTo>
                <a:lnTo>
                  <a:pt x="11931" y="281"/>
                </a:lnTo>
                <a:lnTo>
                  <a:pt x="11931" y="385"/>
                </a:lnTo>
                <a:lnTo>
                  <a:pt x="11966" y="385"/>
                </a:lnTo>
                <a:lnTo>
                  <a:pt x="11966" y="345"/>
                </a:lnTo>
                <a:lnTo>
                  <a:pt x="12086" y="345"/>
                </a:lnTo>
                <a:lnTo>
                  <a:pt x="12086" y="477"/>
                </a:lnTo>
                <a:lnTo>
                  <a:pt x="12109" y="477"/>
                </a:lnTo>
                <a:lnTo>
                  <a:pt x="12109" y="436"/>
                </a:lnTo>
                <a:lnTo>
                  <a:pt x="12176" y="437"/>
                </a:lnTo>
                <a:lnTo>
                  <a:pt x="12176" y="409"/>
                </a:lnTo>
                <a:lnTo>
                  <a:pt x="12264" y="409"/>
                </a:lnTo>
                <a:lnTo>
                  <a:pt x="12264" y="262"/>
                </a:lnTo>
                <a:lnTo>
                  <a:pt x="12296" y="250"/>
                </a:lnTo>
                <a:lnTo>
                  <a:pt x="12296" y="207"/>
                </a:lnTo>
                <a:lnTo>
                  <a:pt x="12346" y="192"/>
                </a:lnTo>
                <a:lnTo>
                  <a:pt x="12349" y="123"/>
                </a:lnTo>
                <a:lnTo>
                  <a:pt x="12354" y="192"/>
                </a:lnTo>
                <a:lnTo>
                  <a:pt x="12407" y="206"/>
                </a:lnTo>
                <a:lnTo>
                  <a:pt x="12408" y="250"/>
                </a:lnTo>
                <a:lnTo>
                  <a:pt x="12440" y="259"/>
                </a:lnTo>
                <a:lnTo>
                  <a:pt x="12440" y="449"/>
                </a:lnTo>
                <a:lnTo>
                  <a:pt x="12517" y="449"/>
                </a:lnTo>
                <a:lnTo>
                  <a:pt x="12517" y="355"/>
                </a:lnTo>
                <a:lnTo>
                  <a:pt x="12573" y="355"/>
                </a:lnTo>
                <a:lnTo>
                  <a:pt x="12573" y="315"/>
                </a:lnTo>
                <a:lnTo>
                  <a:pt x="12623" y="315"/>
                </a:lnTo>
                <a:lnTo>
                  <a:pt x="12623" y="231"/>
                </a:lnTo>
                <a:lnTo>
                  <a:pt x="12744" y="231"/>
                </a:lnTo>
                <a:lnTo>
                  <a:pt x="12744" y="364"/>
                </a:lnTo>
                <a:lnTo>
                  <a:pt x="12805" y="364"/>
                </a:lnTo>
                <a:lnTo>
                  <a:pt x="12805" y="286"/>
                </a:lnTo>
                <a:lnTo>
                  <a:pt x="12943" y="286"/>
                </a:lnTo>
                <a:lnTo>
                  <a:pt x="13081" y="259"/>
                </a:lnTo>
                <a:lnTo>
                  <a:pt x="13081" y="388"/>
                </a:lnTo>
                <a:lnTo>
                  <a:pt x="13152" y="423"/>
                </a:lnTo>
                <a:lnTo>
                  <a:pt x="13152" y="572"/>
                </a:lnTo>
                <a:lnTo>
                  <a:pt x="6579" y="572"/>
                </a:lnTo>
                <a:lnTo>
                  <a:pt x="6572" y="572"/>
                </a:lnTo>
                <a:lnTo>
                  <a:pt x="0" y="572"/>
                </a:lnTo>
                <a:lnTo>
                  <a:pt x="0" y="345"/>
                </a:lnTo>
                <a:close/>
              </a:path>
            </a:pathLst>
          </a:custGeom>
          <a:gradFill>
            <a:gsLst>
              <a:gs pos="0">
                <a:srgbClr val="C80000"/>
              </a:gs>
              <a:gs pos="100000">
                <a:srgbClr val="E4100D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49703"/>
              </a:lnSpc>
            </a:pPr>
            <a:endParaRPr lang="zh-CN" altLang="en-US" dirty="0">
              <a:ea typeface="字魂105号-简雅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C94F5AA6-7AB2-41D0-A5D7-2E492AB2AF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881" y="1094412"/>
            <a:ext cx="3653654" cy="37449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8BE9A7-41FB-44C4-A472-50C00B774F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209"/>
          <a:stretch/>
        </p:blipFill>
        <p:spPr>
          <a:xfrm>
            <a:off x="1" y="1"/>
            <a:ext cx="4427984" cy="1923678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8DFDF0FF-545F-4D8D-8118-54E42CC9DEAA}"/>
              </a:ext>
            </a:extLst>
          </p:cNvPr>
          <p:cNvSpPr txBox="1"/>
          <p:nvPr/>
        </p:nvSpPr>
        <p:spPr>
          <a:xfrm>
            <a:off x="899592" y="1491630"/>
            <a:ext cx="508985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rgbClr val="D20000"/>
                </a:solidFill>
                <a:effectLst>
                  <a:reflection blurRad="6350" stA="8000" endPos="32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党建工作汇报</a:t>
            </a:r>
            <a:endParaRPr lang="en-US" altLang="zh-CN" sz="6600" spc="300" dirty="0">
              <a:solidFill>
                <a:srgbClr val="D20000"/>
              </a:solidFill>
              <a:effectLst>
                <a:reflection blurRad="6350" stA="8000" endPos="32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7B732F3-BC49-4D12-AD00-25C5322BE29D}"/>
              </a:ext>
            </a:extLst>
          </p:cNvPr>
          <p:cNvSpPr/>
          <p:nvPr/>
        </p:nvSpPr>
        <p:spPr>
          <a:xfrm>
            <a:off x="930547" y="2461127"/>
            <a:ext cx="31373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党课培训  </a:t>
            </a:r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/ </a:t>
            </a: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 党校培训   </a:t>
            </a:r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/ </a:t>
            </a: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 微党课  </a:t>
            </a:r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工作汇报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5B4EFC0-5512-4594-BE5C-17B30DBBE3C8}"/>
              </a:ext>
            </a:extLst>
          </p:cNvPr>
          <p:cNvGrpSpPr/>
          <p:nvPr/>
        </p:nvGrpSpPr>
        <p:grpSpPr>
          <a:xfrm>
            <a:off x="1044964" y="2998567"/>
            <a:ext cx="1415770" cy="277000"/>
            <a:chOff x="3000778" y="3474093"/>
            <a:chExt cx="1415770" cy="277000"/>
          </a:xfrm>
        </p:grpSpPr>
        <p:sp>
          <p:nvSpPr>
            <p:cNvPr id="35" name="圆角矩形 21">
              <a:extLst>
                <a:ext uri="{FF2B5EF4-FFF2-40B4-BE49-F238E27FC236}">
                  <a16:creationId xmlns:a16="http://schemas.microsoft.com/office/drawing/2014/main" id="{45DF1B60-8095-41B1-B2CC-F29419C0E110}"/>
                </a:ext>
              </a:extLst>
            </p:cNvPr>
            <p:cNvSpPr/>
            <p:nvPr/>
          </p:nvSpPr>
          <p:spPr>
            <a:xfrm>
              <a:off x="3000778" y="3474093"/>
              <a:ext cx="1415770" cy="277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reflection blurRad="6350" stA="25000" endPos="57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D86FCB2-CE31-4578-9617-333C9C57AC43}"/>
                </a:ext>
              </a:extLst>
            </p:cNvPr>
            <p:cNvSpPr txBox="1"/>
            <p:nvPr/>
          </p:nvSpPr>
          <p:spPr>
            <a:xfrm>
              <a:off x="3053089" y="3507854"/>
              <a:ext cx="1334019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2D87C0-2DF2-4A0F-9BA6-E35E3C05517B}"/>
              </a:ext>
            </a:extLst>
          </p:cNvPr>
          <p:cNvGrpSpPr/>
          <p:nvPr/>
        </p:nvGrpSpPr>
        <p:grpSpPr>
          <a:xfrm>
            <a:off x="2479582" y="3001006"/>
            <a:ext cx="1415770" cy="277000"/>
            <a:chOff x="4721319" y="3474093"/>
            <a:chExt cx="1415770" cy="277000"/>
          </a:xfrm>
        </p:grpSpPr>
        <p:sp>
          <p:nvSpPr>
            <p:cNvPr id="37" name="圆角矩形 21">
              <a:extLst>
                <a:ext uri="{FF2B5EF4-FFF2-40B4-BE49-F238E27FC236}">
                  <a16:creationId xmlns:a16="http://schemas.microsoft.com/office/drawing/2014/main" id="{C4B1AF5B-9FFA-422C-B0BD-8E4AD7A7E0BB}"/>
                </a:ext>
              </a:extLst>
            </p:cNvPr>
            <p:cNvSpPr/>
            <p:nvPr/>
          </p:nvSpPr>
          <p:spPr>
            <a:xfrm>
              <a:off x="4721319" y="3474093"/>
              <a:ext cx="1415770" cy="277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reflection blurRad="6350" stA="25000" endPos="57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AB8D7EE-F36B-40EF-B16B-9D0F1D14C0DE}"/>
                </a:ext>
              </a:extLst>
            </p:cNvPr>
            <p:cNvSpPr txBox="1"/>
            <p:nvPr/>
          </p:nvSpPr>
          <p:spPr>
            <a:xfrm>
              <a:off x="4836965" y="3505415"/>
              <a:ext cx="1170513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汇报时间：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2021.10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5D69B71A-8FC5-4477-8CEA-472EF06970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490648"/>
            <a:ext cx="1080907" cy="7488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88547"/>
            <a:ext cx="9144000" cy="135495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069F464-FA7E-679B-2767-B8C2D6C254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"/>
            <a:ext cx="7051582" cy="19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9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2A83039-0C5E-412A-BC0A-EF90A24BAD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659" y="1078603"/>
            <a:ext cx="2088330" cy="1173597"/>
          </a:xfrm>
          <a:custGeom>
            <a:avLst/>
            <a:gdLst>
              <a:gd name="connsiteX0" fmla="*/ 0 w 2867479"/>
              <a:gd name="connsiteY0" fmla="*/ 0 h 1663698"/>
              <a:gd name="connsiteX1" fmla="*/ 2867479 w 2867479"/>
              <a:gd name="connsiteY1" fmla="*/ 0 h 1663698"/>
              <a:gd name="connsiteX2" fmla="*/ 2867479 w 2867479"/>
              <a:gd name="connsiteY2" fmla="*/ 1663698 h 1663698"/>
              <a:gd name="connsiteX3" fmla="*/ 0 w 2867479"/>
              <a:gd name="connsiteY3" fmla="*/ 1663698 h 1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7479" h="1663698">
                <a:moveTo>
                  <a:pt x="0" y="0"/>
                </a:moveTo>
                <a:lnTo>
                  <a:pt x="2867479" y="0"/>
                </a:lnTo>
                <a:lnTo>
                  <a:pt x="2867479" y="1663698"/>
                </a:lnTo>
                <a:lnTo>
                  <a:pt x="0" y="1663698"/>
                </a:lnTo>
                <a:close/>
              </a:path>
            </a:pathLst>
          </a:custGeom>
          <a:noFill/>
          <a:ln w="12700">
            <a:noFill/>
          </a:ln>
          <a:effectLst>
            <a:reflection blurRad="6350" stA="17000" endPos="35000" dist="25400" dir="5400000" sy="-100000" algn="bl" rotWithShape="0"/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E3A46FC-E2FB-4B02-BCE3-20786032C41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5490" y="1059582"/>
            <a:ext cx="2114989" cy="1211639"/>
          </a:xfrm>
          <a:custGeom>
            <a:avLst/>
            <a:gdLst>
              <a:gd name="connsiteX0" fmla="*/ 0 w 2867479"/>
              <a:gd name="connsiteY0" fmla="*/ 0 h 1663698"/>
              <a:gd name="connsiteX1" fmla="*/ 2867479 w 2867479"/>
              <a:gd name="connsiteY1" fmla="*/ 0 h 1663698"/>
              <a:gd name="connsiteX2" fmla="*/ 2867479 w 2867479"/>
              <a:gd name="connsiteY2" fmla="*/ 1663698 h 1663698"/>
              <a:gd name="connsiteX3" fmla="*/ 0 w 2867479"/>
              <a:gd name="connsiteY3" fmla="*/ 1663698 h 1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7479" h="1663698">
                <a:moveTo>
                  <a:pt x="0" y="0"/>
                </a:moveTo>
                <a:lnTo>
                  <a:pt x="2867479" y="0"/>
                </a:lnTo>
                <a:lnTo>
                  <a:pt x="2867479" y="1663698"/>
                </a:lnTo>
                <a:lnTo>
                  <a:pt x="0" y="1663698"/>
                </a:lnTo>
                <a:close/>
              </a:path>
            </a:pathLst>
          </a:custGeom>
          <a:noFill/>
          <a:ln w="12700">
            <a:noFill/>
          </a:ln>
          <a:effectLst>
            <a:reflection blurRad="6350" stA="17000" endPos="35000" dist="25400" dir="5400000" sy="-100000" algn="bl" rotWithShape="0"/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45DE1F9-7FE8-4729-9E33-EC26AB4135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738" y="1059582"/>
            <a:ext cx="2138612" cy="1211639"/>
          </a:xfrm>
          <a:custGeom>
            <a:avLst/>
            <a:gdLst>
              <a:gd name="connsiteX0" fmla="*/ 0 w 2867479"/>
              <a:gd name="connsiteY0" fmla="*/ 0 h 1663698"/>
              <a:gd name="connsiteX1" fmla="*/ 2867479 w 2867479"/>
              <a:gd name="connsiteY1" fmla="*/ 0 h 1663698"/>
              <a:gd name="connsiteX2" fmla="*/ 2867479 w 2867479"/>
              <a:gd name="connsiteY2" fmla="*/ 1663698 h 1663698"/>
              <a:gd name="connsiteX3" fmla="*/ 0 w 2867479"/>
              <a:gd name="connsiteY3" fmla="*/ 1663698 h 1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7479" h="1663698">
                <a:moveTo>
                  <a:pt x="0" y="0"/>
                </a:moveTo>
                <a:lnTo>
                  <a:pt x="2867479" y="0"/>
                </a:lnTo>
                <a:lnTo>
                  <a:pt x="2867479" y="1663698"/>
                </a:lnTo>
                <a:lnTo>
                  <a:pt x="0" y="1663698"/>
                </a:lnTo>
                <a:close/>
              </a:path>
            </a:pathLst>
          </a:custGeom>
          <a:noFill/>
          <a:ln w="12700">
            <a:noFill/>
          </a:ln>
          <a:effectLst>
            <a:reflection blurRad="6350" stA="17000" endPos="35000" dist="25400" dir="5400000" sy="-100000" algn="bl" rotWithShape="0"/>
          </a:effectLst>
        </p:spPr>
      </p:pic>
      <p:sp>
        <p:nvSpPr>
          <p:cNvPr id="5" name="PA-矩形 12">
            <a:extLst>
              <a:ext uri="{FF2B5EF4-FFF2-40B4-BE49-F238E27FC236}">
                <a16:creationId xmlns:a16="http://schemas.microsoft.com/office/drawing/2014/main" id="{09BDE709-F0AF-41DC-B875-C4F49A3E599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17820" y="2855627"/>
            <a:ext cx="1781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5F2017-8ADC-4215-B3D1-125F660FF6F4}"/>
              </a:ext>
            </a:extLst>
          </p:cNvPr>
          <p:cNvSpPr txBox="1"/>
          <p:nvPr/>
        </p:nvSpPr>
        <p:spPr>
          <a:xfrm>
            <a:off x="746000" y="3281069"/>
            <a:ext cx="2220546" cy="80284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algn="ctr">
              <a:defRPr b="0" i="0">
                <a:solidFill>
                  <a:srgbClr val="333333"/>
                </a:solidFill>
                <a:effectLst/>
                <a:latin typeface="-apple-system-font"/>
              </a:defRPr>
            </a:lvl1pPr>
          </a:lstStyle>
          <a:p>
            <a:pPr lvl="0" algn="l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  <a:endParaRPr lang="zh-CN" altLang="en-US" sz="1100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" name="PA-矩形 12">
            <a:extLst>
              <a:ext uri="{FF2B5EF4-FFF2-40B4-BE49-F238E27FC236}">
                <a16:creationId xmlns:a16="http://schemas.microsoft.com/office/drawing/2014/main" id="{8FBF83BD-DCB3-4F95-9455-8C7C40F9A2E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432334" y="2855627"/>
            <a:ext cx="1781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8" name="PA-矩形 12">
            <a:extLst>
              <a:ext uri="{FF2B5EF4-FFF2-40B4-BE49-F238E27FC236}">
                <a16:creationId xmlns:a16="http://schemas.microsoft.com/office/drawing/2014/main" id="{D52116D3-A796-4EEF-9084-69853100E87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39745" y="2855627"/>
            <a:ext cx="24693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71AC8B-3866-4461-8548-0094C1D67E6E}"/>
              </a:ext>
            </a:extLst>
          </p:cNvPr>
          <p:cNvSpPr txBox="1"/>
          <p:nvPr/>
        </p:nvSpPr>
        <p:spPr>
          <a:xfrm>
            <a:off x="3532870" y="3224959"/>
            <a:ext cx="2220546" cy="80284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algn="ctr">
              <a:defRPr b="0" i="0">
                <a:solidFill>
                  <a:srgbClr val="333333"/>
                </a:solidFill>
                <a:effectLst/>
                <a:latin typeface="-apple-system-font"/>
              </a:defRPr>
            </a:lvl1pPr>
          </a:lstStyle>
          <a:p>
            <a:pPr lvl="0" algn="l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  <a:endParaRPr lang="zh-CN" altLang="en-US" sz="1100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8F2DFD-9E18-4CCF-8328-0AEF5250A1D0}"/>
              </a:ext>
            </a:extLst>
          </p:cNvPr>
          <p:cNvSpPr txBox="1"/>
          <p:nvPr/>
        </p:nvSpPr>
        <p:spPr>
          <a:xfrm>
            <a:off x="6308738" y="3241967"/>
            <a:ext cx="2191714" cy="80284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algn="ctr">
              <a:defRPr b="0" i="0">
                <a:solidFill>
                  <a:srgbClr val="333333"/>
                </a:solidFill>
                <a:effectLst/>
                <a:latin typeface="-apple-system-font"/>
              </a:defRPr>
            </a:lvl1pPr>
          </a:lstStyle>
          <a:p>
            <a:pPr lvl="0" algn="l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  <a:endParaRPr lang="zh-CN" altLang="en-US" sz="1100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A693F2-39B4-4E6A-8461-F5ED60BC3C32}"/>
              </a:ext>
            </a:extLst>
          </p:cNvPr>
          <p:cNvSpPr txBox="1"/>
          <p:nvPr/>
        </p:nvSpPr>
        <p:spPr>
          <a:xfrm>
            <a:off x="683568" y="2467545"/>
            <a:ext cx="1124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202X.05</a:t>
            </a:r>
            <a:endParaRPr lang="zh-CN" altLang="en-US" sz="1400" spc="300" dirty="0">
              <a:gradFill>
                <a:gsLst>
                  <a:gs pos="2000">
                    <a:srgbClr val="F33136"/>
                  </a:gs>
                  <a:gs pos="100000">
                    <a:srgbClr val="C00000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3772C6-8784-4F32-8267-22A472C3F3B3}"/>
              </a:ext>
            </a:extLst>
          </p:cNvPr>
          <p:cNvSpPr txBox="1"/>
          <p:nvPr/>
        </p:nvSpPr>
        <p:spPr>
          <a:xfrm>
            <a:off x="3469991" y="2467545"/>
            <a:ext cx="1133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202X.06</a:t>
            </a:r>
            <a:endParaRPr lang="zh-CN" altLang="en-US" sz="1400" spc="300" dirty="0">
              <a:gradFill>
                <a:gsLst>
                  <a:gs pos="2000">
                    <a:srgbClr val="F33136"/>
                  </a:gs>
                  <a:gs pos="100000">
                    <a:srgbClr val="C00000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5663FA-4738-4E72-A8C1-D580C30CCF2D}"/>
              </a:ext>
            </a:extLst>
          </p:cNvPr>
          <p:cNvSpPr txBox="1"/>
          <p:nvPr/>
        </p:nvSpPr>
        <p:spPr>
          <a:xfrm>
            <a:off x="6256413" y="2467545"/>
            <a:ext cx="1133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202X.09</a:t>
            </a:r>
            <a:endParaRPr lang="zh-CN" altLang="en-US" sz="1400" spc="300" dirty="0">
              <a:gradFill>
                <a:gsLst>
                  <a:gs pos="2000">
                    <a:srgbClr val="F33136"/>
                  </a:gs>
                  <a:gs pos="100000">
                    <a:srgbClr val="C00000"/>
                  </a:gs>
                </a:gsLst>
                <a:lin ang="5400000" scaled="1"/>
              </a:gradFill>
              <a:latin typeface="+mn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2BABAEE-C69F-40D8-A808-E93D4FFEEFBE}"/>
              </a:ext>
            </a:extLst>
          </p:cNvPr>
          <p:cNvCxnSpPr>
            <a:cxnSpLocks/>
          </p:cNvCxnSpPr>
          <p:nvPr/>
        </p:nvCxnSpPr>
        <p:spPr>
          <a:xfrm>
            <a:off x="746000" y="2785277"/>
            <a:ext cx="2114989" cy="0"/>
          </a:xfrm>
          <a:prstGeom prst="line">
            <a:avLst/>
          </a:prstGeom>
          <a:ln w="3175">
            <a:solidFill>
              <a:srgbClr val="CC0B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04D7466-44D8-4588-912D-FA4239FE21DC}"/>
              </a:ext>
            </a:extLst>
          </p:cNvPr>
          <p:cNvCxnSpPr>
            <a:cxnSpLocks/>
          </p:cNvCxnSpPr>
          <p:nvPr/>
        </p:nvCxnSpPr>
        <p:spPr>
          <a:xfrm>
            <a:off x="3545491" y="2785277"/>
            <a:ext cx="2114989" cy="0"/>
          </a:xfrm>
          <a:prstGeom prst="line">
            <a:avLst/>
          </a:prstGeom>
          <a:ln w="3175">
            <a:solidFill>
              <a:srgbClr val="CC0B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773E02C-7EAB-48F3-A5AB-6648A2C2DB96}"/>
              </a:ext>
            </a:extLst>
          </p:cNvPr>
          <p:cNvCxnSpPr>
            <a:cxnSpLocks/>
          </p:cNvCxnSpPr>
          <p:nvPr/>
        </p:nvCxnSpPr>
        <p:spPr>
          <a:xfrm>
            <a:off x="6332361" y="2785277"/>
            <a:ext cx="2114989" cy="0"/>
          </a:xfrm>
          <a:prstGeom prst="line">
            <a:avLst/>
          </a:prstGeom>
          <a:ln w="3175">
            <a:solidFill>
              <a:srgbClr val="CC0B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1"/>
          <p:cNvSpPr txBox="1">
            <a:spLocks/>
          </p:cNvSpPr>
          <p:nvPr/>
        </p:nvSpPr>
        <p:spPr>
          <a:xfrm>
            <a:off x="1313027" y="267494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193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1888E00-A31A-4FD9-A75B-5FCD3BB63BE3}"/>
              </a:ext>
            </a:extLst>
          </p:cNvPr>
          <p:cNvSpPr/>
          <p:nvPr/>
        </p:nvSpPr>
        <p:spPr>
          <a:xfrm>
            <a:off x="2102124" y="1131590"/>
            <a:ext cx="6198693" cy="63670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A1D4F3-7B33-480F-95FF-DAE63AAF8CF8}"/>
              </a:ext>
            </a:extLst>
          </p:cNvPr>
          <p:cNvSpPr/>
          <p:nvPr/>
        </p:nvSpPr>
        <p:spPr>
          <a:xfrm>
            <a:off x="2102124" y="1923678"/>
            <a:ext cx="6198693" cy="63670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EB2B3D-B747-4E4E-91DC-967EF54373E4}"/>
              </a:ext>
            </a:extLst>
          </p:cNvPr>
          <p:cNvSpPr/>
          <p:nvPr/>
        </p:nvSpPr>
        <p:spPr>
          <a:xfrm>
            <a:off x="2102124" y="2649277"/>
            <a:ext cx="6198693" cy="63670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FE823DC-78BD-4A1A-A028-32DC20E6C87A}"/>
              </a:ext>
            </a:extLst>
          </p:cNvPr>
          <p:cNvSpPr/>
          <p:nvPr/>
        </p:nvSpPr>
        <p:spPr>
          <a:xfrm>
            <a:off x="2102124" y="3443175"/>
            <a:ext cx="6198693" cy="63670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6F486B-401D-4CFF-B290-25F6ADE14E94}"/>
              </a:ext>
            </a:extLst>
          </p:cNvPr>
          <p:cNvSpPr/>
          <p:nvPr/>
        </p:nvSpPr>
        <p:spPr>
          <a:xfrm>
            <a:off x="1460057" y="1203598"/>
            <a:ext cx="432048" cy="432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E0E5B39-7301-4A86-ACD1-1460E301E0CB}"/>
              </a:ext>
            </a:extLst>
          </p:cNvPr>
          <p:cNvSpPr/>
          <p:nvPr/>
        </p:nvSpPr>
        <p:spPr>
          <a:xfrm>
            <a:off x="1460057" y="1984233"/>
            <a:ext cx="432048" cy="432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3A6D5A9-48AF-4989-B41E-45AD3EBACCF3}"/>
              </a:ext>
            </a:extLst>
          </p:cNvPr>
          <p:cNvSpPr/>
          <p:nvPr/>
        </p:nvSpPr>
        <p:spPr>
          <a:xfrm>
            <a:off x="1460057" y="2764868"/>
            <a:ext cx="432048" cy="432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2CC6AF9-304A-4CC7-AAF9-98934ECE19A5}"/>
              </a:ext>
            </a:extLst>
          </p:cNvPr>
          <p:cNvSpPr/>
          <p:nvPr/>
        </p:nvSpPr>
        <p:spPr>
          <a:xfrm>
            <a:off x="1460057" y="3545502"/>
            <a:ext cx="432048" cy="432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E96F639A-E62D-434C-B6A2-427D762F9276}"/>
              </a:ext>
            </a:extLst>
          </p:cNvPr>
          <p:cNvSpPr/>
          <p:nvPr/>
        </p:nvSpPr>
        <p:spPr>
          <a:xfrm>
            <a:off x="1419648" y="1154604"/>
            <a:ext cx="533923" cy="533923"/>
          </a:xfrm>
          <a:prstGeom prst="arc">
            <a:avLst>
              <a:gd name="adj1" fmla="val 17675787"/>
              <a:gd name="adj2" fmla="val 40906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F163BCE1-C40C-4AA9-84FF-D8AEE3E30C89}"/>
              </a:ext>
            </a:extLst>
          </p:cNvPr>
          <p:cNvSpPr/>
          <p:nvPr/>
        </p:nvSpPr>
        <p:spPr>
          <a:xfrm>
            <a:off x="1419648" y="1919119"/>
            <a:ext cx="533923" cy="533923"/>
          </a:xfrm>
          <a:prstGeom prst="arc">
            <a:avLst>
              <a:gd name="adj1" fmla="val 17675787"/>
              <a:gd name="adj2" fmla="val 40906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5BA58223-9B80-42EC-9B87-43BE0B778309}"/>
              </a:ext>
            </a:extLst>
          </p:cNvPr>
          <p:cNvSpPr/>
          <p:nvPr/>
        </p:nvSpPr>
        <p:spPr>
          <a:xfrm>
            <a:off x="1419648" y="2713930"/>
            <a:ext cx="533923" cy="533923"/>
          </a:xfrm>
          <a:prstGeom prst="arc">
            <a:avLst>
              <a:gd name="adj1" fmla="val 17675787"/>
              <a:gd name="adj2" fmla="val 40906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2AEBAFA3-C878-4B51-BDF6-238E4F79BAEE}"/>
              </a:ext>
            </a:extLst>
          </p:cNvPr>
          <p:cNvSpPr/>
          <p:nvPr/>
        </p:nvSpPr>
        <p:spPr>
          <a:xfrm>
            <a:off x="1419648" y="3494564"/>
            <a:ext cx="533923" cy="533923"/>
          </a:xfrm>
          <a:prstGeom prst="arc">
            <a:avLst>
              <a:gd name="adj1" fmla="val 17675787"/>
              <a:gd name="adj2" fmla="val 40906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1385047" y="277987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5489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:a16="http://schemas.microsoft.com/office/drawing/2014/main" id="{7EAE7124-E69C-4DBE-9DC7-0D2945A13411}"/>
              </a:ext>
            </a:extLst>
          </p:cNvPr>
          <p:cNvSpPr>
            <a:spLocks noChangeAspect="1"/>
          </p:cNvSpPr>
          <p:nvPr/>
        </p:nvSpPr>
        <p:spPr>
          <a:xfrm>
            <a:off x="827584" y="2067694"/>
            <a:ext cx="1350000" cy="1350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AF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F2FEBCF-A595-4730-AA2C-AC8B305AC910}"/>
              </a:ext>
            </a:extLst>
          </p:cNvPr>
          <p:cNvSpPr/>
          <p:nvPr/>
        </p:nvSpPr>
        <p:spPr>
          <a:xfrm>
            <a:off x="3567227" y="1121007"/>
            <a:ext cx="4478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C4F1ABD-28EE-4CC4-AF95-AFC207C83B84}"/>
              </a:ext>
            </a:extLst>
          </p:cNvPr>
          <p:cNvSpPr/>
          <p:nvPr/>
        </p:nvSpPr>
        <p:spPr>
          <a:xfrm>
            <a:off x="2975277" y="1144091"/>
            <a:ext cx="700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1E1C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rgbClr val="EB1E1C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9D6735-9F33-4892-9EE0-216FB138EED6}"/>
              </a:ext>
            </a:extLst>
          </p:cNvPr>
          <p:cNvSpPr/>
          <p:nvPr/>
        </p:nvSpPr>
        <p:spPr>
          <a:xfrm>
            <a:off x="2975277" y="1875429"/>
            <a:ext cx="700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1E1C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rgbClr val="EB1E1C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176C310-2FC5-4C52-BFA4-5924204D39B5}"/>
              </a:ext>
            </a:extLst>
          </p:cNvPr>
          <p:cNvSpPr/>
          <p:nvPr/>
        </p:nvSpPr>
        <p:spPr>
          <a:xfrm>
            <a:off x="3567227" y="1850579"/>
            <a:ext cx="4478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3D579F9-3047-409C-9F73-CAE5C411DE60}"/>
              </a:ext>
            </a:extLst>
          </p:cNvPr>
          <p:cNvSpPr/>
          <p:nvPr/>
        </p:nvSpPr>
        <p:spPr>
          <a:xfrm>
            <a:off x="2975277" y="2606761"/>
            <a:ext cx="700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1E1C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rgbClr val="EB1E1C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31C5E7-C9BB-40A1-9345-C903A1CD3055}"/>
              </a:ext>
            </a:extLst>
          </p:cNvPr>
          <p:cNvSpPr/>
          <p:nvPr/>
        </p:nvSpPr>
        <p:spPr>
          <a:xfrm>
            <a:off x="3567227" y="2581911"/>
            <a:ext cx="4478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62A09DE-D0F0-41A6-84E1-A9AFD5C43964}"/>
              </a:ext>
            </a:extLst>
          </p:cNvPr>
          <p:cNvSpPr/>
          <p:nvPr/>
        </p:nvSpPr>
        <p:spPr>
          <a:xfrm>
            <a:off x="2975277" y="3335667"/>
            <a:ext cx="700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1E1C"/>
                </a:solidFill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srgbClr val="EB1E1C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638DE06-F44B-4D92-BE88-39E084336EC9}"/>
              </a:ext>
            </a:extLst>
          </p:cNvPr>
          <p:cNvSpPr/>
          <p:nvPr/>
        </p:nvSpPr>
        <p:spPr>
          <a:xfrm>
            <a:off x="3567227" y="3308141"/>
            <a:ext cx="4478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56CAE38-D3AD-4BFF-87CA-107B9258D56B}"/>
              </a:ext>
            </a:extLst>
          </p:cNvPr>
          <p:cNvSpPr/>
          <p:nvPr/>
        </p:nvSpPr>
        <p:spPr>
          <a:xfrm>
            <a:off x="2975277" y="4069020"/>
            <a:ext cx="700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1E1C"/>
                </a:solidFill>
                <a:cs typeface="+mn-ea"/>
                <a:sym typeface="+mn-lt"/>
              </a:rPr>
              <a:t>05</a:t>
            </a:r>
            <a:endParaRPr lang="zh-CN" altLang="en-US" sz="2400" b="1" dirty="0">
              <a:solidFill>
                <a:srgbClr val="EB1E1C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DBB5AF3-806A-486C-A844-9CEB80459ECA}"/>
              </a:ext>
            </a:extLst>
          </p:cNvPr>
          <p:cNvSpPr/>
          <p:nvPr/>
        </p:nvSpPr>
        <p:spPr>
          <a:xfrm>
            <a:off x="3567227" y="4046144"/>
            <a:ext cx="4478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左大括号 19">
            <a:extLst>
              <a:ext uri="{FF2B5EF4-FFF2-40B4-BE49-F238E27FC236}">
                <a16:creationId xmlns:a16="http://schemas.microsoft.com/office/drawing/2014/main" id="{7E9EF137-897B-4DCF-856B-27CDE3023CA4}"/>
              </a:ext>
            </a:extLst>
          </p:cNvPr>
          <p:cNvSpPr/>
          <p:nvPr/>
        </p:nvSpPr>
        <p:spPr>
          <a:xfrm>
            <a:off x="2363828" y="1374923"/>
            <a:ext cx="425230" cy="2924929"/>
          </a:xfrm>
          <a:prstGeom prst="leftBrace">
            <a:avLst>
              <a:gd name="adj1" fmla="val 14705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1385047" y="277987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6458360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67544" y="1275606"/>
            <a:ext cx="8307938" cy="2779025"/>
            <a:chOff x="459913" y="2285460"/>
            <a:chExt cx="11120377" cy="37197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02BDAA-93D4-4668-B7CC-CF37856CE5A1}"/>
                </a:ext>
              </a:extLst>
            </p:cNvPr>
            <p:cNvSpPr txBox="1"/>
            <p:nvPr/>
          </p:nvSpPr>
          <p:spPr>
            <a:xfrm>
              <a:off x="7483319" y="2621879"/>
              <a:ext cx="4096971" cy="6303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……</a:t>
              </a:r>
              <a:endParaRPr lang="zh-CN" altLang="en-US" sz="1050" spc="3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4923D3B-18E0-418E-82EF-2BCDEC8E446E}"/>
                </a:ext>
              </a:extLst>
            </p:cNvPr>
            <p:cNvSpPr txBox="1"/>
            <p:nvPr/>
          </p:nvSpPr>
          <p:spPr>
            <a:xfrm>
              <a:off x="7912009" y="3938312"/>
              <a:ext cx="3668281" cy="7724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  <a:endParaRPr lang="zh-CN" altLang="en-US" sz="1050" spc="3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837A42E-9886-4BFC-AFEF-1A0C474FC225}"/>
                </a:ext>
              </a:extLst>
            </p:cNvPr>
            <p:cNvSpPr txBox="1"/>
            <p:nvPr/>
          </p:nvSpPr>
          <p:spPr>
            <a:xfrm>
              <a:off x="652378" y="2626085"/>
              <a:ext cx="4092741" cy="6303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……</a:t>
              </a:r>
              <a:endParaRPr lang="zh-CN" altLang="en-US" sz="1050" spc="3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FBC5859-CAAB-41EB-A9CF-F0F58D66643E}"/>
                </a:ext>
              </a:extLst>
            </p:cNvPr>
            <p:cNvGrpSpPr/>
            <p:nvPr/>
          </p:nvGrpSpPr>
          <p:grpSpPr>
            <a:xfrm>
              <a:off x="4381498" y="2285460"/>
              <a:ext cx="3429002" cy="3315558"/>
              <a:chOff x="4611313" y="2963723"/>
              <a:chExt cx="2969372" cy="287113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3C7BC0D-B7B1-44A7-A1D0-396AB528DF7F}"/>
                  </a:ext>
                </a:extLst>
              </p:cNvPr>
              <p:cNvSpPr/>
              <p:nvPr/>
            </p:nvSpPr>
            <p:spPr>
              <a:xfrm>
                <a:off x="5161760" y="3465051"/>
                <a:ext cx="1868480" cy="1868478"/>
              </a:xfrm>
              <a:prstGeom prst="ellipse">
                <a:avLst/>
              </a:prstGeom>
              <a:gradFill>
                <a:gsLst>
                  <a:gs pos="0">
                    <a:srgbClr val="FF3A30"/>
                  </a:gs>
                  <a:gs pos="100000">
                    <a:srgbClr val="DE030A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F871FAEE-0CBC-4A4E-B887-7095205A48E3}"/>
                  </a:ext>
                </a:extLst>
              </p:cNvPr>
              <p:cNvGrpSpPr/>
              <p:nvPr/>
            </p:nvGrpSpPr>
            <p:grpSpPr>
              <a:xfrm>
                <a:off x="4943542" y="3246782"/>
                <a:ext cx="2304914" cy="2304914"/>
                <a:chOff x="16485360" y="4155729"/>
                <a:chExt cx="5296430" cy="5296430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7491080E-BFAE-432A-AF3C-F0276B392507}"/>
                    </a:ext>
                  </a:extLst>
                </p:cNvPr>
                <p:cNvGrpSpPr/>
                <p:nvPr/>
              </p:nvGrpSpPr>
              <p:grpSpPr>
                <a:xfrm>
                  <a:off x="16485360" y="4155729"/>
                  <a:ext cx="5296430" cy="5296430"/>
                  <a:chOff x="3456839" y="789839"/>
                  <a:chExt cx="5278321" cy="5278321"/>
                </a:xfrm>
              </p:grpSpPr>
              <p:sp>
                <p:nvSpPr>
                  <p:cNvPr id="21" name="弧形 20">
                    <a:extLst>
                      <a:ext uri="{FF2B5EF4-FFF2-40B4-BE49-F238E27FC236}">
                        <a16:creationId xmlns:a16="http://schemas.microsoft.com/office/drawing/2014/main" id="{4607905C-B296-4D46-BBD9-B682302F0BDA}"/>
                      </a:ext>
                    </a:extLst>
                  </p:cNvPr>
                  <p:cNvSpPr/>
                  <p:nvPr/>
                </p:nvSpPr>
                <p:spPr>
                  <a:xfrm>
                    <a:off x="3644900" y="977900"/>
                    <a:ext cx="4902200" cy="4902200"/>
                  </a:xfrm>
                  <a:prstGeom prst="arc">
                    <a:avLst>
                      <a:gd name="adj1" fmla="val 7471743"/>
                      <a:gd name="adj2" fmla="val 12121698"/>
                    </a:avLst>
                  </a:prstGeom>
                  <a:noFill/>
                  <a:ln w="12700" cap="flat" cmpd="sng" algn="ctr">
                    <a:solidFill>
                      <a:srgbClr val="DE030A">
                        <a:alpha val="51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  <p:sp>
                <p:nvSpPr>
                  <p:cNvPr id="22" name="弧形 21">
                    <a:extLst>
                      <a:ext uri="{FF2B5EF4-FFF2-40B4-BE49-F238E27FC236}">
                        <a16:creationId xmlns:a16="http://schemas.microsoft.com/office/drawing/2014/main" id="{D6E723EB-23BD-47D4-BA79-78860A39CF48}"/>
                      </a:ext>
                    </a:extLst>
                  </p:cNvPr>
                  <p:cNvSpPr/>
                  <p:nvPr/>
                </p:nvSpPr>
                <p:spPr>
                  <a:xfrm>
                    <a:off x="3456839" y="789839"/>
                    <a:ext cx="5278321" cy="5278321"/>
                  </a:xfrm>
                  <a:prstGeom prst="arc">
                    <a:avLst>
                      <a:gd name="adj1" fmla="val 4305698"/>
                      <a:gd name="adj2" fmla="val 9813202"/>
                    </a:avLst>
                  </a:prstGeom>
                  <a:noFill/>
                  <a:ln w="12700" cap="flat" cmpd="sng" algn="ctr">
                    <a:solidFill>
                      <a:srgbClr val="DE030A">
                        <a:alpha val="51000"/>
                      </a:srgbClr>
                    </a:solidFill>
                    <a:prstDash val="dash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0885CA12-21DF-4ABF-9792-A92837A1C01C}"/>
                    </a:ext>
                  </a:extLst>
                </p:cNvPr>
                <p:cNvGrpSpPr/>
                <p:nvPr/>
              </p:nvGrpSpPr>
              <p:grpSpPr>
                <a:xfrm rot="11020182">
                  <a:off x="16485360" y="4155729"/>
                  <a:ext cx="5296430" cy="5296430"/>
                  <a:chOff x="3456839" y="789839"/>
                  <a:chExt cx="5278321" cy="5278321"/>
                </a:xfrm>
              </p:grpSpPr>
              <p:sp>
                <p:nvSpPr>
                  <p:cNvPr id="19" name="弧形 18">
                    <a:extLst>
                      <a:ext uri="{FF2B5EF4-FFF2-40B4-BE49-F238E27FC236}">
                        <a16:creationId xmlns:a16="http://schemas.microsoft.com/office/drawing/2014/main" id="{F2FB5289-FB8B-47AA-9A34-18CA38E52B57}"/>
                      </a:ext>
                    </a:extLst>
                  </p:cNvPr>
                  <p:cNvSpPr/>
                  <p:nvPr/>
                </p:nvSpPr>
                <p:spPr>
                  <a:xfrm>
                    <a:off x="3644900" y="977900"/>
                    <a:ext cx="4902200" cy="4902200"/>
                  </a:xfrm>
                  <a:prstGeom prst="arc">
                    <a:avLst>
                      <a:gd name="adj1" fmla="val 7471743"/>
                      <a:gd name="adj2" fmla="val 12121698"/>
                    </a:avLst>
                  </a:prstGeom>
                  <a:noFill/>
                  <a:ln w="12700" cap="flat" cmpd="sng" algn="ctr">
                    <a:solidFill>
                      <a:srgbClr val="DE030A">
                        <a:alpha val="51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  <p:sp>
                <p:nvSpPr>
                  <p:cNvPr id="20" name="弧形 19">
                    <a:extLst>
                      <a:ext uri="{FF2B5EF4-FFF2-40B4-BE49-F238E27FC236}">
                        <a16:creationId xmlns:a16="http://schemas.microsoft.com/office/drawing/2014/main" id="{5360C897-F6AD-447B-A690-6E6A1C0179A0}"/>
                      </a:ext>
                    </a:extLst>
                  </p:cNvPr>
                  <p:cNvSpPr/>
                  <p:nvPr/>
                </p:nvSpPr>
                <p:spPr>
                  <a:xfrm>
                    <a:off x="3456839" y="789839"/>
                    <a:ext cx="5278321" cy="5278321"/>
                  </a:xfrm>
                  <a:prstGeom prst="arc">
                    <a:avLst>
                      <a:gd name="adj1" fmla="val 4305698"/>
                      <a:gd name="adj2" fmla="val 9813202"/>
                    </a:avLst>
                  </a:prstGeom>
                  <a:noFill/>
                  <a:ln w="12700" cap="flat" cmpd="sng" algn="ctr">
                    <a:solidFill>
                      <a:srgbClr val="DE030A">
                        <a:alpha val="51000"/>
                      </a:srgbClr>
                    </a:solidFill>
                    <a:prstDash val="dash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909A844-BFBF-42AB-8517-5F275EA25781}"/>
                  </a:ext>
                </a:extLst>
              </p:cNvPr>
              <p:cNvSpPr txBox="1"/>
              <p:nvPr/>
            </p:nvSpPr>
            <p:spPr>
              <a:xfrm>
                <a:off x="5234940" y="4030374"/>
                <a:ext cx="1722120" cy="820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spc="300" dirty="0">
                    <a:solidFill>
                      <a:schemeClr val="bg1"/>
                    </a:solidFill>
                    <a:latin typeface="+mn-ea"/>
                  </a:rPr>
                  <a:t>添加标题文本</a:t>
                </a:r>
                <a:endParaRPr lang="zh-CN" altLang="en-US" sz="20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D365D4BF-E9AF-438B-811B-C4A430768C83}"/>
                  </a:ext>
                </a:extLst>
              </p:cNvPr>
              <p:cNvSpPr/>
              <p:nvPr/>
            </p:nvSpPr>
            <p:spPr>
              <a:xfrm>
                <a:off x="4657422" y="2963723"/>
                <a:ext cx="2871138" cy="2871134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rgbClr val="DE030A">
                        <a:alpha val="60000"/>
                      </a:srgbClr>
                    </a:gs>
                    <a:gs pos="51000">
                      <a:srgbClr val="DE030A">
                        <a:alpha val="0"/>
                      </a:srgbClr>
                    </a:gs>
                    <a:gs pos="100000">
                      <a:srgbClr val="DE030A">
                        <a:alpha val="60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11FBBA3-FB29-4D0A-9C94-78B1CB2F5668}"/>
                  </a:ext>
                </a:extLst>
              </p:cNvPr>
              <p:cNvSpPr/>
              <p:nvPr/>
            </p:nvSpPr>
            <p:spPr>
              <a:xfrm>
                <a:off x="5110141" y="3276254"/>
                <a:ext cx="88490" cy="8849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DE03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8D94E74-A47E-4E4A-96E8-4BF5A138CA60}"/>
                  </a:ext>
                </a:extLst>
              </p:cNvPr>
              <p:cNvSpPr/>
              <p:nvPr/>
            </p:nvSpPr>
            <p:spPr>
              <a:xfrm>
                <a:off x="5110141" y="5447397"/>
                <a:ext cx="88490" cy="8849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DE03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533B718-D5DD-4843-8BCC-75FBC2FC8D26}"/>
                  </a:ext>
                </a:extLst>
              </p:cNvPr>
              <p:cNvSpPr/>
              <p:nvPr/>
            </p:nvSpPr>
            <p:spPr>
              <a:xfrm>
                <a:off x="4611313" y="4354993"/>
                <a:ext cx="88490" cy="8849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DE03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5E55898-D981-4684-A5E3-8612480CDE7F}"/>
                  </a:ext>
                </a:extLst>
              </p:cNvPr>
              <p:cNvSpPr/>
              <p:nvPr/>
            </p:nvSpPr>
            <p:spPr>
              <a:xfrm>
                <a:off x="7492195" y="4354993"/>
                <a:ext cx="88490" cy="8849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DE03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2087B2F1-1F69-4062-8849-3EADFF6F4902}"/>
                  </a:ext>
                </a:extLst>
              </p:cNvPr>
              <p:cNvSpPr/>
              <p:nvPr/>
            </p:nvSpPr>
            <p:spPr>
              <a:xfrm>
                <a:off x="7001804" y="3276254"/>
                <a:ext cx="88490" cy="8849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DE03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5A2654F-3586-4F1A-841B-1DA779D3E1D0}"/>
                  </a:ext>
                </a:extLst>
              </p:cNvPr>
              <p:cNvSpPr/>
              <p:nvPr/>
            </p:nvSpPr>
            <p:spPr>
              <a:xfrm>
                <a:off x="7001804" y="5447397"/>
                <a:ext cx="88490" cy="8849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DE03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n-ea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C5709FA-07FB-4701-B76F-FCC271664B7C}"/>
                </a:ext>
              </a:extLst>
            </p:cNvPr>
            <p:cNvSpPr txBox="1"/>
            <p:nvPr/>
          </p:nvSpPr>
          <p:spPr>
            <a:xfrm>
              <a:off x="7479736" y="2297127"/>
              <a:ext cx="2029397" cy="370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1A15F03-8DEB-493C-9C35-55E8626D7B80}"/>
                </a:ext>
              </a:extLst>
            </p:cNvPr>
            <p:cNvSpPr txBox="1"/>
            <p:nvPr/>
          </p:nvSpPr>
          <p:spPr>
            <a:xfrm>
              <a:off x="7913094" y="3580161"/>
              <a:ext cx="2029397" cy="370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D215B5A-2B1C-40CB-9F5E-72193C0D5A28}"/>
                </a:ext>
              </a:extLst>
            </p:cNvPr>
            <p:cNvSpPr txBox="1"/>
            <p:nvPr/>
          </p:nvSpPr>
          <p:spPr>
            <a:xfrm>
              <a:off x="7483319" y="5374942"/>
              <a:ext cx="4096971" cy="6303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……</a:t>
              </a:r>
              <a:endParaRPr lang="zh-CN" altLang="en-US" sz="1050" spc="3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A9B77D6-9555-4F74-A430-CD83936D78F9}"/>
                </a:ext>
              </a:extLst>
            </p:cNvPr>
            <p:cNvSpPr txBox="1"/>
            <p:nvPr/>
          </p:nvSpPr>
          <p:spPr>
            <a:xfrm>
              <a:off x="7479736" y="5050191"/>
              <a:ext cx="2029397" cy="370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7EC4748-76D5-4730-8882-AFDCF9E30420}"/>
                </a:ext>
              </a:extLst>
            </p:cNvPr>
            <p:cNvSpPr txBox="1"/>
            <p:nvPr/>
          </p:nvSpPr>
          <p:spPr>
            <a:xfrm>
              <a:off x="3015785" y="2297127"/>
              <a:ext cx="2029397" cy="370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B83719B-56EA-4051-A8C0-2EF868EB0C33}"/>
                </a:ext>
              </a:extLst>
            </p:cNvPr>
            <p:cNvSpPr txBox="1"/>
            <p:nvPr/>
          </p:nvSpPr>
          <p:spPr>
            <a:xfrm>
              <a:off x="459913" y="3909958"/>
              <a:ext cx="3747563" cy="9022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  <a:endParaRPr lang="zh-CN" altLang="en-US" sz="1050" spc="3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69A7E1-0AAD-486D-AA2E-2FCD10B691BD}"/>
                </a:ext>
              </a:extLst>
            </p:cNvPr>
            <p:cNvSpPr txBox="1"/>
            <p:nvPr/>
          </p:nvSpPr>
          <p:spPr>
            <a:xfrm>
              <a:off x="2170774" y="3580999"/>
              <a:ext cx="2029397" cy="370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E569321-DA74-4553-A995-363A662A6229}"/>
                </a:ext>
              </a:extLst>
            </p:cNvPr>
            <p:cNvSpPr txBox="1"/>
            <p:nvPr/>
          </p:nvSpPr>
          <p:spPr>
            <a:xfrm>
              <a:off x="713623" y="5351048"/>
              <a:ext cx="4036716" cy="6303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05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……</a:t>
              </a:r>
              <a:endParaRPr lang="zh-CN" altLang="en-US" sz="1050" spc="3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5E2CEFC-A2D4-4E2D-9B44-F0A2FD5D5B3D}"/>
                </a:ext>
              </a:extLst>
            </p:cNvPr>
            <p:cNvSpPr txBox="1"/>
            <p:nvPr/>
          </p:nvSpPr>
          <p:spPr>
            <a:xfrm>
              <a:off x="3006326" y="5022088"/>
              <a:ext cx="2256354" cy="370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sp>
        <p:nvSpPr>
          <p:cNvPr id="33" name="标题 1"/>
          <p:cNvSpPr txBox="1">
            <a:spLocks/>
          </p:cNvSpPr>
          <p:nvPr/>
        </p:nvSpPr>
        <p:spPr>
          <a:xfrm>
            <a:off x="1313027" y="267494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758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21">
            <a:extLst>
              <a:ext uri="{FF2B5EF4-FFF2-40B4-BE49-F238E27FC236}">
                <a16:creationId xmlns:a16="http://schemas.microsoft.com/office/drawing/2014/main" id="{45DF1B60-8095-41B1-B2CC-F29419C0E110}"/>
              </a:ext>
            </a:extLst>
          </p:cNvPr>
          <p:cNvSpPr/>
          <p:nvPr/>
        </p:nvSpPr>
        <p:spPr>
          <a:xfrm rot="10800000">
            <a:off x="1071707" y="1088105"/>
            <a:ext cx="4119191" cy="39215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EB1E1C">
                  <a:alpha val="0"/>
                </a:srgbClr>
              </a:gs>
              <a:gs pos="100000">
                <a:srgbClr val="D60000"/>
              </a:gs>
            </a:gsLst>
            <a:lin ang="0" scaled="1"/>
            <a:tileRect/>
          </a:gradFill>
          <a:ln>
            <a:noFill/>
          </a:ln>
          <a:effectLst>
            <a:reflection blurRad="6350" stA="25000" endPos="57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21612" y="-146138"/>
            <a:ext cx="7754867" cy="4124755"/>
            <a:chOff x="736359" y="62333"/>
            <a:chExt cx="11559438" cy="614837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630F414-7049-4BBE-9EC4-DEFD4A551904}"/>
                </a:ext>
              </a:extLst>
            </p:cNvPr>
            <p:cNvGrpSpPr/>
            <p:nvPr/>
          </p:nvGrpSpPr>
          <p:grpSpPr>
            <a:xfrm>
              <a:off x="2915660" y="3724685"/>
              <a:ext cx="0" cy="2486025"/>
              <a:chOff x="619125" y="3895725"/>
              <a:chExt cx="0" cy="2486025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439A557F-D83B-4438-9A32-CA00E49340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2486025"/>
              </a:xfrm>
              <a:prstGeom prst="line">
                <a:avLst/>
              </a:prstGeom>
              <a:ln>
                <a:gradFill>
                  <a:gsLst>
                    <a:gs pos="0">
                      <a:srgbClr val="CC0B0C"/>
                    </a:gs>
                    <a:gs pos="100000">
                      <a:srgbClr val="CC0B0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85DE5E7A-75C7-46F7-B863-D878561E8E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504825"/>
              </a:xfrm>
              <a:prstGeom prst="line">
                <a:avLst/>
              </a:prstGeom>
              <a:ln w="47625">
                <a:gradFill>
                  <a:gsLst>
                    <a:gs pos="0">
                      <a:srgbClr val="CC0B0C"/>
                    </a:gs>
                    <a:gs pos="100000">
                      <a:srgbClr val="CC0B0C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D8857D4-48AC-4546-845E-0DA282CCD402}"/>
                </a:ext>
              </a:extLst>
            </p:cNvPr>
            <p:cNvGrpSpPr/>
            <p:nvPr/>
          </p:nvGrpSpPr>
          <p:grpSpPr>
            <a:xfrm>
              <a:off x="5212195" y="3297250"/>
              <a:ext cx="0" cy="2486025"/>
              <a:chOff x="619125" y="3895725"/>
              <a:chExt cx="0" cy="2486025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1E0EF0BB-AEBC-4743-98EA-CEA6AA8E92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2486025"/>
              </a:xfrm>
              <a:prstGeom prst="line">
                <a:avLst/>
              </a:prstGeom>
              <a:ln>
                <a:gradFill>
                  <a:gsLst>
                    <a:gs pos="0">
                      <a:srgbClr val="CC0B0C"/>
                    </a:gs>
                    <a:gs pos="100000">
                      <a:srgbClr val="CC0B0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4261DC8D-B755-4CC7-B880-32C815125C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504825"/>
              </a:xfrm>
              <a:prstGeom prst="line">
                <a:avLst/>
              </a:prstGeom>
              <a:ln w="47625">
                <a:gradFill>
                  <a:gsLst>
                    <a:gs pos="0">
                      <a:srgbClr val="CC0B0C"/>
                    </a:gs>
                    <a:gs pos="100000">
                      <a:srgbClr val="CC0B0C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9D493BC-CF9B-4680-B3F3-A38B4981EA76}"/>
                </a:ext>
              </a:extLst>
            </p:cNvPr>
            <p:cNvGrpSpPr/>
            <p:nvPr/>
          </p:nvGrpSpPr>
          <p:grpSpPr>
            <a:xfrm>
              <a:off x="7508730" y="2869816"/>
              <a:ext cx="0" cy="2486025"/>
              <a:chOff x="619125" y="3895725"/>
              <a:chExt cx="0" cy="248602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53E58840-FBD2-4EAC-9D2F-ED8238C6D7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2486025"/>
              </a:xfrm>
              <a:prstGeom prst="line">
                <a:avLst/>
              </a:prstGeom>
              <a:ln>
                <a:gradFill>
                  <a:gsLst>
                    <a:gs pos="0">
                      <a:srgbClr val="CC0B0C"/>
                    </a:gs>
                    <a:gs pos="100000">
                      <a:srgbClr val="CC0B0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2F8CFC9D-BE33-4063-BD09-4665B6149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504825"/>
              </a:xfrm>
              <a:prstGeom prst="line">
                <a:avLst/>
              </a:prstGeom>
              <a:ln w="47625">
                <a:gradFill>
                  <a:gsLst>
                    <a:gs pos="0">
                      <a:srgbClr val="CC0B0C"/>
                    </a:gs>
                    <a:gs pos="100000">
                      <a:srgbClr val="CC0B0C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28C6BE1-8DCE-4825-8875-6E8430DDA66F}"/>
                </a:ext>
              </a:extLst>
            </p:cNvPr>
            <p:cNvGrpSpPr/>
            <p:nvPr/>
          </p:nvGrpSpPr>
          <p:grpSpPr>
            <a:xfrm>
              <a:off x="9805265" y="2442382"/>
              <a:ext cx="0" cy="2486025"/>
              <a:chOff x="619125" y="3895725"/>
              <a:chExt cx="0" cy="2486025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461922DA-C4BD-41A4-8B5E-F1FDC3FF72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2486025"/>
              </a:xfrm>
              <a:prstGeom prst="line">
                <a:avLst/>
              </a:prstGeom>
              <a:ln>
                <a:gradFill>
                  <a:gsLst>
                    <a:gs pos="0">
                      <a:srgbClr val="CC0B0C"/>
                    </a:gs>
                    <a:gs pos="100000">
                      <a:srgbClr val="CC0B0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9197C04-6559-405D-A53E-7E75103372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125" y="3895725"/>
                <a:ext cx="0" cy="504825"/>
              </a:xfrm>
              <a:prstGeom prst="line">
                <a:avLst/>
              </a:prstGeom>
              <a:ln w="47625">
                <a:gradFill>
                  <a:gsLst>
                    <a:gs pos="0">
                      <a:srgbClr val="CC0B0C"/>
                    </a:gs>
                    <a:gs pos="100000">
                      <a:srgbClr val="CC0B0C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08B17D0-3FEB-42D3-A3FA-6CE375D40B34}"/>
                </a:ext>
              </a:extLst>
            </p:cNvPr>
            <p:cNvSpPr txBox="1"/>
            <p:nvPr/>
          </p:nvSpPr>
          <p:spPr>
            <a:xfrm>
              <a:off x="736359" y="4082703"/>
              <a:ext cx="2025670" cy="458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30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030788-1AEB-462D-B9DC-84AC12CDEF17}"/>
                </a:ext>
              </a:extLst>
            </p:cNvPr>
            <p:cNvSpPr txBox="1"/>
            <p:nvPr/>
          </p:nvSpPr>
          <p:spPr>
            <a:xfrm>
              <a:off x="3028835" y="3636508"/>
              <a:ext cx="1614219" cy="458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30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0A0434-24B3-469B-9991-80C8841EFCF7}"/>
                </a:ext>
              </a:extLst>
            </p:cNvPr>
            <p:cNvSpPr txBox="1"/>
            <p:nvPr/>
          </p:nvSpPr>
          <p:spPr>
            <a:xfrm>
              <a:off x="5365827" y="3243965"/>
              <a:ext cx="1943632" cy="458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30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BDA91F5-92E0-4DC2-BB17-910DAFC080EA}"/>
                </a:ext>
              </a:extLst>
            </p:cNvPr>
            <p:cNvSpPr txBox="1"/>
            <p:nvPr/>
          </p:nvSpPr>
          <p:spPr>
            <a:xfrm>
              <a:off x="7639832" y="2797770"/>
              <a:ext cx="1674424" cy="458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30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FAD842-9DFD-4B35-AFEC-1455AB7A39F5}"/>
                </a:ext>
              </a:extLst>
            </p:cNvPr>
            <p:cNvSpPr txBox="1"/>
            <p:nvPr/>
          </p:nvSpPr>
          <p:spPr>
            <a:xfrm>
              <a:off x="9941211" y="2393425"/>
              <a:ext cx="2029113" cy="458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30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4DCF35-FDD5-44DA-A35D-A42A792305B1}"/>
                </a:ext>
              </a:extLst>
            </p:cNvPr>
            <p:cNvSpPr txBox="1"/>
            <p:nvPr/>
          </p:nvSpPr>
          <p:spPr>
            <a:xfrm>
              <a:off x="736360" y="4482583"/>
              <a:ext cx="2142902" cy="1651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510839E-51E7-41CE-942A-957BD7B408E7}"/>
                </a:ext>
              </a:extLst>
            </p:cNvPr>
            <p:cNvSpPr txBox="1"/>
            <p:nvPr/>
          </p:nvSpPr>
          <p:spPr>
            <a:xfrm>
              <a:off x="2992478" y="4014987"/>
              <a:ext cx="2142902" cy="1651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59C361D-34BE-47BC-BF64-777E069E6515}"/>
                </a:ext>
              </a:extLst>
            </p:cNvPr>
            <p:cNvSpPr txBox="1"/>
            <p:nvPr/>
          </p:nvSpPr>
          <p:spPr>
            <a:xfrm>
              <a:off x="7630647" y="3227482"/>
              <a:ext cx="2142902" cy="1651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6FAA72-7949-47B2-9F53-64449E425BD4}"/>
                </a:ext>
              </a:extLst>
            </p:cNvPr>
            <p:cNvSpPr txBox="1"/>
            <p:nvPr/>
          </p:nvSpPr>
          <p:spPr>
            <a:xfrm>
              <a:off x="5365827" y="3644074"/>
              <a:ext cx="2142902" cy="1651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E3A5D3-F6E1-41DF-8C74-A1FF298F9DA8}"/>
                </a:ext>
              </a:extLst>
            </p:cNvPr>
            <p:cNvSpPr txBox="1"/>
            <p:nvPr/>
          </p:nvSpPr>
          <p:spPr>
            <a:xfrm>
              <a:off x="9927180" y="2807668"/>
              <a:ext cx="2142902" cy="16515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100" spc="3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... ...</a:t>
              </a:r>
            </a:p>
          </p:txBody>
        </p:sp>
        <p:pic>
          <p:nvPicPr>
            <p:cNvPr id="26" name="图片 25" descr="图片包含 游戏机, 烟花&#10;&#10;描述已自动生成">
              <a:extLst>
                <a:ext uri="{FF2B5EF4-FFF2-40B4-BE49-F238E27FC236}">
                  <a16:creationId xmlns:a16="http://schemas.microsoft.com/office/drawing/2014/main" id="{4F130D88-E709-4E3F-AE0E-9DBCF5BE2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86625" y="62333"/>
              <a:ext cx="4709172" cy="2331092"/>
            </a:xfrm>
            <a:custGeom>
              <a:avLst/>
              <a:gdLst>
                <a:gd name="connsiteX0" fmla="*/ 2280213 w 2280213"/>
                <a:gd name="connsiteY0" fmla="*/ 0 h 1128731"/>
                <a:gd name="connsiteX1" fmla="*/ 0 w 2280213"/>
                <a:gd name="connsiteY1" fmla="*/ 0 h 1128731"/>
                <a:gd name="connsiteX2" fmla="*/ 0 w 2280213"/>
                <a:gd name="connsiteY2" fmla="*/ 751493 h 1128731"/>
                <a:gd name="connsiteX3" fmla="*/ 4259 w 2280213"/>
                <a:gd name="connsiteY3" fmla="*/ 746465 h 1128731"/>
                <a:gd name="connsiteX4" fmla="*/ 14617 w 2280213"/>
                <a:gd name="connsiteY4" fmla="*/ 737365 h 1128731"/>
                <a:gd name="connsiteX5" fmla="*/ 75577 w 2280213"/>
                <a:gd name="connsiteY5" fmla="*/ 687835 h 1128731"/>
                <a:gd name="connsiteX6" fmla="*/ 311797 w 2280213"/>
                <a:gd name="connsiteY6" fmla="*/ 485905 h 1128731"/>
                <a:gd name="connsiteX7" fmla="*/ 342277 w 2280213"/>
                <a:gd name="connsiteY7" fmla="*/ 459235 h 1128731"/>
                <a:gd name="connsiteX8" fmla="*/ 353707 w 2280213"/>
                <a:gd name="connsiteY8" fmla="*/ 451615 h 1128731"/>
                <a:gd name="connsiteX9" fmla="*/ 368947 w 2280213"/>
                <a:gd name="connsiteY9" fmla="*/ 447805 h 1128731"/>
                <a:gd name="connsiteX10" fmla="*/ 403237 w 2280213"/>
                <a:gd name="connsiteY10" fmla="*/ 432565 h 1128731"/>
                <a:gd name="connsiteX11" fmla="*/ 456577 w 2280213"/>
                <a:gd name="connsiteY11" fmla="*/ 424945 h 1128731"/>
                <a:gd name="connsiteX12" fmla="*/ 490867 w 2280213"/>
                <a:gd name="connsiteY12" fmla="*/ 413515 h 1128731"/>
                <a:gd name="connsiteX13" fmla="*/ 525157 w 2280213"/>
                <a:gd name="connsiteY13" fmla="*/ 409705 h 1128731"/>
                <a:gd name="connsiteX14" fmla="*/ 673747 w 2280213"/>
                <a:gd name="connsiteY14" fmla="*/ 428755 h 1128731"/>
                <a:gd name="connsiteX15" fmla="*/ 772807 w 2280213"/>
                <a:gd name="connsiteY15" fmla="*/ 680215 h 1128731"/>
                <a:gd name="connsiteX16" fmla="*/ 784237 w 2280213"/>
                <a:gd name="connsiteY16" fmla="*/ 832615 h 1128731"/>
                <a:gd name="connsiteX17" fmla="*/ 662317 w 2280213"/>
                <a:gd name="connsiteY17" fmla="*/ 958345 h 1128731"/>
                <a:gd name="connsiteX18" fmla="*/ 391807 w 2280213"/>
                <a:gd name="connsiteY18" fmla="*/ 1118365 h 1128731"/>
                <a:gd name="connsiteX19" fmla="*/ 334657 w 2280213"/>
                <a:gd name="connsiteY19" fmla="*/ 1114555 h 1128731"/>
                <a:gd name="connsiteX20" fmla="*/ 323227 w 2280213"/>
                <a:gd name="connsiteY20" fmla="*/ 1106935 h 1128731"/>
                <a:gd name="connsiteX21" fmla="*/ 292747 w 2280213"/>
                <a:gd name="connsiteY21" fmla="*/ 1084075 h 1128731"/>
                <a:gd name="connsiteX22" fmla="*/ 273697 w 2280213"/>
                <a:gd name="connsiteY22" fmla="*/ 1072645 h 1128731"/>
                <a:gd name="connsiteX23" fmla="*/ 258457 w 2280213"/>
                <a:gd name="connsiteY23" fmla="*/ 1065025 h 1128731"/>
                <a:gd name="connsiteX24" fmla="*/ 235597 w 2280213"/>
                <a:gd name="connsiteY24" fmla="*/ 1049785 h 1128731"/>
                <a:gd name="connsiteX25" fmla="*/ 0 w 2280213"/>
                <a:gd name="connsiteY25" fmla="*/ 859901 h 1128731"/>
                <a:gd name="connsiteX26" fmla="*/ 0 w 2280213"/>
                <a:gd name="connsiteY26" fmla="*/ 1128731 h 1128731"/>
                <a:gd name="connsiteX27" fmla="*/ 2280213 w 2280213"/>
                <a:gd name="connsiteY27" fmla="*/ 1128731 h 112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0213" h="1128731">
                  <a:moveTo>
                    <a:pt x="2280213" y="0"/>
                  </a:moveTo>
                  <a:lnTo>
                    <a:pt x="0" y="0"/>
                  </a:lnTo>
                  <a:lnTo>
                    <a:pt x="0" y="751493"/>
                  </a:lnTo>
                  <a:lnTo>
                    <a:pt x="4259" y="746465"/>
                  </a:lnTo>
                  <a:cubicBezTo>
                    <a:pt x="6450" y="744362"/>
                    <a:pt x="9654" y="741584"/>
                    <a:pt x="14617" y="737365"/>
                  </a:cubicBezTo>
                  <a:cubicBezTo>
                    <a:pt x="34566" y="720408"/>
                    <a:pt x="75577" y="687835"/>
                    <a:pt x="75577" y="687835"/>
                  </a:cubicBezTo>
                  <a:lnTo>
                    <a:pt x="311797" y="485905"/>
                  </a:lnTo>
                  <a:cubicBezTo>
                    <a:pt x="321957" y="477015"/>
                    <a:pt x="331828" y="467784"/>
                    <a:pt x="342277" y="459235"/>
                  </a:cubicBezTo>
                  <a:cubicBezTo>
                    <a:pt x="345821" y="456335"/>
                    <a:pt x="349498" y="453419"/>
                    <a:pt x="353707" y="451615"/>
                  </a:cubicBezTo>
                  <a:cubicBezTo>
                    <a:pt x="358520" y="449552"/>
                    <a:pt x="364044" y="449644"/>
                    <a:pt x="368947" y="447805"/>
                  </a:cubicBezTo>
                  <a:cubicBezTo>
                    <a:pt x="383266" y="442435"/>
                    <a:pt x="387389" y="435901"/>
                    <a:pt x="403237" y="432565"/>
                  </a:cubicBezTo>
                  <a:cubicBezTo>
                    <a:pt x="420812" y="428865"/>
                    <a:pt x="456577" y="424945"/>
                    <a:pt x="456577" y="424945"/>
                  </a:cubicBezTo>
                  <a:cubicBezTo>
                    <a:pt x="468007" y="421135"/>
                    <a:pt x="479106" y="416129"/>
                    <a:pt x="490867" y="413515"/>
                  </a:cubicBezTo>
                  <a:cubicBezTo>
                    <a:pt x="502093" y="411020"/>
                    <a:pt x="525157" y="409705"/>
                    <a:pt x="525157" y="409705"/>
                  </a:cubicBezTo>
                  <a:lnTo>
                    <a:pt x="673747" y="428755"/>
                  </a:lnTo>
                  <a:lnTo>
                    <a:pt x="772807" y="680215"/>
                  </a:lnTo>
                  <a:lnTo>
                    <a:pt x="784237" y="832615"/>
                  </a:lnTo>
                  <a:lnTo>
                    <a:pt x="662317" y="958345"/>
                  </a:lnTo>
                  <a:lnTo>
                    <a:pt x="391807" y="1118365"/>
                  </a:lnTo>
                  <a:cubicBezTo>
                    <a:pt x="372757" y="1117095"/>
                    <a:pt x="353490" y="1117694"/>
                    <a:pt x="334657" y="1114555"/>
                  </a:cubicBezTo>
                  <a:cubicBezTo>
                    <a:pt x="330140" y="1113802"/>
                    <a:pt x="326930" y="1109628"/>
                    <a:pt x="323227" y="1106935"/>
                  </a:cubicBezTo>
                  <a:cubicBezTo>
                    <a:pt x="312956" y="1099465"/>
                    <a:pt x="303637" y="1090609"/>
                    <a:pt x="292747" y="1084075"/>
                  </a:cubicBezTo>
                  <a:cubicBezTo>
                    <a:pt x="286397" y="1080265"/>
                    <a:pt x="280170" y="1076241"/>
                    <a:pt x="273697" y="1072645"/>
                  </a:cubicBezTo>
                  <a:cubicBezTo>
                    <a:pt x="268732" y="1069887"/>
                    <a:pt x="263327" y="1067947"/>
                    <a:pt x="258457" y="1065025"/>
                  </a:cubicBezTo>
                  <a:cubicBezTo>
                    <a:pt x="250604" y="1060313"/>
                    <a:pt x="235597" y="1049785"/>
                    <a:pt x="235597" y="1049785"/>
                  </a:cubicBezTo>
                  <a:lnTo>
                    <a:pt x="0" y="859901"/>
                  </a:lnTo>
                  <a:lnTo>
                    <a:pt x="0" y="1128731"/>
                  </a:lnTo>
                  <a:lnTo>
                    <a:pt x="2280213" y="1128731"/>
                  </a:lnTo>
                  <a:close/>
                </a:path>
              </a:pathLst>
            </a:custGeom>
          </p:spPr>
        </p:pic>
      </p:grpSp>
      <p:sp>
        <p:nvSpPr>
          <p:cNvPr id="28" name="标题 1"/>
          <p:cNvSpPr txBox="1">
            <a:spLocks/>
          </p:cNvSpPr>
          <p:nvPr/>
        </p:nvSpPr>
        <p:spPr>
          <a:xfrm>
            <a:off x="1385047" y="277987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1130482" y="1094121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1071707" y="154662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8587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-102269">
            <a:extLst>
              <a:ext uri="{FF2B5EF4-FFF2-40B4-BE49-F238E27FC236}">
                <a16:creationId xmlns:a16="http://schemas.microsoft.com/office/drawing/2014/main" id="{32617AE5-4B6B-4A68-BDC4-4D7BA2DEC2E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3651870"/>
            <a:ext cx="9144000" cy="1338425"/>
          </a:xfrm>
          <a:custGeom>
            <a:avLst/>
            <a:gdLst>
              <a:gd name="T0" fmla="*/ 75 w 13152"/>
              <a:gd name="T1" fmla="*/ 359 h 572"/>
              <a:gd name="T2" fmla="*/ 157 w 13152"/>
              <a:gd name="T3" fmla="*/ 244 h 572"/>
              <a:gd name="T4" fmla="*/ 431 w 13152"/>
              <a:gd name="T5" fmla="*/ 373 h 572"/>
              <a:gd name="T6" fmla="*/ 762 w 13152"/>
              <a:gd name="T7" fmla="*/ 283 h 572"/>
              <a:gd name="T8" fmla="*/ 1003 w 13152"/>
              <a:gd name="T9" fmla="*/ 6 h 572"/>
              <a:gd name="T10" fmla="*/ 1217 w 13152"/>
              <a:gd name="T11" fmla="*/ 383 h 572"/>
              <a:gd name="T12" fmla="*/ 1586 w 13152"/>
              <a:gd name="T13" fmla="*/ 159 h 572"/>
              <a:gd name="T14" fmla="*/ 1641 w 13152"/>
              <a:gd name="T15" fmla="*/ 442 h 572"/>
              <a:gd name="T16" fmla="*/ 1792 w 13152"/>
              <a:gd name="T17" fmla="*/ 282 h 572"/>
              <a:gd name="T18" fmla="*/ 2158 w 13152"/>
              <a:gd name="T19" fmla="*/ 325 h 572"/>
              <a:gd name="T20" fmla="*/ 2397 w 13152"/>
              <a:gd name="T21" fmla="*/ 289 h 572"/>
              <a:gd name="T22" fmla="*/ 2770 w 13152"/>
              <a:gd name="T23" fmla="*/ 335 h 572"/>
              <a:gd name="T24" fmla="*/ 2883 w 13152"/>
              <a:gd name="T25" fmla="*/ 303 h 572"/>
              <a:gd name="T26" fmla="*/ 2926 w 13152"/>
              <a:gd name="T27" fmla="*/ 339 h 572"/>
              <a:gd name="T28" fmla="*/ 3021 w 13152"/>
              <a:gd name="T29" fmla="*/ 335 h 572"/>
              <a:gd name="T30" fmla="*/ 3266 w 13152"/>
              <a:gd name="T31" fmla="*/ 406 h 572"/>
              <a:gd name="T32" fmla="*/ 3519 w 13152"/>
              <a:gd name="T33" fmla="*/ 283 h 572"/>
              <a:gd name="T34" fmla="*/ 4016 w 13152"/>
              <a:gd name="T35" fmla="*/ 32 h 572"/>
              <a:gd name="T36" fmla="*/ 4443 w 13152"/>
              <a:gd name="T37" fmla="*/ 367 h 572"/>
              <a:gd name="T38" fmla="*/ 4675 w 13152"/>
              <a:gd name="T39" fmla="*/ 465 h 572"/>
              <a:gd name="T40" fmla="*/ 5006 w 13152"/>
              <a:gd name="T41" fmla="*/ 361 h 572"/>
              <a:gd name="T42" fmla="*/ 5144 w 13152"/>
              <a:gd name="T43" fmla="*/ 281 h 572"/>
              <a:gd name="T44" fmla="*/ 5303 w 13152"/>
              <a:gd name="T45" fmla="*/ 191 h 572"/>
              <a:gd name="T46" fmla="*/ 5392 w 13152"/>
              <a:gd name="T47" fmla="*/ 345 h 572"/>
              <a:gd name="T48" fmla="*/ 5691 w 13152"/>
              <a:gd name="T49" fmla="*/ 262 h 572"/>
              <a:gd name="T50" fmla="*/ 5868 w 13152"/>
              <a:gd name="T51" fmla="*/ 259 h 572"/>
              <a:gd name="T52" fmla="*/ 6171 w 13152"/>
              <a:gd name="T53" fmla="*/ 231 h 572"/>
              <a:gd name="T54" fmla="*/ 6572 w 13152"/>
              <a:gd name="T55" fmla="*/ 345 h 572"/>
              <a:gd name="T56" fmla="*/ 6648 w 13152"/>
              <a:gd name="T57" fmla="*/ 394 h 572"/>
              <a:gd name="T58" fmla="*/ 6729 w 13152"/>
              <a:gd name="T59" fmla="*/ 234 h 572"/>
              <a:gd name="T60" fmla="*/ 7022 w 13152"/>
              <a:gd name="T61" fmla="*/ 373 h 572"/>
              <a:gd name="T62" fmla="*/ 7335 w 13152"/>
              <a:gd name="T63" fmla="*/ 299 h 572"/>
              <a:gd name="T64" fmla="*/ 7721 w 13152"/>
              <a:gd name="T65" fmla="*/ 26 h 572"/>
              <a:gd name="T66" fmla="*/ 7796 w 13152"/>
              <a:gd name="T67" fmla="*/ 387 h 572"/>
              <a:gd name="T68" fmla="*/ 8158 w 13152"/>
              <a:gd name="T69" fmla="*/ 300 h 572"/>
              <a:gd name="T70" fmla="*/ 8214 w 13152"/>
              <a:gd name="T71" fmla="*/ 415 h 572"/>
              <a:gd name="T72" fmla="*/ 8364 w 13152"/>
              <a:gd name="T73" fmla="*/ 272 h 572"/>
              <a:gd name="T74" fmla="*/ 8932 w 13152"/>
              <a:gd name="T75" fmla="*/ 325 h 572"/>
              <a:gd name="T76" fmla="*/ 9212 w 13152"/>
              <a:gd name="T77" fmla="*/ 289 h 572"/>
              <a:gd name="T78" fmla="*/ 9350 w 13152"/>
              <a:gd name="T79" fmla="*/ 335 h 572"/>
              <a:gd name="T80" fmla="*/ 9455 w 13152"/>
              <a:gd name="T81" fmla="*/ 321 h 572"/>
              <a:gd name="T82" fmla="*/ 9499 w 13152"/>
              <a:gd name="T83" fmla="*/ 310 h 572"/>
              <a:gd name="T84" fmla="*/ 9668 w 13152"/>
              <a:gd name="T85" fmla="*/ 335 h 572"/>
              <a:gd name="T86" fmla="*/ 9910 w 13152"/>
              <a:gd name="T87" fmla="*/ 406 h 572"/>
              <a:gd name="T88" fmla="*/ 10164 w 13152"/>
              <a:gd name="T89" fmla="*/ 249 h 572"/>
              <a:gd name="T90" fmla="*/ 10589 w 13152"/>
              <a:gd name="T91" fmla="*/ 471 h 572"/>
              <a:gd name="T92" fmla="*/ 11016 w 13152"/>
              <a:gd name="T93" fmla="*/ 369 h 572"/>
              <a:gd name="T94" fmla="*/ 11247 w 13152"/>
              <a:gd name="T95" fmla="*/ 449 h 572"/>
              <a:gd name="T96" fmla="*/ 11579 w 13152"/>
              <a:gd name="T97" fmla="*/ 435 h 572"/>
              <a:gd name="T98" fmla="*/ 11717 w 13152"/>
              <a:gd name="T99" fmla="*/ 212 h 572"/>
              <a:gd name="T100" fmla="*/ 11903 w 13152"/>
              <a:gd name="T101" fmla="*/ 191 h 572"/>
              <a:gd name="T102" fmla="*/ 12086 w 13152"/>
              <a:gd name="T103" fmla="*/ 345 h 572"/>
              <a:gd name="T104" fmla="*/ 12296 w 13152"/>
              <a:gd name="T105" fmla="*/ 250 h 572"/>
              <a:gd name="T106" fmla="*/ 12440 w 13152"/>
              <a:gd name="T107" fmla="*/ 449 h 572"/>
              <a:gd name="T108" fmla="*/ 12744 w 13152"/>
              <a:gd name="T109" fmla="*/ 364 h 572"/>
              <a:gd name="T110" fmla="*/ 6579 w 13152"/>
              <a:gd name="T111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152" h="572">
                <a:moveTo>
                  <a:pt x="0" y="345"/>
                </a:moveTo>
                <a:lnTo>
                  <a:pt x="32" y="335"/>
                </a:lnTo>
                <a:lnTo>
                  <a:pt x="32" y="342"/>
                </a:lnTo>
                <a:lnTo>
                  <a:pt x="51" y="342"/>
                </a:lnTo>
                <a:lnTo>
                  <a:pt x="51" y="352"/>
                </a:lnTo>
                <a:lnTo>
                  <a:pt x="63" y="352"/>
                </a:lnTo>
                <a:lnTo>
                  <a:pt x="63" y="359"/>
                </a:lnTo>
                <a:lnTo>
                  <a:pt x="75" y="359"/>
                </a:lnTo>
                <a:lnTo>
                  <a:pt x="75" y="394"/>
                </a:lnTo>
                <a:lnTo>
                  <a:pt x="87" y="394"/>
                </a:lnTo>
                <a:lnTo>
                  <a:pt x="87" y="411"/>
                </a:lnTo>
                <a:lnTo>
                  <a:pt x="100" y="411"/>
                </a:lnTo>
                <a:lnTo>
                  <a:pt x="100" y="286"/>
                </a:lnTo>
                <a:lnTo>
                  <a:pt x="131" y="286"/>
                </a:lnTo>
                <a:lnTo>
                  <a:pt x="131" y="244"/>
                </a:lnTo>
                <a:lnTo>
                  <a:pt x="157" y="244"/>
                </a:lnTo>
                <a:lnTo>
                  <a:pt x="157" y="234"/>
                </a:lnTo>
                <a:lnTo>
                  <a:pt x="275" y="203"/>
                </a:lnTo>
                <a:lnTo>
                  <a:pt x="394" y="234"/>
                </a:lnTo>
                <a:lnTo>
                  <a:pt x="394" y="244"/>
                </a:lnTo>
                <a:lnTo>
                  <a:pt x="412" y="244"/>
                </a:lnTo>
                <a:lnTo>
                  <a:pt x="412" y="286"/>
                </a:lnTo>
                <a:lnTo>
                  <a:pt x="431" y="289"/>
                </a:lnTo>
                <a:lnTo>
                  <a:pt x="431" y="373"/>
                </a:lnTo>
                <a:lnTo>
                  <a:pt x="450" y="373"/>
                </a:lnTo>
                <a:lnTo>
                  <a:pt x="468" y="404"/>
                </a:lnTo>
                <a:lnTo>
                  <a:pt x="468" y="328"/>
                </a:lnTo>
                <a:lnTo>
                  <a:pt x="499" y="328"/>
                </a:lnTo>
                <a:lnTo>
                  <a:pt x="499" y="303"/>
                </a:lnTo>
                <a:lnTo>
                  <a:pt x="511" y="303"/>
                </a:lnTo>
                <a:lnTo>
                  <a:pt x="511" y="284"/>
                </a:lnTo>
                <a:lnTo>
                  <a:pt x="762" y="283"/>
                </a:lnTo>
                <a:lnTo>
                  <a:pt x="762" y="299"/>
                </a:lnTo>
                <a:lnTo>
                  <a:pt x="781" y="299"/>
                </a:lnTo>
                <a:lnTo>
                  <a:pt x="781" y="328"/>
                </a:lnTo>
                <a:lnTo>
                  <a:pt x="800" y="328"/>
                </a:lnTo>
                <a:lnTo>
                  <a:pt x="800" y="397"/>
                </a:lnTo>
                <a:lnTo>
                  <a:pt x="818" y="397"/>
                </a:lnTo>
                <a:lnTo>
                  <a:pt x="818" y="33"/>
                </a:lnTo>
                <a:lnTo>
                  <a:pt x="1003" y="6"/>
                </a:lnTo>
                <a:lnTo>
                  <a:pt x="1148" y="26"/>
                </a:lnTo>
                <a:lnTo>
                  <a:pt x="1148" y="315"/>
                </a:lnTo>
                <a:lnTo>
                  <a:pt x="1155" y="321"/>
                </a:lnTo>
                <a:lnTo>
                  <a:pt x="1180" y="279"/>
                </a:lnTo>
                <a:lnTo>
                  <a:pt x="1205" y="321"/>
                </a:lnTo>
                <a:lnTo>
                  <a:pt x="1211" y="310"/>
                </a:lnTo>
                <a:lnTo>
                  <a:pt x="1217" y="332"/>
                </a:lnTo>
                <a:lnTo>
                  <a:pt x="1217" y="383"/>
                </a:lnTo>
                <a:lnTo>
                  <a:pt x="1223" y="387"/>
                </a:lnTo>
                <a:lnTo>
                  <a:pt x="1223" y="459"/>
                </a:lnTo>
                <a:lnTo>
                  <a:pt x="1236" y="459"/>
                </a:lnTo>
                <a:lnTo>
                  <a:pt x="1236" y="370"/>
                </a:lnTo>
                <a:lnTo>
                  <a:pt x="1249" y="370"/>
                </a:lnTo>
                <a:lnTo>
                  <a:pt x="1249" y="162"/>
                </a:lnTo>
                <a:lnTo>
                  <a:pt x="1448" y="138"/>
                </a:lnTo>
                <a:lnTo>
                  <a:pt x="1586" y="159"/>
                </a:lnTo>
                <a:lnTo>
                  <a:pt x="1586" y="300"/>
                </a:lnTo>
                <a:lnTo>
                  <a:pt x="1610" y="313"/>
                </a:lnTo>
                <a:lnTo>
                  <a:pt x="1610" y="339"/>
                </a:lnTo>
                <a:lnTo>
                  <a:pt x="1623" y="339"/>
                </a:lnTo>
                <a:lnTo>
                  <a:pt x="1623" y="356"/>
                </a:lnTo>
                <a:lnTo>
                  <a:pt x="1629" y="356"/>
                </a:lnTo>
                <a:lnTo>
                  <a:pt x="1629" y="442"/>
                </a:lnTo>
                <a:lnTo>
                  <a:pt x="1641" y="442"/>
                </a:lnTo>
                <a:lnTo>
                  <a:pt x="1641" y="415"/>
                </a:lnTo>
                <a:lnTo>
                  <a:pt x="1735" y="415"/>
                </a:lnTo>
                <a:lnTo>
                  <a:pt x="1735" y="335"/>
                </a:lnTo>
                <a:lnTo>
                  <a:pt x="1778" y="335"/>
                </a:lnTo>
                <a:lnTo>
                  <a:pt x="1778" y="296"/>
                </a:lnTo>
                <a:lnTo>
                  <a:pt x="1786" y="296"/>
                </a:lnTo>
                <a:lnTo>
                  <a:pt x="1786" y="282"/>
                </a:lnTo>
                <a:lnTo>
                  <a:pt x="1792" y="282"/>
                </a:lnTo>
                <a:lnTo>
                  <a:pt x="1792" y="272"/>
                </a:lnTo>
                <a:lnTo>
                  <a:pt x="1984" y="268"/>
                </a:lnTo>
                <a:lnTo>
                  <a:pt x="1984" y="388"/>
                </a:lnTo>
                <a:lnTo>
                  <a:pt x="2072" y="388"/>
                </a:lnTo>
                <a:lnTo>
                  <a:pt x="2072" y="402"/>
                </a:lnTo>
                <a:lnTo>
                  <a:pt x="2140" y="383"/>
                </a:lnTo>
                <a:lnTo>
                  <a:pt x="2158" y="383"/>
                </a:lnTo>
                <a:lnTo>
                  <a:pt x="2158" y="325"/>
                </a:lnTo>
                <a:lnTo>
                  <a:pt x="2359" y="325"/>
                </a:lnTo>
                <a:lnTo>
                  <a:pt x="2358" y="359"/>
                </a:lnTo>
                <a:lnTo>
                  <a:pt x="2364" y="359"/>
                </a:lnTo>
                <a:lnTo>
                  <a:pt x="2364" y="377"/>
                </a:lnTo>
                <a:lnTo>
                  <a:pt x="2383" y="377"/>
                </a:lnTo>
                <a:lnTo>
                  <a:pt x="2383" y="387"/>
                </a:lnTo>
                <a:lnTo>
                  <a:pt x="2397" y="387"/>
                </a:lnTo>
                <a:lnTo>
                  <a:pt x="2397" y="289"/>
                </a:lnTo>
                <a:lnTo>
                  <a:pt x="2640" y="289"/>
                </a:lnTo>
                <a:lnTo>
                  <a:pt x="2640" y="418"/>
                </a:lnTo>
                <a:lnTo>
                  <a:pt x="2676" y="418"/>
                </a:lnTo>
                <a:lnTo>
                  <a:pt x="2676" y="313"/>
                </a:lnTo>
                <a:lnTo>
                  <a:pt x="2758" y="313"/>
                </a:lnTo>
                <a:lnTo>
                  <a:pt x="2758" y="352"/>
                </a:lnTo>
                <a:lnTo>
                  <a:pt x="2770" y="352"/>
                </a:lnTo>
                <a:lnTo>
                  <a:pt x="2770" y="335"/>
                </a:lnTo>
                <a:lnTo>
                  <a:pt x="2776" y="335"/>
                </a:lnTo>
                <a:lnTo>
                  <a:pt x="2776" y="302"/>
                </a:lnTo>
                <a:lnTo>
                  <a:pt x="2783" y="302"/>
                </a:lnTo>
                <a:lnTo>
                  <a:pt x="2815" y="255"/>
                </a:lnTo>
                <a:lnTo>
                  <a:pt x="2827" y="206"/>
                </a:lnTo>
                <a:lnTo>
                  <a:pt x="2841" y="255"/>
                </a:lnTo>
                <a:lnTo>
                  <a:pt x="2874" y="303"/>
                </a:lnTo>
                <a:lnTo>
                  <a:pt x="2883" y="303"/>
                </a:lnTo>
                <a:lnTo>
                  <a:pt x="2883" y="321"/>
                </a:lnTo>
                <a:lnTo>
                  <a:pt x="2889" y="321"/>
                </a:lnTo>
                <a:lnTo>
                  <a:pt x="2889" y="349"/>
                </a:lnTo>
                <a:lnTo>
                  <a:pt x="2894" y="349"/>
                </a:lnTo>
                <a:lnTo>
                  <a:pt x="2901" y="345"/>
                </a:lnTo>
                <a:lnTo>
                  <a:pt x="2920" y="345"/>
                </a:lnTo>
                <a:lnTo>
                  <a:pt x="2920" y="339"/>
                </a:lnTo>
                <a:lnTo>
                  <a:pt x="2926" y="339"/>
                </a:lnTo>
                <a:lnTo>
                  <a:pt x="2926" y="310"/>
                </a:lnTo>
                <a:lnTo>
                  <a:pt x="2933" y="310"/>
                </a:lnTo>
                <a:lnTo>
                  <a:pt x="2954" y="178"/>
                </a:lnTo>
                <a:lnTo>
                  <a:pt x="2976" y="307"/>
                </a:lnTo>
                <a:lnTo>
                  <a:pt x="2989" y="310"/>
                </a:lnTo>
                <a:lnTo>
                  <a:pt x="2989" y="321"/>
                </a:lnTo>
                <a:lnTo>
                  <a:pt x="3021" y="321"/>
                </a:lnTo>
                <a:lnTo>
                  <a:pt x="3021" y="335"/>
                </a:lnTo>
                <a:lnTo>
                  <a:pt x="3095" y="335"/>
                </a:lnTo>
                <a:lnTo>
                  <a:pt x="3095" y="345"/>
                </a:lnTo>
                <a:lnTo>
                  <a:pt x="3200" y="363"/>
                </a:lnTo>
                <a:lnTo>
                  <a:pt x="3200" y="408"/>
                </a:lnTo>
                <a:lnTo>
                  <a:pt x="3233" y="408"/>
                </a:lnTo>
                <a:lnTo>
                  <a:pt x="3233" y="418"/>
                </a:lnTo>
                <a:lnTo>
                  <a:pt x="3266" y="418"/>
                </a:lnTo>
                <a:lnTo>
                  <a:pt x="3266" y="406"/>
                </a:lnTo>
                <a:lnTo>
                  <a:pt x="3338" y="406"/>
                </a:lnTo>
                <a:lnTo>
                  <a:pt x="3338" y="327"/>
                </a:lnTo>
                <a:lnTo>
                  <a:pt x="3498" y="327"/>
                </a:lnTo>
                <a:lnTo>
                  <a:pt x="3498" y="373"/>
                </a:lnTo>
                <a:lnTo>
                  <a:pt x="3505" y="372"/>
                </a:lnTo>
                <a:lnTo>
                  <a:pt x="3505" y="357"/>
                </a:lnTo>
                <a:lnTo>
                  <a:pt x="3516" y="357"/>
                </a:lnTo>
                <a:lnTo>
                  <a:pt x="3519" y="283"/>
                </a:lnTo>
                <a:lnTo>
                  <a:pt x="3591" y="249"/>
                </a:lnTo>
                <a:lnTo>
                  <a:pt x="3660" y="285"/>
                </a:lnTo>
                <a:lnTo>
                  <a:pt x="3660" y="406"/>
                </a:lnTo>
                <a:lnTo>
                  <a:pt x="3746" y="434"/>
                </a:lnTo>
                <a:lnTo>
                  <a:pt x="3746" y="295"/>
                </a:lnTo>
                <a:lnTo>
                  <a:pt x="3795" y="295"/>
                </a:lnTo>
                <a:lnTo>
                  <a:pt x="3795" y="32"/>
                </a:lnTo>
                <a:lnTo>
                  <a:pt x="4016" y="32"/>
                </a:lnTo>
                <a:lnTo>
                  <a:pt x="4016" y="471"/>
                </a:lnTo>
                <a:lnTo>
                  <a:pt x="4089" y="471"/>
                </a:lnTo>
                <a:lnTo>
                  <a:pt x="4089" y="32"/>
                </a:lnTo>
                <a:lnTo>
                  <a:pt x="4293" y="32"/>
                </a:lnTo>
                <a:lnTo>
                  <a:pt x="4293" y="440"/>
                </a:lnTo>
                <a:lnTo>
                  <a:pt x="4321" y="440"/>
                </a:lnTo>
                <a:lnTo>
                  <a:pt x="4321" y="367"/>
                </a:lnTo>
                <a:lnTo>
                  <a:pt x="4443" y="367"/>
                </a:lnTo>
                <a:lnTo>
                  <a:pt x="4443" y="369"/>
                </a:lnTo>
                <a:lnTo>
                  <a:pt x="4459" y="369"/>
                </a:lnTo>
                <a:lnTo>
                  <a:pt x="4459" y="434"/>
                </a:lnTo>
                <a:lnTo>
                  <a:pt x="4514" y="434"/>
                </a:lnTo>
                <a:lnTo>
                  <a:pt x="4514" y="455"/>
                </a:lnTo>
                <a:lnTo>
                  <a:pt x="4569" y="455"/>
                </a:lnTo>
                <a:lnTo>
                  <a:pt x="4569" y="465"/>
                </a:lnTo>
                <a:lnTo>
                  <a:pt x="4675" y="465"/>
                </a:lnTo>
                <a:lnTo>
                  <a:pt x="4675" y="449"/>
                </a:lnTo>
                <a:lnTo>
                  <a:pt x="4675" y="449"/>
                </a:lnTo>
                <a:lnTo>
                  <a:pt x="4675" y="284"/>
                </a:lnTo>
                <a:lnTo>
                  <a:pt x="4797" y="284"/>
                </a:lnTo>
                <a:lnTo>
                  <a:pt x="4797" y="457"/>
                </a:lnTo>
                <a:lnTo>
                  <a:pt x="4879" y="457"/>
                </a:lnTo>
                <a:lnTo>
                  <a:pt x="4879" y="361"/>
                </a:lnTo>
                <a:lnTo>
                  <a:pt x="5006" y="361"/>
                </a:lnTo>
                <a:lnTo>
                  <a:pt x="5006" y="435"/>
                </a:lnTo>
                <a:lnTo>
                  <a:pt x="5047" y="435"/>
                </a:lnTo>
                <a:lnTo>
                  <a:pt x="5047" y="422"/>
                </a:lnTo>
                <a:lnTo>
                  <a:pt x="5056" y="422"/>
                </a:lnTo>
                <a:lnTo>
                  <a:pt x="5056" y="277"/>
                </a:lnTo>
                <a:lnTo>
                  <a:pt x="5117" y="288"/>
                </a:lnTo>
                <a:lnTo>
                  <a:pt x="5117" y="281"/>
                </a:lnTo>
                <a:lnTo>
                  <a:pt x="5144" y="281"/>
                </a:lnTo>
                <a:lnTo>
                  <a:pt x="5144" y="212"/>
                </a:lnTo>
                <a:lnTo>
                  <a:pt x="5152" y="209"/>
                </a:lnTo>
                <a:lnTo>
                  <a:pt x="5152" y="189"/>
                </a:lnTo>
                <a:lnTo>
                  <a:pt x="5176" y="188"/>
                </a:lnTo>
                <a:lnTo>
                  <a:pt x="5237" y="123"/>
                </a:lnTo>
                <a:lnTo>
                  <a:pt x="5242" y="0"/>
                </a:lnTo>
                <a:lnTo>
                  <a:pt x="5248" y="122"/>
                </a:lnTo>
                <a:lnTo>
                  <a:pt x="5303" y="191"/>
                </a:lnTo>
                <a:lnTo>
                  <a:pt x="5330" y="191"/>
                </a:lnTo>
                <a:lnTo>
                  <a:pt x="5330" y="210"/>
                </a:lnTo>
                <a:lnTo>
                  <a:pt x="5337" y="212"/>
                </a:lnTo>
                <a:lnTo>
                  <a:pt x="5337" y="281"/>
                </a:lnTo>
                <a:lnTo>
                  <a:pt x="5358" y="281"/>
                </a:lnTo>
                <a:lnTo>
                  <a:pt x="5358" y="385"/>
                </a:lnTo>
                <a:lnTo>
                  <a:pt x="5392" y="385"/>
                </a:lnTo>
                <a:lnTo>
                  <a:pt x="5392" y="345"/>
                </a:lnTo>
                <a:lnTo>
                  <a:pt x="5514" y="345"/>
                </a:lnTo>
                <a:lnTo>
                  <a:pt x="5514" y="477"/>
                </a:lnTo>
                <a:lnTo>
                  <a:pt x="5537" y="477"/>
                </a:lnTo>
                <a:lnTo>
                  <a:pt x="5537" y="436"/>
                </a:lnTo>
                <a:lnTo>
                  <a:pt x="5602" y="437"/>
                </a:lnTo>
                <a:lnTo>
                  <a:pt x="5602" y="409"/>
                </a:lnTo>
                <a:lnTo>
                  <a:pt x="5691" y="409"/>
                </a:lnTo>
                <a:lnTo>
                  <a:pt x="5691" y="262"/>
                </a:lnTo>
                <a:lnTo>
                  <a:pt x="5724" y="250"/>
                </a:lnTo>
                <a:lnTo>
                  <a:pt x="5724" y="207"/>
                </a:lnTo>
                <a:lnTo>
                  <a:pt x="5774" y="192"/>
                </a:lnTo>
                <a:lnTo>
                  <a:pt x="5776" y="123"/>
                </a:lnTo>
                <a:lnTo>
                  <a:pt x="5782" y="192"/>
                </a:lnTo>
                <a:lnTo>
                  <a:pt x="5834" y="206"/>
                </a:lnTo>
                <a:lnTo>
                  <a:pt x="5834" y="250"/>
                </a:lnTo>
                <a:lnTo>
                  <a:pt x="5868" y="259"/>
                </a:lnTo>
                <a:lnTo>
                  <a:pt x="5868" y="449"/>
                </a:lnTo>
                <a:lnTo>
                  <a:pt x="5945" y="449"/>
                </a:lnTo>
                <a:lnTo>
                  <a:pt x="5945" y="355"/>
                </a:lnTo>
                <a:lnTo>
                  <a:pt x="6000" y="355"/>
                </a:lnTo>
                <a:lnTo>
                  <a:pt x="6000" y="315"/>
                </a:lnTo>
                <a:lnTo>
                  <a:pt x="6050" y="315"/>
                </a:lnTo>
                <a:lnTo>
                  <a:pt x="6050" y="231"/>
                </a:lnTo>
                <a:lnTo>
                  <a:pt x="6171" y="231"/>
                </a:lnTo>
                <a:lnTo>
                  <a:pt x="6171" y="364"/>
                </a:lnTo>
                <a:lnTo>
                  <a:pt x="6232" y="364"/>
                </a:lnTo>
                <a:lnTo>
                  <a:pt x="6232" y="286"/>
                </a:lnTo>
                <a:lnTo>
                  <a:pt x="6370" y="286"/>
                </a:lnTo>
                <a:lnTo>
                  <a:pt x="6508" y="259"/>
                </a:lnTo>
                <a:lnTo>
                  <a:pt x="6508" y="388"/>
                </a:lnTo>
                <a:lnTo>
                  <a:pt x="6572" y="420"/>
                </a:lnTo>
                <a:lnTo>
                  <a:pt x="6572" y="345"/>
                </a:lnTo>
                <a:lnTo>
                  <a:pt x="6604" y="335"/>
                </a:lnTo>
                <a:lnTo>
                  <a:pt x="6604" y="342"/>
                </a:lnTo>
                <a:lnTo>
                  <a:pt x="6623" y="342"/>
                </a:lnTo>
                <a:lnTo>
                  <a:pt x="6623" y="352"/>
                </a:lnTo>
                <a:lnTo>
                  <a:pt x="6635" y="352"/>
                </a:lnTo>
                <a:lnTo>
                  <a:pt x="6635" y="359"/>
                </a:lnTo>
                <a:lnTo>
                  <a:pt x="6648" y="359"/>
                </a:lnTo>
                <a:lnTo>
                  <a:pt x="6648" y="394"/>
                </a:lnTo>
                <a:lnTo>
                  <a:pt x="6660" y="394"/>
                </a:lnTo>
                <a:lnTo>
                  <a:pt x="6660" y="411"/>
                </a:lnTo>
                <a:lnTo>
                  <a:pt x="6673" y="411"/>
                </a:lnTo>
                <a:lnTo>
                  <a:pt x="6673" y="286"/>
                </a:lnTo>
                <a:lnTo>
                  <a:pt x="6704" y="286"/>
                </a:lnTo>
                <a:lnTo>
                  <a:pt x="6704" y="244"/>
                </a:lnTo>
                <a:lnTo>
                  <a:pt x="6729" y="244"/>
                </a:lnTo>
                <a:lnTo>
                  <a:pt x="6729" y="234"/>
                </a:lnTo>
                <a:lnTo>
                  <a:pt x="6848" y="203"/>
                </a:lnTo>
                <a:lnTo>
                  <a:pt x="6966" y="234"/>
                </a:lnTo>
                <a:lnTo>
                  <a:pt x="6966" y="244"/>
                </a:lnTo>
                <a:lnTo>
                  <a:pt x="6985" y="244"/>
                </a:lnTo>
                <a:lnTo>
                  <a:pt x="6985" y="286"/>
                </a:lnTo>
                <a:lnTo>
                  <a:pt x="7003" y="289"/>
                </a:lnTo>
                <a:lnTo>
                  <a:pt x="7003" y="373"/>
                </a:lnTo>
                <a:lnTo>
                  <a:pt x="7022" y="373"/>
                </a:lnTo>
                <a:lnTo>
                  <a:pt x="7041" y="404"/>
                </a:lnTo>
                <a:lnTo>
                  <a:pt x="7041" y="328"/>
                </a:lnTo>
                <a:lnTo>
                  <a:pt x="7072" y="328"/>
                </a:lnTo>
                <a:lnTo>
                  <a:pt x="7072" y="303"/>
                </a:lnTo>
                <a:lnTo>
                  <a:pt x="7085" y="303"/>
                </a:lnTo>
                <a:lnTo>
                  <a:pt x="7085" y="284"/>
                </a:lnTo>
                <a:lnTo>
                  <a:pt x="7335" y="283"/>
                </a:lnTo>
                <a:lnTo>
                  <a:pt x="7335" y="299"/>
                </a:lnTo>
                <a:lnTo>
                  <a:pt x="7353" y="299"/>
                </a:lnTo>
                <a:lnTo>
                  <a:pt x="7353" y="328"/>
                </a:lnTo>
                <a:lnTo>
                  <a:pt x="7372" y="328"/>
                </a:lnTo>
                <a:lnTo>
                  <a:pt x="7372" y="397"/>
                </a:lnTo>
                <a:lnTo>
                  <a:pt x="7390" y="397"/>
                </a:lnTo>
                <a:lnTo>
                  <a:pt x="7390" y="33"/>
                </a:lnTo>
                <a:lnTo>
                  <a:pt x="7575" y="6"/>
                </a:lnTo>
                <a:lnTo>
                  <a:pt x="7721" y="26"/>
                </a:lnTo>
                <a:lnTo>
                  <a:pt x="7722" y="315"/>
                </a:lnTo>
                <a:lnTo>
                  <a:pt x="7729" y="321"/>
                </a:lnTo>
                <a:lnTo>
                  <a:pt x="7752" y="279"/>
                </a:lnTo>
                <a:lnTo>
                  <a:pt x="7777" y="321"/>
                </a:lnTo>
                <a:lnTo>
                  <a:pt x="7784" y="310"/>
                </a:lnTo>
                <a:lnTo>
                  <a:pt x="7790" y="332"/>
                </a:lnTo>
                <a:lnTo>
                  <a:pt x="7790" y="383"/>
                </a:lnTo>
                <a:lnTo>
                  <a:pt x="7796" y="387"/>
                </a:lnTo>
                <a:lnTo>
                  <a:pt x="7796" y="459"/>
                </a:lnTo>
                <a:lnTo>
                  <a:pt x="7808" y="459"/>
                </a:lnTo>
                <a:lnTo>
                  <a:pt x="7808" y="370"/>
                </a:lnTo>
                <a:lnTo>
                  <a:pt x="7821" y="370"/>
                </a:lnTo>
                <a:lnTo>
                  <a:pt x="7821" y="162"/>
                </a:lnTo>
                <a:lnTo>
                  <a:pt x="8020" y="138"/>
                </a:lnTo>
                <a:lnTo>
                  <a:pt x="8158" y="159"/>
                </a:lnTo>
                <a:lnTo>
                  <a:pt x="8158" y="300"/>
                </a:lnTo>
                <a:lnTo>
                  <a:pt x="8183" y="313"/>
                </a:lnTo>
                <a:lnTo>
                  <a:pt x="8183" y="339"/>
                </a:lnTo>
                <a:lnTo>
                  <a:pt x="8195" y="339"/>
                </a:lnTo>
                <a:lnTo>
                  <a:pt x="8195" y="356"/>
                </a:lnTo>
                <a:lnTo>
                  <a:pt x="8201" y="356"/>
                </a:lnTo>
                <a:lnTo>
                  <a:pt x="8201" y="442"/>
                </a:lnTo>
                <a:lnTo>
                  <a:pt x="8214" y="442"/>
                </a:lnTo>
                <a:lnTo>
                  <a:pt x="8214" y="415"/>
                </a:lnTo>
                <a:lnTo>
                  <a:pt x="8308" y="415"/>
                </a:lnTo>
                <a:lnTo>
                  <a:pt x="8308" y="335"/>
                </a:lnTo>
                <a:lnTo>
                  <a:pt x="8351" y="335"/>
                </a:lnTo>
                <a:lnTo>
                  <a:pt x="8351" y="296"/>
                </a:lnTo>
                <a:lnTo>
                  <a:pt x="8358" y="296"/>
                </a:lnTo>
                <a:lnTo>
                  <a:pt x="8358" y="282"/>
                </a:lnTo>
                <a:lnTo>
                  <a:pt x="8364" y="282"/>
                </a:lnTo>
                <a:lnTo>
                  <a:pt x="8364" y="272"/>
                </a:lnTo>
                <a:lnTo>
                  <a:pt x="8557" y="268"/>
                </a:lnTo>
                <a:lnTo>
                  <a:pt x="8557" y="388"/>
                </a:lnTo>
                <a:lnTo>
                  <a:pt x="8644" y="388"/>
                </a:lnTo>
                <a:lnTo>
                  <a:pt x="8644" y="402"/>
                </a:lnTo>
                <a:lnTo>
                  <a:pt x="8714" y="383"/>
                </a:lnTo>
                <a:lnTo>
                  <a:pt x="8732" y="383"/>
                </a:lnTo>
                <a:lnTo>
                  <a:pt x="8732" y="325"/>
                </a:lnTo>
                <a:lnTo>
                  <a:pt x="8932" y="325"/>
                </a:lnTo>
                <a:lnTo>
                  <a:pt x="8932" y="359"/>
                </a:lnTo>
                <a:lnTo>
                  <a:pt x="8938" y="359"/>
                </a:lnTo>
                <a:lnTo>
                  <a:pt x="8938" y="377"/>
                </a:lnTo>
                <a:lnTo>
                  <a:pt x="8957" y="377"/>
                </a:lnTo>
                <a:lnTo>
                  <a:pt x="8957" y="387"/>
                </a:lnTo>
                <a:lnTo>
                  <a:pt x="8969" y="387"/>
                </a:lnTo>
                <a:lnTo>
                  <a:pt x="8970" y="289"/>
                </a:lnTo>
                <a:lnTo>
                  <a:pt x="9212" y="289"/>
                </a:lnTo>
                <a:lnTo>
                  <a:pt x="9212" y="418"/>
                </a:lnTo>
                <a:lnTo>
                  <a:pt x="9249" y="418"/>
                </a:lnTo>
                <a:lnTo>
                  <a:pt x="9248" y="313"/>
                </a:lnTo>
                <a:lnTo>
                  <a:pt x="9331" y="313"/>
                </a:lnTo>
                <a:lnTo>
                  <a:pt x="9331" y="352"/>
                </a:lnTo>
                <a:lnTo>
                  <a:pt x="9343" y="352"/>
                </a:lnTo>
                <a:lnTo>
                  <a:pt x="9343" y="335"/>
                </a:lnTo>
                <a:lnTo>
                  <a:pt x="9350" y="335"/>
                </a:lnTo>
                <a:lnTo>
                  <a:pt x="9350" y="302"/>
                </a:lnTo>
                <a:lnTo>
                  <a:pt x="9356" y="302"/>
                </a:lnTo>
                <a:lnTo>
                  <a:pt x="9387" y="255"/>
                </a:lnTo>
                <a:lnTo>
                  <a:pt x="9399" y="206"/>
                </a:lnTo>
                <a:lnTo>
                  <a:pt x="9413" y="255"/>
                </a:lnTo>
                <a:lnTo>
                  <a:pt x="9446" y="303"/>
                </a:lnTo>
                <a:lnTo>
                  <a:pt x="9455" y="303"/>
                </a:lnTo>
                <a:lnTo>
                  <a:pt x="9455" y="321"/>
                </a:lnTo>
                <a:lnTo>
                  <a:pt x="9462" y="321"/>
                </a:lnTo>
                <a:lnTo>
                  <a:pt x="9462" y="349"/>
                </a:lnTo>
                <a:lnTo>
                  <a:pt x="9467" y="349"/>
                </a:lnTo>
                <a:lnTo>
                  <a:pt x="9473" y="345"/>
                </a:lnTo>
                <a:lnTo>
                  <a:pt x="9492" y="345"/>
                </a:lnTo>
                <a:lnTo>
                  <a:pt x="9492" y="339"/>
                </a:lnTo>
                <a:lnTo>
                  <a:pt x="9499" y="339"/>
                </a:lnTo>
                <a:lnTo>
                  <a:pt x="9499" y="310"/>
                </a:lnTo>
                <a:lnTo>
                  <a:pt x="9505" y="310"/>
                </a:lnTo>
                <a:lnTo>
                  <a:pt x="9527" y="178"/>
                </a:lnTo>
                <a:lnTo>
                  <a:pt x="9549" y="307"/>
                </a:lnTo>
                <a:lnTo>
                  <a:pt x="9562" y="310"/>
                </a:lnTo>
                <a:lnTo>
                  <a:pt x="9562" y="321"/>
                </a:lnTo>
                <a:lnTo>
                  <a:pt x="9593" y="321"/>
                </a:lnTo>
                <a:lnTo>
                  <a:pt x="9593" y="335"/>
                </a:lnTo>
                <a:lnTo>
                  <a:pt x="9668" y="335"/>
                </a:lnTo>
                <a:lnTo>
                  <a:pt x="9668" y="345"/>
                </a:lnTo>
                <a:lnTo>
                  <a:pt x="9774" y="363"/>
                </a:lnTo>
                <a:lnTo>
                  <a:pt x="9774" y="408"/>
                </a:lnTo>
                <a:lnTo>
                  <a:pt x="9805" y="408"/>
                </a:lnTo>
                <a:lnTo>
                  <a:pt x="9805" y="418"/>
                </a:lnTo>
                <a:lnTo>
                  <a:pt x="9839" y="418"/>
                </a:lnTo>
                <a:lnTo>
                  <a:pt x="9839" y="406"/>
                </a:lnTo>
                <a:lnTo>
                  <a:pt x="9910" y="406"/>
                </a:lnTo>
                <a:lnTo>
                  <a:pt x="9910" y="327"/>
                </a:lnTo>
                <a:lnTo>
                  <a:pt x="10070" y="327"/>
                </a:lnTo>
                <a:lnTo>
                  <a:pt x="10070" y="373"/>
                </a:lnTo>
                <a:lnTo>
                  <a:pt x="10077" y="372"/>
                </a:lnTo>
                <a:lnTo>
                  <a:pt x="10077" y="357"/>
                </a:lnTo>
                <a:lnTo>
                  <a:pt x="10088" y="357"/>
                </a:lnTo>
                <a:lnTo>
                  <a:pt x="10092" y="283"/>
                </a:lnTo>
                <a:lnTo>
                  <a:pt x="10164" y="249"/>
                </a:lnTo>
                <a:lnTo>
                  <a:pt x="10233" y="285"/>
                </a:lnTo>
                <a:lnTo>
                  <a:pt x="10233" y="406"/>
                </a:lnTo>
                <a:lnTo>
                  <a:pt x="10319" y="434"/>
                </a:lnTo>
                <a:lnTo>
                  <a:pt x="10319" y="295"/>
                </a:lnTo>
                <a:lnTo>
                  <a:pt x="10368" y="295"/>
                </a:lnTo>
                <a:lnTo>
                  <a:pt x="10368" y="32"/>
                </a:lnTo>
                <a:lnTo>
                  <a:pt x="10589" y="32"/>
                </a:lnTo>
                <a:lnTo>
                  <a:pt x="10589" y="471"/>
                </a:lnTo>
                <a:lnTo>
                  <a:pt x="10662" y="471"/>
                </a:lnTo>
                <a:lnTo>
                  <a:pt x="10662" y="32"/>
                </a:lnTo>
                <a:lnTo>
                  <a:pt x="10866" y="32"/>
                </a:lnTo>
                <a:lnTo>
                  <a:pt x="10866" y="440"/>
                </a:lnTo>
                <a:lnTo>
                  <a:pt x="10893" y="440"/>
                </a:lnTo>
                <a:lnTo>
                  <a:pt x="10893" y="367"/>
                </a:lnTo>
                <a:lnTo>
                  <a:pt x="11016" y="367"/>
                </a:lnTo>
                <a:lnTo>
                  <a:pt x="11016" y="369"/>
                </a:lnTo>
                <a:lnTo>
                  <a:pt x="11031" y="369"/>
                </a:lnTo>
                <a:lnTo>
                  <a:pt x="11032" y="434"/>
                </a:lnTo>
                <a:lnTo>
                  <a:pt x="11087" y="434"/>
                </a:lnTo>
                <a:lnTo>
                  <a:pt x="11087" y="455"/>
                </a:lnTo>
                <a:lnTo>
                  <a:pt x="11142" y="455"/>
                </a:lnTo>
                <a:lnTo>
                  <a:pt x="11142" y="465"/>
                </a:lnTo>
                <a:lnTo>
                  <a:pt x="11247" y="465"/>
                </a:lnTo>
                <a:lnTo>
                  <a:pt x="11247" y="449"/>
                </a:lnTo>
                <a:lnTo>
                  <a:pt x="11248" y="449"/>
                </a:lnTo>
                <a:lnTo>
                  <a:pt x="11248" y="284"/>
                </a:lnTo>
                <a:lnTo>
                  <a:pt x="11371" y="284"/>
                </a:lnTo>
                <a:lnTo>
                  <a:pt x="11370" y="457"/>
                </a:lnTo>
                <a:lnTo>
                  <a:pt x="11452" y="457"/>
                </a:lnTo>
                <a:lnTo>
                  <a:pt x="11452" y="361"/>
                </a:lnTo>
                <a:lnTo>
                  <a:pt x="11579" y="361"/>
                </a:lnTo>
                <a:lnTo>
                  <a:pt x="11579" y="435"/>
                </a:lnTo>
                <a:lnTo>
                  <a:pt x="11619" y="435"/>
                </a:lnTo>
                <a:lnTo>
                  <a:pt x="11619" y="422"/>
                </a:lnTo>
                <a:lnTo>
                  <a:pt x="11629" y="422"/>
                </a:lnTo>
                <a:lnTo>
                  <a:pt x="11629" y="277"/>
                </a:lnTo>
                <a:lnTo>
                  <a:pt x="11689" y="288"/>
                </a:lnTo>
                <a:lnTo>
                  <a:pt x="11689" y="281"/>
                </a:lnTo>
                <a:lnTo>
                  <a:pt x="11717" y="281"/>
                </a:lnTo>
                <a:lnTo>
                  <a:pt x="11717" y="212"/>
                </a:lnTo>
                <a:lnTo>
                  <a:pt x="11724" y="209"/>
                </a:lnTo>
                <a:lnTo>
                  <a:pt x="11724" y="189"/>
                </a:lnTo>
                <a:lnTo>
                  <a:pt x="11749" y="188"/>
                </a:lnTo>
                <a:lnTo>
                  <a:pt x="11810" y="123"/>
                </a:lnTo>
                <a:lnTo>
                  <a:pt x="11815" y="0"/>
                </a:lnTo>
                <a:lnTo>
                  <a:pt x="11820" y="122"/>
                </a:lnTo>
                <a:lnTo>
                  <a:pt x="11876" y="191"/>
                </a:lnTo>
                <a:lnTo>
                  <a:pt x="11903" y="191"/>
                </a:lnTo>
                <a:lnTo>
                  <a:pt x="11903" y="210"/>
                </a:lnTo>
                <a:lnTo>
                  <a:pt x="11909" y="212"/>
                </a:lnTo>
                <a:lnTo>
                  <a:pt x="11909" y="281"/>
                </a:lnTo>
                <a:lnTo>
                  <a:pt x="11931" y="281"/>
                </a:lnTo>
                <a:lnTo>
                  <a:pt x="11931" y="385"/>
                </a:lnTo>
                <a:lnTo>
                  <a:pt x="11966" y="385"/>
                </a:lnTo>
                <a:lnTo>
                  <a:pt x="11966" y="345"/>
                </a:lnTo>
                <a:lnTo>
                  <a:pt x="12086" y="345"/>
                </a:lnTo>
                <a:lnTo>
                  <a:pt x="12086" y="477"/>
                </a:lnTo>
                <a:lnTo>
                  <a:pt x="12109" y="477"/>
                </a:lnTo>
                <a:lnTo>
                  <a:pt x="12109" y="436"/>
                </a:lnTo>
                <a:lnTo>
                  <a:pt x="12176" y="437"/>
                </a:lnTo>
                <a:lnTo>
                  <a:pt x="12176" y="409"/>
                </a:lnTo>
                <a:lnTo>
                  <a:pt x="12264" y="409"/>
                </a:lnTo>
                <a:lnTo>
                  <a:pt x="12264" y="262"/>
                </a:lnTo>
                <a:lnTo>
                  <a:pt x="12296" y="250"/>
                </a:lnTo>
                <a:lnTo>
                  <a:pt x="12296" y="207"/>
                </a:lnTo>
                <a:lnTo>
                  <a:pt x="12346" y="192"/>
                </a:lnTo>
                <a:lnTo>
                  <a:pt x="12349" y="123"/>
                </a:lnTo>
                <a:lnTo>
                  <a:pt x="12354" y="192"/>
                </a:lnTo>
                <a:lnTo>
                  <a:pt x="12407" y="206"/>
                </a:lnTo>
                <a:lnTo>
                  <a:pt x="12408" y="250"/>
                </a:lnTo>
                <a:lnTo>
                  <a:pt x="12440" y="259"/>
                </a:lnTo>
                <a:lnTo>
                  <a:pt x="12440" y="449"/>
                </a:lnTo>
                <a:lnTo>
                  <a:pt x="12517" y="449"/>
                </a:lnTo>
                <a:lnTo>
                  <a:pt x="12517" y="355"/>
                </a:lnTo>
                <a:lnTo>
                  <a:pt x="12573" y="355"/>
                </a:lnTo>
                <a:lnTo>
                  <a:pt x="12573" y="315"/>
                </a:lnTo>
                <a:lnTo>
                  <a:pt x="12623" y="315"/>
                </a:lnTo>
                <a:lnTo>
                  <a:pt x="12623" y="231"/>
                </a:lnTo>
                <a:lnTo>
                  <a:pt x="12744" y="231"/>
                </a:lnTo>
                <a:lnTo>
                  <a:pt x="12744" y="364"/>
                </a:lnTo>
                <a:lnTo>
                  <a:pt x="12805" y="364"/>
                </a:lnTo>
                <a:lnTo>
                  <a:pt x="12805" y="286"/>
                </a:lnTo>
                <a:lnTo>
                  <a:pt x="12943" y="286"/>
                </a:lnTo>
                <a:lnTo>
                  <a:pt x="13081" y="259"/>
                </a:lnTo>
                <a:lnTo>
                  <a:pt x="13081" y="388"/>
                </a:lnTo>
                <a:lnTo>
                  <a:pt x="13152" y="423"/>
                </a:lnTo>
                <a:lnTo>
                  <a:pt x="13152" y="572"/>
                </a:lnTo>
                <a:lnTo>
                  <a:pt x="6579" y="572"/>
                </a:lnTo>
                <a:lnTo>
                  <a:pt x="6572" y="572"/>
                </a:lnTo>
                <a:lnTo>
                  <a:pt x="0" y="572"/>
                </a:lnTo>
                <a:lnTo>
                  <a:pt x="0" y="345"/>
                </a:lnTo>
                <a:close/>
              </a:path>
            </a:pathLst>
          </a:custGeom>
          <a:gradFill>
            <a:gsLst>
              <a:gs pos="0">
                <a:srgbClr val="C80000"/>
              </a:gs>
              <a:gs pos="100000">
                <a:srgbClr val="E4100D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49703"/>
              </a:lnSpc>
            </a:pPr>
            <a:endParaRPr lang="zh-CN" altLang="en-US" dirty="0">
              <a:ea typeface="字魂105号-简雅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C94F5AA6-7AB2-41D0-A5D7-2E492AB2AF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881" y="1094412"/>
            <a:ext cx="3653654" cy="37449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8BE9A7-41FB-44C4-A472-50C00B774F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209"/>
          <a:stretch/>
        </p:blipFill>
        <p:spPr>
          <a:xfrm>
            <a:off x="1" y="1"/>
            <a:ext cx="4427984" cy="1923678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8DFDF0FF-545F-4D8D-8118-54E42CC9DEAA}"/>
              </a:ext>
            </a:extLst>
          </p:cNvPr>
          <p:cNvSpPr txBox="1"/>
          <p:nvPr/>
        </p:nvSpPr>
        <p:spPr>
          <a:xfrm>
            <a:off x="899592" y="1491630"/>
            <a:ext cx="5089856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rgbClr val="D20000"/>
                </a:solidFill>
                <a:effectLst>
                  <a:reflection blurRad="6350" stA="8000" endPos="32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感谢您的观看</a:t>
            </a:r>
            <a:endParaRPr lang="en-US" altLang="zh-CN" sz="6600" spc="300" dirty="0">
              <a:solidFill>
                <a:srgbClr val="D20000"/>
              </a:solidFill>
              <a:effectLst>
                <a:reflection blurRad="6350" stA="8000" endPos="32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7B732F3-BC49-4D12-AD00-25C5322BE29D}"/>
              </a:ext>
            </a:extLst>
          </p:cNvPr>
          <p:cNvSpPr/>
          <p:nvPr/>
        </p:nvSpPr>
        <p:spPr>
          <a:xfrm>
            <a:off x="930547" y="2461127"/>
            <a:ext cx="31373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党课培训  </a:t>
            </a:r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/ </a:t>
            </a: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 党校培训   </a:t>
            </a:r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/ </a:t>
            </a: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 微党课  </a:t>
            </a:r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工作汇报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5B4EFC0-5512-4594-BE5C-17B30DBBE3C8}"/>
              </a:ext>
            </a:extLst>
          </p:cNvPr>
          <p:cNvGrpSpPr/>
          <p:nvPr/>
        </p:nvGrpSpPr>
        <p:grpSpPr>
          <a:xfrm>
            <a:off x="1044964" y="2998567"/>
            <a:ext cx="1415770" cy="277000"/>
            <a:chOff x="3000778" y="3474093"/>
            <a:chExt cx="1415770" cy="277000"/>
          </a:xfrm>
        </p:grpSpPr>
        <p:sp>
          <p:nvSpPr>
            <p:cNvPr id="35" name="圆角矩形 21">
              <a:extLst>
                <a:ext uri="{FF2B5EF4-FFF2-40B4-BE49-F238E27FC236}">
                  <a16:creationId xmlns:a16="http://schemas.microsoft.com/office/drawing/2014/main" id="{45DF1B60-8095-41B1-B2CC-F29419C0E110}"/>
                </a:ext>
              </a:extLst>
            </p:cNvPr>
            <p:cNvSpPr/>
            <p:nvPr/>
          </p:nvSpPr>
          <p:spPr>
            <a:xfrm>
              <a:off x="3000778" y="3474093"/>
              <a:ext cx="1415770" cy="277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reflection blurRad="6350" stA="25000" endPos="57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D86FCB2-CE31-4578-9617-333C9C57AC43}"/>
                </a:ext>
              </a:extLst>
            </p:cNvPr>
            <p:cNvSpPr txBox="1"/>
            <p:nvPr/>
          </p:nvSpPr>
          <p:spPr>
            <a:xfrm>
              <a:off x="3053089" y="3507854"/>
              <a:ext cx="1334019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2D87C0-2DF2-4A0F-9BA6-E35E3C05517B}"/>
              </a:ext>
            </a:extLst>
          </p:cNvPr>
          <p:cNvGrpSpPr/>
          <p:nvPr/>
        </p:nvGrpSpPr>
        <p:grpSpPr>
          <a:xfrm>
            <a:off x="2479582" y="3001006"/>
            <a:ext cx="1415770" cy="277000"/>
            <a:chOff x="4721319" y="3474093"/>
            <a:chExt cx="1415770" cy="277000"/>
          </a:xfrm>
        </p:grpSpPr>
        <p:sp>
          <p:nvSpPr>
            <p:cNvPr id="37" name="圆角矩形 21">
              <a:extLst>
                <a:ext uri="{FF2B5EF4-FFF2-40B4-BE49-F238E27FC236}">
                  <a16:creationId xmlns:a16="http://schemas.microsoft.com/office/drawing/2014/main" id="{C4B1AF5B-9FFA-422C-B0BD-8E4AD7A7E0BB}"/>
                </a:ext>
              </a:extLst>
            </p:cNvPr>
            <p:cNvSpPr/>
            <p:nvPr/>
          </p:nvSpPr>
          <p:spPr>
            <a:xfrm>
              <a:off x="4721319" y="3474093"/>
              <a:ext cx="1415770" cy="277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reflection blurRad="6350" stA="25000" endPos="57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AB8D7EE-F36B-40EF-B16B-9D0F1D14C0DE}"/>
                </a:ext>
              </a:extLst>
            </p:cNvPr>
            <p:cNvSpPr txBox="1"/>
            <p:nvPr/>
          </p:nvSpPr>
          <p:spPr>
            <a:xfrm>
              <a:off x="4836965" y="3505415"/>
              <a:ext cx="1170513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汇报时间：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2021.10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5D69B71A-8FC5-4477-8CEA-472EF06970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490648"/>
            <a:ext cx="1080907" cy="7488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88547"/>
            <a:ext cx="9144000" cy="135495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D1F2AF8-D6A8-EF5E-53A2-10B8BF126C1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"/>
            <a:ext cx="7051582" cy="19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1851670"/>
            <a:ext cx="4682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64151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-102269">
            <a:extLst>
              <a:ext uri="{FF2B5EF4-FFF2-40B4-BE49-F238E27FC236}">
                <a16:creationId xmlns:a16="http://schemas.microsoft.com/office/drawing/2014/main" id="{32617AE5-4B6B-4A68-BDC4-4D7BA2DEC2E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3651870"/>
            <a:ext cx="9144000" cy="1338425"/>
          </a:xfrm>
          <a:custGeom>
            <a:avLst/>
            <a:gdLst>
              <a:gd name="T0" fmla="*/ 75 w 13152"/>
              <a:gd name="T1" fmla="*/ 359 h 572"/>
              <a:gd name="T2" fmla="*/ 157 w 13152"/>
              <a:gd name="T3" fmla="*/ 244 h 572"/>
              <a:gd name="T4" fmla="*/ 431 w 13152"/>
              <a:gd name="T5" fmla="*/ 373 h 572"/>
              <a:gd name="T6" fmla="*/ 762 w 13152"/>
              <a:gd name="T7" fmla="*/ 283 h 572"/>
              <a:gd name="T8" fmla="*/ 1003 w 13152"/>
              <a:gd name="T9" fmla="*/ 6 h 572"/>
              <a:gd name="T10" fmla="*/ 1217 w 13152"/>
              <a:gd name="T11" fmla="*/ 383 h 572"/>
              <a:gd name="T12" fmla="*/ 1586 w 13152"/>
              <a:gd name="T13" fmla="*/ 159 h 572"/>
              <a:gd name="T14" fmla="*/ 1641 w 13152"/>
              <a:gd name="T15" fmla="*/ 442 h 572"/>
              <a:gd name="T16" fmla="*/ 1792 w 13152"/>
              <a:gd name="T17" fmla="*/ 282 h 572"/>
              <a:gd name="T18" fmla="*/ 2158 w 13152"/>
              <a:gd name="T19" fmla="*/ 325 h 572"/>
              <a:gd name="T20" fmla="*/ 2397 w 13152"/>
              <a:gd name="T21" fmla="*/ 289 h 572"/>
              <a:gd name="T22" fmla="*/ 2770 w 13152"/>
              <a:gd name="T23" fmla="*/ 335 h 572"/>
              <a:gd name="T24" fmla="*/ 2883 w 13152"/>
              <a:gd name="T25" fmla="*/ 303 h 572"/>
              <a:gd name="T26" fmla="*/ 2926 w 13152"/>
              <a:gd name="T27" fmla="*/ 339 h 572"/>
              <a:gd name="T28" fmla="*/ 3021 w 13152"/>
              <a:gd name="T29" fmla="*/ 335 h 572"/>
              <a:gd name="T30" fmla="*/ 3266 w 13152"/>
              <a:gd name="T31" fmla="*/ 406 h 572"/>
              <a:gd name="T32" fmla="*/ 3519 w 13152"/>
              <a:gd name="T33" fmla="*/ 283 h 572"/>
              <a:gd name="T34" fmla="*/ 4016 w 13152"/>
              <a:gd name="T35" fmla="*/ 32 h 572"/>
              <a:gd name="T36" fmla="*/ 4443 w 13152"/>
              <a:gd name="T37" fmla="*/ 367 h 572"/>
              <a:gd name="T38" fmla="*/ 4675 w 13152"/>
              <a:gd name="T39" fmla="*/ 465 h 572"/>
              <a:gd name="T40" fmla="*/ 5006 w 13152"/>
              <a:gd name="T41" fmla="*/ 361 h 572"/>
              <a:gd name="T42" fmla="*/ 5144 w 13152"/>
              <a:gd name="T43" fmla="*/ 281 h 572"/>
              <a:gd name="T44" fmla="*/ 5303 w 13152"/>
              <a:gd name="T45" fmla="*/ 191 h 572"/>
              <a:gd name="T46" fmla="*/ 5392 w 13152"/>
              <a:gd name="T47" fmla="*/ 345 h 572"/>
              <a:gd name="T48" fmla="*/ 5691 w 13152"/>
              <a:gd name="T49" fmla="*/ 262 h 572"/>
              <a:gd name="T50" fmla="*/ 5868 w 13152"/>
              <a:gd name="T51" fmla="*/ 259 h 572"/>
              <a:gd name="T52" fmla="*/ 6171 w 13152"/>
              <a:gd name="T53" fmla="*/ 231 h 572"/>
              <a:gd name="T54" fmla="*/ 6572 w 13152"/>
              <a:gd name="T55" fmla="*/ 345 h 572"/>
              <a:gd name="T56" fmla="*/ 6648 w 13152"/>
              <a:gd name="T57" fmla="*/ 394 h 572"/>
              <a:gd name="T58" fmla="*/ 6729 w 13152"/>
              <a:gd name="T59" fmla="*/ 234 h 572"/>
              <a:gd name="T60" fmla="*/ 7022 w 13152"/>
              <a:gd name="T61" fmla="*/ 373 h 572"/>
              <a:gd name="T62" fmla="*/ 7335 w 13152"/>
              <a:gd name="T63" fmla="*/ 299 h 572"/>
              <a:gd name="T64" fmla="*/ 7721 w 13152"/>
              <a:gd name="T65" fmla="*/ 26 h 572"/>
              <a:gd name="T66" fmla="*/ 7796 w 13152"/>
              <a:gd name="T67" fmla="*/ 387 h 572"/>
              <a:gd name="T68" fmla="*/ 8158 w 13152"/>
              <a:gd name="T69" fmla="*/ 300 h 572"/>
              <a:gd name="T70" fmla="*/ 8214 w 13152"/>
              <a:gd name="T71" fmla="*/ 415 h 572"/>
              <a:gd name="T72" fmla="*/ 8364 w 13152"/>
              <a:gd name="T73" fmla="*/ 272 h 572"/>
              <a:gd name="T74" fmla="*/ 8932 w 13152"/>
              <a:gd name="T75" fmla="*/ 325 h 572"/>
              <a:gd name="T76" fmla="*/ 9212 w 13152"/>
              <a:gd name="T77" fmla="*/ 289 h 572"/>
              <a:gd name="T78" fmla="*/ 9350 w 13152"/>
              <a:gd name="T79" fmla="*/ 335 h 572"/>
              <a:gd name="T80" fmla="*/ 9455 w 13152"/>
              <a:gd name="T81" fmla="*/ 321 h 572"/>
              <a:gd name="T82" fmla="*/ 9499 w 13152"/>
              <a:gd name="T83" fmla="*/ 310 h 572"/>
              <a:gd name="T84" fmla="*/ 9668 w 13152"/>
              <a:gd name="T85" fmla="*/ 335 h 572"/>
              <a:gd name="T86" fmla="*/ 9910 w 13152"/>
              <a:gd name="T87" fmla="*/ 406 h 572"/>
              <a:gd name="T88" fmla="*/ 10164 w 13152"/>
              <a:gd name="T89" fmla="*/ 249 h 572"/>
              <a:gd name="T90" fmla="*/ 10589 w 13152"/>
              <a:gd name="T91" fmla="*/ 471 h 572"/>
              <a:gd name="T92" fmla="*/ 11016 w 13152"/>
              <a:gd name="T93" fmla="*/ 369 h 572"/>
              <a:gd name="T94" fmla="*/ 11247 w 13152"/>
              <a:gd name="T95" fmla="*/ 449 h 572"/>
              <a:gd name="T96" fmla="*/ 11579 w 13152"/>
              <a:gd name="T97" fmla="*/ 435 h 572"/>
              <a:gd name="T98" fmla="*/ 11717 w 13152"/>
              <a:gd name="T99" fmla="*/ 212 h 572"/>
              <a:gd name="T100" fmla="*/ 11903 w 13152"/>
              <a:gd name="T101" fmla="*/ 191 h 572"/>
              <a:gd name="T102" fmla="*/ 12086 w 13152"/>
              <a:gd name="T103" fmla="*/ 345 h 572"/>
              <a:gd name="T104" fmla="*/ 12296 w 13152"/>
              <a:gd name="T105" fmla="*/ 250 h 572"/>
              <a:gd name="T106" fmla="*/ 12440 w 13152"/>
              <a:gd name="T107" fmla="*/ 449 h 572"/>
              <a:gd name="T108" fmla="*/ 12744 w 13152"/>
              <a:gd name="T109" fmla="*/ 364 h 572"/>
              <a:gd name="T110" fmla="*/ 6579 w 13152"/>
              <a:gd name="T111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152" h="572">
                <a:moveTo>
                  <a:pt x="0" y="345"/>
                </a:moveTo>
                <a:lnTo>
                  <a:pt x="32" y="335"/>
                </a:lnTo>
                <a:lnTo>
                  <a:pt x="32" y="342"/>
                </a:lnTo>
                <a:lnTo>
                  <a:pt x="51" y="342"/>
                </a:lnTo>
                <a:lnTo>
                  <a:pt x="51" y="352"/>
                </a:lnTo>
                <a:lnTo>
                  <a:pt x="63" y="352"/>
                </a:lnTo>
                <a:lnTo>
                  <a:pt x="63" y="359"/>
                </a:lnTo>
                <a:lnTo>
                  <a:pt x="75" y="359"/>
                </a:lnTo>
                <a:lnTo>
                  <a:pt x="75" y="394"/>
                </a:lnTo>
                <a:lnTo>
                  <a:pt x="87" y="394"/>
                </a:lnTo>
                <a:lnTo>
                  <a:pt x="87" y="411"/>
                </a:lnTo>
                <a:lnTo>
                  <a:pt x="100" y="411"/>
                </a:lnTo>
                <a:lnTo>
                  <a:pt x="100" y="286"/>
                </a:lnTo>
                <a:lnTo>
                  <a:pt x="131" y="286"/>
                </a:lnTo>
                <a:lnTo>
                  <a:pt x="131" y="244"/>
                </a:lnTo>
                <a:lnTo>
                  <a:pt x="157" y="244"/>
                </a:lnTo>
                <a:lnTo>
                  <a:pt x="157" y="234"/>
                </a:lnTo>
                <a:lnTo>
                  <a:pt x="275" y="203"/>
                </a:lnTo>
                <a:lnTo>
                  <a:pt x="394" y="234"/>
                </a:lnTo>
                <a:lnTo>
                  <a:pt x="394" y="244"/>
                </a:lnTo>
                <a:lnTo>
                  <a:pt x="412" y="244"/>
                </a:lnTo>
                <a:lnTo>
                  <a:pt x="412" y="286"/>
                </a:lnTo>
                <a:lnTo>
                  <a:pt x="431" y="289"/>
                </a:lnTo>
                <a:lnTo>
                  <a:pt x="431" y="373"/>
                </a:lnTo>
                <a:lnTo>
                  <a:pt x="450" y="373"/>
                </a:lnTo>
                <a:lnTo>
                  <a:pt x="468" y="404"/>
                </a:lnTo>
                <a:lnTo>
                  <a:pt x="468" y="328"/>
                </a:lnTo>
                <a:lnTo>
                  <a:pt x="499" y="328"/>
                </a:lnTo>
                <a:lnTo>
                  <a:pt x="499" y="303"/>
                </a:lnTo>
                <a:lnTo>
                  <a:pt x="511" y="303"/>
                </a:lnTo>
                <a:lnTo>
                  <a:pt x="511" y="284"/>
                </a:lnTo>
                <a:lnTo>
                  <a:pt x="762" y="283"/>
                </a:lnTo>
                <a:lnTo>
                  <a:pt x="762" y="299"/>
                </a:lnTo>
                <a:lnTo>
                  <a:pt x="781" y="299"/>
                </a:lnTo>
                <a:lnTo>
                  <a:pt x="781" y="328"/>
                </a:lnTo>
                <a:lnTo>
                  <a:pt x="800" y="328"/>
                </a:lnTo>
                <a:lnTo>
                  <a:pt x="800" y="397"/>
                </a:lnTo>
                <a:lnTo>
                  <a:pt x="818" y="397"/>
                </a:lnTo>
                <a:lnTo>
                  <a:pt x="818" y="33"/>
                </a:lnTo>
                <a:lnTo>
                  <a:pt x="1003" y="6"/>
                </a:lnTo>
                <a:lnTo>
                  <a:pt x="1148" y="26"/>
                </a:lnTo>
                <a:lnTo>
                  <a:pt x="1148" y="315"/>
                </a:lnTo>
                <a:lnTo>
                  <a:pt x="1155" y="321"/>
                </a:lnTo>
                <a:lnTo>
                  <a:pt x="1180" y="279"/>
                </a:lnTo>
                <a:lnTo>
                  <a:pt x="1205" y="321"/>
                </a:lnTo>
                <a:lnTo>
                  <a:pt x="1211" y="310"/>
                </a:lnTo>
                <a:lnTo>
                  <a:pt x="1217" y="332"/>
                </a:lnTo>
                <a:lnTo>
                  <a:pt x="1217" y="383"/>
                </a:lnTo>
                <a:lnTo>
                  <a:pt x="1223" y="387"/>
                </a:lnTo>
                <a:lnTo>
                  <a:pt x="1223" y="459"/>
                </a:lnTo>
                <a:lnTo>
                  <a:pt x="1236" y="459"/>
                </a:lnTo>
                <a:lnTo>
                  <a:pt x="1236" y="370"/>
                </a:lnTo>
                <a:lnTo>
                  <a:pt x="1249" y="370"/>
                </a:lnTo>
                <a:lnTo>
                  <a:pt x="1249" y="162"/>
                </a:lnTo>
                <a:lnTo>
                  <a:pt x="1448" y="138"/>
                </a:lnTo>
                <a:lnTo>
                  <a:pt x="1586" y="159"/>
                </a:lnTo>
                <a:lnTo>
                  <a:pt x="1586" y="300"/>
                </a:lnTo>
                <a:lnTo>
                  <a:pt x="1610" y="313"/>
                </a:lnTo>
                <a:lnTo>
                  <a:pt x="1610" y="339"/>
                </a:lnTo>
                <a:lnTo>
                  <a:pt x="1623" y="339"/>
                </a:lnTo>
                <a:lnTo>
                  <a:pt x="1623" y="356"/>
                </a:lnTo>
                <a:lnTo>
                  <a:pt x="1629" y="356"/>
                </a:lnTo>
                <a:lnTo>
                  <a:pt x="1629" y="442"/>
                </a:lnTo>
                <a:lnTo>
                  <a:pt x="1641" y="442"/>
                </a:lnTo>
                <a:lnTo>
                  <a:pt x="1641" y="415"/>
                </a:lnTo>
                <a:lnTo>
                  <a:pt x="1735" y="415"/>
                </a:lnTo>
                <a:lnTo>
                  <a:pt x="1735" y="335"/>
                </a:lnTo>
                <a:lnTo>
                  <a:pt x="1778" y="335"/>
                </a:lnTo>
                <a:lnTo>
                  <a:pt x="1778" y="296"/>
                </a:lnTo>
                <a:lnTo>
                  <a:pt x="1786" y="296"/>
                </a:lnTo>
                <a:lnTo>
                  <a:pt x="1786" y="282"/>
                </a:lnTo>
                <a:lnTo>
                  <a:pt x="1792" y="282"/>
                </a:lnTo>
                <a:lnTo>
                  <a:pt x="1792" y="272"/>
                </a:lnTo>
                <a:lnTo>
                  <a:pt x="1984" y="268"/>
                </a:lnTo>
                <a:lnTo>
                  <a:pt x="1984" y="388"/>
                </a:lnTo>
                <a:lnTo>
                  <a:pt x="2072" y="388"/>
                </a:lnTo>
                <a:lnTo>
                  <a:pt x="2072" y="402"/>
                </a:lnTo>
                <a:lnTo>
                  <a:pt x="2140" y="383"/>
                </a:lnTo>
                <a:lnTo>
                  <a:pt x="2158" y="383"/>
                </a:lnTo>
                <a:lnTo>
                  <a:pt x="2158" y="325"/>
                </a:lnTo>
                <a:lnTo>
                  <a:pt x="2359" y="325"/>
                </a:lnTo>
                <a:lnTo>
                  <a:pt x="2358" y="359"/>
                </a:lnTo>
                <a:lnTo>
                  <a:pt x="2364" y="359"/>
                </a:lnTo>
                <a:lnTo>
                  <a:pt x="2364" y="377"/>
                </a:lnTo>
                <a:lnTo>
                  <a:pt x="2383" y="377"/>
                </a:lnTo>
                <a:lnTo>
                  <a:pt x="2383" y="387"/>
                </a:lnTo>
                <a:lnTo>
                  <a:pt x="2397" y="387"/>
                </a:lnTo>
                <a:lnTo>
                  <a:pt x="2397" y="289"/>
                </a:lnTo>
                <a:lnTo>
                  <a:pt x="2640" y="289"/>
                </a:lnTo>
                <a:lnTo>
                  <a:pt x="2640" y="418"/>
                </a:lnTo>
                <a:lnTo>
                  <a:pt x="2676" y="418"/>
                </a:lnTo>
                <a:lnTo>
                  <a:pt x="2676" y="313"/>
                </a:lnTo>
                <a:lnTo>
                  <a:pt x="2758" y="313"/>
                </a:lnTo>
                <a:lnTo>
                  <a:pt x="2758" y="352"/>
                </a:lnTo>
                <a:lnTo>
                  <a:pt x="2770" y="352"/>
                </a:lnTo>
                <a:lnTo>
                  <a:pt x="2770" y="335"/>
                </a:lnTo>
                <a:lnTo>
                  <a:pt x="2776" y="335"/>
                </a:lnTo>
                <a:lnTo>
                  <a:pt x="2776" y="302"/>
                </a:lnTo>
                <a:lnTo>
                  <a:pt x="2783" y="302"/>
                </a:lnTo>
                <a:lnTo>
                  <a:pt x="2815" y="255"/>
                </a:lnTo>
                <a:lnTo>
                  <a:pt x="2827" y="206"/>
                </a:lnTo>
                <a:lnTo>
                  <a:pt x="2841" y="255"/>
                </a:lnTo>
                <a:lnTo>
                  <a:pt x="2874" y="303"/>
                </a:lnTo>
                <a:lnTo>
                  <a:pt x="2883" y="303"/>
                </a:lnTo>
                <a:lnTo>
                  <a:pt x="2883" y="321"/>
                </a:lnTo>
                <a:lnTo>
                  <a:pt x="2889" y="321"/>
                </a:lnTo>
                <a:lnTo>
                  <a:pt x="2889" y="349"/>
                </a:lnTo>
                <a:lnTo>
                  <a:pt x="2894" y="349"/>
                </a:lnTo>
                <a:lnTo>
                  <a:pt x="2901" y="345"/>
                </a:lnTo>
                <a:lnTo>
                  <a:pt x="2920" y="345"/>
                </a:lnTo>
                <a:lnTo>
                  <a:pt x="2920" y="339"/>
                </a:lnTo>
                <a:lnTo>
                  <a:pt x="2926" y="339"/>
                </a:lnTo>
                <a:lnTo>
                  <a:pt x="2926" y="310"/>
                </a:lnTo>
                <a:lnTo>
                  <a:pt x="2933" y="310"/>
                </a:lnTo>
                <a:lnTo>
                  <a:pt x="2954" y="178"/>
                </a:lnTo>
                <a:lnTo>
                  <a:pt x="2976" y="307"/>
                </a:lnTo>
                <a:lnTo>
                  <a:pt x="2989" y="310"/>
                </a:lnTo>
                <a:lnTo>
                  <a:pt x="2989" y="321"/>
                </a:lnTo>
                <a:lnTo>
                  <a:pt x="3021" y="321"/>
                </a:lnTo>
                <a:lnTo>
                  <a:pt x="3021" y="335"/>
                </a:lnTo>
                <a:lnTo>
                  <a:pt x="3095" y="335"/>
                </a:lnTo>
                <a:lnTo>
                  <a:pt x="3095" y="345"/>
                </a:lnTo>
                <a:lnTo>
                  <a:pt x="3200" y="363"/>
                </a:lnTo>
                <a:lnTo>
                  <a:pt x="3200" y="408"/>
                </a:lnTo>
                <a:lnTo>
                  <a:pt x="3233" y="408"/>
                </a:lnTo>
                <a:lnTo>
                  <a:pt x="3233" y="418"/>
                </a:lnTo>
                <a:lnTo>
                  <a:pt x="3266" y="418"/>
                </a:lnTo>
                <a:lnTo>
                  <a:pt x="3266" y="406"/>
                </a:lnTo>
                <a:lnTo>
                  <a:pt x="3338" y="406"/>
                </a:lnTo>
                <a:lnTo>
                  <a:pt x="3338" y="327"/>
                </a:lnTo>
                <a:lnTo>
                  <a:pt x="3498" y="327"/>
                </a:lnTo>
                <a:lnTo>
                  <a:pt x="3498" y="373"/>
                </a:lnTo>
                <a:lnTo>
                  <a:pt x="3505" y="372"/>
                </a:lnTo>
                <a:lnTo>
                  <a:pt x="3505" y="357"/>
                </a:lnTo>
                <a:lnTo>
                  <a:pt x="3516" y="357"/>
                </a:lnTo>
                <a:lnTo>
                  <a:pt x="3519" y="283"/>
                </a:lnTo>
                <a:lnTo>
                  <a:pt x="3591" y="249"/>
                </a:lnTo>
                <a:lnTo>
                  <a:pt x="3660" y="285"/>
                </a:lnTo>
                <a:lnTo>
                  <a:pt x="3660" y="406"/>
                </a:lnTo>
                <a:lnTo>
                  <a:pt x="3746" y="434"/>
                </a:lnTo>
                <a:lnTo>
                  <a:pt x="3746" y="295"/>
                </a:lnTo>
                <a:lnTo>
                  <a:pt x="3795" y="295"/>
                </a:lnTo>
                <a:lnTo>
                  <a:pt x="3795" y="32"/>
                </a:lnTo>
                <a:lnTo>
                  <a:pt x="4016" y="32"/>
                </a:lnTo>
                <a:lnTo>
                  <a:pt x="4016" y="471"/>
                </a:lnTo>
                <a:lnTo>
                  <a:pt x="4089" y="471"/>
                </a:lnTo>
                <a:lnTo>
                  <a:pt x="4089" y="32"/>
                </a:lnTo>
                <a:lnTo>
                  <a:pt x="4293" y="32"/>
                </a:lnTo>
                <a:lnTo>
                  <a:pt x="4293" y="440"/>
                </a:lnTo>
                <a:lnTo>
                  <a:pt x="4321" y="440"/>
                </a:lnTo>
                <a:lnTo>
                  <a:pt x="4321" y="367"/>
                </a:lnTo>
                <a:lnTo>
                  <a:pt x="4443" y="367"/>
                </a:lnTo>
                <a:lnTo>
                  <a:pt x="4443" y="369"/>
                </a:lnTo>
                <a:lnTo>
                  <a:pt x="4459" y="369"/>
                </a:lnTo>
                <a:lnTo>
                  <a:pt x="4459" y="434"/>
                </a:lnTo>
                <a:lnTo>
                  <a:pt x="4514" y="434"/>
                </a:lnTo>
                <a:lnTo>
                  <a:pt x="4514" y="455"/>
                </a:lnTo>
                <a:lnTo>
                  <a:pt x="4569" y="455"/>
                </a:lnTo>
                <a:lnTo>
                  <a:pt x="4569" y="465"/>
                </a:lnTo>
                <a:lnTo>
                  <a:pt x="4675" y="465"/>
                </a:lnTo>
                <a:lnTo>
                  <a:pt x="4675" y="449"/>
                </a:lnTo>
                <a:lnTo>
                  <a:pt x="4675" y="449"/>
                </a:lnTo>
                <a:lnTo>
                  <a:pt x="4675" y="284"/>
                </a:lnTo>
                <a:lnTo>
                  <a:pt x="4797" y="284"/>
                </a:lnTo>
                <a:lnTo>
                  <a:pt x="4797" y="457"/>
                </a:lnTo>
                <a:lnTo>
                  <a:pt x="4879" y="457"/>
                </a:lnTo>
                <a:lnTo>
                  <a:pt x="4879" y="361"/>
                </a:lnTo>
                <a:lnTo>
                  <a:pt x="5006" y="361"/>
                </a:lnTo>
                <a:lnTo>
                  <a:pt x="5006" y="435"/>
                </a:lnTo>
                <a:lnTo>
                  <a:pt x="5047" y="435"/>
                </a:lnTo>
                <a:lnTo>
                  <a:pt x="5047" y="422"/>
                </a:lnTo>
                <a:lnTo>
                  <a:pt x="5056" y="422"/>
                </a:lnTo>
                <a:lnTo>
                  <a:pt x="5056" y="277"/>
                </a:lnTo>
                <a:lnTo>
                  <a:pt x="5117" y="288"/>
                </a:lnTo>
                <a:lnTo>
                  <a:pt x="5117" y="281"/>
                </a:lnTo>
                <a:lnTo>
                  <a:pt x="5144" y="281"/>
                </a:lnTo>
                <a:lnTo>
                  <a:pt x="5144" y="212"/>
                </a:lnTo>
                <a:lnTo>
                  <a:pt x="5152" y="209"/>
                </a:lnTo>
                <a:lnTo>
                  <a:pt x="5152" y="189"/>
                </a:lnTo>
                <a:lnTo>
                  <a:pt x="5176" y="188"/>
                </a:lnTo>
                <a:lnTo>
                  <a:pt x="5237" y="123"/>
                </a:lnTo>
                <a:lnTo>
                  <a:pt x="5242" y="0"/>
                </a:lnTo>
                <a:lnTo>
                  <a:pt x="5248" y="122"/>
                </a:lnTo>
                <a:lnTo>
                  <a:pt x="5303" y="191"/>
                </a:lnTo>
                <a:lnTo>
                  <a:pt x="5330" y="191"/>
                </a:lnTo>
                <a:lnTo>
                  <a:pt x="5330" y="210"/>
                </a:lnTo>
                <a:lnTo>
                  <a:pt x="5337" y="212"/>
                </a:lnTo>
                <a:lnTo>
                  <a:pt x="5337" y="281"/>
                </a:lnTo>
                <a:lnTo>
                  <a:pt x="5358" y="281"/>
                </a:lnTo>
                <a:lnTo>
                  <a:pt x="5358" y="385"/>
                </a:lnTo>
                <a:lnTo>
                  <a:pt x="5392" y="385"/>
                </a:lnTo>
                <a:lnTo>
                  <a:pt x="5392" y="345"/>
                </a:lnTo>
                <a:lnTo>
                  <a:pt x="5514" y="345"/>
                </a:lnTo>
                <a:lnTo>
                  <a:pt x="5514" y="477"/>
                </a:lnTo>
                <a:lnTo>
                  <a:pt x="5537" y="477"/>
                </a:lnTo>
                <a:lnTo>
                  <a:pt x="5537" y="436"/>
                </a:lnTo>
                <a:lnTo>
                  <a:pt x="5602" y="437"/>
                </a:lnTo>
                <a:lnTo>
                  <a:pt x="5602" y="409"/>
                </a:lnTo>
                <a:lnTo>
                  <a:pt x="5691" y="409"/>
                </a:lnTo>
                <a:lnTo>
                  <a:pt x="5691" y="262"/>
                </a:lnTo>
                <a:lnTo>
                  <a:pt x="5724" y="250"/>
                </a:lnTo>
                <a:lnTo>
                  <a:pt x="5724" y="207"/>
                </a:lnTo>
                <a:lnTo>
                  <a:pt x="5774" y="192"/>
                </a:lnTo>
                <a:lnTo>
                  <a:pt x="5776" y="123"/>
                </a:lnTo>
                <a:lnTo>
                  <a:pt x="5782" y="192"/>
                </a:lnTo>
                <a:lnTo>
                  <a:pt x="5834" y="206"/>
                </a:lnTo>
                <a:lnTo>
                  <a:pt x="5834" y="250"/>
                </a:lnTo>
                <a:lnTo>
                  <a:pt x="5868" y="259"/>
                </a:lnTo>
                <a:lnTo>
                  <a:pt x="5868" y="449"/>
                </a:lnTo>
                <a:lnTo>
                  <a:pt x="5945" y="449"/>
                </a:lnTo>
                <a:lnTo>
                  <a:pt x="5945" y="355"/>
                </a:lnTo>
                <a:lnTo>
                  <a:pt x="6000" y="355"/>
                </a:lnTo>
                <a:lnTo>
                  <a:pt x="6000" y="315"/>
                </a:lnTo>
                <a:lnTo>
                  <a:pt x="6050" y="315"/>
                </a:lnTo>
                <a:lnTo>
                  <a:pt x="6050" y="231"/>
                </a:lnTo>
                <a:lnTo>
                  <a:pt x="6171" y="231"/>
                </a:lnTo>
                <a:lnTo>
                  <a:pt x="6171" y="364"/>
                </a:lnTo>
                <a:lnTo>
                  <a:pt x="6232" y="364"/>
                </a:lnTo>
                <a:lnTo>
                  <a:pt x="6232" y="286"/>
                </a:lnTo>
                <a:lnTo>
                  <a:pt x="6370" y="286"/>
                </a:lnTo>
                <a:lnTo>
                  <a:pt x="6508" y="259"/>
                </a:lnTo>
                <a:lnTo>
                  <a:pt x="6508" y="388"/>
                </a:lnTo>
                <a:lnTo>
                  <a:pt x="6572" y="420"/>
                </a:lnTo>
                <a:lnTo>
                  <a:pt x="6572" y="345"/>
                </a:lnTo>
                <a:lnTo>
                  <a:pt x="6604" y="335"/>
                </a:lnTo>
                <a:lnTo>
                  <a:pt x="6604" y="342"/>
                </a:lnTo>
                <a:lnTo>
                  <a:pt x="6623" y="342"/>
                </a:lnTo>
                <a:lnTo>
                  <a:pt x="6623" y="352"/>
                </a:lnTo>
                <a:lnTo>
                  <a:pt x="6635" y="352"/>
                </a:lnTo>
                <a:lnTo>
                  <a:pt x="6635" y="359"/>
                </a:lnTo>
                <a:lnTo>
                  <a:pt x="6648" y="359"/>
                </a:lnTo>
                <a:lnTo>
                  <a:pt x="6648" y="394"/>
                </a:lnTo>
                <a:lnTo>
                  <a:pt x="6660" y="394"/>
                </a:lnTo>
                <a:lnTo>
                  <a:pt x="6660" y="411"/>
                </a:lnTo>
                <a:lnTo>
                  <a:pt x="6673" y="411"/>
                </a:lnTo>
                <a:lnTo>
                  <a:pt x="6673" y="286"/>
                </a:lnTo>
                <a:lnTo>
                  <a:pt x="6704" y="286"/>
                </a:lnTo>
                <a:lnTo>
                  <a:pt x="6704" y="244"/>
                </a:lnTo>
                <a:lnTo>
                  <a:pt x="6729" y="244"/>
                </a:lnTo>
                <a:lnTo>
                  <a:pt x="6729" y="234"/>
                </a:lnTo>
                <a:lnTo>
                  <a:pt x="6848" y="203"/>
                </a:lnTo>
                <a:lnTo>
                  <a:pt x="6966" y="234"/>
                </a:lnTo>
                <a:lnTo>
                  <a:pt x="6966" y="244"/>
                </a:lnTo>
                <a:lnTo>
                  <a:pt x="6985" y="244"/>
                </a:lnTo>
                <a:lnTo>
                  <a:pt x="6985" y="286"/>
                </a:lnTo>
                <a:lnTo>
                  <a:pt x="7003" y="289"/>
                </a:lnTo>
                <a:lnTo>
                  <a:pt x="7003" y="373"/>
                </a:lnTo>
                <a:lnTo>
                  <a:pt x="7022" y="373"/>
                </a:lnTo>
                <a:lnTo>
                  <a:pt x="7041" y="404"/>
                </a:lnTo>
                <a:lnTo>
                  <a:pt x="7041" y="328"/>
                </a:lnTo>
                <a:lnTo>
                  <a:pt x="7072" y="328"/>
                </a:lnTo>
                <a:lnTo>
                  <a:pt x="7072" y="303"/>
                </a:lnTo>
                <a:lnTo>
                  <a:pt x="7085" y="303"/>
                </a:lnTo>
                <a:lnTo>
                  <a:pt x="7085" y="284"/>
                </a:lnTo>
                <a:lnTo>
                  <a:pt x="7335" y="283"/>
                </a:lnTo>
                <a:lnTo>
                  <a:pt x="7335" y="299"/>
                </a:lnTo>
                <a:lnTo>
                  <a:pt x="7353" y="299"/>
                </a:lnTo>
                <a:lnTo>
                  <a:pt x="7353" y="328"/>
                </a:lnTo>
                <a:lnTo>
                  <a:pt x="7372" y="328"/>
                </a:lnTo>
                <a:lnTo>
                  <a:pt x="7372" y="397"/>
                </a:lnTo>
                <a:lnTo>
                  <a:pt x="7390" y="397"/>
                </a:lnTo>
                <a:lnTo>
                  <a:pt x="7390" y="33"/>
                </a:lnTo>
                <a:lnTo>
                  <a:pt x="7575" y="6"/>
                </a:lnTo>
                <a:lnTo>
                  <a:pt x="7721" y="26"/>
                </a:lnTo>
                <a:lnTo>
                  <a:pt x="7722" y="315"/>
                </a:lnTo>
                <a:lnTo>
                  <a:pt x="7729" y="321"/>
                </a:lnTo>
                <a:lnTo>
                  <a:pt x="7752" y="279"/>
                </a:lnTo>
                <a:lnTo>
                  <a:pt x="7777" y="321"/>
                </a:lnTo>
                <a:lnTo>
                  <a:pt x="7784" y="310"/>
                </a:lnTo>
                <a:lnTo>
                  <a:pt x="7790" y="332"/>
                </a:lnTo>
                <a:lnTo>
                  <a:pt x="7790" y="383"/>
                </a:lnTo>
                <a:lnTo>
                  <a:pt x="7796" y="387"/>
                </a:lnTo>
                <a:lnTo>
                  <a:pt x="7796" y="459"/>
                </a:lnTo>
                <a:lnTo>
                  <a:pt x="7808" y="459"/>
                </a:lnTo>
                <a:lnTo>
                  <a:pt x="7808" y="370"/>
                </a:lnTo>
                <a:lnTo>
                  <a:pt x="7821" y="370"/>
                </a:lnTo>
                <a:lnTo>
                  <a:pt x="7821" y="162"/>
                </a:lnTo>
                <a:lnTo>
                  <a:pt x="8020" y="138"/>
                </a:lnTo>
                <a:lnTo>
                  <a:pt x="8158" y="159"/>
                </a:lnTo>
                <a:lnTo>
                  <a:pt x="8158" y="300"/>
                </a:lnTo>
                <a:lnTo>
                  <a:pt x="8183" y="313"/>
                </a:lnTo>
                <a:lnTo>
                  <a:pt x="8183" y="339"/>
                </a:lnTo>
                <a:lnTo>
                  <a:pt x="8195" y="339"/>
                </a:lnTo>
                <a:lnTo>
                  <a:pt x="8195" y="356"/>
                </a:lnTo>
                <a:lnTo>
                  <a:pt x="8201" y="356"/>
                </a:lnTo>
                <a:lnTo>
                  <a:pt x="8201" y="442"/>
                </a:lnTo>
                <a:lnTo>
                  <a:pt x="8214" y="442"/>
                </a:lnTo>
                <a:lnTo>
                  <a:pt x="8214" y="415"/>
                </a:lnTo>
                <a:lnTo>
                  <a:pt x="8308" y="415"/>
                </a:lnTo>
                <a:lnTo>
                  <a:pt x="8308" y="335"/>
                </a:lnTo>
                <a:lnTo>
                  <a:pt x="8351" y="335"/>
                </a:lnTo>
                <a:lnTo>
                  <a:pt x="8351" y="296"/>
                </a:lnTo>
                <a:lnTo>
                  <a:pt x="8358" y="296"/>
                </a:lnTo>
                <a:lnTo>
                  <a:pt x="8358" y="282"/>
                </a:lnTo>
                <a:lnTo>
                  <a:pt x="8364" y="282"/>
                </a:lnTo>
                <a:lnTo>
                  <a:pt x="8364" y="272"/>
                </a:lnTo>
                <a:lnTo>
                  <a:pt x="8557" y="268"/>
                </a:lnTo>
                <a:lnTo>
                  <a:pt x="8557" y="388"/>
                </a:lnTo>
                <a:lnTo>
                  <a:pt x="8644" y="388"/>
                </a:lnTo>
                <a:lnTo>
                  <a:pt x="8644" y="402"/>
                </a:lnTo>
                <a:lnTo>
                  <a:pt x="8714" y="383"/>
                </a:lnTo>
                <a:lnTo>
                  <a:pt x="8732" y="383"/>
                </a:lnTo>
                <a:lnTo>
                  <a:pt x="8732" y="325"/>
                </a:lnTo>
                <a:lnTo>
                  <a:pt x="8932" y="325"/>
                </a:lnTo>
                <a:lnTo>
                  <a:pt x="8932" y="359"/>
                </a:lnTo>
                <a:lnTo>
                  <a:pt x="8938" y="359"/>
                </a:lnTo>
                <a:lnTo>
                  <a:pt x="8938" y="377"/>
                </a:lnTo>
                <a:lnTo>
                  <a:pt x="8957" y="377"/>
                </a:lnTo>
                <a:lnTo>
                  <a:pt x="8957" y="387"/>
                </a:lnTo>
                <a:lnTo>
                  <a:pt x="8969" y="387"/>
                </a:lnTo>
                <a:lnTo>
                  <a:pt x="8970" y="289"/>
                </a:lnTo>
                <a:lnTo>
                  <a:pt x="9212" y="289"/>
                </a:lnTo>
                <a:lnTo>
                  <a:pt x="9212" y="418"/>
                </a:lnTo>
                <a:lnTo>
                  <a:pt x="9249" y="418"/>
                </a:lnTo>
                <a:lnTo>
                  <a:pt x="9248" y="313"/>
                </a:lnTo>
                <a:lnTo>
                  <a:pt x="9331" y="313"/>
                </a:lnTo>
                <a:lnTo>
                  <a:pt x="9331" y="352"/>
                </a:lnTo>
                <a:lnTo>
                  <a:pt x="9343" y="352"/>
                </a:lnTo>
                <a:lnTo>
                  <a:pt x="9343" y="335"/>
                </a:lnTo>
                <a:lnTo>
                  <a:pt x="9350" y="335"/>
                </a:lnTo>
                <a:lnTo>
                  <a:pt x="9350" y="302"/>
                </a:lnTo>
                <a:lnTo>
                  <a:pt x="9356" y="302"/>
                </a:lnTo>
                <a:lnTo>
                  <a:pt x="9387" y="255"/>
                </a:lnTo>
                <a:lnTo>
                  <a:pt x="9399" y="206"/>
                </a:lnTo>
                <a:lnTo>
                  <a:pt x="9413" y="255"/>
                </a:lnTo>
                <a:lnTo>
                  <a:pt x="9446" y="303"/>
                </a:lnTo>
                <a:lnTo>
                  <a:pt x="9455" y="303"/>
                </a:lnTo>
                <a:lnTo>
                  <a:pt x="9455" y="321"/>
                </a:lnTo>
                <a:lnTo>
                  <a:pt x="9462" y="321"/>
                </a:lnTo>
                <a:lnTo>
                  <a:pt x="9462" y="349"/>
                </a:lnTo>
                <a:lnTo>
                  <a:pt x="9467" y="349"/>
                </a:lnTo>
                <a:lnTo>
                  <a:pt x="9473" y="345"/>
                </a:lnTo>
                <a:lnTo>
                  <a:pt x="9492" y="345"/>
                </a:lnTo>
                <a:lnTo>
                  <a:pt x="9492" y="339"/>
                </a:lnTo>
                <a:lnTo>
                  <a:pt x="9499" y="339"/>
                </a:lnTo>
                <a:lnTo>
                  <a:pt x="9499" y="310"/>
                </a:lnTo>
                <a:lnTo>
                  <a:pt x="9505" y="310"/>
                </a:lnTo>
                <a:lnTo>
                  <a:pt x="9527" y="178"/>
                </a:lnTo>
                <a:lnTo>
                  <a:pt x="9549" y="307"/>
                </a:lnTo>
                <a:lnTo>
                  <a:pt x="9562" y="310"/>
                </a:lnTo>
                <a:lnTo>
                  <a:pt x="9562" y="321"/>
                </a:lnTo>
                <a:lnTo>
                  <a:pt x="9593" y="321"/>
                </a:lnTo>
                <a:lnTo>
                  <a:pt x="9593" y="335"/>
                </a:lnTo>
                <a:lnTo>
                  <a:pt x="9668" y="335"/>
                </a:lnTo>
                <a:lnTo>
                  <a:pt x="9668" y="345"/>
                </a:lnTo>
                <a:lnTo>
                  <a:pt x="9774" y="363"/>
                </a:lnTo>
                <a:lnTo>
                  <a:pt x="9774" y="408"/>
                </a:lnTo>
                <a:lnTo>
                  <a:pt x="9805" y="408"/>
                </a:lnTo>
                <a:lnTo>
                  <a:pt x="9805" y="418"/>
                </a:lnTo>
                <a:lnTo>
                  <a:pt x="9839" y="418"/>
                </a:lnTo>
                <a:lnTo>
                  <a:pt x="9839" y="406"/>
                </a:lnTo>
                <a:lnTo>
                  <a:pt x="9910" y="406"/>
                </a:lnTo>
                <a:lnTo>
                  <a:pt x="9910" y="327"/>
                </a:lnTo>
                <a:lnTo>
                  <a:pt x="10070" y="327"/>
                </a:lnTo>
                <a:lnTo>
                  <a:pt x="10070" y="373"/>
                </a:lnTo>
                <a:lnTo>
                  <a:pt x="10077" y="372"/>
                </a:lnTo>
                <a:lnTo>
                  <a:pt x="10077" y="357"/>
                </a:lnTo>
                <a:lnTo>
                  <a:pt x="10088" y="357"/>
                </a:lnTo>
                <a:lnTo>
                  <a:pt x="10092" y="283"/>
                </a:lnTo>
                <a:lnTo>
                  <a:pt x="10164" y="249"/>
                </a:lnTo>
                <a:lnTo>
                  <a:pt x="10233" y="285"/>
                </a:lnTo>
                <a:lnTo>
                  <a:pt x="10233" y="406"/>
                </a:lnTo>
                <a:lnTo>
                  <a:pt x="10319" y="434"/>
                </a:lnTo>
                <a:lnTo>
                  <a:pt x="10319" y="295"/>
                </a:lnTo>
                <a:lnTo>
                  <a:pt x="10368" y="295"/>
                </a:lnTo>
                <a:lnTo>
                  <a:pt x="10368" y="32"/>
                </a:lnTo>
                <a:lnTo>
                  <a:pt x="10589" y="32"/>
                </a:lnTo>
                <a:lnTo>
                  <a:pt x="10589" y="471"/>
                </a:lnTo>
                <a:lnTo>
                  <a:pt x="10662" y="471"/>
                </a:lnTo>
                <a:lnTo>
                  <a:pt x="10662" y="32"/>
                </a:lnTo>
                <a:lnTo>
                  <a:pt x="10866" y="32"/>
                </a:lnTo>
                <a:lnTo>
                  <a:pt x="10866" y="440"/>
                </a:lnTo>
                <a:lnTo>
                  <a:pt x="10893" y="440"/>
                </a:lnTo>
                <a:lnTo>
                  <a:pt x="10893" y="367"/>
                </a:lnTo>
                <a:lnTo>
                  <a:pt x="11016" y="367"/>
                </a:lnTo>
                <a:lnTo>
                  <a:pt x="11016" y="369"/>
                </a:lnTo>
                <a:lnTo>
                  <a:pt x="11031" y="369"/>
                </a:lnTo>
                <a:lnTo>
                  <a:pt x="11032" y="434"/>
                </a:lnTo>
                <a:lnTo>
                  <a:pt x="11087" y="434"/>
                </a:lnTo>
                <a:lnTo>
                  <a:pt x="11087" y="455"/>
                </a:lnTo>
                <a:lnTo>
                  <a:pt x="11142" y="455"/>
                </a:lnTo>
                <a:lnTo>
                  <a:pt x="11142" y="465"/>
                </a:lnTo>
                <a:lnTo>
                  <a:pt x="11247" y="465"/>
                </a:lnTo>
                <a:lnTo>
                  <a:pt x="11247" y="449"/>
                </a:lnTo>
                <a:lnTo>
                  <a:pt x="11248" y="449"/>
                </a:lnTo>
                <a:lnTo>
                  <a:pt x="11248" y="284"/>
                </a:lnTo>
                <a:lnTo>
                  <a:pt x="11371" y="284"/>
                </a:lnTo>
                <a:lnTo>
                  <a:pt x="11370" y="457"/>
                </a:lnTo>
                <a:lnTo>
                  <a:pt x="11452" y="457"/>
                </a:lnTo>
                <a:lnTo>
                  <a:pt x="11452" y="361"/>
                </a:lnTo>
                <a:lnTo>
                  <a:pt x="11579" y="361"/>
                </a:lnTo>
                <a:lnTo>
                  <a:pt x="11579" y="435"/>
                </a:lnTo>
                <a:lnTo>
                  <a:pt x="11619" y="435"/>
                </a:lnTo>
                <a:lnTo>
                  <a:pt x="11619" y="422"/>
                </a:lnTo>
                <a:lnTo>
                  <a:pt x="11629" y="422"/>
                </a:lnTo>
                <a:lnTo>
                  <a:pt x="11629" y="277"/>
                </a:lnTo>
                <a:lnTo>
                  <a:pt x="11689" y="288"/>
                </a:lnTo>
                <a:lnTo>
                  <a:pt x="11689" y="281"/>
                </a:lnTo>
                <a:lnTo>
                  <a:pt x="11717" y="281"/>
                </a:lnTo>
                <a:lnTo>
                  <a:pt x="11717" y="212"/>
                </a:lnTo>
                <a:lnTo>
                  <a:pt x="11724" y="209"/>
                </a:lnTo>
                <a:lnTo>
                  <a:pt x="11724" y="189"/>
                </a:lnTo>
                <a:lnTo>
                  <a:pt x="11749" y="188"/>
                </a:lnTo>
                <a:lnTo>
                  <a:pt x="11810" y="123"/>
                </a:lnTo>
                <a:lnTo>
                  <a:pt x="11815" y="0"/>
                </a:lnTo>
                <a:lnTo>
                  <a:pt x="11820" y="122"/>
                </a:lnTo>
                <a:lnTo>
                  <a:pt x="11876" y="191"/>
                </a:lnTo>
                <a:lnTo>
                  <a:pt x="11903" y="191"/>
                </a:lnTo>
                <a:lnTo>
                  <a:pt x="11903" y="210"/>
                </a:lnTo>
                <a:lnTo>
                  <a:pt x="11909" y="212"/>
                </a:lnTo>
                <a:lnTo>
                  <a:pt x="11909" y="281"/>
                </a:lnTo>
                <a:lnTo>
                  <a:pt x="11931" y="281"/>
                </a:lnTo>
                <a:lnTo>
                  <a:pt x="11931" y="385"/>
                </a:lnTo>
                <a:lnTo>
                  <a:pt x="11966" y="385"/>
                </a:lnTo>
                <a:lnTo>
                  <a:pt x="11966" y="345"/>
                </a:lnTo>
                <a:lnTo>
                  <a:pt x="12086" y="345"/>
                </a:lnTo>
                <a:lnTo>
                  <a:pt x="12086" y="477"/>
                </a:lnTo>
                <a:lnTo>
                  <a:pt x="12109" y="477"/>
                </a:lnTo>
                <a:lnTo>
                  <a:pt x="12109" y="436"/>
                </a:lnTo>
                <a:lnTo>
                  <a:pt x="12176" y="437"/>
                </a:lnTo>
                <a:lnTo>
                  <a:pt x="12176" y="409"/>
                </a:lnTo>
                <a:lnTo>
                  <a:pt x="12264" y="409"/>
                </a:lnTo>
                <a:lnTo>
                  <a:pt x="12264" y="262"/>
                </a:lnTo>
                <a:lnTo>
                  <a:pt x="12296" y="250"/>
                </a:lnTo>
                <a:lnTo>
                  <a:pt x="12296" y="207"/>
                </a:lnTo>
                <a:lnTo>
                  <a:pt x="12346" y="192"/>
                </a:lnTo>
                <a:lnTo>
                  <a:pt x="12349" y="123"/>
                </a:lnTo>
                <a:lnTo>
                  <a:pt x="12354" y="192"/>
                </a:lnTo>
                <a:lnTo>
                  <a:pt x="12407" y="206"/>
                </a:lnTo>
                <a:lnTo>
                  <a:pt x="12408" y="250"/>
                </a:lnTo>
                <a:lnTo>
                  <a:pt x="12440" y="259"/>
                </a:lnTo>
                <a:lnTo>
                  <a:pt x="12440" y="449"/>
                </a:lnTo>
                <a:lnTo>
                  <a:pt x="12517" y="449"/>
                </a:lnTo>
                <a:lnTo>
                  <a:pt x="12517" y="355"/>
                </a:lnTo>
                <a:lnTo>
                  <a:pt x="12573" y="355"/>
                </a:lnTo>
                <a:lnTo>
                  <a:pt x="12573" y="315"/>
                </a:lnTo>
                <a:lnTo>
                  <a:pt x="12623" y="315"/>
                </a:lnTo>
                <a:lnTo>
                  <a:pt x="12623" y="231"/>
                </a:lnTo>
                <a:lnTo>
                  <a:pt x="12744" y="231"/>
                </a:lnTo>
                <a:lnTo>
                  <a:pt x="12744" y="364"/>
                </a:lnTo>
                <a:lnTo>
                  <a:pt x="12805" y="364"/>
                </a:lnTo>
                <a:lnTo>
                  <a:pt x="12805" y="286"/>
                </a:lnTo>
                <a:lnTo>
                  <a:pt x="12943" y="286"/>
                </a:lnTo>
                <a:lnTo>
                  <a:pt x="13081" y="259"/>
                </a:lnTo>
                <a:lnTo>
                  <a:pt x="13081" y="388"/>
                </a:lnTo>
                <a:lnTo>
                  <a:pt x="13152" y="423"/>
                </a:lnTo>
                <a:lnTo>
                  <a:pt x="13152" y="572"/>
                </a:lnTo>
                <a:lnTo>
                  <a:pt x="6579" y="572"/>
                </a:lnTo>
                <a:lnTo>
                  <a:pt x="6572" y="572"/>
                </a:lnTo>
                <a:lnTo>
                  <a:pt x="0" y="572"/>
                </a:lnTo>
                <a:lnTo>
                  <a:pt x="0" y="345"/>
                </a:lnTo>
                <a:close/>
              </a:path>
            </a:pathLst>
          </a:custGeom>
          <a:gradFill>
            <a:gsLst>
              <a:gs pos="0">
                <a:srgbClr val="C80000"/>
              </a:gs>
              <a:gs pos="100000">
                <a:srgbClr val="E4100D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49703"/>
              </a:lnSpc>
            </a:pPr>
            <a:endParaRPr lang="zh-CN" altLang="en-US" dirty="0">
              <a:ea typeface="字魂105号-简雅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C94F5AA6-7AB2-41D0-A5D7-2E492AB2AF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881" y="1094412"/>
            <a:ext cx="3653654" cy="37449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8BE9A7-41FB-44C4-A472-50C00B774F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209"/>
          <a:stretch/>
        </p:blipFill>
        <p:spPr>
          <a:xfrm>
            <a:off x="1" y="1"/>
            <a:ext cx="4427984" cy="192367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5D69B71A-8FC5-4477-8CEA-472EF06970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490648"/>
            <a:ext cx="1080907" cy="7488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88547"/>
            <a:ext cx="9144000" cy="135495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DFDF0FF-545F-4D8D-8118-54E42CC9DEAA}"/>
              </a:ext>
            </a:extLst>
          </p:cNvPr>
          <p:cNvSpPr txBox="1"/>
          <p:nvPr/>
        </p:nvSpPr>
        <p:spPr>
          <a:xfrm>
            <a:off x="3518120" y="106783"/>
            <a:ext cx="1819729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rgbClr val="D20000"/>
                </a:solidFill>
                <a:effectLst>
                  <a:reflection blurRad="6350" stA="8000" endPos="32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  <a:endParaRPr lang="en-US" altLang="zh-CN" sz="6600" spc="300" dirty="0">
              <a:solidFill>
                <a:srgbClr val="D20000"/>
              </a:solidFill>
              <a:effectLst>
                <a:reflection blurRad="6350" stA="8000" endPos="32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08311" y="1170162"/>
            <a:ext cx="4398528" cy="460420"/>
            <a:chOff x="1613631" y="1483155"/>
            <a:chExt cx="4398528" cy="46042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5B4EFC0-5512-4594-BE5C-17B30DBBE3C8}"/>
                </a:ext>
              </a:extLst>
            </p:cNvPr>
            <p:cNvGrpSpPr/>
            <p:nvPr/>
          </p:nvGrpSpPr>
          <p:grpSpPr>
            <a:xfrm>
              <a:off x="1892968" y="1620208"/>
              <a:ext cx="4119191" cy="310760"/>
              <a:chOff x="3000778" y="3474093"/>
              <a:chExt cx="1415770" cy="310760"/>
            </a:xfrm>
          </p:grpSpPr>
          <p:sp>
            <p:nvSpPr>
              <p:cNvPr id="35" name="圆角矩形 21">
                <a:extLst>
                  <a:ext uri="{FF2B5EF4-FFF2-40B4-BE49-F238E27FC236}">
                    <a16:creationId xmlns:a16="http://schemas.microsoft.com/office/drawing/2014/main" id="{45DF1B60-8095-41B1-B2CC-F29419C0E110}"/>
                  </a:ext>
                </a:extLst>
              </p:cNvPr>
              <p:cNvSpPr/>
              <p:nvPr/>
            </p:nvSpPr>
            <p:spPr>
              <a:xfrm>
                <a:off x="3000778" y="3474093"/>
                <a:ext cx="1415770" cy="31076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EB1E1C">
                      <a:alpha val="0"/>
                    </a:srgbClr>
                  </a:gs>
                  <a:gs pos="100000">
                    <a:srgbClr val="D60000"/>
                  </a:gs>
                </a:gsLst>
                <a:lin ang="0" scaled="1"/>
                <a:tileRect/>
              </a:gradFill>
              <a:ln>
                <a:noFill/>
              </a:ln>
              <a:effectLst>
                <a:reflection blurRad="6350" stA="25000" endPos="57000" dist="254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7D86FCB2-CE31-4578-9617-333C9C57AC43}"/>
                  </a:ext>
                </a:extLst>
              </p:cNvPr>
              <p:cNvSpPr txBox="1"/>
              <p:nvPr/>
            </p:nvSpPr>
            <p:spPr>
              <a:xfrm>
                <a:off x="3429416" y="3489531"/>
                <a:ext cx="71489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pic>
          <p:nvPicPr>
            <p:cNvPr id="19" name="图片 18" descr="Nipic_4268027_20150724132014183237.png">
              <a:extLst>
                <a:ext uri="{FF2B5EF4-FFF2-40B4-BE49-F238E27FC236}">
                  <a16:creationId xmlns:a16="http://schemas.microsoft.com/office/drawing/2014/main" id="{22E4892F-FCC9-4C16-9760-9B6EEC58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3631" y="1483155"/>
              <a:ext cx="800781" cy="46042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865230" y="1574243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dirty="0">
                <a:solidFill>
                  <a:srgbClr val="FFC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08311" y="1693469"/>
            <a:ext cx="4398528" cy="460420"/>
            <a:chOff x="1613631" y="1483155"/>
            <a:chExt cx="4398528" cy="46042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5B4EFC0-5512-4594-BE5C-17B30DBBE3C8}"/>
                </a:ext>
              </a:extLst>
            </p:cNvPr>
            <p:cNvGrpSpPr/>
            <p:nvPr/>
          </p:nvGrpSpPr>
          <p:grpSpPr>
            <a:xfrm>
              <a:off x="1892968" y="1620208"/>
              <a:ext cx="4119191" cy="310760"/>
              <a:chOff x="3000778" y="3474093"/>
              <a:chExt cx="1415770" cy="310760"/>
            </a:xfrm>
          </p:grpSpPr>
          <p:sp>
            <p:nvSpPr>
              <p:cNvPr id="29" name="圆角矩形 21">
                <a:extLst>
                  <a:ext uri="{FF2B5EF4-FFF2-40B4-BE49-F238E27FC236}">
                    <a16:creationId xmlns:a16="http://schemas.microsoft.com/office/drawing/2014/main" id="{45DF1B60-8095-41B1-B2CC-F29419C0E110}"/>
                  </a:ext>
                </a:extLst>
              </p:cNvPr>
              <p:cNvSpPr/>
              <p:nvPr/>
            </p:nvSpPr>
            <p:spPr>
              <a:xfrm>
                <a:off x="3000778" y="3474093"/>
                <a:ext cx="1415770" cy="31076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EB1E1C">
                      <a:alpha val="0"/>
                    </a:srgbClr>
                  </a:gs>
                  <a:gs pos="100000">
                    <a:srgbClr val="D60000"/>
                  </a:gs>
                </a:gsLst>
                <a:lin ang="0" scaled="1"/>
              </a:gradFill>
              <a:ln>
                <a:noFill/>
              </a:ln>
              <a:effectLst>
                <a:reflection blurRad="6350" stA="25000" endPos="57000" dist="254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D86FCB2-CE31-4578-9617-333C9C57AC43}"/>
                  </a:ext>
                </a:extLst>
              </p:cNvPr>
              <p:cNvSpPr txBox="1"/>
              <p:nvPr/>
            </p:nvSpPr>
            <p:spPr>
              <a:xfrm>
                <a:off x="3429416" y="3489531"/>
                <a:ext cx="71489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pic>
          <p:nvPicPr>
            <p:cNvPr id="25" name="图片 24" descr="Nipic_4268027_20150724132014183237.png">
              <a:extLst>
                <a:ext uri="{FF2B5EF4-FFF2-40B4-BE49-F238E27FC236}">
                  <a16:creationId xmlns:a16="http://schemas.microsoft.com/office/drawing/2014/main" id="{22E4892F-FCC9-4C16-9760-9B6EEC58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3631" y="1483155"/>
              <a:ext cx="800781" cy="46042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782212" y="1574243"/>
              <a:ext cx="522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dirty="0">
                <a:solidFill>
                  <a:srgbClr val="FFC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08311" y="2216776"/>
            <a:ext cx="4398528" cy="460420"/>
            <a:chOff x="1613631" y="1483155"/>
            <a:chExt cx="4398528" cy="46042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5B4EFC0-5512-4594-BE5C-17B30DBBE3C8}"/>
                </a:ext>
              </a:extLst>
            </p:cNvPr>
            <p:cNvGrpSpPr/>
            <p:nvPr/>
          </p:nvGrpSpPr>
          <p:grpSpPr>
            <a:xfrm>
              <a:off x="1892968" y="1620208"/>
              <a:ext cx="4119191" cy="310760"/>
              <a:chOff x="3000778" y="3474093"/>
              <a:chExt cx="1415770" cy="310760"/>
            </a:xfrm>
          </p:grpSpPr>
          <p:sp>
            <p:nvSpPr>
              <p:cNvPr id="44" name="圆角矩形 21">
                <a:extLst>
                  <a:ext uri="{FF2B5EF4-FFF2-40B4-BE49-F238E27FC236}">
                    <a16:creationId xmlns:a16="http://schemas.microsoft.com/office/drawing/2014/main" id="{45DF1B60-8095-41B1-B2CC-F29419C0E110}"/>
                  </a:ext>
                </a:extLst>
              </p:cNvPr>
              <p:cNvSpPr/>
              <p:nvPr/>
            </p:nvSpPr>
            <p:spPr>
              <a:xfrm>
                <a:off x="3000778" y="3474093"/>
                <a:ext cx="1415770" cy="31076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EB1E1C">
                      <a:alpha val="0"/>
                    </a:srgbClr>
                  </a:gs>
                  <a:gs pos="100000">
                    <a:srgbClr val="D60000"/>
                  </a:gs>
                </a:gsLst>
                <a:lin ang="0" scaled="1"/>
              </a:gradFill>
              <a:ln>
                <a:noFill/>
              </a:ln>
              <a:effectLst>
                <a:reflection blurRad="6350" stA="25000" endPos="57000" dist="254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D86FCB2-CE31-4578-9617-333C9C57AC43}"/>
                  </a:ext>
                </a:extLst>
              </p:cNvPr>
              <p:cNvSpPr txBox="1"/>
              <p:nvPr/>
            </p:nvSpPr>
            <p:spPr>
              <a:xfrm>
                <a:off x="3429416" y="3489531"/>
                <a:ext cx="71489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pic>
          <p:nvPicPr>
            <p:cNvPr id="39" name="图片 38" descr="Nipic_4268027_20150724132014183237.png">
              <a:extLst>
                <a:ext uri="{FF2B5EF4-FFF2-40B4-BE49-F238E27FC236}">
                  <a16:creationId xmlns:a16="http://schemas.microsoft.com/office/drawing/2014/main" id="{22E4892F-FCC9-4C16-9760-9B6EEC58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3631" y="1483155"/>
              <a:ext cx="800781" cy="46042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801056" y="1574243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dirty="0">
                <a:solidFill>
                  <a:srgbClr val="FFC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08311" y="2740083"/>
            <a:ext cx="4398528" cy="460420"/>
            <a:chOff x="1613631" y="1483155"/>
            <a:chExt cx="4398528" cy="460420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5B4EFC0-5512-4594-BE5C-17B30DBBE3C8}"/>
                </a:ext>
              </a:extLst>
            </p:cNvPr>
            <p:cNvGrpSpPr/>
            <p:nvPr/>
          </p:nvGrpSpPr>
          <p:grpSpPr>
            <a:xfrm>
              <a:off x="1892968" y="1620208"/>
              <a:ext cx="4119191" cy="310760"/>
              <a:chOff x="3000778" y="3474093"/>
              <a:chExt cx="1415770" cy="310760"/>
            </a:xfrm>
          </p:grpSpPr>
          <p:sp>
            <p:nvSpPr>
              <p:cNvPr id="50" name="圆角矩形 21">
                <a:extLst>
                  <a:ext uri="{FF2B5EF4-FFF2-40B4-BE49-F238E27FC236}">
                    <a16:creationId xmlns:a16="http://schemas.microsoft.com/office/drawing/2014/main" id="{45DF1B60-8095-41B1-B2CC-F29419C0E110}"/>
                  </a:ext>
                </a:extLst>
              </p:cNvPr>
              <p:cNvSpPr/>
              <p:nvPr/>
            </p:nvSpPr>
            <p:spPr>
              <a:xfrm>
                <a:off x="3000778" y="3474093"/>
                <a:ext cx="1415770" cy="31076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EB1E1C">
                      <a:alpha val="0"/>
                    </a:srgbClr>
                  </a:gs>
                  <a:gs pos="100000">
                    <a:srgbClr val="D60000"/>
                  </a:gs>
                </a:gsLst>
                <a:lin ang="0" scaled="1"/>
              </a:gradFill>
              <a:ln>
                <a:noFill/>
              </a:ln>
              <a:effectLst>
                <a:reflection blurRad="6350" stA="25000" endPos="57000" dist="254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D86FCB2-CE31-4578-9617-333C9C57AC43}"/>
                  </a:ext>
                </a:extLst>
              </p:cNvPr>
              <p:cNvSpPr txBox="1"/>
              <p:nvPr/>
            </p:nvSpPr>
            <p:spPr>
              <a:xfrm>
                <a:off x="3429416" y="3489531"/>
                <a:ext cx="71489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pic>
          <p:nvPicPr>
            <p:cNvPr id="48" name="图片 47" descr="Nipic_4268027_20150724132014183237.png">
              <a:extLst>
                <a:ext uri="{FF2B5EF4-FFF2-40B4-BE49-F238E27FC236}">
                  <a16:creationId xmlns:a16="http://schemas.microsoft.com/office/drawing/2014/main" id="{22E4892F-FCC9-4C16-9760-9B6EEC58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3631" y="1483155"/>
              <a:ext cx="800781" cy="460420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801056" y="1574243"/>
              <a:ext cx="5132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dirty="0">
                <a:solidFill>
                  <a:srgbClr val="FFC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08311" y="3263390"/>
            <a:ext cx="4398528" cy="460420"/>
            <a:chOff x="1613631" y="1483155"/>
            <a:chExt cx="4398528" cy="46042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5B4EFC0-5512-4594-BE5C-17B30DBBE3C8}"/>
                </a:ext>
              </a:extLst>
            </p:cNvPr>
            <p:cNvGrpSpPr/>
            <p:nvPr/>
          </p:nvGrpSpPr>
          <p:grpSpPr>
            <a:xfrm>
              <a:off x="1892968" y="1620208"/>
              <a:ext cx="4119191" cy="310760"/>
              <a:chOff x="3000778" y="3474093"/>
              <a:chExt cx="1415770" cy="310760"/>
            </a:xfrm>
          </p:grpSpPr>
          <p:sp>
            <p:nvSpPr>
              <p:cNvPr id="56" name="圆角矩形 21">
                <a:extLst>
                  <a:ext uri="{FF2B5EF4-FFF2-40B4-BE49-F238E27FC236}">
                    <a16:creationId xmlns:a16="http://schemas.microsoft.com/office/drawing/2014/main" id="{45DF1B60-8095-41B1-B2CC-F29419C0E110}"/>
                  </a:ext>
                </a:extLst>
              </p:cNvPr>
              <p:cNvSpPr/>
              <p:nvPr/>
            </p:nvSpPr>
            <p:spPr>
              <a:xfrm>
                <a:off x="3000778" y="3474093"/>
                <a:ext cx="1415770" cy="31076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EB1E1C">
                      <a:alpha val="0"/>
                    </a:srgbClr>
                  </a:gs>
                  <a:gs pos="100000">
                    <a:srgbClr val="D60000"/>
                  </a:gs>
                </a:gsLst>
                <a:lin ang="0" scaled="1"/>
              </a:gradFill>
              <a:ln>
                <a:noFill/>
              </a:ln>
              <a:effectLst>
                <a:reflection blurRad="6350" stA="25000" endPos="57000" dist="254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D86FCB2-CE31-4578-9617-333C9C57AC43}"/>
                  </a:ext>
                </a:extLst>
              </p:cNvPr>
              <p:cNvSpPr txBox="1"/>
              <p:nvPr/>
            </p:nvSpPr>
            <p:spPr>
              <a:xfrm>
                <a:off x="3429416" y="3489531"/>
                <a:ext cx="71489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pic>
          <p:nvPicPr>
            <p:cNvPr id="54" name="图片 53" descr="Nipic_4268027_20150724132014183237.png">
              <a:extLst>
                <a:ext uri="{FF2B5EF4-FFF2-40B4-BE49-F238E27FC236}">
                  <a16:creationId xmlns:a16="http://schemas.microsoft.com/office/drawing/2014/main" id="{22E4892F-FCC9-4C16-9760-9B6EEC58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3631" y="1483155"/>
              <a:ext cx="800781" cy="460420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801056" y="1574243"/>
              <a:ext cx="5245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dirty="0">
                <a:solidFill>
                  <a:srgbClr val="FFC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365AF29F-909E-6477-3B8F-76771D83CD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"/>
            <a:ext cx="7051582" cy="19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-102269">
            <a:extLst>
              <a:ext uri="{FF2B5EF4-FFF2-40B4-BE49-F238E27FC236}">
                <a16:creationId xmlns:a16="http://schemas.microsoft.com/office/drawing/2014/main" id="{32617AE5-4B6B-4A68-BDC4-4D7BA2DEC2E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3651870"/>
            <a:ext cx="9144000" cy="1338425"/>
          </a:xfrm>
          <a:custGeom>
            <a:avLst/>
            <a:gdLst>
              <a:gd name="T0" fmla="*/ 75 w 13152"/>
              <a:gd name="T1" fmla="*/ 359 h 572"/>
              <a:gd name="T2" fmla="*/ 157 w 13152"/>
              <a:gd name="T3" fmla="*/ 244 h 572"/>
              <a:gd name="T4" fmla="*/ 431 w 13152"/>
              <a:gd name="T5" fmla="*/ 373 h 572"/>
              <a:gd name="T6" fmla="*/ 762 w 13152"/>
              <a:gd name="T7" fmla="*/ 283 h 572"/>
              <a:gd name="T8" fmla="*/ 1003 w 13152"/>
              <a:gd name="T9" fmla="*/ 6 h 572"/>
              <a:gd name="T10" fmla="*/ 1217 w 13152"/>
              <a:gd name="T11" fmla="*/ 383 h 572"/>
              <a:gd name="T12" fmla="*/ 1586 w 13152"/>
              <a:gd name="T13" fmla="*/ 159 h 572"/>
              <a:gd name="T14" fmla="*/ 1641 w 13152"/>
              <a:gd name="T15" fmla="*/ 442 h 572"/>
              <a:gd name="T16" fmla="*/ 1792 w 13152"/>
              <a:gd name="T17" fmla="*/ 282 h 572"/>
              <a:gd name="T18" fmla="*/ 2158 w 13152"/>
              <a:gd name="T19" fmla="*/ 325 h 572"/>
              <a:gd name="T20" fmla="*/ 2397 w 13152"/>
              <a:gd name="T21" fmla="*/ 289 h 572"/>
              <a:gd name="T22" fmla="*/ 2770 w 13152"/>
              <a:gd name="T23" fmla="*/ 335 h 572"/>
              <a:gd name="T24" fmla="*/ 2883 w 13152"/>
              <a:gd name="T25" fmla="*/ 303 h 572"/>
              <a:gd name="T26" fmla="*/ 2926 w 13152"/>
              <a:gd name="T27" fmla="*/ 339 h 572"/>
              <a:gd name="T28" fmla="*/ 3021 w 13152"/>
              <a:gd name="T29" fmla="*/ 335 h 572"/>
              <a:gd name="T30" fmla="*/ 3266 w 13152"/>
              <a:gd name="T31" fmla="*/ 406 h 572"/>
              <a:gd name="T32" fmla="*/ 3519 w 13152"/>
              <a:gd name="T33" fmla="*/ 283 h 572"/>
              <a:gd name="T34" fmla="*/ 4016 w 13152"/>
              <a:gd name="T35" fmla="*/ 32 h 572"/>
              <a:gd name="T36" fmla="*/ 4443 w 13152"/>
              <a:gd name="T37" fmla="*/ 367 h 572"/>
              <a:gd name="T38" fmla="*/ 4675 w 13152"/>
              <a:gd name="T39" fmla="*/ 465 h 572"/>
              <a:gd name="T40" fmla="*/ 5006 w 13152"/>
              <a:gd name="T41" fmla="*/ 361 h 572"/>
              <a:gd name="T42" fmla="*/ 5144 w 13152"/>
              <a:gd name="T43" fmla="*/ 281 h 572"/>
              <a:gd name="T44" fmla="*/ 5303 w 13152"/>
              <a:gd name="T45" fmla="*/ 191 h 572"/>
              <a:gd name="T46" fmla="*/ 5392 w 13152"/>
              <a:gd name="T47" fmla="*/ 345 h 572"/>
              <a:gd name="T48" fmla="*/ 5691 w 13152"/>
              <a:gd name="T49" fmla="*/ 262 h 572"/>
              <a:gd name="T50" fmla="*/ 5868 w 13152"/>
              <a:gd name="T51" fmla="*/ 259 h 572"/>
              <a:gd name="T52" fmla="*/ 6171 w 13152"/>
              <a:gd name="T53" fmla="*/ 231 h 572"/>
              <a:gd name="T54" fmla="*/ 6572 w 13152"/>
              <a:gd name="T55" fmla="*/ 345 h 572"/>
              <a:gd name="T56" fmla="*/ 6648 w 13152"/>
              <a:gd name="T57" fmla="*/ 394 h 572"/>
              <a:gd name="T58" fmla="*/ 6729 w 13152"/>
              <a:gd name="T59" fmla="*/ 234 h 572"/>
              <a:gd name="T60" fmla="*/ 7022 w 13152"/>
              <a:gd name="T61" fmla="*/ 373 h 572"/>
              <a:gd name="T62" fmla="*/ 7335 w 13152"/>
              <a:gd name="T63" fmla="*/ 299 h 572"/>
              <a:gd name="T64" fmla="*/ 7721 w 13152"/>
              <a:gd name="T65" fmla="*/ 26 h 572"/>
              <a:gd name="T66" fmla="*/ 7796 w 13152"/>
              <a:gd name="T67" fmla="*/ 387 h 572"/>
              <a:gd name="T68" fmla="*/ 8158 w 13152"/>
              <a:gd name="T69" fmla="*/ 300 h 572"/>
              <a:gd name="T70" fmla="*/ 8214 w 13152"/>
              <a:gd name="T71" fmla="*/ 415 h 572"/>
              <a:gd name="T72" fmla="*/ 8364 w 13152"/>
              <a:gd name="T73" fmla="*/ 272 h 572"/>
              <a:gd name="T74" fmla="*/ 8932 w 13152"/>
              <a:gd name="T75" fmla="*/ 325 h 572"/>
              <a:gd name="T76" fmla="*/ 9212 w 13152"/>
              <a:gd name="T77" fmla="*/ 289 h 572"/>
              <a:gd name="T78" fmla="*/ 9350 w 13152"/>
              <a:gd name="T79" fmla="*/ 335 h 572"/>
              <a:gd name="T80" fmla="*/ 9455 w 13152"/>
              <a:gd name="T81" fmla="*/ 321 h 572"/>
              <a:gd name="T82" fmla="*/ 9499 w 13152"/>
              <a:gd name="T83" fmla="*/ 310 h 572"/>
              <a:gd name="T84" fmla="*/ 9668 w 13152"/>
              <a:gd name="T85" fmla="*/ 335 h 572"/>
              <a:gd name="T86" fmla="*/ 9910 w 13152"/>
              <a:gd name="T87" fmla="*/ 406 h 572"/>
              <a:gd name="T88" fmla="*/ 10164 w 13152"/>
              <a:gd name="T89" fmla="*/ 249 h 572"/>
              <a:gd name="T90" fmla="*/ 10589 w 13152"/>
              <a:gd name="T91" fmla="*/ 471 h 572"/>
              <a:gd name="T92" fmla="*/ 11016 w 13152"/>
              <a:gd name="T93" fmla="*/ 369 h 572"/>
              <a:gd name="T94" fmla="*/ 11247 w 13152"/>
              <a:gd name="T95" fmla="*/ 449 h 572"/>
              <a:gd name="T96" fmla="*/ 11579 w 13152"/>
              <a:gd name="T97" fmla="*/ 435 h 572"/>
              <a:gd name="T98" fmla="*/ 11717 w 13152"/>
              <a:gd name="T99" fmla="*/ 212 h 572"/>
              <a:gd name="T100" fmla="*/ 11903 w 13152"/>
              <a:gd name="T101" fmla="*/ 191 h 572"/>
              <a:gd name="T102" fmla="*/ 12086 w 13152"/>
              <a:gd name="T103" fmla="*/ 345 h 572"/>
              <a:gd name="T104" fmla="*/ 12296 w 13152"/>
              <a:gd name="T105" fmla="*/ 250 h 572"/>
              <a:gd name="T106" fmla="*/ 12440 w 13152"/>
              <a:gd name="T107" fmla="*/ 449 h 572"/>
              <a:gd name="T108" fmla="*/ 12744 w 13152"/>
              <a:gd name="T109" fmla="*/ 364 h 572"/>
              <a:gd name="T110" fmla="*/ 6579 w 13152"/>
              <a:gd name="T111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152" h="572">
                <a:moveTo>
                  <a:pt x="0" y="345"/>
                </a:moveTo>
                <a:lnTo>
                  <a:pt x="32" y="335"/>
                </a:lnTo>
                <a:lnTo>
                  <a:pt x="32" y="342"/>
                </a:lnTo>
                <a:lnTo>
                  <a:pt x="51" y="342"/>
                </a:lnTo>
                <a:lnTo>
                  <a:pt x="51" y="352"/>
                </a:lnTo>
                <a:lnTo>
                  <a:pt x="63" y="352"/>
                </a:lnTo>
                <a:lnTo>
                  <a:pt x="63" y="359"/>
                </a:lnTo>
                <a:lnTo>
                  <a:pt x="75" y="359"/>
                </a:lnTo>
                <a:lnTo>
                  <a:pt x="75" y="394"/>
                </a:lnTo>
                <a:lnTo>
                  <a:pt x="87" y="394"/>
                </a:lnTo>
                <a:lnTo>
                  <a:pt x="87" y="411"/>
                </a:lnTo>
                <a:lnTo>
                  <a:pt x="100" y="411"/>
                </a:lnTo>
                <a:lnTo>
                  <a:pt x="100" y="286"/>
                </a:lnTo>
                <a:lnTo>
                  <a:pt x="131" y="286"/>
                </a:lnTo>
                <a:lnTo>
                  <a:pt x="131" y="244"/>
                </a:lnTo>
                <a:lnTo>
                  <a:pt x="157" y="244"/>
                </a:lnTo>
                <a:lnTo>
                  <a:pt x="157" y="234"/>
                </a:lnTo>
                <a:lnTo>
                  <a:pt x="275" y="203"/>
                </a:lnTo>
                <a:lnTo>
                  <a:pt x="394" y="234"/>
                </a:lnTo>
                <a:lnTo>
                  <a:pt x="394" y="244"/>
                </a:lnTo>
                <a:lnTo>
                  <a:pt x="412" y="244"/>
                </a:lnTo>
                <a:lnTo>
                  <a:pt x="412" y="286"/>
                </a:lnTo>
                <a:lnTo>
                  <a:pt x="431" y="289"/>
                </a:lnTo>
                <a:lnTo>
                  <a:pt x="431" y="373"/>
                </a:lnTo>
                <a:lnTo>
                  <a:pt x="450" y="373"/>
                </a:lnTo>
                <a:lnTo>
                  <a:pt x="468" y="404"/>
                </a:lnTo>
                <a:lnTo>
                  <a:pt x="468" y="328"/>
                </a:lnTo>
                <a:lnTo>
                  <a:pt x="499" y="328"/>
                </a:lnTo>
                <a:lnTo>
                  <a:pt x="499" y="303"/>
                </a:lnTo>
                <a:lnTo>
                  <a:pt x="511" y="303"/>
                </a:lnTo>
                <a:lnTo>
                  <a:pt x="511" y="284"/>
                </a:lnTo>
                <a:lnTo>
                  <a:pt x="762" y="283"/>
                </a:lnTo>
                <a:lnTo>
                  <a:pt x="762" y="299"/>
                </a:lnTo>
                <a:lnTo>
                  <a:pt x="781" y="299"/>
                </a:lnTo>
                <a:lnTo>
                  <a:pt x="781" y="328"/>
                </a:lnTo>
                <a:lnTo>
                  <a:pt x="800" y="328"/>
                </a:lnTo>
                <a:lnTo>
                  <a:pt x="800" y="397"/>
                </a:lnTo>
                <a:lnTo>
                  <a:pt x="818" y="397"/>
                </a:lnTo>
                <a:lnTo>
                  <a:pt x="818" y="33"/>
                </a:lnTo>
                <a:lnTo>
                  <a:pt x="1003" y="6"/>
                </a:lnTo>
                <a:lnTo>
                  <a:pt x="1148" y="26"/>
                </a:lnTo>
                <a:lnTo>
                  <a:pt x="1148" y="315"/>
                </a:lnTo>
                <a:lnTo>
                  <a:pt x="1155" y="321"/>
                </a:lnTo>
                <a:lnTo>
                  <a:pt x="1180" y="279"/>
                </a:lnTo>
                <a:lnTo>
                  <a:pt x="1205" y="321"/>
                </a:lnTo>
                <a:lnTo>
                  <a:pt x="1211" y="310"/>
                </a:lnTo>
                <a:lnTo>
                  <a:pt x="1217" y="332"/>
                </a:lnTo>
                <a:lnTo>
                  <a:pt x="1217" y="383"/>
                </a:lnTo>
                <a:lnTo>
                  <a:pt x="1223" y="387"/>
                </a:lnTo>
                <a:lnTo>
                  <a:pt x="1223" y="459"/>
                </a:lnTo>
                <a:lnTo>
                  <a:pt x="1236" y="459"/>
                </a:lnTo>
                <a:lnTo>
                  <a:pt x="1236" y="370"/>
                </a:lnTo>
                <a:lnTo>
                  <a:pt x="1249" y="370"/>
                </a:lnTo>
                <a:lnTo>
                  <a:pt x="1249" y="162"/>
                </a:lnTo>
                <a:lnTo>
                  <a:pt x="1448" y="138"/>
                </a:lnTo>
                <a:lnTo>
                  <a:pt x="1586" y="159"/>
                </a:lnTo>
                <a:lnTo>
                  <a:pt x="1586" y="300"/>
                </a:lnTo>
                <a:lnTo>
                  <a:pt x="1610" y="313"/>
                </a:lnTo>
                <a:lnTo>
                  <a:pt x="1610" y="339"/>
                </a:lnTo>
                <a:lnTo>
                  <a:pt x="1623" y="339"/>
                </a:lnTo>
                <a:lnTo>
                  <a:pt x="1623" y="356"/>
                </a:lnTo>
                <a:lnTo>
                  <a:pt x="1629" y="356"/>
                </a:lnTo>
                <a:lnTo>
                  <a:pt x="1629" y="442"/>
                </a:lnTo>
                <a:lnTo>
                  <a:pt x="1641" y="442"/>
                </a:lnTo>
                <a:lnTo>
                  <a:pt x="1641" y="415"/>
                </a:lnTo>
                <a:lnTo>
                  <a:pt x="1735" y="415"/>
                </a:lnTo>
                <a:lnTo>
                  <a:pt x="1735" y="335"/>
                </a:lnTo>
                <a:lnTo>
                  <a:pt x="1778" y="335"/>
                </a:lnTo>
                <a:lnTo>
                  <a:pt x="1778" y="296"/>
                </a:lnTo>
                <a:lnTo>
                  <a:pt x="1786" y="296"/>
                </a:lnTo>
                <a:lnTo>
                  <a:pt x="1786" y="282"/>
                </a:lnTo>
                <a:lnTo>
                  <a:pt x="1792" y="282"/>
                </a:lnTo>
                <a:lnTo>
                  <a:pt x="1792" y="272"/>
                </a:lnTo>
                <a:lnTo>
                  <a:pt x="1984" y="268"/>
                </a:lnTo>
                <a:lnTo>
                  <a:pt x="1984" y="388"/>
                </a:lnTo>
                <a:lnTo>
                  <a:pt x="2072" y="388"/>
                </a:lnTo>
                <a:lnTo>
                  <a:pt x="2072" y="402"/>
                </a:lnTo>
                <a:lnTo>
                  <a:pt x="2140" y="383"/>
                </a:lnTo>
                <a:lnTo>
                  <a:pt x="2158" y="383"/>
                </a:lnTo>
                <a:lnTo>
                  <a:pt x="2158" y="325"/>
                </a:lnTo>
                <a:lnTo>
                  <a:pt x="2359" y="325"/>
                </a:lnTo>
                <a:lnTo>
                  <a:pt x="2358" y="359"/>
                </a:lnTo>
                <a:lnTo>
                  <a:pt x="2364" y="359"/>
                </a:lnTo>
                <a:lnTo>
                  <a:pt x="2364" y="377"/>
                </a:lnTo>
                <a:lnTo>
                  <a:pt x="2383" y="377"/>
                </a:lnTo>
                <a:lnTo>
                  <a:pt x="2383" y="387"/>
                </a:lnTo>
                <a:lnTo>
                  <a:pt x="2397" y="387"/>
                </a:lnTo>
                <a:lnTo>
                  <a:pt x="2397" y="289"/>
                </a:lnTo>
                <a:lnTo>
                  <a:pt x="2640" y="289"/>
                </a:lnTo>
                <a:lnTo>
                  <a:pt x="2640" y="418"/>
                </a:lnTo>
                <a:lnTo>
                  <a:pt x="2676" y="418"/>
                </a:lnTo>
                <a:lnTo>
                  <a:pt x="2676" y="313"/>
                </a:lnTo>
                <a:lnTo>
                  <a:pt x="2758" y="313"/>
                </a:lnTo>
                <a:lnTo>
                  <a:pt x="2758" y="352"/>
                </a:lnTo>
                <a:lnTo>
                  <a:pt x="2770" y="352"/>
                </a:lnTo>
                <a:lnTo>
                  <a:pt x="2770" y="335"/>
                </a:lnTo>
                <a:lnTo>
                  <a:pt x="2776" y="335"/>
                </a:lnTo>
                <a:lnTo>
                  <a:pt x="2776" y="302"/>
                </a:lnTo>
                <a:lnTo>
                  <a:pt x="2783" y="302"/>
                </a:lnTo>
                <a:lnTo>
                  <a:pt x="2815" y="255"/>
                </a:lnTo>
                <a:lnTo>
                  <a:pt x="2827" y="206"/>
                </a:lnTo>
                <a:lnTo>
                  <a:pt x="2841" y="255"/>
                </a:lnTo>
                <a:lnTo>
                  <a:pt x="2874" y="303"/>
                </a:lnTo>
                <a:lnTo>
                  <a:pt x="2883" y="303"/>
                </a:lnTo>
                <a:lnTo>
                  <a:pt x="2883" y="321"/>
                </a:lnTo>
                <a:lnTo>
                  <a:pt x="2889" y="321"/>
                </a:lnTo>
                <a:lnTo>
                  <a:pt x="2889" y="349"/>
                </a:lnTo>
                <a:lnTo>
                  <a:pt x="2894" y="349"/>
                </a:lnTo>
                <a:lnTo>
                  <a:pt x="2901" y="345"/>
                </a:lnTo>
                <a:lnTo>
                  <a:pt x="2920" y="345"/>
                </a:lnTo>
                <a:lnTo>
                  <a:pt x="2920" y="339"/>
                </a:lnTo>
                <a:lnTo>
                  <a:pt x="2926" y="339"/>
                </a:lnTo>
                <a:lnTo>
                  <a:pt x="2926" y="310"/>
                </a:lnTo>
                <a:lnTo>
                  <a:pt x="2933" y="310"/>
                </a:lnTo>
                <a:lnTo>
                  <a:pt x="2954" y="178"/>
                </a:lnTo>
                <a:lnTo>
                  <a:pt x="2976" y="307"/>
                </a:lnTo>
                <a:lnTo>
                  <a:pt x="2989" y="310"/>
                </a:lnTo>
                <a:lnTo>
                  <a:pt x="2989" y="321"/>
                </a:lnTo>
                <a:lnTo>
                  <a:pt x="3021" y="321"/>
                </a:lnTo>
                <a:lnTo>
                  <a:pt x="3021" y="335"/>
                </a:lnTo>
                <a:lnTo>
                  <a:pt x="3095" y="335"/>
                </a:lnTo>
                <a:lnTo>
                  <a:pt x="3095" y="345"/>
                </a:lnTo>
                <a:lnTo>
                  <a:pt x="3200" y="363"/>
                </a:lnTo>
                <a:lnTo>
                  <a:pt x="3200" y="408"/>
                </a:lnTo>
                <a:lnTo>
                  <a:pt x="3233" y="408"/>
                </a:lnTo>
                <a:lnTo>
                  <a:pt x="3233" y="418"/>
                </a:lnTo>
                <a:lnTo>
                  <a:pt x="3266" y="418"/>
                </a:lnTo>
                <a:lnTo>
                  <a:pt x="3266" y="406"/>
                </a:lnTo>
                <a:lnTo>
                  <a:pt x="3338" y="406"/>
                </a:lnTo>
                <a:lnTo>
                  <a:pt x="3338" y="327"/>
                </a:lnTo>
                <a:lnTo>
                  <a:pt x="3498" y="327"/>
                </a:lnTo>
                <a:lnTo>
                  <a:pt x="3498" y="373"/>
                </a:lnTo>
                <a:lnTo>
                  <a:pt x="3505" y="372"/>
                </a:lnTo>
                <a:lnTo>
                  <a:pt x="3505" y="357"/>
                </a:lnTo>
                <a:lnTo>
                  <a:pt x="3516" y="357"/>
                </a:lnTo>
                <a:lnTo>
                  <a:pt x="3519" y="283"/>
                </a:lnTo>
                <a:lnTo>
                  <a:pt x="3591" y="249"/>
                </a:lnTo>
                <a:lnTo>
                  <a:pt x="3660" y="285"/>
                </a:lnTo>
                <a:lnTo>
                  <a:pt x="3660" y="406"/>
                </a:lnTo>
                <a:lnTo>
                  <a:pt x="3746" y="434"/>
                </a:lnTo>
                <a:lnTo>
                  <a:pt x="3746" y="295"/>
                </a:lnTo>
                <a:lnTo>
                  <a:pt x="3795" y="295"/>
                </a:lnTo>
                <a:lnTo>
                  <a:pt x="3795" y="32"/>
                </a:lnTo>
                <a:lnTo>
                  <a:pt x="4016" y="32"/>
                </a:lnTo>
                <a:lnTo>
                  <a:pt x="4016" y="471"/>
                </a:lnTo>
                <a:lnTo>
                  <a:pt x="4089" y="471"/>
                </a:lnTo>
                <a:lnTo>
                  <a:pt x="4089" y="32"/>
                </a:lnTo>
                <a:lnTo>
                  <a:pt x="4293" y="32"/>
                </a:lnTo>
                <a:lnTo>
                  <a:pt x="4293" y="440"/>
                </a:lnTo>
                <a:lnTo>
                  <a:pt x="4321" y="440"/>
                </a:lnTo>
                <a:lnTo>
                  <a:pt x="4321" y="367"/>
                </a:lnTo>
                <a:lnTo>
                  <a:pt x="4443" y="367"/>
                </a:lnTo>
                <a:lnTo>
                  <a:pt x="4443" y="369"/>
                </a:lnTo>
                <a:lnTo>
                  <a:pt x="4459" y="369"/>
                </a:lnTo>
                <a:lnTo>
                  <a:pt x="4459" y="434"/>
                </a:lnTo>
                <a:lnTo>
                  <a:pt x="4514" y="434"/>
                </a:lnTo>
                <a:lnTo>
                  <a:pt x="4514" y="455"/>
                </a:lnTo>
                <a:lnTo>
                  <a:pt x="4569" y="455"/>
                </a:lnTo>
                <a:lnTo>
                  <a:pt x="4569" y="465"/>
                </a:lnTo>
                <a:lnTo>
                  <a:pt x="4675" y="465"/>
                </a:lnTo>
                <a:lnTo>
                  <a:pt x="4675" y="449"/>
                </a:lnTo>
                <a:lnTo>
                  <a:pt x="4675" y="449"/>
                </a:lnTo>
                <a:lnTo>
                  <a:pt x="4675" y="284"/>
                </a:lnTo>
                <a:lnTo>
                  <a:pt x="4797" y="284"/>
                </a:lnTo>
                <a:lnTo>
                  <a:pt x="4797" y="457"/>
                </a:lnTo>
                <a:lnTo>
                  <a:pt x="4879" y="457"/>
                </a:lnTo>
                <a:lnTo>
                  <a:pt x="4879" y="361"/>
                </a:lnTo>
                <a:lnTo>
                  <a:pt x="5006" y="361"/>
                </a:lnTo>
                <a:lnTo>
                  <a:pt x="5006" y="435"/>
                </a:lnTo>
                <a:lnTo>
                  <a:pt x="5047" y="435"/>
                </a:lnTo>
                <a:lnTo>
                  <a:pt x="5047" y="422"/>
                </a:lnTo>
                <a:lnTo>
                  <a:pt x="5056" y="422"/>
                </a:lnTo>
                <a:lnTo>
                  <a:pt x="5056" y="277"/>
                </a:lnTo>
                <a:lnTo>
                  <a:pt x="5117" y="288"/>
                </a:lnTo>
                <a:lnTo>
                  <a:pt x="5117" y="281"/>
                </a:lnTo>
                <a:lnTo>
                  <a:pt x="5144" y="281"/>
                </a:lnTo>
                <a:lnTo>
                  <a:pt x="5144" y="212"/>
                </a:lnTo>
                <a:lnTo>
                  <a:pt x="5152" y="209"/>
                </a:lnTo>
                <a:lnTo>
                  <a:pt x="5152" y="189"/>
                </a:lnTo>
                <a:lnTo>
                  <a:pt x="5176" y="188"/>
                </a:lnTo>
                <a:lnTo>
                  <a:pt x="5237" y="123"/>
                </a:lnTo>
                <a:lnTo>
                  <a:pt x="5242" y="0"/>
                </a:lnTo>
                <a:lnTo>
                  <a:pt x="5248" y="122"/>
                </a:lnTo>
                <a:lnTo>
                  <a:pt x="5303" y="191"/>
                </a:lnTo>
                <a:lnTo>
                  <a:pt x="5330" y="191"/>
                </a:lnTo>
                <a:lnTo>
                  <a:pt x="5330" y="210"/>
                </a:lnTo>
                <a:lnTo>
                  <a:pt x="5337" y="212"/>
                </a:lnTo>
                <a:lnTo>
                  <a:pt x="5337" y="281"/>
                </a:lnTo>
                <a:lnTo>
                  <a:pt x="5358" y="281"/>
                </a:lnTo>
                <a:lnTo>
                  <a:pt x="5358" y="385"/>
                </a:lnTo>
                <a:lnTo>
                  <a:pt x="5392" y="385"/>
                </a:lnTo>
                <a:lnTo>
                  <a:pt x="5392" y="345"/>
                </a:lnTo>
                <a:lnTo>
                  <a:pt x="5514" y="345"/>
                </a:lnTo>
                <a:lnTo>
                  <a:pt x="5514" y="477"/>
                </a:lnTo>
                <a:lnTo>
                  <a:pt x="5537" y="477"/>
                </a:lnTo>
                <a:lnTo>
                  <a:pt x="5537" y="436"/>
                </a:lnTo>
                <a:lnTo>
                  <a:pt x="5602" y="437"/>
                </a:lnTo>
                <a:lnTo>
                  <a:pt x="5602" y="409"/>
                </a:lnTo>
                <a:lnTo>
                  <a:pt x="5691" y="409"/>
                </a:lnTo>
                <a:lnTo>
                  <a:pt x="5691" y="262"/>
                </a:lnTo>
                <a:lnTo>
                  <a:pt x="5724" y="250"/>
                </a:lnTo>
                <a:lnTo>
                  <a:pt x="5724" y="207"/>
                </a:lnTo>
                <a:lnTo>
                  <a:pt x="5774" y="192"/>
                </a:lnTo>
                <a:lnTo>
                  <a:pt x="5776" y="123"/>
                </a:lnTo>
                <a:lnTo>
                  <a:pt x="5782" y="192"/>
                </a:lnTo>
                <a:lnTo>
                  <a:pt x="5834" y="206"/>
                </a:lnTo>
                <a:lnTo>
                  <a:pt x="5834" y="250"/>
                </a:lnTo>
                <a:lnTo>
                  <a:pt x="5868" y="259"/>
                </a:lnTo>
                <a:lnTo>
                  <a:pt x="5868" y="449"/>
                </a:lnTo>
                <a:lnTo>
                  <a:pt x="5945" y="449"/>
                </a:lnTo>
                <a:lnTo>
                  <a:pt x="5945" y="355"/>
                </a:lnTo>
                <a:lnTo>
                  <a:pt x="6000" y="355"/>
                </a:lnTo>
                <a:lnTo>
                  <a:pt x="6000" y="315"/>
                </a:lnTo>
                <a:lnTo>
                  <a:pt x="6050" y="315"/>
                </a:lnTo>
                <a:lnTo>
                  <a:pt x="6050" y="231"/>
                </a:lnTo>
                <a:lnTo>
                  <a:pt x="6171" y="231"/>
                </a:lnTo>
                <a:lnTo>
                  <a:pt x="6171" y="364"/>
                </a:lnTo>
                <a:lnTo>
                  <a:pt x="6232" y="364"/>
                </a:lnTo>
                <a:lnTo>
                  <a:pt x="6232" y="286"/>
                </a:lnTo>
                <a:lnTo>
                  <a:pt x="6370" y="286"/>
                </a:lnTo>
                <a:lnTo>
                  <a:pt x="6508" y="259"/>
                </a:lnTo>
                <a:lnTo>
                  <a:pt x="6508" y="388"/>
                </a:lnTo>
                <a:lnTo>
                  <a:pt x="6572" y="420"/>
                </a:lnTo>
                <a:lnTo>
                  <a:pt x="6572" y="345"/>
                </a:lnTo>
                <a:lnTo>
                  <a:pt x="6604" y="335"/>
                </a:lnTo>
                <a:lnTo>
                  <a:pt x="6604" y="342"/>
                </a:lnTo>
                <a:lnTo>
                  <a:pt x="6623" y="342"/>
                </a:lnTo>
                <a:lnTo>
                  <a:pt x="6623" y="352"/>
                </a:lnTo>
                <a:lnTo>
                  <a:pt x="6635" y="352"/>
                </a:lnTo>
                <a:lnTo>
                  <a:pt x="6635" y="359"/>
                </a:lnTo>
                <a:lnTo>
                  <a:pt x="6648" y="359"/>
                </a:lnTo>
                <a:lnTo>
                  <a:pt x="6648" y="394"/>
                </a:lnTo>
                <a:lnTo>
                  <a:pt x="6660" y="394"/>
                </a:lnTo>
                <a:lnTo>
                  <a:pt x="6660" y="411"/>
                </a:lnTo>
                <a:lnTo>
                  <a:pt x="6673" y="411"/>
                </a:lnTo>
                <a:lnTo>
                  <a:pt x="6673" y="286"/>
                </a:lnTo>
                <a:lnTo>
                  <a:pt x="6704" y="286"/>
                </a:lnTo>
                <a:lnTo>
                  <a:pt x="6704" y="244"/>
                </a:lnTo>
                <a:lnTo>
                  <a:pt x="6729" y="244"/>
                </a:lnTo>
                <a:lnTo>
                  <a:pt x="6729" y="234"/>
                </a:lnTo>
                <a:lnTo>
                  <a:pt x="6848" y="203"/>
                </a:lnTo>
                <a:lnTo>
                  <a:pt x="6966" y="234"/>
                </a:lnTo>
                <a:lnTo>
                  <a:pt x="6966" y="244"/>
                </a:lnTo>
                <a:lnTo>
                  <a:pt x="6985" y="244"/>
                </a:lnTo>
                <a:lnTo>
                  <a:pt x="6985" y="286"/>
                </a:lnTo>
                <a:lnTo>
                  <a:pt x="7003" y="289"/>
                </a:lnTo>
                <a:lnTo>
                  <a:pt x="7003" y="373"/>
                </a:lnTo>
                <a:lnTo>
                  <a:pt x="7022" y="373"/>
                </a:lnTo>
                <a:lnTo>
                  <a:pt x="7041" y="404"/>
                </a:lnTo>
                <a:lnTo>
                  <a:pt x="7041" y="328"/>
                </a:lnTo>
                <a:lnTo>
                  <a:pt x="7072" y="328"/>
                </a:lnTo>
                <a:lnTo>
                  <a:pt x="7072" y="303"/>
                </a:lnTo>
                <a:lnTo>
                  <a:pt x="7085" y="303"/>
                </a:lnTo>
                <a:lnTo>
                  <a:pt x="7085" y="284"/>
                </a:lnTo>
                <a:lnTo>
                  <a:pt x="7335" y="283"/>
                </a:lnTo>
                <a:lnTo>
                  <a:pt x="7335" y="299"/>
                </a:lnTo>
                <a:lnTo>
                  <a:pt x="7353" y="299"/>
                </a:lnTo>
                <a:lnTo>
                  <a:pt x="7353" y="328"/>
                </a:lnTo>
                <a:lnTo>
                  <a:pt x="7372" y="328"/>
                </a:lnTo>
                <a:lnTo>
                  <a:pt x="7372" y="397"/>
                </a:lnTo>
                <a:lnTo>
                  <a:pt x="7390" y="397"/>
                </a:lnTo>
                <a:lnTo>
                  <a:pt x="7390" y="33"/>
                </a:lnTo>
                <a:lnTo>
                  <a:pt x="7575" y="6"/>
                </a:lnTo>
                <a:lnTo>
                  <a:pt x="7721" y="26"/>
                </a:lnTo>
                <a:lnTo>
                  <a:pt x="7722" y="315"/>
                </a:lnTo>
                <a:lnTo>
                  <a:pt x="7729" y="321"/>
                </a:lnTo>
                <a:lnTo>
                  <a:pt x="7752" y="279"/>
                </a:lnTo>
                <a:lnTo>
                  <a:pt x="7777" y="321"/>
                </a:lnTo>
                <a:lnTo>
                  <a:pt x="7784" y="310"/>
                </a:lnTo>
                <a:lnTo>
                  <a:pt x="7790" y="332"/>
                </a:lnTo>
                <a:lnTo>
                  <a:pt x="7790" y="383"/>
                </a:lnTo>
                <a:lnTo>
                  <a:pt x="7796" y="387"/>
                </a:lnTo>
                <a:lnTo>
                  <a:pt x="7796" y="459"/>
                </a:lnTo>
                <a:lnTo>
                  <a:pt x="7808" y="459"/>
                </a:lnTo>
                <a:lnTo>
                  <a:pt x="7808" y="370"/>
                </a:lnTo>
                <a:lnTo>
                  <a:pt x="7821" y="370"/>
                </a:lnTo>
                <a:lnTo>
                  <a:pt x="7821" y="162"/>
                </a:lnTo>
                <a:lnTo>
                  <a:pt x="8020" y="138"/>
                </a:lnTo>
                <a:lnTo>
                  <a:pt x="8158" y="159"/>
                </a:lnTo>
                <a:lnTo>
                  <a:pt x="8158" y="300"/>
                </a:lnTo>
                <a:lnTo>
                  <a:pt x="8183" y="313"/>
                </a:lnTo>
                <a:lnTo>
                  <a:pt x="8183" y="339"/>
                </a:lnTo>
                <a:lnTo>
                  <a:pt x="8195" y="339"/>
                </a:lnTo>
                <a:lnTo>
                  <a:pt x="8195" y="356"/>
                </a:lnTo>
                <a:lnTo>
                  <a:pt x="8201" y="356"/>
                </a:lnTo>
                <a:lnTo>
                  <a:pt x="8201" y="442"/>
                </a:lnTo>
                <a:lnTo>
                  <a:pt x="8214" y="442"/>
                </a:lnTo>
                <a:lnTo>
                  <a:pt x="8214" y="415"/>
                </a:lnTo>
                <a:lnTo>
                  <a:pt x="8308" y="415"/>
                </a:lnTo>
                <a:lnTo>
                  <a:pt x="8308" y="335"/>
                </a:lnTo>
                <a:lnTo>
                  <a:pt x="8351" y="335"/>
                </a:lnTo>
                <a:lnTo>
                  <a:pt x="8351" y="296"/>
                </a:lnTo>
                <a:lnTo>
                  <a:pt x="8358" y="296"/>
                </a:lnTo>
                <a:lnTo>
                  <a:pt x="8358" y="282"/>
                </a:lnTo>
                <a:lnTo>
                  <a:pt x="8364" y="282"/>
                </a:lnTo>
                <a:lnTo>
                  <a:pt x="8364" y="272"/>
                </a:lnTo>
                <a:lnTo>
                  <a:pt x="8557" y="268"/>
                </a:lnTo>
                <a:lnTo>
                  <a:pt x="8557" y="388"/>
                </a:lnTo>
                <a:lnTo>
                  <a:pt x="8644" y="388"/>
                </a:lnTo>
                <a:lnTo>
                  <a:pt x="8644" y="402"/>
                </a:lnTo>
                <a:lnTo>
                  <a:pt x="8714" y="383"/>
                </a:lnTo>
                <a:lnTo>
                  <a:pt x="8732" y="383"/>
                </a:lnTo>
                <a:lnTo>
                  <a:pt x="8732" y="325"/>
                </a:lnTo>
                <a:lnTo>
                  <a:pt x="8932" y="325"/>
                </a:lnTo>
                <a:lnTo>
                  <a:pt x="8932" y="359"/>
                </a:lnTo>
                <a:lnTo>
                  <a:pt x="8938" y="359"/>
                </a:lnTo>
                <a:lnTo>
                  <a:pt x="8938" y="377"/>
                </a:lnTo>
                <a:lnTo>
                  <a:pt x="8957" y="377"/>
                </a:lnTo>
                <a:lnTo>
                  <a:pt x="8957" y="387"/>
                </a:lnTo>
                <a:lnTo>
                  <a:pt x="8969" y="387"/>
                </a:lnTo>
                <a:lnTo>
                  <a:pt x="8970" y="289"/>
                </a:lnTo>
                <a:lnTo>
                  <a:pt x="9212" y="289"/>
                </a:lnTo>
                <a:lnTo>
                  <a:pt x="9212" y="418"/>
                </a:lnTo>
                <a:lnTo>
                  <a:pt x="9249" y="418"/>
                </a:lnTo>
                <a:lnTo>
                  <a:pt x="9248" y="313"/>
                </a:lnTo>
                <a:lnTo>
                  <a:pt x="9331" y="313"/>
                </a:lnTo>
                <a:lnTo>
                  <a:pt x="9331" y="352"/>
                </a:lnTo>
                <a:lnTo>
                  <a:pt x="9343" y="352"/>
                </a:lnTo>
                <a:lnTo>
                  <a:pt x="9343" y="335"/>
                </a:lnTo>
                <a:lnTo>
                  <a:pt x="9350" y="335"/>
                </a:lnTo>
                <a:lnTo>
                  <a:pt x="9350" y="302"/>
                </a:lnTo>
                <a:lnTo>
                  <a:pt x="9356" y="302"/>
                </a:lnTo>
                <a:lnTo>
                  <a:pt x="9387" y="255"/>
                </a:lnTo>
                <a:lnTo>
                  <a:pt x="9399" y="206"/>
                </a:lnTo>
                <a:lnTo>
                  <a:pt x="9413" y="255"/>
                </a:lnTo>
                <a:lnTo>
                  <a:pt x="9446" y="303"/>
                </a:lnTo>
                <a:lnTo>
                  <a:pt x="9455" y="303"/>
                </a:lnTo>
                <a:lnTo>
                  <a:pt x="9455" y="321"/>
                </a:lnTo>
                <a:lnTo>
                  <a:pt x="9462" y="321"/>
                </a:lnTo>
                <a:lnTo>
                  <a:pt x="9462" y="349"/>
                </a:lnTo>
                <a:lnTo>
                  <a:pt x="9467" y="349"/>
                </a:lnTo>
                <a:lnTo>
                  <a:pt x="9473" y="345"/>
                </a:lnTo>
                <a:lnTo>
                  <a:pt x="9492" y="345"/>
                </a:lnTo>
                <a:lnTo>
                  <a:pt x="9492" y="339"/>
                </a:lnTo>
                <a:lnTo>
                  <a:pt x="9499" y="339"/>
                </a:lnTo>
                <a:lnTo>
                  <a:pt x="9499" y="310"/>
                </a:lnTo>
                <a:lnTo>
                  <a:pt x="9505" y="310"/>
                </a:lnTo>
                <a:lnTo>
                  <a:pt x="9527" y="178"/>
                </a:lnTo>
                <a:lnTo>
                  <a:pt x="9549" y="307"/>
                </a:lnTo>
                <a:lnTo>
                  <a:pt x="9562" y="310"/>
                </a:lnTo>
                <a:lnTo>
                  <a:pt x="9562" y="321"/>
                </a:lnTo>
                <a:lnTo>
                  <a:pt x="9593" y="321"/>
                </a:lnTo>
                <a:lnTo>
                  <a:pt x="9593" y="335"/>
                </a:lnTo>
                <a:lnTo>
                  <a:pt x="9668" y="335"/>
                </a:lnTo>
                <a:lnTo>
                  <a:pt x="9668" y="345"/>
                </a:lnTo>
                <a:lnTo>
                  <a:pt x="9774" y="363"/>
                </a:lnTo>
                <a:lnTo>
                  <a:pt x="9774" y="408"/>
                </a:lnTo>
                <a:lnTo>
                  <a:pt x="9805" y="408"/>
                </a:lnTo>
                <a:lnTo>
                  <a:pt x="9805" y="418"/>
                </a:lnTo>
                <a:lnTo>
                  <a:pt x="9839" y="418"/>
                </a:lnTo>
                <a:lnTo>
                  <a:pt x="9839" y="406"/>
                </a:lnTo>
                <a:lnTo>
                  <a:pt x="9910" y="406"/>
                </a:lnTo>
                <a:lnTo>
                  <a:pt x="9910" y="327"/>
                </a:lnTo>
                <a:lnTo>
                  <a:pt x="10070" y="327"/>
                </a:lnTo>
                <a:lnTo>
                  <a:pt x="10070" y="373"/>
                </a:lnTo>
                <a:lnTo>
                  <a:pt x="10077" y="372"/>
                </a:lnTo>
                <a:lnTo>
                  <a:pt x="10077" y="357"/>
                </a:lnTo>
                <a:lnTo>
                  <a:pt x="10088" y="357"/>
                </a:lnTo>
                <a:lnTo>
                  <a:pt x="10092" y="283"/>
                </a:lnTo>
                <a:lnTo>
                  <a:pt x="10164" y="249"/>
                </a:lnTo>
                <a:lnTo>
                  <a:pt x="10233" y="285"/>
                </a:lnTo>
                <a:lnTo>
                  <a:pt x="10233" y="406"/>
                </a:lnTo>
                <a:lnTo>
                  <a:pt x="10319" y="434"/>
                </a:lnTo>
                <a:lnTo>
                  <a:pt x="10319" y="295"/>
                </a:lnTo>
                <a:lnTo>
                  <a:pt x="10368" y="295"/>
                </a:lnTo>
                <a:lnTo>
                  <a:pt x="10368" y="32"/>
                </a:lnTo>
                <a:lnTo>
                  <a:pt x="10589" y="32"/>
                </a:lnTo>
                <a:lnTo>
                  <a:pt x="10589" y="471"/>
                </a:lnTo>
                <a:lnTo>
                  <a:pt x="10662" y="471"/>
                </a:lnTo>
                <a:lnTo>
                  <a:pt x="10662" y="32"/>
                </a:lnTo>
                <a:lnTo>
                  <a:pt x="10866" y="32"/>
                </a:lnTo>
                <a:lnTo>
                  <a:pt x="10866" y="440"/>
                </a:lnTo>
                <a:lnTo>
                  <a:pt x="10893" y="440"/>
                </a:lnTo>
                <a:lnTo>
                  <a:pt x="10893" y="367"/>
                </a:lnTo>
                <a:lnTo>
                  <a:pt x="11016" y="367"/>
                </a:lnTo>
                <a:lnTo>
                  <a:pt x="11016" y="369"/>
                </a:lnTo>
                <a:lnTo>
                  <a:pt x="11031" y="369"/>
                </a:lnTo>
                <a:lnTo>
                  <a:pt x="11032" y="434"/>
                </a:lnTo>
                <a:lnTo>
                  <a:pt x="11087" y="434"/>
                </a:lnTo>
                <a:lnTo>
                  <a:pt x="11087" y="455"/>
                </a:lnTo>
                <a:lnTo>
                  <a:pt x="11142" y="455"/>
                </a:lnTo>
                <a:lnTo>
                  <a:pt x="11142" y="465"/>
                </a:lnTo>
                <a:lnTo>
                  <a:pt x="11247" y="465"/>
                </a:lnTo>
                <a:lnTo>
                  <a:pt x="11247" y="449"/>
                </a:lnTo>
                <a:lnTo>
                  <a:pt x="11248" y="449"/>
                </a:lnTo>
                <a:lnTo>
                  <a:pt x="11248" y="284"/>
                </a:lnTo>
                <a:lnTo>
                  <a:pt x="11371" y="284"/>
                </a:lnTo>
                <a:lnTo>
                  <a:pt x="11370" y="457"/>
                </a:lnTo>
                <a:lnTo>
                  <a:pt x="11452" y="457"/>
                </a:lnTo>
                <a:lnTo>
                  <a:pt x="11452" y="361"/>
                </a:lnTo>
                <a:lnTo>
                  <a:pt x="11579" y="361"/>
                </a:lnTo>
                <a:lnTo>
                  <a:pt x="11579" y="435"/>
                </a:lnTo>
                <a:lnTo>
                  <a:pt x="11619" y="435"/>
                </a:lnTo>
                <a:lnTo>
                  <a:pt x="11619" y="422"/>
                </a:lnTo>
                <a:lnTo>
                  <a:pt x="11629" y="422"/>
                </a:lnTo>
                <a:lnTo>
                  <a:pt x="11629" y="277"/>
                </a:lnTo>
                <a:lnTo>
                  <a:pt x="11689" y="288"/>
                </a:lnTo>
                <a:lnTo>
                  <a:pt x="11689" y="281"/>
                </a:lnTo>
                <a:lnTo>
                  <a:pt x="11717" y="281"/>
                </a:lnTo>
                <a:lnTo>
                  <a:pt x="11717" y="212"/>
                </a:lnTo>
                <a:lnTo>
                  <a:pt x="11724" y="209"/>
                </a:lnTo>
                <a:lnTo>
                  <a:pt x="11724" y="189"/>
                </a:lnTo>
                <a:lnTo>
                  <a:pt x="11749" y="188"/>
                </a:lnTo>
                <a:lnTo>
                  <a:pt x="11810" y="123"/>
                </a:lnTo>
                <a:lnTo>
                  <a:pt x="11815" y="0"/>
                </a:lnTo>
                <a:lnTo>
                  <a:pt x="11820" y="122"/>
                </a:lnTo>
                <a:lnTo>
                  <a:pt x="11876" y="191"/>
                </a:lnTo>
                <a:lnTo>
                  <a:pt x="11903" y="191"/>
                </a:lnTo>
                <a:lnTo>
                  <a:pt x="11903" y="210"/>
                </a:lnTo>
                <a:lnTo>
                  <a:pt x="11909" y="212"/>
                </a:lnTo>
                <a:lnTo>
                  <a:pt x="11909" y="281"/>
                </a:lnTo>
                <a:lnTo>
                  <a:pt x="11931" y="281"/>
                </a:lnTo>
                <a:lnTo>
                  <a:pt x="11931" y="385"/>
                </a:lnTo>
                <a:lnTo>
                  <a:pt x="11966" y="385"/>
                </a:lnTo>
                <a:lnTo>
                  <a:pt x="11966" y="345"/>
                </a:lnTo>
                <a:lnTo>
                  <a:pt x="12086" y="345"/>
                </a:lnTo>
                <a:lnTo>
                  <a:pt x="12086" y="477"/>
                </a:lnTo>
                <a:lnTo>
                  <a:pt x="12109" y="477"/>
                </a:lnTo>
                <a:lnTo>
                  <a:pt x="12109" y="436"/>
                </a:lnTo>
                <a:lnTo>
                  <a:pt x="12176" y="437"/>
                </a:lnTo>
                <a:lnTo>
                  <a:pt x="12176" y="409"/>
                </a:lnTo>
                <a:lnTo>
                  <a:pt x="12264" y="409"/>
                </a:lnTo>
                <a:lnTo>
                  <a:pt x="12264" y="262"/>
                </a:lnTo>
                <a:lnTo>
                  <a:pt x="12296" y="250"/>
                </a:lnTo>
                <a:lnTo>
                  <a:pt x="12296" y="207"/>
                </a:lnTo>
                <a:lnTo>
                  <a:pt x="12346" y="192"/>
                </a:lnTo>
                <a:lnTo>
                  <a:pt x="12349" y="123"/>
                </a:lnTo>
                <a:lnTo>
                  <a:pt x="12354" y="192"/>
                </a:lnTo>
                <a:lnTo>
                  <a:pt x="12407" y="206"/>
                </a:lnTo>
                <a:lnTo>
                  <a:pt x="12408" y="250"/>
                </a:lnTo>
                <a:lnTo>
                  <a:pt x="12440" y="259"/>
                </a:lnTo>
                <a:lnTo>
                  <a:pt x="12440" y="449"/>
                </a:lnTo>
                <a:lnTo>
                  <a:pt x="12517" y="449"/>
                </a:lnTo>
                <a:lnTo>
                  <a:pt x="12517" y="355"/>
                </a:lnTo>
                <a:lnTo>
                  <a:pt x="12573" y="355"/>
                </a:lnTo>
                <a:lnTo>
                  <a:pt x="12573" y="315"/>
                </a:lnTo>
                <a:lnTo>
                  <a:pt x="12623" y="315"/>
                </a:lnTo>
                <a:lnTo>
                  <a:pt x="12623" y="231"/>
                </a:lnTo>
                <a:lnTo>
                  <a:pt x="12744" y="231"/>
                </a:lnTo>
                <a:lnTo>
                  <a:pt x="12744" y="364"/>
                </a:lnTo>
                <a:lnTo>
                  <a:pt x="12805" y="364"/>
                </a:lnTo>
                <a:lnTo>
                  <a:pt x="12805" y="286"/>
                </a:lnTo>
                <a:lnTo>
                  <a:pt x="12943" y="286"/>
                </a:lnTo>
                <a:lnTo>
                  <a:pt x="13081" y="259"/>
                </a:lnTo>
                <a:lnTo>
                  <a:pt x="13081" y="388"/>
                </a:lnTo>
                <a:lnTo>
                  <a:pt x="13152" y="423"/>
                </a:lnTo>
                <a:lnTo>
                  <a:pt x="13152" y="572"/>
                </a:lnTo>
                <a:lnTo>
                  <a:pt x="6579" y="572"/>
                </a:lnTo>
                <a:lnTo>
                  <a:pt x="6572" y="572"/>
                </a:lnTo>
                <a:lnTo>
                  <a:pt x="0" y="572"/>
                </a:lnTo>
                <a:lnTo>
                  <a:pt x="0" y="345"/>
                </a:lnTo>
                <a:close/>
              </a:path>
            </a:pathLst>
          </a:custGeom>
          <a:gradFill>
            <a:gsLst>
              <a:gs pos="0">
                <a:srgbClr val="C80000"/>
              </a:gs>
              <a:gs pos="100000">
                <a:srgbClr val="E4100D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49703"/>
              </a:lnSpc>
            </a:pPr>
            <a:endParaRPr lang="zh-CN" altLang="en-US" dirty="0">
              <a:ea typeface="字魂105号-简雅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C94F5AA6-7AB2-41D0-A5D7-2E492AB2AF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881" y="1094412"/>
            <a:ext cx="3653654" cy="37449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8BE9A7-41FB-44C4-A472-50C00B774F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209"/>
          <a:stretch/>
        </p:blipFill>
        <p:spPr>
          <a:xfrm>
            <a:off x="1" y="1"/>
            <a:ext cx="4427984" cy="192367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5D69B71A-8FC5-4477-8CEA-472EF06970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490648"/>
            <a:ext cx="1080907" cy="7488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88547"/>
            <a:ext cx="9144000" cy="135495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DFDF0FF-545F-4D8D-8118-54E42CC9DEAA}"/>
              </a:ext>
            </a:extLst>
          </p:cNvPr>
          <p:cNvSpPr txBox="1"/>
          <p:nvPr/>
        </p:nvSpPr>
        <p:spPr>
          <a:xfrm>
            <a:off x="3604682" y="655640"/>
            <a:ext cx="1646606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300" dirty="0">
                <a:solidFill>
                  <a:srgbClr val="D20000"/>
                </a:solidFill>
                <a:effectLst>
                  <a:reflection blurRad="6350" stA="8000" endPos="310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5B4EFC0-5512-4594-BE5C-17B30DBBE3C8}"/>
              </a:ext>
            </a:extLst>
          </p:cNvPr>
          <p:cNvGrpSpPr/>
          <p:nvPr/>
        </p:nvGrpSpPr>
        <p:grpSpPr>
          <a:xfrm>
            <a:off x="2153929" y="2095387"/>
            <a:ext cx="4119191" cy="392159"/>
            <a:chOff x="3000778" y="3474092"/>
            <a:chExt cx="1415770" cy="392159"/>
          </a:xfrm>
        </p:grpSpPr>
        <p:sp>
          <p:nvSpPr>
            <p:cNvPr id="35" name="圆角矩形 21">
              <a:extLst>
                <a:ext uri="{FF2B5EF4-FFF2-40B4-BE49-F238E27FC236}">
                  <a16:creationId xmlns:a16="http://schemas.microsoft.com/office/drawing/2014/main" id="{45DF1B60-8095-41B1-B2CC-F29419C0E110}"/>
                </a:ext>
              </a:extLst>
            </p:cNvPr>
            <p:cNvSpPr/>
            <p:nvPr/>
          </p:nvSpPr>
          <p:spPr>
            <a:xfrm>
              <a:off x="3000778" y="3474092"/>
              <a:ext cx="1415770" cy="39215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B1E1C">
                    <a:alpha val="0"/>
                  </a:srgbClr>
                </a:gs>
                <a:gs pos="100000">
                  <a:srgbClr val="D60000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25000" endPos="57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D86FCB2-CE31-4578-9617-333C9C57AC43}"/>
                </a:ext>
              </a:extLst>
            </p:cNvPr>
            <p:cNvSpPr txBox="1"/>
            <p:nvPr/>
          </p:nvSpPr>
          <p:spPr>
            <a:xfrm>
              <a:off x="3237891" y="3520406"/>
              <a:ext cx="108896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555778" y="2691555"/>
            <a:ext cx="37444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09793E6-8B1F-DC6F-1FE8-E594C2A8547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"/>
            <a:ext cx="7051582" cy="19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3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385047" y="277987"/>
            <a:ext cx="3816424" cy="421555"/>
          </a:xfrm>
        </p:spPr>
        <p:txBody>
          <a:bodyPr>
            <a:noAutofit/>
          </a:bodyPr>
          <a:lstStyle/>
          <a:p>
            <a:pPr algn="l"/>
            <a:r>
              <a:rPr lang="zh-CN" altLang="en-US" sz="2400" b="1" dirty="0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3" name="Picture 7">
            <a:extLst>
              <a:ext uri="{FF2B5EF4-FFF2-40B4-BE49-F238E27FC236}">
                <a16:creationId xmlns:a16="http://schemas.microsoft.com/office/drawing/2014/main" id="{15EC70BA-4915-40F3-B367-D9ADBBACF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7584" y="1547084"/>
            <a:ext cx="1996943" cy="19607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0F16ACDF-FD58-4394-9297-5BA67FC66649}"/>
              </a:ext>
            </a:extLst>
          </p:cNvPr>
          <p:cNvGrpSpPr/>
          <p:nvPr/>
        </p:nvGrpSpPr>
        <p:grpSpPr>
          <a:xfrm>
            <a:off x="3131839" y="1131590"/>
            <a:ext cx="5256585" cy="2595072"/>
            <a:chOff x="1015363" y="2335949"/>
            <a:chExt cx="10427261" cy="2595072"/>
          </a:xfrm>
        </p:grpSpPr>
        <p:sp>
          <p:nvSpPr>
            <p:cNvPr id="20" name="梯形 19">
              <a:extLst>
                <a:ext uri="{FF2B5EF4-FFF2-40B4-BE49-F238E27FC236}">
                  <a16:creationId xmlns:a16="http://schemas.microsoft.com/office/drawing/2014/main" id="{CDD69B1F-51C1-4AAE-8285-CE38B9E0EDE4}"/>
                </a:ext>
              </a:extLst>
            </p:cNvPr>
            <p:cNvSpPr/>
            <p:nvPr/>
          </p:nvSpPr>
          <p:spPr>
            <a:xfrm>
              <a:off x="4759121" y="2335949"/>
              <a:ext cx="3238532" cy="200904"/>
            </a:xfrm>
            <a:prstGeom prst="trapezoid">
              <a:avLst>
                <a:gd name="adj" fmla="val 91375"/>
              </a:avLst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4C062DA-AD4A-4FC5-AC37-D6812CDBC7E2}"/>
                </a:ext>
              </a:extLst>
            </p:cNvPr>
            <p:cNvSpPr/>
            <p:nvPr/>
          </p:nvSpPr>
          <p:spPr>
            <a:xfrm>
              <a:off x="1015363" y="2530806"/>
              <a:ext cx="10427261" cy="2400215"/>
            </a:xfrm>
            <a:prstGeom prst="rect">
              <a:avLst/>
            </a:prstGeom>
            <a:noFill/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8DB0840E-F7C7-4E99-A436-31E3FEE2F530}"/>
                </a:ext>
              </a:extLst>
            </p:cNvPr>
            <p:cNvSpPr/>
            <p:nvPr/>
          </p:nvSpPr>
          <p:spPr>
            <a:xfrm flipV="1">
              <a:off x="3028223" y="2336031"/>
              <a:ext cx="6700329" cy="575187"/>
            </a:xfrm>
            <a:prstGeom prst="trapezoid">
              <a:avLst>
                <a:gd name="adj" fmla="val 29336"/>
              </a:avLst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2024747-0A58-4572-AD8C-CD7C35E44443}"/>
                </a:ext>
              </a:extLst>
            </p:cNvPr>
            <p:cNvSpPr/>
            <p:nvPr/>
          </p:nvSpPr>
          <p:spPr>
            <a:xfrm>
              <a:off x="4840631" y="2382165"/>
              <a:ext cx="3075509" cy="50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prstClr val="white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添加标题</a:t>
              </a:r>
              <a:endParaRPr lang="zh-CN" altLang="zh-CN" sz="2667" b="1" dirty="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457F6D7E-8D49-4985-B40C-A28AB15F91A7}"/>
                </a:ext>
              </a:extLst>
            </p:cNvPr>
            <p:cNvSpPr/>
            <p:nvPr/>
          </p:nvSpPr>
          <p:spPr>
            <a:xfrm>
              <a:off x="1558373" y="3064559"/>
              <a:ext cx="9461057" cy="163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00"/>
                </a:lnSpc>
              </a:pPr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6829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7D892E1-D64F-482E-A82C-DB674C53A064}"/>
              </a:ext>
            </a:extLst>
          </p:cNvPr>
          <p:cNvSpPr/>
          <p:nvPr/>
        </p:nvSpPr>
        <p:spPr>
          <a:xfrm>
            <a:off x="0" y="2801255"/>
            <a:ext cx="9144000" cy="2342245"/>
          </a:xfrm>
          <a:prstGeom prst="rect">
            <a:avLst/>
          </a:prstGeom>
          <a:gradFill>
            <a:gsLst>
              <a:gs pos="0">
                <a:srgbClr val="CC0B0C"/>
              </a:gs>
              <a:gs pos="100000">
                <a:srgbClr val="E20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7BC66-EBB9-493A-B728-113EBE3135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987574"/>
            <a:ext cx="2471688" cy="3535244"/>
          </a:xfrm>
          <a:prstGeom prst="rect">
            <a:avLst/>
          </a:prstGeom>
          <a:ln w="3175">
            <a:solidFill>
              <a:srgbClr val="E20000"/>
            </a:solidFill>
          </a:ln>
          <a:effectLst>
            <a:outerShdw blurRad="215900" sx="102000" sy="102000" algn="ctr" rotWithShape="0">
              <a:schemeClr val="tx1">
                <a:alpha val="9000"/>
              </a:schemeClr>
            </a:outerShdw>
          </a:effectLst>
        </p:spPr>
      </p:pic>
      <p:sp>
        <p:nvSpPr>
          <p:cNvPr id="5" name="任意多边形: 形状 22">
            <a:extLst>
              <a:ext uri="{FF2B5EF4-FFF2-40B4-BE49-F238E27FC236}">
                <a16:creationId xmlns:a16="http://schemas.microsoft.com/office/drawing/2014/main" id="{915BD1EE-EB3C-47BD-ABEE-FFF1712534DA}"/>
              </a:ext>
            </a:extLst>
          </p:cNvPr>
          <p:cNvSpPr/>
          <p:nvPr/>
        </p:nvSpPr>
        <p:spPr>
          <a:xfrm>
            <a:off x="2699792" y="987574"/>
            <a:ext cx="395823" cy="475583"/>
          </a:xfrm>
          <a:custGeom>
            <a:avLst/>
            <a:gdLst>
              <a:gd name="connsiteX0" fmla="*/ 0 w 418701"/>
              <a:gd name="connsiteY0" fmla="*/ 0 h 539356"/>
              <a:gd name="connsiteX1" fmla="*/ 418701 w 418701"/>
              <a:gd name="connsiteY1" fmla="*/ 0 h 539356"/>
              <a:gd name="connsiteX2" fmla="*/ 418701 w 418701"/>
              <a:gd name="connsiteY2" fmla="*/ 142581 h 539356"/>
              <a:gd name="connsiteX3" fmla="*/ 418701 w 418701"/>
              <a:gd name="connsiteY3" fmla="*/ 396775 h 539356"/>
              <a:gd name="connsiteX4" fmla="*/ 418701 w 418701"/>
              <a:gd name="connsiteY4" fmla="*/ 539356 h 539356"/>
              <a:gd name="connsiteX5" fmla="*/ 209351 w 418701"/>
              <a:gd name="connsiteY5" fmla="*/ 335987 h 539356"/>
              <a:gd name="connsiteX6" fmla="*/ 0 w 418701"/>
              <a:gd name="connsiteY6" fmla="*/ 539356 h 539356"/>
              <a:gd name="connsiteX7" fmla="*/ 0 w 418701"/>
              <a:gd name="connsiteY7" fmla="*/ 396775 h 539356"/>
              <a:gd name="connsiteX8" fmla="*/ 0 w 418701"/>
              <a:gd name="connsiteY8" fmla="*/ 142581 h 539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701" h="539356">
                <a:moveTo>
                  <a:pt x="0" y="0"/>
                </a:moveTo>
                <a:lnTo>
                  <a:pt x="418701" y="0"/>
                </a:lnTo>
                <a:lnTo>
                  <a:pt x="418701" y="142581"/>
                </a:lnTo>
                <a:lnTo>
                  <a:pt x="418701" y="396775"/>
                </a:lnTo>
                <a:lnTo>
                  <a:pt x="418701" y="539356"/>
                </a:lnTo>
                <a:lnTo>
                  <a:pt x="209351" y="335987"/>
                </a:lnTo>
                <a:lnTo>
                  <a:pt x="0" y="539356"/>
                </a:lnTo>
                <a:lnTo>
                  <a:pt x="0" y="396775"/>
                </a:lnTo>
                <a:lnTo>
                  <a:pt x="0" y="142581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E78D3B-31D9-4F08-A55B-A8C6007B78FF}"/>
              </a:ext>
            </a:extLst>
          </p:cNvPr>
          <p:cNvSpPr txBox="1"/>
          <p:nvPr/>
        </p:nvSpPr>
        <p:spPr>
          <a:xfrm>
            <a:off x="3826680" y="1310678"/>
            <a:ext cx="50101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E20000"/>
              </a:buClr>
              <a:buFont typeface="Wingdings" panose="05000000000000000000" pitchFamily="2" charset="2"/>
              <a:buChar char="Ø"/>
            </a:pPr>
            <a:r>
              <a:rPr lang="zh-CN" altLang="en-US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679E7B-ACA6-4239-B475-D8202C515670}"/>
              </a:ext>
            </a:extLst>
          </p:cNvPr>
          <p:cNvSpPr txBox="1"/>
          <p:nvPr/>
        </p:nvSpPr>
        <p:spPr>
          <a:xfrm>
            <a:off x="3826680" y="2012042"/>
            <a:ext cx="50101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E20000"/>
              </a:buClr>
              <a:buFont typeface="Wingdings" panose="05000000000000000000" pitchFamily="2" charset="2"/>
              <a:buChar char="Ø"/>
            </a:pPr>
            <a:r>
              <a:rPr lang="zh-CN" altLang="en-US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97068C-372E-488C-947D-367AC568DDED}"/>
              </a:ext>
            </a:extLst>
          </p:cNvPr>
          <p:cNvSpPr txBox="1"/>
          <p:nvPr/>
        </p:nvSpPr>
        <p:spPr>
          <a:xfrm>
            <a:off x="3826680" y="3579862"/>
            <a:ext cx="50101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zh-CN" altLang="en-US" sz="1100" spc="3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1"/>
                </a:solidFill>
                <a:latin typeface="+mn-ea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15B41D6-9619-4D41-A967-EBBD5683B762}"/>
              </a:ext>
            </a:extLst>
          </p:cNvPr>
          <p:cNvSpPr txBox="1"/>
          <p:nvPr/>
        </p:nvSpPr>
        <p:spPr>
          <a:xfrm>
            <a:off x="3826680" y="4091931"/>
            <a:ext cx="50101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zh-CN" altLang="en-US" sz="1100" spc="3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100" spc="300" dirty="0">
                <a:solidFill>
                  <a:schemeClr val="bg1"/>
                </a:solidFill>
                <a:latin typeface="+mn-ea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563A84A-612E-4083-97E2-161CA667110E}"/>
              </a:ext>
            </a:extLst>
          </p:cNvPr>
          <p:cNvSpPr txBox="1"/>
          <p:nvPr/>
        </p:nvSpPr>
        <p:spPr>
          <a:xfrm>
            <a:off x="3699930" y="3181769"/>
            <a:ext cx="18081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AC51DB2-865B-458E-830E-A0C60203BB87}"/>
              </a:ext>
            </a:extLst>
          </p:cNvPr>
          <p:cNvCxnSpPr/>
          <p:nvPr/>
        </p:nvCxnSpPr>
        <p:spPr>
          <a:xfrm>
            <a:off x="5436096" y="3260501"/>
            <a:ext cx="0" cy="18573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"/>
          <p:cNvSpPr txBox="1">
            <a:spLocks/>
          </p:cNvSpPr>
          <p:nvPr/>
        </p:nvSpPr>
        <p:spPr>
          <a:xfrm>
            <a:off x="1313027" y="267494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188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32"/>
          <p:cNvSpPr/>
          <p:nvPr/>
        </p:nvSpPr>
        <p:spPr>
          <a:xfrm>
            <a:off x="1187624" y="1563638"/>
            <a:ext cx="2743644" cy="27436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7" name="TextBox 348"/>
          <p:cNvSpPr txBox="1"/>
          <p:nvPr/>
        </p:nvSpPr>
        <p:spPr>
          <a:xfrm>
            <a:off x="4467569" y="1238208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4C5D16-9480-48C9-A454-134A2DFD5B5F}"/>
              </a:ext>
            </a:extLst>
          </p:cNvPr>
          <p:cNvGrpSpPr/>
          <p:nvPr/>
        </p:nvGrpSpPr>
        <p:grpSpPr>
          <a:xfrm>
            <a:off x="1166709" y="1835706"/>
            <a:ext cx="2278064" cy="1250696"/>
            <a:chOff x="6205199" y="-1470443"/>
            <a:chExt cx="2475118" cy="1323336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47EFE4E-4A03-4A50-9275-BDCBFC030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737" y="-1470443"/>
              <a:ext cx="1995580" cy="1117732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E33C1A2-BCA2-4D82-86C1-E004F6BA8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199" y="-1343505"/>
              <a:ext cx="2232248" cy="1196398"/>
            </a:xfrm>
            <a:custGeom>
              <a:avLst/>
              <a:gdLst>
                <a:gd name="T0" fmla="*/ 649 w 16560"/>
                <a:gd name="T1" fmla="*/ 1791 h 8890"/>
                <a:gd name="T2" fmla="*/ 3583 w 16560"/>
                <a:gd name="T3" fmla="*/ 8882 h 8890"/>
                <a:gd name="T4" fmla="*/ 3686 w 16560"/>
                <a:gd name="T5" fmla="*/ 8827 h 8890"/>
                <a:gd name="T6" fmla="*/ 3825 w 16560"/>
                <a:gd name="T7" fmla="*/ 8759 h 8890"/>
                <a:gd name="T8" fmla="*/ 4016 w 16560"/>
                <a:gd name="T9" fmla="*/ 8676 h 8890"/>
                <a:gd name="T10" fmla="*/ 4254 w 16560"/>
                <a:gd name="T11" fmla="*/ 8586 h 8890"/>
                <a:gd name="T12" fmla="*/ 4538 w 16560"/>
                <a:gd name="T13" fmla="*/ 8497 h 8890"/>
                <a:gd name="T14" fmla="*/ 4867 w 16560"/>
                <a:gd name="T15" fmla="*/ 8416 h 8890"/>
                <a:gd name="T16" fmla="*/ 5234 w 16560"/>
                <a:gd name="T17" fmla="*/ 8351 h 8890"/>
                <a:gd name="T18" fmla="*/ 5639 w 16560"/>
                <a:gd name="T19" fmla="*/ 8309 h 8890"/>
                <a:gd name="T20" fmla="*/ 6079 w 16560"/>
                <a:gd name="T21" fmla="*/ 8297 h 8890"/>
                <a:gd name="T22" fmla="*/ 7176 w 16560"/>
                <a:gd name="T23" fmla="*/ 8367 h 8890"/>
                <a:gd name="T24" fmla="*/ 8664 w 16560"/>
                <a:gd name="T25" fmla="*/ 8468 h 8890"/>
                <a:gd name="T26" fmla="*/ 9716 w 16560"/>
                <a:gd name="T27" fmla="*/ 8523 h 8890"/>
                <a:gd name="T28" fmla="*/ 10717 w 16560"/>
                <a:gd name="T29" fmla="*/ 8550 h 8890"/>
                <a:gd name="T30" fmla="*/ 11676 w 16560"/>
                <a:gd name="T31" fmla="*/ 8537 h 8890"/>
                <a:gd name="T32" fmla="*/ 12596 w 16560"/>
                <a:gd name="T33" fmla="*/ 8476 h 8890"/>
                <a:gd name="T34" fmla="*/ 13484 w 16560"/>
                <a:gd name="T35" fmla="*/ 8355 h 8890"/>
                <a:gd name="T36" fmla="*/ 14346 w 16560"/>
                <a:gd name="T37" fmla="*/ 8165 h 8890"/>
                <a:gd name="T38" fmla="*/ 15188 w 16560"/>
                <a:gd name="T39" fmla="*/ 7894 h 8890"/>
                <a:gd name="T40" fmla="*/ 16015 w 16560"/>
                <a:gd name="T41" fmla="*/ 7534 h 8890"/>
                <a:gd name="T42" fmla="*/ 16544 w 16560"/>
                <a:gd name="T43" fmla="*/ 7225 h 8890"/>
                <a:gd name="T44" fmla="*/ 16436 w 16560"/>
                <a:gd name="T45" fmla="*/ 7122 h 8890"/>
                <a:gd name="T46" fmla="*/ 16299 w 16560"/>
                <a:gd name="T47" fmla="*/ 6977 h 8890"/>
                <a:gd name="T48" fmla="*/ 16129 w 16560"/>
                <a:gd name="T49" fmla="*/ 6772 h 8890"/>
                <a:gd name="T50" fmla="*/ 15941 w 16560"/>
                <a:gd name="T51" fmla="*/ 6509 h 8890"/>
                <a:gd name="T52" fmla="*/ 15744 w 16560"/>
                <a:gd name="T53" fmla="*/ 6188 h 8890"/>
                <a:gd name="T54" fmla="*/ 15553 w 16560"/>
                <a:gd name="T55" fmla="*/ 5807 h 8890"/>
                <a:gd name="T56" fmla="*/ 15379 w 16560"/>
                <a:gd name="T57" fmla="*/ 5366 h 8890"/>
                <a:gd name="T58" fmla="*/ 15236 w 16560"/>
                <a:gd name="T59" fmla="*/ 4867 h 8890"/>
                <a:gd name="T60" fmla="*/ 15137 w 16560"/>
                <a:gd name="T61" fmla="*/ 4307 h 8890"/>
                <a:gd name="T62" fmla="*/ 15090 w 16560"/>
                <a:gd name="T63" fmla="*/ 3695 h 8890"/>
                <a:gd name="T64" fmla="*/ 15069 w 16560"/>
                <a:gd name="T65" fmla="*/ 3136 h 8890"/>
                <a:gd name="T66" fmla="*/ 15060 w 16560"/>
                <a:gd name="T67" fmla="*/ 2654 h 8890"/>
                <a:gd name="T68" fmla="*/ 15061 w 16560"/>
                <a:gd name="T69" fmla="*/ 2246 h 8890"/>
                <a:gd name="T70" fmla="*/ 15071 w 16560"/>
                <a:gd name="T71" fmla="*/ 1908 h 8890"/>
                <a:gd name="T72" fmla="*/ 15085 w 16560"/>
                <a:gd name="T73" fmla="*/ 1633 h 8890"/>
                <a:gd name="T74" fmla="*/ 15104 w 16560"/>
                <a:gd name="T75" fmla="*/ 1417 h 8890"/>
                <a:gd name="T76" fmla="*/ 15122 w 16560"/>
                <a:gd name="T77" fmla="*/ 1255 h 8890"/>
                <a:gd name="T78" fmla="*/ 15145 w 16560"/>
                <a:gd name="T79" fmla="*/ 1115 h 8890"/>
                <a:gd name="T80" fmla="*/ 15161 w 16560"/>
                <a:gd name="T81" fmla="*/ 1043 h 8890"/>
                <a:gd name="T82" fmla="*/ 14715 w 16560"/>
                <a:gd name="T83" fmla="*/ 1310 h 8890"/>
                <a:gd name="T84" fmla="*/ 14093 w 16560"/>
                <a:gd name="T85" fmla="*/ 1523 h 8890"/>
                <a:gd name="T86" fmla="*/ 13332 w 16560"/>
                <a:gd name="T87" fmla="*/ 1686 h 8890"/>
                <a:gd name="T88" fmla="*/ 12471 w 16560"/>
                <a:gd name="T89" fmla="*/ 1801 h 8890"/>
                <a:gd name="T90" fmla="*/ 11550 w 16560"/>
                <a:gd name="T91" fmla="*/ 1872 h 8890"/>
                <a:gd name="T92" fmla="*/ 10606 w 16560"/>
                <a:gd name="T93" fmla="*/ 1898 h 8890"/>
                <a:gd name="T94" fmla="*/ 9677 w 16560"/>
                <a:gd name="T95" fmla="*/ 1884 h 8890"/>
                <a:gd name="T96" fmla="*/ 8805 w 16560"/>
                <a:gd name="T97" fmla="*/ 1832 h 8890"/>
                <a:gd name="T98" fmla="*/ 8026 w 16560"/>
                <a:gd name="T99" fmla="*/ 1744 h 8890"/>
                <a:gd name="T100" fmla="*/ 7380 w 16560"/>
                <a:gd name="T101" fmla="*/ 1622 h 8890"/>
                <a:gd name="T102" fmla="*/ 6827 w 16560"/>
                <a:gd name="T103" fmla="*/ 1448 h 8890"/>
                <a:gd name="T104" fmla="*/ 6196 w 16560"/>
                <a:gd name="T105" fmla="*/ 1244 h 8890"/>
                <a:gd name="T106" fmla="*/ 5583 w 16560"/>
                <a:gd name="T107" fmla="*/ 1072 h 8890"/>
                <a:gd name="T108" fmla="*/ 4984 w 16560"/>
                <a:gd name="T109" fmla="*/ 940 h 8890"/>
                <a:gd name="T110" fmla="*/ 4397 w 16560"/>
                <a:gd name="T111" fmla="*/ 852 h 8890"/>
                <a:gd name="T112" fmla="*/ 3820 w 16560"/>
                <a:gd name="T113" fmla="*/ 814 h 8890"/>
                <a:gd name="T114" fmla="*/ 3250 w 16560"/>
                <a:gd name="T115" fmla="*/ 832 h 8890"/>
                <a:gd name="T116" fmla="*/ 2685 w 16560"/>
                <a:gd name="T117" fmla="*/ 909 h 8890"/>
                <a:gd name="T118" fmla="*/ 2122 w 16560"/>
                <a:gd name="T119" fmla="*/ 1053 h 8890"/>
                <a:gd name="T120" fmla="*/ 1558 w 16560"/>
                <a:gd name="T121" fmla="*/ 1267 h 8890"/>
                <a:gd name="T122" fmla="*/ 990 w 16560"/>
                <a:gd name="T123" fmla="*/ 1559 h 8890"/>
                <a:gd name="T124" fmla="*/ 0 w 16560"/>
                <a:gd name="T125" fmla="*/ 0 h 8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60" h="8890">
                  <a:moveTo>
                    <a:pt x="0" y="0"/>
                  </a:moveTo>
                  <a:lnTo>
                    <a:pt x="167" y="1163"/>
                  </a:lnTo>
                  <a:lnTo>
                    <a:pt x="649" y="1791"/>
                  </a:lnTo>
                  <a:lnTo>
                    <a:pt x="649" y="1791"/>
                  </a:lnTo>
                  <a:lnTo>
                    <a:pt x="3571" y="8890"/>
                  </a:lnTo>
                  <a:lnTo>
                    <a:pt x="3583" y="8882"/>
                  </a:lnTo>
                  <a:lnTo>
                    <a:pt x="3623" y="8860"/>
                  </a:lnTo>
                  <a:lnTo>
                    <a:pt x="3650" y="8844"/>
                  </a:lnTo>
                  <a:lnTo>
                    <a:pt x="3686" y="8827"/>
                  </a:lnTo>
                  <a:lnTo>
                    <a:pt x="3726" y="8806"/>
                  </a:lnTo>
                  <a:lnTo>
                    <a:pt x="3773" y="8782"/>
                  </a:lnTo>
                  <a:lnTo>
                    <a:pt x="3825" y="8759"/>
                  </a:lnTo>
                  <a:lnTo>
                    <a:pt x="3883" y="8732"/>
                  </a:lnTo>
                  <a:lnTo>
                    <a:pt x="3946" y="8704"/>
                  </a:lnTo>
                  <a:lnTo>
                    <a:pt x="4016" y="8676"/>
                  </a:lnTo>
                  <a:lnTo>
                    <a:pt x="4090" y="8646"/>
                  </a:lnTo>
                  <a:lnTo>
                    <a:pt x="4169" y="8616"/>
                  </a:lnTo>
                  <a:lnTo>
                    <a:pt x="4254" y="8586"/>
                  </a:lnTo>
                  <a:lnTo>
                    <a:pt x="4344" y="8556"/>
                  </a:lnTo>
                  <a:lnTo>
                    <a:pt x="4439" y="8526"/>
                  </a:lnTo>
                  <a:lnTo>
                    <a:pt x="4538" y="8497"/>
                  </a:lnTo>
                  <a:lnTo>
                    <a:pt x="4643" y="8469"/>
                  </a:lnTo>
                  <a:lnTo>
                    <a:pt x="4753" y="8442"/>
                  </a:lnTo>
                  <a:lnTo>
                    <a:pt x="4867" y="8416"/>
                  </a:lnTo>
                  <a:lnTo>
                    <a:pt x="4985" y="8392"/>
                  </a:lnTo>
                  <a:lnTo>
                    <a:pt x="5107" y="8371"/>
                  </a:lnTo>
                  <a:lnTo>
                    <a:pt x="5234" y="8351"/>
                  </a:lnTo>
                  <a:lnTo>
                    <a:pt x="5364" y="8334"/>
                  </a:lnTo>
                  <a:lnTo>
                    <a:pt x="5500" y="8320"/>
                  </a:lnTo>
                  <a:lnTo>
                    <a:pt x="5639" y="8309"/>
                  </a:lnTo>
                  <a:lnTo>
                    <a:pt x="5782" y="8301"/>
                  </a:lnTo>
                  <a:lnTo>
                    <a:pt x="5928" y="8297"/>
                  </a:lnTo>
                  <a:lnTo>
                    <a:pt x="6079" y="8297"/>
                  </a:lnTo>
                  <a:lnTo>
                    <a:pt x="6232" y="8301"/>
                  </a:lnTo>
                  <a:lnTo>
                    <a:pt x="6389" y="8311"/>
                  </a:lnTo>
                  <a:lnTo>
                    <a:pt x="7176" y="8367"/>
                  </a:lnTo>
                  <a:lnTo>
                    <a:pt x="7933" y="8419"/>
                  </a:lnTo>
                  <a:lnTo>
                    <a:pt x="8302" y="8444"/>
                  </a:lnTo>
                  <a:lnTo>
                    <a:pt x="8664" y="8468"/>
                  </a:lnTo>
                  <a:lnTo>
                    <a:pt x="9021" y="8489"/>
                  </a:lnTo>
                  <a:lnTo>
                    <a:pt x="9371" y="8507"/>
                  </a:lnTo>
                  <a:lnTo>
                    <a:pt x="9716" y="8523"/>
                  </a:lnTo>
                  <a:lnTo>
                    <a:pt x="10055" y="8536"/>
                  </a:lnTo>
                  <a:lnTo>
                    <a:pt x="10389" y="8544"/>
                  </a:lnTo>
                  <a:lnTo>
                    <a:pt x="10717" y="8550"/>
                  </a:lnTo>
                  <a:lnTo>
                    <a:pt x="11041" y="8551"/>
                  </a:lnTo>
                  <a:lnTo>
                    <a:pt x="11361" y="8547"/>
                  </a:lnTo>
                  <a:lnTo>
                    <a:pt x="11676" y="8537"/>
                  </a:lnTo>
                  <a:lnTo>
                    <a:pt x="11986" y="8523"/>
                  </a:lnTo>
                  <a:lnTo>
                    <a:pt x="12293" y="8503"/>
                  </a:lnTo>
                  <a:lnTo>
                    <a:pt x="12596" y="8476"/>
                  </a:lnTo>
                  <a:lnTo>
                    <a:pt x="12895" y="8443"/>
                  </a:lnTo>
                  <a:lnTo>
                    <a:pt x="13191" y="8403"/>
                  </a:lnTo>
                  <a:lnTo>
                    <a:pt x="13484" y="8355"/>
                  </a:lnTo>
                  <a:lnTo>
                    <a:pt x="13774" y="8300"/>
                  </a:lnTo>
                  <a:lnTo>
                    <a:pt x="14062" y="8236"/>
                  </a:lnTo>
                  <a:lnTo>
                    <a:pt x="14346" y="8165"/>
                  </a:lnTo>
                  <a:lnTo>
                    <a:pt x="14629" y="8084"/>
                  </a:lnTo>
                  <a:lnTo>
                    <a:pt x="14909" y="7994"/>
                  </a:lnTo>
                  <a:lnTo>
                    <a:pt x="15188" y="7894"/>
                  </a:lnTo>
                  <a:lnTo>
                    <a:pt x="15464" y="7785"/>
                  </a:lnTo>
                  <a:lnTo>
                    <a:pt x="15739" y="7665"/>
                  </a:lnTo>
                  <a:lnTo>
                    <a:pt x="16015" y="7534"/>
                  </a:lnTo>
                  <a:lnTo>
                    <a:pt x="16288" y="7392"/>
                  </a:lnTo>
                  <a:lnTo>
                    <a:pt x="16560" y="7239"/>
                  </a:lnTo>
                  <a:lnTo>
                    <a:pt x="16544" y="7225"/>
                  </a:lnTo>
                  <a:lnTo>
                    <a:pt x="16502" y="7187"/>
                  </a:lnTo>
                  <a:lnTo>
                    <a:pt x="16472" y="7158"/>
                  </a:lnTo>
                  <a:lnTo>
                    <a:pt x="16436" y="7122"/>
                  </a:lnTo>
                  <a:lnTo>
                    <a:pt x="16394" y="7081"/>
                  </a:lnTo>
                  <a:lnTo>
                    <a:pt x="16349" y="7032"/>
                  </a:lnTo>
                  <a:lnTo>
                    <a:pt x="16299" y="6977"/>
                  </a:lnTo>
                  <a:lnTo>
                    <a:pt x="16245" y="6915"/>
                  </a:lnTo>
                  <a:lnTo>
                    <a:pt x="16189" y="6847"/>
                  </a:lnTo>
                  <a:lnTo>
                    <a:pt x="16129" y="6772"/>
                  </a:lnTo>
                  <a:lnTo>
                    <a:pt x="16068" y="6692"/>
                  </a:lnTo>
                  <a:lnTo>
                    <a:pt x="16005" y="6604"/>
                  </a:lnTo>
                  <a:lnTo>
                    <a:pt x="15941" y="6509"/>
                  </a:lnTo>
                  <a:lnTo>
                    <a:pt x="15875" y="6409"/>
                  </a:lnTo>
                  <a:lnTo>
                    <a:pt x="15810" y="6302"/>
                  </a:lnTo>
                  <a:lnTo>
                    <a:pt x="15744" y="6188"/>
                  </a:lnTo>
                  <a:lnTo>
                    <a:pt x="15679" y="6068"/>
                  </a:lnTo>
                  <a:lnTo>
                    <a:pt x="15615" y="5940"/>
                  </a:lnTo>
                  <a:lnTo>
                    <a:pt x="15553" y="5807"/>
                  </a:lnTo>
                  <a:lnTo>
                    <a:pt x="15492" y="5667"/>
                  </a:lnTo>
                  <a:lnTo>
                    <a:pt x="15434" y="5520"/>
                  </a:lnTo>
                  <a:lnTo>
                    <a:pt x="15379" y="5366"/>
                  </a:lnTo>
                  <a:lnTo>
                    <a:pt x="15327" y="5207"/>
                  </a:lnTo>
                  <a:lnTo>
                    <a:pt x="15280" y="5040"/>
                  </a:lnTo>
                  <a:lnTo>
                    <a:pt x="15236" y="4867"/>
                  </a:lnTo>
                  <a:lnTo>
                    <a:pt x="15198" y="4687"/>
                  </a:lnTo>
                  <a:lnTo>
                    <a:pt x="15164" y="4500"/>
                  </a:lnTo>
                  <a:lnTo>
                    <a:pt x="15137" y="4307"/>
                  </a:lnTo>
                  <a:lnTo>
                    <a:pt x="15115" y="4107"/>
                  </a:lnTo>
                  <a:lnTo>
                    <a:pt x="15101" y="3901"/>
                  </a:lnTo>
                  <a:lnTo>
                    <a:pt x="15090" y="3695"/>
                  </a:lnTo>
                  <a:lnTo>
                    <a:pt x="15081" y="3500"/>
                  </a:lnTo>
                  <a:lnTo>
                    <a:pt x="15075" y="3314"/>
                  </a:lnTo>
                  <a:lnTo>
                    <a:pt x="15069" y="3136"/>
                  </a:lnTo>
                  <a:lnTo>
                    <a:pt x="15064" y="2966"/>
                  </a:lnTo>
                  <a:lnTo>
                    <a:pt x="15061" y="2806"/>
                  </a:lnTo>
                  <a:lnTo>
                    <a:pt x="15060" y="2654"/>
                  </a:lnTo>
                  <a:lnTo>
                    <a:pt x="15059" y="2510"/>
                  </a:lnTo>
                  <a:lnTo>
                    <a:pt x="15060" y="2374"/>
                  </a:lnTo>
                  <a:lnTo>
                    <a:pt x="15061" y="2246"/>
                  </a:lnTo>
                  <a:lnTo>
                    <a:pt x="15063" y="2126"/>
                  </a:lnTo>
                  <a:lnTo>
                    <a:pt x="15066" y="2013"/>
                  </a:lnTo>
                  <a:lnTo>
                    <a:pt x="15071" y="1908"/>
                  </a:lnTo>
                  <a:lnTo>
                    <a:pt x="15075" y="1809"/>
                  </a:lnTo>
                  <a:lnTo>
                    <a:pt x="15080" y="1717"/>
                  </a:lnTo>
                  <a:lnTo>
                    <a:pt x="15085" y="1633"/>
                  </a:lnTo>
                  <a:lnTo>
                    <a:pt x="15091" y="1554"/>
                  </a:lnTo>
                  <a:lnTo>
                    <a:pt x="15098" y="1483"/>
                  </a:lnTo>
                  <a:lnTo>
                    <a:pt x="15104" y="1417"/>
                  </a:lnTo>
                  <a:lnTo>
                    <a:pt x="15110" y="1357"/>
                  </a:lnTo>
                  <a:lnTo>
                    <a:pt x="15116" y="1304"/>
                  </a:lnTo>
                  <a:lnTo>
                    <a:pt x="15122" y="1255"/>
                  </a:lnTo>
                  <a:lnTo>
                    <a:pt x="15129" y="1213"/>
                  </a:lnTo>
                  <a:lnTo>
                    <a:pt x="15134" y="1175"/>
                  </a:lnTo>
                  <a:lnTo>
                    <a:pt x="15145" y="1115"/>
                  </a:lnTo>
                  <a:lnTo>
                    <a:pt x="15153" y="1074"/>
                  </a:lnTo>
                  <a:lnTo>
                    <a:pt x="15159" y="1051"/>
                  </a:lnTo>
                  <a:lnTo>
                    <a:pt x="15161" y="1043"/>
                  </a:lnTo>
                  <a:lnTo>
                    <a:pt x="15034" y="1138"/>
                  </a:lnTo>
                  <a:lnTo>
                    <a:pt x="14885" y="1227"/>
                  </a:lnTo>
                  <a:lnTo>
                    <a:pt x="14715" y="1310"/>
                  </a:lnTo>
                  <a:lnTo>
                    <a:pt x="14525" y="1386"/>
                  </a:lnTo>
                  <a:lnTo>
                    <a:pt x="14317" y="1458"/>
                  </a:lnTo>
                  <a:lnTo>
                    <a:pt x="14093" y="1523"/>
                  </a:lnTo>
                  <a:lnTo>
                    <a:pt x="13852" y="1583"/>
                  </a:lnTo>
                  <a:lnTo>
                    <a:pt x="13598" y="1638"/>
                  </a:lnTo>
                  <a:lnTo>
                    <a:pt x="13332" y="1686"/>
                  </a:lnTo>
                  <a:lnTo>
                    <a:pt x="13053" y="1730"/>
                  </a:lnTo>
                  <a:lnTo>
                    <a:pt x="12767" y="1768"/>
                  </a:lnTo>
                  <a:lnTo>
                    <a:pt x="12471" y="1801"/>
                  </a:lnTo>
                  <a:lnTo>
                    <a:pt x="12168" y="1830"/>
                  </a:lnTo>
                  <a:lnTo>
                    <a:pt x="11861" y="1853"/>
                  </a:lnTo>
                  <a:lnTo>
                    <a:pt x="11550" y="1872"/>
                  </a:lnTo>
                  <a:lnTo>
                    <a:pt x="11235" y="1885"/>
                  </a:lnTo>
                  <a:lnTo>
                    <a:pt x="10920" y="1894"/>
                  </a:lnTo>
                  <a:lnTo>
                    <a:pt x="10606" y="1898"/>
                  </a:lnTo>
                  <a:lnTo>
                    <a:pt x="10292" y="1898"/>
                  </a:lnTo>
                  <a:lnTo>
                    <a:pt x="9983" y="1893"/>
                  </a:lnTo>
                  <a:lnTo>
                    <a:pt x="9677" y="1884"/>
                  </a:lnTo>
                  <a:lnTo>
                    <a:pt x="9379" y="1872"/>
                  </a:lnTo>
                  <a:lnTo>
                    <a:pt x="9087" y="1854"/>
                  </a:lnTo>
                  <a:lnTo>
                    <a:pt x="8805" y="1832"/>
                  </a:lnTo>
                  <a:lnTo>
                    <a:pt x="8534" y="1806"/>
                  </a:lnTo>
                  <a:lnTo>
                    <a:pt x="8273" y="1777"/>
                  </a:lnTo>
                  <a:lnTo>
                    <a:pt x="8026" y="1744"/>
                  </a:lnTo>
                  <a:lnTo>
                    <a:pt x="7794" y="1707"/>
                  </a:lnTo>
                  <a:lnTo>
                    <a:pt x="7578" y="1667"/>
                  </a:lnTo>
                  <a:lnTo>
                    <a:pt x="7380" y="1622"/>
                  </a:lnTo>
                  <a:lnTo>
                    <a:pt x="7199" y="1575"/>
                  </a:lnTo>
                  <a:lnTo>
                    <a:pt x="7041" y="1524"/>
                  </a:lnTo>
                  <a:lnTo>
                    <a:pt x="6827" y="1448"/>
                  </a:lnTo>
                  <a:lnTo>
                    <a:pt x="6614" y="1377"/>
                  </a:lnTo>
                  <a:lnTo>
                    <a:pt x="6404" y="1309"/>
                  </a:lnTo>
                  <a:lnTo>
                    <a:pt x="6196" y="1244"/>
                  </a:lnTo>
                  <a:lnTo>
                    <a:pt x="5990" y="1183"/>
                  </a:lnTo>
                  <a:lnTo>
                    <a:pt x="5785" y="1125"/>
                  </a:lnTo>
                  <a:lnTo>
                    <a:pt x="5583" y="1072"/>
                  </a:lnTo>
                  <a:lnTo>
                    <a:pt x="5381" y="1023"/>
                  </a:lnTo>
                  <a:lnTo>
                    <a:pt x="5181" y="980"/>
                  </a:lnTo>
                  <a:lnTo>
                    <a:pt x="4984" y="940"/>
                  </a:lnTo>
                  <a:lnTo>
                    <a:pt x="4787" y="905"/>
                  </a:lnTo>
                  <a:lnTo>
                    <a:pt x="4591" y="876"/>
                  </a:lnTo>
                  <a:lnTo>
                    <a:pt x="4397" y="852"/>
                  </a:lnTo>
                  <a:lnTo>
                    <a:pt x="4203" y="834"/>
                  </a:lnTo>
                  <a:lnTo>
                    <a:pt x="4012" y="821"/>
                  </a:lnTo>
                  <a:lnTo>
                    <a:pt x="3820" y="814"/>
                  </a:lnTo>
                  <a:lnTo>
                    <a:pt x="3629" y="814"/>
                  </a:lnTo>
                  <a:lnTo>
                    <a:pt x="3439" y="819"/>
                  </a:lnTo>
                  <a:lnTo>
                    <a:pt x="3250" y="832"/>
                  </a:lnTo>
                  <a:lnTo>
                    <a:pt x="3062" y="850"/>
                  </a:lnTo>
                  <a:lnTo>
                    <a:pt x="2873" y="876"/>
                  </a:lnTo>
                  <a:lnTo>
                    <a:pt x="2685" y="909"/>
                  </a:lnTo>
                  <a:lnTo>
                    <a:pt x="2496" y="950"/>
                  </a:lnTo>
                  <a:lnTo>
                    <a:pt x="2309" y="997"/>
                  </a:lnTo>
                  <a:lnTo>
                    <a:pt x="2122" y="1053"/>
                  </a:lnTo>
                  <a:lnTo>
                    <a:pt x="1933" y="1116"/>
                  </a:lnTo>
                  <a:lnTo>
                    <a:pt x="1746" y="1188"/>
                  </a:lnTo>
                  <a:lnTo>
                    <a:pt x="1558" y="1267"/>
                  </a:lnTo>
                  <a:lnTo>
                    <a:pt x="1369" y="1356"/>
                  </a:lnTo>
                  <a:lnTo>
                    <a:pt x="1180" y="1453"/>
                  </a:lnTo>
                  <a:lnTo>
                    <a:pt x="990" y="1559"/>
                  </a:lnTo>
                  <a:lnTo>
                    <a:pt x="801" y="1674"/>
                  </a:lnTo>
                  <a:lnTo>
                    <a:pt x="702" y="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C639CE23-A299-44D6-ABD3-5257891AF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380" y="-962472"/>
              <a:ext cx="560539" cy="551881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8F0D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19497" y="182418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sp>
        <p:nvSpPr>
          <p:cNvPr id="19" name="矩形 18"/>
          <p:cNvSpPr/>
          <p:nvPr/>
        </p:nvSpPr>
        <p:spPr>
          <a:xfrm>
            <a:off x="3819497" y="262083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sp>
        <p:nvSpPr>
          <p:cNvPr id="20" name="矩形 19"/>
          <p:cNvSpPr/>
          <p:nvPr/>
        </p:nvSpPr>
        <p:spPr>
          <a:xfrm>
            <a:off x="3819497" y="34174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1313027" y="267494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五角星 3"/>
          <p:cNvSpPr/>
          <p:nvPr/>
        </p:nvSpPr>
        <p:spPr>
          <a:xfrm>
            <a:off x="3951891" y="1203598"/>
            <a:ext cx="455292" cy="455292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6530426" y="1203598"/>
            <a:ext cx="455292" cy="455292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9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95C2C22-38C5-4CF6-AE20-73F4B9B39CAA}"/>
              </a:ext>
            </a:extLst>
          </p:cNvPr>
          <p:cNvSpPr/>
          <p:nvPr/>
        </p:nvSpPr>
        <p:spPr>
          <a:xfrm>
            <a:off x="1691680" y="1923678"/>
            <a:ext cx="5715601" cy="77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13" dirty="0">
                <a:solidFill>
                  <a:srgbClr val="7C493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13" dirty="0">
                <a:solidFill>
                  <a:srgbClr val="7C4939"/>
                </a:solidFill>
                <a:cs typeface="+mn-ea"/>
                <a:sym typeface="+mn-lt"/>
              </a:rPr>
              <a:t>200</a:t>
            </a:r>
            <a:r>
              <a:rPr lang="zh-CN" altLang="en-US" sz="1013" dirty="0">
                <a:solidFill>
                  <a:srgbClr val="7C493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13" dirty="0">
                <a:solidFill>
                  <a:srgbClr val="7C4939"/>
                </a:solidFill>
                <a:cs typeface="+mn-ea"/>
                <a:sym typeface="+mn-lt"/>
              </a:rPr>
              <a:t>5</a:t>
            </a:r>
            <a:r>
              <a:rPr lang="zh-CN" altLang="en-US" sz="1013" dirty="0">
                <a:solidFill>
                  <a:srgbClr val="7C493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13" dirty="0">
              <a:solidFill>
                <a:srgbClr val="7C4939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1F4816-6711-4FBC-8579-5BF86983A6A3}"/>
              </a:ext>
            </a:extLst>
          </p:cNvPr>
          <p:cNvGrpSpPr/>
          <p:nvPr/>
        </p:nvGrpSpPr>
        <p:grpSpPr>
          <a:xfrm>
            <a:off x="1200301" y="1105232"/>
            <a:ext cx="6455873" cy="692756"/>
            <a:chOff x="7667051" y="1616765"/>
            <a:chExt cx="8607831" cy="92367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8D04FEF-4C0E-4E86-B390-42AD5F0E3012}"/>
                </a:ext>
              </a:extLst>
            </p:cNvPr>
            <p:cNvSpPr/>
            <p:nvPr/>
          </p:nvSpPr>
          <p:spPr>
            <a:xfrm>
              <a:off x="7980215" y="1784351"/>
              <a:ext cx="8294667" cy="58849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8EDDB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4B1E372-7088-4A56-8941-2ED98ED47D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67051" y="1616765"/>
              <a:ext cx="923677" cy="923674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63500">
              <a:solidFill>
                <a:srgbClr val="FFFA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44B7C6C-0A7E-43DC-85CD-1FF17C28E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207" y="1784352"/>
              <a:ext cx="545365" cy="551362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F0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2366F0B-1C51-43B9-A2E1-A9EA5139C926}"/>
                </a:ext>
              </a:extLst>
            </p:cNvPr>
            <p:cNvSpPr/>
            <p:nvPr/>
          </p:nvSpPr>
          <p:spPr>
            <a:xfrm>
              <a:off x="8965975" y="1816990"/>
              <a:ext cx="377282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FFFAF0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1CD4C782-3A63-4478-9AA9-8A82AB38CF21}"/>
              </a:ext>
            </a:extLst>
          </p:cNvPr>
          <p:cNvSpPr/>
          <p:nvPr/>
        </p:nvSpPr>
        <p:spPr>
          <a:xfrm>
            <a:off x="1691680" y="3505803"/>
            <a:ext cx="5715601" cy="793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13" dirty="0">
                <a:solidFill>
                  <a:srgbClr val="7C493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13" dirty="0">
                <a:solidFill>
                  <a:srgbClr val="7C4939"/>
                </a:solidFill>
                <a:cs typeface="+mn-ea"/>
                <a:sym typeface="+mn-lt"/>
              </a:rPr>
              <a:t>200</a:t>
            </a:r>
            <a:r>
              <a:rPr lang="zh-CN" altLang="en-US" sz="1013" dirty="0">
                <a:solidFill>
                  <a:srgbClr val="7C493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13" dirty="0">
                <a:solidFill>
                  <a:srgbClr val="7C4939"/>
                </a:solidFill>
                <a:cs typeface="+mn-ea"/>
                <a:sym typeface="+mn-lt"/>
              </a:rPr>
              <a:t>5</a:t>
            </a:r>
            <a:r>
              <a:rPr lang="zh-CN" altLang="en-US" sz="1013" dirty="0">
                <a:solidFill>
                  <a:srgbClr val="7C493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4033D6-8C49-445F-A8C0-6F99739BD5A3}"/>
              </a:ext>
            </a:extLst>
          </p:cNvPr>
          <p:cNvGrpSpPr/>
          <p:nvPr/>
        </p:nvGrpSpPr>
        <p:grpSpPr>
          <a:xfrm>
            <a:off x="1435174" y="2788568"/>
            <a:ext cx="6318486" cy="692756"/>
            <a:chOff x="7980215" y="1616765"/>
            <a:chExt cx="8424648" cy="923674"/>
          </a:xfrm>
        </p:grpSpPr>
        <p:sp>
          <p:nvSpPr>
            <p:cNvPr id="15" name="矩形: 圆角 6">
              <a:extLst>
                <a:ext uri="{FF2B5EF4-FFF2-40B4-BE49-F238E27FC236}">
                  <a16:creationId xmlns:a16="http://schemas.microsoft.com/office/drawing/2014/main" id="{C12A0A85-6ACF-4F5D-96FD-3BF093CA5B9C}"/>
                </a:ext>
              </a:extLst>
            </p:cNvPr>
            <p:cNvSpPr/>
            <p:nvPr/>
          </p:nvSpPr>
          <p:spPr>
            <a:xfrm>
              <a:off x="7980215" y="1784351"/>
              <a:ext cx="8294667" cy="58849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8EDDB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: 圆角 7">
              <a:extLst>
                <a:ext uri="{FF2B5EF4-FFF2-40B4-BE49-F238E27FC236}">
                  <a16:creationId xmlns:a16="http://schemas.microsoft.com/office/drawing/2014/main" id="{88DA24BF-96F6-4AFA-B4D9-3AA74697F5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481186" y="1616765"/>
              <a:ext cx="923677" cy="923674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63500">
              <a:solidFill>
                <a:srgbClr val="FFFA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B5494859-0D21-4627-8C3E-CC778039A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342" y="1784352"/>
              <a:ext cx="545365" cy="551362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F0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45DB523-4F94-41FD-93B7-76BD15B7CDD0}"/>
                </a:ext>
              </a:extLst>
            </p:cNvPr>
            <p:cNvSpPr/>
            <p:nvPr/>
          </p:nvSpPr>
          <p:spPr>
            <a:xfrm>
              <a:off x="11394564" y="1816990"/>
              <a:ext cx="377282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FFFAF0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85047" y="277987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8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763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FEB94A2B-C0C1-49F6-9123-384E87319275}"/>
              </a:ext>
            </a:extLst>
          </p:cNvPr>
          <p:cNvSpPr/>
          <p:nvPr/>
        </p:nvSpPr>
        <p:spPr>
          <a:xfrm>
            <a:off x="1002171" y="1373726"/>
            <a:ext cx="674914" cy="6749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5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87E1EAE-52DC-45B8-956A-C455523CAA4C}"/>
              </a:ext>
            </a:extLst>
          </p:cNvPr>
          <p:cNvSpPr/>
          <p:nvPr/>
        </p:nvSpPr>
        <p:spPr>
          <a:xfrm>
            <a:off x="1938451" y="1424544"/>
            <a:ext cx="3263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0406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360406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360406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1F66E1A-C95D-44D1-BB82-52C1906494B5}"/>
              </a:ext>
            </a:extLst>
          </p:cNvPr>
          <p:cNvSpPr/>
          <p:nvPr/>
        </p:nvSpPr>
        <p:spPr>
          <a:xfrm>
            <a:off x="4526557" y="2067694"/>
            <a:ext cx="674914" cy="6749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5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D8757D5-F7B4-4C18-9170-25AA56A1698F}"/>
              </a:ext>
            </a:extLst>
          </p:cNvPr>
          <p:cNvSpPr/>
          <p:nvPr/>
        </p:nvSpPr>
        <p:spPr>
          <a:xfrm>
            <a:off x="1002171" y="2261127"/>
            <a:ext cx="32680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rgbClr val="360406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360406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360406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7C1ADF4-AA9F-41A8-967B-8CD278BFE731}"/>
              </a:ext>
            </a:extLst>
          </p:cNvPr>
          <p:cNvSpPr/>
          <p:nvPr/>
        </p:nvSpPr>
        <p:spPr>
          <a:xfrm>
            <a:off x="950630" y="3053731"/>
            <a:ext cx="674914" cy="6749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5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23C5A34-E45B-41CE-A933-3E9BABB766E1}"/>
              </a:ext>
            </a:extLst>
          </p:cNvPr>
          <p:cNvSpPr/>
          <p:nvPr/>
        </p:nvSpPr>
        <p:spPr>
          <a:xfrm>
            <a:off x="1896519" y="3183341"/>
            <a:ext cx="334141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60406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360406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360406"/>
              </a:solidFill>
              <a:cs typeface="+mn-ea"/>
              <a:sym typeface="+mn-lt"/>
            </a:endParaRPr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112BE348-2CE2-4DC1-AF42-6F57E785B559}"/>
              </a:ext>
            </a:extLst>
          </p:cNvPr>
          <p:cNvSpPr>
            <a:spLocks noEditPoints="1"/>
          </p:cNvSpPr>
          <p:nvPr/>
        </p:nvSpPr>
        <p:spPr bwMode="auto">
          <a:xfrm>
            <a:off x="1715719" y="1593874"/>
            <a:ext cx="222732" cy="221302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6 h 346"/>
              <a:gd name="T12" fmla="*/ 204 w 346"/>
              <a:gd name="T13" fmla="*/ 218 h 346"/>
              <a:gd name="T14" fmla="*/ 131 w 346"/>
              <a:gd name="T15" fmla="*/ 260 h 346"/>
              <a:gd name="T16" fmla="*/ 131 w 346"/>
              <a:gd name="T17" fmla="*/ 176 h 346"/>
              <a:gd name="T18" fmla="*/ 131 w 346"/>
              <a:gd name="T19" fmla="*/ 92 h 346"/>
              <a:gd name="T20" fmla="*/ 204 w 346"/>
              <a:gd name="T21" fmla="*/ 134 h 346"/>
              <a:gd name="T22" fmla="*/ 277 w 346"/>
              <a:gd name="T23" fmla="*/ 17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7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7" y="346"/>
                  <a:pt x="0" y="268"/>
                  <a:pt x="0" y="173"/>
                </a:cubicBezTo>
                <a:cubicBezTo>
                  <a:pt x="0" y="77"/>
                  <a:pt x="77" y="0"/>
                  <a:pt x="173" y="0"/>
                </a:cubicBezTo>
                <a:close/>
                <a:moveTo>
                  <a:pt x="277" y="176"/>
                </a:moveTo>
                <a:lnTo>
                  <a:pt x="204" y="218"/>
                </a:lnTo>
                <a:lnTo>
                  <a:pt x="131" y="260"/>
                </a:lnTo>
                <a:lnTo>
                  <a:pt x="131" y="176"/>
                </a:lnTo>
                <a:lnTo>
                  <a:pt x="131" y="92"/>
                </a:lnTo>
                <a:lnTo>
                  <a:pt x="204" y="134"/>
                </a:lnTo>
                <a:lnTo>
                  <a:pt x="277" y="1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893565D4-2E43-435E-AAF9-7206A86EB43A}"/>
              </a:ext>
            </a:extLst>
          </p:cNvPr>
          <p:cNvSpPr>
            <a:spLocks noEditPoints="1"/>
          </p:cNvSpPr>
          <p:nvPr/>
        </p:nvSpPr>
        <p:spPr bwMode="auto">
          <a:xfrm>
            <a:off x="4270266" y="2361574"/>
            <a:ext cx="222732" cy="221302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69 w 346"/>
              <a:gd name="T11" fmla="*/ 177 h 346"/>
              <a:gd name="T12" fmla="*/ 142 w 346"/>
              <a:gd name="T13" fmla="*/ 219 h 346"/>
              <a:gd name="T14" fmla="*/ 215 w 346"/>
              <a:gd name="T15" fmla="*/ 261 h 346"/>
              <a:gd name="T16" fmla="*/ 215 w 346"/>
              <a:gd name="T17" fmla="*/ 177 h 346"/>
              <a:gd name="T18" fmla="*/ 215 w 346"/>
              <a:gd name="T19" fmla="*/ 93 h 346"/>
              <a:gd name="T20" fmla="*/ 142 w 346"/>
              <a:gd name="T21" fmla="*/ 135 h 346"/>
              <a:gd name="T22" fmla="*/ 69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9"/>
                  <a:pt x="78" y="346"/>
                  <a:pt x="173" y="346"/>
                </a:cubicBezTo>
                <a:cubicBezTo>
                  <a:pt x="269" y="346"/>
                  <a:pt x="346" y="269"/>
                  <a:pt x="346" y="173"/>
                </a:cubicBezTo>
                <a:cubicBezTo>
                  <a:pt x="346" y="78"/>
                  <a:pt x="269" y="0"/>
                  <a:pt x="173" y="0"/>
                </a:cubicBezTo>
                <a:close/>
                <a:moveTo>
                  <a:pt x="69" y="177"/>
                </a:moveTo>
                <a:lnTo>
                  <a:pt x="142" y="219"/>
                </a:lnTo>
                <a:lnTo>
                  <a:pt x="215" y="261"/>
                </a:lnTo>
                <a:lnTo>
                  <a:pt x="215" y="177"/>
                </a:lnTo>
                <a:lnTo>
                  <a:pt x="215" y="93"/>
                </a:lnTo>
                <a:lnTo>
                  <a:pt x="142" y="135"/>
                </a:lnTo>
                <a:lnTo>
                  <a:pt x="69" y="1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A71497B2-8AEB-40E8-96EA-C65E20B8452E}"/>
              </a:ext>
            </a:extLst>
          </p:cNvPr>
          <p:cNvSpPr>
            <a:spLocks noEditPoints="1"/>
          </p:cNvSpPr>
          <p:nvPr/>
        </p:nvSpPr>
        <p:spPr bwMode="auto">
          <a:xfrm>
            <a:off x="1699906" y="3276267"/>
            <a:ext cx="222732" cy="221302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6 h 346"/>
              <a:gd name="T12" fmla="*/ 204 w 346"/>
              <a:gd name="T13" fmla="*/ 218 h 346"/>
              <a:gd name="T14" fmla="*/ 131 w 346"/>
              <a:gd name="T15" fmla="*/ 260 h 346"/>
              <a:gd name="T16" fmla="*/ 131 w 346"/>
              <a:gd name="T17" fmla="*/ 176 h 346"/>
              <a:gd name="T18" fmla="*/ 131 w 346"/>
              <a:gd name="T19" fmla="*/ 92 h 346"/>
              <a:gd name="T20" fmla="*/ 204 w 346"/>
              <a:gd name="T21" fmla="*/ 134 h 346"/>
              <a:gd name="T22" fmla="*/ 277 w 346"/>
              <a:gd name="T23" fmla="*/ 17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7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7" y="346"/>
                  <a:pt x="0" y="268"/>
                  <a:pt x="0" y="173"/>
                </a:cubicBezTo>
                <a:cubicBezTo>
                  <a:pt x="0" y="77"/>
                  <a:pt x="77" y="0"/>
                  <a:pt x="173" y="0"/>
                </a:cubicBezTo>
                <a:close/>
                <a:moveTo>
                  <a:pt x="277" y="176"/>
                </a:moveTo>
                <a:lnTo>
                  <a:pt x="204" y="218"/>
                </a:lnTo>
                <a:lnTo>
                  <a:pt x="131" y="260"/>
                </a:lnTo>
                <a:lnTo>
                  <a:pt x="131" y="176"/>
                </a:lnTo>
                <a:lnTo>
                  <a:pt x="131" y="92"/>
                </a:lnTo>
                <a:lnTo>
                  <a:pt x="204" y="134"/>
                </a:lnTo>
                <a:lnTo>
                  <a:pt x="277" y="1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1385047" y="277987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829D3F8A-1E2F-4F31-B29F-5A6125C4FB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5180" y="-298877"/>
            <a:ext cx="4309371" cy="544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2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385047" y="277987"/>
            <a:ext cx="3816424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C8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87C54A3-C6A1-486E-87F9-29C80BD9AA24}"/>
              </a:ext>
            </a:extLst>
          </p:cNvPr>
          <p:cNvGrpSpPr/>
          <p:nvPr/>
        </p:nvGrpSpPr>
        <p:grpSpPr>
          <a:xfrm>
            <a:off x="683568" y="1059582"/>
            <a:ext cx="3782236" cy="1348946"/>
            <a:chOff x="-2775736" y="2994581"/>
            <a:chExt cx="2547136" cy="34559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7BB7D5A-4BE5-45D5-9CED-31AAC6D9C0F3}"/>
                </a:ext>
              </a:extLst>
            </p:cNvPr>
            <p:cNvSpPr/>
            <p:nvPr/>
          </p:nvSpPr>
          <p:spPr>
            <a:xfrm>
              <a:off x="-2775736" y="2994581"/>
              <a:ext cx="2547136" cy="3455900"/>
            </a:xfrm>
            <a:prstGeom prst="rect">
              <a:avLst/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CC0B0C">
                      <a:alpha val="64000"/>
                    </a:srgbClr>
                  </a:gs>
                  <a:gs pos="100000">
                    <a:srgbClr val="CC0B0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88456BF-F957-44D0-B321-7DC1C79A15F4}"/>
                </a:ext>
              </a:extLst>
            </p:cNvPr>
            <p:cNvSpPr/>
            <p:nvPr/>
          </p:nvSpPr>
          <p:spPr>
            <a:xfrm>
              <a:off x="-2741253" y="3132433"/>
              <a:ext cx="2478170" cy="3303997"/>
            </a:xfrm>
            <a:prstGeom prst="rect">
              <a:avLst/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rgbClr val="CC0B0C">
                      <a:alpha val="64000"/>
                    </a:srgbClr>
                  </a:gs>
                  <a:gs pos="100000">
                    <a:srgbClr val="CC0B0C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09903A5-C7A1-4D36-B521-6147ABE34DC2}"/>
              </a:ext>
            </a:extLst>
          </p:cNvPr>
          <p:cNvGrpSpPr/>
          <p:nvPr/>
        </p:nvGrpSpPr>
        <p:grpSpPr>
          <a:xfrm>
            <a:off x="683568" y="2638626"/>
            <a:ext cx="3782236" cy="1348946"/>
            <a:chOff x="-2775736" y="2994581"/>
            <a:chExt cx="2547136" cy="34559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DCD8C93-D052-4C01-879F-34AD6F7E1E86}"/>
                </a:ext>
              </a:extLst>
            </p:cNvPr>
            <p:cNvSpPr/>
            <p:nvPr/>
          </p:nvSpPr>
          <p:spPr>
            <a:xfrm>
              <a:off x="-2775736" y="2994581"/>
              <a:ext cx="2547136" cy="3455900"/>
            </a:xfrm>
            <a:prstGeom prst="rect">
              <a:avLst/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CC0B0C">
                      <a:alpha val="64000"/>
                    </a:srgbClr>
                  </a:gs>
                  <a:gs pos="100000">
                    <a:srgbClr val="CC0B0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03AA5BB-D7B4-459B-A8BA-94DF49F780D4}"/>
                </a:ext>
              </a:extLst>
            </p:cNvPr>
            <p:cNvSpPr/>
            <p:nvPr/>
          </p:nvSpPr>
          <p:spPr>
            <a:xfrm>
              <a:off x="-2741253" y="3132433"/>
              <a:ext cx="2478170" cy="3303997"/>
            </a:xfrm>
            <a:prstGeom prst="rect">
              <a:avLst/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rgbClr val="CC0B0C">
                      <a:alpha val="64000"/>
                    </a:srgbClr>
                  </a:gs>
                  <a:gs pos="100000">
                    <a:srgbClr val="CC0B0C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ED0205-0D0B-4CFE-A4CA-BDFCB966F97D}"/>
              </a:ext>
            </a:extLst>
          </p:cNvPr>
          <p:cNvGrpSpPr/>
          <p:nvPr/>
        </p:nvGrpSpPr>
        <p:grpSpPr>
          <a:xfrm>
            <a:off x="4692795" y="1059582"/>
            <a:ext cx="3782236" cy="1348946"/>
            <a:chOff x="-2775736" y="2994581"/>
            <a:chExt cx="2547136" cy="345590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3BC3BD7-4AE6-4BEB-9C60-DE5556E57F6F}"/>
                </a:ext>
              </a:extLst>
            </p:cNvPr>
            <p:cNvSpPr/>
            <p:nvPr/>
          </p:nvSpPr>
          <p:spPr>
            <a:xfrm>
              <a:off x="-2775736" y="2994581"/>
              <a:ext cx="2547136" cy="3455900"/>
            </a:xfrm>
            <a:prstGeom prst="rect">
              <a:avLst/>
            </a:prstGeom>
            <a:gradFill>
              <a:gsLst>
                <a:gs pos="0">
                  <a:schemeClr val="bg1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CC0B0C">
                      <a:alpha val="64000"/>
                    </a:srgbClr>
                  </a:gs>
                  <a:gs pos="100000">
                    <a:srgbClr val="CC0B0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2D9CB1F-4BB0-41D6-A73B-905E3FA3A35A}"/>
                </a:ext>
              </a:extLst>
            </p:cNvPr>
            <p:cNvSpPr/>
            <p:nvPr/>
          </p:nvSpPr>
          <p:spPr>
            <a:xfrm>
              <a:off x="-2741253" y="3132433"/>
              <a:ext cx="2478170" cy="3303997"/>
            </a:xfrm>
            <a:prstGeom prst="rect">
              <a:avLst/>
            </a:prstGeom>
            <a:gradFill>
              <a:gsLst>
                <a:gs pos="0">
                  <a:schemeClr val="bg1">
                    <a:alpha val="2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rgbClr val="CC0B0C">
                      <a:alpha val="64000"/>
                      <a:lumMod val="100000"/>
                    </a:srgbClr>
                  </a:gs>
                  <a:gs pos="100000">
                    <a:srgbClr val="CC0B0C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EE35D85E-533D-40AC-A6F9-1CAD5E7F01BE}"/>
              </a:ext>
            </a:extLst>
          </p:cNvPr>
          <p:cNvSpPr/>
          <p:nvPr/>
        </p:nvSpPr>
        <p:spPr>
          <a:xfrm>
            <a:off x="4692795" y="2638626"/>
            <a:ext cx="3782236" cy="1348946"/>
          </a:xfrm>
          <a:prstGeom prst="rect">
            <a:avLst/>
          </a:prstGeom>
          <a:gradFill>
            <a:gsLst>
              <a:gs pos="0">
                <a:schemeClr val="bg1">
                  <a:alpha val="1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CC0B0C">
                    <a:alpha val="64000"/>
                  </a:srgbClr>
                </a:gs>
                <a:gs pos="100000">
                  <a:srgbClr val="CC0B0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F01C6C6-9D9B-4AC3-8384-4AD9942B605B}"/>
              </a:ext>
            </a:extLst>
          </p:cNvPr>
          <p:cNvSpPr/>
          <p:nvPr/>
        </p:nvSpPr>
        <p:spPr>
          <a:xfrm>
            <a:off x="4743999" y="2692434"/>
            <a:ext cx="3679829" cy="1289654"/>
          </a:xfrm>
          <a:prstGeom prst="rect">
            <a:avLst/>
          </a:prstGeom>
          <a:gradFill>
            <a:gsLst>
              <a:gs pos="0">
                <a:schemeClr val="bg1">
                  <a:alpha val="1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6350">
            <a:gradFill>
              <a:gsLst>
                <a:gs pos="0">
                  <a:srgbClr val="CC0B0C">
                    <a:alpha val="64000"/>
                  </a:srgbClr>
                </a:gs>
                <a:gs pos="100000">
                  <a:srgbClr val="CC0B0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AACAC6-C746-4D48-B8E9-BD6CD1E2D415}"/>
              </a:ext>
            </a:extLst>
          </p:cNvPr>
          <p:cNvSpPr txBox="1"/>
          <p:nvPr/>
        </p:nvSpPr>
        <p:spPr>
          <a:xfrm>
            <a:off x="801372" y="1551656"/>
            <a:ext cx="3679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9870B81-2F7C-44F9-B074-6D2CFF8745F0}"/>
              </a:ext>
            </a:extLst>
          </p:cNvPr>
          <p:cNvSpPr txBox="1"/>
          <p:nvPr/>
        </p:nvSpPr>
        <p:spPr>
          <a:xfrm>
            <a:off x="801372" y="3091762"/>
            <a:ext cx="35958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BB0119E-DF19-4148-A62B-D8B1E89755B2}"/>
              </a:ext>
            </a:extLst>
          </p:cNvPr>
          <p:cNvSpPr txBox="1"/>
          <p:nvPr/>
        </p:nvSpPr>
        <p:spPr>
          <a:xfrm>
            <a:off x="4791817" y="1540315"/>
            <a:ext cx="35925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350A57F-EEA9-4D86-ACEB-4676DE122031}"/>
              </a:ext>
            </a:extLst>
          </p:cNvPr>
          <p:cNvSpPr txBox="1"/>
          <p:nvPr/>
        </p:nvSpPr>
        <p:spPr>
          <a:xfrm>
            <a:off x="4797984" y="3072112"/>
            <a:ext cx="36798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spc="3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02047B3-C069-45CE-8522-552ED4B08966}"/>
              </a:ext>
            </a:extLst>
          </p:cNvPr>
          <p:cNvSpPr txBox="1"/>
          <p:nvPr/>
        </p:nvSpPr>
        <p:spPr>
          <a:xfrm>
            <a:off x="808598" y="1221622"/>
            <a:ext cx="13588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5B1F44B-8332-4D38-8232-698DD2D9C6C7}"/>
              </a:ext>
            </a:extLst>
          </p:cNvPr>
          <p:cNvSpPr txBox="1"/>
          <p:nvPr/>
        </p:nvSpPr>
        <p:spPr>
          <a:xfrm>
            <a:off x="808598" y="2760962"/>
            <a:ext cx="13588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>
                <a:gradFill>
                  <a:gsLst>
                    <a:gs pos="2000">
                      <a:srgbClr val="F33136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621521" y="2760962"/>
            <a:ext cx="1552032" cy="276999"/>
            <a:chOff x="4670565" y="2760962"/>
            <a:chExt cx="1552032" cy="27699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BB81AFE-D382-4F5F-A992-1CDC1158125B}"/>
                </a:ext>
              </a:extLst>
            </p:cNvPr>
            <p:cNvSpPr txBox="1"/>
            <p:nvPr/>
          </p:nvSpPr>
          <p:spPr>
            <a:xfrm>
              <a:off x="4670565" y="2760962"/>
              <a:ext cx="13588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7" name="iconfont-11699-2057531">
              <a:extLst>
                <a:ext uri="{FF2B5EF4-FFF2-40B4-BE49-F238E27FC236}">
                  <a16:creationId xmlns:a16="http://schemas.microsoft.com/office/drawing/2014/main" id="{922B112E-B37E-4D0E-A733-1AB81376CA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30163" y="2831565"/>
              <a:ext cx="192434" cy="181291"/>
            </a:xfrm>
            <a:custGeom>
              <a:avLst/>
              <a:gdLst>
                <a:gd name="T0" fmla="*/ 7613 w 11008"/>
                <a:gd name="T1" fmla="*/ 6429 h 10372"/>
                <a:gd name="T2" fmla="*/ 5794 w 11008"/>
                <a:gd name="T3" fmla="*/ 9371 h 10372"/>
                <a:gd name="T4" fmla="*/ 848 w 11008"/>
                <a:gd name="T5" fmla="*/ 8063 h 10372"/>
                <a:gd name="T6" fmla="*/ 1489 w 11008"/>
                <a:gd name="T7" fmla="*/ 3654 h 10372"/>
                <a:gd name="T8" fmla="*/ 1612 w 11008"/>
                <a:gd name="T9" fmla="*/ 4503 h 10372"/>
                <a:gd name="T10" fmla="*/ 1435 w 11008"/>
                <a:gd name="T11" fmla="*/ 7689 h 10372"/>
                <a:gd name="T12" fmla="*/ 5449 w 11008"/>
                <a:gd name="T13" fmla="*/ 8744 h 10372"/>
                <a:gd name="T14" fmla="*/ 6928 w 11008"/>
                <a:gd name="T15" fmla="*/ 6379 h 10372"/>
                <a:gd name="T16" fmla="*/ 6598 w 11008"/>
                <a:gd name="T17" fmla="*/ 6061 h 10372"/>
                <a:gd name="T18" fmla="*/ 6909 w 11008"/>
                <a:gd name="T19" fmla="*/ 4912 h 10372"/>
                <a:gd name="T20" fmla="*/ 8058 w 11008"/>
                <a:gd name="T21" fmla="*/ 5218 h 10372"/>
                <a:gd name="T22" fmla="*/ 7613 w 11008"/>
                <a:gd name="T23" fmla="*/ 6429 h 10372"/>
                <a:gd name="T24" fmla="*/ 3368 w 11008"/>
                <a:gd name="T25" fmla="*/ 6704 h 10372"/>
                <a:gd name="T26" fmla="*/ 1681 w 11008"/>
                <a:gd name="T27" fmla="*/ 3630 h 10372"/>
                <a:gd name="T28" fmla="*/ 5281 w 11008"/>
                <a:gd name="T29" fmla="*/ 0 h 10372"/>
                <a:gd name="T30" fmla="*/ 8778 w 11008"/>
                <a:gd name="T31" fmla="*/ 2757 h 10372"/>
                <a:gd name="T32" fmla="*/ 7989 w 11008"/>
                <a:gd name="T33" fmla="*/ 2446 h 10372"/>
                <a:gd name="T34" fmla="*/ 5316 w 11008"/>
                <a:gd name="T35" fmla="*/ 695 h 10372"/>
                <a:gd name="T36" fmla="*/ 2392 w 11008"/>
                <a:gd name="T37" fmla="*/ 3645 h 10372"/>
                <a:gd name="T38" fmla="*/ 3709 w 11008"/>
                <a:gd name="T39" fmla="*/ 6110 h 10372"/>
                <a:gd name="T40" fmla="*/ 4589 w 11008"/>
                <a:gd name="T41" fmla="*/ 6039 h 10372"/>
                <a:gd name="T42" fmla="*/ 5050 w 11008"/>
                <a:gd name="T43" fmla="*/ 6791 h 10372"/>
                <a:gd name="T44" fmla="*/ 4206 w 11008"/>
                <a:gd name="T45" fmla="*/ 7634 h 10372"/>
                <a:gd name="T46" fmla="*/ 3368 w 11008"/>
                <a:gd name="T47" fmla="*/ 6704 h 10372"/>
                <a:gd name="T48" fmla="*/ 5198 w 11008"/>
                <a:gd name="T49" fmla="*/ 2806 h 10372"/>
                <a:gd name="T50" fmla="*/ 8670 w 11008"/>
                <a:gd name="T51" fmla="*/ 2900 h 10372"/>
                <a:gd name="T52" fmla="*/ 10011 w 11008"/>
                <a:gd name="T53" fmla="*/ 7837 h 10372"/>
                <a:gd name="T54" fmla="*/ 5844 w 11008"/>
                <a:gd name="T55" fmla="*/ 9479 h 10372"/>
                <a:gd name="T56" fmla="*/ 6514 w 11008"/>
                <a:gd name="T57" fmla="*/ 8951 h 10372"/>
                <a:gd name="T58" fmla="*/ 9394 w 11008"/>
                <a:gd name="T59" fmla="*/ 7516 h 10372"/>
                <a:gd name="T60" fmla="*/ 8300 w 11008"/>
                <a:gd name="T61" fmla="*/ 3511 h 10372"/>
                <a:gd name="T62" fmla="*/ 5572 w 11008"/>
                <a:gd name="T63" fmla="*/ 3388 h 10372"/>
                <a:gd name="T64" fmla="*/ 5469 w 11008"/>
                <a:gd name="T65" fmla="*/ 3931 h 10372"/>
                <a:gd name="T66" fmla="*/ 4320 w 11008"/>
                <a:gd name="T67" fmla="*/ 4237 h 10372"/>
                <a:gd name="T68" fmla="*/ 4009 w 11008"/>
                <a:gd name="T69" fmla="*/ 3087 h 10372"/>
                <a:gd name="T70" fmla="*/ 5198 w 11008"/>
                <a:gd name="T71" fmla="*/ 2806 h 10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08" h="10372">
                  <a:moveTo>
                    <a:pt x="7613" y="6429"/>
                  </a:moveTo>
                  <a:cubicBezTo>
                    <a:pt x="7541" y="7653"/>
                    <a:pt x="6857" y="8759"/>
                    <a:pt x="5794" y="9371"/>
                  </a:cubicBezTo>
                  <a:cubicBezTo>
                    <a:pt x="4058" y="10372"/>
                    <a:pt x="1844" y="9785"/>
                    <a:pt x="848" y="8063"/>
                  </a:cubicBezTo>
                  <a:cubicBezTo>
                    <a:pt x="0" y="6599"/>
                    <a:pt x="310" y="4784"/>
                    <a:pt x="1489" y="3654"/>
                  </a:cubicBezTo>
                  <a:cubicBezTo>
                    <a:pt x="1489" y="3798"/>
                    <a:pt x="1514" y="4138"/>
                    <a:pt x="1612" y="4503"/>
                  </a:cubicBezTo>
                  <a:cubicBezTo>
                    <a:pt x="946" y="5410"/>
                    <a:pt x="838" y="6658"/>
                    <a:pt x="1435" y="7689"/>
                  </a:cubicBezTo>
                  <a:cubicBezTo>
                    <a:pt x="2239" y="9084"/>
                    <a:pt x="4039" y="9558"/>
                    <a:pt x="5449" y="8744"/>
                  </a:cubicBezTo>
                  <a:cubicBezTo>
                    <a:pt x="6306" y="8252"/>
                    <a:pt x="6861" y="7365"/>
                    <a:pt x="6928" y="6379"/>
                  </a:cubicBezTo>
                  <a:cubicBezTo>
                    <a:pt x="6790" y="6306"/>
                    <a:pt x="6676" y="6196"/>
                    <a:pt x="6598" y="6061"/>
                  </a:cubicBezTo>
                  <a:cubicBezTo>
                    <a:pt x="6366" y="5658"/>
                    <a:pt x="6505" y="5143"/>
                    <a:pt x="6909" y="4912"/>
                  </a:cubicBezTo>
                  <a:cubicBezTo>
                    <a:pt x="7309" y="4680"/>
                    <a:pt x="7821" y="4818"/>
                    <a:pt x="8058" y="5218"/>
                  </a:cubicBezTo>
                  <a:cubicBezTo>
                    <a:pt x="8321" y="5672"/>
                    <a:pt x="8107" y="6253"/>
                    <a:pt x="7613" y="6429"/>
                  </a:cubicBezTo>
                  <a:close/>
                  <a:moveTo>
                    <a:pt x="3368" y="6704"/>
                  </a:moveTo>
                  <a:cubicBezTo>
                    <a:pt x="2316" y="6036"/>
                    <a:pt x="1680" y="4876"/>
                    <a:pt x="1681" y="3630"/>
                  </a:cubicBezTo>
                  <a:cubicBezTo>
                    <a:pt x="1681" y="1627"/>
                    <a:pt x="3289" y="0"/>
                    <a:pt x="5281" y="0"/>
                  </a:cubicBezTo>
                  <a:cubicBezTo>
                    <a:pt x="6973" y="0"/>
                    <a:pt x="8393" y="1174"/>
                    <a:pt x="8778" y="2757"/>
                  </a:cubicBezTo>
                  <a:cubicBezTo>
                    <a:pt x="8655" y="2693"/>
                    <a:pt x="8349" y="2540"/>
                    <a:pt x="7989" y="2446"/>
                  </a:cubicBezTo>
                  <a:cubicBezTo>
                    <a:pt x="7530" y="1415"/>
                    <a:pt x="6505" y="695"/>
                    <a:pt x="5316" y="695"/>
                  </a:cubicBezTo>
                  <a:cubicBezTo>
                    <a:pt x="3698" y="695"/>
                    <a:pt x="2392" y="2017"/>
                    <a:pt x="2392" y="3645"/>
                  </a:cubicBezTo>
                  <a:cubicBezTo>
                    <a:pt x="2392" y="4640"/>
                    <a:pt x="2888" y="5563"/>
                    <a:pt x="3709" y="6110"/>
                  </a:cubicBezTo>
                  <a:cubicBezTo>
                    <a:pt x="3966" y="5922"/>
                    <a:pt x="4306" y="5895"/>
                    <a:pt x="4589" y="6039"/>
                  </a:cubicBezTo>
                  <a:cubicBezTo>
                    <a:pt x="4872" y="6183"/>
                    <a:pt x="5050" y="6474"/>
                    <a:pt x="5050" y="6791"/>
                  </a:cubicBezTo>
                  <a:cubicBezTo>
                    <a:pt x="5051" y="7258"/>
                    <a:pt x="4673" y="7636"/>
                    <a:pt x="4206" y="7634"/>
                  </a:cubicBezTo>
                  <a:cubicBezTo>
                    <a:pt x="3706" y="7635"/>
                    <a:pt x="3315" y="7201"/>
                    <a:pt x="3368" y="6704"/>
                  </a:cubicBezTo>
                  <a:close/>
                  <a:moveTo>
                    <a:pt x="5198" y="2806"/>
                  </a:moveTo>
                  <a:cubicBezTo>
                    <a:pt x="6291" y="2250"/>
                    <a:pt x="7601" y="2277"/>
                    <a:pt x="8670" y="2900"/>
                  </a:cubicBezTo>
                  <a:cubicBezTo>
                    <a:pt x="10406" y="3906"/>
                    <a:pt x="11008" y="6115"/>
                    <a:pt x="10011" y="7837"/>
                  </a:cubicBezTo>
                  <a:cubicBezTo>
                    <a:pt x="9158" y="9311"/>
                    <a:pt x="7417" y="9952"/>
                    <a:pt x="5844" y="9479"/>
                  </a:cubicBezTo>
                  <a:cubicBezTo>
                    <a:pt x="6087" y="9329"/>
                    <a:pt x="6312" y="9152"/>
                    <a:pt x="6514" y="8951"/>
                  </a:cubicBezTo>
                  <a:cubicBezTo>
                    <a:pt x="7644" y="9085"/>
                    <a:pt x="8793" y="8557"/>
                    <a:pt x="9394" y="7516"/>
                  </a:cubicBezTo>
                  <a:cubicBezTo>
                    <a:pt x="10198" y="6120"/>
                    <a:pt x="9710" y="4325"/>
                    <a:pt x="8300" y="3511"/>
                  </a:cubicBezTo>
                  <a:cubicBezTo>
                    <a:pt x="7466" y="3026"/>
                    <a:pt x="6446" y="2980"/>
                    <a:pt x="5572" y="3388"/>
                  </a:cubicBezTo>
                  <a:cubicBezTo>
                    <a:pt x="5600" y="3575"/>
                    <a:pt x="5564" y="3767"/>
                    <a:pt x="5469" y="3931"/>
                  </a:cubicBezTo>
                  <a:cubicBezTo>
                    <a:pt x="5238" y="4335"/>
                    <a:pt x="4721" y="4473"/>
                    <a:pt x="4320" y="4237"/>
                  </a:cubicBezTo>
                  <a:cubicBezTo>
                    <a:pt x="3916" y="4005"/>
                    <a:pt x="3777" y="3490"/>
                    <a:pt x="4009" y="3087"/>
                  </a:cubicBezTo>
                  <a:cubicBezTo>
                    <a:pt x="4249" y="2666"/>
                    <a:pt x="4796" y="2537"/>
                    <a:pt x="5198" y="2806"/>
                  </a:cubicBezTo>
                  <a:close/>
                </a:path>
              </a:pathLst>
            </a:custGeom>
            <a:gradFill>
              <a:gsLst>
                <a:gs pos="2000">
                  <a:srgbClr val="F33136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</p:sp>
      </p:grpSp>
      <p:grpSp>
        <p:nvGrpSpPr>
          <p:cNvPr id="31" name="组合 30"/>
          <p:cNvGrpSpPr/>
          <p:nvPr/>
        </p:nvGrpSpPr>
        <p:grpSpPr>
          <a:xfrm>
            <a:off x="6588224" y="1221622"/>
            <a:ext cx="1535655" cy="276999"/>
            <a:chOff x="4670565" y="1221622"/>
            <a:chExt cx="1535655" cy="27699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9D65568-58B2-4EFE-8ECE-B3B37B7D2B7A}"/>
                </a:ext>
              </a:extLst>
            </p:cNvPr>
            <p:cNvSpPr txBox="1"/>
            <p:nvPr/>
          </p:nvSpPr>
          <p:spPr>
            <a:xfrm>
              <a:off x="4670565" y="1221622"/>
              <a:ext cx="13588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spc="300" dirty="0">
                  <a:gradFill>
                    <a:gsLst>
                      <a:gs pos="2000">
                        <a:srgbClr val="F33136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8" name="coins-money-variant-with-number-1_32516">
              <a:extLst>
                <a:ext uri="{FF2B5EF4-FFF2-40B4-BE49-F238E27FC236}">
                  <a16:creationId xmlns:a16="http://schemas.microsoft.com/office/drawing/2014/main" id="{51BF6430-1590-413D-AACD-DE6E1D213C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31631" y="1284622"/>
              <a:ext cx="174589" cy="192693"/>
            </a:xfrm>
            <a:custGeom>
              <a:avLst/>
              <a:gdLst>
                <a:gd name="T0" fmla="*/ 0 w 5424"/>
                <a:gd name="T1" fmla="*/ 1703 h 5996"/>
                <a:gd name="T2" fmla="*/ 3025 w 5424"/>
                <a:gd name="T3" fmla="*/ 631 h 5996"/>
                <a:gd name="T4" fmla="*/ 1703 w 5424"/>
                <a:gd name="T5" fmla="*/ 378 h 5996"/>
                <a:gd name="T6" fmla="*/ 834 w 5424"/>
                <a:gd name="T7" fmla="*/ 2702 h 5996"/>
                <a:gd name="T8" fmla="*/ 2018 w 5424"/>
                <a:gd name="T9" fmla="*/ 714 h 5996"/>
                <a:gd name="T10" fmla="*/ 1656 w 5424"/>
                <a:gd name="T11" fmla="*/ 791 h 5996"/>
                <a:gd name="T12" fmla="*/ 1175 w 5424"/>
                <a:gd name="T13" fmla="*/ 1037 h 5996"/>
                <a:gd name="T14" fmla="*/ 1269 w 5424"/>
                <a:gd name="T15" fmla="*/ 1404 h 5996"/>
                <a:gd name="T16" fmla="*/ 1601 w 5424"/>
                <a:gd name="T17" fmla="*/ 2434 h 5996"/>
                <a:gd name="T18" fmla="*/ 1750 w 5424"/>
                <a:gd name="T19" fmla="*/ 2418 h 5996"/>
                <a:gd name="T20" fmla="*/ 2018 w 5424"/>
                <a:gd name="T21" fmla="*/ 714 h 5996"/>
                <a:gd name="T22" fmla="*/ 3721 w 5424"/>
                <a:gd name="T23" fmla="*/ 714 h 5996"/>
                <a:gd name="T24" fmla="*/ 2018 w 5424"/>
                <a:gd name="T25" fmla="*/ 2432 h 5996"/>
                <a:gd name="T26" fmla="*/ 2396 w 5424"/>
                <a:gd name="T27" fmla="*/ 2418 h 5996"/>
                <a:gd name="T28" fmla="*/ 5046 w 5424"/>
                <a:gd name="T29" fmla="*/ 2418 h 5996"/>
                <a:gd name="T30" fmla="*/ 3603 w 5424"/>
                <a:gd name="T31" fmla="*/ 3736 h 5996"/>
                <a:gd name="T32" fmla="*/ 3721 w 5424"/>
                <a:gd name="T33" fmla="*/ 4121 h 5996"/>
                <a:gd name="T34" fmla="*/ 3721 w 5424"/>
                <a:gd name="T35" fmla="*/ 714 h 5996"/>
                <a:gd name="T36" fmla="*/ 4036 w 5424"/>
                <a:gd name="T37" fmla="*/ 1429 h 5996"/>
                <a:gd name="T38" fmla="*/ 3674 w 5424"/>
                <a:gd name="T39" fmla="*/ 1506 h 5996"/>
                <a:gd name="T40" fmla="*/ 3193 w 5424"/>
                <a:gd name="T41" fmla="*/ 1751 h 5996"/>
                <a:gd name="T42" fmla="*/ 3287 w 5424"/>
                <a:gd name="T43" fmla="*/ 2119 h 5996"/>
                <a:gd name="T44" fmla="*/ 3620 w 5424"/>
                <a:gd name="T45" fmla="*/ 3419 h 5996"/>
                <a:gd name="T46" fmla="*/ 4036 w 5424"/>
                <a:gd name="T47" fmla="*/ 3419 h 5996"/>
                <a:gd name="T48" fmla="*/ 1815 w 5424"/>
                <a:gd name="T49" fmla="*/ 5996 h 5996"/>
                <a:gd name="T50" fmla="*/ 1815 w 5424"/>
                <a:gd name="T51" fmla="*/ 2589 h 5996"/>
                <a:gd name="T52" fmla="*/ 3140 w 5424"/>
                <a:gd name="T53" fmla="*/ 4292 h 5996"/>
                <a:gd name="T54" fmla="*/ 491 w 5424"/>
                <a:gd name="T55" fmla="*/ 4292 h 5996"/>
                <a:gd name="T56" fmla="*/ 3140 w 5424"/>
                <a:gd name="T57" fmla="*/ 4292 h 5996"/>
                <a:gd name="T58" fmla="*/ 1382 w 5424"/>
                <a:gd name="T59" fmla="*/ 3626 h 5996"/>
                <a:gd name="T60" fmla="*/ 1287 w 5424"/>
                <a:gd name="T61" fmla="*/ 3994 h 5996"/>
                <a:gd name="T62" fmla="*/ 1714 w 5424"/>
                <a:gd name="T63" fmla="*/ 3953 h 5996"/>
                <a:gd name="T64" fmla="*/ 2130 w 5424"/>
                <a:gd name="T65" fmla="*/ 5294 h 5996"/>
                <a:gd name="T66" fmla="*/ 1783 w 5424"/>
                <a:gd name="T67" fmla="*/ 3304 h 5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24" h="5996">
                  <a:moveTo>
                    <a:pt x="529" y="2936"/>
                  </a:moveTo>
                  <a:cubicBezTo>
                    <a:pt x="204" y="2626"/>
                    <a:pt x="0" y="2189"/>
                    <a:pt x="0" y="1703"/>
                  </a:cubicBezTo>
                  <a:cubicBezTo>
                    <a:pt x="0" y="763"/>
                    <a:pt x="762" y="0"/>
                    <a:pt x="1703" y="0"/>
                  </a:cubicBezTo>
                  <a:cubicBezTo>
                    <a:pt x="2237" y="0"/>
                    <a:pt x="2713" y="246"/>
                    <a:pt x="3025" y="631"/>
                  </a:cubicBezTo>
                  <a:cubicBezTo>
                    <a:pt x="2900" y="674"/>
                    <a:pt x="2780" y="731"/>
                    <a:pt x="2668" y="798"/>
                  </a:cubicBezTo>
                  <a:cubicBezTo>
                    <a:pt x="2427" y="540"/>
                    <a:pt x="2084" y="378"/>
                    <a:pt x="1703" y="378"/>
                  </a:cubicBezTo>
                  <a:cubicBezTo>
                    <a:pt x="971" y="378"/>
                    <a:pt x="378" y="972"/>
                    <a:pt x="378" y="1703"/>
                  </a:cubicBezTo>
                  <a:cubicBezTo>
                    <a:pt x="378" y="2102"/>
                    <a:pt x="555" y="2459"/>
                    <a:pt x="834" y="2702"/>
                  </a:cubicBezTo>
                  <a:cubicBezTo>
                    <a:pt x="724" y="2769"/>
                    <a:pt x="622" y="2848"/>
                    <a:pt x="529" y="2936"/>
                  </a:cubicBezTo>
                  <a:close/>
                  <a:moveTo>
                    <a:pt x="2018" y="714"/>
                  </a:moveTo>
                  <a:lnTo>
                    <a:pt x="1670" y="714"/>
                  </a:lnTo>
                  <a:lnTo>
                    <a:pt x="1656" y="791"/>
                  </a:lnTo>
                  <a:cubicBezTo>
                    <a:pt x="1635" y="897"/>
                    <a:pt x="1573" y="1037"/>
                    <a:pt x="1269" y="1037"/>
                  </a:cubicBezTo>
                  <a:lnTo>
                    <a:pt x="1175" y="1037"/>
                  </a:lnTo>
                  <a:lnTo>
                    <a:pt x="1175" y="1404"/>
                  </a:lnTo>
                  <a:lnTo>
                    <a:pt x="1269" y="1404"/>
                  </a:lnTo>
                  <a:cubicBezTo>
                    <a:pt x="1401" y="1404"/>
                    <a:pt x="1511" y="1391"/>
                    <a:pt x="1601" y="1363"/>
                  </a:cubicBezTo>
                  <a:lnTo>
                    <a:pt x="1601" y="2434"/>
                  </a:lnTo>
                  <a:cubicBezTo>
                    <a:pt x="1650" y="2428"/>
                    <a:pt x="1700" y="2426"/>
                    <a:pt x="1750" y="2424"/>
                  </a:cubicBezTo>
                  <a:cubicBezTo>
                    <a:pt x="1750" y="2422"/>
                    <a:pt x="1750" y="2420"/>
                    <a:pt x="1750" y="2418"/>
                  </a:cubicBezTo>
                  <a:cubicBezTo>
                    <a:pt x="1750" y="2065"/>
                    <a:pt x="1849" y="1735"/>
                    <a:pt x="2018" y="1453"/>
                  </a:cubicBezTo>
                  <a:lnTo>
                    <a:pt x="2018" y="714"/>
                  </a:lnTo>
                  <a:lnTo>
                    <a:pt x="2018" y="714"/>
                  </a:lnTo>
                  <a:close/>
                  <a:moveTo>
                    <a:pt x="3721" y="714"/>
                  </a:moveTo>
                  <a:cubicBezTo>
                    <a:pt x="2780" y="714"/>
                    <a:pt x="2018" y="1477"/>
                    <a:pt x="2018" y="2418"/>
                  </a:cubicBezTo>
                  <a:cubicBezTo>
                    <a:pt x="2018" y="2423"/>
                    <a:pt x="2018" y="2427"/>
                    <a:pt x="2018" y="2432"/>
                  </a:cubicBezTo>
                  <a:cubicBezTo>
                    <a:pt x="2151" y="2447"/>
                    <a:pt x="2279" y="2475"/>
                    <a:pt x="2401" y="2516"/>
                  </a:cubicBezTo>
                  <a:cubicBezTo>
                    <a:pt x="2399" y="2483"/>
                    <a:pt x="2396" y="2451"/>
                    <a:pt x="2396" y="2418"/>
                  </a:cubicBezTo>
                  <a:cubicBezTo>
                    <a:pt x="2396" y="1686"/>
                    <a:pt x="2989" y="1093"/>
                    <a:pt x="3721" y="1093"/>
                  </a:cubicBezTo>
                  <a:cubicBezTo>
                    <a:pt x="4452" y="1093"/>
                    <a:pt x="5046" y="1686"/>
                    <a:pt x="5046" y="2418"/>
                  </a:cubicBezTo>
                  <a:cubicBezTo>
                    <a:pt x="5046" y="3149"/>
                    <a:pt x="4452" y="3742"/>
                    <a:pt x="3721" y="3742"/>
                  </a:cubicBezTo>
                  <a:cubicBezTo>
                    <a:pt x="3681" y="3742"/>
                    <a:pt x="3642" y="3740"/>
                    <a:pt x="3603" y="3736"/>
                  </a:cubicBezTo>
                  <a:cubicBezTo>
                    <a:pt x="3641" y="3859"/>
                    <a:pt x="3666" y="3987"/>
                    <a:pt x="3679" y="4119"/>
                  </a:cubicBezTo>
                  <a:cubicBezTo>
                    <a:pt x="3693" y="4119"/>
                    <a:pt x="3707" y="4121"/>
                    <a:pt x="3721" y="4121"/>
                  </a:cubicBezTo>
                  <a:cubicBezTo>
                    <a:pt x="4662" y="4121"/>
                    <a:pt x="5424" y="3358"/>
                    <a:pt x="5424" y="2418"/>
                  </a:cubicBezTo>
                  <a:cubicBezTo>
                    <a:pt x="5424" y="1477"/>
                    <a:pt x="4661" y="714"/>
                    <a:pt x="3721" y="714"/>
                  </a:cubicBezTo>
                  <a:close/>
                  <a:moveTo>
                    <a:pt x="4036" y="3419"/>
                  </a:moveTo>
                  <a:lnTo>
                    <a:pt x="4036" y="1429"/>
                  </a:lnTo>
                  <a:lnTo>
                    <a:pt x="3688" y="1429"/>
                  </a:lnTo>
                  <a:lnTo>
                    <a:pt x="3674" y="1506"/>
                  </a:lnTo>
                  <a:cubicBezTo>
                    <a:pt x="3654" y="1611"/>
                    <a:pt x="3591" y="1751"/>
                    <a:pt x="3287" y="1751"/>
                  </a:cubicBezTo>
                  <a:lnTo>
                    <a:pt x="3193" y="1751"/>
                  </a:lnTo>
                  <a:lnTo>
                    <a:pt x="3193" y="2119"/>
                  </a:lnTo>
                  <a:lnTo>
                    <a:pt x="3287" y="2119"/>
                  </a:lnTo>
                  <a:cubicBezTo>
                    <a:pt x="3419" y="2119"/>
                    <a:pt x="3529" y="2105"/>
                    <a:pt x="3620" y="2078"/>
                  </a:cubicBezTo>
                  <a:lnTo>
                    <a:pt x="3620" y="3419"/>
                  </a:lnTo>
                  <a:lnTo>
                    <a:pt x="4036" y="3419"/>
                  </a:lnTo>
                  <a:lnTo>
                    <a:pt x="4036" y="3419"/>
                  </a:lnTo>
                  <a:close/>
                  <a:moveTo>
                    <a:pt x="3518" y="4292"/>
                  </a:moveTo>
                  <a:cubicBezTo>
                    <a:pt x="3518" y="5233"/>
                    <a:pt x="2756" y="5996"/>
                    <a:pt x="1815" y="5996"/>
                  </a:cubicBezTo>
                  <a:cubicBezTo>
                    <a:pt x="875" y="5996"/>
                    <a:pt x="112" y="5233"/>
                    <a:pt x="112" y="4292"/>
                  </a:cubicBezTo>
                  <a:cubicBezTo>
                    <a:pt x="112" y="3352"/>
                    <a:pt x="875" y="2589"/>
                    <a:pt x="1815" y="2589"/>
                  </a:cubicBezTo>
                  <a:cubicBezTo>
                    <a:pt x="2756" y="2589"/>
                    <a:pt x="3518" y="3352"/>
                    <a:pt x="3518" y="4292"/>
                  </a:cubicBezTo>
                  <a:close/>
                  <a:moveTo>
                    <a:pt x="3140" y="4292"/>
                  </a:moveTo>
                  <a:cubicBezTo>
                    <a:pt x="3140" y="3561"/>
                    <a:pt x="2547" y="2968"/>
                    <a:pt x="1815" y="2968"/>
                  </a:cubicBezTo>
                  <a:cubicBezTo>
                    <a:pt x="1084" y="2968"/>
                    <a:pt x="491" y="3561"/>
                    <a:pt x="491" y="4292"/>
                  </a:cubicBezTo>
                  <a:cubicBezTo>
                    <a:pt x="491" y="5024"/>
                    <a:pt x="1084" y="5617"/>
                    <a:pt x="1815" y="5617"/>
                  </a:cubicBezTo>
                  <a:cubicBezTo>
                    <a:pt x="2547" y="5617"/>
                    <a:pt x="3140" y="5024"/>
                    <a:pt x="3140" y="4292"/>
                  </a:cubicBezTo>
                  <a:close/>
                  <a:moveTo>
                    <a:pt x="1768" y="3381"/>
                  </a:moveTo>
                  <a:cubicBezTo>
                    <a:pt x="1748" y="3486"/>
                    <a:pt x="1686" y="3626"/>
                    <a:pt x="1382" y="3626"/>
                  </a:cubicBezTo>
                  <a:lnTo>
                    <a:pt x="1287" y="3626"/>
                  </a:lnTo>
                  <a:lnTo>
                    <a:pt x="1287" y="3994"/>
                  </a:lnTo>
                  <a:lnTo>
                    <a:pt x="1382" y="3994"/>
                  </a:lnTo>
                  <a:cubicBezTo>
                    <a:pt x="1514" y="3994"/>
                    <a:pt x="1624" y="3980"/>
                    <a:pt x="1714" y="3953"/>
                  </a:cubicBezTo>
                  <a:lnTo>
                    <a:pt x="1714" y="5294"/>
                  </a:lnTo>
                  <a:lnTo>
                    <a:pt x="2130" y="5294"/>
                  </a:lnTo>
                  <a:lnTo>
                    <a:pt x="2130" y="3304"/>
                  </a:lnTo>
                  <a:lnTo>
                    <a:pt x="1783" y="3304"/>
                  </a:lnTo>
                  <a:lnTo>
                    <a:pt x="1768" y="3381"/>
                  </a:lnTo>
                  <a:close/>
                </a:path>
              </a:pathLst>
            </a:custGeom>
            <a:gradFill>
              <a:gsLst>
                <a:gs pos="2000">
                  <a:srgbClr val="F33136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</p:sp>
      </p:grpSp>
      <p:sp>
        <p:nvSpPr>
          <p:cNvPr id="29" name="iconfont-10001-4916770">
            <a:extLst>
              <a:ext uri="{FF2B5EF4-FFF2-40B4-BE49-F238E27FC236}">
                <a16:creationId xmlns:a16="http://schemas.microsoft.com/office/drawing/2014/main" id="{346CBA87-0249-4B61-A9A4-28435A7ED59D}"/>
              </a:ext>
            </a:extLst>
          </p:cNvPr>
          <p:cNvSpPr>
            <a:spLocks noChangeAspect="1"/>
          </p:cNvSpPr>
          <p:nvPr/>
        </p:nvSpPr>
        <p:spPr bwMode="auto">
          <a:xfrm>
            <a:off x="2175984" y="1231484"/>
            <a:ext cx="158156" cy="202078"/>
          </a:xfrm>
          <a:custGeom>
            <a:avLst/>
            <a:gdLst>
              <a:gd name="T0" fmla="*/ 1067 w 9600"/>
              <a:gd name="T1" fmla="*/ 4000 h 12266"/>
              <a:gd name="T2" fmla="*/ 2133 w 9600"/>
              <a:gd name="T3" fmla="*/ 2400 h 12266"/>
              <a:gd name="T4" fmla="*/ 2667 w 9600"/>
              <a:gd name="T5" fmla="*/ 266 h 12266"/>
              <a:gd name="T6" fmla="*/ 3733 w 9600"/>
              <a:gd name="T7" fmla="*/ 2933 h 12266"/>
              <a:gd name="T8" fmla="*/ 4800 w 9600"/>
              <a:gd name="T9" fmla="*/ 7200 h 12266"/>
              <a:gd name="T10" fmla="*/ 7733 w 9600"/>
              <a:gd name="T11" fmla="*/ 5600 h 12266"/>
              <a:gd name="T12" fmla="*/ 9333 w 9600"/>
              <a:gd name="T13" fmla="*/ 5600 h 12266"/>
              <a:gd name="T14" fmla="*/ 0 w 9600"/>
              <a:gd name="T15" fmla="*/ 12266 h 12266"/>
              <a:gd name="T16" fmla="*/ 1867 w 9600"/>
              <a:gd name="T17" fmla="*/ 2933 h 12266"/>
              <a:gd name="T18" fmla="*/ 3200 w 9600"/>
              <a:gd name="T19" fmla="*/ 4000 h 12266"/>
              <a:gd name="T20" fmla="*/ 3733 w 9600"/>
              <a:gd name="T21" fmla="*/ 4533 h 12266"/>
              <a:gd name="T22" fmla="*/ 533 w 9600"/>
              <a:gd name="T23" fmla="*/ 11733 h 12266"/>
              <a:gd name="T24" fmla="*/ 6667 w 9600"/>
              <a:gd name="T25" fmla="*/ 7733 h 12266"/>
              <a:gd name="T26" fmla="*/ 6667 w 9600"/>
              <a:gd name="T27" fmla="*/ 11733 h 12266"/>
              <a:gd name="T28" fmla="*/ 7200 w 9600"/>
              <a:gd name="T29" fmla="*/ 6133 h 12266"/>
              <a:gd name="T30" fmla="*/ 9067 w 9600"/>
              <a:gd name="T31" fmla="*/ 6133 h 12266"/>
              <a:gd name="T32" fmla="*/ 8533 w 9600"/>
              <a:gd name="T33" fmla="*/ 7200 h 12266"/>
              <a:gd name="T34" fmla="*/ 8000 w 9600"/>
              <a:gd name="T35" fmla="*/ 7733 h 12266"/>
              <a:gd name="T36" fmla="*/ 8000 w 9600"/>
              <a:gd name="T37" fmla="*/ 6933 h 12266"/>
              <a:gd name="T38" fmla="*/ 8533 w 9600"/>
              <a:gd name="T39" fmla="*/ 8800 h 12266"/>
              <a:gd name="T40" fmla="*/ 8000 w 9600"/>
              <a:gd name="T41" fmla="*/ 9333 h 12266"/>
              <a:gd name="T42" fmla="*/ 8000 w 9600"/>
              <a:gd name="T43" fmla="*/ 8533 h 12266"/>
              <a:gd name="T44" fmla="*/ 8533 w 9600"/>
              <a:gd name="T45" fmla="*/ 10400 h 12266"/>
              <a:gd name="T46" fmla="*/ 8000 w 9600"/>
              <a:gd name="T47" fmla="*/ 10933 h 12266"/>
              <a:gd name="T48" fmla="*/ 8000 w 9600"/>
              <a:gd name="T49" fmla="*/ 10133 h 12266"/>
              <a:gd name="T50" fmla="*/ 6133 w 9600"/>
              <a:gd name="T51" fmla="*/ 8800 h 12266"/>
              <a:gd name="T52" fmla="*/ 5600 w 9600"/>
              <a:gd name="T53" fmla="*/ 9333 h 12266"/>
              <a:gd name="T54" fmla="*/ 5600 w 9600"/>
              <a:gd name="T55" fmla="*/ 8533 h 12266"/>
              <a:gd name="T56" fmla="*/ 6133 w 9600"/>
              <a:gd name="T57" fmla="*/ 10400 h 12266"/>
              <a:gd name="T58" fmla="*/ 5600 w 9600"/>
              <a:gd name="T59" fmla="*/ 10933 h 12266"/>
              <a:gd name="T60" fmla="*/ 5600 w 9600"/>
              <a:gd name="T61" fmla="*/ 10133 h 12266"/>
              <a:gd name="T62" fmla="*/ 2667 w 9600"/>
              <a:gd name="T63" fmla="*/ 10666 h 12266"/>
              <a:gd name="T64" fmla="*/ 3200 w 9600"/>
              <a:gd name="T65" fmla="*/ 10133 h 12266"/>
              <a:gd name="T66" fmla="*/ 3200 w 9600"/>
              <a:gd name="T67" fmla="*/ 10933 h 12266"/>
              <a:gd name="T68" fmla="*/ 2667 w 9600"/>
              <a:gd name="T69" fmla="*/ 9066 h 12266"/>
              <a:gd name="T70" fmla="*/ 3200 w 9600"/>
              <a:gd name="T71" fmla="*/ 8533 h 12266"/>
              <a:gd name="T72" fmla="*/ 3200 w 9600"/>
              <a:gd name="T73" fmla="*/ 9333 h 12266"/>
              <a:gd name="T74" fmla="*/ 2667 w 9600"/>
              <a:gd name="T75" fmla="*/ 7466 h 12266"/>
              <a:gd name="T76" fmla="*/ 3200 w 9600"/>
              <a:gd name="T77" fmla="*/ 6933 h 12266"/>
              <a:gd name="T78" fmla="*/ 3200 w 9600"/>
              <a:gd name="T79" fmla="*/ 7733 h 12266"/>
              <a:gd name="T80" fmla="*/ 2667 w 9600"/>
              <a:gd name="T81" fmla="*/ 5866 h 12266"/>
              <a:gd name="T82" fmla="*/ 3200 w 9600"/>
              <a:gd name="T83" fmla="*/ 5333 h 12266"/>
              <a:gd name="T84" fmla="*/ 3200 w 9600"/>
              <a:gd name="T85" fmla="*/ 6133 h 12266"/>
              <a:gd name="T86" fmla="*/ 1333 w 9600"/>
              <a:gd name="T87" fmla="*/ 10666 h 12266"/>
              <a:gd name="T88" fmla="*/ 1867 w 9600"/>
              <a:gd name="T89" fmla="*/ 10133 h 12266"/>
              <a:gd name="T90" fmla="*/ 1867 w 9600"/>
              <a:gd name="T91" fmla="*/ 10933 h 12266"/>
              <a:gd name="T92" fmla="*/ 1333 w 9600"/>
              <a:gd name="T93" fmla="*/ 9066 h 12266"/>
              <a:gd name="T94" fmla="*/ 1867 w 9600"/>
              <a:gd name="T95" fmla="*/ 8533 h 12266"/>
              <a:gd name="T96" fmla="*/ 1867 w 9600"/>
              <a:gd name="T97" fmla="*/ 9333 h 12266"/>
              <a:gd name="T98" fmla="*/ 1333 w 9600"/>
              <a:gd name="T99" fmla="*/ 7466 h 12266"/>
              <a:gd name="T100" fmla="*/ 1867 w 9600"/>
              <a:gd name="T101" fmla="*/ 6933 h 12266"/>
              <a:gd name="T102" fmla="*/ 1867 w 9600"/>
              <a:gd name="T103" fmla="*/ 7733 h 12266"/>
              <a:gd name="T104" fmla="*/ 1333 w 9600"/>
              <a:gd name="T105" fmla="*/ 5866 h 12266"/>
              <a:gd name="T106" fmla="*/ 1867 w 9600"/>
              <a:gd name="T107" fmla="*/ 5333 h 12266"/>
              <a:gd name="T108" fmla="*/ 1867 w 9600"/>
              <a:gd name="T109" fmla="*/ 6133 h 1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600" h="12266">
                <a:moveTo>
                  <a:pt x="0" y="12266"/>
                </a:moveTo>
                <a:lnTo>
                  <a:pt x="0" y="5066"/>
                </a:lnTo>
                <a:cubicBezTo>
                  <a:pt x="0" y="4477"/>
                  <a:pt x="478" y="4000"/>
                  <a:pt x="1067" y="4000"/>
                </a:cubicBezTo>
                <a:lnTo>
                  <a:pt x="1067" y="2933"/>
                </a:lnTo>
                <a:cubicBezTo>
                  <a:pt x="1067" y="2638"/>
                  <a:pt x="1305" y="2400"/>
                  <a:pt x="1600" y="2400"/>
                </a:cubicBezTo>
                <a:lnTo>
                  <a:pt x="2133" y="2400"/>
                </a:lnTo>
                <a:lnTo>
                  <a:pt x="2133" y="266"/>
                </a:lnTo>
                <a:cubicBezTo>
                  <a:pt x="2133" y="119"/>
                  <a:pt x="2253" y="0"/>
                  <a:pt x="2400" y="0"/>
                </a:cubicBezTo>
                <a:cubicBezTo>
                  <a:pt x="2547" y="0"/>
                  <a:pt x="2667" y="119"/>
                  <a:pt x="2667" y="266"/>
                </a:cubicBezTo>
                <a:lnTo>
                  <a:pt x="2667" y="2400"/>
                </a:lnTo>
                <a:lnTo>
                  <a:pt x="3200" y="2400"/>
                </a:lnTo>
                <a:cubicBezTo>
                  <a:pt x="3495" y="2400"/>
                  <a:pt x="3733" y="2638"/>
                  <a:pt x="3733" y="2933"/>
                </a:cubicBezTo>
                <a:lnTo>
                  <a:pt x="3733" y="4000"/>
                </a:lnTo>
                <a:cubicBezTo>
                  <a:pt x="4322" y="4000"/>
                  <a:pt x="4800" y="4477"/>
                  <a:pt x="4800" y="5066"/>
                </a:cubicBezTo>
                <a:lnTo>
                  <a:pt x="4800" y="7200"/>
                </a:lnTo>
                <a:lnTo>
                  <a:pt x="6667" y="7200"/>
                </a:lnTo>
                <a:lnTo>
                  <a:pt x="6667" y="5600"/>
                </a:lnTo>
                <a:lnTo>
                  <a:pt x="7733" y="5600"/>
                </a:lnTo>
                <a:lnTo>
                  <a:pt x="7733" y="4800"/>
                </a:lnTo>
                <a:lnTo>
                  <a:pt x="9333" y="4800"/>
                </a:lnTo>
                <a:lnTo>
                  <a:pt x="9333" y="5600"/>
                </a:lnTo>
                <a:lnTo>
                  <a:pt x="9600" y="5600"/>
                </a:lnTo>
                <a:lnTo>
                  <a:pt x="9600" y="12266"/>
                </a:lnTo>
                <a:lnTo>
                  <a:pt x="0" y="12266"/>
                </a:lnTo>
                <a:close/>
                <a:moveTo>
                  <a:pt x="3200" y="3200"/>
                </a:moveTo>
                <a:cubicBezTo>
                  <a:pt x="3200" y="3052"/>
                  <a:pt x="3081" y="2933"/>
                  <a:pt x="2933" y="2933"/>
                </a:cubicBezTo>
                <a:lnTo>
                  <a:pt x="1867" y="2933"/>
                </a:lnTo>
                <a:cubicBezTo>
                  <a:pt x="1719" y="2933"/>
                  <a:pt x="1600" y="3052"/>
                  <a:pt x="1600" y="3200"/>
                </a:cubicBezTo>
                <a:lnTo>
                  <a:pt x="1600" y="4000"/>
                </a:lnTo>
                <a:lnTo>
                  <a:pt x="3200" y="4000"/>
                </a:lnTo>
                <a:lnTo>
                  <a:pt x="3200" y="3200"/>
                </a:lnTo>
                <a:close/>
                <a:moveTo>
                  <a:pt x="4267" y="5066"/>
                </a:moveTo>
                <a:cubicBezTo>
                  <a:pt x="4267" y="4772"/>
                  <a:pt x="4028" y="4533"/>
                  <a:pt x="3733" y="4533"/>
                </a:cubicBezTo>
                <a:lnTo>
                  <a:pt x="1067" y="4533"/>
                </a:lnTo>
                <a:cubicBezTo>
                  <a:pt x="772" y="4533"/>
                  <a:pt x="533" y="4772"/>
                  <a:pt x="533" y="5066"/>
                </a:cubicBezTo>
                <a:lnTo>
                  <a:pt x="533" y="11733"/>
                </a:lnTo>
                <a:lnTo>
                  <a:pt x="4267" y="11733"/>
                </a:lnTo>
                <a:lnTo>
                  <a:pt x="4267" y="5066"/>
                </a:lnTo>
                <a:close/>
                <a:moveTo>
                  <a:pt x="6667" y="7733"/>
                </a:moveTo>
                <a:lnTo>
                  <a:pt x="4800" y="7733"/>
                </a:lnTo>
                <a:lnTo>
                  <a:pt x="4800" y="11733"/>
                </a:lnTo>
                <a:lnTo>
                  <a:pt x="6667" y="11733"/>
                </a:lnTo>
                <a:lnTo>
                  <a:pt x="6667" y="7733"/>
                </a:lnTo>
                <a:close/>
                <a:moveTo>
                  <a:pt x="9067" y="6133"/>
                </a:moveTo>
                <a:lnTo>
                  <a:pt x="7200" y="6133"/>
                </a:lnTo>
                <a:lnTo>
                  <a:pt x="7200" y="11733"/>
                </a:lnTo>
                <a:lnTo>
                  <a:pt x="9067" y="11733"/>
                </a:lnTo>
                <a:lnTo>
                  <a:pt x="9067" y="6133"/>
                </a:lnTo>
                <a:close/>
                <a:moveTo>
                  <a:pt x="8000" y="6933"/>
                </a:moveTo>
                <a:lnTo>
                  <a:pt x="8267" y="6933"/>
                </a:lnTo>
                <a:cubicBezTo>
                  <a:pt x="8414" y="6933"/>
                  <a:pt x="8533" y="7052"/>
                  <a:pt x="8533" y="7200"/>
                </a:cubicBezTo>
                <a:lnTo>
                  <a:pt x="8533" y="7466"/>
                </a:lnTo>
                <a:cubicBezTo>
                  <a:pt x="8533" y="7614"/>
                  <a:pt x="8414" y="7733"/>
                  <a:pt x="8267" y="7733"/>
                </a:cubicBezTo>
                <a:lnTo>
                  <a:pt x="8000" y="7733"/>
                </a:lnTo>
                <a:cubicBezTo>
                  <a:pt x="7853" y="7733"/>
                  <a:pt x="7733" y="7614"/>
                  <a:pt x="7733" y="7466"/>
                </a:cubicBezTo>
                <a:lnTo>
                  <a:pt x="7733" y="7200"/>
                </a:lnTo>
                <a:cubicBezTo>
                  <a:pt x="7733" y="7052"/>
                  <a:pt x="7853" y="6933"/>
                  <a:pt x="8000" y="6933"/>
                </a:cubicBezTo>
                <a:close/>
                <a:moveTo>
                  <a:pt x="8000" y="8533"/>
                </a:moveTo>
                <a:lnTo>
                  <a:pt x="8267" y="8533"/>
                </a:lnTo>
                <a:cubicBezTo>
                  <a:pt x="8414" y="8533"/>
                  <a:pt x="8533" y="8652"/>
                  <a:pt x="8533" y="8800"/>
                </a:cubicBezTo>
                <a:lnTo>
                  <a:pt x="8533" y="9066"/>
                </a:lnTo>
                <a:cubicBezTo>
                  <a:pt x="8533" y="9214"/>
                  <a:pt x="8414" y="9333"/>
                  <a:pt x="8267" y="9333"/>
                </a:cubicBezTo>
                <a:lnTo>
                  <a:pt x="8000" y="9333"/>
                </a:lnTo>
                <a:cubicBezTo>
                  <a:pt x="7853" y="9333"/>
                  <a:pt x="7733" y="9214"/>
                  <a:pt x="7733" y="9066"/>
                </a:cubicBezTo>
                <a:lnTo>
                  <a:pt x="7733" y="8800"/>
                </a:lnTo>
                <a:cubicBezTo>
                  <a:pt x="7733" y="8652"/>
                  <a:pt x="7853" y="8533"/>
                  <a:pt x="8000" y="8533"/>
                </a:cubicBezTo>
                <a:close/>
                <a:moveTo>
                  <a:pt x="8000" y="10133"/>
                </a:moveTo>
                <a:lnTo>
                  <a:pt x="8267" y="10133"/>
                </a:lnTo>
                <a:cubicBezTo>
                  <a:pt x="8414" y="10133"/>
                  <a:pt x="8533" y="10252"/>
                  <a:pt x="8533" y="10400"/>
                </a:cubicBezTo>
                <a:lnTo>
                  <a:pt x="8533" y="10666"/>
                </a:lnTo>
                <a:cubicBezTo>
                  <a:pt x="8533" y="10814"/>
                  <a:pt x="8414" y="10933"/>
                  <a:pt x="8267" y="10933"/>
                </a:cubicBezTo>
                <a:lnTo>
                  <a:pt x="8000" y="10933"/>
                </a:lnTo>
                <a:cubicBezTo>
                  <a:pt x="7853" y="10933"/>
                  <a:pt x="7733" y="10814"/>
                  <a:pt x="7733" y="10666"/>
                </a:cubicBezTo>
                <a:lnTo>
                  <a:pt x="7733" y="10400"/>
                </a:lnTo>
                <a:cubicBezTo>
                  <a:pt x="7733" y="10252"/>
                  <a:pt x="7853" y="10133"/>
                  <a:pt x="8000" y="10133"/>
                </a:cubicBezTo>
                <a:close/>
                <a:moveTo>
                  <a:pt x="5600" y="8533"/>
                </a:moveTo>
                <a:lnTo>
                  <a:pt x="5867" y="8533"/>
                </a:lnTo>
                <a:cubicBezTo>
                  <a:pt x="6014" y="8533"/>
                  <a:pt x="6133" y="8652"/>
                  <a:pt x="6133" y="8800"/>
                </a:cubicBezTo>
                <a:lnTo>
                  <a:pt x="6133" y="9066"/>
                </a:lnTo>
                <a:cubicBezTo>
                  <a:pt x="6133" y="9214"/>
                  <a:pt x="6014" y="9333"/>
                  <a:pt x="5867" y="9333"/>
                </a:cubicBezTo>
                <a:lnTo>
                  <a:pt x="5600" y="9333"/>
                </a:lnTo>
                <a:cubicBezTo>
                  <a:pt x="5453" y="9333"/>
                  <a:pt x="5333" y="9214"/>
                  <a:pt x="5333" y="9066"/>
                </a:cubicBezTo>
                <a:lnTo>
                  <a:pt x="5333" y="8800"/>
                </a:lnTo>
                <a:cubicBezTo>
                  <a:pt x="5333" y="8652"/>
                  <a:pt x="5453" y="8533"/>
                  <a:pt x="5600" y="8533"/>
                </a:cubicBezTo>
                <a:close/>
                <a:moveTo>
                  <a:pt x="5600" y="10133"/>
                </a:moveTo>
                <a:lnTo>
                  <a:pt x="5867" y="10133"/>
                </a:lnTo>
                <a:cubicBezTo>
                  <a:pt x="6014" y="10133"/>
                  <a:pt x="6133" y="10252"/>
                  <a:pt x="6133" y="10400"/>
                </a:cubicBezTo>
                <a:lnTo>
                  <a:pt x="6133" y="10666"/>
                </a:lnTo>
                <a:cubicBezTo>
                  <a:pt x="6133" y="10814"/>
                  <a:pt x="6014" y="10933"/>
                  <a:pt x="5867" y="10933"/>
                </a:cubicBezTo>
                <a:lnTo>
                  <a:pt x="5600" y="10933"/>
                </a:lnTo>
                <a:cubicBezTo>
                  <a:pt x="5453" y="10933"/>
                  <a:pt x="5333" y="10814"/>
                  <a:pt x="5333" y="10666"/>
                </a:cubicBezTo>
                <a:lnTo>
                  <a:pt x="5333" y="10400"/>
                </a:lnTo>
                <a:cubicBezTo>
                  <a:pt x="5333" y="10252"/>
                  <a:pt x="5453" y="10133"/>
                  <a:pt x="5600" y="10133"/>
                </a:cubicBezTo>
                <a:close/>
                <a:moveTo>
                  <a:pt x="3200" y="10933"/>
                </a:moveTo>
                <a:lnTo>
                  <a:pt x="2933" y="10933"/>
                </a:lnTo>
                <a:cubicBezTo>
                  <a:pt x="2786" y="10933"/>
                  <a:pt x="2667" y="10814"/>
                  <a:pt x="2667" y="10666"/>
                </a:cubicBezTo>
                <a:lnTo>
                  <a:pt x="2667" y="10400"/>
                </a:lnTo>
                <a:cubicBezTo>
                  <a:pt x="2667" y="10252"/>
                  <a:pt x="2786" y="10133"/>
                  <a:pt x="2933" y="10133"/>
                </a:cubicBezTo>
                <a:lnTo>
                  <a:pt x="3200" y="10133"/>
                </a:lnTo>
                <a:cubicBezTo>
                  <a:pt x="3347" y="10133"/>
                  <a:pt x="3467" y="10252"/>
                  <a:pt x="3467" y="10400"/>
                </a:cubicBezTo>
                <a:lnTo>
                  <a:pt x="3467" y="10666"/>
                </a:lnTo>
                <a:cubicBezTo>
                  <a:pt x="3467" y="10814"/>
                  <a:pt x="3347" y="10933"/>
                  <a:pt x="3200" y="10933"/>
                </a:cubicBezTo>
                <a:close/>
                <a:moveTo>
                  <a:pt x="3200" y="9333"/>
                </a:moveTo>
                <a:lnTo>
                  <a:pt x="2933" y="9333"/>
                </a:lnTo>
                <a:cubicBezTo>
                  <a:pt x="2786" y="9333"/>
                  <a:pt x="2667" y="9214"/>
                  <a:pt x="2667" y="9066"/>
                </a:cubicBezTo>
                <a:lnTo>
                  <a:pt x="2667" y="8800"/>
                </a:lnTo>
                <a:cubicBezTo>
                  <a:pt x="2667" y="8652"/>
                  <a:pt x="2786" y="8533"/>
                  <a:pt x="2933" y="8533"/>
                </a:cubicBezTo>
                <a:lnTo>
                  <a:pt x="3200" y="8533"/>
                </a:lnTo>
                <a:cubicBezTo>
                  <a:pt x="3347" y="8533"/>
                  <a:pt x="3467" y="8652"/>
                  <a:pt x="3467" y="8800"/>
                </a:cubicBezTo>
                <a:lnTo>
                  <a:pt x="3467" y="9066"/>
                </a:lnTo>
                <a:cubicBezTo>
                  <a:pt x="3467" y="9214"/>
                  <a:pt x="3347" y="9333"/>
                  <a:pt x="3200" y="9333"/>
                </a:cubicBezTo>
                <a:close/>
                <a:moveTo>
                  <a:pt x="3200" y="7733"/>
                </a:moveTo>
                <a:lnTo>
                  <a:pt x="2933" y="7733"/>
                </a:lnTo>
                <a:cubicBezTo>
                  <a:pt x="2786" y="7733"/>
                  <a:pt x="2667" y="7614"/>
                  <a:pt x="2667" y="7466"/>
                </a:cubicBezTo>
                <a:lnTo>
                  <a:pt x="2667" y="7200"/>
                </a:lnTo>
                <a:cubicBezTo>
                  <a:pt x="2667" y="7052"/>
                  <a:pt x="2786" y="6933"/>
                  <a:pt x="2933" y="6933"/>
                </a:cubicBezTo>
                <a:lnTo>
                  <a:pt x="3200" y="6933"/>
                </a:lnTo>
                <a:cubicBezTo>
                  <a:pt x="3347" y="6933"/>
                  <a:pt x="3467" y="7052"/>
                  <a:pt x="3467" y="7200"/>
                </a:cubicBezTo>
                <a:lnTo>
                  <a:pt x="3467" y="7466"/>
                </a:lnTo>
                <a:cubicBezTo>
                  <a:pt x="3467" y="7614"/>
                  <a:pt x="3347" y="7733"/>
                  <a:pt x="3200" y="7733"/>
                </a:cubicBezTo>
                <a:close/>
                <a:moveTo>
                  <a:pt x="3200" y="6133"/>
                </a:moveTo>
                <a:lnTo>
                  <a:pt x="2933" y="6133"/>
                </a:lnTo>
                <a:cubicBezTo>
                  <a:pt x="2786" y="6133"/>
                  <a:pt x="2667" y="6014"/>
                  <a:pt x="2667" y="5866"/>
                </a:cubicBezTo>
                <a:lnTo>
                  <a:pt x="2667" y="5600"/>
                </a:lnTo>
                <a:cubicBezTo>
                  <a:pt x="2667" y="5452"/>
                  <a:pt x="2786" y="5333"/>
                  <a:pt x="2933" y="5333"/>
                </a:cubicBezTo>
                <a:lnTo>
                  <a:pt x="3200" y="5333"/>
                </a:lnTo>
                <a:cubicBezTo>
                  <a:pt x="3347" y="5333"/>
                  <a:pt x="3467" y="5452"/>
                  <a:pt x="3467" y="5600"/>
                </a:cubicBezTo>
                <a:lnTo>
                  <a:pt x="3467" y="5866"/>
                </a:lnTo>
                <a:cubicBezTo>
                  <a:pt x="3467" y="6014"/>
                  <a:pt x="3347" y="6133"/>
                  <a:pt x="3200" y="6133"/>
                </a:cubicBezTo>
                <a:close/>
                <a:moveTo>
                  <a:pt x="1867" y="10933"/>
                </a:moveTo>
                <a:lnTo>
                  <a:pt x="1600" y="10933"/>
                </a:lnTo>
                <a:cubicBezTo>
                  <a:pt x="1453" y="10933"/>
                  <a:pt x="1333" y="10814"/>
                  <a:pt x="1333" y="10666"/>
                </a:cubicBezTo>
                <a:lnTo>
                  <a:pt x="1333" y="10400"/>
                </a:lnTo>
                <a:cubicBezTo>
                  <a:pt x="1333" y="10252"/>
                  <a:pt x="1453" y="10133"/>
                  <a:pt x="1600" y="10133"/>
                </a:cubicBezTo>
                <a:lnTo>
                  <a:pt x="1867" y="10133"/>
                </a:lnTo>
                <a:cubicBezTo>
                  <a:pt x="2014" y="10133"/>
                  <a:pt x="2133" y="10252"/>
                  <a:pt x="2133" y="10400"/>
                </a:cubicBezTo>
                <a:lnTo>
                  <a:pt x="2133" y="10666"/>
                </a:lnTo>
                <a:cubicBezTo>
                  <a:pt x="2133" y="10814"/>
                  <a:pt x="2014" y="10933"/>
                  <a:pt x="1867" y="10933"/>
                </a:cubicBezTo>
                <a:close/>
                <a:moveTo>
                  <a:pt x="1867" y="9333"/>
                </a:moveTo>
                <a:lnTo>
                  <a:pt x="1600" y="9333"/>
                </a:lnTo>
                <a:cubicBezTo>
                  <a:pt x="1453" y="9333"/>
                  <a:pt x="1333" y="9214"/>
                  <a:pt x="1333" y="9066"/>
                </a:cubicBezTo>
                <a:lnTo>
                  <a:pt x="1333" y="8800"/>
                </a:lnTo>
                <a:cubicBezTo>
                  <a:pt x="1333" y="8652"/>
                  <a:pt x="1453" y="8533"/>
                  <a:pt x="1600" y="8533"/>
                </a:cubicBezTo>
                <a:lnTo>
                  <a:pt x="1867" y="8533"/>
                </a:lnTo>
                <a:cubicBezTo>
                  <a:pt x="2014" y="8533"/>
                  <a:pt x="2133" y="8652"/>
                  <a:pt x="2133" y="8800"/>
                </a:cubicBezTo>
                <a:lnTo>
                  <a:pt x="2133" y="9066"/>
                </a:lnTo>
                <a:cubicBezTo>
                  <a:pt x="2133" y="9214"/>
                  <a:pt x="2014" y="9333"/>
                  <a:pt x="1867" y="9333"/>
                </a:cubicBezTo>
                <a:close/>
                <a:moveTo>
                  <a:pt x="1867" y="7733"/>
                </a:moveTo>
                <a:lnTo>
                  <a:pt x="1600" y="7733"/>
                </a:lnTo>
                <a:cubicBezTo>
                  <a:pt x="1453" y="7733"/>
                  <a:pt x="1333" y="7614"/>
                  <a:pt x="1333" y="7466"/>
                </a:cubicBezTo>
                <a:lnTo>
                  <a:pt x="1333" y="7200"/>
                </a:lnTo>
                <a:cubicBezTo>
                  <a:pt x="1333" y="7052"/>
                  <a:pt x="1453" y="6933"/>
                  <a:pt x="1600" y="6933"/>
                </a:cubicBezTo>
                <a:lnTo>
                  <a:pt x="1867" y="6933"/>
                </a:lnTo>
                <a:cubicBezTo>
                  <a:pt x="2014" y="6933"/>
                  <a:pt x="2133" y="7052"/>
                  <a:pt x="2133" y="7200"/>
                </a:cubicBezTo>
                <a:lnTo>
                  <a:pt x="2133" y="7466"/>
                </a:lnTo>
                <a:cubicBezTo>
                  <a:pt x="2133" y="7614"/>
                  <a:pt x="2014" y="7733"/>
                  <a:pt x="1867" y="7733"/>
                </a:cubicBezTo>
                <a:close/>
                <a:moveTo>
                  <a:pt x="1867" y="6133"/>
                </a:moveTo>
                <a:lnTo>
                  <a:pt x="1600" y="6133"/>
                </a:lnTo>
                <a:cubicBezTo>
                  <a:pt x="1453" y="6133"/>
                  <a:pt x="1333" y="6014"/>
                  <a:pt x="1333" y="5866"/>
                </a:cubicBezTo>
                <a:lnTo>
                  <a:pt x="1333" y="5600"/>
                </a:lnTo>
                <a:cubicBezTo>
                  <a:pt x="1333" y="5452"/>
                  <a:pt x="1453" y="5333"/>
                  <a:pt x="1600" y="5333"/>
                </a:cubicBezTo>
                <a:lnTo>
                  <a:pt x="1867" y="5333"/>
                </a:lnTo>
                <a:cubicBezTo>
                  <a:pt x="2014" y="5333"/>
                  <a:pt x="2133" y="5452"/>
                  <a:pt x="2133" y="5600"/>
                </a:cubicBezTo>
                <a:lnTo>
                  <a:pt x="2133" y="5866"/>
                </a:lnTo>
                <a:cubicBezTo>
                  <a:pt x="2133" y="6014"/>
                  <a:pt x="2014" y="6133"/>
                  <a:pt x="1867" y="6133"/>
                </a:cubicBezTo>
                <a:close/>
              </a:path>
            </a:pathLst>
          </a:custGeom>
          <a:gradFill>
            <a:gsLst>
              <a:gs pos="2000">
                <a:srgbClr val="F33136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</p:sp>
      <p:sp>
        <p:nvSpPr>
          <p:cNvPr id="30" name="networking_126312">
            <a:extLst>
              <a:ext uri="{FF2B5EF4-FFF2-40B4-BE49-F238E27FC236}">
                <a16:creationId xmlns:a16="http://schemas.microsoft.com/office/drawing/2014/main" id="{78026B57-570B-43F1-B062-3F17F427B0E0}"/>
              </a:ext>
            </a:extLst>
          </p:cNvPr>
          <p:cNvSpPr>
            <a:spLocks noChangeAspect="1"/>
          </p:cNvSpPr>
          <p:nvPr/>
        </p:nvSpPr>
        <p:spPr bwMode="auto">
          <a:xfrm>
            <a:off x="2174799" y="2802372"/>
            <a:ext cx="190105" cy="179107"/>
          </a:xfrm>
          <a:custGeom>
            <a:avLst/>
            <a:gdLst>
              <a:gd name="connsiteX0" fmla="*/ 463006 w 606094"/>
              <a:gd name="connsiteY0" fmla="*/ 473231 h 571035"/>
              <a:gd name="connsiteX1" fmla="*/ 482877 w 606094"/>
              <a:gd name="connsiteY1" fmla="*/ 536271 h 571035"/>
              <a:gd name="connsiteX2" fmla="*/ 485662 w 606094"/>
              <a:gd name="connsiteY2" fmla="*/ 544799 h 571035"/>
              <a:gd name="connsiteX3" fmla="*/ 494576 w 606094"/>
              <a:gd name="connsiteY3" fmla="*/ 519491 h 571035"/>
              <a:gd name="connsiteX4" fmla="*/ 499962 w 606094"/>
              <a:gd name="connsiteY4" fmla="*/ 489454 h 571035"/>
              <a:gd name="connsiteX5" fmla="*/ 500147 w 606094"/>
              <a:gd name="connsiteY5" fmla="*/ 489454 h 571035"/>
              <a:gd name="connsiteX6" fmla="*/ 500240 w 606094"/>
              <a:gd name="connsiteY6" fmla="*/ 489454 h 571035"/>
              <a:gd name="connsiteX7" fmla="*/ 505719 w 606094"/>
              <a:gd name="connsiteY7" fmla="*/ 519491 h 571035"/>
              <a:gd name="connsiteX8" fmla="*/ 514633 w 606094"/>
              <a:gd name="connsiteY8" fmla="*/ 544799 h 571035"/>
              <a:gd name="connsiteX9" fmla="*/ 517325 w 606094"/>
              <a:gd name="connsiteY9" fmla="*/ 536271 h 571035"/>
              <a:gd name="connsiteX10" fmla="*/ 537289 w 606094"/>
              <a:gd name="connsiteY10" fmla="*/ 473231 h 571035"/>
              <a:gd name="connsiteX11" fmla="*/ 578702 w 606094"/>
              <a:gd name="connsiteY11" fmla="*/ 493255 h 571035"/>
              <a:gd name="connsiteX12" fmla="*/ 606094 w 606094"/>
              <a:gd name="connsiteY12" fmla="*/ 571035 h 571035"/>
              <a:gd name="connsiteX13" fmla="*/ 500240 w 606094"/>
              <a:gd name="connsiteY13" fmla="*/ 571035 h 571035"/>
              <a:gd name="connsiteX14" fmla="*/ 494762 w 606094"/>
              <a:gd name="connsiteY14" fmla="*/ 571035 h 571035"/>
              <a:gd name="connsiteX15" fmla="*/ 394108 w 606094"/>
              <a:gd name="connsiteY15" fmla="*/ 571035 h 571035"/>
              <a:gd name="connsiteX16" fmla="*/ 421500 w 606094"/>
              <a:gd name="connsiteY16" fmla="*/ 493255 h 571035"/>
              <a:gd name="connsiteX17" fmla="*/ 463006 w 606094"/>
              <a:gd name="connsiteY17" fmla="*/ 473231 h 571035"/>
              <a:gd name="connsiteX18" fmla="*/ 68798 w 606094"/>
              <a:gd name="connsiteY18" fmla="*/ 473231 h 571035"/>
              <a:gd name="connsiteX19" fmla="*/ 88759 w 606094"/>
              <a:gd name="connsiteY19" fmla="*/ 536271 h 571035"/>
              <a:gd name="connsiteX20" fmla="*/ 91452 w 606094"/>
              <a:gd name="connsiteY20" fmla="*/ 544799 h 571035"/>
              <a:gd name="connsiteX21" fmla="*/ 100365 w 606094"/>
              <a:gd name="connsiteY21" fmla="*/ 519491 h 571035"/>
              <a:gd name="connsiteX22" fmla="*/ 105843 w 606094"/>
              <a:gd name="connsiteY22" fmla="*/ 489454 h 571035"/>
              <a:gd name="connsiteX23" fmla="*/ 105936 w 606094"/>
              <a:gd name="connsiteY23" fmla="*/ 489454 h 571035"/>
              <a:gd name="connsiteX24" fmla="*/ 106121 w 606094"/>
              <a:gd name="connsiteY24" fmla="*/ 489454 h 571035"/>
              <a:gd name="connsiteX25" fmla="*/ 111506 w 606094"/>
              <a:gd name="connsiteY25" fmla="*/ 519491 h 571035"/>
              <a:gd name="connsiteX26" fmla="*/ 120419 w 606094"/>
              <a:gd name="connsiteY26" fmla="*/ 544799 h 571035"/>
              <a:gd name="connsiteX27" fmla="*/ 123205 w 606094"/>
              <a:gd name="connsiteY27" fmla="*/ 536271 h 571035"/>
              <a:gd name="connsiteX28" fmla="*/ 143073 w 606094"/>
              <a:gd name="connsiteY28" fmla="*/ 473231 h 571035"/>
              <a:gd name="connsiteX29" fmla="*/ 184575 w 606094"/>
              <a:gd name="connsiteY29" fmla="*/ 493255 h 571035"/>
              <a:gd name="connsiteX30" fmla="*/ 211964 w 606094"/>
              <a:gd name="connsiteY30" fmla="*/ 571035 h 571035"/>
              <a:gd name="connsiteX31" fmla="*/ 106121 w 606094"/>
              <a:gd name="connsiteY31" fmla="*/ 571035 h 571035"/>
              <a:gd name="connsiteX32" fmla="*/ 100643 w 606094"/>
              <a:gd name="connsiteY32" fmla="*/ 571035 h 571035"/>
              <a:gd name="connsiteX33" fmla="*/ 0 w 606094"/>
              <a:gd name="connsiteY33" fmla="*/ 571035 h 571035"/>
              <a:gd name="connsiteX34" fmla="*/ 27389 w 606094"/>
              <a:gd name="connsiteY34" fmla="*/ 493255 h 571035"/>
              <a:gd name="connsiteX35" fmla="*/ 68798 w 606094"/>
              <a:gd name="connsiteY35" fmla="*/ 473231 h 571035"/>
              <a:gd name="connsiteX36" fmla="*/ 381540 w 606094"/>
              <a:gd name="connsiteY36" fmla="*/ 425106 h 571035"/>
              <a:gd name="connsiteX37" fmla="*/ 392196 w 606094"/>
              <a:gd name="connsiteY37" fmla="*/ 435762 h 571035"/>
              <a:gd name="connsiteX38" fmla="*/ 381540 w 606094"/>
              <a:gd name="connsiteY38" fmla="*/ 446418 h 571035"/>
              <a:gd name="connsiteX39" fmla="*/ 370884 w 606094"/>
              <a:gd name="connsiteY39" fmla="*/ 435762 h 571035"/>
              <a:gd name="connsiteX40" fmla="*/ 381540 w 606094"/>
              <a:gd name="connsiteY40" fmla="*/ 425106 h 571035"/>
              <a:gd name="connsiteX41" fmla="*/ 224321 w 606094"/>
              <a:gd name="connsiteY41" fmla="*/ 425106 h 571035"/>
              <a:gd name="connsiteX42" fmla="*/ 234977 w 606094"/>
              <a:gd name="connsiteY42" fmla="*/ 435762 h 571035"/>
              <a:gd name="connsiteX43" fmla="*/ 224321 w 606094"/>
              <a:gd name="connsiteY43" fmla="*/ 446418 h 571035"/>
              <a:gd name="connsiteX44" fmla="*/ 213665 w 606094"/>
              <a:gd name="connsiteY44" fmla="*/ 435762 h 571035"/>
              <a:gd name="connsiteX45" fmla="*/ 224321 w 606094"/>
              <a:gd name="connsiteY45" fmla="*/ 425106 h 571035"/>
              <a:gd name="connsiteX46" fmla="*/ 355254 w 606094"/>
              <a:gd name="connsiteY46" fmla="*/ 408241 h 571035"/>
              <a:gd name="connsiteX47" fmla="*/ 365874 w 606094"/>
              <a:gd name="connsiteY47" fmla="*/ 418861 h 571035"/>
              <a:gd name="connsiteX48" fmla="*/ 355254 w 606094"/>
              <a:gd name="connsiteY48" fmla="*/ 429481 h 571035"/>
              <a:gd name="connsiteX49" fmla="*/ 344634 w 606094"/>
              <a:gd name="connsiteY49" fmla="*/ 418861 h 571035"/>
              <a:gd name="connsiteX50" fmla="*/ 355254 w 606094"/>
              <a:gd name="connsiteY50" fmla="*/ 408241 h 571035"/>
              <a:gd name="connsiteX51" fmla="*/ 250535 w 606094"/>
              <a:gd name="connsiteY51" fmla="*/ 408241 h 571035"/>
              <a:gd name="connsiteX52" fmla="*/ 261155 w 606094"/>
              <a:gd name="connsiteY52" fmla="*/ 418861 h 571035"/>
              <a:gd name="connsiteX53" fmla="*/ 250535 w 606094"/>
              <a:gd name="connsiteY53" fmla="*/ 429481 h 571035"/>
              <a:gd name="connsiteX54" fmla="*/ 239915 w 606094"/>
              <a:gd name="connsiteY54" fmla="*/ 418861 h 571035"/>
              <a:gd name="connsiteX55" fmla="*/ 250535 w 606094"/>
              <a:gd name="connsiteY55" fmla="*/ 408241 h 571035"/>
              <a:gd name="connsiteX56" fmla="*/ 334912 w 606094"/>
              <a:gd name="connsiteY56" fmla="*/ 393063 h 571035"/>
              <a:gd name="connsiteX57" fmla="*/ 338069 w 606094"/>
              <a:gd name="connsiteY57" fmla="*/ 407688 h 571035"/>
              <a:gd name="connsiteX58" fmla="*/ 323400 w 606094"/>
              <a:gd name="connsiteY58" fmla="*/ 410928 h 571035"/>
              <a:gd name="connsiteX59" fmla="*/ 320151 w 606094"/>
              <a:gd name="connsiteY59" fmla="*/ 396210 h 571035"/>
              <a:gd name="connsiteX60" fmla="*/ 334912 w 606094"/>
              <a:gd name="connsiteY60" fmla="*/ 393063 h 571035"/>
              <a:gd name="connsiteX61" fmla="*/ 271028 w 606094"/>
              <a:gd name="connsiteY61" fmla="*/ 393063 h 571035"/>
              <a:gd name="connsiteX62" fmla="*/ 285667 w 606094"/>
              <a:gd name="connsiteY62" fmla="*/ 396210 h 571035"/>
              <a:gd name="connsiteX63" fmla="*/ 282517 w 606094"/>
              <a:gd name="connsiteY63" fmla="*/ 410928 h 571035"/>
              <a:gd name="connsiteX64" fmla="*/ 267785 w 606094"/>
              <a:gd name="connsiteY64" fmla="*/ 407688 h 571035"/>
              <a:gd name="connsiteX65" fmla="*/ 271028 w 606094"/>
              <a:gd name="connsiteY65" fmla="*/ 393063 h 571035"/>
              <a:gd name="connsiteX66" fmla="*/ 302895 w 606094"/>
              <a:gd name="connsiteY66" fmla="*/ 374511 h 571035"/>
              <a:gd name="connsiteX67" fmla="*/ 313515 w 606094"/>
              <a:gd name="connsiteY67" fmla="*/ 385131 h 571035"/>
              <a:gd name="connsiteX68" fmla="*/ 302895 w 606094"/>
              <a:gd name="connsiteY68" fmla="*/ 395751 h 571035"/>
              <a:gd name="connsiteX69" fmla="*/ 292275 w 606094"/>
              <a:gd name="connsiteY69" fmla="*/ 385131 h 571035"/>
              <a:gd name="connsiteX70" fmla="*/ 302895 w 606094"/>
              <a:gd name="connsiteY70" fmla="*/ 374511 h 571035"/>
              <a:gd name="connsiteX71" fmla="*/ 302895 w 606094"/>
              <a:gd name="connsiteY71" fmla="*/ 343321 h 571035"/>
              <a:gd name="connsiteX72" fmla="*/ 313515 w 606094"/>
              <a:gd name="connsiteY72" fmla="*/ 353941 h 571035"/>
              <a:gd name="connsiteX73" fmla="*/ 302895 w 606094"/>
              <a:gd name="connsiteY73" fmla="*/ 364561 h 571035"/>
              <a:gd name="connsiteX74" fmla="*/ 292275 w 606094"/>
              <a:gd name="connsiteY74" fmla="*/ 353941 h 571035"/>
              <a:gd name="connsiteX75" fmla="*/ 302895 w 606094"/>
              <a:gd name="connsiteY75" fmla="*/ 343321 h 571035"/>
              <a:gd name="connsiteX76" fmla="*/ 496430 w 606094"/>
              <a:gd name="connsiteY76" fmla="*/ 327594 h 571035"/>
              <a:gd name="connsiteX77" fmla="*/ 523261 w 606094"/>
              <a:gd name="connsiteY77" fmla="*/ 333341 h 571035"/>
              <a:gd name="connsiteX78" fmla="*/ 536351 w 606094"/>
              <a:gd name="connsiteY78" fmla="*/ 345390 h 571035"/>
              <a:gd name="connsiteX79" fmla="*/ 550741 w 606094"/>
              <a:gd name="connsiteY79" fmla="*/ 390993 h 571035"/>
              <a:gd name="connsiteX80" fmla="*/ 548885 w 606094"/>
              <a:gd name="connsiteY80" fmla="*/ 398037 h 571035"/>
              <a:gd name="connsiteX81" fmla="*/ 553619 w 606094"/>
              <a:gd name="connsiteY81" fmla="*/ 417224 h 571035"/>
              <a:gd name="connsiteX82" fmla="*/ 544335 w 606094"/>
              <a:gd name="connsiteY82" fmla="*/ 433444 h 571035"/>
              <a:gd name="connsiteX83" fmla="*/ 511656 w 606094"/>
              <a:gd name="connsiteY83" fmla="*/ 473578 h 571035"/>
              <a:gd name="connsiteX84" fmla="*/ 487703 w 606094"/>
              <a:gd name="connsiteY84" fmla="*/ 473578 h 571035"/>
              <a:gd name="connsiteX85" fmla="*/ 455209 w 606094"/>
              <a:gd name="connsiteY85" fmla="*/ 433259 h 571035"/>
              <a:gd name="connsiteX86" fmla="*/ 445925 w 606094"/>
              <a:gd name="connsiteY86" fmla="*/ 417502 h 571035"/>
              <a:gd name="connsiteX87" fmla="*/ 450567 w 606094"/>
              <a:gd name="connsiteY87" fmla="*/ 398315 h 571035"/>
              <a:gd name="connsiteX88" fmla="*/ 448710 w 606094"/>
              <a:gd name="connsiteY88" fmla="*/ 391271 h 571035"/>
              <a:gd name="connsiteX89" fmla="*/ 448617 w 606094"/>
              <a:gd name="connsiteY89" fmla="*/ 368748 h 571035"/>
              <a:gd name="connsiteX90" fmla="*/ 461708 w 606094"/>
              <a:gd name="connsiteY90" fmla="*/ 345761 h 571035"/>
              <a:gd name="connsiteX91" fmla="*/ 473870 w 606094"/>
              <a:gd name="connsiteY91" fmla="*/ 335750 h 571035"/>
              <a:gd name="connsiteX92" fmla="*/ 485660 w 606094"/>
              <a:gd name="connsiteY92" fmla="*/ 329726 h 571035"/>
              <a:gd name="connsiteX93" fmla="*/ 496430 w 606094"/>
              <a:gd name="connsiteY93" fmla="*/ 327594 h 571035"/>
              <a:gd name="connsiteX94" fmla="*/ 102393 w 606094"/>
              <a:gd name="connsiteY94" fmla="*/ 327594 h 571035"/>
              <a:gd name="connsiteX95" fmla="*/ 129224 w 606094"/>
              <a:gd name="connsiteY95" fmla="*/ 333341 h 571035"/>
              <a:gd name="connsiteX96" fmla="*/ 142314 w 606094"/>
              <a:gd name="connsiteY96" fmla="*/ 345390 h 571035"/>
              <a:gd name="connsiteX97" fmla="*/ 156704 w 606094"/>
              <a:gd name="connsiteY97" fmla="*/ 390993 h 571035"/>
              <a:gd name="connsiteX98" fmla="*/ 154847 w 606094"/>
              <a:gd name="connsiteY98" fmla="*/ 398037 h 571035"/>
              <a:gd name="connsiteX99" fmla="*/ 159582 w 606094"/>
              <a:gd name="connsiteY99" fmla="*/ 417224 h 571035"/>
              <a:gd name="connsiteX100" fmla="*/ 150298 w 606094"/>
              <a:gd name="connsiteY100" fmla="*/ 433444 h 571035"/>
              <a:gd name="connsiteX101" fmla="*/ 117618 w 606094"/>
              <a:gd name="connsiteY101" fmla="*/ 473578 h 571035"/>
              <a:gd name="connsiteX102" fmla="*/ 93666 w 606094"/>
              <a:gd name="connsiteY102" fmla="*/ 473578 h 571035"/>
              <a:gd name="connsiteX103" fmla="*/ 61172 w 606094"/>
              <a:gd name="connsiteY103" fmla="*/ 433259 h 571035"/>
              <a:gd name="connsiteX104" fmla="*/ 51888 w 606094"/>
              <a:gd name="connsiteY104" fmla="*/ 417502 h 571035"/>
              <a:gd name="connsiteX105" fmla="*/ 56530 w 606094"/>
              <a:gd name="connsiteY105" fmla="*/ 398315 h 571035"/>
              <a:gd name="connsiteX106" fmla="*/ 54673 w 606094"/>
              <a:gd name="connsiteY106" fmla="*/ 391271 h 571035"/>
              <a:gd name="connsiteX107" fmla="*/ 54580 w 606094"/>
              <a:gd name="connsiteY107" fmla="*/ 368748 h 571035"/>
              <a:gd name="connsiteX108" fmla="*/ 67670 w 606094"/>
              <a:gd name="connsiteY108" fmla="*/ 345761 h 571035"/>
              <a:gd name="connsiteX109" fmla="*/ 79833 w 606094"/>
              <a:gd name="connsiteY109" fmla="*/ 335750 h 571035"/>
              <a:gd name="connsiteX110" fmla="*/ 91623 w 606094"/>
              <a:gd name="connsiteY110" fmla="*/ 329726 h 571035"/>
              <a:gd name="connsiteX111" fmla="*/ 102393 w 606094"/>
              <a:gd name="connsiteY111" fmla="*/ 327594 h 571035"/>
              <a:gd name="connsiteX112" fmla="*/ 302941 w 606094"/>
              <a:gd name="connsiteY112" fmla="*/ 312272 h 571035"/>
              <a:gd name="connsiteX113" fmla="*/ 313515 w 606094"/>
              <a:gd name="connsiteY113" fmla="*/ 322938 h 571035"/>
              <a:gd name="connsiteX114" fmla="*/ 302941 w 606094"/>
              <a:gd name="connsiteY114" fmla="*/ 333512 h 571035"/>
              <a:gd name="connsiteX115" fmla="*/ 292275 w 606094"/>
              <a:gd name="connsiteY115" fmla="*/ 322938 h 571035"/>
              <a:gd name="connsiteX116" fmla="*/ 302941 w 606094"/>
              <a:gd name="connsiteY116" fmla="*/ 312272 h 571035"/>
              <a:gd name="connsiteX117" fmla="*/ 302941 w 606094"/>
              <a:gd name="connsiteY117" fmla="*/ 281153 h 571035"/>
              <a:gd name="connsiteX118" fmla="*/ 310454 w 606094"/>
              <a:gd name="connsiteY118" fmla="*/ 284214 h 571035"/>
              <a:gd name="connsiteX119" fmla="*/ 313515 w 606094"/>
              <a:gd name="connsiteY119" fmla="*/ 291819 h 571035"/>
              <a:gd name="connsiteX120" fmla="*/ 310454 w 606094"/>
              <a:gd name="connsiteY120" fmla="*/ 299332 h 571035"/>
              <a:gd name="connsiteX121" fmla="*/ 302941 w 606094"/>
              <a:gd name="connsiteY121" fmla="*/ 302393 h 571035"/>
              <a:gd name="connsiteX122" fmla="*/ 295336 w 606094"/>
              <a:gd name="connsiteY122" fmla="*/ 299332 h 571035"/>
              <a:gd name="connsiteX123" fmla="*/ 292275 w 606094"/>
              <a:gd name="connsiteY123" fmla="*/ 291819 h 571035"/>
              <a:gd name="connsiteX124" fmla="*/ 295336 w 606094"/>
              <a:gd name="connsiteY124" fmla="*/ 284214 h 571035"/>
              <a:gd name="connsiteX125" fmla="*/ 302941 w 606094"/>
              <a:gd name="connsiteY125" fmla="*/ 281153 h 571035"/>
              <a:gd name="connsiteX126" fmla="*/ 265902 w 606094"/>
              <a:gd name="connsiteY126" fmla="*/ 145879 h 571035"/>
              <a:gd name="connsiteX127" fmla="*/ 285862 w 606094"/>
              <a:gd name="connsiteY127" fmla="*/ 208919 h 571035"/>
              <a:gd name="connsiteX128" fmla="*/ 288554 w 606094"/>
              <a:gd name="connsiteY128" fmla="*/ 217447 h 571035"/>
              <a:gd name="connsiteX129" fmla="*/ 297466 w 606094"/>
              <a:gd name="connsiteY129" fmla="*/ 192139 h 571035"/>
              <a:gd name="connsiteX130" fmla="*/ 302943 w 606094"/>
              <a:gd name="connsiteY130" fmla="*/ 162102 h 571035"/>
              <a:gd name="connsiteX131" fmla="*/ 303036 w 606094"/>
              <a:gd name="connsiteY131" fmla="*/ 162102 h 571035"/>
              <a:gd name="connsiteX132" fmla="*/ 303129 w 606094"/>
              <a:gd name="connsiteY132" fmla="*/ 162102 h 571035"/>
              <a:gd name="connsiteX133" fmla="*/ 308606 w 606094"/>
              <a:gd name="connsiteY133" fmla="*/ 192139 h 571035"/>
              <a:gd name="connsiteX134" fmla="*/ 317518 w 606094"/>
              <a:gd name="connsiteY134" fmla="*/ 217447 h 571035"/>
              <a:gd name="connsiteX135" fmla="*/ 320210 w 606094"/>
              <a:gd name="connsiteY135" fmla="*/ 208919 h 571035"/>
              <a:gd name="connsiteX136" fmla="*/ 340170 w 606094"/>
              <a:gd name="connsiteY136" fmla="*/ 145879 h 571035"/>
              <a:gd name="connsiteX137" fmla="*/ 381667 w 606094"/>
              <a:gd name="connsiteY137" fmla="*/ 165903 h 571035"/>
              <a:gd name="connsiteX138" fmla="*/ 408960 w 606094"/>
              <a:gd name="connsiteY138" fmla="*/ 243683 h 571035"/>
              <a:gd name="connsiteX139" fmla="*/ 303129 w 606094"/>
              <a:gd name="connsiteY139" fmla="*/ 243683 h 571035"/>
              <a:gd name="connsiteX140" fmla="*/ 297744 w 606094"/>
              <a:gd name="connsiteY140" fmla="*/ 243683 h 571035"/>
              <a:gd name="connsiteX141" fmla="*/ 197112 w 606094"/>
              <a:gd name="connsiteY141" fmla="*/ 243683 h 571035"/>
              <a:gd name="connsiteX142" fmla="*/ 224405 w 606094"/>
              <a:gd name="connsiteY142" fmla="*/ 165903 h 571035"/>
              <a:gd name="connsiteX143" fmla="*/ 265902 w 606094"/>
              <a:gd name="connsiteY143" fmla="*/ 145879 h 571035"/>
              <a:gd name="connsiteX144" fmla="*/ 299341 w 606094"/>
              <a:gd name="connsiteY144" fmla="*/ 171 h 571035"/>
              <a:gd name="connsiteX145" fmla="*/ 326172 w 606094"/>
              <a:gd name="connsiteY145" fmla="*/ 5918 h 571035"/>
              <a:gd name="connsiteX146" fmla="*/ 339355 w 606094"/>
              <a:gd name="connsiteY146" fmla="*/ 17967 h 571035"/>
              <a:gd name="connsiteX147" fmla="*/ 353652 w 606094"/>
              <a:gd name="connsiteY147" fmla="*/ 63570 h 571035"/>
              <a:gd name="connsiteX148" fmla="*/ 351795 w 606094"/>
              <a:gd name="connsiteY148" fmla="*/ 70614 h 571035"/>
              <a:gd name="connsiteX149" fmla="*/ 356530 w 606094"/>
              <a:gd name="connsiteY149" fmla="*/ 89801 h 571035"/>
              <a:gd name="connsiteX150" fmla="*/ 347246 w 606094"/>
              <a:gd name="connsiteY150" fmla="*/ 106021 h 571035"/>
              <a:gd name="connsiteX151" fmla="*/ 314566 w 606094"/>
              <a:gd name="connsiteY151" fmla="*/ 146155 h 571035"/>
              <a:gd name="connsiteX152" fmla="*/ 290707 w 606094"/>
              <a:gd name="connsiteY152" fmla="*/ 146155 h 571035"/>
              <a:gd name="connsiteX153" fmla="*/ 258120 w 606094"/>
              <a:gd name="connsiteY153" fmla="*/ 105836 h 571035"/>
              <a:gd name="connsiteX154" fmla="*/ 248836 w 606094"/>
              <a:gd name="connsiteY154" fmla="*/ 90079 h 571035"/>
              <a:gd name="connsiteX155" fmla="*/ 253570 w 606094"/>
              <a:gd name="connsiteY155" fmla="*/ 70892 h 571035"/>
              <a:gd name="connsiteX156" fmla="*/ 251714 w 606094"/>
              <a:gd name="connsiteY156" fmla="*/ 63848 h 571035"/>
              <a:gd name="connsiteX157" fmla="*/ 251528 w 606094"/>
              <a:gd name="connsiteY157" fmla="*/ 41325 h 571035"/>
              <a:gd name="connsiteX158" fmla="*/ 264711 w 606094"/>
              <a:gd name="connsiteY158" fmla="*/ 18338 h 571035"/>
              <a:gd name="connsiteX159" fmla="*/ 276781 w 606094"/>
              <a:gd name="connsiteY159" fmla="*/ 8327 h 571035"/>
              <a:gd name="connsiteX160" fmla="*/ 288571 w 606094"/>
              <a:gd name="connsiteY160" fmla="*/ 2303 h 571035"/>
              <a:gd name="connsiteX161" fmla="*/ 299341 w 606094"/>
              <a:gd name="connsiteY161" fmla="*/ 171 h 57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6094" h="571035">
                <a:moveTo>
                  <a:pt x="463006" y="473231"/>
                </a:moveTo>
                <a:lnTo>
                  <a:pt x="482877" y="536271"/>
                </a:lnTo>
                <a:lnTo>
                  <a:pt x="485662" y="544799"/>
                </a:lnTo>
                <a:lnTo>
                  <a:pt x="494576" y="519491"/>
                </a:lnTo>
                <a:cubicBezTo>
                  <a:pt x="473963" y="490752"/>
                  <a:pt x="496155" y="489454"/>
                  <a:pt x="499962" y="489454"/>
                </a:cubicBezTo>
                <a:lnTo>
                  <a:pt x="500147" y="489454"/>
                </a:lnTo>
                <a:lnTo>
                  <a:pt x="500240" y="489454"/>
                </a:lnTo>
                <a:cubicBezTo>
                  <a:pt x="504047" y="489454"/>
                  <a:pt x="526239" y="490752"/>
                  <a:pt x="505719" y="519491"/>
                </a:cubicBezTo>
                <a:lnTo>
                  <a:pt x="514633" y="544799"/>
                </a:lnTo>
                <a:lnTo>
                  <a:pt x="517325" y="536271"/>
                </a:lnTo>
                <a:lnTo>
                  <a:pt x="537289" y="473231"/>
                </a:lnTo>
                <a:cubicBezTo>
                  <a:pt x="537289" y="473231"/>
                  <a:pt x="552888" y="483336"/>
                  <a:pt x="578702" y="493255"/>
                </a:cubicBezTo>
                <a:cubicBezTo>
                  <a:pt x="607208" y="503638"/>
                  <a:pt x="605444" y="527093"/>
                  <a:pt x="606094" y="571035"/>
                </a:cubicBezTo>
                <a:lnTo>
                  <a:pt x="500240" y="571035"/>
                </a:lnTo>
                <a:lnTo>
                  <a:pt x="494762" y="571035"/>
                </a:lnTo>
                <a:lnTo>
                  <a:pt x="394108" y="571035"/>
                </a:lnTo>
                <a:cubicBezTo>
                  <a:pt x="394758" y="527093"/>
                  <a:pt x="392901" y="503638"/>
                  <a:pt x="421500" y="493255"/>
                </a:cubicBezTo>
                <a:cubicBezTo>
                  <a:pt x="447499" y="483336"/>
                  <a:pt x="463006" y="473231"/>
                  <a:pt x="463006" y="473231"/>
                </a:cubicBezTo>
                <a:close/>
                <a:moveTo>
                  <a:pt x="68798" y="473231"/>
                </a:moveTo>
                <a:lnTo>
                  <a:pt x="88759" y="536271"/>
                </a:lnTo>
                <a:lnTo>
                  <a:pt x="91452" y="544799"/>
                </a:lnTo>
                <a:lnTo>
                  <a:pt x="100365" y="519491"/>
                </a:lnTo>
                <a:cubicBezTo>
                  <a:pt x="79846" y="490752"/>
                  <a:pt x="102036" y="489454"/>
                  <a:pt x="105843" y="489454"/>
                </a:cubicBezTo>
                <a:lnTo>
                  <a:pt x="105936" y="489454"/>
                </a:lnTo>
                <a:lnTo>
                  <a:pt x="106121" y="489454"/>
                </a:lnTo>
                <a:cubicBezTo>
                  <a:pt x="109928" y="489454"/>
                  <a:pt x="132118" y="490752"/>
                  <a:pt x="111506" y="519491"/>
                </a:cubicBezTo>
                <a:lnTo>
                  <a:pt x="120419" y="544799"/>
                </a:lnTo>
                <a:lnTo>
                  <a:pt x="123205" y="536271"/>
                </a:lnTo>
                <a:lnTo>
                  <a:pt x="143073" y="473231"/>
                </a:lnTo>
                <a:cubicBezTo>
                  <a:pt x="143073" y="473231"/>
                  <a:pt x="158671" y="483336"/>
                  <a:pt x="184575" y="493255"/>
                </a:cubicBezTo>
                <a:cubicBezTo>
                  <a:pt x="213171" y="503638"/>
                  <a:pt x="211314" y="527093"/>
                  <a:pt x="211964" y="571035"/>
                </a:cubicBezTo>
                <a:lnTo>
                  <a:pt x="106121" y="571035"/>
                </a:lnTo>
                <a:lnTo>
                  <a:pt x="100643" y="571035"/>
                </a:lnTo>
                <a:lnTo>
                  <a:pt x="0" y="571035"/>
                </a:lnTo>
                <a:cubicBezTo>
                  <a:pt x="650" y="527093"/>
                  <a:pt x="-1207" y="503638"/>
                  <a:pt x="27389" y="493255"/>
                </a:cubicBezTo>
                <a:cubicBezTo>
                  <a:pt x="53386" y="483336"/>
                  <a:pt x="68798" y="473231"/>
                  <a:pt x="68798" y="473231"/>
                </a:cubicBezTo>
                <a:close/>
                <a:moveTo>
                  <a:pt x="381540" y="425106"/>
                </a:moveTo>
                <a:cubicBezTo>
                  <a:pt x="387425" y="425106"/>
                  <a:pt x="392196" y="429877"/>
                  <a:pt x="392196" y="435762"/>
                </a:cubicBezTo>
                <a:cubicBezTo>
                  <a:pt x="392196" y="441647"/>
                  <a:pt x="387425" y="446418"/>
                  <a:pt x="381540" y="446418"/>
                </a:cubicBezTo>
                <a:cubicBezTo>
                  <a:pt x="375655" y="446418"/>
                  <a:pt x="370884" y="441647"/>
                  <a:pt x="370884" y="435762"/>
                </a:cubicBezTo>
                <a:cubicBezTo>
                  <a:pt x="370884" y="429877"/>
                  <a:pt x="375655" y="425106"/>
                  <a:pt x="381540" y="425106"/>
                </a:cubicBezTo>
                <a:close/>
                <a:moveTo>
                  <a:pt x="224321" y="425106"/>
                </a:moveTo>
                <a:cubicBezTo>
                  <a:pt x="230206" y="425106"/>
                  <a:pt x="234977" y="429877"/>
                  <a:pt x="234977" y="435762"/>
                </a:cubicBezTo>
                <a:cubicBezTo>
                  <a:pt x="234977" y="441647"/>
                  <a:pt x="230206" y="446418"/>
                  <a:pt x="224321" y="446418"/>
                </a:cubicBezTo>
                <a:cubicBezTo>
                  <a:pt x="218436" y="446418"/>
                  <a:pt x="213665" y="441647"/>
                  <a:pt x="213665" y="435762"/>
                </a:cubicBezTo>
                <a:cubicBezTo>
                  <a:pt x="213665" y="429877"/>
                  <a:pt x="218436" y="425106"/>
                  <a:pt x="224321" y="425106"/>
                </a:cubicBezTo>
                <a:close/>
                <a:moveTo>
                  <a:pt x="355254" y="408241"/>
                </a:moveTo>
                <a:cubicBezTo>
                  <a:pt x="361119" y="408241"/>
                  <a:pt x="365874" y="412996"/>
                  <a:pt x="365874" y="418861"/>
                </a:cubicBezTo>
                <a:cubicBezTo>
                  <a:pt x="365874" y="424726"/>
                  <a:pt x="361119" y="429481"/>
                  <a:pt x="355254" y="429481"/>
                </a:cubicBezTo>
                <a:cubicBezTo>
                  <a:pt x="349389" y="429481"/>
                  <a:pt x="344634" y="424726"/>
                  <a:pt x="344634" y="418861"/>
                </a:cubicBezTo>
                <a:cubicBezTo>
                  <a:pt x="344634" y="412996"/>
                  <a:pt x="349389" y="408241"/>
                  <a:pt x="355254" y="408241"/>
                </a:cubicBezTo>
                <a:close/>
                <a:moveTo>
                  <a:pt x="250535" y="408241"/>
                </a:moveTo>
                <a:cubicBezTo>
                  <a:pt x="256400" y="408241"/>
                  <a:pt x="261155" y="412996"/>
                  <a:pt x="261155" y="418861"/>
                </a:cubicBezTo>
                <a:cubicBezTo>
                  <a:pt x="261155" y="424726"/>
                  <a:pt x="256400" y="429481"/>
                  <a:pt x="250535" y="429481"/>
                </a:cubicBezTo>
                <a:cubicBezTo>
                  <a:pt x="244670" y="429481"/>
                  <a:pt x="239915" y="424726"/>
                  <a:pt x="239915" y="418861"/>
                </a:cubicBezTo>
                <a:cubicBezTo>
                  <a:pt x="239915" y="412996"/>
                  <a:pt x="244670" y="408241"/>
                  <a:pt x="250535" y="408241"/>
                </a:cubicBezTo>
                <a:close/>
                <a:moveTo>
                  <a:pt x="334912" y="393063"/>
                </a:moveTo>
                <a:cubicBezTo>
                  <a:pt x="339833" y="396210"/>
                  <a:pt x="341318" y="402782"/>
                  <a:pt x="338069" y="407688"/>
                </a:cubicBezTo>
                <a:cubicBezTo>
                  <a:pt x="334912" y="412687"/>
                  <a:pt x="328321" y="414168"/>
                  <a:pt x="323400" y="410928"/>
                </a:cubicBezTo>
                <a:cubicBezTo>
                  <a:pt x="318387" y="407688"/>
                  <a:pt x="316902" y="401209"/>
                  <a:pt x="320151" y="396210"/>
                </a:cubicBezTo>
                <a:cubicBezTo>
                  <a:pt x="323400" y="391304"/>
                  <a:pt x="329899" y="389823"/>
                  <a:pt x="334912" y="393063"/>
                </a:cubicBezTo>
                <a:close/>
                <a:moveTo>
                  <a:pt x="271028" y="393063"/>
                </a:moveTo>
                <a:cubicBezTo>
                  <a:pt x="275938" y="389823"/>
                  <a:pt x="282517" y="391304"/>
                  <a:pt x="285667" y="396210"/>
                </a:cubicBezTo>
                <a:cubicBezTo>
                  <a:pt x="288817" y="401209"/>
                  <a:pt x="287427" y="407688"/>
                  <a:pt x="282517" y="410928"/>
                </a:cubicBezTo>
                <a:cubicBezTo>
                  <a:pt x="277513" y="414168"/>
                  <a:pt x="271028" y="412687"/>
                  <a:pt x="267785" y="407688"/>
                </a:cubicBezTo>
                <a:cubicBezTo>
                  <a:pt x="264542" y="402782"/>
                  <a:pt x="266024" y="396210"/>
                  <a:pt x="271028" y="393063"/>
                </a:cubicBezTo>
                <a:close/>
                <a:moveTo>
                  <a:pt x="302895" y="374511"/>
                </a:moveTo>
                <a:cubicBezTo>
                  <a:pt x="308760" y="374511"/>
                  <a:pt x="313515" y="379266"/>
                  <a:pt x="313515" y="385131"/>
                </a:cubicBezTo>
                <a:cubicBezTo>
                  <a:pt x="313515" y="390996"/>
                  <a:pt x="308760" y="395751"/>
                  <a:pt x="302895" y="395751"/>
                </a:cubicBezTo>
                <a:cubicBezTo>
                  <a:pt x="297030" y="395751"/>
                  <a:pt x="292275" y="390996"/>
                  <a:pt x="292275" y="385131"/>
                </a:cubicBezTo>
                <a:cubicBezTo>
                  <a:pt x="292275" y="379266"/>
                  <a:pt x="297030" y="374511"/>
                  <a:pt x="302895" y="374511"/>
                </a:cubicBezTo>
                <a:close/>
                <a:moveTo>
                  <a:pt x="302895" y="343321"/>
                </a:moveTo>
                <a:cubicBezTo>
                  <a:pt x="308760" y="343321"/>
                  <a:pt x="313515" y="348076"/>
                  <a:pt x="313515" y="353941"/>
                </a:cubicBezTo>
                <a:cubicBezTo>
                  <a:pt x="313515" y="359806"/>
                  <a:pt x="308760" y="364561"/>
                  <a:pt x="302895" y="364561"/>
                </a:cubicBezTo>
                <a:cubicBezTo>
                  <a:pt x="297030" y="364561"/>
                  <a:pt x="292275" y="359806"/>
                  <a:pt x="292275" y="353941"/>
                </a:cubicBezTo>
                <a:cubicBezTo>
                  <a:pt x="292275" y="348076"/>
                  <a:pt x="297030" y="343321"/>
                  <a:pt x="302895" y="343321"/>
                </a:cubicBezTo>
                <a:close/>
                <a:moveTo>
                  <a:pt x="496430" y="327594"/>
                </a:moveTo>
                <a:cubicBezTo>
                  <a:pt x="508035" y="326667"/>
                  <a:pt x="516948" y="329633"/>
                  <a:pt x="523261" y="333341"/>
                </a:cubicBezTo>
                <a:cubicBezTo>
                  <a:pt x="532823" y="338531"/>
                  <a:pt x="536351" y="345390"/>
                  <a:pt x="536351" y="345390"/>
                </a:cubicBezTo>
                <a:cubicBezTo>
                  <a:pt x="536351" y="345390"/>
                  <a:pt x="558076" y="346873"/>
                  <a:pt x="550741" y="390993"/>
                </a:cubicBezTo>
                <a:cubicBezTo>
                  <a:pt x="550370" y="393403"/>
                  <a:pt x="549720" y="395720"/>
                  <a:pt x="548885" y="398037"/>
                </a:cubicBezTo>
                <a:cubicBezTo>
                  <a:pt x="553341" y="397666"/>
                  <a:pt x="558447" y="400169"/>
                  <a:pt x="553619" y="417224"/>
                </a:cubicBezTo>
                <a:cubicBezTo>
                  <a:pt x="550091" y="429736"/>
                  <a:pt x="546749" y="433166"/>
                  <a:pt x="544335" y="433444"/>
                </a:cubicBezTo>
                <a:cubicBezTo>
                  <a:pt x="541922" y="448089"/>
                  <a:pt x="530224" y="466904"/>
                  <a:pt x="511656" y="473578"/>
                </a:cubicBezTo>
                <a:cubicBezTo>
                  <a:pt x="503950" y="476266"/>
                  <a:pt x="495409" y="476266"/>
                  <a:pt x="487703" y="473578"/>
                </a:cubicBezTo>
                <a:cubicBezTo>
                  <a:pt x="468949" y="466904"/>
                  <a:pt x="457530" y="448089"/>
                  <a:pt x="455209" y="433259"/>
                </a:cubicBezTo>
                <a:cubicBezTo>
                  <a:pt x="452702" y="433073"/>
                  <a:pt x="449360" y="429551"/>
                  <a:pt x="445925" y="417502"/>
                </a:cubicBezTo>
                <a:cubicBezTo>
                  <a:pt x="441097" y="400447"/>
                  <a:pt x="446296" y="397944"/>
                  <a:pt x="450567" y="398315"/>
                </a:cubicBezTo>
                <a:cubicBezTo>
                  <a:pt x="449731" y="395998"/>
                  <a:pt x="449081" y="393588"/>
                  <a:pt x="448710" y="391271"/>
                </a:cubicBezTo>
                <a:cubicBezTo>
                  <a:pt x="447132" y="383207"/>
                  <a:pt x="446760" y="375792"/>
                  <a:pt x="448617" y="368748"/>
                </a:cubicBezTo>
                <a:cubicBezTo>
                  <a:pt x="450845" y="359293"/>
                  <a:pt x="455951" y="351693"/>
                  <a:pt x="461708" y="345761"/>
                </a:cubicBezTo>
                <a:cubicBezTo>
                  <a:pt x="465328" y="341961"/>
                  <a:pt x="469506" y="338531"/>
                  <a:pt x="473870" y="335750"/>
                </a:cubicBezTo>
                <a:cubicBezTo>
                  <a:pt x="477305" y="333341"/>
                  <a:pt x="481297" y="331209"/>
                  <a:pt x="485660" y="329726"/>
                </a:cubicBezTo>
                <a:cubicBezTo>
                  <a:pt x="489095" y="328521"/>
                  <a:pt x="492531" y="327779"/>
                  <a:pt x="496430" y="327594"/>
                </a:cubicBezTo>
                <a:close/>
                <a:moveTo>
                  <a:pt x="102393" y="327594"/>
                </a:moveTo>
                <a:cubicBezTo>
                  <a:pt x="113998" y="326667"/>
                  <a:pt x="122910" y="329633"/>
                  <a:pt x="129224" y="333341"/>
                </a:cubicBezTo>
                <a:cubicBezTo>
                  <a:pt x="138786" y="338531"/>
                  <a:pt x="142314" y="345390"/>
                  <a:pt x="142314" y="345390"/>
                </a:cubicBezTo>
                <a:cubicBezTo>
                  <a:pt x="142314" y="345390"/>
                  <a:pt x="164039" y="346873"/>
                  <a:pt x="156704" y="390993"/>
                </a:cubicBezTo>
                <a:cubicBezTo>
                  <a:pt x="156333" y="393403"/>
                  <a:pt x="155683" y="395720"/>
                  <a:pt x="154847" y="398037"/>
                </a:cubicBezTo>
                <a:cubicBezTo>
                  <a:pt x="159304" y="397666"/>
                  <a:pt x="164410" y="400169"/>
                  <a:pt x="159582" y="417224"/>
                </a:cubicBezTo>
                <a:cubicBezTo>
                  <a:pt x="156054" y="429736"/>
                  <a:pt x="152712" y="433166"/>
                  <a:pt x="150298" y="433444"/>
                </a:cubicBezTo>
                <a:cubicBezTo>
                  <a:pt x="147884" y="448089"/>
                  <a:pt x="136187" y="466904"/>
                  <a:pt x="117618" y="473578"/>
                </a:cubicBezTo>
                <a:cubicBezTo>
                  <a:pt x="109913" y="476266"/>
                  <a:pt x="101371" y="476266"/>
                  <a:pt x="93666" y="473578"/>
                </a:cubicBezTo>
                <a:cubicBezTo>
                  <a:pt x="74912" y="466904"/>
                  <a:pt x="63493" y="448089"/>
                  <a:pt x="61172" y="433259"/>
                </a:cubicBezTo>
                <a:cubicBezTo>
                  <a:pt x="58665" y="433073"/>
                  <a:pt x="55323" y="429551"/>
                  <a:pt x="51888" y="417502"/>
                </a:cubicBezTo>
                <a:cubicBezTo>
                  <a:pt x="47060" y="400447"/>
                  <a:pt x="52259" y="397944"/>
                  <a:pt x="56530" y="398315"/>
                </a:cubicBezTo>
                <a:cubicBezTo>
                  <a:pt x="55694" y="395998"/>
                  <a:pt x="55044" y="393588"/>
                  <a:pt x="54673" y="391271"/>
                </a:cubicBezTo>
                <a:cubicBezTo>
                  <a:pt x="53095" y="383207"/>
                  <a:pt x="52723" y="375792"/>
                  <a:pt x="54580" y="368748"/>
                </a:cubicBezTo>
                <a:cubicBezTo>
                  <a:pt x="56808" y="359293"/>
                  <a:pt x="61914" y="351693"/>
                  <a:pt x="67670" y="345761"/>
                </a:cubicBezTo>
                <a:cubicBezTo>
                  <a:pt x="71291" y="341961"/>
                  <a:pt x="75469" y="338531"/>
                  <a:pt x="79833" y="335750"/>
                </a:cubicBezTo>
                <a:cubicBezTo>
                  <a:pt x="83268" y="333341"/>
                  <a:pt x="87260" y="331209"/>
                  <a:pt x="91623" y="329726"/>
                </a:cubicBezTo>
                <a:cubicBezTo>
                  <a:pt x="95058" y="328521"/>
                  <a:pt x="98493" y="327779"/>
                  <a:pt x="102393" y="327594"/>
                </a:cubicBezTo>
                <a:close/>
                <a:moveTo>
                  <a:pt x="302941" y="312272"/>
                </a:moveTo>
                <a:cubicBezTo>
                  <a:pt x="308877" y="312272"/>
                  <a:pt x="313515" y="317002"/>
                  <a:pt x="313515" y="322938"/>
                </a:cubicBezTo>
                <a:cubicBezTo>
                  <a:pt x="313515" y="328689"/>
                  <a:pt x="308877" y="333512"/>
                  <a:pt x="302941" y="333512"/>
                </a:cubicBezTo>
                <a:cubicBezTo>
                  <a:pt x="297098" y="333512"/>
                  <a:pt x="292275" y="328874"/>
                  <a:pt x="292275" y="322938"/>
                </a:cubicBezTo>
                <a:cubicBezTo>
                  <a:pt x="292275" y="317095"/>
                  <a:pt x="297005" y="312272"/>
                  <a:pt x="302941" y="312272"/>
                </a:cubicBezTo>
                <a:close/>
                <a:moveTo>
                  <a:pt x="302941" y="281153"/>
                </a:moveTo>
                <a:cubicBezTo>
                  <a:pt x="305724" y="281153"/>
                  <a:pt x="308506" y="282266"/>
                  <a:pt x="310454" y="284214"/>
                </a:cubicBezTo>
                <a:cubicBezTo>
                  <a:pt x="312402" y="286254"/>
                  <a:pt x="313515" y="288944"/>
                  <a:pt x="313515" y="291819"/>
                </a:cubicBezTo>
                <a:cubicBezTo>
                  <a:pt x="313515" y="294602"/>
                  <a:pt x="312402" y="297384"/>
                  <a:pt x="310454" y="299332"/>
                </a:cubicBezTo>
                <a:cubicBezTo>
                  <a:pt x="308506" y="301280"/>
                  <a:pt x="305724" y="302393"/>
                  <a:pt x="302941" y="302393"/>
                </a:cubicBezTo>
                <a:cubicBezTo>
                  <a:pt x="300066" y="302393"/>
                  <a:pt x="297376" y="301280"/>
                  <a:pt x="295336" y="299332"/>
                </a:cubicBezTo>
                <a:cubicBezTo>
                  <a:pt x="293388" y="297384"/>
                  <a:pt x="292275" y="294602"/>
                  <a:pt x="292275" y="291819"/>
                </a:cubicBezTo>
                <a:cubicBezTo>
                  <a:pt x="292275" y="288944"/>
                  <a:pt x="293388" y="286254"/>
                  <a:pt x="295336" y="284214"/>
                </a:cubicBezTo>
                <a:cubicBezTo>
                  <a:pt x="297376" y="282266"/>
                  <a:pt x="300066" y="281153"/>
                  <a:pt x="302941" y="281153"/>
                </a:cubicBezTo>
                <a:close/>
                <a:moveTo>
                  <a:pt x="265902" y="145879"/>
                </a:moveTo>
                <a:lnTo>
                  <a:pt x="285862" y="208919"/>
                </a:lnTo>
                <a:lnTo>
                  <a:pt x="288554" y="217447"/>
                </a:lnTo>
                <a:lnTo>
                  <a:pt x="297466" y="192139"/>
                </a:lnTo>
                <a:cubicBezTo>
                  <a:pt x="276949" y="163493"/>
                  <a:pt x="299044" y="162102"/>
                  <a:pt x="302943" y="162102"/>
                </a:cubicBezTo>
                <a:lnTo>
                  <a:pt x="303036" y="162102"/>
                </a:lnTo>
                <a:lnTo>
                  <a:pt x="303129" y="162102"/>
                </a:lnTo>
                <a:cubicBezTo>
                  <a:pt x="307028" y="162102"/>
                  <a:pt x="329122" y="163493"/>
                  <a:pt x="308606" y="192139"/>
                </a:cubicBezTo>
                <a:lnTo>
                  <a:pt x="317518" y="217447"/>
                </a:lnTo>
                <a:lnTo>
                  <a:pt x="320210" y="208919"/>
                </a:lnTo>
                <a:lnTo>
                  <a:pt x="340170" y="145879"/>
                </a:lnTo>
                <a:cubicBezTo>
                  <a:pt x="340170" y="145879"/>
                  <a:pt x="355766" y="156077"/>
                  <a:pt x="381667" y="165903"/>
                </a:cubicBezTo>
                <a:cubicBezTo>
                  <a:pt x="410260" y="176286"/>
                  <a:pt x="408403" y="199648"/>
                  <a:pt x="408960" y="243683"/>
                </a:cubicBezTo>
                <a:lnTo>
                  <a:pt x="303129" y="243683"/>
                </a:lnTo>
                <a:lnTo>
                  <a:pt x="297744" y="243683"/>
                </a:lnTo>
                <a:lnTo>
                  <a:pt x="197112" y="243683"/>
                </a:lnTo>
                <a:cubicBezTo>
                  <a:pt x="197669" y="199833"/>
                  <a:pt x="195812" y="176286"/>
                  <a:pt x="224405" y="165903"/>
                </a:cubicBezTo>
                <a:cubicBezTo>
                  <a:pt x="250399" y="156077"/>
                  <a:pt x="265902" y="145879"/>
                  <a:pt x="265902" y="145879"/>
                </a:cubicBezTo>
                <a:close/>
                <a:moveTo>
                  <a:pt x="299341" y="171"/>
                </a:moveTo>
                <a:cubicBezTo>
                  <a:pt x="310946" y="-756"/>
                  <a:pt x="319858" y="2210"/>
                  <a:pt x="326172" y="5918"/>
                </a:cubicBezTo>
                <a:cubicBezTo>
                  <a:pt x="335734" y="11108"/>
                  <a:pt x="339355" y="17967"/>
                  <a:pt x="339355" y="17967"/>
                </a:cubicBezTo>
                <a:cubicBezTo>
                  <a:pt x="339355" y="17967"/>
                  <a:pt x="360987" y="19450"/>
                  <a:pt x="353652" y="63570"/>
                </a:cubicBezTo>
                <a:cubicBezTo>
                  <a:pt x="353281" y="65980"/>
                  <a:pt x="352724" y="68297"/>
                  <a:pt x="351795" y="70614"/>
                </a:cubicBezTo>
                <a:cubicBezTo>
                  <a:pt x="356252" y="70243"/>
                  <a:pt x="361358" y="72746"/>
                  <a:pt x="356530" y="89801"/>
                </a:cubicBezTo>
                <a:cubicBezTo>
                  <a:pt x="353095" y="102313"/>
                  <a:pt x="349753" y="105743"/>
                  <a:pt x="347246" y="106021"/>
                </a:cubicBezTo>
                <a:cubicBezTo>
                  <a:pt x="344925" y="120666"/>
                  <a:pt x="333135" y="139481"/>
                  <a:pt x="314566" y="146155"/>
                </a:cubicBezTo>
                <a:cubicBezTo>
                  <a:pt x="306861" y="148843"/>
                  <a:pt x="298319" y="148843"/>
                  <a:pt x="290707" y="146155"/>
                </a:cubicBezTo>
                <a:cubicBezTo>
                  <a:pt x="271860" y="139481"/>
                  <a:pt x="260441" y="120666"/>
                  <a:pt x="258120" y="105836"/>
                </a:cubicBezTo>
                <a:cubicBezTo>
                  <a:pt x="255613" y="105743"/>
                  <a:pt x="252271" y="102128"/>
                  <a:pt x="248836" y="90079"/>
                </a:cubicBezTo>
                <a:cubicBezTo>
                  <a:pt x="244008" y="73024"/>
                  <a:pt x="249207" y="70521"/>
                  <a:pt x="253570" y="70892"/>
                </a:cubicBezTo>
                <a:cubicBezTo>
                  <a:pt x="252642" y="68575"/>
                  <a:pt x="252085" y="66165"/>
                  <a:pt x="251714" y="63848"/>
                </a:cubicBezTo>
                <a:cubicBezTo>
                  <a:pt x="250043" y="55784"/>
                  <a:pt x="249671" y="48369"/>
                  <a:pt x="251528" y="41325"/>
                </a:cubicBezTo>
                <a:cubicBezTo>
                  <a:pt x="253756" y="31870"/>
                  <a:pt x="258862" y="24270"/>
                  <a:pt x="264711" y="18338"/>
                </a:cubicBezTo>
                <a:cubicBezTo>
                  <a:pt x="268239" y="14538"/>
                  <a:pt x="272510" y="11108"/>
                  <a:pt x="276781" y="8327"/>
                </a:cubicBezTo>
                <a:cubicBezTo>
                  <a:pt x="280308" y="5918"/>
                  <a:pt x="284208" y="3786"/>
                  <a:pt x="288571" y="2303"/>
                </a:cubicBezTo>
                <a:cubicBezTo>
                  <a:pt x="292006" y="1098"/>
                  <a:pt x="295534" y="356"/>
                  <a:pt x="299341" y="171"/>
                </a:cubicBezTo>
                <a:close/>
              </a:path>
            </a:pathLst>
          </a:custGeom>
          <a:gradFill>
            <a:gsLst>
              <a:gs pos="2000">
                <a:srgbClr val="F33136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</p:sp>
      <p:sp>
        <p:nvSpPr>
          <p:cNvPr id="33" name="任意多边形: 形状 22">
            <a:extLst>
              <a:ext uri="{FF2B5EF4-FFF2-40B4-BE49-F238E27FC236}">
                <a16:creationId xmlns:a16="http://schemas.microsoft.com/office/drawing/2014/main" id="{915BD1EE-EB3C-47BD-ABEE-FFF1712534DA}"/>
              </a:ext>
            </a:extLst>
          </p:cNvPr>
          <p:cNvSpPr/>
          <p:nvPr/>
        </p:nvSpPr>
        <p:spPr>
          <a:xfrm>
            <a:off x="3814023" y="931807"/>
            <a:ext cx="395823" cy="475583"/>
          </a:xfrm>
          <a:custGeom>
            <a:avLst/>
            <a:gdLst>
              <a:gd name="connsiteX0" fmla="*/ 0 w 418701"/>
              <a:gd name="connsiteY0" fmla="*/ 0 h 539356"/>
              <a:gd name="connsiteX1" fmla="*/ 418701 w 418701"/>
              <a:gd name="connsiteY1" fmla="*/ 0 h 539356"/>
              <a:gd name="connsiteX2" fmla="*/ 418701 w 418701"/>
              <a:gd name="connsiteY2" fmla="*/ 142581 h 539356"/>
              <a:gd name="connsiteX3" fmla="*/ 418701 w 418701"/>
              <a:gd name="connsiteY3" fmla="*/ 396775 h 539356"/>
              <a:gd name="connsiteX4" fmla="*/ 418701 w 418701"/>
              <a:gd name="connsiteY4" fmla="*/ 539356 h 539356"/>
              <a:gd name="connsiteX5" fmla="*/ 209351 w 418701"/>
              <a:gd name="connsiteY5" fmla="*/ 335987 h 539356"/>
              <a:gd name="connsiteX6" fmla="*/ 0 w 418701"/>
              <a:gd name="connsiteY6" fmla="*/ 539356 h 539356"/>
              <a:gd name="connsiteX7" fmla="*/ 0 w 418701"/>
              <a:gd name="connsiteY7" fmla="*/ 396775 h 539356"/>
              <a:gd name="connsiteX8" fmla="*/ 0 w 418701"/>
              <a:gd name="connsiteY8" fmla="*/ 142581 h 539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701" h="539356">
                <a:moveTo>
                  <a:pt x="0" y="0"/>
                </a:moveTo>
                <a:lnTo>
                  <a:pt x="418701" y="0"/>
                </a:lnTo>
                <a:lnTo>
                  <a:pt x="418701" y="142581"/>
                </a:lnTo>
                <a:lnTo>
                  <a:pt x="418701" y="396775"/>
                </a:lnTo>
                <a:lnTo>
                  <a:pt x="418701" y="539356"/>
                </a:lnTo>
                <a:lnTo>
                  <a:pt x="209351" y="335987"/>
                </a:lnTo>
                <a:lnTo>
                  <a:pt x="0" y="539356"/>
                </a:lnTo>
                <a:lnTo>
                  <a:pt x="0" y="396775"/>
                </a:lnTo>
                <a:lnTo>
                  <a:pt x="0" y="142581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30921" y="948467"/>
            <a:ext cx="389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22">
            <a:extLst>
              <a:ext uri="{FF2B5EF4-FFF2-40B4-BE49-F238E27FC236}">
                <a16:creationId xmlns:a16="http://schemas.microsoft.com/office/drawing/2014/main" id="{915BD1EE-EB3C-47BD-ABEE-FFF1712534DA}"/>
              </a:ext>
            </a:extLst>
          </p:cNvPr>
          <p:cNvSpPr/>
          <p:nvPr/>
        </p:nvSpPr>
        <p:spPr>
          <a:xfrm>
            <a:off x="4985682" y="931807"/>
            <a:ext cx="395823" cy="475583"/>
          </a:xfrm>
          <a:custGeom>
            <a:avLst/>
            <a:gdLst>
              <a:gd name="connsiteX0" fmla="*/ 0 w 418701"/>
              <a:gd name="connsiteY0" fmla="*/ 0 h 539356"/>
              <a:gd name="connsiteX1" fmla="*/ 418701 w 418701"/>
              <a:gd name="connsiteY1" fmla="*/ 0 h 539356"/>
              <a:gd name="connsiteX2" fmla="*/ 418701 w 418701"/>
              <a:gd name="connsiteY2" fmla="*/ 142581 h 539356"/>
              <a:gd name="connsiteX3" fmla="*/ 418701 w 418701"/>
              <a:gd name="connsiteY3" fmla="*/ 396775 h 539356"/>
              <a:gd name="connsiteX4" fmla="*/ 418701 w 418701"/>
              <a:gd name="connsiteY4" fmla="*/ 539356 h 539356"/>
              <a:gd name="connsiteX5" fmla="*/ 209351 w 418701"/>
              <a:gd name="connsiteY5" fmla="*/ 335987 h 539356"/>
              <a:gd name="connsiteX6" fmla="*/ 0 w 418701"/>
              <a:gd name="connsiteY6" fmla="*/ 539356 h 539356"/>
              <a:gd name="connsiteX7" fmla="*/ 0 w 418701"/>
              <a:gd name="connsiteY7" fmla="*/ 396775 h 539356"/>
              <a:gd name="connsiteX8" fmla="*/ 0 w 418701"/>
              <a:gd name="connsiteY8" fmla="*/ 142581 h 539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701" h="539356">
                <a:moveTo>
                  <a:pt x="0" y="0"/>
                </a:moveTo>
                <a:lnTo>
                  <a:pt x="418701" y="0"/>
                </a:lnTo>
                <a:lnTo>
                  <a:pt x="418701" y="142581"/>
                </a:lnTo>
                <a:lnTo>
                  <a:pt x="418701" y="396775"/>
                </a:lnTo>
                <a:lnTo>
                  <a:pt x="418701" y="539356"/>
                </a:lnTo>
                <a:lnTo>
                  <a:pt x="209351" y="335987"/>
                </a:lnTo>
                <a:lnTo>
                  <a:pt x="0" y="539356"/>
                </a:lnTo>
                <a:lnTo>
                  <a:pt x="0" y="396775"/>
                </a:lnTo>
                <a:lnTo>
                  <a:pt x="0" y="142581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88045" y="948467"/>
            <a:ext cx="3898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任意多边形: 形状 22">
            <a:extLst>
              <a:ext uri="{FF2B5EF4-FFF2-40B4-BE49-F238E27FC236}">
                <a16:creationId xmlns:a16="http://schemas.microsoft.com/office/drawing/2014/main" id="{915BD1EE-EB3C-47BD-ABEE-FFF1712534DA}"/>
              </a:ext>
            </a:extLst>
          </p:cNvPr>
          <p:cNvSpPr/>
          <p:nvPr/>
        </p:nvSpPr>
        <p:spPr>
          <a:xfrm>
            <a:off x="3814023" y="2487132"/>
            <a:ext cx="395823" cy="475583"/>
          </a:xfrm>
          <a:custGeom>
            <a:avLst/>
            <a:gdLst>
              <a:gd name="connsiteX0" fmla="*/ 0 w 418701"/>
              <a:gd name="connsiteY0" fmla="*/ 0 h 539356"/>
              <a:gd name="connsiteX1" fmla="*/ 418701 w 418701"/>
              <a:gd name="connsiteY1" fmla="*/ 0 h 539356"/>
              <a:gd name="connsiteX2" fmla="*/ 418701 w 418701"/>
              <a:gd name="connsiteY2" fmla="*/ 142581 h 539356"/>
              <a:gd name="connsiteX3" fmla="*/ 418701 w 418701"/>
              <a:gd name="connsiteY3" fmla="*/ 396775 h 539356"/>
              <a:gd name="connsiteX4" fmla="*/ 418701 w 418701"/>
              <a:gd name="connsiteY4" fmla="*/ 539356 h 539356"/>
              <a:gd name="connsiteX5" fmla="*/ 209351 w 418701"/>
              <a:gd name="connsiteY5" fmla="*/ 335987 h 539356"/>
              <a:gd name="connsiteX6" fmla="*/ 0 w 418701"/>
              <a:gd name="connsiteY6" fmla="*/ 539356 h 539356"/>
              <a:gd name="connsiteX7" fmla="*/ 0 w 418701"/>
              <a:gd name="connsiteY7" fmla="*/ 396775 h 539356"/>
              <a:gd name="connsiteX8" fmla="*/ 0 w 418701"/>
              <a:gd name="connsiteY8" fmla="*/ 142581 h 539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701" h="539356">
                <a:moveTo>
                  <a:pt x="0" y="0"/>
                </a:moveTo>
                <a:lnTo>
                  <a:pt x="418701" y="0"/>
                </a:lnTo>
                <a:lnTo>
                  <a:pt x="418701" y="142581"/>
                </a:lnTo>
                <a:lnTo>
                  <a:pt x="418701" y="396775"/>
                </a:lnTo>
                <a:lnTo>
                  <a:pt x="418701" y="539356"/>
                </a:lnTo>
                <a:lnTo>
                  <a:pt x="209351" y="335987"/>
                </a:lnTo>
                <a:lnTo>
                  <a:pt x="0" y="539356"/>
                </a:lnTo>
                <a:lnTo>
                  <a:pt x="0" y="396775"/>
                </a:lnTo>
                <a:lnTo>
                  <a:pt x="0" y="142581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30921" y="2503792"/>
            <a:ext cx="3898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任意多边形: 形状 22">
            <a:extLst>
              <a:ext uri="{FF2B5EF4-FFF2-40B4-BE49-F238E27FC236}">
                <a16:creationId xmlns:a16="http://schemas.microsoft.com/office/drawing/2014/main" id="{915BD1EE-EB3C-47BD-ABEE-FFF1712534DA}"/>
              </a:ext>
            </a:extLst>
          </p:cNvPr>
          <p:cNvSpPr/>
          <p:nvPr/>
        </p:nvSpPr>
        <p:spPr>
          <a:xfrm>
            <a:off x="4985682" y="2487132"/>
            <a:ext cx="395823" cy="475583"/>
          </a:xfrm>
          <a:custGeom>
            <a:avLst/>
            <a:gdLst>
              <a:gd name="connsiteX0" fmla="*/ 0 w 418701"/>
              <a:gd name="connsiteY0" fmla="*/ 0 h 539356"/>
              <a:gd name="connsiteX1" fmla="*/ 418701 w 418701"/>
              <a:gd name="connsiteY1" fmla="*/ 0 h 539356"/>
              <a:gd name="connsiteX2" fmla="*/ 418701 w 418701"/>
              <a:gd name="connsiteY2" fmla="*/ 142581 h 539356"/>
              <a:gd name="connsiteX3" fmla="*/ 418701 w 418701"/>
              <a:gd name="connsiteY3" fmla="*/ 396775 h 539356"/>
              <a:gd name="connsiteX4" fmla="*/ 418701 w 418701"/>
              <a:gd name="connsiteY4" fmla="*/ 539356 h 539356"/>
              <a:gd name="connsiteX5" fmla="*/ 209351 w 418701"/>
              <a:gd name="connsiteY5" fmla="*/ 335987 h 539356"/>
              <a:gd name="connsiteX6" fmla="*/ 0 w 418701"/>
              <a:gd name="connsiteY6" fmla="*/ 539356 h 539356"/>
              <a:gd name="connsiteX7" fmla="*/ 0 w 418701"/>
              <a:gd name="connsiteY7" fmla="*/ 396775 h 539356"/>
              <a:gd name="connsiteX8" fmla="*/ 0 w 418701"/>
              <a:gd name="connsiteY8" fmla="*/ 142581 h 539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701" h="539356">
                <a:moveTo>
                  <a:pt x="0" y="0"/>
                </a:moveTo>
                <a:lnTo>
                  <a:pt x="418701" y="0"/>
                </a:lnTo>
                <a:lnTo>
                  <a:pt x="418701" y="142581"/>
                </a:lnTo>
                <a:lnTo>
                  <a:pt x="418701" y="396775"/>
                </a:lnTo>
                <a:lnTo>
                  <a:pt x="418701" y="539356"/>
                </a:lnTo>
                <a:lnTo>
                  <a:pt x="209351" y="335987"/>
                </a:lnTo>
                <a:lnTo>
                  <a:pt x="0" y="539356"/>
                </a:lnTo>
                <a:lnTo>
                  <a:pt x="0" y="396775"/>
                </a:lnTo>
                <a:lnTo>
                  <a:pt x="0" y="142581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88045" y="2503792"/>
            <a:ext cx="3898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965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51PPT模板网   www.51pptmoban.com">
  <a:themeElements>
    <a:clrScheme name="大红色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60000"/>
      </a:accent1>
      <a:accent2>
        <a:srgbClr val="D60000"/>
      </a:accent2>
      <a:accent3>
        <a:srgbClr val="D60000"/>
      </a:accent3>
      <a:accent4>
        <a:srgbClr val="D600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3cidkcl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1419</Words>
  <Application>Microsoft Office PowerPoint</Application>
  <PresentationFormat>全屏显示(16:9)</PresentationFormat>
  <Paragraphs>138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FZHei-B01S</vt:lpstr>
      <vt:lpstr>阿里巴巴普惠体 2.0 55 Regular</vt:lpstr>
      <vt:lpstr>微软雅黑</vt:lpstr>
      <vt:lpstr>优设标题黑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单击此处添加标题文本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简洁实用党建工作汇报通用ppt模板</dc:title>
  <dc:subject>党建</dc:subject>
  <dc:creator>51PPT模板网</dc:creator>
  <cp:keywords>www.51pptmoban.com</cp:keywords>
  <dc:description>www.51pptmoban.com</dc:description>
  <cp:lastModifiedBy>Win user</cp:lastModifiedBy>
  <cp:revision>733</cp:revision>
  <dcterms:created xsi:type="dcterms:W3CDTF">2015-05-27T08:42:08Z</dcterms:created>
  <dcterms:modified xsi:type="dcterms:W3CDTF">2022-05-31T07:59:54Z</dcterms:modified>
</cp:coreProperties>
</file>