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6" r:id="rId2"/>
    <p:sldId id="257" r:id="rId3"/>
    <p:sldId id="258" r:id="rId4"/>
    <p:sldId id="259" r:id="rId5"/>
    <p:sldId id="283" r:id="rId6"/>
    <p:sldId id="270" r:id="rId7"/>
    <p:sldId id="279" r:id="rId8"/>
    <p:sldId id="261" r:id="rId9"/>
    <p:sldId id="286" r:id="rId10"/>
    <p:sldId id="267" r:id="rId11"/>
    <p:sldId id="280" r:id="rId12"/>
    <p:sldId id="263" r:id="rId13"/>
    <p:sldId id="266" r:id="rId14"/>
    <p:sldId id="284" r:id="rId15"/>
    <p:sldId id="281" r:id="rId16"/>
    <p:sldId id="265" r:id="rId17"/>
    <p:sldId id="268" r:id="rId18"/>
    <p:sldId id="285" r:id="rId19"/>
    <p:sldId id="282" r:id="rId20"/>
    <p:sldId id="269" r:id="rId21"/>
    <p:sldId id="273" r:id="rId22"/>
    <p:sldId id="287" r:id="rId23"/>
    <p:sldId id="288" r:id="rId24"/>
    <p:sldId id="28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CAE1"/>
    <a:srgbClr val="006FB5"/>
    <a:srgbClr val="BA6429"/>
    <a:srgbClr val="973B57"/>
    <a:srgbClr val="973C57"/>
    <a:srgbClr val="993C58"/>
    <a:srgbClr val="1B8F9D"/>
    <a:srgbClr val="A0435E"/>
    <a:srgbClr val="78A621"/>
    <a:srgbClr val="B0D2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96314" autoAdjust="0"/>
  </p:normalViewPr>
  <p:slideViewPr>
    <p:cSldViewPr snapToGrid="0">
      <p:cViewPr>
        <p:scale>
          <a:sx n="66" d="100"/>
          <a:sy n="66" d="100"/>
        </p:scale>
        <p:origin x="1363" y="46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E74FCB-4583-4E40-885F-118E5D16390A}" type="datetimeFigureOut">
              <a:rPr lang="zh-CN" altLang="en-US" smtClean="0"/>
              <a:t>2021/10/20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D4142-FFBA-46FD-A6DD-5445EA697919}" type="slidenum">
              <a:rPr lang="zh-CN" altLang="en-US" smtClean="0"/>
              <a:t>‹#›</a:t>
            </a:fld>
            <a:endParaRPr lang="zh-CN" altLang="en-US"/>
          </a:p>
        </p:txBody>
      </p:sp>
    </p:spTree>
    <p:extLst>
      <p:ext uri="{BB962C8B-B14F-4D97-AF65-F5344CB8AC3E}">
        <p14:creationId xmlns:p14="http://schemas.microsoft.com/office/powerpoint/2010/main" val="2234540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a:t>
            </a:fld>
            <a:endParaRPr lang="zh-CN" altLang="en-US"/>
          </a:p>
        </p:txBody>
      </p:sp>
    </p:spTree>
    <p:extLst>
      <p:ext uri="{BB962C8B-B14F-4D97-AF65-F5344CB8AC3E}">
        <p14:creationId xmlns:p14="http://schemas.microsoft.com/office/powerpoint/2010/main" val="1365961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10</a:t>
            </a:fld>
            <a:endParaRPr lang="zh-CN" altLang="en-US"/>
          </a:p>
        </p:txBody>
      </p:sp>
    </p:spTree>
    <p:extLst>
      <p:ext uri="{BB962C8B-B14F-4D97-AF65-F5344CB8AC3E}">
        <p14:creationId xmlns:p14="http://schemas.microsoft.com/office/powerpoint/2010/main" val="3856066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11</a:t>
            </a:fld>
            <a:endParaRPr lang="zh-CN" altLang="en-US"/>
          </a:p>
        </p:txBody>
      </p:sp>
    </p:spTree>
    <p:extLst>
      <p:ext uri="{BB962C8B-B14F-4D97-AF65-F5344CB8AC3E}">
        <p14:creationId xmlns:p14="http://schemas.microsoft.com/office/powerpoint/2010/main" val="4141854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12</a:t>
            </a:fld>
            <a:endParaRPr lang="zh-CN" altLang="en-US"/>
          </a:p>
        </p:txBody>
      </p:sp>
    </p:spTree>
    <p:extLst>
      <p:ext uri="{BB962C8B-B14F-4D97-AF65-F5344CB8AC3E}">
        <p14:creationId xmlns:p14="http://schemas.microsoft.com/office/powerpoint/2010/main" val="194666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13</a:t>
            </a:fld>
            <a:endParaRPr lang="zh-CN" altLang="en-US"/>
          </a:p>
        </p:txBody>
      </p:sp>
    </p:spTree>
    <p:extLst>
      <p:ext uri="{BB962C8B-B14F-4D97-AF65-F5344CB8AC3E}">
        <p14:creationId xmlns:p14="http://schemas.microsoft.com/office/powerpoint/2010/main" val="669230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14</a:t>
            </a:fld>
            <a:endParaRPr lang="zh-CN" altLang="en-US"/>
          </a:p>
        </p:txBody>
      </p:sp>
    </p:spTree>
    <p:extLst>
      <p:ext uri="{BB962C8B-B14F-4D97-AF65-F5344CB8AC3E}">
        <p14:creationId xmlns:p14="http://schemas.microsoft.com/office/powerpoint/2010/main" val="3835576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15</a:t>
            </a:fld>
            <a:endParaRPr lang="zh-CN" altLang="en-US"/>
          </a:p>
        </p:txBody>
      </p:sp>
    </p:spTree>
    <p:extLst>
      <p:ext uri="{BB962C8B-B14F-4D97-AF65-F5344CB8AC3E}">
        <p14:creationId xmlns:p14="http://schemas.microsoft.com/office/powerpoint/2010/main" val="2566687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16</a:t>
            </a:fld>
            <a:endParaRPr lang="zh-CN" altLang="en-US"/>
          </a:p>
        </p:txBody>
      </p:sp>
    </p:spTree>
    <p:extLst>
      <p:ext uri="{BB962C8B-B14F-4D97-AF65-F5344CB8AC3E}">
        <p14:creationId xmlns:p14="http://schemas.microsoft.com/office/powerpoint/2010/main" val="2125397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17</a:t>
            </a:fld>
            <a:endParaRPr lang="zh-CN" altLang="en-US"/>
          </a:p>
        </p:txBody>
      </p:sp>
    </p:spTree>
    <p:extLst>
      <p:ext uri="{BB962C8B-B14F-4D97-AF65-F5344CB8AC3E}">
        <p14:creationId xmlns:p14="http://schemas.microsoft.com/office/powerpoint/2010/main" val="2591874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18</a:t>
            </a:fld>
            <a:endParaRPr lang="zh-CN" altLang="en-US"/>
          </a:p>
        </p:txBody>
      </p:sp>
    </p:spTree>
    <p:extLst>
      <p:ext uri="{BB962C8B-B14F-4D97-AF65-F5344CB8AC3E}">
        <p14:creationId xmlns:p14="http://schemas.microsoft.com/office/powerpoint/2010/main" val="1706484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19</a:t>
            </a:fld>
            <a:endParaRPr lang="zh-CN" altLang="en-US"/>
          </a:p>
        </p:txBody>
      </p:sp>
    </p:spTree>
    <p:extLst>
      <p:ext uri="{BB962C8B-B14F-4D97-AF65-F5344CB8AC3E}">
        <p14:creationId xmlns:p14="http://schemas.microsoft.com/office/powerpoint/2010/main" val="2184191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2</a:t>
            </a:fld>
            <a:endParaRPr lang="zh-CN" altLang="en-US"/>
          </a:p>
        </p:txBody>
      </p:sp>
    </p:spTree>
    <p:extLst>
      <p:ext uri="{BB962C8B-B14F-4D97-AF65-F5344CB8AC3E}">
        <p14:creationId xmlns:p14="http://schemas.microsoft.com/office/powerpoint/2010/main" val="151519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20</a:t>
            </a:fld>
            <a:endParaRPr lang="zh-CN" altLang="en-US"/>
          </a:p>
        </p:txBody>
      </p:sp>
    </p:spTree>
    <p:extLst>
      <p:ext uri="{BB962C8B-B14F-4D97-AF65-F5344CB8AC3E}">
        <p14:creationId xmlns:p14="http://schemas.microsoft.com/office/powerpoint/2010/main" val="1301592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21</a:t>
            </a:fld>
            <a:endParaRPr lang="zh-CN" altLang="en-US"/>
          </a:p>
        </p:txBody>
      </p:sp>
    </p:spTree>
    <p:extLst>
      <p:ext uri="{BB962C8B-B14F-4D97-AF65-F5344CB8AC3E}">
        <p14:creationId xmlns:p14="http://schemas.microsoft.com/office/powerpoint/2010/main" val="1085347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22</a:t>
            </a:fld>
            <a:endParaRPr lang="zh-CN" altLang="en-US"/>
          </a:p>
        </p:txBody>
      </p:sp>
    </p:spTree>
    <p:extLst>
      <p:ext uri="{BB962C8B-B14F-4D97-AF65-F5344CB8AC3E}">
        <p14:creationId xmlns:p14="http://schemas.microsoft.com/office/powerpoint/2010/main" val="1134949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23</a:t>
            </a:fld>
            <a:endParaRPr lang="zh-CN" altLang="en-US"/>
          </a:p>
        </p:txBody>
      </p:sp>
    </p:spTree>
    <p:extLst>
      <p:ext uri="{BB962C8B-B14F-4D97-AF65-F5344CB8AC3E}">
        <p14:creationId xmlns:p14="http://schemas.microsoft.com/office/powerpoint/2010/main" val="3116258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3</a:t>
            </a:fld>
            <a:endParaRPr lang="zh-CN" altLang="en-US"/>
          </a:p>
        </p:txBody>
      </p:sp>
    </p:spTree>
    <p:extLst>
      <p:ext uri="{BB962C8B-B14F-4D97-AF65-F5344CB8AC3E}">
        <p14:creationId xmlns:p14="http://schemas.microsoft.com/office/powerpoint/2010/main" val="4071080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4</a:t>
            </a:fld>
            <a:endParaRPr lang="zh-CN" altLang="en-US"/>
          </a:p>
        </p:txBody>
      </p:sp>
    </p:spTree>
    <p:extLst>
      <p:ext uri="{BB962C8B-B14F-4D97-AF65-F5344CB8AC3E}">
        <p14:creationId xmlns:p14="http://schemas.microsoft.com/office/powerpoint/2010/main" val="2728623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5</a:t>
            </a:fld>
            <a:endParaRPr lang="zh-CN" altLang="en-US"/>
          </a:p>
        </p:txBody>
      </p:sp>
    </p:spTree>
    <p:extLst>
      <p:ext uri="{BB962C8B-B14F-4D97-AF65-F5344CB8AC3E}">
        <p14:creationId xmlns:p14="http://schemas.microsoft.com/office/powerpoint/2010/main" val="3258560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6</a:t>
            </a:fld>
            <a:endParaRPr lang="zh-CN" altLang="en-US"/>
          </a:p>
        </p:txBody>
      </p:sp>
    </p:spTree>
    <p:extLst>
      <p:ext uri="{BB962C8B-B14F-4D97-AF65-F5344CB8AC3E}">
        <p14:creationId xmlns:p14="http://schemas.microsoft.com/office/powerpoint/2010/main" val="175654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7</a:t>
            </a:fld>
            <a:endParaRPr lang="zh-CN" altLang="en-US"/>
          </a:p>
        </p:txBody>
      </p:sp>
    </p:spTree>
    <p:extLst>
      <p:ext uri="{BB962C8B-B14F-4D97-AF65-F5344CB8AC3E}">
        <p14:creationId xmlns:p14="http://schemas.microsoft.com/office/powerpoint/2010/main" val="1340849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8</a:t>
            </a:fld>
            <a:endParaRPr lang="zh-CN" altLang="en-US"/>
          </a:p>
        </p:txBody>
      </p:sp>
    </p:spTree>
    <p:extLst>
      <p:ext uri="{BB962C8B-B14F-4D97-AF65-F5344CB8AC3E}">
        <p14:creationId xmlns:p14="http://schemas.microsoft.com/office/powerpoint/2010/main" val="982187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ED4142-FFBA-46FD-A6DD-5445EA697919}" type="slidenum">
              <a:rPr lang="zh-CN" altLang="en-US" smtClean="0"/>
              <a:t>9</a:t>
            </a:fld>
            <a:endParaRPr lang="zh-CN" altLang="en-US"/>
          </a:p>
        </p:txBody>
      </p:sp>
    </p:spTree>
    <p:extLst>
      <p:ext uri="{BB962C8B-B14F-4D97-AF65-F5344CB8AC3E}">
        <p14:creationId xmlns:p14="http://schemas.microsoft.com/office/powerpoint/2010/main" val="3463485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99400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111BA9-4A93-49EE-84D5-DACEC8B1410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4279005-F29B-40F1-B360-9A425E81EF4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D418361-E2D7-448F-A56A-FA858A0BAC0F}"/>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5" name="页脚占位符 4">
            <a:extLst>
              <a:ext uri="{FF2B5EF4-FFF2-40B4-BE49-F238E27FC236}">
                <a16:creationId xmlns:a16="http://schemas.microsoft.com/office/drawing/2014/main" xmlns="" id="{1582E390-7B4F-4AD0-8369-E6D972A91D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377504E-E794-4520-A09B-73A2578070BB}"/>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13020251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DD60A5C-7FD4-4399-89E9-D0281BBEBE1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EE9DCBA-F9B0-49EE-8EAE-4F64983159F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F16D5DF-E096-4471-8E54-92FF84ED9EDB}"/>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5" name="页脚占位符 4">
            <a:extLst>
              <a:ext uri="{FF2B5EF4-FFF2-40B4-BE49-F238E27FC236}">
                <a16:creationId xmlns:a16="http://schemas.microsoft.com/office/drawing/2014/main" xmlns="" id="{FAD6F0D2-ECCD-4CF7-9FB5-F30527F883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1798656-4A39-495A-AF25-4D00D315A9D3}"/>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31437279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36F4BE-1E52-4E37-AF20-AD2A0F68F49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D448F89-4F74-4B01-9822-593E1FFE99B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D83F78E-47E9-45FF-8ED4-362C747B2930}"/>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5" name="页脚占位符 4">
            <a:extLst>
              <a:ext uri="{FF2B5EF4-FFF2-40B4-BE49-F238E27FC236}">
                <a16:creationId xmlns:a16="http://schemas.microsoft.com/office/drawing/2014/main" xmlns="" id="{055ABB68-FF78-4904-A607-4B823C67F1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06764F5-0C9E-436E-AC5A-B0C3A689C593}"/>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29812057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7CD880-8E3B-4530-A8D0-0479964B5A0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98A8924-1366-42F0-96AB-E06440752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3343346-5C17-4976-B003-6DD38F33C258}"/>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5" name="页脚占位符 4">
            <a:extLst>
              <a:ext uri="{FF2B5EF4-FFF2-40B4-BE49-F238E27FC236}">
                <a16:creationId xmlns:a16="http://schemas.microsoft.com/office/drawing/2014/main" xmlns="" id="{830E55F7-B5AC-4CEF-8922-49AD258012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2CA0D9F-D7D7-45BF-A6D1-DE56DAB6D3F3}"/>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28634825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355E56-B731-40FB-B022-D9489476D70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87BF5DB-65D4-40D6-9524-91C4AAC07B0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9136A1F9-482F-4AE1-90E1-F41DE2332FD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5BC104D9-28FC-4449-B006-E5B1476DDC60}"/>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6" name="页脚占位符 5">
            <a:extLst>
              <a:ext uri="{FF2B5EF4-FFF2-40B4-BE49-F238E27FC236}">
                <a16:creationId xmlns:a16="http://schemas.microsoft.com/office/drawing/2014/main" xmlns="" id="{3BDCDCD0-D948-45C3-B389-F566A25817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F74F11B-7371-40B7-98C8-D317CAF11396}"/>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41424694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C44C85-D986-4CA1-83B6-70D9E97EBFC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3D3A6EA-F23A-4ACA-9313-E6CF2990CC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8E50D3E4-FB65-4835-8033-46B199C1FF2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E6A81A5E-62FE-46B6-9DD0-9BAED61127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96BA13E-DADA-4340-8B6D-EEEB02E4154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46CA72B0-D88F-4065-AEBD-ADED312B276D}"/>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8" name="页脚占位符 7">
            <a:extLst>
              <a:ext uri="{FF2B5EF4-FFF2-40B4-BE49-F238E27FC236}">
                <a16:creationId xmlns:a16="http://schemas.microsoft.com/office/drawing/2014/main" xmlns="" id="{B5633B6D-BF11-4952-A28B-1065DE703CD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8F28AFD-559E-4BEC-B805-EC55E9AC599D}"/>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35126355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ACE3BD-AEA4-4E38-8CD3-6FB03F38F85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E8FDFFA-A86B-4E78-8FC9-ACA08FA4A764}"/>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4" name="页脚占位符 3">
            <a:extLst>
              <a:ext uri="{FF2B5EF4-FFF2-40B4-BE49-F238E27FC236}">
                <a16:creationId xmlns:a16="http://schemas.microsoft.com/office/drawing/2014/main" xmlns="" id="{605D6BE3-BD77-4E84-B8A8-BBAA6B80143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1F8F1E7-2610-486D-8AAD-51C6B61556B0}"/>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35506068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16C1222-AC72-4F89-BC54-A11AB9D5665B}"/>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3" name="页脚占位符 2">
            <a:extLst>
              <a:ext uri="{FF2B5EF4-FFF2-40B4-BE49-F238E27FC236}">
                <a16:creationId xmlns:a16="http://schemas.microsoft.com/office/drawing/2014/main" xmlns="" id="{AE80B874-602D-4F92-A0E7-8368AFA9763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0F3B931-3D55-4C2E-B950-223679697BCD}"/>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35899706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D996D35-E641-4E68-91A6-81EDC9A1725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53A00A4-C5AB-4B4E-B2C0-611C049606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5A2879E-483E-44CE-81F2-C8F41C4C6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37C18FA4-5874-44B9-9DBF-13F9FACEC668}"/>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6" name="页脚占位符 5">
            <a:extLst>
              <a:ext uri="{FF2B5EF4-FFF2-40B4-BE49-F238E27FC236}">
                <a16:creationId xmlns:a16="http://schemas.microsoft.com/office/drawing/2014/main" xmlns="" id="{FECF6AD0-3DD3-470C-BA8E-0F62E4F5AB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01E2F78-0745-4B5F-B54A-F41089A29D62}"/>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2788178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339E94-385C-469F-9BEB-50E73637B4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7056122-47E3-4D35-ACB0-3D016B928B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03E4C54-5941-45DF-99C6-151CC0A950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A99A63F0-9FB6-412E-9502-746D185A2A27}"/>
              </a:ext>
            </a:extLst>
          </p:cNvPr>
          <p:cNvSpPr>
            <a:spLocks noGrp="1"/>
          </p:cNvSpPr>
          <p:nvPr>
            <p:ph type="dt" sz="half" idx="10"/>
          </p:nvPr>
        </p:nvSpPr>
        <p:spPr/>
        <p:txBody>
          <a:bodyPr/>
          <a:lstStyle/>
          <a:p>
            <a:fld id="{F73C053F-28BC-4D45-8437-EEE9D209305F}" type="datetimeFigureOut">
              <a:rPr lang="zh-CN" altLang="en-US" smtClean="0"/>
              <a:t>2021/10/20</a:t>
            </a:fld>
            <a:endParaRPr lang="zh-CN" altLang="en-US"/>
          </a:p>
        </p:txBody>
      </p:sp>
      <p:sp>
        <p:nvSpPr>
          <p:cNvPr id="6" name="页脚占位符 5">
            <a:extLst>
              <a:ext uri="{FF2B5EF4-FFF2-40B4-BE49-F238E27FC236}">
                <a16:creationId xmlns:a16="http://schemas.microsoft.com/office/drawing/2014/main" xmlns="" id="{6B990D3F-CBFB-4A8F-A651-E9BDAAD0CF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569B64A-3035-415C-8881-01CDB671C7AF}"/>
              </a:ext>
            </a:extLst>
          </p:cNvPr>
          <p:cNvSpPr>
            <a:spLocks noGrp="1"/>
          </p:cNvSpPr>
          <p:nvPr>
            <p:ph type="sldNum" sz="quarter" idx="12"/>
          </p:nvPr>
        </p:nvSpPr>
        <p:spPr/>
        <p:txBody>
          <a:bodyPr/>
          <a:lstStyle/>
          <a:p>
            <a:fld id="{7ED0CA48-0E16-4FF8-B02D-A3B5A29C826A}" type="slidenum">
              <a:rPr lang="zh-CN" altLang="en-US" smtClean="0"/>
              <a:t>‹#›</a:t>
            </a:fld>
            <a:endParaRPr lang="zh-CN" altLang="en-US"/>
          </a:p>
        </p:txBody>
      </p:sp>
    </p:spTree>
    <p:extLst>
      <p:ext uri="{BB962C8B-B14F-4D97-AF65-F5344CB8AC3E}">
        <p14:creationId xmlns:p14="http://schemas.microsoft.com/office/powerpoint/2010/main" val="20052346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ACAE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87901C6-00DB-4FB3-A2F9-2A4504CDFB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6F9E9A5-F12D-48E7-9DFF-9D7F54556A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DCE4AA7-80BB-4325-85EC-DB201961F9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C053F-28BC-4D45-8437-EEE9D209305F}" type="datetimeFigureOut">
              <a:rPr lang="zh-CN" altLang="en-US" smtClean="0"/>
              <a:t>2021/10/20</a:t>
            </a:fld>
            <a:endParaRPr lang="zh-CN" altLang="en-US"/>
          </a:p>
        </p:txBody>
      </p:sp>
      <p:sp>
        <p:nvSpPr>
          <p:cNvPr id="5" name="页脚占位符 4">
            <a:extLst>
              <a:ext uri="{FF2B5EF4-FFF2-40B4-BE49-F238E27FC236}">
                <a16:creationId xmlns:a16="http://schemas.microsoft.com/office/drawing/2014/main" xmlns="" id="{4546AC9E-A3CE-47EB-99A5-CC0400C49C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57C588B-444A-4A95-898E-50FE577FBD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D0CA48-0E16-4FF8-B02D-A3B5A29C826A}" type="slidenum">
              <a:rPr lang="zh-CN" altLang="en-US" smtClean="0"/>
              <a:t>‹#›</a:t>
            </a:fld>
            <a:endParaRPr lang="zh-CN" altLang="en-US"/>
          </a:p>
        </p:txBody>
      </p:sp>
      <p:pic>
        <p:nvPicPr>
          <p:cNvPr id="8" name="图片 7">
            <a:extLst>
              <a:ext uri="{FF2B5EF4-FFF2-40B4-BE49-F238E27FC236}">
                <a16:creationId xmlns:a16="http://schemas.microsoft.com/office/drawing/2014/main" xmlns="" id="{751EA295-F3A9-4883-8780-FE0DA4912FFC}"/>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a:stretch/>
        </p:blipFill>
        <p:spPr>
          <a:xfrm>
            <a:off x="0" y="6311900"/>
            <a:ext cx="12191998" cy="620225"/>
          </a:xfrm>
          <a:prstGeom prst="rect">
            <a:avLst/>
          </a:prstGeom>
        </p:spPr>
      </p:pic>
    </p:spTree>
    <p:extLst>
      <p:ext uri="{BB962C8B-B14F-4D97-AF65-F5344CB8AC3E}">
        <p14:creationId xmlns:p14="http://schemas.microsoft.com/office/powerpoint/2010/main" val="1450658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7.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9.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5.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6.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1.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6.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6.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A4DC745-BC17-4427-A432-75452A8F4B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0" y="-2072"/>
            <a:ext cx="12191998" cy="6860072"/>
          </a:xfrm>
          <a:prstGeom prst="rect">
            <a:avLst/>
          </a:prstGeom>
        </p:spPr>
      </p:pic>
      <p:pic>
        <p:nvPicPr>
          <p:cNvPr id="16" name="图片 15">
            <a:extLst>
              <a:ext uri="{FF2B5EF4-FFF2-40B4-BE49-F238E27FC236}">
                <a16:creationId xmlns:a16="http://schemas.microsoft.com/office/drawing/2014/main" xmlns="" id="{B5E8D83F-BAA4-4EAA-9EB1-E492196AF28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40" name="图片 39">
            <a:extLst>
              <a:ext uri="{FF2B5EF4-FFF2-40B4-BE49-F238E27FC236}">
                <a16:creationId xmlns:a16="http://schemas.microsoft.com/office/drawing/2014/main" xmlns="" id="{23D98469-A133-4F91-92E0-9F353270F0C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8" name="图片 37">
            <a:extLst>
              <a:ext uri="{FF2B5EF4-FFF2-40B4-BE49-F238E27FC236}">
                <a16:creationId xmlns:a16="http://schemas.microsoft.com/office/drawing/2014/main" xmlns="" id="{224EEBE9-E6EA-45F1-B394-C20C4351F3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44" name="图片 43">
            <a:extLst>
              <a:ext uri="{FF2B5EF4-FFF2-40B4-BE49-F238E27FC236}">
                <a16:creationId xmlns:a16="http://schemas.microsoft.com/office/drawing/2014/main" xmlns="" id="{9E2A745C-2B26-4AE7-A543-D1A30CBB6AF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48" name="图片 47">
            <a:extLst>
              <a:ext uri="{FF2B5EF4-FFF2-40B4-BE49-F238E27FC236}">
                <a16:creationId xmlns:a16="http://schemas.microsoft.com/office/drawing/2014/main" xmlns="" id="{7DC50E77-07FF-42DC-905C-A277CB4ABC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548136" y="3799130"/>
            <a:ext cx="1861653" cy="1760650"/>
          </a:xfrm>
          <a:prstGeom prst="rect">
            <a:avLst/>
          </a:prstGeom>
        </p:spPr>
      </p:pic>
      <p:pic>
        <p:nvPicPr>
          <p:cNvPr id="52" name="图片 51">
            <a:extLst>
              <a:ext uri="{FF2B5EF4-FFF2-40B4-BE49-F238E27FC236}">
                <a16:creationId xmlns:a16="http://schemas.microsoft.com/office/drawing/2014/main" xmlns="" id="{03ECFC58-F478-4E93-8577-2AC58A5A5F1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20183396">
            <a:off x="-946698" y="-254823"/>
            <a:ext cx="3240196" cy="1601212"/>
          </a:xfrm>
          <a:prstGeom prst="rect">
            <a:avLst/>
          </a:prstGeom>
        </p:spPr>
      </p:pic>
      <p:sp>
        <p:nvSpPr>
          <p:cNvPr id="67" name="文本框 66">
            <a:extLst>
              <a:ext uri="{FF2B5EF4-FFF2-40B4-BE49-F238E27FC236}">
                <a16:creationId xmlns:a16="http://schemas.microsoft.com/office/drawing/2014/main" xmlns="" id="{969E2F5C-2299-47D6-97FF-B5BBF0E235CC}"/>
              </a:ext>
            </a:extLst>
          </p:cNvPr>
          <p:cNvSpPr txBox="1"/>
          <p:nvPr/>
        </p:nvSpPr>
        <p:spPr>
          <a:xfrm rot="20438424">
            <a:off x="2804846" y="1108188"/>
            <a:ext cx="721556" cy="1862048"/>
          </a:xfrm>
          <a:prstGeom prst="rect">
            <a:avLst/>
          </a:prstGeom>
          <a:noFill/>
          <a:ln>
            <a:noFill/>
          </a:ln>
        </p:spPr>
        <p:txBody>
          <a:bodyPr wrap="square" rtlCol="0">
            <a:spAutoFit/>
          </a:bodyPr>
          <a:lstStyle/>
          <a:p>
            <a:r>
              <a:rPr lang="zh-CN" altLang="en-US" sz="11500" b="1" dirty="0">
                <a:ln w="31750">
                  <a:solidFill>
                    <a:schemeClr val="bg1"/>
                  </a:solidFill>
                </a:ln>
                <a:solidFill>
                  <a:srgbClr val="006FB5"/>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卡</a:t>
            </a:r>
          </a:p>
        </p:txBody>
      </p:sp>
      <p:sp>
        <p:nvSpPr>
          <p:cNvPr id="68" name="文本框 67">
            <a:extLst>
              <a:ext uri="{FF2B5EF4-FFF2-40B4-BE49-F238E27FC236}">
                <a16:creationId xmlns:a16="http://schemas.microsoft.com/office/drawing/2014/main" xmlns="" id="{26A14D75-1193-49C7-88D0-1E034ECFF95F}"/>
              </a:ext>
            </a:extLst>
          </p:cNvPr>
          <p:cNvSpPr txBox="1"/>
          <p:nvPr/>
        </p:nvSpPr>
        <p:spPr>
          <a:xfrm rot="21100348">
            <a:off x="4506282" y="1470786"/>
            <a:ext cx="721556" cy="1569660"/>
          </a:xfrm>
          <a:prstGeom prst="rect">
            <a:avLst/>
          </a:prstGeom>
          <a:noFill/>
          <a:ln>
            <a:noFill/>
          </a:ln>
        </p:spPr>
        <p:txBody>
          <a:bodyPr wrap="square" rtlCol="0">
            <a:spAutoFit/>
          </a:bodyPr>
          <a:lstStyle/>
          <a:p>
            <a:r>
              <a:rPr lang="zh-CN" altLang="en-US" sz="9600" b="1" dirty="0">
                <a:ln w="31750">
                  <a:solidFill>
                    <a:schemeClr val="bg1"/>
                  </a:solidFill>
                </a:ln>
                <a:solidFill>
                  <a:srgbClr val="BA6429"/>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通</a:t>
            </a:r>
          </a:p>
        </p:txBody>
      </p:sp>
      <p:sp>
        <p:nvSpPr>
          <p:cNvPr id="69" name="文本框 68">
            <a:extLst>
              <a:ext uri="{FF2B5EF4-FFF2-40B4-BE49-F238E27FC236}">
                <a16:creationId xmlns:a16="http://schemas.microsoft.com/office/drawing/2014/main" xmlns="" id="{23E44753-3784-4625-8E86-9A1B2D17448C}"/>
              </a:ext>
            </a:extLst>
          </p:cNvPr>
          <p:cNvSpPr txBox="1"/>
          <p:nvPr/>
        </p:nvSpPr>
        <p:spPr>
          <a:xfrm rot="21091849">
            <a:off x="5944563" y="809522"/>
            <a:ext cx="721556" cy="1569660"/>
          </a:xfrm>
          <a:prstGeom prst="rect">
            <a:avLst/>
          </a:prstGeom>
          <a:noFill/>
          <a:ln>
            <a:noFill/>
          </a:ln>
        </p:spPr>
        <p:txBody>
          <a:bodyPr wrap="square" rtlCol="0">
            <a:spAutoFit/>
          </a:bodyPr>
          <a:lstStyle/>
          <a:p>
            <a:r>
              <a:rPr lang="zh-CN" altLang="en-US" sz="9600" b="1" dirty="0">
                <a:ln w="31750">
                  <a:solidFill>
                    <a:schemeClr val="bg1"/>
                  </a:solidFill>
                </a:ln>
                <a:solidFill>
                  <a:srgbClr val="1B8F9D"/>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模</a:t>
            </a:r>
          </a:p>
        </p:txBody>
      </p:sp>
      <p:sp>
        <p:nvSpPr>
          <p:cNvPr id="70" name="文本框 69">
            <a:extLst>
              <a:ext uri="{FF2B5EF4-FFF2-40B4-BE49-F238E27FC236}">
                <a16:creationId xmlns:a16="http://schemas.microsoft.com/office/drawing/2014/main" xmlns="" id="{6931BF0D-DF2C-482C-8BF5-93C5C1624DAB}"/>
              </a:ext>
            </a:extLst>
          </p:cNvPr>
          <p:cNvSpPr txBox="1"/>
          <p:nvPr/>
        </p:nvSpPr>
        <p:spPr>
          <a:xfrm rot="897008">
            <a:off x="7763741" y="1236807"/>
            <a:ext cx="721556" cy="1569660"/>
          </a:xfrm>
          <a:prstGeom prst="rect">
            <a:avLst/>
          </a:prstGeom>
          <a:noFill/>
          <a:ln>
            <a:noFill/>
          </a:ln>
        </p:spPr>
        <p:txBody>
          <a:bodyPr wrap="square" rtlCol="0">
            <a:spAutoFit/>
          </a:bodyPr>
          <a:lstStyle/>
          <a:p>
            <a:r>
              <a:rPr lang="zh-CN" altLang="en-US" sz="9600" b="1" dirty="0">
                <a:ln w="31750">
                  <a:solidFill>
                    <a:schemeClr val="bg1"/>
                  </a:solidFill>
                </a:ln>
                <a:solidFill>
                  <a:srgbClr val="973B57"/>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板</a:t>
            </a:r>
          </a:p>
        </p:txBody>
      </p:sp>
      <p:sp>
        <p:nvSpPr>
          <p:cNvPr id="71" name="文本框 70">
            <a:extLst>
              <a:ext uri="{FF2B5EF4-FFF2-40B4-BE49-F238E27FC236}">
                <a16:creationId xmlns:a16="http://schemas.microsoft.com/office/drawing/2014/main" xmlns="" id="{6C725FA6-805A-4BA3-B262-93F1407A62A4}"/>
              </a:ext>
            </a:extLst>
          </p:cNvPr>
          <p:cNvSpPr txBox="1"/>
          <p:nvPr/>
        </p:nvSpPr>
        <p:spPr>
          <a:xfrm>
            <a:off x="2478962" y="3166459"/>
            <a:ext cx="7103636" cy="830997"/>
          </a:xfrm>
          <a:prstGeom prst="rect">
            <a:avLst/>
          </a:prstGeom>
          <a:noFill/>
        </p:spPr>
        <p:txBody>
          <a:bodyPr wrap="square" rtlCol="0">
            <a:spAutoFit/>
          </a:bodyPr>
          <a:lstStyle/>
          <a:p>
            <a:pPr algn="dist"/>
            <a:r>
              <a:rPr lang="zh-CN" altLang="en-US" sz="4800" b="1" dirty="0">
                <a:ln>
                  <a:solidFill>
                    <a:schemeClr val="bg1"/>
                  </a:solidFill>
                </a:ln>
                <a:solidFill>
                  <a:srgbClr val="006FB5"/>
                </a:solidFill>
                <a:latin typeface="站酷快乐体2016修订版" panose="02010600030101010101" pitchFamily="2" charset="-122"/>
                <a:ea typeface="站酷快乐体2016修订版" panose="02010600030101010101" pitchFamily="2" charset="-122"/>
                <a:cs typeface="+mn-ea"/>
                <a:sym typeface="+mn-lt"/>
              </a:rPr>
              <a:t>可爱动物卡通通用模板</a:t>
            </a:r>
          </a:p>
        </p:txBody>
      </p:sp>
    </p:spTree>
    <p:extLst>
      <p:ext uri="{BB962C8B-B14F-4D97-AF65-F5344CB8AC3E}">
        <p14:creationId xmlns:p14="http://schemas.microsoft.com/office/powerpoint/2010/main" val="16904238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wipe(down)">
                                      <p:cBhvr>
                                        <p:cTn id="34" dur="500"/>
                                        <p:tgtEl>
                                          <p:spTgt spid="67"/>
                                        </p:tgtEl>
                                      </p:cBhvr>
                                    </p:animEffect>
                                  </p:childTnLst>
                                </p:cTn>
                              </p:par>
                            </p:childTnLst>
                          </p:cTn>
                        </p:par>
                        <p:par>
                          <p:cTn id="35" fill="hold">
                            <p:stCondLst>
                              <p:cond delay="4000"/>
                            </p:stCondLst>
                            <p:childTnLst>
                              <p:par>
                                <p:cTn id="36" presetID="14" presetClass="entr" presetSubtype="10"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randombar(horizontal)">
                                      <p:cBhvr>
                                        <p:cTn id="38" dur="500"/>
                                        <p:tgtEl>
                                          <p:spTgt spid="68"/>
                                        </p:tgtEl>
                                      </p:cBhvr>
                                    </p:animEffect>
                                  </p:childTnLst>
                                </p:cTn>
                              </p:par>
                            </p:childTnLst>
                          </p:cTn>
                        </p:par>
                        <p:par>
                          <p:cTn id="39" fill="hold">
                            <p:stCondLst>
                              <p:cond delay="4500"/>
                            </p:stCondLst>
                            <p:childTnLst>
                              <p:par>
                                <p:cTn id="40" presetID="31" presetClass="entr" presetSubtype="0" fill="hold" grpId="0" nodeType="afterEffect">
                                  <p:stCondLst>
                                    <p:cond delay="0"/>
                                  </p:stCondLst>
                                  <p:childTnLst>
                                    <p:set>
                                      <p:cBhvr>
                                        <p:cTn id="41" dur="1" fill="hold">
                                          <p:stCondLst>
                                            <p:cond delay="0"/>
                                          </p:stCondLst>
                                        </p:cTn>
                                        <p:tgtEl>
                                          <p:spTgt spid="69"/>
                                        </p:tgtEl>
                                        <p:attrNameLst>
                                          <p:attrName>style.visibility</p:attrName>
                                        </p:attrNameLst>
                                      </p:cBhvr>
                                      <p:to>
                                        <p:strVal val="visible"/>
                                      </p:to>
                                    </p:set>
                                    <p:anim calcmode="lin" valueType="num">
                                      <p:cBhvr>
                                        <p:cTn id="42" dur="1000" fill="hold"/>
                                        <p:tgtEl>
                                          <p:spTgt spid="69"/>
                                        </p:tgtEl>
                                        <p:attrNameLst>
                                          <p:attrName>ppt_w</p:attrName>
                                        </p:attrNameLst>
                                      </p:cBhvr>
                                      <p:tavLst>
                                        <p:tav tm="0">
                                          <p:val>
                                            <p:fltVal val="0"/>
                                          </p:val>
                                        </p:tav>
                                        <p:tav tm="100000">
                                          <p:val>
                                            <p:strVal val="#ppt_w"/>
                                          </p:val>
                                        </p:tav>
                                      </p:tavLst>
                                    </p:anim>
                                    <p:anim calcmode="lin" valueType="num">
                                      <p:cBhvr>
                                        <p:cTn id="43" dur="1000" fill="hold"/>
                                        <p:tgtEl>
                                          <p:spTgt spid="69"/>
                                        </p:tgtEl>
                                        <p:attrNameLst>
                                          <p:attrName>ppt_h</p:attrName>
                                        </p:attrNameLst>
                                      </p:cBhvr>
                                      <p:tavLst>
                                        <p:tav tm="0">
                                          <p:val>
                                            <p:fltVal val="0"/>
                                          </p:val>
                                        </p:tav>
                                        <p:tav tm="100000">
                                          <p:val>
                                            <p:strVal val="#ppt_h"/>
                                          </p:val>
                                        </p:tav>
                                      </p:tavLst>
                                    </p:anim>
                                    <p:anim calcmode="lin" valueType="num">
                                      <p:cBhvr>
                                        <p:cTn id="44" dur="1000" fill="hold"/>
                                        <p:tgtEl>
                                          <p:spTgt spid="69"/>
                                        </p:tgtEl>
                                        <p:attrNameLst>
                                          <p:attrName>style.rotation</p:attrName>
                                        </p:attrNameLst>
                                      </p:cBhvr>
                                      <p:tavLst>
                                        <p:tav tm="0">
                                          <p:val>
                                            <p:fltVal val="90"/>
                                          </p:val>
                                        </p:tav>
                                        <p:tav tm="100000">
                                          <p:val>
                                            <p:fltVal val="0"/>
                                          </p:val>
                                        </p:tav>
                                      </p:tavLst>
                                    </p:anim>
                                    <p:animEffect transition="in" filter="fade">
                                      <p:cBhvr>
                                        <p:cTn id="45" dur="1000"/>
                                        <p:tgtEl>
                                          <p:spTgt spid="69"/>
                                        </p:tgtEl>
                                      </p:cBhvr>
                                    </p:animEffect>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1000"/>
                                        <p:tgtEl>
                                          <p:spTgt spid="70"/>
                                        </p:tgtEl>
                                      </p:cBhvr>
                                    </p:animEffect>
                                    <p:anim calcmode="lin" valueType="num">
                                      <p:cBhvr>
                                        <p:cTn id="50" dur="1000" fill="hold"/>
                                        <p:tgtEl>
                                          <p:spTgt spid="70"/>
                                        </p:tgtEl>
                                        <p:attrNameLst>
                                          <p:attrName>ppt_x</p:attrName>
                                        </p:attrNameLst>
                                      </p:cBhvr>
                                      <p:tavLst>
                                        <p:tav tm="0">
                                          <p:val>
                                            <p:strVal val="#ppt_x"/>
                                          </p:val>
                                        </p:tav>
                                        <p:tav tm="100000">
                                          <p:val>
                                            <p:strVal val="#ppt_x"/>
                                          </p:val>
                                        </p:tav>
                                      </p:tavLst>
                                    </p:anim>
                                    <p:anim calcmode="lin" valueType="num">
                                      <p:cBhvr>
                                        <p:cTn id="51" dur="1000" fill="hold"/>
                                        <p:tgtEl>
                                          <p:spTgt spid="7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16" presetClass="entr" presetSubtype="21"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barn(inVertical)">
                                      <p:cBhvr>
                                        <p:cTn id="55" dur="500"/>
                                        <p:tgtEl>
                                          <p:spTgt spid="71"/>
                                        </p:tgtEl>
                                      </p:cBhvr>
                                    </p:animEffect>
                                  </p:childTnLst>
                                </p:cTn>
                              </p:par>
                            </p:childTnLst>
                          </p:cTn>
                        </p:par>
                        <p:par>
                          <p:cTn id="56" fill="hold">
                            <p:stCondLst>
                              <p:cond delay="70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EFD873C0-D51A-4343-A593-ADC6F136AF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19" y="293281"/>
            <a:ext cx="9295081" cy="6564719"/>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1531476" y="2377843"/>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9" name="内容占位符 4">
            <a:extLst>
              <a:ext uri="{FF2B5EF4-FFF2-40B4-BE49-F238E27FC236}">
                <a16:creationId xmlns:a16="http://schemas.microsoft.com/office/drawing/2014/main" xmlns="" id="{C6B78451-1252-4A63-94D5-AFAB06CC478F}"/>
              </a:ext>
            </a:extLst>
          </p:cNvPr>
          <p:cNvSpPr txBox="1">
            <a:spLocks/>
          </p:cNvSpPr>
          <p:nvPr/>
        </p:nvSpPr>
        <p:spPr>
          <a:xfrm>
            <a:off x="1205592" y="3125358"/>
            <a:ext cx="5776120" cy="19592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7" name="图片 6">
            <a:extLst>
              <a:ext uri="{FF2B5EF4-FFF2-40B4-BE49-F238E27FC236}">
                <a16:creationId xmlns:a16="http://schemas.microsoft.com/office/drawing/2014/main" xmlns="" id="{A20C8972-BCE0-45C6-ACC9-FA4FED0CA1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77792" y="2495775"/>
            <a:ext cx="5261230" cy="3757415"/>
          </a:xfrm>
          <a:prstGeom prst="rect">
            <a:avLst/>
          </a:prstGeom>
        </p:spPr>
      </p:pic>
      <p:pic>
        <p:nvPicPr>
          <p:cNvPr id="6" name="图片 5">
            <a:extLst>
              <a:ext uri="{FF2B5EF4-FFF2-40B4-BE49-F238E27FC236}">
                <a16:creationId xmlns:a16="http://schemas.microsoft.com/office/drawing/2014/main" xmlns="" id="{39F2264F-121A-4FAD-95D1-1AE900FF24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10" name="图片 9">
            <a:extLst>
              <a:ext uri="{FF2B5EF4-FFF2-40B4-BE49-F238E27FC236}">
                <a16:creationId xmlns:a16="http://schemas.microsoft.com/office/drawing/2014/main" xmlns="" id="{BA32D067-D31E-4317-9260-36BD873AB86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1" name="图片 10">
            <a:extLst>
              <a:ext uri="{FF2B5EF4-FFF2-40B4-BE49-F238E27FC236}">
                <a16:creationId xmlns:a16="http://schemas.microsoft.com/office/drawing/2014/main" xmlns="" id="{455EBE4C-7206-4E6A-885B-8F551A465A7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969189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750"/>
                                        <p:tgtEl>
                                          <p:spTgt spid="15"/>
                                        </p:tgtEl>
                                      </p:cBhvr>
                                    </p:animEffect>
                                  </p:childTnLst>
                                </p:cTn>
                              </p:par>
                            </p:childTnLst>
                          </p:cTn>
                        </p:par>
                        <p:par>
                          <p:cTn id="15" fill="hold">
                            <p:stCondLst>
                              <p:cond delay="1750"/>
                            </p:stCondLst>
                            <p:childTnLst>
                              <p:par>
                                <p:cTn id="16" presetID="22"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750"/>
                                        <p:tgtEl>
                                          <p:spTgt spid="9"/>
                                        </p:tgtEl>
                                      </p:cBhvr>
                                    </p:animEffect>
                                  </p:childTnLst>
                                </p:cTn>
                              </p:par>
                            </p:childTnLst>
                          </p:cTn>
                        </p:par>
                        <p:par>
                          <p:cTn id="19" fill="hold">
                            <p:stCondLst>
                              <p:cond delay="25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750"/>
                                        <p:tgtEl>
                                          <p:spTgt spid="7"/>
                                        </p:tgtEl>
                                      </p:cBhvr>
                                    </p:animEffect>
                                  </p:childTnLst>
                                </p:cTn>
                              </p:par>
                            </p:childTnLst>
                          </p:cTn>
                        </p:par>
                        <p:par>
                          <p:cTn id="23" fill="hold">
                            <p:stCondLst>
                              <p:cond delay="3250"/>
                            </p:stCondLst>
                            <p:childTnLst>
                              <p:par>
                                <p:cTn id="24" presetID="47"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425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1EAC067B-65C3-42A8-8751-6C74FF36C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28" name="图片 27">
            <a:extLst>
              <a:ext uri="{FF2B5EF4-FFF2-40B4-BE49-F238E27FC236}">
                <a16:creationId xmlns:a16="http://schemas.microsoft.com/office/drawing/2014/main" xmlns="" id="{B121D58A-31B5-44AA-8456-8BAD1F1ACD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29" name="图片 28">
            <a:extLst>
              <a:ext uri="{FF2B5EF4-FFF2-40B4-BE49-F238E27FC236}">
                <a16:creationId xmlns:a16="http://schemas.microsoft.com/office/drawing/2014/main" xmlns="" id="{5A59FB6D-1442-4BCE-AE52-02654F5909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0" name="图片 29">
            <a:extLst>
              <a:ext uri="{FF2B5EF4-FFF2-40B4-BE49-F238E27FC236}">
                <a16:creationId xmlns:a16="http://schemas.microsoft.com/office/drawing/2014/main" xmlns="" id="{99FED787-E900-43C0-A85A-A0547C61B6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31" name="图片 30">
            <a:extLst>
              <a:ext uri="{FF2B5EF4-FFF2-40B4-BE49-F238E27FC236}">
                <a16:creationId xmlns:a16="http://schemas.microsoft.com/office/drawing/2014/main" xmlns="" id="{96EA29BA-48E1-49A8-ADA7-600176CFA1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32" name="图片 31">
            <a:extLst>
              <a:ext uri="{FF2B5EF4-FFF2-40B4-BE49-F238E27FC236}">
                <a16:creationId xmlns:a16="http://schemas.microsoft.com/office/drawing/2014/main" xmlns="" id="{BCEDDDEF-6116-447F-BEFE-93E712BD7E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7201" t="70983" b="6132"/>
          <a:stretch/>
        </p:blipFill>
        <p:spPr>
          <a:xfrm>
            <a:off x="10447179" y="4291277"/>
            <a:ext cx="1861652" cy="2803202"/>
          </a:xfrm>
          <a:prstGeom prst="rect">
            <a:avLst/>
          </a:prstGeom>
        </p:spPr>
      </p:pic>
      <p:pic>
        <p:nvPicPr>
          <p:cNvPr id="33" name="图片 32">
            <a:extLst>
              <a:ext uri="{FF2B5EF4-FFF2-40B4-BE49-F238E27FC236}">
                <a16:creationId xmlns:a16="http://schemas.microsoft.com/office/drawing/2014/main" xmlns="" id="{0FD115D5-C2F1-4944-9C0C-8C3649D9D38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8705" t="57328" r="8549" b="25379"/>
          <a:stretch/>
        </p:blipFill>
        <p:spPr>
          <a:xfrm>
            <a:off x="9416147" y="2442500"/>
            <a:ext cx="2098859" cy="2393759"/>
          </a:xfrm>
          <a:prstGeom prst="rect">
            <a:avLst/>
          </a:prstGeom>
        </p:spPr>
      </p:pic>
      <p:sp>
        <p:nvSpPr>
          <p:cNvPr id="16" name="内容占位符 4">
            <a:extLst>
              <a:ext uri="{FF2B5EF4-FFF2-40B4-BE49-F238E27FC236}">
                <a16:creationId xmlns:a16="http://schemas.microsoft.com/office/drawing/2014/main" xmlns="" id="{D9830CD6-42BA-40F3-9EC8-891526A77687}"/>
              </a:ext>
            </a:extLst>
          </p:cNvPr>
          <p:cNvSpPr txBox="1">
            <a:spLocks/>
          </p:cNvSpPr>
          <p:nvPr/>
        </p:nvSpPr>
        <p:spPr>
          <a:xfrm>
            <a:off x="3761609" y="2848261"/>
            <a:ext cx="4562475" cy="1193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30000"/>
              </a:lnSpc>
              <a:spcBef>
                <a:spcPts val="30"/>
              </a:spcBef>
              <a:spcAft>
                <a:spcPts val="30"/>
              </a:spcAft>
              <a:buNone/>
            </a:pPr>
            <a:r>
              <a:rPr lang="zh-CN" altLang="en-US" sz="60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编辑标题</a:t>
            </a:r>
            <a:endParaRPr lang="en-US" altLang="zh-CN" sz="60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
        <p:nvSpPr>
          <p:cNvPr id="17" name="文本框 16">
            <a:extLst>
              <a:ext uri="{FF2B5EF4-FFF2-40B4-BE49-F238E27FC236}">
                <a16:creationId xmlns:a16="http://schemas.microsoft.com/office/drawing/2014/main" xmlns="" id="{9B98D852-8F3D-4821-ADF2-7300B3F8BC97}"/>
              </a:ext>
            </a:extLst>
          </p:cNvPr>
          <p:cNvSpPr txBox="1"/>
          <p:nvPr/>
        </p:nvSpPr>
        <p:spPr>
          <a:xfrm>
            <a:off x="5099693" y="2320344"/>
            <a:ext cx="4414838" cy="594202"/>
          </a:xfrm>
          <a:prstGeom prst="rect">
            <a:avLst/>
          </a:prstGeom>
          <a:noFill/>
        </p:spPr>
        <p:txBody>
          <a:bodyPr wrap="square" rtlCol="0">
            <a:spAutoFit/>
          </a:bodyPr>
          <a:lstStyle/>
          <a:p>
            <a:pPr>
              <a:lnSpc>
                <a:spcPct val="130000"/>
              </a:lnSpc>
              <a:spcBef>
                <a:spcPts val="30"/>
              </a:spcBef>
              <a:spcAft>
                <a:spcPts val="30"/>
              </a:spcAft>
            </a:pPr>
            <a:r>
              <a:rPr lang="en-US" altLang="zh-CN" sz="2800" dirty="0">
                <a:solidFill>
                  <a:schemeClr val="bg1"/>
                </a:solidFill>
                <a:cs typeface="+mn-ea"/>
                <a:sym typeface="+mn-lt"/>
              </a:rPr>
              <a:t>PART ONE</a:t>
            </a:r>
            <a:endParaRPr lang="zh-CN" altLang="en-US" sz="2800" dirty="0">
              <a:solidFill>
                <a:schemeClr val="bg1"/>
              </a:solidFill>
              <a:cs typeface="+mn-ea"/>
              <a:sym typeface="+mn-lt"/>
            </a:endParaRPr>
          </a:p>
        </p:txBody>
      </p:sp>
      <p:cxnSp>
        <p:nvCxnSpPr>
          <p:cNvPr id="19" name="直接连接符 18">
            <a:extLst>
              <a:ext uri="{FF2B5EF4-FFF2-40B4-BE49-F238E27FC236}">
                <a16:creationId xmlns:a16="http://schemas.microsoft.com/office/drawing/2014/main" xmlns="" id="{D66E74D0-7B51-4BF6-8C39-42F5D445F9E2}"/>
              </a:ext>
            </a:extLst>
          </p:cNvPr>
          <p:cNvCxnSpPr>
            <a:cxnSpLocks/>
          </p:cNvCxnSpPr>
          <p:nvPr/>
        </p:nvCxnSpPr>
        <p:spPr>
          <a:xfrm>
            <a:off x="7649116"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8B7F4D8-1DBE-4BD4-A18C-35A868A760D8}"/>
              </a:ext>
            </a:extLst>
          </p:cNvPr>
          <p:cNvCxnSpPr>
            <a:cxnSpLocks/>
          </p:cNvCxnSpPr>
          <p:nvPr/>
        </p:nvCxnSpPr>
        <p:spPr>
          <a:xfrm>
            <a:off x="3897447"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96589C0-CC69-45E1-9816-A5C188C5B76B}"/>
              </a:ext>
            </a:extLst>
          </p:cNvPr>
          <p:cNvSpPr txBox="1"/>
          <p:nvPr/>
        </p:nvSpPr>
        <p:spPr>
          <a:xfrm>
            <a:off x="5222048" y="1493552"/>
            <a:ext cx="1641595" cy="952633"/>
          </a:xfrm>
          <a:prstGeom prst="rect">
            <a:avLst/>
          </a:prstGeom>
          <a:noFill/>
        </p:spPr>
        <p:txBody>
          <a:bodyPr wrap="square" rtlCol="0">
            <a:spAutoFit/>
          </a:bodyPr>
          <a:lstStyle/>
          <a:p>
            <a:pPr algn="ctr">
              <a:lnSpc>
                <a:spcPct val="130000"/>
              </a:lnSpc>
              <a:spcBef>
                <a:spcPts val="30"/>
              </a:spcBef>
              <a:spcAft>
                <a:spcPts val="30"/>
              </a:spcAft>
            </a:pPr>
            <a:r>
              <a:rPr lang="en-US" altLang="zh-CN" sz="4800" b="1" dirty="0">
                <a:solidFill>
                  <a:schemeClr val="bg1"/>
                </a:solidFill>
                <a:cs typeface="+mn-ea"/>
                <a:sym typeface="+mn-lt"/>
              </a:rPr>
              <a:t>03</a:t>
            </a:r>
            <a:endParaRPr lang="zh-CN" altLang="en-US" sz="4800" b="1" dirty="0">
              <a:solidFill>
                <a:schemeClr val="bg1"/>
              </a:solidFill>
              <a:cs typeface="+mn-ea"/>
              <a:sym typeface="+mn-lt"/>
            </a:endParaRPr>
          </a:p>
        </p:txBody>
      </p:sp>
      <p:pic>
        <p:nvPicPr>
          <p:cNvPr id="5" name="图片 4">
            <a:extLst>
              <a:ext uri="{FF2B5EF4-FFF2-40B4-BE49-F238E27FC236}">
                <a16:creationId xmlns:a16="http://schemas.microsoft.com/office/drawing/2014/main" xmlns="" id="{1F666D41-0805-43DC-872F-A1DDCF20C1B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254917" y="3152225"/>
            <a:ext cx="5219464" cy="3727588"/>
          </a:xfrm>
          <a:prstGeom prst="rect">
            <a:avLst/>
          </a:prstGeom>
        </p:spPr>
      </p:pic>
      <p:pic>
        <p:nvPicPr>
          <p:cNvPr id="3" name="图片 2">
            <a:extLst>
              <a:ext uri="{FF2B5EF4-FFF2-40B4-BE49-F238E27FC236}">
                <a16:creationId xmlns:a16="http://schemas.microsoft.com/office/drawing/2014/main" xmlns="" id="{DD583350-8583-4326-9531-891CA6969A56}"/>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7475" y="4236854"/>
            <a:ext cx="3669603" cy="2621145"/>
          </a:xfrm>
          <a:prstGeom prst="rect">
            <a:avLst/>
          </a:prstGeom>
        </p:spPr>
      </p:pic>
    </p:spTree>
    <p:extLst>
      <p:ext uri="{BB962C8B-B14F-4D97-AF65-F5344CB8AC3E}">
        <p14:creationId xmlns:p14="http://schemas.microsoft.com/office/powerpoint/2010/main" val="3295382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750"/>
                                        <p:tgtEl>
                                          <p:spTgt spid="22"/>
                                        </p:tgtEl>
                                      </p:cBhvr>
                                    </p:animEffect>
                                  </p:childTnLst>
                                </p:cTn>
                              </p:par>
                            </p:childTnLst>
                          </p:cTn>
                        </p:par>
                        <p:par>
                          <p:cTn id="47" fill="hold">
                            <p:stCondLst>
                              <p:cond delay="6250"/>
                            </p:stCondLst>
                            <p:childTnLst>
                              <p:par>
                                <p:cTn id="48" presetID="14" presetClass="entr" presetSubtype="1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750"/>
                                        <p:tgtEl>
                                          <p:spTgt spid="19"/>
                                        </p:tgtEl>
                                      </p:cBhvr>
                                    </p:animEffect>
                                  </p:childTnLst>
                                </p:cTn>
                              </p:par>
                            </p:childTnLst>
                          </p:cTn>
                        </p:par>
                        <p:par>
                          <p:cTn id="51" fill="hold">
                            <p:stCondLst>
                              <p:cond delay="7000"/>
                            </p:stCondLst>
                            <p:childTnLst>
                              <p:par>
                                <p:cTn id="52" presetID="14"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750"/>
                                        <p:tgtEl>
                                          <p:spTgt spid="17"/>
                                        </p:tgtEl>
                                      </p:cBhvr>
                                    </p:animEffect>
                                  </p:childTnLst>
                                </p:cTn>
                              </p:par>
                            </p:childTnLst>
                          </p:cTn>
                        </p:par>
                        <p:par>
                          <p:cTn id="55" fill="hold">
                            <p:stCondLst>
                              <p:cond delay="7750"/>
                            </p:stCondLst>
                            <p:childTnLst>
                              <p:par>
                                <p:cTn id="56" presetID="14" presetClass="entr" presetSubtype="1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750"/>
                                        <p:tgtEl>
                                          <p:spTgt spid="16"/>
                                        </p:tgtEl>
                                      </p:cBhvr>
                                    </p:animEffect>
                                  </p:childTnLst>
                                </p:cTn>
                              </p:par>
                            </p:childTnLst>
                          </p:cTn>
                        </p:par>
                        <p:par>
                          <p:cTn id="59" fill="hold">
                            <p:stCondLst>
                              <p:cond delay="8500"/>
                            </p:stCondLst>
                            <p:childTnLst>
                              <p:par>
                                <p:cTn id="60" presetID="14" presetClass="entr" presetSubtype="1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750"/>
                                        <p:tgtEl>
                                          <p:spTgt spid="23"/>
                                        </p:tgtEl>
                                      </p:cBhvr>
                                    </p:animEffect>
                                  </p:childTnLst>
                                </p:cTn>
                              </p:par>
                            </p:childTnLst>
                          </p:cTn>
                        </p:par>
                        <p:par>
                          <p:cTn id="63" fill="hold">
                            <p:stCondLst>
                              <p:cond delay="92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1025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072E03B0-92C1-477E-B4C6-E3EC527C2E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11" name="图片 10">
            <a:extLst>
              <a:ext uri="{FF2B5EF4-FFF2-40B4-BE49-F238E27FC236}">
                <a16:creationId xmlns:a16="http://schemas.microsoft.com/office/drawing/2014/main" xmlns="" id="{6CAF5ABA-4EB5-4D2B-B4DC-5FBC6E990E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40691" y="-908644"/>
            <a:ext cx="9478729" cy="7105249"/>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5925080" y="2112283"/>
            <a:ext cx="3019245" cy="523220"/>
          </a:xfrm>
          <a:prstGeom prst="rect">
            <a:avLst/>
          </a:prstGeom>
          <a:noFill/>
        </p:spPr>
        <p:txBody>
          <a:bodyPr wrap="square" rtlCol="0">
            <a:spAutoFit/>
          </a:bodyPr>
          <a:lstStyle/>
          <a:p>
            <a:r>
              <a:rPr lang="zh-CN" altLang="en-US" sz="2800" b="1" dirty="0">
                <a:cs typeface="+mn-ea"/>
                <a:sym typeface="+mn-lt"/>
              </a:rPr>
              <a:t>编辑标题</a:t>
            </a:r>
            <a:endParaRPr lang="zh-CN" altLang="en-US" sz="2800" dirty="0">
              <a:cs typeface="+mn-ea"/>
              <a:sym typeface="+mn-lt"/>
            </a:endParaRPr>
          </a:p>
        </p:txBody>
      </p:sp>
      <p:sp>
        <p:nvSpPr>
          <p:cNvPr id="9" name="文本框 8">
            <a:extLst>
              <a:ext uri="{FF2B5EF4-FFF2-40B4-BE49-F238E27FC236}">
                <a16:creationId xmlns:a16="http://schemas.microsoft.com/office/drawing/2014/main" xmlns="" id="{589E8E81-E03E-4082-891C-00C3E9F8FB07}"/>
              </a:ext>
            </a:extLst>
          </p:cNvPr>
          <p:cNvSpPr txBox="1"/>
          <p:nvPr/>
        </p:nvSpPr>
        <p:spPr>
          <a:xfrm>
            <a:off x="3582298" y="3106560"/>
            <a:ext cx="6314738" cy="1892826"/>
          </a:xfrm>
          <a:prstGeom prst="rect">
            <a:avLst/>
          </a:prstGeom>
          <a:noFill/>
        </p:spPr>
        <p:txBody>
          <a:bodyPr wrap="square" rtlCol="0">
            <a:spAutoFit/>
          </a:bodyPr>
          <a:lstStyle/>
          <a:p>
            <a:pPr algn="just">
              <a:lnSpc>
                <a:spcPct val="130000"/>
              </a:lnSpc>
              <a:spcBef>
                <a:spcPts val="30"/>
              </a:spcBef>
              <a:spcAft>
                <a:spcPts val="30"/>
              </a:spcAft>
            </a:pPr>
            <a:r>
              <a:rPr lang="zh-CN" altLang="en-US" dirty="0">
                <a:cs typeface="+mn-ea"/>
                <a:sym typeface="+mn-lt"/>
              </a:rPr>
              <a:t>请在此处编辑您的内容请在此处编辑您的内容</a:t>
            </a:r>
          </a:p>
          <a:p>
            <a:pPr algn="just">
              <a:lnSpc>
                <a:spcPct val="130000"/>
              </a:lnSpc>
              <a:spcBef>
                <a:spcPts val="30"/>
              </a:spcBef>
              <a:spcAft>
                <a:spcPts val="30"/>
              </a:spcAft>
            </a:pPr>
            <a:r>
              <a:rPr lang="zh-CN" altLang="en-US"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dirty="0">
              <a:cs typeface="+mn-ea"/>
              <a:sym typeface="+mn-lt"/>
            </a:endParaRPr>
          </a:p>
        </p:txBody>
      </p:sp>
      <p:pic>
        <p:nvPicPr>
          <p:cNvPr id="5" name="图片 4">
            <a:extLst>
              <a:ext uri="{FF2B5EF4-FFF2-40B4-BE49-F238E27FC236}">
                <a16:creationId xmlns:a16="http://schemas.microsoft.com/office/drawing/2014/main" xmlns="" id="{3558C7DA-B488-42C4-A553-15DE452688A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568649" y="2696235"/>
            <a:ext cx="6418679" cy="4536923"/>
          </a:xfrm>
          <a:prstGeom prst="rect">
            <a:avLst/>
          </a:prstGeom>
        </p:spPr>
      </p:pic>
      <p:pic>
        <p:nvPicPr>
          <p:cNvPr id="7" name="图片 6">
            <a:extLst>
              <a:ext uri="{FF2B5EF4-FFF2-40B4-BE49-F238E27FC236}">
                <a16:creationId xmlns:a16="http://schemas.microsoft.com/office/drawing/2014/main" xmlns="" id="{4F29162D-1D9A-4DE0-BFFD-DE85AF152C9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8" name="图片 7">
            <a:extLst>
              <a:ext uri="{FF2B5EF4-FFF2-40B4-BE49-F238E27FC236}">
                <a16:creationId xmlns:a16="http://schemas.microsoft.com/office/drawing/2014/main" xmlns="" id="{91E597E2-A333-414C-94A9-B769D6922EE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0" name="图片 9">
            <a:extLst>
              <a:ext uri="{FF2B5EF4-FFF2-40B4-BE49-F238E27FC236}">
                <a16:creationId xmlns:a16="http://schemas.microsoft.com/office/drawing/2014/main" xmlns="" id="{C26EB683-430C-41D6-AE1D-28CE2635158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413151814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750" fill="hold"/>
                                        <p:tgtEl>
                                          <p:spTgt spid="5"/>
                                        </p:tgtEl>
                                        <p:attrNameLst>
                                          <p:attrName>ppt_w</p:attrName>
                                        </p:attrNameLst>
                                      </p:cBhvr>
                                      <p:tavLst>
                                        <p:tav tm="0">
                                          <p:val>
                                            <p:fltVal val="0"/>
                                          </p:val>
                                        </p:tav>
                                        <p:tav tm="100000">
                                          <p:val>
                                            <p:strVal val="#ppt_w"/>
                                          </p:val>
                                        </p:tav>
                                      </p:tavLst>
                                    </p:anim>
                                    <p:anim calcmode="lin" valueType="num">
                                      <p:cBhvr>
                                        <p:cTn id="18" dur="750" fill="hold"/>
                                        <p:tgtEl>
                                          <p:spTgt spid="5"/>
                                        </p:tgtEl>
                                        <p:attrNameLst>
                                          <p:attrName>ppt_h</p:attrName>
                                        </p:attrNameLst>
                                      </p:cBhvr>
                                      <p:tavLst>
                                        <p:tav tm="0">
                                          <p:val>
                                            <p:fltVal val="0"/>
                                          </p:val>
                                        </p:tav>
                                        <p:tav tm="100000">
                                          <p:val>
                                            <p:strVal val="#ppt_h"/>
                                          </p:val>
                                        </p:tav>
                                      </p:tavLst>
                                    </p:anim>
                                    <p:animEffect transition="in" filter="fade">
                                      <p:cBhvr>
                                        <p:cTn id="19" dur="750"/>
                                        <p:tgtEl>
                                          <p:spTgt spid="5"/>
                                        </p:tgtEl>
                                      </p:cBhvr>
                                    </p:animEffect>
                                  </p:childTnLst>
                                </p:cTn>
                              </p:par>
                            </p:childTnLst>
                          </p:cTn>
                        </p:par>
                        <p:par>
                          <p:cTn id="20" fill="hold">
                            <p:stCondLst>
                              <p:cond delay="2500"/>
                            </p:stCondLst>
                            <p:childTnLst>
                              <p:par>
                                <p:cTn id="21" presetID="26" presetClass="emph" presetSubtype="0" fill="hold" nodeType="afterEffect">
                                  <p:stCondLst>
                                    <p:cond delay="0"/>
                                  </p:stCondLst>
                                  <p:childTnLst>
                                    <p:animEffect transition="out" filter="fade">
                                      <p:cBhvr>
                                        <p:cTn id="22" dur="750" tmFilter="0, 0; .2, .5; .8, .5; 1, 0"/>
                                        <p:tgtEl>
                                          <p:spTgt spid="5"/>
                                        </p:tgtEl>
                                      </p:cBhvr>
                                    </p:animEffect>
                                    <p:animScale>
                                      <p:cBhvr>
                                        <p:cTn id="23" dur="375" autoRev="1" fill="hold"/>
                                        <p:tgtEl>
                                          <p:spTgt spid="5"/>
                                        </p:tgtEl>
                                      </p:cBhvr>
                                      <p:by x="105000" y="105000"/>
                                    </p:animScale>
                                  </p:childTnLst>
                                </p:cTn>
                              </p:par>
                            </p:childTnLst>
                          </p:cTn>
                        </p:par>
                        <p:par>
                          <p:cTn id="24" fill="hold">
                            <p:stCondLst>
                              <p:cond delay="325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750"/>
                                        <p:tgtEl>
                                          <p:spTgt spid="9"/>
                                        </p:tgtEl>
                                      </p:cBhvr>
                                    </p:animEffect>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55B6457-F0DD-4B5B-8A70-8038B36073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34276" y="494749"/>
            <a:ext cx="6612409" cy="6612409"/>
          </a:xfrm>
          <a:prstGeom prst="rect">
            <a:avLst/>
          </a:prstGeom>
        </p:spPr>
      </p:pic>
      <p:pic>
        <p:nvPicPr>
          <p:cNvPr id="8" name="图片 7">
            <a:extLst>
              <a:ext uri="{FF2B5EF4-FFF2-40B4-BE49-F238E27FC236}">
                <a16:creationId xmlns:a16="http://schemas.microsoft.com/office/drawing/2014/main" xmlns="" id="{7F9D0E70-9604-4FDD-99F0-5FB561D3EFC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20218" y="1199413"/>
            <a:ext cx="7948648" cy="5203080"/>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7069940" y="1749836"/>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10" name="内容占位符 4">
            <a:extLst>
              <a:ext uri="{FF2B5EF4-FFF2-40B4-BE49-F238E27FC236}">
                <a16:creationId xmlns:a16="http://schemas.microsoft.com/office/drawing/2014/main" xmlns="" id="{1060F734-881E-4B62-AE55-9A7DA47A4FFC}"/>
              </a:ext>
            </a:extLst>
          </p:cNvPr>
          <p:cNvSpPr txBox="1">
            <a:spLocks/>
          </p:cNvSpPr>
          <p:nvPr/>
        </p:nvSpPr>
        <p:spPr>
          <a:xfrm>
            <a:off x="5421854" y="2454501"/>
            <a:ext cx="5215192" cy="46599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6" name="图片 5">
            <a:extLst>
              <a:ext uri="{FF2B5EF4-FFF2-40B4-BE49-F238E27FC236}">
                <a16:creationId xmlns:a16="http://schemas.microsoft.com/office/drawing/2014/main" xmlns="" id="{D88DD84D-E4D0-416F-940E-00E39DD00B4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7" name="图片 6">
            <a:extLst>
              <a:ext uri="{FF2B5EF4-FFF2-40B4-BE49-F238E27FC236}">
                <a16:creationId xmlns:a16="http://schemas.microsoft.com/office/drawing/2014/main" xmlns="" id="{BDBFE564-1443-4985-8D60-59E9DD8B53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9" name="图片 8">
            <a:extLst>
              <a:ext uri="{FF2B5EF4-FFF2-40B4-BE49-F238E27FC236}">
                <a16:creationId xmlns:a16="http://schemas.microsoft.com/office/drawing/2014/main" xmlns="" id="{48464318-5859-4C90-A69F-85CFD37F797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1292721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childTnLst>
                          </p:cTn>
                        </p:par>
                        <p:par>
                          <p:cTn id="14" fill="hold">
                            <p:stCondLst>
                              <p:cond delay="1750"/>
                            </p:stCondLst>
                            <p:childTnLst>
                              <p:par>
                                <p:cTn id="15" presetID="31"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par>
                          <p:cTn id="21" fill="hold">
                            <p:stCondLst>
                              <p:cond delay="2750"/>
                            </p:stCondLst>
                            <p:childTnLst>
                              <p:par>
                                <p:cTn id="22" presetID="22" presetClass="entr" presetSubtype="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750"/>
                                        <p:tgtEl>
                                          <p:spTgt spid="10"/>
                                        </p:tgtEl>
                                      </p:cBhvr>
                                    </p:animEffect>
                                  </p:childTnLst>
                                </p:cTn>
                              </p:par>
                            </p:childTnLst>
                          </p:cTn>
                        </p:par>
                        <p:par>
                          <p:cTn id="25" fill="hold">
                            <p:stCondLst>
                              <p:cond delay="3500"/>
                            </p:stCondLst>
                            <p:childTnLst>
                              <p:par>
                                <p:cTn id="26" presetID="47"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072E03B0-92C1-477E-B4C6-E3EC527C2E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11" name="图片 10">
            <a:extLst>
              <a:ext uri="{FF2B5EF4-FFF2-40B4-BE49-F238E27FC236}">
                <a16:creationId xmlns:a16="http://schemas.microsoft.com/office/drawing/2014/main" xmlns="" id="{6CAF5ABA-4EB5-4D2B-B4DC-5FBC6E990E4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82817" y="-421706"/>
            <a:ext cx="9271155" cy="7654864"/>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5925080" y="2112283"/>
            <a:ext cx="3019245" cy="523220"/>
          </a:xfrm>
          <a:prstGeom prst="rect">
            <a:avLst/>
          </a:prstGeom>
          <a:noFill/>
        </p:spPr>
        <p:txBody>
          <a:bodyPr wrap="square" rtlCol="0">
            <a:spAutoFit/>
          </a:bodyPr>
          <a:lstStyle/>
          <a:p>
            <a:r>
              <a:rPr lang="zh-CN" altLang="en-US" sz="2800" b="1" dirty="0">
                <a:cs typeface="+mn-ea"/>
                <a:sym typeface="+mn-lt"/>
              </a:rPr>
              <a:t>编辑标题</a:t>
            </a:r>
            <a:endParaRPr lang="zh-CN" altLang="en-US" sz="2800" dirty="0">
              <a:cs typeface="+mn-ea"/>
              <a:sym typeface="+mn-lt"/>
            </a:endParaRPr>
          </a:p>
        </p:txBody>
      </p:sp>
      <p:sp>
        <p:nvSpPr>
          <p:cNvPr id="9" name="文本框 8">
            <a:extLst>
              <a:ext uri="{FF2B5EF4-FFF2-40B4-BE49-F238E27FC236}">
                <a16:creationId xmlns:a16="http://schemas.microsoft.com/office/drawing/2014/main" xmlns="" id="{589E8E81-E03E-4082-891C-00C3E9F8FB07}"/>
              </a:ext>
            </a:extLst>
          </p:cNvPr>
          <p:cNvSpPr txBox="1"/>
          <p:nvPr/>
        </p:nvSpPr>
        <p:spPr>
          <a:xfrm>
            <a:off x="3964136" y="3127774"/>
            <a:ext cx="6314738" cy="1892826"/>
          </a:xfrm>
          <a:prstGeom prst="rect">
            <a:avLst/>
          </a:prstGeom>
          <a:noFill/>
        </p:spPr>
        <p:txBody>
          <a:bodyPr wrap="square" rtlCol="0">
            <a:spAutoFit/>
          </a:bodyPr>
          <a:lstStyle/>
          <a:p>
            <a:pPr algn="just">
              <a:lnSpc>
                <a:spcPct val="130000"/>
              </a:lnSpc>
              <a:spcBef>
                <a:spcPts val="30"/>
              </a:spcBef>
              <a:spcAft>
                <a:spcPts val="30"/>
              </a:spcAft>
            </a:pPr>
            <a:r>
              <a:rPr lang="zh-CN" altLang="en-US" dirty="0">
                <a:cs typeface="+mn-ea"/>
                <a:sym typeface="+mn-lt"/>
              </a:rPr>
              <a:t>请在此处编辑您的内容请在此处编辑您的内容</a:t>
            </a:r>
          </a:p>
          <a:p>
            <a:pPr algn="just">
              <a:lnSpc>
                <a:spcPct val="130000"/>
              </a:lnSpc>
              <a:spcBef>
                <a:spcPts val="30"/>
              </a:spcBef>
              <a:spcAft>
                <a:spcPts val="30"/>
              </a:spcAft>
            </a:pPr>
            <a:r>
              <a:rPr lang="zh-CN" altLang="en-US"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dirty="0">
              <a:cs typeface="+mn-ea"/>
              <a:sym typeface="+mn-lt"/>
            </a:endParaRPr>
          </a:p>
        </p:txBody>
      </p:sp>
      <p:pic>
        <p:nvPicPr>
          <p:cNvPr id="5" name="图片 4">
            <a:extLst>
              <a:ext uri="{FF2B5EF4-FFF2-40B4-BE49-F238E27FC236}">
                <a16:creationId xmlns:a16="http://schemas.microsoft.com/office/drawing/2014/main" xmlns="" id="{3558C7DA-B488-42C4-A553-15DE452688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93541" y="2696235"/>
            <a:ext cx="6352716" cy="4536923"/>
          </a:xfrm>
          <a:prstGeom prst="rect">
            <a:avLst/>
          </a:prstGeom>
        </p:spPr>
      </p:pic>
      <p:pic>
        <p:nvPicPr>
          <p:cNvPr id="7" name="图片 6">
            <a:extLst>
              <a:ext uri="{FF2B5EF4-FFF2-40B4-BE49-F238E27FC236}">
                <a16:creationId xmlns:a16="http://schemas.microsoft.com/office/drawing/2014/main" xmlns="" id="{0358258C-F555-4428-A7D7-572B418244F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8" name="图片 7">
            <a:extLst>
              <a:ext uri="{FF2B5EF4-FFF2-40B4-BE49-F238E27FC236}">
                <a16:creationId xmlns:a16="http://schemas.microsoft.com/office/drawing/2014/main" xmlns="" id="{AB490F8F-EF60-4A78-8763-EDF2A16F40A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0" name="图片 9">
            <a:extLst>
              <a:ext uri="{FF2B5EF4-FFF2-40B4-BE49-F238E27FC236}">
                <a16:creationId xmlns:a16="http://schemas.microsoft.com/office/drawing/2014/main" xmlns="" id="{05FDBD45-4139-4385-BD5E-307FC3DE837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335262647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750" fill="hold"/>
                                        <p:tgtEl>
                                          <p:spTgt spid="5"/>
                                        </p:tgtEl>
                                        <p:attrNameLst>
                                          <p:attrName>ppt_w</p:attrName>
                                        </p:attrNameLst>
                                      </p:cBhvr>
                                      <p:tavLst>
                                        <p:tav tm="0">
                                          <p:val>
                                            <p:fltVal val="0"/>
                                          </p:val>
                                        </p:tav>
                                        <p:tav tm="100000">
                                          <p:val>
                                            <p:strVal val="#ppt_w"/>
                                          </p:val>
                                        </p:tav>
                                      </p:tavLst>
                                    </p:anim>
                                    <p:anim calcmode="lin" valueType="num">
                                      <p:cBhvr>
                                        <p:cTn id="18" dur="750" fill="hold"/>
                                        <p:tgtEl>
                                          <p:spTgt spid="5"/>
                                        </p:tgtEl>
                                        <p:attrNameLst>
                                          <p:attrName>ppt_h</p:attrName>
                                        </p:attrNameLst>
                                      </p:cBhvr>
                                      <p:tavLst>
                                        <p:tav tm="0">
                                          <p:val>
                                            <p:fltVal val="0"/>
                                          </p:val>
                                        </p:tav>
                                        <p:tav tm="100000">
                                          <p:val>
                                            <p:strVal val="#ppt_h"/>
                                          </p:val>
                                        </p:tav>
                                      </p:tavLst>
                                    </p:anim>
                                    <p:animEffect transition="in" filter="fade">
                                      <p:cBhvr>
                                        <p:cTn id="19" dur="750"/>
                                        <p:tgtEl>
                                          <p:spTgt spid="5"/>
                                        </p:tgtEl>
                                      </p:cBhvr>
                                    </p:animEffect>
                                  </p:childTnLst>
                                </p:cTn>
                              </p:par>
                            </p:childTnLst>
                          </p:cTn>
                        </p:par>
                        <p:par>
                          <p:cTn id="20" fill="hold">
                            <p:stCondLst>
                              <p:cond delay="2500"/>
                            </p:stCondLst>
                            <p:childTnLst>
                              <p:par>
                                <p:cTn id="21" presetID="26" presetClass="emph" presetSubtype="0" fill="hold" nodeType="afterEffect">
                                  <p:stCondLst>
                                    <p:cond delay="0"/>
                                  </p:stCondLst>
                                  <p:childTnLst>
                                    <p:animEffect transition="out" filter="fade">
                                      <p:cBhvr>
                                        <p:cTn id="22" dur="750" tmFilter="0, 0; .2, .5; .8, .5; 1, 0"/>
                                        <p:tgtEl>
                                          <p:spTgt spid="5"/>
                                        </p:tgtEl>
                                      </p:cBhvr>
                                    </p:animEffect>
                                    <p:animScale>
                                      <p:cBhvr>
                                        <p:cTn id="23" dur="375" autoRev="1" fill="hold"/>
                                        <p:tgtEl>
                                          <p:spTgt spid="5"/>
                                        </p:tgtEl>
                                      </p:cBhvr>
                                      <p:by x="105000" y="105000"/>
                                    </p:animScale>
                                  </p:childTnLst>
                                </p:cTn>
                              </p:par>
                            </p:childTnLst>
                          </p:cTn>
                        </p:par>
                        <p:par>
                          <p:cTn id="24" fill="hold">
                            <p:stCondLst>
                              <p:cond delay="325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750"/>
                                        <p:tgtEl>
                                          <p:spTgt spid="9"/>
                                        </p:tgtEl>
                                      </p:cBhvr>
                                    </p:animEffect>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1EAC067B-65C3-42A8-8751-6C74FF36C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28" name="图片 27">
            <a:extLst>
              <a:ext uri="{FF2B5EF4-FFF2-40B4-BE49-F238E27FC236}">
                <a16:creationId xmlns:a16="http://schemas.microsoft.com/office/drawing/2014/main" xmlns="" id="{B121D58A-31B5-44AA-8456-8BAD1F1ACD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29" name="图片 28">
            <a:extLst>
              <a:ext uri="{FF2B5EF4-FFF2-40B4-BE49-F238E27FC236}">
                <a16:creationId xmlns:a16="http://schemas.microsoft.com/office/drawing/2014/main" xmlns="" id="{5A59FB6D-1442-4BCE-AE52-02654F5909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0" name="图片 29">
            <a:extLst>
              <a:ext uri="{FF2B5EF4-FFF2-40B4-BE49-F238E27FC236}">
                <a16:creationId xmlns:a16="http://schemas.microsoft.com/office/drawing/2014/main" xmlns="" id="{99FED787-E900-43C0-A85A-A0547C61B6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31" name="图片 30">
            <a:extLst>
              <a:ext uri="{FF2B5EF4-FFF2-40B4-BE49-F238E27FC236}">
                <a16:creationId xmlns:a16="http://schemas.microsoft.com/office/drawing/2014/main" xmlns="" id="{96EA29BA-48E1-49A8-ADA7-600176CFA1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32" name="图片 31">
            <a:extLst>
              <a:ext uri="{FF2B5EF4-FFF2-40B4-BE49-F238E27FC236}">
                <a16:creationId xmlns:a16="http://schemas.microsoft.com/office/drawing/2014/main" xmlns="" id="{BCEDDDEF-6116-447F-BEFE-93E712BD7E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7201" t="70983" b="6132"/>
          <a:stretch/>
        </p:blipFill>
        <p:spPr>
          <a:xfrm>
            <a:off x="10447179" y="4291277"/>
            <a:ext cx="1861652" cy="2803202"/>
          </a:xfrm>
          <a:prstGeom prst="rect">
            <a:avLst/>
          </a:prstGeom>
        </p:spPr>
      </p:pic>
      <p:pic>
        <p:nvPicPr>
          <p:cNvPr id="33" name="图片 32">
            <a:extLst>
              <a:ext uri="{FF2B5EF4-FFF2-40B4-BE49-F238E27FC236}">
                <a16:creationId xmlns:a16="http://schemas.microsoft.com/office/drawing/2014/main" xmlns="" id="{0FD115D5-C2F1-4944-9C0C-8C3649D9D38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8705" t="57328" r="8549" b="25379"/>
          <a:stretch/>
        </p:blipFill>
        <p:spPr>
          <a:xfrm>
            <a:off x="9416147" y="2442500"/>
            <a:ext cx="2098859" cy="2393759"/>
          </a:xfrm>
          <a:prstGeom prst="rect">
            <a:avLst/>
          </a:prstGeom>
        </p:spPr>
      </p:pic>
      <p:sp>
        <p:nvSpPr>
          <p:cNvPr id="16" name="内容占位符 4">
            <a:extLst>
              <a:ext uri="{FF2B5EF4-FFF2-40B4-BE49-F238E27FC236}">
                <a16:creationId xmlns:a16="http://schemas.microsoft.com/office/drawing/2014/main" xmlns="" id="{D9830CD6-42BA-40F3-9EC8-891526A77687}"/>
              </a:ext>
            </a:extLst>
          </p:cNvPr>
          <p:cNvSpPr txBox="1">
            <a:spLocks/>
          </p:cNvSpPr>
          <p:nvPr/>
        </p:nvSpPr>
        <p:spPr>
          <a:xfrm>
            <a:off x="3761609" y="2848261"/>
            <a:ext cx="4562475" cy="1193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30000"/>
              </a:lnSpc>
              <a:spcBef>
                <a:spcPts val="30"/>
              </a:spcBef>
              <a:spcAft>
                <a:spcPts val="30"/>
              </a:spcAft>
              <a:buNone/>
            </a:pPr>
            <a:r>
              <a:rPr lang="zh-CN" altLang="en-US" sz="60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编辑标题</a:t>
            </a:r>
            <a:endParaRPr lang="en-US" altLang="zh-CN" sz="60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
        <p:nvSpPr>
          <p:cNvPr id="17" name="文本框 16">
            <a:extLst>
              <a:ext uri="{FF2B5EF4-FFF2-40B4-BE49-F238E27FC236}">
                <a16:creationId xmlns:a16="http://schemas.microsoft.com/office/drawing/2014/main" xmlns="" id="{9B98D852-8F3D-4821-ADF2-7300B3F8BC97}"/>
              </a:ext>
            </a:extLst>
          </p:cNvPr>
          <p:cNvSpPr txBox="1"/>
          <p:nvPr/>
        </p:nvSpPr>
        <p:spPr>
          <a:xfrm>
            <a:off x="5099693" y="2320344"/>
            <a:ext cx="4414838" cy="594202"/>
          </a:xfrm>
          <a:prstGeom prst="rect">
            <a:avLst/>
          </a:prstGeom>
          <a:noFill/>
        </p:spPr>
        <p:txBody>
          <a:bodyPr wrap="square" rtlCol="0">
            <a:spAutoFit/>
          </a:bodyPr>
          <a:lstStyle/>
          <a:p>
            <a:pPr>
              <a:lnSpc>
                <a:spcPct val="130000"/>
              </a:lnSpc>
              <a:spcBef>
                <a:spcPts val="30"/>
              </a:spcBef>
              <a:spcAft>
                <a:spcPts val="30"/>
              </a:spcAft>
            </a:pPr>
            <a:r>
              <a:rPr lang="en-US" altLang="zh-CN" sz="2800" dirty="0">
                <a:solidFill>
                  <a:schemeClr val="bg1"/>
                </a:solidFill>
                <a:cs typeface="+mn-ea"/>
                <a:sym typeface="+mn-lt"/>
              </a:rPr>
              <a:t>PART ONE</a:t>
            </a:r>
            <a:endParaRPr lang="zh-CN" altLang="en-US" sz="2800" dirty="0">
              <a:solidFill>
                <a:schemeClr val="bg1"/>
              </a:solidFill>
              <a:cs typeface="+mn-ea"/>
              <a:sym typeface="+mn-lt"/>
            </a:endParaRPr>
          </a:p>
        </p:txBody>
      </p:sp>
      <p:cxnSp>
        <p:nvCxnSpPr>
          <p:cNvPr id="19" name="直接连接符 18">
            <a:extLst>
              <a:ext uri="{FF2B5EF4-FFF2-40B4-BE49-F238E27FC236}">
                <a16:creationId xmlns:a16="http://schemas.microsoft.com/office/drawing/2014/main" xmlns="" id="{D66E74D0-7B51-4BF6-8C39-42F5D445F9E2}"/>
              </a:ext>
            </a:extLst>
          </p:cNvPr>
          <p:cNvCxnSpPr>
            <a:cxnSpLocks/>
          </p:cNvCxnSpPr>
          <p:nvPr/>
        </p:nvCxnSpPr>
        <p:spPr>
          <a:xfrm>
            <a:off x="7649116"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8B7F4D8-1DBE-4BD4-A18C-35A868A760D8}"/>
              </a:ext>
            </a:extLst>
          </p:cNvPr>
          <p:cNvCxnSpPr>
            <a:cxnSpLocks/>
          </p:cNvCxnSpPr>
          <p:nvPr/>
        </p:nvCxnSpPr>
        <p:spPr>
          <a:xfrm>
            <a:off x="3897447"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96589C0-CC69-45E1-9816-A5C188C5B76B}"/>
              </a:ext>
            </a:extLst>
          </p:cNvPr>
          <p:cNvSpPr txBox="1"/>
          <p:nvPr/>
        </p:nvSpPr>
        <p:spPr>
          <a:xfrm>
            <a:off x="5222048" y="1493552"/>
            <a:ext cx="1641595" cy="952633"/>
          </a:xfrm>
          <a:prstGeom prst="rect">
            <a:avLst/>
          </a:prstGeom>
          <a:noFill/>
        </p:spPr>
        <p:txBody>
          <a:bodyPr wrap="square" rtlCol="0">
            <a:spAutoFit/>
          </a:bodyPr>
          <a:lstStyle/>
          <a:p>
            <a:pPr algn="ctr">
              <a:lnSpc>
                <a:spcPct val="130000"/>
              </a:lnSpc>
              <a:spcBef>
                <a:spcPts val="30"/>
              </a:spcBef>
              <a:spcAft>
                <a:spcPts val="30"/>
              </a:spcAft>
            </a:pPr>
            <a:r>
              <a:rPr lang="en-US" altLang="zh-CN" sz="4800" b="1" dirty="0">
                <a:solidFill>
                  <a:schemeClr val="bg1"/>
                </a:solidFill>
                <a:cs typeface="+mn-ea"/>
                <a:sym typeface="+mn-lt"/>
              </a:rPr>
              <a:t>04</a:t>
            </a:r>
            <a:endParaRPr lang="zh-CN" altLang="en-US" sz="4800" b="1" dirty="0">
              <a:solidFill>
                <a:schemeClr val="bg1"/>
              </a:solidFill>
              <a:cs typeface="+mn-ea"/>
              <a:sym typeface="+mn-lt"/>
            </a:endParaRPr>
          </a:p>
        </p:txBody>
      </p:sp>
      <p:pic>
        <p:nvPicPr>
          <p:cNvPr id="5" name="图片 4">
            <a:extLst>
              <a:ext uri="{FF2B5EF4-FFF2-40B4-BE49-F238E27FC236}">
                <a16:creationId xmlns:a16="http://schemas.microsoft.com/office/drawing/2014/main" xmlns="" id="{1F666D41-0805-43DC-872F-A1DDCF20C1B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254917" y="3152225"/>
            <a:ext cx="5219464" cy="3727588"/>
          </a:xfrm>
          <a:prstGeom prst="rect">
            <a:avLst/>
          </a:prstGeom>
        </p:spPr>
      </p:pic>
      <p:pic>
        <p:nvPicPr>
          <p:cNvPr id="3" name="图片 2">
            <a:extLst>
              <a:ext uri="{FF2B5EF4-FFF2-40B4-BE49-F238E27FC236}">
                <a16:creationId xmlns:a16="http://schemas.microsoft.com/office/drawing/2014/main" xmlns="" id="{DD583350-8583-4326-9531-891CA6969A56}"/>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7475" y="4236854"/>
            <a:ext cx="3669603" cy="2621145"/>
          </a:xfrm>
          <a:prstGeom prst="rect">
            <a:avLst/>
          </a:prstGeom>
        </p:spPr>
      </p:pic>
    </p:spTree>
    <p:extLst>
      <p:ext uri="{BB962C8B-B14F-4D97-AF65-F5344CB8AC3E}">
        <p14:creationId xmlns:p14="http://schemas.microsoft.com/office/powerpoint/2010/main" val="1196846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750"/>
                                        <p:tgtEl>
                                          <p:spTgt spid="22"/>
                                        </p:tgtEl>
                                      </p:cBhvr>
                                    </p:animEffect>
                                  </p:childTnLst>
                                </p:cTn>
                              </p:par>
                            </p:childTnLst>
                          </p:cTn>
                        </p:par>
                        <p:par>
                          <p:cTn id="47" fill="hold">
                            <p:stCondLst>
                              <p:cond delay="6250"/>
                            </p:stCondLst>
                            <p:childTnLst>
                              <p:par>
                                <p:cTn id="48" presetID="14" presetClass="entr" presetSubtype="1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750"/>
                                        <p:tgtEl>
                                          <p:spTgt spid="19"/>
                                        </p:tgtEl>
                                      </p:cBhvr>
                                    </p:animEffect>
                                  </p:childTnLst>
                                </p:cTn>
                              </p:par>
                            </p:childTnLst>
                          </p:cTn>
                        </p:par>
                        <p:par>
                          <p:cTn id="51" fill="hold">
                            <p:stCondLst>
                              <p:cond delay="7000"/>
                            </p:stCondLst>
                            <p:childTnLst>
                              <p:par>
                                <p:cTn id="52" presetID="14"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750"/>
                                        <p:tgtEl>
                                          <p:spTgt spid="17"/>
                                        </p:tgtEl>
                                      </p:cBhvr>
                                    </p:animEffect>
                                  </p:childTnLst>
                                </p:cTn>
                              </p:par>
                            </p:childTnLst>
                          </p:cTn>
                        </p:par>
                        <p:par>
                          <p:cTn id="55" fill="hold">
                            <p:stCondLst>
                              <p:cond delay="7750"/>
                            </p:stCondLst>
                            <p:childTnLst>
                              <p:par>
                                <p:cTn id="56" presetID="14" presetClass="entr" presetSubtype="1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750"/>
                                        <p:tgtEl>
                                          <p:spTgt spid="16"/>
                                        </p:tgtEl>
                                      </p:cBhvr>
                                    </p:animEffect>
                                  </p:childTnLst>
                                </p:cTn>
                              </p:par>
                            </p:childTnLst>
                          </p:cTn>
                        </p:par>
                        <p:par>
                          <p:cTn id="59" fill="hold">
                            <p:stCondLst>
                              <p:cond delay="8500"/>
                            </p:stCondLst>
                            <p:childTnLst>
                              <p:par>
                                <p:cTn id="60" presetID="14" presetClass="entr" presetSubtype="1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750"/>
                                        <p:tgtEl>
                                          <p:spTgt spid="23"/>
                                        </p:tgtEl>
                                      </p:cBhvr>
                                    </p:animEffect>
                                  </p:childTnLst>
                                </p:cTn>
                              </p:par>
                            </p:childTnLst>
                          </p:cTn>
                        </p:par>
                        <p:par>
                          <p:cTn id="63" fill="hold">
                            <p:stCondLst>
                              <p:cond delay="92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1025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296FD02-F86A-4DFF-ADB5-1457AC72BC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7520" t="-12250" b="59551"/>
          <a:stretch/>
        </p:blipFill>
        <p:spPr>
          <a:xfrm>
            <a:off x="1344706" y="-614427"/>
            <a:ext cx="8961120" cy="6934942"/>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3977186" y="2000278"/>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16" name="内容占位符 4">
            <a:extLst>
              <a:ext uri="{FF2B5EF4-FFF2-40B4-BE49-F238E27FC236}">
                <a16:creationId xmlns:a16="http://schemas.microsoft.com/office/drawing/2014/main" xmlns="" id="{77883CC5-9CB9-4C93-8B3C-B46913DDE557}"/>
              </a:ext>
            </a:extLst>
          </p:cNvPr>
          <p:cNvSpPr txBox="1">
            <a:spLocks/>
          </p:cNvSpPr>
          <p:nvPr/>
        </p:nvSpPr>
        <p:spPr>
          <a:xfrm>
            <a:off x="3837536" y="2853044"/>
            <a:ext cx="5550947" cy="358457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7" name="图片 6">
            <a:extLst>
              <a:ext uri="{FF2B5EF4-FFF2-40B4-BE49-F238E27FC236}">
                <a16:creationId xmlns:a16="http://schemas.microsoft.com/office/drawing/2014/main" xmlns="" id="{A73827FA-B748-4E1F-891F-2C255FBFD5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167628">
            <a:off x="8532961" y="4016379"/>
            <a:ext cx="3773178" cy="2666118"/>
          </a:xfrm>
          <a:prstGeom prst="rect">
            <a:avLst/>
          </a:prstGeom>
        </p:spPr>
      </p:pic>
      <p:pic>
        <p:nvPicPr>
          <p:cNvPr id="17" name="图片 16">
            <a:extLst>
              <a:ext uri="{FF2B5EF4-FFF2-40B4-BE49-F238E27FC236}">
                <a16:creationId xmlns:a16="http://schemas.microsoft.com/office/drawing/2014/main" xmlns="" id="{B24B5D8F-7056-492C-AD1A-96719F07E1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7517" y="3840876"/>
            <a:ext cx="4224654" cy="3017124"/>
          </a:xfrm>
          <a:prstGeom prst="rect">
            <a:avLst/>
          </a:prstGeom>
        </p:spPr>
      </p:pic>
      <p:pic>
        <p:nvPicPr>
          <p:cNvPr id="8" name="图片 7">
            <a:extLst>
              <a:ext uri="{FF2B5EF4-FFF2-40B4-BE49-F238E27FC236}">
                <a16:creationId xmlns:a16="http://schemas.microsoft.com/office/drawing/2014/main" xmlns="" id="{39AF4807-C1DD-40AA-A310-F564CADA55A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9" name="图片 8">
            <a:extLst>
              <a:ext uri="{FF2B5EF4-FFF2-40B4-BE49-F238E27FC236}">
                <a16:creationId xmlns:a16="http://schemas.microsoft.com/office/drawing/2014/main" xmlns="" id="{2999E781-7688-463C-8F2F-B04CF2A9450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1" name="图片 10">
            <a:extLst>
              <a:ext uri="{FF2B5EF4-FFF2-40B4-BE49-F238E27FC236}">
                <a16:creationId xmlns:a16="http://schemas.microsoft.com/office/drawing/2014/main" xmlns="" id="{F692CBC2-E9F7-4A8F-935B-798F985C462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126956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750"/>
                                        <p:tgtEl>
                                          <p:spTgt spid="16"/>
                                        </p:tgtEl>
                                      </p:cBhvr>
                                    </p:animEffect>
                                  </p:childTnLst>
                                </p:cTn>
                              </p:par>
                            </p:childTnLst>
                          </p:cTn>
                        </p:par>
                        <p:par>
                          <p:cTn id="16" fill="hold">
                            <p:stCondLst>
                              <p:cond delay="2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750"/>
                                        <p:tgtEl>
                                          <p:spTgt spid="17"/>
                                        </p:tgtEl>
                                      </p:cBhvr>
                                    </p:animEffect>
                                  </p:childTnLst>
                                </p:cTn>
                              </p:par>
                            </p:childTnLst>
                          </p:cTn>
                        </p:par>
                        <p:par>
                          <p:cTn id="20" fill="hold">
                            <p:stCondLst>
                              <p:cond delay="3250"/>
                            </p:stCondLst>
                            <p:childTnLst>
                              <p:par>
                                <p:cTn id="21" presetID="26"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childTnLst>
                          </p:cTn>
                        </p:par>
                        <p:par>
                          <p:cTn id="37" fill="hold">
                            <p:stCondLst>
                              <p:cond delay="5250"/>
                            </p:stCondLst>
                            <p:childTnLst>
                              <p:par>
                                <p:cTn id="38" presetID="47"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CE16391-0944-40AC-A3D9-372FCFFC3B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02346" y="552923"/>
            <a:ext cx="9989654" cy="6305077"/>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5165837" y="3088660"/>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10" name="内容占位符 4">
            <a:extLst>
              <a:ext uri="{FF2B5EF4-FFF2-40B4-BE49-F238E27FC236}">
                <a16:creationId xmlns:a16="http://schemas.microsoft.com/office/drawing/2014/main" xmlns="" id="{53646063-AE4A-4F55-8929-2BA5FB570F46}"/>
              </a:ext>
            </a:extLst>
          </p:cNvPr>
          <p:cNvSpPr txBox="1">
            <a:spLocks/>
          </p:cNvSpPr>
          <p:nvPr/>
        </p:nvSpPr>
        <p:spPr>
          <a:xfrm>
            <a:off x="4959275" y="4023360"/>
            <a:ext cx="5554532" cy="1243085"/>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5" name="图片 4">
            <a:extLst>
              <a:ext uri="{FF2B5EF4-FFF2-40B4-BE49-F238E27FC236}">
                <a16:creationId xmlns:a16="http://schemas.microsoft.com/office/drawing/2014/main" xmlns="" id="{104BC5A5-310E-48D9-ACC9-439D1521C2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511143" y="3350270"/>
            <a:ext cx="6676980" cy="4715277"/>
          </a:xfrm>
          <a:prstGeom prst="rect">
            <a:avLst/>
          </a:prstGeom>
        </p:spPr>
      </p:pic>
      <p:pic>
        <p:nvPicPr>
          <p:cNvPr id="6" name="图片 5">
            <a:extLst>
              <a:ext uri="{FF2B5EF4-FFF2-40B4-BE49-F238E27FC236}">
                <a16:creationId xmlns:a16="http://schemas.microsoft.com/office/drawing/2014/main" xmlns="" id="{740566A5-CCB7-4E60-A6FD-537E876141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7" name="图片 6">
            <a:extLst>
              <a:ext uri="{FF2B5EF4-FFF2-40B4-BE49-F238E27FC236}">
                <a16:creationId xmlns:a16="http://schemas.microsoft.com/office/drawing/2014/main" xmlns="" id="{B544C583-D0BE-4DC5-A4CA-B3426725444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9" name="图片 8">
            <a:extLst>
              <a:ext uri="{FF2B5EF4-FFF2-40B4-BE49-F238E27FC236}">
                <a16:creationId xmlns:a16="http://schemas.microsoft.com/office/drawing/2014/main" xmlns="" id="{03C82D10-8C58-46CD-8A3D-D47926AF80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2521370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750"/>
                            </p:stCondLst>
                            <p:childTnLst>
                              <p:par>
                                <p:cTn id="21" presetID="47"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42"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CE16391-0944-40AC-A3D9-372FCFFC3B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12702" y="459341"/>
            <a:ext cx="8421781" cy="6305077"/>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5165837" y="3088660"/>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10" name="内容占位符 4">
            <a:extLst>
              <a:ext uri="{FF2B5EF4-FFF2-40B4-BE49-F238E27FC236}">
                <a16:creationId xmlns:a16="http://schemas.microsoft.com/office/drawing/2014/main" xmlns="" id="{53646063-AE4A-4F55-8929-2BA5FB570F46}"/>
              </a:ext>
            </a:extLst>
          </p:cNvPr>
          <p:cNvSpPr txBox="1">
            <a:spLocks/>
          </p:cNvSpPr>
          <p:nvPr/>
        </p:nvSpPr>
        <p:spPr>
          <a:xfrm>
            <a:off x="4959275" y="4023360"/>
            <a:ext cx="5554532" cy="1243085"/>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5" name="图片 4">
            <a:extLst>
              <a:ext uri="{FF2B5EF4-FFF2-40B4-BE49-F238E27FC236}">
                <a16:creationId xmlns:a16="http://schemas.microsoft.com/office/drawing/2014/main" xmlns="" id="{104BC5A5-310E-48D9-ACC9-439D1521C2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40350" y="2375580"/>
            <a:ext cx="6602452" cy="4715277"/>
          </a:xfrm>
          <a:prstGeom prst="rect">
            <a:avLst/>
          </a:prstGeom>
        </p:spPr>
      </p:pic>
      <p:pic>
        <p:nvPicPr>
          <p:cNvPr id="6" name="图片 5">
            <a:extLst>
              <a:ext uri="{FF2B5EF4-FFF2-40B4-BE49-F238E27FC236}">
                <a16:creationId xmlns:a16="http://schemas.microsoft.com/office/drawing/2014/main" xmlns="" id="{6FEC28C6-48B8-4FF9-B5A8-A6E7E401ED5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7" name="图片 6">
            <a:extLst>
              <a:ext uri="{FF2B5EF4-FFF2-40B4-BE49-F238E27FC236}">
                <a16:creationId xmlns:a16="http://schemas.microsoft.com/office/drawing/2014/main" xmlns="" id="{A281A26D-EDB4-4451-841D-A512F00F6DA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9" name="图片 8">
            <a:extLst>
              <a:ext uri="{FF2B5EF4-FFF2-40B4-BE49-F238E27FC236}">
                <a16:creationId xmlns:a16="http://schemas.microsoft.com/office/drawing/2014/main" xmlns="" id="{EB671AEA-01EE-4C8F-AEE7-76E599F3934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1940633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175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750"/>
                            </p:stCondLst>
                            <p:childTnLst>
                              <p:par>
                                <p:cTn id="21" presetID="47"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42"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1EAC067B-65C3-42A8-8751-6C74FF36C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28" name="图片 27">
            <a:extLst>
              <a:ext uri="{FF2B5EF4-FFF2-40B4-BE49-F238E27FC236}">
                <a16:creationId xmlns:a16="http://schemas.microsoft.com/office/drawing/2014/main" xmlns="" id="{B121D58A-31B5-44AA-8456-8BAD1F1ACD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29" name="图片 28">
            <a:extLst>
              <a:ext uri="{FF2B5EF4-FFF2-40B4-BE49-F238E27FC236}">
                <a16:creationId xmlns:a16="http://schemas.microsoft.com/office/drawing/2014/main" xmlns="" id="{5A59FB6D-1442-4BCE-AE52-02654F5909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0" name="图片 29">
            <a:extLst>
              <a:ext uri="{FF2B5EF4-FFF2-40B4-BE49-F238E27FC236}">
                <a16:creationId xmlns:a16="http://schemas.microsoft.com/office/drawing/2014/main" xmlns="" id="{99FED787-E900-43C0-A85A-A0547C61B6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31" name="图片 30">
            <a:extLst>
              <a:ext uri="{FF2B5EF4-FFF2-40B4-BE49-F238E27FC236}">
                <a16:creationId xmlns:a16="http://schemas.microsoft.com/office/drawing/2014/main" xmlns="" id="{96EA29BA-48E1-49A8-ADA7-600176CFA1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32" name="图片 31">
            <a:extLst>
              <a:ext uri="{FF2B5EF4-FFF2-40B4-BE49-F238E27FC236}">
                <a16:creationId xmlns:a16="http://schemas.microsoft.com/office/drawing/2014/main" xmlns="" id="{BCEDDDEF-6116-447F-BEFE-93E712BD7E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7201" t="70983" b="6132"/>
          <a:stretch/>
        </p:blipFill>
        <p:spPr>
          <a:xfrm>
            <a:off x="10447179" y="4291277"/>
            <a:ext cx="1861652" cy="2803202"/>
          </a:xfrm>
          <a:prstGeom prst="rect">
            <a:avLst/>
          </a:prstGeom>
        </p:spPr>
      </p:pic>
      <p:pic>
        <p:nvPicPr>
          <p:cNvPr id="33" name="图片 32">
            <a:extLst>
              <a:ext uri="{FF2B5EF4-FFF2-40B4-BE49-F238E27FC236}">
                <a16:creationId xmlns:a16="http://schemas.microsoft.com/office/drawing/2014/main" xmlns="" id="{0FD115D5-C2F1-4944-9C0C-8C3649D9D38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8705" t="57328" r="8549" b="25379"/>
          <a:stretch/>
        </p:blipFill>
        <p:spPr>
          <a:xfrm>
            <a:off x="9416147" y="2442500"/>
            <a:ext cx="2098859" cy="2393759"/>
          </a:xfrm>
          <a:prstGeom prst="rect">
            <a:avLst/>
          </a:prstGeom>
        </p:spPr>
      </p:pic>
      <p:sp>
        <p:nvSpPr>
          <p:cNvPr id="16" name="内容占位符 4">
            <a:extLst>
              <a:ext uri="{FF2B5EF4-FFF2-40B4-BE49-F238E27FC236}">
                <a16:creationId xmlns:a16="http://schemas.microsoft.com/office/drawing/2014/main" xmlns="" id="{D9830CD6-42BA-40F3-9EC8-891526A77687}"/>
              </a:ext>
            </a:extLst>
          </p:cNvPr>
          <p:cNvSpPr txBox="1">
            <a:spLocks/>
          </p:cNvSpPr>
          <p:nvPr/>
        </p:nvSpPr>
        <p:spPr>
          <a:xfrm>
            <a:off x="3761609" y="2848261"/>
            <a:ext cx="4562475" cy="1193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30000"/>
              </a:lnSpc>
              <a:spcBef>
                <a:spcPts val="30"/>
              </a:spcBef>
              <a:spcAft>
                <a:spcPts val="30"/>
              </a:spcAft>
              <a:buNone/>
            </a:pPr>
            <a:r>
              <a:rPr lang="zh-CN" altLang="en-US" sz="60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编辑标题</a:t>
            </a:r>
            <a:endParaRPr lang="en-US" altLang="zh-CN" sz="60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
        <p:nvSpPr>
          <p:cNvPr id="17" name="文本框 16">
            <a:extLst>
              <a:ext uri="{FF2B5EF4-FFF2-40B4-BE49-F238E27FC236}">
                <a16:creationId xmlns:a16="http://schemas.microsoft.com/office/drawing/2014/main" xmlns="" id="{9B98D852-8F3D-4821-ADF2-7300B3F8BC97}"/>
              </a:ext>
            </a:extLst>
          </p:cNvPr>
          <p:cNvSpPr txBox="1"/>
          <p:nvPr/>
        </p:nvSpPr>
        <p:spPr>
          <a:xfrm>
            <a:off x="5099693" y="2320344"/>
            <a:ext cx="4414838" cy="594202"/>
          </a:xfrm>
          <a:prstGeom prst="rect">
            <a:avLst/>
          </a:prstGeom>
          <a:noFill/>
        </p:spPr>
        <p:txBody>
          <a:bodyPr wrap="square" rtlCol="0">
            <a:spAutoFit/>
          </a:bodyPr>
          <a:lstStyle/>
          <a:p>
            <a:pPr>
              <a:lnSpc>
                <a:spcPct val="130000"/>
              </a:lnSpc>
              <a:spcBef>
                <a:spcPts val="30"/>
              </a:spcBef>
              <a:spcAft>
                <a:spcPts val="30"/>
              </a:spcAft>
            </a:pPr>
            <a:r>
              <a:rPr lang="en-US" altLang="zh-CN" sz="2800" dirty="0">
                <a:solidFill>
                  <a:schemeClr val="bg1"/>
                </a:solidFill>
                <a:cs typeface="+mn-ea"/>
                <a:sym typeface="+mn-lt"/>
              </a:rPr>
              <a:t>PART ONE</a:t>
            </a:r>
            <a:endParaRPr lang="zh-CN" altLang="en-US" sz="2800" dirty="0">
              <a:solidFill>
                <a:schemeClr val="bg1"/>
              </a:solidFill>
              <a:cs typeface="+mn-ea"/>
              <a:sym typeface="+mn-lt"/>
            </a:endParaRPr>
          </a:p>
        </p:txBody>
      </p:sp>
      <p:cxnSp>
        <p:nvCxnSpPr>
          <p:cNvPr id="19" name="直接连接符 18">
            <a:extLst>
              <a:ext uri="{FF2B5EF4-FFF2-40B4-BE49-F238E27FC236}">
                <a16:creationId xmlns:a16="http://schemas.microsoft.com/office/drawing/2014/main" xmlns="" id="{D66E74D0-7B51-4BF6-8C39-42F5D445F9E2}"/>
              </a:ext>
            </a:extLst>
          </p:cNvPr>
          <p:cNvCxnSpPr>
            <a:cxnSpLocks/>
          </p:cNvCxnSpPr>
          <p:nvPr/>
        </p:nvCxnSpPr>
        <p:spPr>
          <a:xfrm>
            <a:off x="7649116"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8B7F4D8-1DBE-4BD4-A18C-35A868A760D8}"/>
              </a:ext>
            </a:extLst>
          </p:cNvPr>
          <p:cNvCxnSpPr>
            <a:cxnSpLocks/>
          </p:cNvCxnSpPr>
          <p:nvPr/>
        </p:nvCxnSpPr>
        <p:spPr>
          <a:xfrm>
            <a:off x="3897447"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96589C0-CC69-45E1-9816-A5C188C5B76B}"/>
              </a:ext>
            </a:extLst>
          </p:cNvPr>
          <p:cNvSpPr txBox="1"/>
          <p:nvPr/>
        </p:nvSpPr>
        <p:spPr>
          <a:xfrm>
            <a:off x="5222048" y="1493552"/>
            <a:ext cx="1641595" cy="952633"/>
          </a:xfrm>
          <a:prstGeom prst="rect">
            <a:avLst/>
          </a:prstGeom>
          <a:noFill/>
        </p:spPr>
        <p:txBody>
          <a:bodyPr wrap="square" rtlCol="0">
            <a:spAutoFit/>
          </a:bodyPr>
          <a:lstStyle/>
          <a:p>
            <a:pPr algn="ctr">
              <a:lnSpc>
                <a:spcPct val="130000"/>
              </a:lnSpc>
              <a:spcBef>
                <a:spcPts val="30"/>
              </a:spcBef>
              <a:spcAft>
                <a:spcPts val="30"/>
              </a:spcAft>
            </a:pPr>
            <a:r>
              <a:rPr lang="en-US" altLang="zh-CN" sz="4800" b="1" dirty="0">
                <a:solidFill>
                  <a:schemeClr val="bg1"/>
                </a:solidFill>
                <a:cs typeface="+mn-ea"/>
                <a:sym typeface="+mn-lt"/>
              </a:rPr>
              <a:t>05</a:t>
            </a:r>
            <a:endParaRPr lang="zh-CN" altLang="en-US" sz="4800" b="1" dirty="0">
              <a:solidFill>
                <a:schemeClr val="bg1"/>
              </a:solidFill>
              <a:cs typeface="+mn-ea"/>
              <a:sym typeface="+mn-lt"/>
            </a:endParaRPr>
          </a:p>
        </p:txBody>
      </p:sp>
      <p:pic>
        <p:nvPicPr>
          <p:cNvPr id="5" name="图片 4">
            <a:extLst>
              <a:ext uri="{FF2B5EF4-FFF2-40B4-BE49-F238E27FC236}">
                <a16:creationId xmlns:a16="http://schemas.microsoft.com/office/drawing/2014/main" xmlns="" id="{1F666D41-0805-43DC-872F-A1DDCF20C1B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254917" y="3152225"/>
            <a:ext cx="5219464" cy="3727588"/>
          </a:xfrm>
          <a:prstGeom prst="rect">
            <a:avLst/>
          </a:prstGeom>
        </p:spPr>
      </p:pic>
      <p:pic>
        <p:nvPicPr>
          <p:cNvPr id="3" name="图片 2">
            <a:extLst>
              <a:ext uri="{FF2B5EF4-FFF2-40B4-BE49-F238E27FC236}">
                <a16:creationId xmlns:a16="http://schemas.microsoft.com/office/drawing/2014/main" xmlns="" id="{DD583350-8583-4326-9531-891CA6969A56}"/>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7475" y="4236854"/>
            <a:ext cx="3669603" cy="2621145"/>
          </a:xfrm>
          <a:prstGeom prst="rect">
            <a:avLst/>
          </a:prstGeom>
        </p:spPr>
      </p:pic>
    </p:spTree>
    <p:extLst>
      <p:ext uri="{BB962C8B-B14F-4D97-AF65-F5344CB8AC3E}">
        <p14:creationId xmlns:p14="http://schemas.microsoft.com/office/powerpoint/2010/main" val="2662559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750"/>
                                        <p:tgtEl>
                                          <p:spTgt spid="22"/>
                                        </p:tgtEl>
                                      </p:cBhvr>
                                    </p:animEffect>
                                  </p:childTnLst>
                                </p:cTn>
                              </p:par>
                            </p:childTnLst>
                          </p:cTn>
                        </p:par>
                        <p:par>
                          <p:cTn id="47" fill="hold">
                            <p:stCondLst>
                              <p:cond delay="6250"/>
                            </p:stCondLst>
                            <p:childTnLst>
                              <p:par>
                                <p:cTn id="48" presetID="14" presetClass="entr" presetSubtype="1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750"/>
                                        <p:tgtEl>
                                          <p:spTgt spid="19"/>
                                        </p:tgtEl>
                                      </p:cBhvr>
                                    </p:animEffect>
                                  </p:childTnLst>
                                </p:cTn>
                              </p:par>
                            </p:childTnLst>
                          </p:cTn>
                        </p:par>
                        <p:par>
                          <p:cTn id="51" fill="hold">
                            <p:stCondLst>
                              <p:cond delay="7000"/>
                            </p:stCondLst>
                            <p:childTnLst>
                              <p:par>
                                <p:cTn id="52" presetID="14"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750"/>
                                        <p:tgtEl>
                                          <p:spTgt spid="17"/>
                                        </p:tgtEl>
                                      </p:cBhvr>
                                    </p:animEffect>
                                  </p:childTnLst>
                                </p:cTn>
                              </p:par>
                            </p:childTnLst>
                          </p:cTn>
                        </p:par>
                        <p:par>
                          <p:cTn id="55" fill="hold">
                            <p:stCondLst>
                              <p:cond delay="7750"/>
                            </p:stCondLst>
                            <p:childTnLst>
                              <p:par>
                                <p:cTn id="56" presetID="14" presetClass="entr" presetSubtype="1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750"/>
                                        <p:tgtEl>
                                          <p:spTgt spid="16"/>
                                        </p:tgtEl>
                                      </p:cBhvr>
                                    </p:animEffect>
                                  </p:childTnLst>
                                </p:cTn>
                              </p:par>
                            </p:childTnLst>
                          </p:cTn>
                        </p:par>
                        <p:par>
                          <p:cTn id="59" fill="hold">
                            <p:stCondLst>
                              <p:cond delay="8500"/>
                            </p:stCondLst>
                            <p:childTnLst>
                              <p:par>
                                <p:cTn id="60" presetID="14" presetClass="entr" presetSubtype="1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750"/>
                                        <p:tgtEl>
                                          <p:spTgt spid="23"/>
                                        </p:tgtEl>
                                      </p:cBhvr>
                                    </p:animEffect>
                                  </p:childTnLst>
                                </p:cTn>
                              </p:par>
                            </p:childTnLst>
                          </p:cTn>
                        </p:par>
                        <p:par>
                          <p:cTn id="63" fill="hold">
                            <p:stCondLst>
                              <p:cond delay="92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1025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D51A1575-D83A-4D28-B675-18E005A685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3" name="图片 2">
            <a:extLst>
              <a:ext uri="{FF2B5EF4-FFF2-40B4-BE49-F238E27FC236}">
                <a16:creationId xmlns:a16="http://schemas.microsoft.com/office/drawing/2014/main" xmlns="" id="{CBD686E5-AADB-4530-A8A7-1D809A8C42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7269" t="27549" r="17572" b="25737"/>
          <a:stretch/>
        </p:blipFill>
        <p:spPr>
          <a:xfrm>
            <a:off x="2503033" y="855153"/>
            <a:ext cx="7587640" cy="5147694"/>
          </a:xfrm>
          <a:prstGeom prst="rect">
            <a:avLst/>
          </a:prstGeom>
        </p:spPr>
      </p:pic>
      <p:pic>
        <p:nvPicPr>
          <p:cNvPr id="6" name="图片 5">
            <a:extLst>
              <a:ext uri="{FF2B5EF4-FFF2-40B4-BE49-F238E27FC236}">
                <a16:creationId xmlns:a16="http://schemas.microsoft.com/office/drawing/2014/main" xmlns="" id="{656895A4-5B43-475E-AAE1-65991DD87A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2151" y="3326163"/>
            <a:ext cx="5259139" cy="3755922"/>
          </a:xfrm>
          <a:prstGeom prst="rect">
            <a:avLst/>
          </a:prstGeom>
        </p:spPr>
      </p:pic>
      <p:pic>
        <p:nvPicPr>
          <p:cNvPr id="8" name="图片 7">
            <a:extLst>
              <a:ext uri="{FF2B5EF4-FFF2-40B4-BE49-F238E27FC236}">
                <a16:creationId xmlns:a16="http://schemas.microsoft.com/office/drawing/2014/main" xmlns="" id="{92D1FCC2-AF90-4BA2-9456-E7F2FFABF1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8790661" y="4501862"/>
            <a:ext cx="3145358" cy="2222502"/>
          </a:xfrm>
          <a:prstGeom prst="rect">
            <a:avLst/>
          </a:prstGeom>
        </p:spPr>
      </p:pic>
      <p:sp>
        <p:nvSpPr>
          <p:cNvPr id="13" name="标题 3">
            <a:extLst>
              <a:ext uri="{FF2B5EF4-FFF2-40B4-BE49-F238E27FC236}">
                <a16:creationId xmlns:a16="http://schemas.microsoft.com/office/drawing/2014/main" xmlns="" id="{95813402-234E-4554-AD07-93F5149B38FF}"/>
              </a:ext>
            </a:extLst>
          </p:cNvPr>
          <p:cNvSpPr txBox="1">
            <a:spLocks/>
          </p:cNvSpPr>
          <p:nvPr/>
        </p:nvSpPr>
        <p:spPr>
          <a:xfrm>
            <a:off x="2666482" y="2677320"/>
            <a:ext cx="2876550" cy="1130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30000"/>
              </a:lnSpc>
              <a:spcBef>
                <a:spcPct val="30000"/>
              </a:spcBef>
              <a:spcAft>
                <a:spcPts val="30"/>
              </a:spcAft>
            </a:pPr>
            <a:r>
              <a:rPr lang="zh-CN" altLang="en-US" b="1" dirty="0">
                <a:latin typeface="站酷快乐体2016修订版" panose="02010600030101010101" pitchFamily="2" charset="-122"/>
                <a:ea typeface="站酷快乐体2016修订版" panose="02010600030101010101" pitchFamily="2" charset="-122"/>
                <a:cs typeface="+mn-ea"/>
                <a:sym typeface="+mn-lt"/>
              </a:rPr>
              <a:t>目</a:t>
            </a:r>
            <a:r>
              <a:rPr lang="en-US" altLang="zh-CN" b="1" dirty="0">
                <a:latin typeface="站酷快乐体2016修订版" panose="02010600030101010101" pitchFamily="2" charset="-122"/>
                <a:ea typeface="站酷快乐体2016修订版" panose="02010600030101010101" pitchFamily="2" charset="-122"/>
                <a:cs typeface="+mn-ea"/>
                <a:sym typeface="+mn-lt"/>
              </a:rPr>
              <a:t/>
            </a:r>
            <a:br>
              <a:rPr lang="en-US" altLang="zh-CN" b="1" dirty="0">
                <a:latin typeface="站酷快乐体2016修订版" panose="02010600030101010101" pitchFamily="2" charset="-122"/>
                <a:ea typeface="站酷快乐体2016修订版" panose="02010600030101010101" pitchFamily="2" charset="-122"/>
                <a:cs typeface="+mn-ea"/>
                <a:sym typeface="+mn-lt"/>
              </a:rPr>
            </a:br>
            <a:r>
              <a:rPr lang="zh-CN" altLang="en-US" b="1" dirty="0">
                <a:latin typeface="站酷快乐体2016修订版" panose="02010600030101010101" pitchFamily="2" charset="-122"/>
                <a:ea typeface="站酷快乐体2016修订版" panose="02010600030101010101" pitchFamily="2" charset="-122"/>
                <a:cs typeface="+mn-ea"/>
                <a:sym typeface="+mn-lt"/>
              </a:rPr>
              <a:t>录</a:t>
            </a:r>
          </a:p>
        </p:txBody>
      </p:sp>
      <p:sp>
        <p:nvSpPr>
          <p:cNvPr id="15" name="内容占位符 4">
            <a:extLst>
              <a:ext uri="{FF2B5EF4-FFF2-40B4-BE49-F238E27FC236}">
                <a16:creationId xmlns:a16="http://schemas.microsoft.com/office/drawing/2014/main" xmlns="" id="{B639E4AB-FEDB-4AC8-8BEF-B0FEE690ED8C}"/>
              </a:ext>
            </a:extLst>
          </p:cNvPr>
          <p:cNvSpPr txBox="1">
            <a:spLocks/>
          </p:cNvSpPr>
          <p:nvPr/>
        </p:nvSpPr>
        <p:spPr>
          <a:xfrm>
            <a:off x="5902323" y="1770585"/>
            <a:ext cx="4886325" cy="2801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40000"/>
              </a:lnSpc>
              <a:spcBef>
                <a:spcPts val="30"/>
              </a:spcBef>
              <a:spcAft>
                <a:spcPts val="30"/>
              </a:spcAft>
              <a:buFont typeface="Arial" panose="020B0604020202020204" pitchFamily="34" charset="0"/>
              <a:buNone/>
            </a:pPr>
            <a:r>
              <a:rPr lang="zh-CN" altLang="en-US" sz="2400" dirty="0">
                <a:cs typeface="+mn-ea"/>
                <a:sym typeface="+mn-lt"/>
              </a:rPr>
              <a:t>一、编辑标题</a:t>
            </a:r>
            <a:endParaRPr lang="en-US" altLang="zh-CN" sz="2400" dirty="0">
              <a:cs typeface="+mn-ea"/>
              <a:sym typeface="+mn-lt"/>
            </a:endParaRPr>
          </a:p>
          <a:p>
            <a:pPr marL="0" indent="0">
              <a:lnSpc>
                <a:spcPct val="140000"/>
              </a:lnSpc>
              <a:spcBef>
                <a:spcPts val="30"/>
              </a:spcBef>
              <a:spcAft>
                <a:spcPts val="30"/>
              </a:spcAft>
              <a:buFont typeface="Arial" panose="020B0604020202020204" pitchFamily="34" charset="0"/>
              <a:buNone/>
            </a:pPr>
            <a:r>
              <a:rPr lang="zh-CN" altLang="en-US" sz="2400" dirty="0">
                <a:cs typeface="+mn-ea"/>
                <a:sym typeface="+mn-lt"/>
              </a:rPr>
              <a:t>二、编辑标题</a:t>
            </a:r>
            <a:endParaRPr lang="en-US" altLang="zh-CN" sz="2400" dirty="0">
              <a:cs typeface="+mn-ea"/>
              <a:sym typeface="+mn-lt"/>
            </a:endParaRPr>
          </a:p>
          <a:p>
            <a:pPr marL="0" indent="0">
              <a:lnSpc>
                <a:spcPct val="140000"/>
              </a:lnSpc>
              <a:spcBef>
                <a:spcPts val="30"/>
              </a:spcBef>
              <a:spcAft>
                <a:spcPts val="30"/>
              </a:spcAft>
              <a:buFont typeface="Arial" panose="020B0604020202020204" pitchFamily="34" charset="0"/>
              <a:buNone/>
            </a:pPr>
            <a:r>
              <a:rPr lang="zh-CN" altLang="en-US" sz="2400" dirty="0">
                <a:cs typeface="+mn-ea"/>
                <a:sym typeface="+mn-lt"/>
              </a:rPr>
              <a:t>三、编辑标题</a:t>
            </a:r>
            <a:endParaRPr lang="en-US" altLang="zh-CN" sz="2400" dirty="0">
              <a:cs typeface="+mn-ea"/>
              <a:sym typeface="+mn-lt"/>
            </a:endParaRPr>
          </a:p>
          <a:p>
            <a:pPr marL="0" indent="0">
              <a:lnSpc>
                <a:spcPct val="140000"/>
              </a:lnSpc>
              <a:spcBef>
                <a:spcPts val="30"/>
              </a:spcBef>
              <a:spcAft>
                <a:spcPts val="30"/>
              </a:spcAft>
              <a:buFont typeface="Arial" panose="020B0604020202020204" pitchFamily="34" charset="0"/>
              <a:buNone/>
            </a:pPr>
            <a:r>
              <a:rPr lang="zh-CN" altLang="en-US" sz="2400" dirty="0">
                <a:cs typeface="+mn-ea"/>
                <a:sym typeface="+mn-lt"/>
              </a:rPr>
              <a:t>四、编辑标题</a:t>
            </a:r>
            <a:endParaRPr lang="en-US" altLang="zh-CN" sz="2400" dirty="0">
              <a:cs typeface="+mn-ea"/>
              <a:sym typeface="+mn-lt"/>
            </a:endParaRPr>
          </a:p>
          <a:p>
            <a:pPr marL="0" indent="0">
              <a:lnSpc>
                <a:spcPct val="140000"/>
              </a:lnSpc>
              <a:spcBef>
                <a:spcPts val="30"/>
              </a:spcBef>
              <a:spcAft>
                <a:spcPts val="30"/>
              </a:spcAft>
              <a:buFont typeface="Arial" panose="020B0604020202020204" pitchFamily="34" charset="0"/>
              <a:buNone/>
            </a:pPr>
            <a:r>
              <a:rPr lang="zh-CN" altLang="en-US" sz="2400" dirty="0">
                <a:cs typeface="+mn-ea"/>
                <a:sym typeface="+mn-lt"/>
              </a:rPr>
              <a:t>五、编辑标题</a:t>
            </a:r>
          </a:p>
        </p:txBody>
      </p:sp>
      <p:cxnSp>
        <p:nvCxnSpPr>
          <p:cNvPr id="20" name="直接连接符 19">
            <a:extLst>
              <a:ext uri="{FF2B5EF4-FFF2-40B4-BE49-F238E27FC236}">
                <a16:creationId xmlns:a16="http://schemas.microsoft.com/office/drawing/2014/main" xmlns="" id="{4B75D6B9-1E23-4782-89F5-2A7AEEB9FD67}"/>
              </a:ext>
            </a:extLst>
          </p:cNvPr>
          <p:cNvCxnSpPr>
            <a:cxnSpLocks/>
          </p:cNvCxnSpPr>
          <p:nvPr/>
        </p:nvCxnSpPr>
        <p:spPr>
          <a:xfrm flipV="1">
            <a:off x="4084465" y="1887630"/>
            <a:ext cx="0" cy="536835"/>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3DC5DF0-BF0C-48BE-A012-1506F997C6B2}"/>
              </a:ext>
            </a:extLst>
          </p:cNvPr>
          <p:cNvCxnSpPr>
            <a:cxnSpLocks/>
          </p:cNvCxnSpPr>
          <p:nvPr/>
        </p:nvCxnSpPr>
        <p:spPr>
          <a:xfrm flipV="1">
            <a:off x="4084465" y="4113303"/>
            <a:ext cx="0" cy="536835"/>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xmlns="" id="{7AFD73E8-130C-41B1-A4C9-D6D8AB57D9E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17" name="图片 16">
            <a:extLst>
              <a:ext uri="{FF2B5EF4-FFF2-40B4-BE49-F238E27FC236}">
                <a16:creationId xmlns:a16="http://schemas.microsoft.com/office/drawing/2014/main" xmlns="" id="{EEBFD5C8-823B-4D9A-A2A3-A97323791EF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9" name="图片 18">
            <a:extLst>
              <a:ext uri="{FF2B5EF4-FFF2-40B4-BE49-F238E27FC236}">
                <a16:creationId xmlns:a16="http://schemas.microsoft.com/office/drawing/2014/main" xmlns="" id="{C50252EA-C766-48F3-A618-E05E7E7A783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3249533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750"/>
                                        <p:tgtEl>
                                          <p:spTgt spid="8"/>
                                        </p:tgtEl>
                                      </p:cBhvr>
                                    </p:animEffect>
                                  </p:childTnLst>
                                </p:cTn>
                              </p:par>
                            </p:childTnLst>
                          </p:cTn>
                        </p:par>
                        <p:par>
                          <p:cTn id="25" fill="hold">
                            <p:stCondLst>
                              <p:cond delay="2750"/>
                            </p:stCondLst>
                            <p:childTnLst>
                              <p:par>
                                <p:cTn id="26" presetID="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0-#ppt_w/2"/>
                                          </p:val>
                                        </p:tav>
                                        <p:tav tm="100000">
                                          <p:val>
                                            <p:strVal val="#ppt_x"/>
                                          </p:val>
                                        </p:tav>
                                      </p:tavLst>
                                    </p:anim>
                                    <p:anim calcmode="lin" valueType="num">
                                      <p:cBhvr additive="base">
                                        <p:cTn id="29" dur="10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3750"/>
                            </p:stCondLst>
                            <p:childTnLst>
                              <p:par>
                                <p:cTn id="31" presetID="32" presetClass="emph" presetSubtype="0" fill="hold" nodeType="after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4750"/>
                            </p:stCondLst>
                            <p:childTnLst>
                              <p:par>
                                <p:cTn id="38" presetID="31"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1000" fill="hold"/>
                                        <p:tgtEl>
                                          <p:spTgt spid="3"/>
                                        </p:tgtEl>
                                        <p:attrNameLst>
                                          <p:attrName>ppt_w</p:attrName>
                                        </p:attrNameLst>
                                      </p:cBhvr>
                                      <p:tavLst>
                                        <p:tav tm="0">
                                          <p:val>
                                            <p:fltVal val="0"/>
                                          </p:val>
                                        </p:tav>
                                        <p:tav tm="100000">
                                          <p:val>
                                            <p:strVal val="#ppt_w"/>
                                          </p:val>
                                        </p:tav>
                                      </p:tavLst>
                                    </p:anim>
                                    <p:anim calcmode="lin" valueType="num">
                                      <p:cBhvr>
                                        <p:cTn id="41" dur="1000" fill="hold"/>
                                        <p:tgtEl>
                                          <p:spTgt spid="3"/>
                                        </p:tgtEl>
                                        <p:attrNameLst>
                                          <p:attrName>ppt_h</p:attrName>
                                        </p:attrNameLst>
                                      </p:cBhvr>
                                      <p:tavLst>
                                        <p:tav tm="0">
                                          <p:val>
                                            <p:fltVal val="0"/>
                                          </p:val>
                                        </p:tav>
                                        <p:tav tm="100000">
                                          <p:val>
                                            <p:strVal val="#ppt_h"/>
                                          </p:val>
                                        </p:tav>
                                      </p:tavLst>
                                    </p:anim>
                                    <p:anim calcmode="lin" valueType="num">
                                      <p:cBhvr>
                                        <p:cTn id="42" dur="1000" fill="hold"/>
                                        <p:tgtEl>
                                          <p:spTgt spid="3"/>
                                        </p:tgtEl>
                                        <p:attrNameLst>
                                          <p:attrName>style.rotation</p:attrName>
                                        </p:attrNameLst>
                                      </p:cBhvr>
                                      <p:tavLst>
                                        <p:tav tm="0">
                                          <p:val>
                                            <p:fltVal val="90"/>
                                          </p:val>
                                        </p:tav>
                                        <p:tav tm="100000">
                                          <p:val>
                                            <p:fltVal val="0"/>
                                          </p:val>
                                        </p:tav>
                                      </p:tavLst>
                                    </p:anim>
                                    <p:animEffect transition="in" filter="fade">
                                      <p:cBhvr>
                                        <p:cTn id="43" dur="1000"/>
                                        <p:tgtEl>
                                          <p:spTgt spid="3"/>
                                        </p:tgtEl>
                                      </p:cBhvr>
                                    </p:animEffect>
                                  </p:childTnLst>
                                </p:cTn>
                              </p:par>
                            </p:childTnLst>
                          </p:cTn>
                        </p:par>
                        <p:par>
                          <p:cTn id="44" fill="hold">
                            <p:stCondLst>
                              <p:cond delay="5750"/>
                            </p:stCondLst>
                            <p:childTnLst>
                              <p:par>
                                <p:cTn id="45" presetID="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childTnLst>
                          </p:cTn>
                        </p:par>
                        <p:par>
                          <p:cTn id="49" fill="hold">
                            <p:stCondLst>
                              <p:cond delay="6250"/>
                            </p:stCondLst>
                            <p:childTnLst>
                              <p:par>
                                <p:cTn id="50" presetID="2" presetClass="entr" presetSubtype="4"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675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7250"/>
                            </p:stCondLst>
                            <p:childTnLst>
                              <p:par>
                                <p:cTn id="60" presetID="22" presetClass="entr" presetSubtype="1" fill="hold" grpId="0" nodeType="afterEffect">
                                  <p:stCondLst>
                                    <p:cond delay="0"/>
                                  </p:stCondLst>
                                  <p:childTnLst>
                                    <p:set>
                                      <p:cBhvr>
                                        <p:cTn id="61" dur="1" fill="hold">
                                          <p:stCondLst>
                                            <p:cond delay="0"/>
                                          </p:stCondLst>
                                        </p:cTn>
                                        <p:tgtEl>
                                          <p:spTgt spid="15">
                                            <p:txEl>
                                              <p:pRg st="0" end="0"/>
                                            </p:txEl>
                                          </p:spTgt>
                                        </p:tgtEl>
                                        <p:attrNameLst>
                                          <p:attrName>style.visibility</p:attrName>
                                        </p:attrNameLst>
                                      </p:cBhvr>
                                      <p:to>
                                        <p:strVal val="visible"/>
                                      </p:to>
                                    </p:set>
                                    <p:animEffect transition="in" filter="wipe(up)">
                                      <p:cBhvr>
                                        <p:cTn id="62" dur="500"/>
                                        <p:tgtEl>
                                          <p:spTgt spid="15">
                                            <p:txEl>
                                              <p:pRg st="0" end="0"/>
                                            </p:txEl>
                                          </p:spTgt>
                                        </p:tgtEl>
                                      </p:cBhvr>
                                    </p:animEffect>
                                  </p:childTnLst>
                                </p:cTn>
                              </p:par>
                            </p:childTnLst>
                          </p:cTn>
                        </p:par>
                        <p:par>
                          <p:cTn id="63" fill="hold">
                            <p:stCondLst>
                              <p:cond delay="7750"/>
                            </p:stCondLst>
                            <p:childTnLst>
                              <p:par>
                                <p:cTn id="64" presetID="22" presetClass="entr" presetSubtype="1" fill="hold" grpId="0" nodeType="afterEffect">
                                  <p:stCondLst>
                                    <p:cond delay="0"/>
                                  </p:stCondLst>
                                  <p:childTnLst>
                                    <p:set>
                                      <p:cBhvr>
                                        <p:cTn id="65" dur="1" fill="hold">
                                          <p:stCondLst>
                                            <p:cond delay="0"/>
                                          </p:stCondLst>
                                        </p:cTn>
                                        <p:tgtEl>
                                          <p:spTgt spid="15">
                                            <p:txEl>
                                              <p:pRg st="1" end="1"/>
                                            </p:txEl>
                                          </p:spTgt>
                                        </p:tgtEl>
                                        <p:attrNameLst>
                                          <p:attrName>style.visibility</p:attrName>
                                        </p:attrNameLst>
                                      </p:cBhvr>
                                      <p:to>
                                        <p:strVal val="visible"/>
                                      </p:to>
                                    </p:set>
                                    <p:animEffect transition="in" filter="wipe(up)">
                                      <p:cBhvr>
                                        <p:cTn id="66" dur="500"/>
                                        <p:tgtEl>
                                          <p:spTgt spid="15">
                                            <p:txEl>
                                              <p:pRg st="1" end="1"/>
                                            </p:txEl>
                                          </p:spTgt>
                                        </p:tgtEl>
                                      </p:cBhvr>
                                    </p:animEffect>
                                  </p:childTnLst>
                                </p:cTn>
                              </p:par>
                            </p:childTnLst>
                          </p:cTn>
                        </p:par>
                        <p:par>
                          <p:cTn id="67" fill="hold">
                            <p:stCondLst>
                              <p:cond delay="8250"/>
                            </p:stCondLst>
                            <p:childTnLst>
                              <p:par>
                                <p:cTn id="68" presetID="22" presetClass="entr" presetSubtype="1" fill="hold" grpId="0" nodeType="afterEffect">
                                  <p:stCondLst>
                                    <p:cond delay="0"/>
                                  </p:stCondLst>
                                  <p:childTnLst>
                                    <p:set>
                                      <p:cBhvr>
                                        <p:cTn id="69" dur="1" fill="hold">
                                          <p:stCondLst>
                                            <p:cond delay="0"/>
                                          </p:stCondLst>
                                        </p:cTn>
                                        <p:tgtEl>
                                          <p:spTgt spid="15">
                                            <p:txEl>
                                              <p:pRg st="2" end="2"/>
                                            </p:txEl>
                                          </p:spTgt>
                                        </p:tgtEl>
                                        <p:attrNameLst>
                                          <p:attrName>style.visibility</p:attrName>
                                        </p:attrNameLst>
                                      </p:cBhvr>
                                      <p:to>
                                        <p:strVal val="visible"/>
                                      </p:to>
                                    </p:set>
                                    <p:animEffect transition="in" filter="wipe(up)">
                                      <p:cBhvr>
                                        <p:cTn id="70" dur="500"/>
                                        <p:tgtEl>
                                          <p:spTgt spid="15">
                                            <p:txEl>
                                              <p:pRg st="2" end="2"/>
                                            </p:txEl>
                                          </p:spTgt>
                                        </p:tgtEl>
                                      </p:cBhvr>
                                    </p:animEffect>
                                  </p:childTnLst>
                                </p:cTn>
                              </p:par>
                            </p:childTnLst>
                          </p:cTn>
                        </p:par>
                        <p:par>
                          <p:cTn id="71" fill="hold">
                            <p:stCondLst>
                              <p:cond delay="8750"/>
                            </p:stCondLst>
                            <p:childTnLst>
                              <p:par>
                                <p:cTn id="72" presetID="22" presetClass="entr" presetSubtype="1" fill="hold" grpId="0" nodeType="afterEffect">
                                  <p:stCondLst>
                                    <p:cond delay="0"/>
                                  </p:stCondLst>
                                  <p:childTnLst>
                                    <p:set>
                                      <p:cBhvr>
                                        <p:cTn id="73" dur="1" fill="hold">
                                          <p:stCondLst>
                                            <p:cond delay="0"/>
                                          </p:stCondLst>
                                        </p:cTn>
                                        <p:tgtEl>
                                          <p:spTgt spid="15">
                                            <p:txEl>
                                              <p:pRg st="3" end="3"/>
                                            </p:txEl>
                                          </p:spTgt>
                                        </p:tgtEl>
                                        <p:attrNameLst>
                                          <p:attrName>style.visibility</p:attrName>
                                        </p:attrNameLst>
                                      </p:cBhvr>
                                      <p:to>
                                        <p:strVal val="visible"/>
                                      </p:to>
                                    </p:set>
                                    <p:animEffect transition="in" filter="wipe(up)">
                                      <p:cBhvr>
                                        <p:cTn id="74" dur="500"/>
                                        <p:tgtEl>
                                          <p:spTgt spid="15">
                                            <p:txEl>
                                              <p:pRg st="3" end="3"/>
                                            </p:txEl>
                                          </p:spTgt>
                                        </p:tgtEl>
                                      </p:cBhvr>
                                    </p:animEffect>
                                  </p:childTnLst>
                                </p:cTn>
                              </p:par>
                            </p:childTnLst>
                          </p:cTn>
                        </p:par>
                        <p:par>
                          <p:cTn id="75" fill="hold">
                            <p:stCondLst>
                              <p:cond delay="9250"/>
                            </p:stCondLst>
                            <p:childTnLst>
                              <p:par>
                                <p:cTn id="76" presetID="22" presetClass="entr" presetSubtype="1" fill="hold" grpId="0" nodeType="afterEffect">
                                  <p:stCondLst>
                                    <p:cond delay="0"/>
                                  </p:stCondLst>
                                  <p:childTnLst>
                                    <p:set>
                                      <p:cBhvr>
                                        <p:cTn id="77" dur="1" fill="hold">
                                          <p:stCondLst>
                                            <p:cond delay="0"/>
                                          </p:stCondLst>
                                        </p:cTn>
                                        <p:tgtEl>
                                          <p:spTgt spid="15">
                                            <p:txEl>
                                              <p:pRg st="4" end="4"/>
                                            </p:txEl>
                                          </p:spTgt>
                                        </p:tgtEl>
                                        <p:attrNameLst>
                                          <p:attrName>style.visibility</p:attrName>
                                        </p:attrNameLst>
                                      </p:cBhvr>
                                      <p:to>
                                        <p:strVal val="visible"/>
                                      </p:to>
                                    </p:set>
                                    <p:animEffect transition="in" filter="wipe(up)">
                                      <p:cBhvr>
                                        <p:cTn id="78" dur="500"/>
                                        <p:tgtEl>
                                          <p:spTgt spid="15">
                                            <p:txEl>
                                              <p:pRg st="4" end="4"/>
                                            </p:txEl>
                                          </p:spTgt>
                                        </p:tgtEl>
                                      </p:cBhvr>
                                    </p:animEffect>
                                  </p:childTnLst>
                                </p:cTn>
                              </p:par>
                            </p:childTnLst>
                          </p:cTn>
                        </p:par>
                        <p:par>
                          <p:cTn id="79" fill="hold">
                            <p:stCondLst>
                              <p:cond delay="975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751A09B-C9F9-4114-9D5A-A78709726E7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58" y="533897"/>
            <a:ext cx="6376476" cy="5495361"/>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1576173" y="1700111"/>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9" name="内容占位符 4">
            <a:extLst>
              <a:ext uri="{FF2B5EF4-FFF2-40B4-BE49-F238E27FC236}">
                <a16:creationId xmlns:a16="http://schemas.microsoft.com/office/drawing/2014/main" xmlns="" id="{0FED8CD7-1F9F-49BF-97FB-01D396531FF3}"/>
              </a:ext>
            </a:extLst>
          </p:cNvPr>
          <p:cNvSpPr txBox="1">
            <a:spLocks/>
          </p:cNvSpPr>
          <p:nvPr/>
        </p:nvSpPr>
        <p:spPr>
          <a:xfrm>
            <a:off x="1412060" y="2480774"/>
            <a:ext cx="4773588" cy="48935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7" name="图片 6">
            <a:extLst>
              <a:ext uri="{FF2B5EF4-FFF2-40B4-BE49-F238E27FC236}">
                <a16:creationId xmlns:a16="http://schemas.microsoft.com/office/drawing/2014/main" xmlns="" id="{27F326A1-B481-40C4-ADC0-7C5FB395F17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46154" y="940482"/>
            <a:ext cx="7708453" cy="5506038"/>
          </a:xfrm>
          <a:prstGeom prst="rect">
            <a:avLst/>
          </a:prstGeom>
        </p:spPr>
      </p:pic>
    </p:spTree>
    <p:extLst>
      <p:ext uri="{BB962C8B-B14F-4D97-AF65-F5344CB8AC3E}">
        <p14:creationId xmlns:p14="http://schemas.microsoft.com/office/powerpoint/2010/main" val="4248731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750"/>
                                        <p:tgtEl>
                                          <p:spTgt spid="15"/>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250"/>
                            </p:stCondLst>
                            <p:childTnLst>
                              <p:par>
                                <p:cTn id="19" presetID="16" presetClass="entr" presetSubtype="37"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B95DE57-6E86-4AD6-8A4E-788492D13E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3992" b="56094"/>
          <a:stretch/>
        </p:blipFill>
        <p:spPr>
          <a:xfrm>
            <a:off x="1975229" y="345995"/>
            <a:ext cx="8977258" cy="5153784"/>
          </a:xfrm>
          <a:prstGeom prst="rect">
            <a:avLst/>
          </a:prstGeom>
        </p:spPr>
      </p:pic>
      <p:sp>
        <p:nvSpPr>
          <p:cNvPr id="10" name="内容占位符 4">
            <a:extLst>
              <a:ext uri="{FF2B5EF4-FFF2-40B4-BE49-F238E27FC236}">
                <a16:creationId xmlns:a16="http://schemas.microsoft.com/office/drawing/2014/main" xmlns="" id="{9886CF86-8171-4E8F-811D-73D2B3D35089}"/>
              </a:ext>
            </a:extLst>
          </p:cNvPr>
          <p:cNvSpPr txBox="1">
            <a:spLocks/>
          </p:cNvSpPr>
          <p:nvPr/>
        </p:nvSpPr>
        <p:spPr>
          <a:xfrm>
            <a:off x="3331112" y="3083509"/>
            <a:ext cx="5818264" cy="30668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5" name="图片 4">
            <a:extLst>
              <a:ext uri="{FF2B5EF4-FFF2-40B4-BE49-F238E27FC236}">
                <a16:creationId xmlns:a16="http://schemas.microsoft.com/office/drawing/2014/main" xmlns="" id="{956010DD-BDD4-4D3B-AE27-7D8B345EDC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8450" y="3774491"/>
            <a:ext cx="4317610" cy="3083510"/>
          </a:xfrm>
          <a:prstGeom prst="rect">
            <a:avLst/>
          </a:prstGeom>
        </p:spPr>
      </p:pic>
      <p:pic>
        <p:nvPicPr>
          <p:cNvPr id="11" name="图片 10">
            <a:extLst>
              <a:ext uri="{FF2B5EF4-FFF2-40B4-BE49-F238E27FC236}">
                <a16:creationId xmlns:a16="http://schemas.microsoft.com/office/drawing/2014/main" xmlns="" id="{470E2D97-708D-483C-89E6-CA75735D50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47229" y="1434452"/>
            <a:ext cx="5917300" cy="5917300"/>
          </a:xfrm>
          <a:prstGeom prst="rect">
            <a:avLst/>
          </a:prstGeom>
        </p:spPr>
      </p:pic>
      <p:pic>
        <p:nvPicPr>
          <p:cNvPr id="6" name="图片 5">
            <a:extLst>
              <a:ext uri="{FF2B5EF4-FFF2-40B4-BE49-F238E27FC236}">
                <a16:creationId xmlns:a16="http://schemas.microsoft.com/office/drawing/2014/main" xmlns="" id="{D355A44C-AA5B-43A3-861F-1D6C50A459E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7" name="图片 6">
            <a:extLst>
              <a:ext uri="{FF2B5EF4-FFF2-40B4-BE49-F238E27FC236}">
                <a16:creationId xmlns:a16="http://schemas.microsoft.com/office/drawing/2014/main" xmlns="" id="{E14EF270-1129-4D62-B5E1-16B047DF1EB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8" name="图片 7">
            <a:extLst>
              <a:ext uri="{FF2B5EF4-FFF2-40B4-BE49-F238E27FC236}">
                <a16:creationId xmlns:a16="http://schemas.microsoft.com/office/drawing/2014/main" xmlns="" id="{E390AC76-50DB-4CE7-A2CF-4CE784552AA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112335459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B95DE57-6E86-4AD6-8A4E-788492D13E7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77578" y="1342026"/>
            <a:ext cx="8601823" cy="5153784"/>
          </a:xfrm>
          <a:prstGeom prst="rect">
            <a:avLst/>
          </a:prstGeom>
        </p:spPr>
      </p:pic>
      <p:sp>
        <p:nvSpPr>
          <p:cNvPr id="10" name="内容占位符 4">
            <a:extLst>
              <a:ext uri="{FF2B5EF4-FFF2-40B4-BE49-F238E27FC236}">
                <a16:creationId xmlns:a16="http://schemas.microsoft.com/office/drawing/2014/main" xmlns="" id="{9886CF86-8171-4E8F-811D-73D2B3D35089}"/>
              </a:ext>
            </a:extLst>
          </p:cNvPr>
          <p:cNvSpPr txBox="1">
            <a:spLocks/>
          </p:cNvSpPr>
          <p:nvPr/>
        </p:nvSpPr>
        <p:spPr>
          <a:xfrm>
            <a:off x="2865502" y="2449164"/>
            <a:ext cx="6838951" cy="3066810"/>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dirty="0">
                <a:cs typeface="+mn-ea"/>
                <a:sym typeface="+mn-lt"/>
              </a:rPr>
              <a:t>请在此处编辑您的内容请在此处编辑您的内容</a:t>
            </a:r>
          </a:p>
          <a:p>
            <a:pPr algn="just">
              <a:lnSpc>
                <a:spcPct val="130000"/>
              </a:lnSpc>
              <a:spcBef>
                <a:spcPts val="30"/>
              </a:spcBef>
              <a:spcAft>
                <a:spcPts val="30"/>
              </a:spcAft>
            </a:pPr>
            <a:r>
              <a:rPr lang="zh-CN" altLang="en-US"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dirty="0">
              <a:cs typeface="+mn-ea"/>
              <a:sym typeface="+mn-lt"/>
            </a:endParaRPr>
          </a:p>
        </p:txBody>
      </p:sp>
      <p:pic>
        <p:nvPicPr>
          <p:cNvPr id="11" name="图片 10">
            <a:extLst>
              <a:ext uri="{FF2B5EF4-FFF2-40B4-BE49-F238E27FC236}">
                <a16:creationId xmlns:a16="http://schemas.microsoft.com/office/drawing/2014/main" xmlns="" id="{470E2D97-708D-483C-89E6-CA75735D50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3908" y="3810959"/>
            <a:ext cx="5917300" cy="4178790"/>
          </a:xfrm>
          <a:prstGeom prst="rect">
            <a:avLst/>
          </a:prstGeom>
        </p:spPr>
      </p:pic>
      <p:pic>
        <p:nvPicPr>
          <p:cNvPr id="5" name="图片 4">
            <a:extLst>
              <a:ext uri="{FF2B5EF4-FFF2-40B4-BE49-F238E27FC236}">
                <a16:creationId xmlns:a16="http://schemas.microsoft.com/office/drawing/2014/main" xmlns="" id="{956010DD-BDD4-4D3B-AE27-7D8B345EDC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2740061" y="1098878"/>
            <a:ext cx="9329452" cy="6588448"/>
          </a:xfrm>
          <a:prstGeom prst="rect">
            <a:avLst/>
          </a:prstGeom>
        </p:spPr>
      </p:pic>
      <p:pic>
        <p:nvPicPr>
          <p:cNvPr id="6" name="图片 5">
            <a:extLst>
              <a:ext uri="{FF2B5EF4-FFF2-40B4-BE49-F238E27FC236}">
                <a16:creationId xmlns:a16="http://schemas.microsoft.com/office/drawing/2014/main" xmlns="" id="{DD8D2C2D-AC55-4C22-8082-3AACDE2A322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7" name="图片 6">
            <a:extLst>
              <a:ext uri="{FF2B5EF4-FFF2-40B4-BE49-F238E27FC236}">
                <a16:creationId xmlns:a16="http://schemas.microsoft.com/office/drawing/2014/main" xmlns="" id="{64B5B8A2-7C5B-4924-9A8A-B6219FE8AD5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8" name="图片 7">
            <a:extLst>
              <a:ext uri="{FF2B5EF4-FFF2-40B4-BE49-F238E27FC236}">
                <a16:creationId xmlns:a16="http://schemas.microsoft.com/office/drawing/2014/main" xmlns="" id="{78F7AE02-D970-4EA2-9FC8-3FB725E0C96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69837036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A4DC745-BC17-4427-A432-75452A8F4B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70" y="-2072"/>
            <a:ext cx="12191998" cy="6860072"/>
          </a:xfrm>
          <a:prstGeom prst="rect">
            <a:avLst/>
          </a:prstGeom>
        </p:spPr>
      </p:pic>
      <p:pic>
        <p:nvPicPr>
          <p:cNvPr id="16" name="图片 15">
            <a:extLst>
              <a:ext uri="{FF2B5EF4-FFF2-40B4-BE49-F238E27FC236}">
                <a16:creationId xmlns:a16="http://schemas.microsoft.com/office/drawing/2014/main" xmlns="" id="{B5E8D83F-BAA4-4EAA-9EB1-E492196AF28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40" name="图片 39">
            <a:extLst>
              <a:ext uri="{FF2B5EF4-FFF2-40B4-BE49-F238E27FC236}">
                <a16:creationId xmlns:a16="http://schemas.microsoft.com/office/drawing/2014/main" xmlns="" id="{23D98469-A133-4F91-92E0-9F353270F0C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8" name="图片 37">
            <a:extLst>
              <a:ext uri="{FF2B5EF4-FFF2-40B4-BE49-F238E27FC236}">
                <a16:creationId xmlns:a16="http://schemas.microsoft.com/office/drawing/2014/main" xmlns="" id="{224EEBE9-E6EA-45F1-B394-C20C4351F3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44" name="图片 43">
            <a:extLst>
              <a:ext uri="{FF2B5EF4-FFF2-40B4-BE49-F238E27FC236}">
                <a16:creationId xmlns:a16="http://schemas.microsoft.com/office/drawing/2014/main" xmlns="" id="{9E2A745C-2B26-4AE7-A543-D1A30CBB6AF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48" name="图片 47">
            <a:extLst>
              <a:ext uri="{FF2B5EF4-FFF2-40B4-BE49-F238E27FC236}">
                <a16:creationId xmlns:a16="http://schemas.microsoft.com/office/drawing/2014/main" xmlns="" id="{7DC50E77-07FF-42DC-905C-A277CB4ABC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548136" y="3799130"/>
            <a:ext cx="1861653" cy="1760650"/>
          </a:xfrm>
          <a:prstGeom prst="rect">
            <a:avLst/>
          </a:prstGeom>
        </p:spPr>
      </p:pic>
      <p:pic>
        <p:nvPicPr>
          <p:cNvPr id="52" name="图片 51">
            <a:extLst>
              <a:ext uri="{FF2B5EF4-FFF2-40B4-BE49-F238E27FC236}">
                <a16:creationId xmlns:a16="http://schemas.microsoft.com/office/drawing/2014/main" xmlns="" id="{03ECFC58-F478-4E93-8577-2AC58A5A5F1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rot="20183396">
            <a:off x="-946698" y="-254823"/>
            <a:ext cx="3240196" cy="1601212"/>
          </a:xfrm>
          <a:prstGeom prst="rect">
            <a:avLst/>
          </a:prstGeom>
        </p:spPr>
      </p:pic>
      <p:sp>
        <p:nvSpPr>
          <p:cNvPr id="67" name="文本框 66">
            <a:extLst>
              <a:ext uri="{FF2B5EF4-FFF2-40B4-BE49-F238E27FC236}">
                <a16:creationId xmlns:a16="http://schemas.microsoft.com/office/drawing/2014/main" xmlns="" id="{969E2F5C-2299-47D6-97FF-B5BBF0E235CC}"/>
              </a:ext>
            </a:extLst>
          </p:cNvPr>
          <p:cNvSpPr txBox="1"/>
          <p:nvPr/>
        </p:nvSpPr>
        <p:spPr>
          <a:xfrm rot="20438424">
            <a:off x="2804846" y="1108188"/>
            <a:ext cx="721556" cy="1862048"/>
          </a:xfrm>
          <a:prstGeom prst="rect">
            <a:avLst/>
          </a:prstGeom>
          <a:noFill/>
          <a:ln>
            <a:noFill/>
          </a:ln>
        </p:spPr>
        <p:txBody>
          <a:bodyPr wrap="square" rtlCol="0">
            <a:spAutoFit/>
          </a:bodyPr>
          <a:lstStyle/>
          <a:p>
            <a:r>
              <a:rPr lang="zh-CN" altLang="en-US" sz="11500" dirty="0">
                <a:ln w="31750">
                  <a:solidFill>
                    <a:schemeClr val="bg1"/>
                  </a:solidFill>
                </a:ln>
                <a:solidFill>
                  <a:srgbClr val="006FB5"/>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谢</a:t>
            </a:r>
          </a:p>
        </p:txBody>
      </p:sp>
      <p:sp>
        <p:nvSpPr>
          <p:cNvPr id="68" name="文本框 67">
            <a:extLst>
              <a:ext uri="{FF2B5EF4-FFF2-40B4-BE49-F238E27FC236}">
                <a16:creationId xmlns:a16="http://schemas.microsoft.com/office/drawing/2014/main" xmlns="" id="{26A14D75-1193-49C7-88D0-1E034ECFF95F}"/>
              </a:ext>
            </a:extLst>
          </p:cNvPr>
          <p:cNvSpPr txBox="1"/>
          <p:nvPr/>
        </p:nvSpPr>
        <p:spPr>
          <a:xfrm rot="21100348">
            <a:off x="4506282" y="1470786"/>
            <a:ext cx="721556" cy="1569660"/>
          </a:xfrm>
          <a:prstGeom prst="rect">
            <a:avLst/>
          </a:prstGeom>
          <a:noFill/>
          <a:ln>
            <a:noFill/>
          </a:ln>
        </p:spPr>
        <p:txBody>
          <a:bodyPr wrap="square" rtlCol="0">
            <a:spAutoFit/>
          </a:bodyPr>
          <a:lstStyle/>
          <a:p>
            <a:r>
              <a:rPr lang="zh-CN" altLang="en-US" sz="9600" dirty="0">
                <a:ln w="31750">
                  <a:solidFill>
                    <a:schemeClr val="bg1"/>
                  </a:solidFill>
                </a:ln>
                <a:solidFill>
                  <a:srgbClr val="BA6429"/>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谢</a:t>
            </a:r>
          </a:p>
        </p:txBody>
      </p:sp>
      <p:sp>
        <p:nvSpPr>
          <p:cNvPr id="69" name="文本框 68">
            <a:extLst>
              <a:ext uri="{FF2B5EF4-FFF2-40B4-BE49-F238E27FC236}">
                <a16:creationId xmlns:a16="http://schemas.microsoft.com/office/drawing/2014/main" xmlns="" id="{23E44753-3784-4625-8E86-9A1B2D17448C}"/>
              </a:ext>
            </a:extLst>
          </p:cNvPr>
          <p:cNvSpPr txBox="1"/>
          <p:nvPr/>
        </p:nvSpPr>
        <p:spPr>
          <a:xfrm rot="21091849">
            <a:off x="5944563" y="809523"/>
            <a:ext cx="721556" cy="1569660"/>
          </a:xfrm>
          <a:prstGeom prst="rect">
            <a:avLst/>
          </a:prstGeom>
          <a:noFill/>
          <a:ln>
            <a:noFill/>
          </a:ln>
        </p:spPr>
        <p:txBody>
          <a:bodyPr wrap="square" rtlCol="0">
            <a:spAutoFit/>
          </a:bodyPr>
          <a:lstStyle/>
          <a:p>
            <a:r>
              <a:rPr lang="zh-CN" altLang="en-US" sz="9600" dirty="0">
                <a:ln w="31750">
                  <a:solidFill>
                    <a:schemeClr val="bg1"/>
                  </a:solidFill>
                </a:ln>
                <a:solidFill>
                  <a:srgbClr val="1B8F9D"/>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欣</a:t>
            </a:r>
          </a:p>
        </p:txBody>
      </p:sp>
      <p:sp>
        <p:nvSpPr>
          <p:cNvPr id="70" name="文本框 69">
            <a:extLst>
              <a:ext uri="{FF2B5EF4-FFF2-40B4-BE49-F238E27FC236}">
                <a16:creationId xmlns:a16="http://schemas.microsoft.com/office/drawing/2014/main" xmlns="" id="{6931BF0D-DF2C-482C-8BF5-93C5C1624DAB}"/>
              </a:ext>
            </a:extLst>
          </p:cNvPr>
          <p:cNvSpPr txBox="1"/>
          <p:nvPr/>
        </p:nvSpPr>
        <p:spPr>
          <a:xfrm rot="897008">
            <a:off x="7763741" y="1236809"/>
            <a:ext cx="721556" cy="1569660"/>
          </a:xfrm>
          <a:prstGeom prst="rect">
            <a:avLst/>
          </a:prstGeom>
          <a:noFill/>
          <a:ln>
            <a:noFill/>
          </a:ln>
        </p:spPr>
        <p:txBody>
          <a:bodyPr wrap="square" rtlCol="0">
            <a:spAutoFit/>
          </a:bodyPr>
          <a:lstStyle/>
          <a:p>
            <a:r>
              <a:rPr lang="zh-CN" altLang="en-US" sz="9600" dirty="0">
                <a:ln w="31750">
                  <a:solidFill>
                    <a:schemeClr val="bg1"/>
                  </a:solidFill>
                </a:ln>
                <a:solidFill>
                  <a:srgbClr val="973B57"/>
                </a:solidFill>
                <a:effectLst>
                  <a:outerShdw blurRad="50800" dist="38100" dir="2700000" algn="tl" rotWithShape="0">
                    <a:prstClr val="black">
                      <a:alpha val="25000"/>
                    </a:prstClr>
                  </a:outerShdw>
                </a:effectLst>
                <a:latin typeface="站酷快乐体2016修订版" panose="02010600030101010101" pitchFamily="2" charset="-122"/>
                <a:ea typeface="站酷快乐体2016修订版" panose="02010600030101010101" pitchFamily="2" charset="-122"/>
                <a:cs typeface="+mn-ea"/>
                <a:sym typeface="+mn-lt"/>
              </a:rPr>
              <a:t>赏</a:t>
            </a:r>
          </a:p>
        </p:txBody>
      </p:sp>
      <p:sp>
        <p:nvSpPr>
          <p:cNvPr id="71" name="文本框 70">
            <a:extLst>
              <a:ext uri="{FF2B5EF4-FFF2-40B4-BE49-F238E27FC236}">
                <a16:creationId xmlns:a16="http://schemas.microsoft.com/office/drawing/2014/main" xmlns="" id="{6C725FA6-805A-4BA3-B262-93F1407A62A4}"/>
              </a:ext>
            </a:extLst>
          </p:cNvPr>
          <p:cNvSpPr txBox="1"/>
          <p:nvPr/>
        </p:nvSpPr>
        <p:spPr>
          <a:xfrm>
            <a:off x="2478962" y="3166459"/>
            <a:ext cx="7103636" cy="830997"/>
          </a:xfrm>
          <a:prstGeom prst="rect">
            <a:avLst/>
          </a:prstGeom>
          <a:noFill/>
        </p:spPr>
        <p:txBody>
          <a:bodyPr wrap="square" rtlCol="0">
            <a:spAutoFit/>
          </a:bodyPr>
          <a:lstStyle/>
          <a:p>
            <a:pPr algn="dist"/>
            <a:r>
              <a:rPr lang="zh-CN" altLang="en-US" sz="4800" dirty="0">
                <a:ln>
                  <a:solidFill>
                    <a:schemeClr val="bg1"/>
                  </a:solidFill>
                </a:ln>
                <a:solidFill>
                  <a:srgbClr val="006FB5"/>
                </a:solidFill>
                <a:latin typeface="站酷快乐体2016修订版" panose="02010600030101010101" pitchFamily="2" charset="-122"/>
                <a:ea typeface="站酷快乐体2016修订版" panose="02010600030101010101" pitchFamily="2" charset="-122"/>
                <a:cs typeface="+mn-ea"/>
                <a:sym typeface="+mn-lt"/>
              </a:rPr>
              <a:t>可爱动物卡通通用模板</a:t>
            </a:r>
          </a:p>
        </p:txBody>
      </p:sp>
    </p:spTree>
    <p:extLst>
      <p:ext uri="{BB962C8B-B14F-4D97-AF65-F5344CB8AC3E}">
        <p14:creationId xmlns:p14="http://schemas.microsoft.com/office/powerpoint/2010/main" val="28957979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1000" fill="hold"/>
                                        <p:tgtEl>
                                          <p:spTgt spid="3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wipe(down)">
                                      <p:cBhvr>
                                        <p:cTn id="34" dur="500"/>
                                        <p:tgtEl>
                                          <p:spTgt spid="67"/>
                                        </p:tgtEl>
                                      </p:cBhvr>
                                    </p:animEffect>
                                  </p:childTnLst>
                                </p:cTn>
                              </p:par>
                            </p:childTnLst>
                          </p:cTn>
                        </p:par>
                        <p:par>
                          <p:cTn id="35" fill="hold">
                            <p:stCondLst>
                              <p:cond delay="4000"/>
                            </p:stCondLst>
                            <p:childTnLst>
                              <p:par>
                                <p:cTn id="36" presetID="14" presetClass="entr" presetSubtype="10" fill="hold" grpId="0"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randombar(horizontal)">
                                      <p:cBhvr>
                                        <p:cTn id="38" dur="500"/>
                                        <p:tgtEl>
                                          <p:spTgt spid="68"/>
                                        </p:tgtEl>
                                      </p:cBhvr>
                                    </p:animEffect>
                                  </p:childTnLst>
                                </p:cTn>
                              </p:par>
                            </p:childTnLst>
                          </p:cTn>
                        </p:par>
                        <p:par>
                          <p:cTn id="39" fill="hold">
                            <p:stCondLst>
                              <p:cond delay="4500"/>
                            </p:stCondLst>
                            <p:childTnLst>
                              <p:par>
                                <p:cTn id="40" presetID="31" presetClass="entr" presetSubtype="0" fill="hold" grpId="0" nodeType="afterEffect">
                                  <p:stCondLst>
                                    <p:cond delay="0"/>
                                  </p:stCondLst>
                                  <p:childTnLst>
                                    <p:set>
                                      <p:cBhvr>
                                        <p:cTn id="41" dur="1" fill="hold">
                                          <p:stCondLst>
                                            <p:cond delay="0"/>
                                          </p:stCondLst>
                                        </p:cTn>
                                        <p:tgtEl>
                                          <p:spTgt spid="69"/>
                                        </p:tgtEl>
                                        <p:attrNameLst>
                                          <p:attrName>style.visibility</p:attrName>
                                        </p:attrNameLst>
                                      </p:cBhvr>
                                      <p:to>
                                        <p:strVal val="visible"/>
                                      </p:to>
                                    </p:set>
                                    <p:anim calcmode="lin" valueType="num">
                                      <p:cBhvr>
                                        <p:cTn id="42" dur="1000" fill="hold"/>
                                        <p:tgtEl>
                                          <p:spTgt spid="69"/>
                                        </p:tgtEl>
                                        <p:attrNameLst>
                                          <p:attrName>ppt_w</p:attrName>
                                        </p:attrNameLst>
                                      </p:cBhvr>
                                      <p:tavLst>
                                        <p:tav tm="0">
                                          <p:val>
                                            <p:fltVal val="0"/>
                                          </p:val>
                                        </p:tav>
                                        <p:tav tm="100000">
                                          <p:val>
                                            <p:strVal val="#ppt_w"/>
                                          </p:val>
                                        </p:tav>
                                      </p:tavLst>
                                    </p:anim>
                                    <p:anim calcmode="lin" valueType="num">
                                      <p:cBhvr>
                                        <p:cTn id="43" dur="1000" fill="hold"/>
                                        <p:tgtEl>
                                          <p:spTgt spid="69"/>
                                        </p:tgtEl>
                                        <p:attrNameLst>
                                          <p:attrName>ppt_h</p:attrName>
                                        </p:attrNameLst>
                                      </p:cBhvr>
                                      <p:tavLst>
                                        <p:tav tm="0">
                                          <p:val>
                                            <p:fltVal val="0"/>
                                          </p:val>
                                        </p:tav>
                                        <p:tav tm="100000">
                                          <p:val>
                                            <p:strVal val="#ppt_h"/>
                                          </p:val>
                                        </p:tav>
                                      </p:tavLst>
                                    </p:anim>
                                    <p:anim calcmode="lin" valueType="num">
                                      <p:cBhvr>
                                        <p:cTn id="44" dur="1000" fill="hold"/>
                                        <p:tgtEl>
                                          <p:spTgt spid="69"/>
                                        </p:tgtEl>
                                        <p:attrNameLst>
                                          <p:attrName>style.rotation</p:attrName>
                                        </p:attrNameLst>
                                      </p:cBhvr>
                                      <p:tavLst>
                                        <p:tav tm="0">
                                          <p:val>
                                            <p:fltVal val="90"/>
                                          </p:val>
                                        </p:tav>
                                        <p:tav tm="100000">
                                          <p:val>
                                            <p:fltVal val="0"/>
                                          </p:val>
                                        </p:tav>
                                      </p:tavLst>
                                    </p:anim>
                                    <p:animEffect transition="in" filter="fade">
                                      <p:cBhvr>
                                        <p:cTn id="45" dur="1000"/>
                                        <p:tgtEl>
                                          <p:spTgt spid="69"/>
                                        </p:tgtEl>
                                      </p:cBhvr>
                                    </p:animEffect>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1000"/>
                                        <p:tgtEl>
                                          <p:spTgt spid="70"/>
                                        </p:tgtEl>
                                      </p:cBhvr>
                                    </p:animEffect>
                                    <p:anim calcmode="lin" valueType="num">
                                      <p:cBhvr>
                                        <p:cTn id="50" dur="1000" fill="hold"/>
                                        <p:tgtEl>
                                          <p:spTgt spid="70"/>
                                        </p:tgtEl>
                                        <p:attrNameLst>
                                          <p:attrName>ppt_x</p:attrName>
                                        </p:attrNameLst>
                                      </p:cBhvr>
                                      <p:tavLst>
                                        <p:tav tm="0">
                                          <p:val>
                                            <p:strVal val="#ppt_x"/>
                                          </p:val>
                                        </p:tav>
                                        <p:tav tm="100000">
                                          <p:val>
                                            <p:strVal val="#ppt_x"/>
                                          </p:val>
                                        </p:tav>
                                      </p:tavLst>
                                    </p:anim>
                                    <p:anim calcmode="lin" valueType="num">
                                      <p:cBhvr>
                                        <p:cTn id="51" dur="1000" fill="hold"/>
                                        <p:tgtEl>
                                          <p:spTgt spid="7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16" presetClass="entr" presetSubtype="21"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barn(inVertical)">
                                      <p:cBhvr>
                                        <p:cTn id="55" dur="500"/>
                                        <p:tgtEl>
                                          <p:spTgt spid="71"/>
                                        </p:tgtEl>
                                      </p:cBhvr>
                                    </p:animEffect>
                                  </p:childTnLst>
                                </p:cTn>
                              </p:par>
                            </p:childTnLst>
                          </p:cTn>
                        </p:par>
                        <p:par>
                          <p:cTn id="56" fill="hold">
                            <p:stCondLst>
                              <p:cond delay="7000"/>
                            </p:stCondLst>
                            <p:childTnLst>
                              <p:par>
                                <p:cTn id="57" presetID="42"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7729672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1EAC067B-65C3-42A8-8751-6C74FF36C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28" name="图片 27">
            <a:extLst>
              <a:ext uri="{FF2B5EF4-FFF2-40B4-BE49-F238E27FC236}">
                <a16:creationId xmlns:a16="http://schemas.microsoft.com/office/drawing/2014/main" xmlns="" id="{B121D58A-31B5-44AA-8456-8BAD1F1ACD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29" name="图片 28">
            <a:extLst>
              <a:ext uri="{FF2B5EF4-FFF2-40B4-BE49-F238E27FC236}">
                <a16:creationId xmlns:a16="http://schemas.microsoft.com/office/drawing/2014/main" xmlns="" id="{5A59FB6D-1442-4BCE-AE52-02654F5909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0" name="图片 29">
            <a:extLst>
              <a:ext uri="{FF2B5EF4-FFF2-40B4-BE49-F238E27FC236}">
                <a16:creationId xmlns:a16="http://schemas.microsoft.com/office/drawing/2014/main" xmlns="" id="{99FED787-E900-43C0-A85A-A0547C61B6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31" name="图片 30">
            <a:extLst>
              <a:ext uri="{FF2B5EF4-FFF2-40B4-BE49-F238E27FC236}">
                <a16:creationId xmlns:a16="http://schemas.microsoft.com/office/drawing/2014/main" xmlns="" id="{96EA29BA-48E1-49A8-ADA7-600176CFA1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32" name="图片 31">
            <a:extLst>
              <a:ext uri="{FF2B5EF4-FFF2-40B4-BE49-F238E27FC236}">
                <a16:creationId xmlns:a16="http://schemas.microsoft.com/office/drawing/2014/main" xmlns="" id="{BCEDDDEF-6116-447F-BEFE-93E712BD7E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7201" t="70983" b="6132"/>
          <a:stretch/>
        </p:blipFill>
        <p:spPr>
          <a:xfrm>
            <a:off x="10447179" y="4291277"/>
            <a:ext cx="1861652" cy="2803202"/>
          </a:xfrm>
          <a:prstGeom prst="rect">
            <a:avLst/>
          </a:prstGeom>
        </p:spPr>
      </p:pic>
      <p:pic>
        <p:nvPicPr>
          <p:cNvPr id="33" name="图片 32">
            <a:extLst>
              <a:ext uri="{FF2B5EF4-FFF2-40B4-BE49-F238E27FC236}">
                <a16:creationId xmlns:a16="http://schemas.microsoft.com/office/drawing/2014/main" xmlns="" id="{0FD115D5-C2F1-4944-9C0C-8C3649D9D38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8705" t="57328" r="8549" b="25379"/>
          <a:stretch/>
        </p:blipFill>
        <p:spPr>
          <a:xfrm>
            <a:off x="9416147" y="2442500"/>
            <a:ext cx="2098859" cy="2393759"/>
          </a:xfrm>
          <a:prstGeom prst="rect">
            <a:avLst/>
          </a:prstGeom>
        </p:spPr>
      </p:pic>
      <p:sp>
        <p:nvSpPr>
          <p:cNvPr id="16" name="内容占位符 4">
            <a:extLst>
              <a:ext uri="{FF2B5EF4-FFF2-40B4-BE49-F238E27FC236}">
                <a16:creationId xmlns:a16="http://schemas.microsoft.com/office/drawing/2014/main" xmlns="" id="{D9830CD6-42BA-40F3-9EC8-891526A77687}"/>
              </a:ext>
            </a:extLst>
          </p:cNvPr>
          <p:cNvSpPr txBox="1">
            <a:spLocks/>
          </p:cNvSpPr>
          <p:nvPr/>
        </p:nvSpPr>
        <p:spPr>
          <a:xfrm>
            <a:off x="3761609" y="2848261"/>
            <a:ext cx="4562475" cy="1193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30000"/>
              </a:lnSpc>
              <a:spcBef>
                <a:spcPts val="30"/>
              </a:spcBef>
              <a:spcAft>
                <a:spcPts val="30"/>
              </a:spcAft>
              <a:buNone/>
            </a:pPr>
            <a:r>
              <a:rPr lang="zh-CN" altLang="en-US" sz="60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编辑标题</a:t>
            </a:r>
            <a:endParaRPr lang="en-US" altLang="zh-CN" sz="60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
        <p:nvSpPr>
          <p:cNvPr id="17" name="文本框 16">
            <a:extLst>
              <a:ext uri="{FF2B5EF4-FFF2-40B4-BE49-F238E27FC236}">
                <a16:creationId xmlns:a16="http://schemas.microsoft.com/office/drawing/2014/main" xmlns="" id="{9B98D852-8F3D-4821-ADF2-7300B3F8BC97}"/>
              </a:ext>
            </a:extLst>
          </p:cNvPr>
          <p:cNvSpPr txBox="1"/>
          <p:nvPr/>
        </p:nvSpPr>
        <p:spPr>
          <a:xfrm>
            <a:off x="5099693" y="2320344"/>
            <a:ext cx="4414838" cy="594202"/>
          </a:xfrm>
          <a:prstGeom prst="rect">
            <a:avLst/>
          </a:prstGeom>
          <a:noFill/>
        </p:spPr>
        <p:txBody>
          <a:bodyPr wrap="square" rtlCol="0">
            <a:spAutoFit/>
          </a:bodyPr>
          <a:lstStyle/>
          <a:p>
            <a:pPr>
              <a:lnSpc>
                <a:spcPct val="130000"/>
              </a:lnSpc>
              <a:spcBef>
                <a:spcPts val="30"/>
              </a:spcBef>
              <a:spcAft>
                <a:spcPts val="30"/>
              </a:spcAft>
            </a:pPr>
            <a:r>
              <a:rPr lang="en-US" altLang="zh-CN" sz="2800" dirty="0">
                <a:solidFill>
                  <a:schemeClr val="bg1"/>
                </a:solidFill>
                <a:cs typeface="+mn-ea"/>
                <a:sym typeface="+mn-lt"/>
              </a:rPr>
              <a:t>PART ONE</a:t>
            </a:r>
            <a:endParaRPr lang="zh-CN" altLang="en-US" sz="2800" dirty="0">
              <a:solidFill>
                <a:schemeClr val="bg1"/>
              </a:solidFill>
              <a:cs typeface="+mn-ea"/>
              <a:sym typeface="+mn-lt"/>
            </a:endParaRPr>
          </a:p>
        </p:txBody>
      </p:sp>
      <p:cxnSp>
        <p:nvCxnSpPr>
          <p:cNvPr id="19" name="直接连接符 18">
            <a:extLst>
              <a:ext uri="{FF2B5EF4-FFF2-40B4-BE49-F238E27FC236}">
                <a16:creationId xmlns:a16="http://schemas.microsoft.com/office/drawing/2014/main" xmlns="" id="{D66E74D0-7B51-4BF6-8C39-42F5D445F9E2}"/>
              </a:ext>
            </a:extLst>
          </p:cNvPr>
          <p:cNvCxnSpPr>
            <a:cxnSpLocks/>
          </p:cNvCxnSpPr>
          <p:nvPr/>
        </p:nvCxnSpPr>
        <p:spPr>
          <a:xfrm>
            <a:off x="7649116"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8B7F4D8-1DBE-4BD4-A18C-35A868A760D8}"/>
              </a:ext>
            </a:extLst>
          </p:cNvPr>
          <p:cNvCxnSpPr>
            <a:cxnSpLocks/>
          </p:cNvCxnSpPr>
          <p:nvPr/>
        </p:nvCxnSpPr>
        <p:spPr>
          <a:xfrm>
            <a:off x="3897447"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96589C0-CC69-45E1-9816-A5C188C5B76B}"/>
              </a:ext>
            </a:extLst>
          </p:cNvPr>
          <p:cNvSpPr txBox="1"/>
          <p:nvPr/>
        </p:nvSpPr>
        <p:spPr>
          <a:xfrm>
            <a:off x="5222048" y="1493552"/>
            <a:ext cx="1641595" cy="952633"/>
          </a:xfrm>
          <a:prstGeom prst="rect">
            <a:avLst/>
          </a:prstGeom>
          <a:noFill/>
        </p:spPr>
        <p:txBody>
          <a:bodyPr wrap="square" rtlCol="0">
            <a:spAutoFit/>
          </a:bodyPr>
          <a:lstStyle/>
          <a:p>
            <a:pPr algn="ctr">
              <a:lnSpc>
                <a:spcPct val="130000"/>
              </a:lnSpc>
              <a:spcBef>
                <a:spcPts val="30"/>
              </a:spcBef>
              <a:spcAft>
                <a:spcPts val="30"/>
              </a:spcAft>
            </a:pPr>
            <a:r>
              <a:rPr lang="en-US" altLang="zh-CN" sz="4800" b="1" dirty="0">
                <a:solidFill>
                  <a:schemeClr val="bg1"/>
                </a:solidFill>
                <a:cs typeface="+mn-ea"/>
                <a:sym typeface="+mn-lt"/>
              </a:rPr>
              <a:t>01</a:t>
            </a:r>
            <a:endParaRPr lang="zh-CN" altLang="en-US" sz="4800" b="1" dirty="0">
              <a:solidFill>
                <a:schemeClr val="bg1"/>
              </a:solidFill>
              <a:cs typeface="+mn-ea"/>
              <a:sym typeface="+mn-lt"/>
            </a:endParaRPr>
          </a:p>
        </p:txBody>
      </p:sp>
      <p:pic>
        <p:nvPicPr>
          <p:cNvPr id="5" name="图片 4">
            <a:extLst>
              <a:ext uri="{FF2B5EF4-FFF2-40B4-BE49-F238E27FC236}">
                <a16:creationId xmlns:a16="http://schemas.microsoft.com/office/drawing/2014/main" xmlns="" id="{1F666D41-0805-43DC-872F-A1DDCF20C1B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254917" y="3152225"/>
            <a:ext cx="5219464" cy="3727588"/>
          </a:xfrm>
          <a:prstGeom prst="rect">
            <a:avLst/>
          </a:prstGeom>
        </p:spPr>
      </p:pic>
      <p:pic>
        <p:nvPicPr>
          <p:cNvPr id="3" name="图片 2">
            <a:extLst>
              <a:ext uri="{FF2B5EF4-FFF2-40B4-BE49-F238E27FC236}">
                <a16:creationId xmlns:a16="http://schemas.microsoft.com/office/drawing/2014/main" xmlns="" id="{DD583350-8583-4326-9531-891CA6969A56}"/>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7475" y="4236854"/>
            <a:ext cx="3669603" cy="2621145"/>
          </a:xfrm>
          <a:prstGeom prst="rect">
            <a:avLst/>
          </a:prstGeom>
        </p:spPr>
      </p:pic>
    </p:spTree>
    <p:extLst>
      <p:ext uri="{BB962C8B-B14F-4D97-AF65-F5344CB8AC3E}">
        <p14:creationId xmlns:p14="http://schemas.microsoft.com/office/powerpoint/2010/main" val="25179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750"/>
                                        <p:tgtEl>
                                          <p:spTgt spid="22"/>
                                        </p:tgtEl>
                                      </p:cBhvr>
                                    </p:animEffect>
                                  </p:childTnLst>
                                </p:cTn>
                              </p:par>
                            </p:childTnLst>
                          </p:cTn>
                        </p:par>
                        <p:par>
                          <p:cTn id="47" fill="hold">
                            <p:stCondLst>
                              <p:cond delay="6250"/>
                            </p:stCondLst>
                            <p:childTnLst>
                              <p:par>
                                <p:cTn id="48" presetID="14" presetClass="entr" presetSubtype="1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750"/>
                                        <p:tgtEl>
                                          <p:spTgt spid="19"/>
                                        </p:tgtEl>
                                      </p:cBhvr>
                                    </p:animEffect>
                                  </p:childTnLst>
                                </p:cTn>
                              </p:par>
                            </p:childTnLst>
                          </p:cTn>
                        </p:par>
                        <p:par>
                          <p:cTn id="51" fill="hold">
                            <p:stCondLst>
                              <p:cond delay="7000"/>
                            </p:stCondLst>
                            <p:childTnLst>
                              <p:par>
                                <p:cTn id="52" presetID="14"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750"/>
                                        <p:tgtEl>
                                          <p:spTgt spid="17"/>
                                        </p:tgtEl>
                                      </p:cBhvr>
                                    </p:animEffect>
                                  </p:childTnLst>
                                </p:cTn>
                              </p:par>
                            </p:childTnLst>
                          </p:cTn>
                        </p:par>
                        <p:par>
                          <p:cTn id="55" fill="hold">
                            <p:stCondLst>
                              <p:cond delay="7750"/>
                            </p:stCondLst>
                            <p:childTnLst>
                              <p:par>
                                <p:cTn id="56" presetID="14" presetClass="entr" presetSubtype="1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750"/>
                                        <p:tgtEl>
                                          <p:spTgt spid="16"/>
                                        </p:tgtEl>
                                      </p:cBhvr>
                                    </p:animEffect>
                                  </p:childTnLst>
                                </p:cTn>
                              </p:par>
                            </p:childTnLst>
                          </p:cTn>
                        </p:par>
                        <p:par>
                          <p:cTn id="59" fill="hold">
                            <p:stCondLst>
                              <p:cond delay="8500"/>
                            </p:stCondLst>
                            <p:childTnLst>
                              <p:par>
                                <p:cTn id="60" presetID="14" presetClass="entr" presetSubtype="1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750"/>
                                        <p:tgtEl>
                                          <p:spTgt spid="23"/>
                                        </p:tgtEl>
                                      </p:cBhvr>
                                    </p:animEffect>
                                  </p:childTnLst>
                                </p:cTn>
                              </p:par>
                            </p:childTnLst>
                          </p:cTn>
                        </p:par>
                        <p:par>
                          <p:cTn id="63" fill="hold">
                            <p:stCondLst>
                              <p:cond delay="92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1025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05127C37-EC1D-4883-8D07-8A42077CDB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35925" y="362498"/>
            <a:ext cx="9095939" cy="7131216"/>
          </a:xfrm>
          <a:prstGeom prst="rect">
            <a:avLst/>
          </a:prstGeom>
        </p:spPr>
      </p:pic>
      <p:sp>
        <p:nvSpPr>
          <p:cNvPr id="13" name="内容占位符 4">
            <a:extLst>
              <a:ext uri="{FF2B5EF4-FFF2-40B4-BE49-F238E27FC236}">
                <a16:creationId xmlns:a16="http://schemas.microsoft.com/office/drawing/2014/main" xmlns="" id="{2D7CBD27-0395-4B87-AA6A-877F412917D0}"/>
              </a:ext>
            </a:extLst>
          </p:cNvPr>
          <p:cNvSpPr txBox="1">
            <a:spLocks/>
          </p:cNvSpPr>
          <p:nvPr/>
        </p:nvSpPr>
        <p:spPr>
          <a:xfrm>
            <a:off x="3822865" y="2790640"/>
            <a:ext cx="5922058" cy="22749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a:t>
            </a:r>
          </a:p>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marL="0" indent="0" algn="just">
              <a:lnSpc>
                <a:spcPct val="130000"/>
              </a:lnSpc>
              <a:spcBef>
                <a:spcPts val="30"/>
              </a:spcBef>
              <a:spcAft>
                <a:spcPts val="30"/>
              </a:spcAft>
              <a:buNone/>
            </a:pPr>
            <a:endParaRPr lang="zh-CN" altLang="en-US" sz="2000" dirty="0">
              <a:cs typeface="+mn-ea"/>
              <a:sym typeface="+mn-lt"/>
            </a:endParaRPr>
          </a:p>
        </p:txBody>
      </p:sp>
      <p:pic>
        <p:nvPicPr>
          <p:cNvPr id="3" name="图片 2">
            <a:extLst>
              <a:ext uri="{FF2B5EF4-FFF2-40B4-BE49-F238E27FC236}">
                <a16:creationId xmlns:a16="http://schemas.microsoft.com/office/drawing/2014/main" xmlns="" id="{1D891B29-B024-4AD9-AFB2-6CA914EB32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3862" y="1006437"/>
            <a:ext cx="2484932" cy="1755847"/>
          </a:xfrm>
          <a:prstGeom prst="rect">
            <a:avLst/>
          </a:prstGeom>
        </p:spPr>
      </p:pic>
      <p:pic>
        <p:nvPicPr>
          <p:cNvPr id="8" name="图片 7">
            <a:extLst>
              <a:ext uri="{FF2B5EF4-FFF2-40B4-BE49-F238E27FC236}">
                <a16:creationId xmlns:a16="http://schemas.microsoft.com/office/drawing/2014/main" xmlns="" id="{654079A7-D90B-4F98-A29D-DC053FE4618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44601" y="2733929"/>
            <a:ext cx="5705736" cy="4079876"/>
          </a:xfrm>
          <a:prstGeom prst="rect">
            <a:avLst/>
          </a:prstGeom>
        </p:spPr>
      </p:pic>
      <p:sp>
        <p:nvSpPr>
          <p:cNvPr id="10" name="内容占位符 4">
            <a:extLst>
              <a:ext uri="{FF2B5EF4-FFF2-40B4-BE49-F238E27FC236}">
                <a16:creationId xmlns:a16="http://schemas.microsoft.com/office/drawing/2014/main" xmlns="" id="{8D8A4C1A-A1D9-49BF-BF63-BA40E1725972}"/>
              </a:ext>
            </a:extLst>
          </p:cNvPr>
          <p:cNvSpPr txBox="1">
            <a:spLocks/>
          </p:cNvSpPr>
          <p:nvPr/>
        </p:nvSpPr>
        <p:spPr>
          <a:xfrm>
            <a:off x="3661500" y="1640625"/>
            <a:ext cx="5922058" cy="87316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ts val="30"/>
              </a:spcBef>
              <a:spcAft>
                <a:spcPts val="30"/>
              </a:spcAft>
              <a:buNone/>
            </a:pPr>
            <a:r>
              <a:rPr lang="zh-CN" altLang="en-US" sz="4400" dirty="0">
                <a:cs typeface="+mn-ea"/>
                <a:sym typeface="+mn-lt"/>
              </a:rPr>
              <a:t>编辑标题</a:t>
            </a:r>
          </a:p>
        </p:txBody>
      </p:sp>
      <p:pic>
        <p:nvPicPr>
          <p:cNvPr id="11" name="图片 10">
            <a:extLst>
              <a:ext uri="{FF2B5EF4-FFF2-40B4-BE49-F238E27FC236}">
                <a16:creationId xmlns:a16="http://schemas.microsoft.com/office/drawing/2014/main" xmlns="" id="{D26601E6-8565-4E9D-94C5-1DB0502E8E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14" name="图片 13">
            <a:extLst>
              <a:ext uri="{FF2B5EF4-FFF2-40B4-BE49-F238E27FC236}">
                <a16:creationId xmlns:a16="http://schemas.microsoft.com/office/drawing/2014/main" xmlns="" id="{8139C1AB-A57B-48E4-8473-814FD23A408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457023" y="-344526"/>
            <a:ext cx="5121664" cy="2214709"/>
          </a:xfrm>
          <a:prstGeom prst="rect">
            <a:avLst/>
          </a:prstGeom>
        </p:spPr>
      </p:pic>
    </p:spTree>
    <p:extLst>
      <p:ext uri="{BB962C8B-B14F-4D97-AF65-F5344CB8AC3E}">
        <p14:creationId xmlns:p14="http://schemas.microsoft.com/office/powerpoint/2010/main" val="562506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1+#ppt_w/2"/>
                                          </p:val>
                                        </p:tav>
                                        <p:tav tm="100000">
                                          <p:val>
                                            <p:strVal val="#ppt_x"/>
                                          </p:val>
                                        </p:tav>
                                      </p:tavLst>
                                    </p:anim>
                                    <p:anim calcmode="lin" valueType="num">
                                      <p:cBhvr additive="base">
                                        <p:cTn id="30" dur="75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2" presetClass="entr" presetSubtype="1" fill="hold" grpId="0" nodeType="after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Effect transition="in" filter="wipe(up)">
                                      <p:cBhvr>
                                        <p:cTn id="34" dur="500"/>
                                        <p:tgtEl>
                                          <p:spTgt spid="1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animEffect transition="in" filter="wipe(up)">
                                      <p:cBhvr>
                                        <p:cTn id="39" dur="500"/>
                                        <p:tgtEl>
                                          <p:spTgt spid="13">
                                            <p:txEl>
                                              <p:pRg st="1" end="1"/>
                                            </p:txEl>
                                          </p:spTgt>
                                        </p:tgtEl>
                                      </p:cBhvr>
                                    </p:animEffect>
                                  </p:childTnLst>
                                </p:cTn>
                              </p:par>
                            </p:childTnLst>
                          </p:cTn>
                        </p:par>
                        <p:par>
                          <p:cTn id="40" fill="hold">
                            <p:stCondLst>
                              <p:cond delay="500"/>
                            </p:stCondLst>
                            <p:childTnLst>
                              <p:par>
                                <p:cTn id="41" presetID="22" presetClass="entr" presetSubtype="1" fill="hold" grpId="0" nodeType="after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wipe(up)">
                                      <p:cBhvr>
                                        <p:cTn id="4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05127C37-EC1D-4883-8D07-8A42077CDB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2926" y="216963"/>
            <a:ext cx="9914226" cy="6424074"/>
          </a:xfrm>
          <a:prstGeom prst="rect">
            <a:avLst/>
          </a:prstGeom>
        </p:spPr>
      </p:pic>
      <p:sp>
        <p:nvSpPr>
          <p:cNvPr id="13" name="内容占位符 4">
            <a:extLst>
              <a:ext uri="{FF2B5EF4-FFF2-40B4-BE49-F238E27FC236}">
                <a16:creationId xmlns:a16="http://schemas.microsoft.com/office/drawing/2014/main" xmlns="" id="{2D7CBD27-0395-4B87-AA6A-877F412917D0}"/>
              </a:ext>
            </a:extLst>
          </p:cNvPr>
          <p:cNvSpPr txBox="1">
            <a:spLocks/>
          </p:cNvSpPr>
          <p:nvPr/>
        </p:nvSpPr>
        <p:spPr>
          <a:xfrm>
            <a:off x="3822865" y="2790640"/>
            <a:ext cx="5922058" cy="22749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a:t>
            </a:r>
          </a:p>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marL="0" indent="0" algn="just">
              <a:lnSpc>
                <a:spcPct val="130000"/>
              </a:lnSpc>
              <a:spcBef>
                <a:spcPts val="30"/>
              </a:spcBef>
              <a:spcAft>
                <a:spcPts val="30"/>
              </a:spcAft>
              <a:buNone/>
            </a:pPr>
            <a:endParaRPr lang="zh-CN" altLang="en-US" sz="2000" dirty="0">
              <a:cs typeface="+mn-ea"/>
              <a:sym typeface="+mn-lt"/>
            </a:endParaRPr>
          </a:p>
        </p:txBody>
      </p:sp>
      <p:pic>
        <p:nvPicPr>
          <p:cNvPr id="3" name="图片 2">
            <a:extLst>
              <a:ext uri="{FF2B5EF4-FFF2-40B4-BE49-F238E27FC236}">
                <a16:creationId xmlns:a16="http://schemas.microsoft.com/office/drawing/2014/main" xmlns="" id="{1D891B29-B024-4AD9-AFB2-6CA914EB32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73933" y="797233"/>
            <a:ext cx="2484932" cy="1755847"/>
          </a:xfrm>
          <a:prstGeom prst="rect">
            <a:avLst/>
          </a:prstGeom>
        </p:spPr>
      </p:pic>
      <p:pic>
        <p:nvPicPr>
          <p:cNvPr id="8" name="图片 7">
            <a:extLst>
              <a:ext uri="{FF2B5EF4-FFF2-40B4-BE49-F238E27FC236}">
                <a16:creationId xmlns:a16="http://schemas.microsoft.com/office/drawing/2014/main" xmlns="" id="{654079A7-D90B-4F98-A29D-DC053FE461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749646" y="1357343"/>
            <a:ext cx="8575467" cy="6055984"/>
          </a:xfrm>
          <a:prstGeom prst="rect">
            <a:avLst/>
          </a:prstGeom>
        </p:spPr>
      </p:pic>
      <p:sp>
        <p:nvSpPr>
          <p:cNvPr id="10" name="内容占位符 4">
            <a:extLst>
              <a:ext uri="{FF2B5EF4-FFF2-40B4-BE49-F238E27FC236}">
                <a16:creationId xmlns:a16="http://schemas.microsoft.com/office/drawing/2014/main" xmlns="" id="{8D8A4C1A-A1D9-49BF-BF63-BA40E1725972}"/>
              </a:ext>
            </a:extLst>
          </p:cNvPr>
          <p:cNvSpPr txBox="1">
            <a:spLocks/>
          </p:cNvSpPr>
          <p:nvPr/>
        </p:nvSpPr>
        <p:spPr>
          <a:xfrm>
            <a:off x="3661500" y="1640625"/>
            <a:ext cx="5922058" cy="87316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ts val="30"/>
              </a:spcBef>
              <a:spcAft>
                <a:spcPts val="30"/>
              </a:spcAft>
              <a:buNone/>
            </a:pPr>
            <a:r>
              <a:rPr lang="zh-CN" altLang="en-US" sz="4400" dirty="0">
                <a:cs typeface="+mn-ea"/>
                <a:sym typeface="+mn-lt"/>
              </a:rPr>
              <a:t>编辑标题</a:t>
            </a:r>
          </a:p>
        </p:txBody>
      </p:sp>
      <p:pic>
        <p:nvPicPr>
          <p:cNvPr id="11" name="图片 10">
            <a:extLst>
              <a:ext uri="{FF2B5EF4-FFF2-40B4-BE49-F238E27FC236}">
                <a16:creationId xmlns:a16="http://schemas.microsoft.com/office/drawing/2014/main" xmlns="" id="{D26601E6-8565-4E9D-94C5-1DB0502E8E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14" name="图片 13">
            <a:extLst>
              <a:ext uri="{FF2B5EF4-FFF2-40B4-BE49-F238E27FC236}">
                <a16:creationId xmlns:a16="http://schemas.microsoft.com/office/drawing/2014/main" xmlns="" id="{8139C1AB-A57B-48E4-8473-814FD23A408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969489" y="-317145"/>
            <a:ext cx="5121664" cy="2214709"/>
          </a:xfrm>
          <a:prstGeom prst="rect">
            <a:avLst/>
          </a:prstGeom>
        </p:spPr>
      </p:pic>
    </p:spTree>
    <p:extLst>
      <p:ext uri="{BB962C8B-B14F-4D97-AF65-F5344CB8AC3E}">
        <p14:creationId xmlns:p14="http://schemas.microsoft.com/office/powerpoint/2010/main" val="191277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1500"/>
                            </p:stCondLst>
                            <p:childTnLst>
                              <p:par>
                                <p:cTn id="20" presetID="31"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1+#ppt_w/2"/>
                                          </p:val>
                                        </p:tav>
                                        <p:tav tm="100000">
                                          <p:val>
                                            <p:strVal val="#ppt_x"/>
                                          </p:val>
                                        </p:tav>
                                      </p:tavLst>
                                    </p:anim>
                                    <p:anim calcmode="lin" valueType="num">
                                      <p:cBhvr additive="base">
                                        <p:cTn id="30" dur="75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250"/>
                            </p:stCondLst>
                            <p:childTnLst>
                              <p:par>
                                <p:cTn id="32" presetID="22" presetClass="entr" presetSubtype="1" fill="hold" grpId="0" nodeType="after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Effect transition="in" filter="wipe(up)">
                                      <p:cBhvr>
                                        <p:cTn id="34" dur="500"/>
                                        <p:tgtEl>
                                          <p:spTgt spid="1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animEffect transition="in" filter="wipe(up)">
                                      <p:cBhvr>
                                        <p:cTn id="39" dur="500"/>
                                        <p:tgtEl>
                                          <p:spTgt spid="13">
                                            <p:txEl>
                                              <p:pRg st="1" end="1"/>
                                            </p:txEl>
                                          </p:spTgt>
                                        </p:tgtEl>
                                      </p:cBhvr>
                                    </p:animEffect>
                                  </p:childTnLst>
                                </p:cTn>
                              </p:par>
                            </p:childTnLst>
                          </p:cTn>
                        </p:par>
                        <p:par>
                          <p:cTn id="40" fill="hold">
                            <p:stCondLst>
                              <p:cond delay="500"/>
                            </p:stCondLst>
                            <p:childTnLst>
                              <p:par>
                                <p:cTn id="41" presetID="22" presetClass="entr" presetSubtype="1" fill="hold" grpId="0" nodeType="after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wipe(up)">
                                      <p:cBhvr>
                                        <p:cTn id="4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9A168A8-B00D-4475-81ED-F594743660C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3562" y="796066"/>
            <a:ext cx="8887106" cy="6263261"/>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1997510" y="1754547"/>
            <a:ext cx="3019245" cy="523220"/>
          </a:xfrm>
          <a:prstGeom prst="rect">
            <a:avLst/>
          </a:prstGeom>
          <a:noFill/>
        </p:spPr>
        <p:txBody>
          <a:bodyPr wrap="square" rtlCol="0">
            <a:spAutoFit/>
          </a:bodyPr>
          <a:lstStyle/>
          <a:p>
            <a:r>
              <a:rPr lang="zh-CN" altLang="en-US" sz="2800" dirty="0">
                <a:cs typeface="+mn-ea"/>
                <a:sym typeface="+mn-lt"/>
              </a:rPr>
              <a:t>编辑标题</a:t>
            </a:r>
            <a:endParaRPr lang="zh-CN" altLang="en-US" dirty="0">
              <a:cs typeface="+mn-ea"/>
              <a:sym typeface="+mn-lt"/>
            </a:endParaRPr>
          </a:p>
        </p:txBody>
      </p:sp>
      <p:sp>
        <p:nvSpPr>
          <p:cNvPr id="10" name="内容占位符 4">
            <a:extLst>
              <a:ext uri="{FF2B5EF4-FFF2-40B4-BE49-F238E27FC236}">
                <a16:creationId xmlns:a16="http://schemas.microsoft.com/office/drawing/2014/main" xmlns="" id="{72A5A49D-975B-4835-AA48-7593CCC866D5}"/>
              </a:ext>
            </a:extLst>
          </p:cNvPr>
          <p:cNvSpPr txBox="1">
            <a:spLocks/>
          </p:cNvSpPr>
          <p:nvPr/>
        </p:nvSpPr>
        <p:spPr>
          <a:xfrm>
            <a:off x="1759983" y="2420470"/>
            <a:ext cx="6107085" cy="21659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30000"/>
              </a:lnSpc>
              <a:spcBef>
                <a:spcPts val="30"/>
              </a:spcBef>
              <a:spcAft>
                <a:spcPts val="30"/>
              </a:spcAft>
            </a:pPr>
            <a:r>
              <a:rPr lang="zh-CN" altLang="en-US" sz="2000" dirty="0">
                <a:cs typeface="+mn-ea"/>
                <a:sym typeface="+mn-lt"/>
              </a:rPr>
              <a:t>请在此处编辑您的内容请在此处编辑您的内容</a:t>
            </a:r>
          </a:p>
          <a:p>
            <a:pPr algn="just">
              <a:lnSpc>
                <a:spcPct val="130000"/>
              </a:lnSpc>
              <a:spcBef>
                <a:spcPts val="30"/>
              </a:spcBef>
              <a:spcAft>
                <a:spcPts val="30"/>
              </a:spcAft>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algn="just">
              <a:lnSpc>
                <a:spcPct val="130000"/>
              </a:lnSpc>
              <a:spcBef>
                <a:spcPts val="30"/>
              </a:spcBef>
              <a:spcAft>
                <a:spcPts val="30"/>
              </a:spcAft>
            </a:pPr>
            <a:endParaRPr lang="zh-CN" altLang="en-US" sz="2000" dirty="0">
              <a:cs typeface="+mn-ea"/>
              <a:sym typeface="+mn-lt"/>
            </a:endParaRPr>
          </a:p>
        </p:txBody>
      </p:sp>
      <p:pic>
        <p:nvPicPr>
          <p:cNvPr id="11" name="图片 10">
            <a:extLst>
              <a:ext uri="{FF2B5EF4-FFF2-40B4-BE49-F238E27FC236}">
                <a16:creationId xmlns:a16="http://schemas.microsoft.com/office/drawing/2014/main" xmlns="" id="{8353F75B-07E4-4101-8C8D-1FA2A02ECD5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16755" y="1404124"/>
            <a:ext cx="8887106" cy="6276066"/>
          </a:xfrm>
          <a:prstGeom prst="rect">
            <a:avLst/>
          </a:prstGeom>
        </p:spPr>
      </p:pic>
    </p:spTree>
    <p:extLst>
      <p:ext uri="{BB962C8B-B14F-4D97-AF65-F5344CB8AC3E}">
        <p14:creationId xmlns:p14="http://schemas.microsoft.com/office/powerpoint/2010/main" val="1933436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125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1EAC067B-65C3-42A8-8751-6C74FF36C0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5806" r="71078" b="20000"/>
          <a:stretch/>
        </p:blipFill>
        <p:spPr>
          <a:xfrm>
            <a:off x="0" y="3185652"/>
            <a:ext cx="2784681" cy="2050025"/>
          </a:xfrm>
          <a:prstGeom prst="rect">
            <a:avLst/>
          </a:prstGeom>
        </p:spPr>
      </p:pic>
      <p:pic>
        <p:nvPicPr>
          <p:cNvPr id="28" name="图片 27">
            <a:extLst>
              <a:ext uri="{FF2B5EF4-FFF2-40B4-BE49-F238E27FC236}">
                <a16:creationId xmlns:a16="http://schemas.microsoft.com/office/drawing/2014/main" xmlns="" id="{B121D58A-31B5-44AA-8456-8BAD1F1ACDA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29" name="图片 28">
            <a:extLst>
              <a:ext uri="{FF2B5EF4-FFF2-40B4-BE49-F238E27FC236}">
                <a16:creationId xmlns:a16="http://schemas.microsoft.com/office/drawing/2014/main" xmlns="" id="{5A59FB6D-1442-4BCE-AE52-02654F5909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30" name="图片 29">
            <a:extLst>
              <a:ext uri="{FF2B5EF4-FFF2-40B4-BE49-F238E27FC236}">
                <a16:creationId xmlns:a16="http://schemas.microsoft.com/office/drawing/2014/main" xmlns="" id="{99FED787-E900-43C0-A85A-A0547C61B6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31" name="图片 30">
            <a:extLst>
              <a:ext uri="{FF2B5EF4-FFF2-40B4-BE49-F238E27FC236}">
                <a16:creationId xmlns:a16="http://schemas.microsoft.com/office/drawing/2014/main" xmlns="" id="{96EA29BA-48E1-49A8-ADA7-600176CFA13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9857243" y="1125414"/>
            <a:ext cx="1179871" cy="1651820"/>
          </a:xfrm>
          <a:prstGeom prst="rect">
            <a:avLst/>
          </a:prstGeom>
        </p:spPr>
      </p:pic>
      <p:pic>
        <p:nvPicPr>
          <p:cNvPr id="32" name="图片 31">
            <a:extLst>
              <a:ext uri="{FF2B5EF4-FFF2-40B4-BE49-F238E27FC236}">
                <a16:creationId xmlns:a16="http://schemas.microsoft.com/office/drawing/2014/main" xmlns="" id="{BCEDDDEF-6116-447F-BEFE-93E712BD7E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7201" t="70983" b="6132"/>
          <a:stretch/>
        </p:blipFill>
        <p:spPr>
          <a:xfrm>
            <a:off x="10447179" y="4291277"/>
            <a:ext cx="1861652" cy="2803202"/>
          </a:xfrm>
          <a:prstGeom prst="rect">
            <a:avLst/>
          </a:prstGeom>
        </p:spPr>
      </p:pic>
      <p:pic>
        <p:nvPicPr>
          <p:cNvPr id="33" name="图片 32">
            <a:extLst>
              <a:ext uri="{FF2B5EF4-FFF2-40B4-BE49-F238E27FC236}">
                <a16:creationId xmlns:a16="http://schemas.microsoft.com/office/drawing/2014/main" xmlns="" id="{0FD115D5-C2F1-4944-9C0C-8C3649D9D38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8705" t="57328" r="8549" b="25379"/>
          <a:stretch/>
        </p:blipFill>
        <p:spPr>
          <a:xfrm>
            <a:off x="9416147" y="2442500"/>
            <a:ext cx="2098859" cy="2393759"/>
          </a:xfrm>
          <a:prstGeom prst="rect">
            <a:avLst/>
          </a:prstGeom>
        </p:spPr>
      </p:pic>
      <p:sp>
        <p:nvSpPr>
          <p:cNvPr id="16" name="内容占位符 4">
            <a:extLst>
              <a:ext uri="{FF2B5EF4-FFF2-40B4-BE49-F238E27FC236}">
                <a16:creationId xmlns:a16="http://schemas.microsoft.com/office/drawing/2014/main" xmlns="" id="{D9830CD6-42BA-40F3-9EC8-891526A77687}"/>
              </a:ext>
            </a:extLst>
          </p:cNvPr>
          <p:cNvSpPr txBox="1">
            <a:spLocks/>
          </p:cNvSpPr>
          <p:nvPr/>
        </p:nvSpPr>
        <p:spPr>
          <a:xfrm>
            <a:off x="3761609" y="2848261"/>
            <a:ext cx="4562475" cy="1193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lnSpc>
                <a:spcPct val="130000"/>
              </a:lnSpc>
              <a:spcBef>
                <a:spcPts val="30"/>
              </a:spcBef>
              <a:spcAft>
                <a:spcPts val="30"/>
              </a:spcAft>
              <a:buNone/>
            </a:pPr>
            <a:r>
              <a:rPr lang="zh-CN" altLang="en-US" sz="60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编辑标题</a:t>
            </a:r>
            <a:endParaRPr lang="en-US" altLang="zh-CN" sz="60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
        <p:nvSpPr>
          <p:cNvPr id="17" name="文本框 16">
            <a:extLst>
              <a:ext uri="{FF2B5EF4-FFF2-40B4-BE49-F238E27FC236}">
                <a16:creationId xmlns:a16="http://schemas.microsoft.com/office/drawing/2014/main" xmlns="" id="{9B98D852-8F3D-4821-ADF2-7300B3F8BC97}"/>
              </a:ext>
            </a:extLst>
          </p:cNvPr>
          <p:cNvSpPr txBox="1"/>
          <p:nvPr/>
        </p:nvSpPr>
        <p:spPr>
          <a:xfrm>
            <a:off x="5099693" y="2320344"/>
            <a:ext cx="4414838" cy="594202"/>
          </a:xfrm>
          <a:prstGeom prst="rect">
            <a:avLst/>
          </a:prstGeom>
          <a:noFill/>
        </p:spPr>
        <p:txBody>
          <a:bodyPr wrap="square" rtlCol="0">
            <a:spAutoFit/>
          </a:bodyPr>
          <a:lstStyle/>
          <a:p>
            <a:pPr>
              <a:lnSpc>
                <a:spcPct val="130000"/>
              </a:lnSpc>
              <a:spcBef>
                <a:spcPts val="30"/>
              </a:spcBef>
              <a:spcAft>
                <a:spcPts val="30"/>
              </a:spcAft>
            </a:pPr>
            <a:r>
              <a:rPr lang="en-US" altLang="zh-CN" sz="2800" dirty="0">
                <a:solidFill>
                  <a:schemeClr val="bg1"/>
                </a:solidFill>
                <a:cs typeface="+mn-ea"/>
                <a:sym typeface="+mn-lt"/>
              </a:rPr>
              <a:t>PART ONE</a:t>
            </a:r>
            <a:endParaRPr lang="zh-CN" altLang="en-US" sz="2800" dirty="0">
              <a:solidFill>
                <a:schemeClr val="bg1"/>
              </a:solidFill>
              <a:cs typeface="+mn-ea"/>
              <a:sym typeface="+mn-lt"/>
            </a:endParaRPr>
          </a:p>
        </p:txBody>
      </p:sp>
      <p:cxnSp>
        <p:nvCxnSpPr>
          <p:cNvPr id="19" name="直接连接符 18">
            <a:extLst>
              <a:ext uri="{FF2B5EF4-FFF2-40B4-BE49-F238E27FC236}">
                <a16:creationId xmlns:a16="http://schemas.microsoft.com/office/drawing/2014/main" xmlns="" id="{D66E74D0-7B51-4BF6-8C39-42F5D445F9E2}"/>
              </a:ext>
            </a:extLst>
          </p:cNvPr>
          <p:cNvCxnSpPr>
            <a:cxnSpLocks/>
          </p:cNvCxnSpPr>
          <p:nvPr/>
        </p:nvCxnSpPr>
        <p:spPr>
          <a:xfrm>
            <a:off x="7649116"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88B7F4D8-1DBE-4BD4-A18C-35A868A760D8}"/>
              </a:ext>
            </a:extLst>
          </p:cNvPr>
          <p:cNvCxnSpPr>
            <a:cxnSpLocks/>
          </p:cNvCxnSpPr>
          <p:nvPr/>
        </p:nvCxnSpPr>
        <p:spPr>
          <a:xfrm>
            <a:off x="3897447" y="2653466"/>
            <a:ext cx="1067100" cy="0"/>
          </a:xfrm>
          <a:prstGeom prst="line">
            <a:avLst/>
          </a:prstGeom>
          <a:ln w="12700">
            <a:solidFill>
              <a:srgbClr val="AD332E"/>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E96589C0-CC69-45E1-9816-A5C188C5B76B}"/>
              </a:ext>
            </a:extLst>
          </p:cNvPr>
          <p:cNvSpPr txBox="1"/>
          <p:nvPr/>
        </p:nvSpPr>
        <p:spPr>
          <a:xfrm>
            <a:off x="5222048" y="1493552"/>
            <a:ext cx="1641595" cy="952633"/>
          </a:xfrm>
          <a:prstGeom prst="rect">
            <a:avLst/>
          </a:prstGeom>
          <a:noFill/>
        </p:spPr>
        <p:txBody>
          <a:bodyPr wrap="square" rtlCol="0">
            <a:spAutoFit/>
          </a:bodyPr>
          <a:lstStyle/>
          <a:p>
            <a:pPr algn="ctr">
              <a:lnSpc>
                <a:spcPct val="130000"/>
              </a:lnSpc>
              <a:spcBef>
                <a:spcPts val="30"/>
              </a:spcBef>
              <a:spcAft>
                <a:spcPts val="30"/>
              </a:spcAft>
            </a:pPr>
            <a:r>
              <a:rPr lang="en-US" altLang="zh-CN" sz="4800" b="1" dirty="0">
                <a:solidFill>
                  <a:schemeClr val="bg1"/>
                </a:solidFill>
                <a:cs typeface="+mn-ea"/>
                <a:sym typeface="+mn-lt"/>
              </a:rPr>
              <a:t>02</a:t>
            </a:r>
            <a:endParaRPr lang="zh-CN" altLang="en-US" sz="4800" b="1" dirty="0">
              <a:solidFill>
                <a:schemeClr val="bg1"/>
              </a:solidFill>
              <a:cs typeface="+mn-ea"/>
              <a:sym typeface="+mn-lt"/>
            </a:endParaRPr>
          </a:p>
        </p:txBody>
      </p:sp>
      <p:pic>
        <p:nvPicPr>
          <p:cNvPr id="5" name="图片 4">
            <a:extLst>
              <a:ext uri="{FF2B5EF4-FFF2-40B4-BE49-F238E27FC236}">
                <a16:creationId xmlns:a16="http://schemas.microsoft.com/office/drawing/2014/main" xmlns="" id="{1F666D41-0805-43DC-872F-A1DDCF20C1B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254917" y="3152225"/>
            <a:ext cx="5219464" cy="3727588"/>
          </a:xfrm>
          <a:prstGeom prst="rect">
            <a:avLst/>
          </a:prstGeom>
        </p:spPr>
      </p:pic>
      <p:pic>
        <p:nvPicPr>
          <p:cNvPr id="3" name="图片 2">
            <a:extLst>
              <a:ext uri="{FF2B5EF4-FFF2-40B4-BE49-F238E27FC236}">
                <a16:creationId xmlns:a16="http://schemas.microsoft.com/office/drawing/2014/main" xmlns="" id="{DD583350-8583-4326-9531-891CA6969A56}"/>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227475" y="4236854"/>
            <a:ext cx="3669603" cy="2621145"/>
          </a:xfrm>
          <a:prstGeom prst="rect">
            <a:avLst/>
          </a:prstGeom>
        </p:spPr>
      </p:pic>
    </p:spTree>
    <p:extLst>
      <p:ext uri="{BB962C8B-B14F-4D97-AF65-F5344CB8AC3E}">
        <p14:creationId xmlns:p14="http://schemas.microsoft.com/office/powerpoint/2010/main" val="3872810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4" presetClass="entr" presetSubtype="1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750"/>
                                        <p:tgtEl>
                                          <p:spTgt spid="22"/>
                                        </p:tgtEl>
                                      </p:cBhvr>
                                    </p:animEffect>
                                  </p:childTnLst>
                                </p:cTn>
                              </p:par>
                            </p:childTnLst>
                          </p:cTn>
                        </p:par>
                        <p:par>
                          <p:cTn id="47" fill="hold">
                            <p:stCondLst>
                              <p:cond delay="6250"/>
                            </p:stCondLst>
                            <p:childTnLst>
                              <p:par>
                                <p:cTn id="48" presetID="14" presetClass="entr" presetSubtype="1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750"/>
                                        <p:tgtEl>
                                          <p:spTgt spid="19"/>
                                        </p:tgtEl>
                                      </p:cBhvr>
                                    </p:animEffect>
                                  </p:childTnLst>
                                </p:cTn>
                              </p:par>
                            </p:childTnLst>
                          </p:cTn>
                        </p:par>
                        <p:par>
                          <p:cTn id="51" fill="hold">
                            <p:stCondLst>
                              <p:cond delay="7000"/>
                            </p:stCondLst>
                            <p:childTnLst>
                              <p:par>
                                <p:cTn id="52" presetID="14" presetClass="entr" presetSubtype="1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750"/>
                                        <p:tgtEl>
                                          <p:spTgt spid="17"/>
                                        </p:tgtEl>
                                      </p:cBhvr>
                                    </p:animEffect>
                                  </p:childTnLst>
                                </p:cTn>
                              </p:par>
                            </p:childTnLst>
                          </p:cTn>
                        </p:par>
                        <p:par>
                          <p:cTn id="55" fill="hold">
                            <p:stCondLst>
                              <p:cond delay="7750"/>
                            </p:stCondLst>
                            <p:childTnLst>
                              <p:par>
                                <p:cTn id="56" presetID="14" presetClass="entr" presetSubtype="1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randombar(horizontal)">
                                      <p:cBhvr>
                                        <p:cTn id="58" dur="750"/>
                                        <p:tgtEl>
                                          <p:spTgt spid="16"/>
                                        </p:tgtEl>
                                      </p:cBhvr>
                                    </p:animEffect>
                                  </p:childTnLst>
                                </p:cTn>
                              </p:par>
                            </p:childTnLst>
                          </p:cTn>
                        </p:par>
                        <p:par>
                          <p:cTn id="59" fill="hold">
                            <p:stCondLst>
                              <p:cond delay="8500"/>
                            </p:stCondLst>
                            <p:childTnLst>
                              <p:par>
                                <p:cTn id="60" presetID="14" presetClass="entr" presetSubtype="1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randombar(horizontal)">
                                      <p:cBhvr>
                                        <p:cTn id="62" dur="750"/>
                                        <p:tgtEl>
                                          <p:spTgt spid="23"/>
                                        </p:tgtEl>
                                      </p:cBhvr>
                                    </p:animEffect>
                                  </p:childTnLst>
                                </p:cTn>
                              </p:par>
                            </p:childTnLst>
                          </p:cTn>
                        </p:par>
                        <p:par>
                          <p:cTn id="63" fill="hold">
                            <p:stCondLst>
                              <p:cond delay="9250"/>
                            </p:stCondLst>
                            <p:childTnLst>
                              <p:par>
                                <p:cTn id="64" presetID="42" presetClass="entr" presetSubtype="0"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1025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FD0BBAAE-E401-49A7-921C-2CB2969897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483"/>
          <a:stretch/>
        </p:blipFill>
        <p:spPr>
          <a:xfrm>
            <a:off x="-904817" y="5478183"/>
            <a:ext cx="13151361" cy="1338339"/>
          </a:xfrm>
          <a:prstGeom prst="rect">
            <a:avLst/>
          </a:prstGeom>
        </p:spPr>
      </p:pic>
      <p:pic>
        <p:nvPicPr>
          <p:cNvPr id="9" name="图片 8">
            <a:extLst>
              <a:ext uri="{FF2B5EF4-FFF2-40B4-BE49-F238E27FC236}">
                <a16:creationId xmlns:a16="http://schemas.microsoft.com/office/drawing/2014/main" xmlns="" id="{221F2C89-1849-4143-BFF0-BE4D5636128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6171" y="0"/>
            <a:ext cx="10100176" cy="6508493"/>
          </a:xfrm>
          <a:prstGeom prst="rect">
            <a:avLst/>
          </a:prstGeom>
        </p:spPr>
      </p:pic>
      <p:sp>
        <p:nvSpPr>
          <p:cNvPr id="13" name="内容占位符 4">
            <a:extLst>
              <a:ext uri="{FF2B5EF4-FFF2-40B4-BE49-F238E27FC236}">
                <a16:creationId xmlns:a16="http://schemas.microsoft.com/office/drawing/2014/main" xmlns="" id="{2D7CBD27-0395-4B87-AA6A-877F412917D0}"/>
              </a:ext>
            </a:extLst>
          </p:cNvPr>
          <p:cNvSpPr txBox="1">
            <a:spLocks/>
          </p:cNvSpPr>
          <p:nvPr/>
        </p:nvSpPr>
        <p:spPr>
          <a:xfrm>
            <a:off x="2088123" y="2774452"/>
            <a:ext cx="5922058" cy="4327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a:t>
            </a:r>
          </a:p>
          <a:p>
            <a:pPr marL="0" indent="0" algn="just">
              <a:lnSpc>
                <a:spcPct val="130000"/>
              </a:lnSpc>
              <a:spcBef>
                <a:spcPts val="30"/>
              </a:spcBef>
              <a:spcAft>
                <a:spcPts val="30"/>
              </a:spcAft>
              <a:buNone/>
            </a:pPr>
            <a:r>
              <a:rPr lang="zh-CN" altLang="en-US" sz="2000" dirty="0">
                <a:cs typeface="+mn-ea"/>
                <a:sym typeface="+mn-lt"/>
              </a:rPr>
              <a:t>请在此处编辑您的内容请在此处编辑您的内容请在此处编辑您的内容请在此处编辑您的内容请在此处编辑您的内容请在此处编辑您的内容</a:t>
            </a:r>
          </a:p>
          <a:p>
            <a:pPr marL="0" indent="0" algn="just">
              <a:lnSpc>
                <a:spcPct val="130000"/>
              </a:lnSpc>
              <a:spcBef>
                <a:spcPts val="30"/>
              </a:spcBef>
              <a:spcAft>
                <a:spcPts val="30"/>
              </a:spcAft>
              <a:buNone/>
            </a:pPr>
            <a:endParaRPr lang="zh-CN" altLang="en-US" sz="2000" dirty="0">
              <a:cs typeface="+mn-ea"/>
              <a:sym typeface="+mn-lt"/>
            </a:endParaRPr>
          </a:p>
        </p:txBody>
      </p:sp>
      <p:sp>
        <p:nvSpPr>
          <p:cNvPr id="15" name="文本框 14">
            <a:extLst>
              <a:ext uri="{FF2B5EF4-FFF2-40B4-BE49-F238E27FC236}">
                <a16:creationId xmlns:a16="http://schemas.microsoft.com/office/drawing/2014/main" xmlns="" id="{440AB006-7027-42B0-82D3-973BF86DCCB6}"/>
              </a:ext>
            </a:extLst>
          </p:cNvPr>
          <p:cNvSpPr txBox="1"/>
          <p:nvPr/>
        </p:nvSpPr>
        <p:spPr>
          <a:xfrm>
            <a:off x="1988325" y="1842778"/>
            <a:ext cx="3019245" cy="523220"/>
          </a:xfrm>
          <a:prstGeom prst="rect">
            <a:avLst/>
          </a:prstGeom>
          <a:noFill/>
        </p:spPr>
        <p:txBody>
          <a:bodyPr wrap="square" rtlCol="0">
            <a:spAutoFit/>
          </a:bodyPr>
          <a:lstStyle/>
          <a:p>
            <a:r>
              <a:rPr lang="zh-CN" altLang="en-US" sz="2800" b="1" dirty="0">
                <a:cs typeface="+mn-ea"/>
                <a:sym typeface="+mn-lt"/>
              </a:rPr>
              <a:t>编辑标题</a:t>
            </a:r>
            <a:endParaRPr lang="zh-CN" altLang="en-US" dirty="0">
              <a:cs typeface="+mn-ea"/>
              <a:sym typeface="+mn-lt"/>
            </a:endParaRPr>
          </a:p>
        </p:txBody>
      </p:sp>
      <p:pic>
        <p:nvPicPr>
          <p:cNvPr id="8" name="图片 7">
            <a:extLst>
              <a:ext uri="{FF2B5EF4-FFF2-40B4-BE49-F238E27FC236}">
                <a16:creationId xmlns:a16="http://schemas.microsoft.com/office/drawing/2014/main" xmlns="" id="{654079A7-D90B-4F98-A29D-DC053FE461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9697" y="2855034"/>
            <a:ext cx="5605057" cy="4002966"/>
          </a:xfrm>
          <a:prstGeom prst="rect">
            <a:avLst/>
          </a:prstGeom>
        </p:spPr>
      </p:pic>
    </p:spTree>
    <p:extLst>
      <p:ext uri="{BB962C8B-B14F-4D97-AF65-F5344CB8AC3E}">
        <p14:creationId xmlns:p14="http://schemas.microsoft.com/office/powerpoint/2010/main" val="1405084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up)">
                                      <p:cBhvr>
                                        <p:cTn id="22" dur="500"/>
                                        <p:tgtEl>
                                          <p:spTgt spid="13">
                                            <p:txEl>
                                              <p:pRg st="0" end="0"/>
                                            </p:txEl>
                                          </p:spTgt>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3">
                                            <p:txEl>
                                              <p:pRg st="1" end="1"/>
                                            </p:txEl>
                                          </p:spTgt>
                                        </p:tgtEl>
                                        <p:attrNameLst>
                                          <p:attrName>style.visibility</p:attrName>
                                        </p:attrNameLst>
                                      </p:cBhvr>
                                      <p:to>
                                        <p:strVal val="visible"/>
                                      </p:to>
                                    </p:set>
                                    <p:animEffect transition="in" filter="wipe(up)">
                                      <p:cBhvr>
                                        <p:cTn id="26" dur="500"/>
                                        <p:tgtEl>
                                          <p:spTgt spid="13">
                                            <p:txEl>
                                              <p:pRg st="1" end="1"/>
                                            </p:txEl>
                                          </p:spTgt>
                                        </p:tgtEl>
                                      </p:cBhvr>
                                    </p:animEffect>
                                  </p:childTnLst>
                                </p:cTn>
                              </p:par>
                            </p:childTnLst>
                          </p:cTn>
                        </p:par>
                        <p:par>
                          <p:cTn id="27" fill="hold">
                            <p:stCondLst>
                              <p:cond delay="3000"/>
                            </p:stCondLst>
                            <p:childTnLst>
                              <p:par>
                                <p:cTn id="28" presetID="32" presetClass="emph" presetSubtype="0" fill="hold" nodeType="afterEffect">
                                  <p:stCondLst>
                                    <p:cond delay="0"/>
                                  </p:stCondLst>
                                  <p:childTnLst>
                                    <p:animRot by="120000">
                                      <p:cBhvr>
                                        <p:cTn id="29" dur="100" fill="hold">
                                          <p:stCondLst>
                                            <p:cond delay="0"/>
                                          </p:stCondLst>
                                        </p:cTn>
                                        <p:tgtEl>
                                          <p:spTgt spid="8"/>
                                        </p:tgtEl>
                                        <p:attrNameLst>
                                          <p:attrName>r</p:attrName>
                                        </p:attrNameLst>
                                      </p:cBhvr>
                                    </p:animRot>
                                    <p:animRot by="-240000">
                                      <p:cBhvr>
                                        <p:cTn id="30" dur="200" fill="hold">
                                          <p:stCondLst>
                                            <p:cond delay="200"/>
                                          </p:stCondLst>
                                        </p:cTn>
                                        <p:tgtEl>
                                          <p:spTgt spid="8"/>
                                        </p:tgtEl>
                                        <p:attrNameLst>
                                          <p:attrName>r</p:attrName>
                                        </p:attrNameLst>
                                      </p:cBhvr>
                                    </p:animRot>
                                    <p:animRot by="240000">
                                      <p:cBhvr>
                                        <p:cTn id="31" dur="200" fill="hold">
                                          <p:stCondLst>
                                            <p:cond delay="400"/>
                                          </p:stCondLst>
                                        </p:cTn>
                                        <p:tgtEl>
                                          <p:spTgt spid="8"/>
                                        </p:tgtEl>
                                        <p:attrNameLst>
                                          <p:attrName>r</p:attrName>
                                        </p:attrNameLst>
                                      </p:cBhvr>
                                    </p:animRot>
                                    <p:animRot by="-240000">
                                      <p:cBhvr>
                                        <p:cTn id="32" dur="200" fill="hold">
                                          <p:stCondLst>
                                            <p:cond delay="600"/>
                                          </p:stCondLst>
                                        </p:cTn>
                                        <p:tgtEl>
                                          <p:spTgt spid="8"/>
                                        </p:tgtEl>
                                        <p:attrNameLst>
                                          <p:attrName>r</p:attrName>
                                        </p:attrNameLst>
                                      </p:cBhvr>
                                    </p:animRot>
                                    <p:animRot by="120000">
                                      <p:cBhvr>
                                        <p:cTn id="33" dur="200" fill="hold">
                                          <p:stCondLst>
                                            <p:cond delay="800"/>
                                          </p:stCondLst>
                                        </p:cTn>
                                        <p:tgtEl>
                                          <p:spTgt spid="8"/>
                                        </p:tgtEl>
                                        <p:attrNameLst>
                                          <p:attrName>r</p:attrName>
                                        </p:attrNameLst>
                                      </p:cBhvr>
                                    </p:animRo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4B95DE57-6E86-4AD6-8A4E-788492D13E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0355" y="1360655"/>
            <a:ext cx="8977258" cy="4482182"/>
          </a:xfrm>
          <a:prstGeom prst="rect">
            <a:avLst/>
          </a:prstGeom>
        </p:spPr>
      </p:pic>
      <p:sp>
        <p:nvSpPr>
          <p:cNvPr id="15" name="文本框 14">
            <a:extLst>
              <a:ext uri="{FF2B5EF4-FFF2-40B4-BE49-F238E27FC236}">
                <a16:creationId xmlns:a16="http://schemas.microsoft.com/office/drawing/2014/main" xmlns="" id="{440AB006-7027-42B0-82D3-973BF86DCCB6}"/>
              </a:ext>
            </a:extLst>
          </p:cNvPr>
          <p:cNvSpPr txBox="1"/>
          <p:nvPr/>
        </p:nvSpPr>
        <p:spPr>
          <a:xfrm>
            <a:off x="3509159" y="2851660"/>
            <a:ext cx="3019245" cy="523220"/>
          </a:xfrm>
          <a:prstGeom prst="rect">
            <a:avLst/>
          </a:prstGeom>
          <a:noFill/>
        </p:spPr>
        <p:txBody>
          <a:bodyPr wrap="square" rtlCol="0">
            <a:spAutoFit/>
          </a:bodyPr>
          <a:lstStyle/>
          <a:p>
            <a:r>
              <a:rPr lang="zh-CN" altLang="en-US" sz="2800" dirty="0">
                <a:cs typeface="+mn-ea"/>
                <a:sym typeface="+mn-lt"/>
              </a:rPr>
              <a:t>观看搞笑视频</a:t>
            </a:r>
            <a:endParaRPr lang="zh-CN" altLang="en-US" dirty="0">
              <a:cs typeface="+mn-ea"/>
              <a:sym typeface="+mn-lt"/>
            </a:endParaRPr>
          </a:p>
        </p:txBody>
      </p:sp>
      <p:sp>
        <p:nvSpPr>
          <p:cNvPr id="10" name="内容占位符 4">
            <a:extLst>
              <a:ext uri="{FF2B5EF4-FFF2-40B4-BE49-F238E27FC236}">
                <a16:creationId xmlns:a16="http://schemas.microsoft.com/office/drawing/2014/main" xmlns="" id="{9886CF86-8171-4E8F-811D-73D2B3D35089}"/>
              </a:ext>
            </a:extLst>
          </p:cNvPr>
          <p:cNvSpPr txBox="1">
            <a:spLocks/>
          </p:cNvSpPr>
          <p:nvPr/>
        </p:nvSpPr>
        <p:spPr>
          <a:xfrm>
            <a:off x="2881219" y="3429000"/>
            <a:ext cx="6838951" cy="30668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40000"/>
              </a:lnSpc>
              <a:spcBef>
                <a:spcPts val="30"/>
              </a:spcBef>
              <a:spcAft>
                <a:spcPts val="30"/>
              </a:spcAft>
              <a:buNone/>
            </a:pPr>
            <a:r>
              <a:rPr lang="zh-CN" altLang="en-US" dirty="0">
                <a:cs typeface="+mn-ea"/>
                <a:sym typeface="+mn-lt"/>
              </a:rPr>
              <a:t>观看一段搞笑视频（十分钟左右）</a:t>
            </a:r>
          </a:p>
          <a:p>
            <a:pPr marL="0" indent="0" algn="ctr">
              <a:lnSpc>
                <a:spcPct val="140000"/>
              </a:lnSpc>
              <a:spcBef>
                <a:spcPts val="30"/>
              </a:spcBef>
              <a:spcAft>
                <a:spcPts val="30"/>
              </a:spcAft>
              <a:buNone/>
            </a:pPr>
            <a:r>
              <a:rPr lang="zh-CN" altLang="en-US" dirty="0">
                <a:cs typeface="+mn-ea"/>
                <a:sym typeface="+mn-lt"/>
              </a:rPr>
              <a:t>在欢笑中结束活动。</a:t>
            </a:r>
          </a:p>
          <a:p>
            <a:pPr marL="0" indent="0">
              <a:lnSpc>
                <a:spcPct val="130000"/>
              </a:lnSpc>
              <a:spcBef>
                <a:spcPts val="30"/>
              </a:spcBef>
              <a:spcAft>
                <a:spcPts val="30"/>
              </a:spcAft>
              <a:buNone/>
            </a:pPr>
            <a:r>
              <a:rPr lang="zh-CN" altLang="en-US" sz="2000" dirty="0">
                <a:cs typeface="+mn-ea"/>
                <a:sym typeface="+mn-lt"/>
              </a:rPr>
              <a:t/>
            </a:r>
            <a:br>
              <a:rPr lang="zh-CN" altLang="en-US" sz="2000" dirty="0">
                <a:cs typeface="+mn-ea"/>
                <a:sym typeface="+mn-lt"/>
              </a:rPr>
            </a:br>
            <a:endParaRPr lang="zh-CN" altLang="en-US" sz="2000" b="1" dirty="0">
              <a:cs typeface="+mn-ea"/>
              <a:sym typeface="+mn-lt"/>
            </a:endParaRPr>
          </a:p>
        </p:txBody>
      </p:sp>
      <p:pic>
        <p:nvPicPr>
          <p:cNvPr id="5" name="图片 4">
            <a:extLst>
              <a:ext uri="{FF2B5EF4-FFF2-40B4-BE49-F238E27FC236}">
                <a16:creationId xmlns:a16="http://schemas.microsoft.com/office/drawing/2014/main" xmlns="" id="{956010DD-BDD4-4D3B-AE27-7D8B345EDC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8450" y="3774491"/>
            <a:ext cx="4317610" cy="3083510"/>
          </a:xfrm>
          <a:prstGeom prst="rect">
            <a:avLst/>
          </a:prstGeom>
        </p:spPr>
      </p:pic>
      <p:pic>
        <p:nvPicPr>
          <p:cNvPr id="11" name="图片 10">
            <a:extLst>
              <a:ext uri="{FF2B5EF4-FFF2-40B4-BE49-F238E27FC236}">
                <a16:creationId xmlns:a16="http://schemas.microsoft.com/office/drawing/2014/main" xmlns="" id="{470E2D97-708D-483C-89E6-CA75735D50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47229" y="1434452"/>
            <a:ext cx="5917300" cy="5917300"/>
          </a:xfrm>
          <a:prstGeom prst="rect">
            <a:avLst/>
          </a:prstGeom>
        </p:spPr>
      </p:pic>
      <p:pic>
        <p:nvPicPr>
          <p:cNvPr id="7" name="图片 6">
            <a:extLst>
              <a:ext uri="{FF2B5EF4-FFF2-40B4-BE49-F238E27FC236}">
                <a16:creationId xmlns:a16="http://schemas.microsoft.com/office/drawing/2014/main" xmlns="" id="{20A14B54-3498-43CB-9CB2-E40C6366586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52189" t="-3811" b="83596"/>
          <a:stretch/>
        </p:blipFill>
        <p:spPr>
          <a:xfrm>
            <a:off x="8139763" y="-913032"/>
            <a:ext cx="4222741" cy="2678379"/>
          </a:xfrm>
          <a:prstGeom prst="rect">
            <a:avLst/>
          </a:prstGeom>
        </p:spPr>
      </p:pic>
      <p:pic>
        <p:nvPicPr>
          <p:cNvPr id="8" name="图片 7">
            <a:extLst>
              <a:ext uri="{FF2B5EF4-FFF2-40B4-BE49-F238E27FC236}">
                <a16:creationId xmlns:a16="http://schemas.microsoft.com/office/drawing/2014/main" xmlns="" id="{C6311EAB-009D-40E6-AA76-790185627F2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4085" t="-318" r="18557" b="86667"/>
          <a:stretch/>
        </p:blipFill>
        <p:spPr>
          <a:xfrm>
            <a:off x="5733149" y="-312166"/>
            <a:ext cx="5121664" cy="2214709"/>
          </a:xfrm>
          <a:prstGeom prst="rect">
            <a:avLst/>
          </a:prstGeom>
        </p:spPr>
      </p:pic>
      <p:pic>
        <p:nvPicPr>
          <p:cNvPr id="12" name="图片 11">
            <a:extLst>
              <a:ext uri="{FF2B5EF4-FFF2-40B4-BE49-F238E27FC236}">
                <a16:creationId xmlns:a16="http://schemas.microsoft.com/office/drawing/2014/main" xmlns="" id="{78E8D4E6-D18B-40D9-BD94-5A600F4683E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20183396">
            <a:off x="-210403" y="235069"/>
            <a:ext cx="3240196" cy="1601212"/>
          </a:xfrm>
          <a:prstGeom prst="rect">
            <a:avLst/>
          </a:prstGeom>
        </p:spPr>
      </p:pic>
    </p:spTree>
    <p:extLst>
      <p:ext uri="{BB962C8B-B14F-4D97-AF65-F5344CB8AC3E}">
        <p14:creationId xmlns:p14="http://schemas.microsoft.com/office/powerpoint/2010/main" val="3189609278"/>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750"/>
                                        <p:tgtEl>
                                          <p:spTgt spid="15"/>
                                        </p:tgtEl>
                                      </p:cBhvr>
                                    </p:animEffect>
                                  </p:childTnLst>
                                </p:cTn>
                              </p:par>
                            </p:childTnLst>
                          </p:cTn>
                        </p:par>
                        <p:par>
                          <p:cTn id="15" fill="hold">
                            <p:stCondLst>
                              <p:cond delay="175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225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2" presetClass="entr" presetSubtype="2"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3250"/>
                            </p:stCondLst>
                            <p:childTnLst>
                              <p:par>
                                <p:cTn id="29" presetID="47"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wqkrskk">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TotalTime>
  <Words>1324</Words>
  <Application>Microsoft Office PowerPoint</Application>
  <PresentationFormat>宽屏</PresentationFormat>
  <Paragraphs>99</Paragraphs>
  <Slides>24</Slides>
  <Notes>23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阿里巴巴普惠体 2.0 55 Regular</vt:lpstr>
      <vt:lpstr>等线</vt:lpstr>
      <vt:lpstr>站酷快乐体2016修订版</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卡通小动物</dc:title>
  <dc:creator>user</dc:creator>
  <cp:keywords>动物</cp:keywords>
  <dc:description>——</dc:description>
  <cp:lastModifiedBy>阳光男孩</cp:lastModifiedBy>
  <cp:revision>39</cp:revision>
  <dcterms:created xsi:type="dcterms:W3CDTF">2019-03-18T05:35:01Z</dcterms:created>
  <dcterms:modified xsi:type="dcterms:W3CDTF">2021-10-20T14:50:51Z</dcterms:modified>
</cp:coreProperties>
</file>