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</p:sldMasterIdLst>
  <p:notesMasterIdLst>
    <p:notesMasterId r:id="rId24"/>
  </p:notesMasterIdLst>
  <p:sldIdLst>
    <p:sldId id="336" r:id="rId3"/>
    <p:sldId id="337" r:id="rId4"/>
    <p:sldId id="338" r:id="rId5"/>
    <p:sldId id="335" r:id="rId6"/>
    <p:sldId id="325" r:id="rId7"/>
    <p:sldId id="262" r:id="rId8"/>
    <p:sldId id="317" r:id="rId9"/>
    <p:sldId id="323" r:id="rId10"/>
    <p:sldId id="260" r:id="rId11"/>
    <p:sldId id="276" r:id="rId12"/>
    <p:sldId id="327" r:id="rId13"/>
    <p:sldId id="295" r:id="rId14"/>
    <p:sldId id="316" r:id="rId15"/>
    <p:sldId id="265" r:id="rId16"/>
    <p:sldId id="326" r:id="rId17"/>
    <p:sldId id="263" r:id="rId18"/>
    <p:sldId id="308" r:id="rId19"/>
    <p:sldId id="293" r:id="rId20"/>
    <p:sldId id="275" r:id="rId21"/>
    <p:sldId id="339" r:id="rId22"/>
    <p:sldId id="340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8681"/>
    <a:srgbClr val="C9B5AC"/>
    <a:srgbClr val="4A5A69"/>
    <a:srgbClr val="52A4AE"/>
    <a:srgbClr val="C1CBD7"/>
    <a:srgbClr val="405E62"/>
    <a:srgbClr val="92BFB5"/>
    <a:srgbClr val="B6D3B7"/>
    <a:srgbClr val="FFFFFF"/>
    <a:srgbClr val="E1EA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338" autoAdjust="0"/>
  </p:normalViewPr>
  <p:slideViewPr>
    <p:cSldViewPr snapToGrid="0">
      <p:cViewPr varScale="1">
        <p:scale>
          <a:sx n="80" d="100"/>
          <a:sy n="80" d="100"/>
        </p:scale>
        <p:origin x="102" y="234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solidFill>
              <a:srgbClr val="EFEFEF"/>
            </a:solidFill>
            <a:effectLst>
              <a:outerShdw blurRad="114300" dist="114300" dir="5400000" algn="t" rotWithShape="0">
                <a:schemeClr val="tx1">
                  <a:alpha val="20000"/>
                </a:schemeClr>
              </a:outerShdw>
            </a:effectLst>
          </c:spPr>
          <c:dPt>
            <c:idx val="0"/>
            <c:bubble3D val="0"/>
            <c:spPr>
              <a:solidFill>
                <a:srgbClr val="4A5A69"/>
              </a:solidFill>
              <a:ln>
                <a:noFill/>
              </a:ln>
              <a:effectLst>
                <a:outerShdw blurRad="114300" dist="114300" dir="5400000" algn="t" rotWithShape="0">
                  <a:schemeClr val="tx1">
                    <a:alpha val="2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A86-4287-882A-8BAD2A518E1D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3-EA86-4287-882A-8BAD2A518E1D}"/>
              </c:ext>
            </c:extLst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A86-4287-882A-8BAD2A518E1D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solidFill>
              <a:srgbClr val="EFEFEF"/>
            </a:solidFill>
            <a:effectLst>
              <a:outerShdw blurRad="114300" dist="114300" dir="5400000" algn="t" rotWithShape="0">
                <a:schemeClr val="tx1">
                  <a:alpha val="20000"/>
                </a:schemeClr>
              </a:outerShdw>
            </a:effectLst>
          </c:spPr>
          <c:dPt>
            <c:idx val="0"/>
            <c:bubble3D val="0"/>
            <c:spPr>
              <a:solidFill>
                <a:srgbClr val="C9B5AC"/>
              </a:solidFill>
              <a:ln>
                <a:noFill/>
              </a:ln>
              <a:effectLst>
                <a:outerShdw blurRad="114300" dist="114300" dir="5400000" algn="t" rotWithShape="0">
                  <a:schemeClr val="tx1">
                    <a:alpha val="2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A86-4287-882A-8BAD2A518E1D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3-EA86-4287-882A-8BAD2A518E1D}"/>
              </c:ext>
            </c:extLst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A86-4287-882A-8BAD2A518E1D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solidFill>
              <a:srgbClr val="EFEFEF"/>
            </a:solidFill>
            <a:effectLst>
              <a:outerShdw blurRad="114300" dist="114300" dir="5400000" algn="t" rotWithShape="0">
                <a:schemeClr val="tx1">
                  <a:alpha val="20000"/>
                </a:schemeClr>
              </a:outerShdw>
            </a:effectLst>
          </c:spPr>
          <c:dPt>
            <c:idx val="0"/>
            <c:bubble3D val="0"/>
            <c:spPr>
              <a:solidFill>
                <a:srgbClr val="928681"/>
              </a:solidFill>
              <a:ln>
                <a:noFill/>
              </a:ln>
              <a:effectLst>
                <a:outerShdw blurRad="114300" dist="114300" dir="5400000" algn="t" rotWithShape="0">
                  <a:schemeClr val="tx1">
                    <a:alpha val="2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A86-4287-882A-8BAD2A518E1D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3-EA86-4287-882A-8BAD2A518E1D}"/>
              </c:ext>
            </c:extLst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A86-4287-882A-8BAD2A518E1D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BFE-4D55-BD72-8CB2A873F0B1}"/>
              </c:ext>
            </c:extLst>
          </c:dPt>
          <c:dPt>
            <c:idx val="1"/>
            <c:bubble3D val="0"/>
            <c:spPr>
              <a:solidFill>
                <a:srgbClr val="4A5A6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BFE-4D55-BD72-8CB2A873F0B1}"/>
              </c:ext>
            </c:extLst>
          </c:dPt>
          <c:dPt>
            <c:idx val="2"/>
            <c:bubble3D val="0"/>
            <c:spPr>
              <a:solidFill>
                <a:srgbClr val="92868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BFE-4D55-BD72-8CB2A873F0B1}"/>
              </c:ext>
            </c:extLst>
          </c:dPt>
          <c:dPt>
            <c:idx val="3"/>
            <c:bubble3D val="0"/>
            <c:spPr>
              <a:solidFill>
                <a:srgbClr val="C9B5A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BFE-4D55-BD72-8CB2A873F0B1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BFE-4D55-BD72-8CB2A873F0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0F58D-4693-4D7D-ADA6-732BDE111134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0567A2-8DEF-40AA-809F-50C0F430C2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983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altLang="zh-CN" dirty="0"/>
              <a:t>5-1-P-P-T-</a:t>
            </a:r>
            <a:r>
              <a:rPr lang="zh-CN" altLang="pl-PL" dirty="0"/>
              <a:t>模  板 网   </a:t>
            </a:r>
            <a:r>
              <a:rPr lang="pl-PL" altLang="zh-CN" dirty="0"/>
              <a:t>w w  w.5 1 p p t m   ob an.c o 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0567A2-8DEF-40AA-809F-50C0F430C2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180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0567A2-8DEF-40AA-809F-50C0F430C2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166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2FC115-43AE-41EB-BF0D-DEDE8EE1D96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2455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8CEFD-6088-463A-800E-91D6F3954134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2049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4377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5864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2FC115-43AE-41EB-BF0D-DEDE8EE1D96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114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901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BAC3F-EC54-4562-95FA-EAB001225A8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0345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956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017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3579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0871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9287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1613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0"/>
            <a:ext cx="2950534" cy="1867004"/>
          </a:xfrm>
          <a:custGeom>
            <a:avLst/>
            <a:gdLst>
              <a:gd name="connsiteX0" fmla="*/ 0 w 2950534"/>
              <a:gd name="connsiteY0" fmla="*/ 0 h 1867004"/>
              <a:gd name="connsiteX1" fmla="*/ 2950534 w 2950534"/>
              <a:gd name="connsiteY1" fmla="*/ 0 h 1867004"/>
              <a:gd name="connsiteX2" fmla="*/ 2938438 w 2950534"/>
              <a:gd name="connsiteY2" fmla="*/ 59660 h 1867004"/>
              <a:gd name="connsiteX3" fmla="*/ 1337689 w 2950534"/>
              <a:gd name="connsiteY3" fmla="*/ 724710 h 1867004"/>
              <a:gd name="connsiteX4" fmla="*/ 144508 w 2950534"/>
              <a:gd name="connsiteY4" fmla="*/ 1851646 h 1867004"/>
              <a:gd name="connsiteX5" fmla="*/ 0 w 2950534"/>
              <a:gd name="connsiteY5" fmla="*/ 1818066 h 1867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50534" h="1867004">
                <a:moveTo>
                  <a:pt x="0" y="0"/>
                </a:moveTo>
                <a:lnTo>
                  <a:pt x="2950534" y="0"/>
                </a:lnTo>
                <a:lnTo>
                  <a:pt x="2938438" y="59660"/>
                </a:lnTo>
                <a:cubicBezTo>
                  <a:pt x="2791449" y="522078"/>
                  <a:pt x="2042936" y="124290"/>
                  <a:pt x="1337689" y="724710"/>
                </a:cubicBezTo>
                <a:cubicBezTo>
                  <a:pt x="632442" y="1325130"/>
                  <a:pt x="842714" y="1975726"/>
                  <a:pt x="144508" y="1851646"/>
                </a:cubicBezTo>
                <a:lnTo>
                  <a:pt x="0" y="1818066"/>
                </a:lnTo>
                <a:close/>
              </a:path>
            </a:pathLst>
          </a:custGeom>
          <a:solidFill>
            <a:srgbClr val="4A5A6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 userDrawn="1"/>
        </p:nvSpPr>
        <p:spPr>
          <a:xfrm>
            <a:off x="-1058773" y="-1209650"/>
            <a:ext cx="4711700" cy="4610100"/>
          </a:xfrm>
          <a:custGeom>
            <a:avLst/>
            <a:gdLst>
              <a:gd name="connsiteX0" fmla="*/ 0 w 4711700"/>
              <a:gd name="connsiteY0" fmla="*/ 4610100 h 4610100"/>
              <a:gd name="connsiteX1" fmla="*/ 876300 w 4711700"/>
              <a:gd name="connsiteY1" fmla="*/ 2832100 h 4610100"/>
              <a:gd name="connsiteX2" fmla="*/ 2476500 w 4711700"/>
              <a:gd name="connsiteY2" fmla="*/ 2184400 h 4610100"/>
              <a:gd name="connsiteX3" fmla="*/ 3035300 w 4711700"/>
              <a:gd name="connsiteY3" fmla="*/ 952500 h 4610100"/>
              <a:gd name="connsiteX4" fmla="*/ 4711700 w 4711700"/>
              <a:gd name="connsiteY4" fmla="*/ 0 h 461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1700" h="4610100">
                <a:moveTo>
                  <a:pt x="0" y="4610100"/>
                </a:moveTo>
                <a:cubicBezTo>
                  <a:pt x="231775" y="3923241"/>
                  <a:pt x="463550" y="3236383"/>
                  <a:pt x="876300" y="2832100"/>
                </a:cubicBezTo>
                <a:cubicBezTo>
                  <a:pt x="1289050" y="2427817"/>
                  <a:pt x="2116667" y="2497667"/>
                  <a:pt x="2476500" y="2184400"/>
                </a:cubicBezTo>
                <a:cubicBezTo>
                  <a:pt x="2836333" y="1871133"/>
                  <a:pt x="2662767" y="1316567"/>
                  <a:pt x="3035300" y="952500"/>
                </a:cubicBezTo>
                <a:cubicBezTo>
                  <a:pt x="3407833" y="588433"/>
                  <a:pt x="4059766" y="294216"/>
                  <a:pt x="4711700" y="0"/>
                </a:cubicBezTo>
              </a:path>
            </a:pathLst>
          </a:custGeom>
          <a:noFill/>
          <a:ln w="25400">
            <a:solidFill>
              <a:srgbClr val="C9B5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547429" y="4145156"/>
            <a:ext cx="5050970" cy="3126501"/>
            <a:chOff x="7547429" y="4145156"/>
            <a:chExt cx="5050970" cy="3126501"/>
          </a:xfrm>
        </p:grpSpPr>
        <p:sp>
          <p:nvSpPr>
            <p:cNvPr id="8" name="任意多边形 7"/>
            <p:cNvSpPr/>
            <p:nvPr/>
          </p:nvSpPr>
          <p:spPr>
            <a:xfrm>
              <a:off x="8708571" y="4145156"/>
              <a:ext cx="3657600" cy="2647530"/>
            </a:xfrm>
            <a:custGeom>
              <a:avLst/>
              <a:gdLst>
                <a:gd name="connsiteX0" fmla="*/ 0 w 3657600"/>
                <a:gd name="connsiteY0" fmla="*/ 2516901 h 2647530"/>
                <a:gd name="connsiteX1" fmla="*/ 841829 w 3657600"/>
                <a:gd name="connsiteY1" fmla="*/ 1094501 h 2647530"/>
                <a:gd name="connsiteX2" fmla="*/ 2975429 w 3657600"/>
                <a:gd name="connsiteY2" fmla="*/ 1109015 h 2647530"/>
                <a:gd name="connsiteX3" fmla="*/ 3309258 w 3657600"/>
                <a:gd name="connsiteY3" fmla="*/ 93015 h 2647530"/>
                <a:gd name="connsiteX4" fmla="*/ 3657600 w 3657600"/>
                <a:gd name="connsiteY4" fmla="*/ 49473 h 2647530"/>
                <a:gd name="connsiteX5" fmla="*/ 3396343 w 3657600"/>
                <a:gd name="connsiteY5" fmla="*/ 2313701 h 2647530"/>
                <a:gd name="connsiteX6" fmla="*/ 1567543 w 3657600"/>
                <a:gd name="connsiteY6" fmla="*/ 2647530 h 2647530"/>
                <a:gd name="connsiteX7" fmla="*/ 0 w 3657600"/>
                <a:gd name="connsiteY7" fmla="*/ 2516901 h 2647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57600" h="2647530">
                  <a:moveTo>
                    <a:pt x="0" y="2516901"/>
                  </a:moveTo>
                  <a:cubicBezTo>
                    <a:pt x="172962" y="1923025"/>
                    <a:pt x="345924" y="1329149"/>
                    <a:pt x="841829" y="1094501"/>
                  </a:cubicBezTo>
                  <a:cubicBezTo>
                    <a:pt x="1337734" y="859853"/>
                    <a:pt x="2564191" y="1275929"/>
                    <a:pt x="2975429" y="1109015"/>
                  </a:cubicBezTo>
                  <a:cubicBezTo>
                    <a:pt x="3386667" y="942101"/>
                    <a:pt x="3195563" y="269605"/>
                    <a:pt x="3309258" y="93015"/>
                  </a:cubicBezTo>
                  <a:cubicBezTo>
                    <a:pt x="3422953" y="-83575"/>
                    <a:pt x="3589867" y="44635"/>
                    <a:pt x="3657600" y="49473"/>
                  </a:cubicBezTo>
                  <a:lnTo>
                    <a:pt x="3396343" y="2313701"/>
                  </a:lnTo>
                  <a:lnTo>
                    <a:pt x="1567543" y="2647530"/>
                  </a:lnTo>
                  <a:lnTo>
                    <a:pt x="0" y="2516901"/>
                  </a:lnTo>
                  <a:close/>
                </a:path>
              </a:pathLst>
            </a:custGeom>
            <a:solidFill>
              <a:srgbClr val="C1CBD7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7736114" y="4905893"/>
              <a:ext cx="4862285" cy="2168007"/>
            </a:xfrm>
            <a:custGeom>
              <a:avLst/>
              <a:gdLst>
                <a:gd name="connsiteX0" fmla="*/ 7514675 w 9555903"/>
                <a:gd name="connsiteY0" fmla="*/ 14 h 3019083"/>
                <a:gd name="connsiteX1" fmla="*/ 9420315 w 9555903"/>
                <a:gd name="connsiteY1" fmla="*/ 277462 h 3019083"/>
                <a:gd name="connsiteX2" fmla="*/ 9555903 w 9555903"/>
                <a:gd name="connsiteY2" fmla="*/ 304494 h 3019083"/>
                <a:gd name="connsiteX3" fmla="*/ 9555903 w 9555903"/>
                <a:gd name="connsiteY3" fmla="*/ 3019083 h 3019083"/>
                <a:gd name="connsiteX4" fmla="*/ 0 w 9555903"/>
                <a:gd name="connsiteY4" fmla="*/ 3019083 h 3019083"/>
                <a:gd name="connsiteX5" fmla="*/ 6049 w 9555903"/>
                <a:gd name="connsiteY5" fmla="*/ 2795618 h 3019083"/>
                <a:gd name="connsiteX6" fmla="*/ 811953 w 9555903"/>
                <a:gd name="connsiteY6" fmla="*/ 1647483 h 3019083"/>
                <a:gd name="connsiteX7" fmla="*/ 5012478 w 9555903"/>
                <a:gd name="connsiteY7" fmla="*/ 1609383 h 3019083"/>
                <a:gd name="connsiteX8" fmla="*/ 7003203 w 9555903"/>
                <a:gd name="connsiteY8" fmla="*/ 56808 h 3019083"/>
                <a:gd name="connsiteX9" fmla="*/ 7514675 w 9555903"/>
                <a:gd name="connsiteY9" fmla="*/ 14 h 301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55903" h="3019083">
                  <a:moveTo>
                    <a:pt x="7514675" y="14"/>
                  </a:moveTo>
                  <a:cubicBezTo>
                    <a:pt x="8141323" y="-1838"/>
                    <a:pt x="8919551" y="175135"/>
                    <a:pt x="9420315" y="277462"/>
                  </a:cubicBezTo>
                  <a:lnTo>
                    <a:pt x="9555903" y="304494"/>
                  </a:lnTo>
                  <a:lnTo>
                    <a:pt x="9555903" y="3019083"/>
                  </a:lnTo>
                  <a:lnTo>
                    <a:pt x="0" y="3019083"/>
                  </a:lnTo>
                  <a:lnTo>
                    <a:pt x="6049" y="2795618"/>
                  </a:lnTo>
                  <a:cubicBezTo>
                    <a:pt x="36261" y="2299053"/>
                    <a:pt x="185685" y="1859415"/>
                    <a:pt x="811953" y="1647483"/>
                  </a:cubicBezTo>
                  <a:cubicBezTo>
                    <a:pt x="1646978" y="1364908"/>
                    <a:pt x="3980603" y="1874496"/>
                    <a:pt x="5012478" y="1609383"/>
                  </a:cubicBezTo>
                  <a:cubicBezTo>
                    <a:pt x="6044353" y="1344270"/>
                    <a:pt x="6207866" y="267945"/>
                    <a:pt x="7003203" y="56808"/>
                  </a:cubicBezTo>
                  <a:cubicBezTo>
                    <a:pt x="7152329" y="17220"/>
                    <a:pt x="7326681" y="570"/>
                    <a:pt x="7514675" y="14"/>
                  </a:cubicBezTo>
                  <a:close/>
                </a:path>
              </a:pathLst>
            </a:custGeom>
            <a:solidFill>
              <a:srgbClr val="4A5A69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547429" y="4615543"/>
              <a:ext cx="4702628" cy="2656114"/>
            </a:xfrm>
            <a:custGeom>
              <a:avLst/>
              <a:gdLst>
                <a:gd name="connsiteX0" fmla="*/ 0 w 3686628"/>
                <a:gd name="connsiteY0" fmla="*/ 3004457 h 3004457"/>
                <a:gd name="connsiteX1" fmla="*/ 1161142 w 3686628"/>
                <a:gd name="connsiteY1" fmla="*/ 1582057 h 3004457"/>
                <a:gd name="connsiteX2" fmla="*/ 2452914 w 3686628"/>
                <a:gd name="connsiteY2" fmla="*/ 1277257 h 3004457"/>
                <a:gd name="connsiteX3" fmla="*/ 3686628 w 3686628"/>
                <a:gd name="connsiteY3" fmla="*/ 0 h 3004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6628" h="3004457">
                  <a:moveTo>
                    <a:pt x="0" y="3004457"/>
                  </a:moveTo>
                  <a:cubicBezTo>
                    <a:pt x="376161" y="2437190"/>
                    <a:pt x="752323" y="1869924"/>
                    <a:pt x="1161142" y="1582057"/>
                  </a:cubicBezTo>
                  <a:cubicBezTo>
                    <a:pt x="1569961" y="1294190"/>
                    <a:pt x="2032000" y="1540933"/>
                    <a:pt x="2452914" y="1277257"/>
                  </a:cubicBezTo>
                  <a:cubicBezTo>
                    <a:pt x="2873828" y="1013581"/>
                    <a:pt x="3280228" y="506790"/>
                    <a:pt x="3686628" y="0"/>
                  </a:cubicBezTo>
                </a:path>
              </a:pathLst>
            </a:custGeom>
            <a:noFill/>
            <a:ln w="25400">
              <a:solidFill>
                <a:srgbClr val="C9B5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86122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6" r:id="rId2"/>
    <p:sldLayoutId id="2147483669" r:id="rId3"/>
    <p:sldLayoutId id="2147483667" r:id="rId4"/>
    <p:sldLayoutId id="214748366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03110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-5329" y="4894125"/>
            <a:ext cx="1870784" cy="1963875"/>
          </a:xfrm>
          <a:custGeom>
            <a:avLst/>
            <a:gdLst>
              <a:gd name="connsiteX0" fmla="*/ 1479381 w 1870784"/>
              <a:gd name="connsiteY0" fmla="*/ 9 h 1963875"/>
              <a:gd name="connsiteX1" fmla="*/ 1704975 w 1870784"/>
              <a:gd name="connsiteY1" fmla="*/ 49350 h 1963875"/>
              <a:gd name="connsiteX2" fmla="*/ 1638300 w 1870784"/>
              <a:gd name="connsiteY2" fmla="*/ 1630500 h 1963875"/>
              <a:gd name="connsiteX3" fmla="*/ 1283401 w 1870784"/>
              <a:gd name="connsiteY3" fmla="*/ 1947532 h 1963875"/>
              <a:gd name="connsiteX4" fmla="*/ 1248454 w 1870784"/>
              <a:gd name="connsiteY4" fmla="*/ 1963875 h 1963875"/>
              <a:gd name="connsiteX5" fmla="*/ 0 w 1870784"/>
              <a:gd name="connsiteY5" fmla="*/ 1963875 h 1963875"/>
              <a:gd name="connsiteX6" fmla="*/ 0 w 1870784"/>
              <a:gd name="connsiteY6" fmla="*/ 454716 h 1963875"/>
              <a:gd name="connsiteX7" fmla="*/ 66587 w 1870784"/>
              <a:gd name="connsiteY7" fmla="*/ 426904 h 1963875"/>
              <a:gd name="connsiteX8" fmla="*/ 1479381 w 1870784"/>
              <a:gd name="connsiteY8" fmla="*/ 9 h 196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0784" h="1963875">
                <a:moveTo>
                  <a:pt x="1479381" y="9"/>
                </a:moveTo>
                <a:cubicBezTo>
                  <a:pt x="1570035" y="414"/>
                  <a:pt x="1646337" y="15715"/>
                  <a:pt x="1704975" y="49350"/>
                </a:cubicBezTo>
                <a:cubicBezTo>
                  <a:pt x="2017712" y="228737"/>
                  <a:pt x="1825625" y="1268550"/>
                  <a:pt x="1638300" y="1630500"/>
                </a:cubicBezTo>
                <a:cubicBezTo>
                  <a:pt x="1568053" y="1766231"/>
                  <a:pt x="1434852" y="1867807"/>
                  <a:pt x="1283401" y="1947532"/>
                </a:cubicBezTo>
                <a:lnTo>
                  <a:pt x="1248454" y="1963875"/>
                </a:lnTo>
                <a:lnTo>
                  <a:pt x="0" y="1963875"/>
                </a:lnTo>
                <a:lnTo>
                  <a:pt x="0" y="454716"/>
                </a:lnTo>
                <a:lnTo>
                  <a:pt x="66587" y="426904"/>
                </a:lnTo>
                <a:cubicBezTo>
                  <a:pt x="621627" y="197308"/>
                  <a:pt x="1146981" y="-1477"/>
                  <a:pt x="1479381" y="9"/>
                </a:cubicBezTo>
                <a:close/>
              </a:path>
            </a:pathLst>
          </a:custGeom>
          <a:solidFill>
            <a:srgbClr val="C1CBD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7112847" y="0"/>
            <a:ext cx="5099504" cy="3303386"/>
          </a:xfrm>
          <a:custGeom>
            <a:avLst/>
            <a:gdLst>
              <a:gd name="connsiteX0" fmla="*/ 386040 w 5099504"/>
              <a:gd name="connsiteY0" fmla="*/ 0 h 3303386"/>
              <a:gd name="connsiteX1" fmla="*/ 5099504 w 5099504"/>
              <a:gd name="connsiteY1" fmla="*/ 0 h 3303386"/>
              <a:gd name="connsiteX2" fmla="*/ 5099504 w 5099504"/>
              <a:gd name="connsiteY2" fmla="*/ 3090957 h 3303386"/>
              <a:gd name="connsiteX3" fmla="*/ 5027206 w 5099504"/>
              <a:gd name="connsiteY3" fmla="*/ 3127209 h 3303386"/>
              <a:gd name="connsiteX4" fmla="*/ 4070804 w 5099504"/>
              <a:gd name="connsiteY4" fmla="*/ 3181350 h 3303386"/>
              <a:gd name="connsiteX5" fmla="*/ 3042104 w 5099504"/>
              <a:gd name="connsiteY5" fmla="*/ 1543050 h 3303386"/>
              <a:gd name="connsiteX6" fmla="*/ 394154 w 5099504"/>
              <a:gd name="connsiteY6" fmla="*/ 819150 h 3303386"/>
              <a:gd name="connsiteX7" fmla="*/ 89354 w 5099504"/>
              <a:gd name="connsiteY7" fmla="*/ 190500 h 3303386"/>
              <a:gd name="connsiteX8" fmla="*/ 358808 w 5099504"/>
              <a:gd name="connsiteY8" fmla="*/ 10721 h 330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99504" h="3303386">
                <a:moveTo>
                  <a:pt x="386040" y="0"/>
                </a:moveTo>
                <a:lnTo>
                  <a:pt x="5099504" y="0"/>
                </a:lnTo>
                <a:lnTo>
                  <a:pt x="5099504" y="3090957"/>
                </a:lnTo>
                <a:lnTo>
                  <a:pt x="5027206" y="3127209"/>
                </a:lnTo>
                <a:cubicBezTo>
                  <a:pt x="4703087" y="3285790"/>
                  <a:pt x="4380565" y="3402211"/>
                  <a:pt x="4070804" y="3181350"/>
                </a:cubicBezTo>
                <a:cubicBezTo>
                  <a:pt x="3716792" y="2928938"/>
                  <a:pt x="3654879" y="1936750"/>
                  <a:pt x="3042104" y="1543050"/>
                </a:cubicBezTo>
                <a:cubicBezTo>
                  <a:pt x="2429329" y="1149350"/>
                  <a:pt x="886279" y="1044575"/>
                  <a:pt x="394154" y="819150"/>
                </a:cubicBezTo>
                <a:cubicBezTo>
                  <a:pt x="-97971" y="593725"/>
                  <a:pt x="-37646" y="366713"/>
                  <a:pt x="89354" y="190500"/>
                </a:cubicBezTo>
                <a:cubicBezTo>
                  <a:pt x="136979" y="124421"/>
                  <a:pt x="232825" y="65373"/>
                  <a:pt x="358808" y="10721"/>
                </a:cubicBezTo>
                <a:close/>
              </a:path>
            </a:pathLst>
          </a:custGeom>
          <a:solidFill>
            <a:srgbClr val="C1C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656448" y="3838917"/>
            <a:ext cx="9555903" cy="3019083"/>
          </a:xfrm>
          <a:custGeom>
            <a:avLst/>
            <a:gdLst>
              <a:gd name="connsiteX0" fmla="*/ 7514675 w 9555903"/>
              <a:gd name="connsiteY0" fmla="*/ 14 h 3019083"/>
              <a:gd name="connsiteX1" fmla="*/ 9420315 w 9555903"/>
              <a:gd name="connsiteY1" fmla="*/ 277462 h 3019083"/>
              <a:gd name="connsiteX2" fmla="*/ 9555903 w 9555903"/>
              <a:gd name="connsiteY2" fmla="*/ 304494 h 3019083"/>
              <a:gd name="connsiteX3" fmla="*/ 9555903 w 9555903"/>
              <a:gd name="connsiteY3" fmla="*/ 3019083 h 3019083"/>
              <a:gd name="connsiteX4" fmla="*/ 0 w 9555903"/>
              <a:gd name="connsiteY4" fmla="*/ 3019083 h 3019083"/>
              <a:gd name="connsiteX5" fmla="*/ 6049 w 9555903"/>
              <a:gd name="connsiteY5" fmla="*/ 2795618 h 3019083"/>
              <a:gd name="connsiteX6" fmla="*/ 811953 w 9555903"/>
              <a:gd name="connsiteY6" fmla="*/ 1647483 h 3019083"/>
              <a:gd name="connsiteX7" fmla="*/ 5012478 w 9555903"/>
              <a:gd name="connsiteY7" fmla="*/ 1609383 h 3019083"/>
              <a:gd name="connsiteX8" fmla="*/ 7003203 w 9555903"/>
              <a:gd name="connsiteY8" fmla="*/ 56808 h 3019083"/>
              <a:gd name="connsiteX9" fmla="*/ 7514675 w 9555903"/>
              <a:gd name="connsiteY9" fmla="*/ 14 h 3019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555903" h="3019083">
                <a:moveTo>
                  <a:pt x="7514675" y="14"/>
                </a:moveTo>
                <a:cubicBezTo>
                  <a:pt x="8141323" y="-1838"/>
                  <a:pt x="8919551" y="175135"/>
                  <a:pt x="9420315" y="277462"/>
                </a:cubicBezTo>
                <a:lnTo>
                  <a:pt x="9555903" y="304494"/>
                </a:lnTo>
                <a:lnTo>
                  <a:pt x="9555903" y="3019083"/>
                </a:lnTo>
                <a:lnTo>
                  <a:pt x="0" y="3019083"/>
                </a:lnTo>
                <a:lnTo>
                  <a:pt x="6049" y="2795618"/>
                </a:lnTo>
                <a:cubicBezTo>
                  <a:pt x="36261" y="2299053"/>
                  <a:pt x="185685" y="1859415"/>
                  <a:pt x="811953" y="1647483"/>
                </a:cubicBezTo>
                <a:cubicBezTo>
                  <a:pt x="1646978" y="1364908"/>
                  <a:pt x="3980603" y="1874496"/>
                  <a:pt x="5012478" y="1609383"/>
                </a:cubicBezTo>
                <a:cubicBezTo>
                  <a:pt x="6044353" y="1344270"/>
                  <a:pt x="6207866" y="267945"/>
                  <a:pt x="7003203" y="56808"/>
                </a:cubicBezTo>
                <a:cubicBezTo>
                  <a:pt x="7152329" y="17220"/>
                  <a:pt x="7326681" y="570"/>
                  <a:pt x="7514675" y="14"/>
                </a:cubicBezTo>
                <a:close/>
              </a:path>
            </a:pathLst>
          </a:custGeom>
          <a:solidFill>
            <a:srgbClr val="C9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-533400"/>
            <a:ext cx="361950" cy="361950"/>
          </a:xfrm>
          <a:prstGeom prst="rect">
            <a:avLst/>
          </a:prstGeom>
          <a:solidFill>
            <a:srgbClr val="4A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1353" y="-533400"/>
            <a:ext cx="361950" cy="361950"/>
          </a:xfrm>
          <a:prstGeom prst="rect">
            <a:avLst/>
          </a:prstGeom>
          <a:solidFill>
            <a:srgbClr val="9286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62706" y="-533400"/>
            <a:ext cx="361950" cy="361950"/>
          </a:xfrm>
          <a:prstGeom prst="rect">
            <a:avLst/>
          </a:prstGeom>
          <a:solidFill>
            <a:srgbClr val="C1C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44059" y="-533400"/>
            <a:ext cx="361950" cy="361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" y="0"/>
            <a:ext cx="5938313" cy="3165318"/>
          </a:xfrm>
          <a:custGeom>
            <a:avLst/>
            <a:gdLst>
              <a:gd name="connsiteX0" fmla="*/ 0 w 5938313"/>
              <a:gd name="connsiteY0" fmla="*/ 0 h 3165318"/>
              <a:gd name="connsiteX1" fmla="*/ 5921904 w 5938313"/>
              <a:gd name="connsiteY1" fmla="*/ 0 h 3165318"/>
              <a:gd name="connsiteX2" fmla="*/ 5931666 w 5938313"/>
              <a:gd name="connsiteY2" fmla="*/ 86143 h 3165318"/>
              <a:gd name="connsiteX3" fmla="*/ 5781675 w 5938313"/>
              <a:gd name="connsiteY3" fmla="*/ 704850 h 3165318"/>
              <a:gd name="connsiteX4" fmla="*/ 4371975 w 5938313"/>
              <a:gd name="connsiteY4" fmla="*/ 1343025 h 3165318"/>
              <a:gd name="connsiteX5" fmla="*/ 2562225 w 5938313"/>
              <a:gd name="connsiteY5" fmla="*/ 742950 h 3165318"/>
              <a:gd name="connsiteX6" fmla="*/ 1019175 w 5938313"/>
              <a:gd name="connsiteY6" fmla="*/ 1476375 h 3165318"/>
              <a:gd name="connsiteX7" fmla="*/ 1295400 w 5938313"/>
              <a:gd name="connsiteY7" fmla="*/ 2657475 h 3165318"/>
              <a:gd name="connsiteX8" fmla="*/ 363253 w 5938313"/>
              <a:gd name="connsiteY8" fmla="*/ 3088890 h 3165318"/>
              <a:gd name="connsiteX9" fmla="*/ 0 w 5938313"/>
              <a:gd name="connsiteY9" fmla="*/ 3165318 h 316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38313" h="3165318">
                <a:moveTo>
                  <a:pt x="0" y="0"/>
                </a:moveTo>
                <a:lnTo>
                  <a:pt x="5921904" y="0"/>
                </a:lnTo>
                <a:lnTo>
                  <a:pt x="5931666" y="86143"/>
                </a:lnTo>
                <a:cubicBezTo>
                  <a:pt x="5949727" y="290984"/>
                  <a:pt x="5940425" y="544116"/>
                  <a:pt x="5781675" y="704850"/>
                </a:cubicBezTo>
                <a:cubicBezTo>
                  <a:pt x="5527675" y="962025"/>
                  <a:pt x="4908550" y="1336675"/>
                  <a:pt x="4371975" y="1343025"/>
                </a:cubicBezTo>
                <a:cubicBezTo>
                  <a:pt x="3835400" y="1349375"/>
                  <a:pt x="3121025" y="720725"/>
                  <a:pt x="2562225" y="742950"/>
                </a:cubicBezTo>
                <a:cubicBezTo>
                  <a:pt x="2003425" y="765175"/>
                  <a:pt x="1230312" y="1157288"/>
                  <a:pt x="1019175" y="1476375"/>
                </a:cubicBezTo>
                <a:cubicBezTo>
                  <a:pt x="808038" y="1795462"/>
                  <a:pt x="1477963" y="2373312"/>
                  <a:pt x="1295400" y="2657475"/>
                </a:cubicBezTo>
                <a:cubicBezTo>
                  <a:pt x="1158479" y="2870597"/>
                  <a:pt x="789831" y="2991296"/>
                  <a:pt x="363253" y="3088890"/>
                </a:cubicBezTo>
                <a:lnTo>
                  <a:pt x="0" y="3165318"/>
                </a:lnTo>
                <a:close/>
              </a:path>
            </a:pathLst>
          </a:custGeom>
          <a:solidFill>
            <a:srgbClr val="4A5A6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-887691" y="-419100"/>
            <a:ext cx="5364441" cy="3226133"/>
          </a:xfrm>
          <a:custGeom>
            <a:avLst/>
            <a:gdLst>
              <a:gd name="connsiteX0" fmla="*/ 68541 w 5364441"/>
              <a:gd name="connsiteY0" fmla="*/ 3105150 h 3226133"/>
              <a:gd name="connsiteX1" fmla="*/ 373341 w 5364441"/>
              <a:gd name="connsiteY1" fmla="*/ 3105150 h 3226133"/>
              <a:gd name="connsiteX2" fmla="*/ 2945091 w 5364441"/>
              <a:gd name="connsiteY2" fmla="*/ 1847850 h 3226133"/>
              <a:gd name="connsiteX3" fmla="*/ 4545291 w 5364441"/>
              <a:gd name="connsiteY3" fmla="*/ 1809750 h 3226133"/>
              <a:gd name="connsiteX4" fmla="*/ 5364441 w 5364441"/>
              <a:gd name="connsiteY4" fmla="*/ 0 h 322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4441" h="3226133">
                <a:moveTo>
                  <a:pt x="68541" y="3105150"/>
                </a:moveTo>
                <a:cubicBezTo>
                  <a:pt x="-18772" y="3209925"/>
                  <a:pt x="-106084" y="3314700"/>
                  <a:pt x="373341" y="3105150"/>
                </a:cubicBezTo>
                <a:cubicBezTo>
                  <a:pt x="852766" y="2895600"/>
                  <a:pt x="2249766" y="2063750"/>
                  <a:pt x="2945091" y="1847850"/>
                </a:cubicBezTo>
                <a:cubicBezTo>
                  <a:pt x="3640416" y="1631950"/>
                  <a:pt x="4142066" y="2117725"/>
                  <a:pt x="4545291" y="1809750"/>
                </a:cubicBezTo>
                <a:cubicBezTo>
                  <a:pt x="4948516" y="1501775"/>
                  <a:pt x="5156478" y="750887"/>
                  <a:pt x="5364441" y="0"/>
                </a:cubicBezTo>
              </a:path>
            </a:pathLst>
          </a:custGeom>
          <a:noFill/>
          <a:ln w="25400">
            <a:solidFill>
              <a:srgbClr val="C9B5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3295650" y="4598067"/>
            <a:ext cx="10382250" cy="2450433"/>
          </a:xfrm>
          <a:custGeom>
            <a:avLst/>
            <a:gdLst>
              <a:gd name="connsiteX0" fmla="*/ 10382250 w 10382250"/>
              <a:gd name="connsiteY0" fmla="*/ 869283 h 2450433"/>
              <a:gd name="connsiteX1" fmla="*/ 8972550 w 10382250"/>
              <a:gd name="connsiteY1" fmla="*/ 659733 h 2450433"/>
              <a:gd name="connsiteX2" fmla="*/ 4457700 w 10382250"/>
              <a:gd name="connsiteY2" fmla="*/ 69183 h 2450433"/>
              <a:gd name="connsiteX3" fmla="*/ 0 w 10382250"/>
              <a:gd name="connsiteY3" fmla="*/ 2450433 h 2450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82250" h="2450433">
                <a:moveTo>
                  <a:pt x="10382250" y="869283"/>
                </a:moveTo>
                <a:cubicBezTo>
                  <a:pt x="10171112" y="831183"/>
                  <a:pt x="8972550" y="659733"/>
                  <a:pt x="8972550" y="659733"/>
                </a:cubicBezTo>
                <a:cubicBezTo>
                  <a:pt x="7985125" y="526383"/>
                  <a:pt x="5953125" y="-229267"/>
                  <a:pt x="4457700" y="69183"/>
                </a:cubicBezTo>
                <a:cubicBezTo>
                  <a:pt x="2962275" y="367633"/>
                  <a:pt x="1481137" y="1409033"/>
                  <a:pt x="0" y="2450433"/>
                </a:cubicBezTo>
              </a:path>
            </a:pathLst>
          </a:custGeom>
          <a:noFill/>
          <a:ln w="25400">
            <a:solidFill>
              <a:srgbClr val="9286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-514350" y="4331330"/>
            <a:ext cx="2998135" cy="3974470"/>
          </a:xfrm>
          <a:custGeom>
            <a:avLst/>
            <a:gdLst>
              <a:gd name="connsiteX0" fmla="*/ 0 w 2998135"/>
              <a:gd name="connsiteY0" fmla="*/ 469270 h 3974470"/>
              <a:gd name="connsiteX1" fmla="*/ 2266950 w 2998135"/>
              <a:gd name="connsiteY1" fmla="*/ 69220 h 3974470"/>
              <a:gd name="connsiteX2" fmla="*/ 2990850 w 2998135"/>
              <a:gd name="connsiteY2" fmla="*/ 1726570 h 3974470"/>
              <a:gd name="connsiteX3" fmla="*/ 1924050 w 2998135"/>
              <a:gd name="connsiteY3" fmla="*/ 3974470 h 3974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8135" h="3974470">
                <a:moveTo>
                  <a:pt x="0" y="469270"/>
                </a:moveTo>
                <a:cubicBezTo>
                  <a:pt x="884237" y="164470"/>
                  <a:pt x="1768475" y="-140330"/>
                  <a:pt x="2266950" y="69220"/>
                </a:cubicBezTo>
                <a:cubicBezTo>
                  <a:pt x="2765425" y="278770"/>
                  <a:pt x="3048000" y="1075695"/>
                  <a:pt x="2990850" y="1726570"/>
                </a:cubicBezTo>
                <a:cubicBezTo>
                  <a:pt x="2933700" y="2377445"/>
                  <a:pt x="2428875" y="3175957"/>
                  <a:pt x="1924050" y="3974470"/>
                </a:cubicBezTo>
              </a:path>
            </a:pathLst>
          </a:custGeom>
          <a:noFill/>
          <a:ln w="25400">
            <a:solidFill>
              <a:srgbClr val="C9B5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8350201" y="-482600"/>
            <a:ext cx="4743499" cy="2806072"/>
          </a:xfrm>
          <a:custGeom>
            <a:avLst/>
            <a:gdLst>
              <a:gd name="connsiteX0" fmla="*/ 171499 w 4743499"/>
              <a:gd name="connsiteY0" fmla="*/ 0 h 2806072"/>
              <a:gd name="connsiteX1" fmla="*/ 107999 w 4743499"/>
              <a:gd name="connsiteY1" fmla="*/ 1943100 h 2806072"/>
              <a:gd name="connsiteX2" fmla="*/ 1428799 w 4743499"/>
              <a:gd name="connsiteY2" fmla="*/ 2781300 h 2806072"/>
              <a:gd name="connsiteX3" fmla="*/ 4743499 w 4743499"/>
              <a:gd name="connsiteY3" fmla="*/ 2501900 h 2806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3499" h="2806072">
                <a:moveTo>
                  <a:pt x="171499" y="0"/>
                </a:moveTo>
                <a:cubicBezTo>
                  <a:pt x="34974" y="739775"/>
                  <a:pt x="-101551" y="1479550"/>
                  <a:pt x="107999" y="1943100"/>
                </a:cubicBezTo>
                <a:cubicBezTo>
                  <a:pt x="317549" y="2406650"/>
                  <a:pt x="656216" y="2688167"/>
                  <a:pt x="1428799" y="2781300"/>
                </a:cubicBezTo>
                <a:cubicBezTo>
                  <a:pt x="2201382" y="2874433"/>
                  <a:pt x="3472440" y="2688166"/>
                  <a:pt x="4743499" y="2501900"/>
                </a:cubicBezTo>
              </a:path>
            </a:pathLst>
          </a:custGeom>
          <a:noFill/>
          <a:ln w="25400">
            <a:solidFill>
              <a:srgbClr val="C9B5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447637" y="1898916"/>
            <a:ext cx="726993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dirty="0">
                <a:latin typeface="问藏书房" pitchFamily="2" charset="-122"/>
                <a:ea typeface="问藏书房" pitchFamily="2" charset="-122"/>
              </a:rPr>
              <a:t>莫兰迪色系总结汇报商务通用</a:t>
            </a:r>
          </a:p>
        </p:txBody>
      </p:sp>
      <p:sp>
        <p:nvSpPr>
          <p:cNvPr id="34" name="矩形 33"/>
          <p:cNvSpPr/>
          <p:nvPr/>
        </p:nvSpPr>
        <p:spPr>
          <a:xfrm>
            <a:off x="2328849" y="2734273"/>
            <a:ext cx="74313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Your content to play here, or through paste in this box, and select only the text. Your content to play here</a:t>
            </a:r>
          </a:p>
        </p:txBody>
      </p:sp>
      <p:sp>
        <p:nvSpPr>
          <p:cNvPr id="41" name="任意多边形 40"/>
          <p:cNvSpPr/>
          <p:nvPr/>
        </p:nvSpPr>
        <p:spPr>
          <a:xfrm>
            <a:off x="4005944" y="3853431"/>
            <a:ext cx="2226962" cy="432506"/>
          </a:xfrm>
          <a:custGeom>
            <a:avLst/>
            <a:gdLst>
              <a:gd name="connsiteX0" fmla="*/ 0 w 2226962"/>
              <a:gd name="connsiteY0" fmla="*/ 0 h 432506"/>
              <a:gd name="connsiteX1" fmla="*/ 2226962 w 2226962"/>
              <a:gd name="connsiteY1" fmla="*/ 0 h 432506"/>
              <a:gd name="connsiteX2" fmla="*/ 2118836 w 2226962"/>
              <a:gd name="connsiteY2" fmla="*/ 432506 h 432506"/>
              <a:gd name="connsiteX3" fmla="*/ 0 w 2226962"/>
              <a:gd name="connsiteY3" fmla="*/ 432506 h 432506"/>
              <a:gd name="connsiteX4" fmla="*/ 0 w 2226962"/>
              <a:gd name="connsiteY4" fmla="*/ 0 h 432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6962" h="432506">
                <a:moveTo>
                  <a:pt x="0" y="0"/>
                </a:moveTo>
                <a:lnTo>
                  <a:pt x="2226962" y="0"/>
                </a:lnTo>
                <a:lnTo>
                  <a:pt x="2118836" y="432506"/>
                </a:lnTo>
                <a:lnTo>
                  <a:pt x="0" y="432506"/>
                </a:lnTo>
                <a:lnTo>
                  <a:pt x="0" y="0"/>
                </a:lnTo>
                <a:close/>
              </a:path>
            </a:pathLst>
          </a:custGeom>
          <a:solidFill>
            <a:srgbClr val="C9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汇报人：</a:t>
            </a:r>
            <a:r>
              <a:rPr lang="en-US" altLang="zh-CN" sz="1400" dirty="0"/>
              <a:t>51PPT</a:t>
            </a:r>
            <a:r>
              <a:rPr lang="zh-CN" altLang="en-US" sz="1400" dirty="0"/>
              <a:t>模板网</a:t>
            </a:r>
          </a:p>
        </p:txBody>
      </p:sp>
      <p:sp>
        <p:nvSpPr>
          <p:cNvPr id="39" name="任意多边形 38"/>
          <p:cNvSpPr/>
          <p:nvPr/>
        </p:nvSpPr>
        <p:spPr>
          <a:xfrm>
            <a:off x="6182836" y="3853431"/>
            <a:ext cx="2167365" cy="432506"/>
          </a:xfrm>
          <a:custGeom>
            <a:avLst/>
            <a:gdLst>
              <a:gd name="connsiteX0" fmla="*/ 108126 w 2167365"/>
              <a:gd name="connsiteY0" fmla="*/ 0 h 432506"/>
              <a:gd name="connsiteX1" fmla="*/ 2167365 w 2167365"/>
              <a:gd name="connsiteY1" fmla="*/ 0 h 432506"/>
              <a:gd name="connsiteX2" fmla="*/ 2167365 w 2167365"/>
              <a:gd name="connsiteY2" fmla="*/ 432506 h 432506"/>
              <a:gd name="connsiteX3" fmla="*/ 0 w 2167365"/>
              <a:gd name="connsiteY3" fmla="*/ 432506 h 432506"/>
              <a:gd name="connsiteX4" fmla="*/ 108126 w 2167365"/>
              <a:gd name="connsiteY4" fmla="*/ 0 h 432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7365" h="432506">
                <a:moveTo>
                  <a:pt x="108126" y="0"/>
                </a:moveTo>
                <a:lnTo>
                  <a:pt x="2167365" y="0"/>
                </a:lnTo>
                <a:lnTo>
                  <a:pt x="2167365" y="432506"/>
                </a:lnTo>
                <a:lnTo>
                  <a:pt x="0" y="432506"/>
                </a:lnTo>
                <a:lnTo>
                  <a:pt x="108126" y="0"/>
                </a:lnTo>
                <a:close/>
              </a:path>
            </a:pathLst>
          </a:custGeom>
          <a:solidFill>
            <a:srgbClr val="4A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2021.10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6838834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5077875" y="1549399"/>
            <a:ext cx="2240392" cy="1945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509942" y="1549399"/>
            <a:ext cx="2240392" cy="1945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45808" y="1549399"/>
            <a:ext cx="2240392" cy="1945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45808" y="3499026"/>
            <a:ext cx="2240392" cy="651207"/>
          </a:xfrm>
          <a:prstGeom prst="rect">
            <a:avLst/>
          </a:prstGeom>
          <a:solidFill>
            <a:srgbClr val="4A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963308" y="1694338"/>
            <a:ext cx="1613288" cy="1663882"/>
            <a:chOff x="1557984" y="3645243"/>
            <a:chExt cx="1300847" cy="1341645"/>
          </a:xfrm>
        </p:grpSpPr>
        <p:graphicFrame>
          <p:nvGraphicFramePr>
            <p:cNvPr id="13" name="图表 12"/>
            <p:cNvGraphicFramePr/>
            <p:nvPr>
              <p:extLst>
                <p:ext uri="{D42A27DB-BD31-4B8C-83A1-F6EECF244321}">
                  <p14:modId xmlns:p14="http://schemas.microsoft.com/office/powerpoint/2010/main" val="55625738"/>
                </p:ext>
              </p:extLst>
            </p:nvPr>
          </p:nvGraphicFramePr>
          <p:xfrm>
            <a:off x="1557984" y="3645243"/>
            <a:ext cx="1300847" cy="13416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4" name="TextBox 16"/>
            <p:cNvSpPr txBox="1"/>
            <p:nvPr/>
          </p:nvSpPr>
          <p:spPr>
            <a:xfrm>
              <a:off x="1834813" y="4206823"/>
              <a:ext cx="760104" cy="29780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66%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2149685" y="3648589"/>
            <a:ext cx="1242648" cy="3520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427318" y="1732439"/>
            <a:ext cx="1613288" cy="1663882"/>
            <a:chOff x="1557984" y="3645243"/>
            <a:chExt cx="1300847" cy="1341645"/>
          </a:xfrm>
        </p:grpSpPr>
        <p:graphicFrame>
          <p:nvGraphicFramePr>
            <p:cNvPr id="18" name="图表 17"/>
            <p:cNvGraphicFramePr/>
            <p:nvPr>
              <p:extLst>
                <p:ext uri="{D42A27DB-BD31-4B8C-83A1-F6EECF244321}">
                  <p14:modId xmlns:p14="http://schemas.microsoft.com/office/powerpoint/2010/main" val="3194988271"/>
                </p:ext>
              </p:extLst>
            </p:nvPr>
          </p:nvGraphicFramePr>
          <p:xfrm>
            <a:off x="1557984" y="3645243"/>
            <a:ext cx="1300847" cy="13416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9" name="TextBox 16"/>
            <p:cNvSpPr txBox="1"/>
            <p:nvPr/>
          </p:nvSpPr>
          <p:spPr>
            <a:xfrm>
              <a:off x="1834813" y="4206823"/>
              <a:ext cx="760104" cy="29780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45%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815128" y="1732439"/>
            <a:ext cx="1613288" cy="1663882"/>
            <a:chOff x="1557984" y="3645243"/>
            <a:chExt cx="1300847" cy="1341645"/>
          </a:xfrm>
        </p:grpSpPr>
        <p:graphicFrame>
          <p:nvGraphicFramePr>
            <p:cNvPr id="23" name="图表 22"/>
            <p:cNvGraphicFramePr/>
            <p:nvPr>
              <p:extLst>
                <p:ext uri="{D42A27DB-BD31-4B8C-83A1-F6EECF244321}">
                  <p14:modId xmlns:p14="http://schemas.microsoft.com/office/powerpoint/2010/main" val="1611054590"/>
                </p:ext>
              </p:extLst>
            </p:nvPr>
          </p:nvGraphicFramePr>
          <p:xfrm>
            <a:off x="1557984" y="3645243"/>
            <a:ext cx="1300847" cy="13416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4" name="TextBox 16"/>
            <p:cNvSpPr txBox="1"/>
            <p:nvPr/>
          </p:nvSpPr>
          <p:spPr>
            <a:xfrm>
              <a:off x="1834813" y="4206823"/>
              <a:ext cx="760104" cy="29780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82</a:t>
              </a:r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%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2015896" y="399098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5" name="矩形 34"/>
          <p:cNvSpPr/>
          <p:nvPr/>
        </p:nvSpPr>
        <p:spPr>
          <a:xfrm>
            <a:off x="449034" y="253954"/>
            <a:ext cx="688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69608" y="4402502"/>
            <a:ext cx="2316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1" name="矩形 40"/>
          <p:cNvSpPr/>
          <p:nvPr/>
        </p:nvSpPr>
        <p:spPr>
          <a:xfrm>
            <a:off x="5077875" y="3499026"/>
            <a:ext cx="2240392" cy="651207"/>
          </a:xfrm>
          <a:prstGeom prst="rect">
            <a:avLst/>
          </a:prstGeom>
          <a:solidFill>
            <a:srgbClr val="4A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581752" y="3648589"/>
            <a:ext cx="1242648" cy="3520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001675" y="4402502"/>
            <a:ext cx="2316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5" name="矩形 44"/>
          <p:cNvSpPr/>
          <p:nvPr/>
        </p:nvSpPr>
        <p:spPr>
          <a:xfrm>
            <a:off x="8509942" y="3499026"/>
            <a:ext cx="2240392" cy="651207"/>
          </a:xfrm>
          <a:prstGeom prst="rect">
            <a:avLst/>
          </a:prstGeom>
          <a:solidFill>
            <a:srgbClr val="4A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013819" y="3648589"/>
            <a:ext cx="1242648" cy="3520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433742" y="4402502"/>
            <a:ext cx="2316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645265919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>
            <a:extLst>
              <a:ext uri="{FF2B5EF4-FFF2-40B4-BE49-F238E27FC236}">
                <a16:creationId xmlns:a16="http://schemas.microsoft.com/office/drawing/2014/main" id="{F55EFAA0-24B7-4306-A5BC-CB230093C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072722" y="1614358"/>
            <a:ext cx="2751528" cy="183435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>
            <a:extLst>
              <a:ext uri="{FF2B5EF4-FFF2-40B4-BE49-F238E27FC236}">
                <a16:creationId xmlns:a16="http://schemas.microsoft.com/office/drawing/2014/main" id="{10B6CB71-A5DF-458E-A593-08973838C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32362" y="1614358"/>
            <a:ext cx="2751528" cy="183435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>
            <a:extLst>
              <a:ext uri="{FF2B5EF4-FFF2-40B4-BE49-F238E27FC236}">
                <a16:creationId xmlns:a16="http://schemas.microsoft.com/office/drawing/2014/main" id="{239F5CF0-6619-4E1E-9002-C62A8EF5D1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592125" y="1614358"/>
            <a:ext cx="2751282" cy="183435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本占位符 6146">
            <a:extLst>
              <a:ext uri="{FF2B5EF4-FFF2-40B4-BE49-F238E27FC236}">
                <a16:creationId xmlns:a16="http://schemas.microsoft.com/office/drawing/2014/main" id="{9834C08B-C208-4248-B1B3-950D7AFABF12}"/>
              </a:ext>
            </a:extLst>
          </p:cNvPr>
          <p:cNvSpPr txBox="1">
            <a:spLocks/>
          </p:cNvSpPr>
          <p:nvPr/>
        </p:nvSpPr>
        <p:spPr>
          <a:xfrm>
            <a:off x="872490" y="7423694"/>
            <a:ext cx="11416030" cy="1831340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chemeClr val="tx2"/>
              </a:buClr>
              <a:buSzPct val="115000"/>
              <a:buFont typeface="Wingdings" panose="05000000000000000000" charset="0"/>
              <a:buChar char="l"/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0478F64-B95C-43A3-AA9A-DBA08ADF1114}"/>
              </a:ext>
            </a:extLst>
          </p:cNvPr>
          <p:cNvGrpSpPr/>
          <p:nvPr/>
        </p:nvGrpSpPr>
        <p:grpSpPr>
          <a:xfrm>
            <a:off x="1523344" y="3600976"/>
            <a:ext cx="2477305" cy="1205615"/>
            <a:chOff x="8784483" y="2133650"/>
            <a:chExt cx="2477305" cy="1205615"/>
          </a:xfrm>
        </p:grpSpPr>
        <p:sp>
          <p:nvSpPr>
            <p:cNvPr id="26" name="TextBox 43">
              <a:extLst>
                <a:ext uri="{FF2B5EF4-FFF2-40B4-BE49-F238E27FC236}">
                  <a16:creationId xmlns:a16="http://schemas.microsoft.com/office/drawing/2014/main" id="{DB37EFA1-E408-4BEA-B1DD-D2B2ACB8E2E8}"/>
                </a:ext>
              </a:extLst>
            </p:cNvPr>
            <p:cNvSpPr txBox="1"/>
            <p:nvPr/>
          </p:nvSpPr>
          <p:spPr>
            <a:xfrm>
              <a:off x="8785373" y="2477491"/>
              <a:ext cx="213394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7" name="TextBox 44">
              <a:extLst>
                <a:ext uri="{FF2B5EF4-FFF2-40B4-BE49-F238E27FC236}">
                  <a16:creationId xmlns:a16="http://schemas.microsoft.com/office/drawing/2014/main" id="{8B495B3F-1788-4A46-BE37-CB63046DF190}"/>
                </a:ext>
              </a:extLst>
            </p:cNvPr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文本框 29">
            <a:extLst>
              <a:ext uri="{FF2B5EF4-FFF2-40B4-BE49-F238E27FC236}">
                <a16:creationId xmlns:a16="http://schemas.microsoft.com/office/drawing/2014/main" id="{9DEE21EA-9EA6-4A2A-98C5-ED8CA11A97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2159" y="3053681"/>
            <a:ext cx="470000" cy="400110"/>
          </a:xfrm>
          <a:prstGeom prst="rect">
            <a:avLst/>
          </a:prstGeom>
          <a:solidFill>
            <a:srgbClr val="4A5A69"/>
          </a:solidFill>
          <a:ln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chemeClr val="bg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9E8A107-22F8-4B8D-A2B9-E33BE1826834}"/>
              </a:ext>
            </a:extLst>
          </p:cNvPr>
          <p:cNvGrpSpPr/>
          <p:nvPr/>
        </p:nvGrpSpPr>
        <p:grpSpPr>
          <a:xfrm>
            <a:off x="4738588" y="3600976"/>
            <a:ext cx="2477305" cy="1205615"/>
            <a:chOff x="8784483" y="2133650"/>
            <a:chExt cx="2477305" cy="1205615"/>
          </a:xfrm>
        </p:grpSpPr>
        <p:sp>
          <p:nvSpPr>
            <p:cNvPr id="30" name="TextBox 47">
              <a:extLst>
                <a:ext uri="{FF2B5EF4-FFF2-40B4-BE49-F238E27FC236}">
                  <a16:creationId xmlns:a16="http://schemas.microsoft.com/office/drawing/2014/main" id="{516ADBCA-8A2C-435C-AB20-0BDD4735A4F7}"/>
                </a:ext>
              </a:extLst>
            </p:cNvPr>
            <p:cNvSpPr txBox="1"/>
            <p:nvPr/>
          </p:nvSpPr>
          <p:spPr>
            <a:xfrm>
              <a:off x="8785373" y="2477491"/>
              <a:ext cx="213394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1" name="TextBox 48">
              <a:extLst>
                <a:ext uri="{FF2B5EF4-FFF2-40B4-BE49-F238E27FC236}">
                  <a16:creationId xmlns:a16="http://schemas.microsoft.com/office/drawing/2014/main" id="{1276ADF1-D9AB-494A-8ED1-E8467433C291}"/>
                </a:ext>
              </a:extLst>
            </p:cNvPr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文本框 29">
            <a:extLst>
              <a:ext uri="{FF2B5EF4-FFF2-40B4-BE49-F238E27FC236}">
                <a16:creationId xmlns:a16="http://schemas.microsoft.com/office/drawing/2014/main" id="{A3FBBC4E-D39C-43E7-A55A-9279018684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5503" y="3053681"/>
            <a:ext cx="470000" cy="400110"/>
          </a:xfrm>
          <a:prstGeom prst="rect">
            <a:avLst/>
          </a:prstGeom>
          <a:solidFill>
            <a:srgbClr val="C9B5AC"/>
          </a:solidFill>
          <a:ln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chemeClr val="bg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2561DE8-DBA1-4044-957D-B6A887A412FF}"/>
              </a:ext>
            </a:extLst>
          </p:cNvPr>
          <p:cNvGrpSpPr/>
          <p:nvPr/>
        </p:nvGrpSpPr>
        <p:grpSpPr>
          <a:xfrm>
            <a:off x="7979233" y="3600976"/>
            <a:ext cx="2477305" cy="1205615"/>
            <a:chOff x="8784483" y="2133650"/>
            <a:chExt cx="2477305" cy="1205615"/>
          </a:xfrm>
        </p:grpSpPr>
        <p:sp>
          <p:nvSpPr>
            <p:cNvPr id="34" name="TextBox 51">
              <a:extLst>
                <a:ext uri="{FF2B5EF4-FFF2-40B4-BE49-F238E27FC236}">
                  <a16:creationId xmlns:a16="http://schemas.microsoft.com/office/drawing/2014/main" id="{DB9A1C67-03D1-4C64-A111-681C1AC4E0BB}"/>
                </a:ext>
              </a:extLst>
            </p:cNvPr>
            <p:cNvSpPr txBox="1"/>
            <p:nvPr/>
          </p:nvSpPr>
          <p:spPr>
            <a:xfrm>
              <a:off x="8785373" y="2477491"/>
              <a:ext cx="213394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5" name="TextBox 52">
              <a:extLst>
                <a:ext uri="{FF2B5EF4-FFF2-40B4-BE49-F238E27FC236}">
                  <a16:creationId xmlns:a16="http://schemas.microsoft.com/office/drawing/2014/main" id="{99D4E6CA-07CF-4D5B-B47C-2A9171E5B2D1}"/>
                </a:ext>
              </a:extLst>
            </p:cNvPr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文本框 29">
            <a:extLst>
              <a:ext uri="{FF2B5EF4-FFF2-40B4-BE49-F238E27FC236}">
                <a16:creationId xmlns:a16="http://schemas.microsoft.com/office/drawing/2014/main" id="{B69A33F6-7429-4142-A233-0FE032792E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6148" y="3053681"/>
            <a:ext cx="470000" cy="400110"/>
          </a:xfrm>
          <a:prstGeom prst="rect">
            <a:avLst/>
          </a:prstGeom>
          <a:solidFill>
            <a:srgbClr val="928681"/>
          </a:solidFill>
          <a:ln>
            <a:noFill/>
          </a:ln>
          <a:effectLst>
            <a:outerShdw blurRad="190500" dist="63500" dir="2700000" algn="tl" rotWithShape="0">
              <a:prstClr val="black">
                <a:alpha val="30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dirty="0"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chemeClr val="bg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015896" y="399098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1" name="矩形 40"/>
          <p:cNvSpPr/>
          <p:nvPr/>
        </p:nvSpPr>
        <p:spPr>
          <a:xfrm>
            <a:off x="449034" y="253954"/>
            <a:ext cx="688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7596437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val="1115770514"/>
              </p:ext>
            </p:extLst>
          </p:nvPr>
        </p:nvGraphicFramePr>
        <p:xfrm>
          <a:off x="7763144" y="1344992"/>
          <a:ext cx="4147840" cy="4390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" name="矩形 36"/>
          <p:cNvSpPr/>
          <p:nvPr/>
        </p:nvSpPr>
        <p:spPr>
          <a:xfrm>
            <a:off x="2146236" y="1747525"/>
            <a:ext cx="397704" cy="3282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133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A.</a:t>
            </a:r>
            <a:endParaRPr lang="zh-CN" altLang="en-US" sz="2133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TextBox 5"/>
          <p:cNvSpPr txBox="1"/>
          <p:nvPr/>
        </p:nvSpPr>
        <p:spPr>
          <a:xfrm>
            <a:off x="2146236" y="2231734"/>
            <a:ext cx="1885192" cy="484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9" name="TextBox 6"/>
          <p:cNvSpPr txBox="1"/>
          <p:nvPr/>
        </p:nvSpPr>
        <p:spPr>
          <a:xfrm>
            <a:off x="2552846" y="1787326"/>
            <a:ext cx="147302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标题关键字</a:t>
            </a:r>
          </a:p>
        </p:txBody>
      </p:sp>
      <p:sp>
        <p:nvSpPr>
          <p:cNvPr id="40" name="任意多边形 39"/>
          <p:cNvSpPr/>
          <p:nvPr/>
        </p:nvSpPr>
        <p:spPr>
          <a:xfrm>
            <a:off x="1137043" y="1787326"/>
            <a:ext cx="778714" cy="864350"/>
          </a:xfrm>
          <a:custGeom>
            <a:avLst/>
            <a:gdLst>
              <a:gd name="connsiteX0" fmla="*/ 1460180 w 2920360"/>
              <a:gd name="connsiteY0" fmla="*/ 0 h 3241526"/>
              <a:gd name="connsiteX1" fmla="*/ 1620290 w 2920360"/>
              <a:gd name="connsiteY1" fmla="*/ 42589 h 3241526"/>
              <a:gd name="connsiteX2" fmla="*/ 2760176 w 2920360"/>
              <a:gd name="connsiteY2" fmla="*/ 694444 h 3241526"/>
              <a:gd name="connsiteX3" fmla="*/ 2877272 w 2920360"/>
              <a:gd name="connsiteY3" fmla="*/ 810381 h 3241526"/>
              <a:gd name="connsiteX4" fmla="*/ 2920286 w 2920360"/>
              <a:gd name="connsiteY4" fmla="*/ 958261 h 3241526"/>
              <a:gd name="connsiteX5" fmla="*/ 2920286 w 2920360"/>
              <a:gd name="connsiteY5" fmla="*/ 2266702 h 3241526"/>
              <a:gd name="connsiteX6" fmla="*/ 2877272 w 2920360"/>
              <a:gd name="connsiteY6" fmla="*/ 2431145 h 3241526"/>
              <a:gd name="connsiteX7" fmla="*/ 2763761 w 2920360"/>
              <a:gd name="connsiteY7" fmla="*/ 2544716 h 3241526"/>
              <a:gd name="connsiteX8" fmla="*/ 1623875 w 2920360"/>
              <a:gd name="connsiteY8" fmla="*/ 3196571 h 3241526"/>
              <a:gd name="connsiteX9" fmla="*/ 1460180 w 2920360"/>
              <a:gd name="connsiteY9" fmla="*/ 3241526 h 3241526"/>
              <a:gd name="connsiteX10" fmla="*/ 1295291 w 2920360"/>
              <a:gd name="connsiteY10" fmla="*/ 3195388 h 3241526"/>
              <a:gd name="connsiteX11" fmla="*/ 155404 w 2920360"/>
              <a:gd name="connsiteY11" fmla="*/ 2544716 h 3241526"/>
              <a:gd name="connsiteX12" fmla="*/ 41893 w 2920360"/>
              <a:gd name="connsiteY12" fmla="*/ 2431145 h 3241526"/>
              <a:gd name="connsiteX13" fmla="*/ 74 w 2920360"/>
              <a:gd name="connsiteY13" fmla="*/ 2269068 h 3241526"/>
              <a:gd name="connsiteX14" fmla="*/ 74 w 2920360"/>
              <a:gd name="connsiteY14" fmla="*/ 965359 h 3241526"/>
              <a:gd name="connsiteX15" fmla="*/ 41893 w 2920360"/>
              <a:gd name="connsiteY15" fmla="*/ 810381 h 3241526"/>
              <a:gd name="connsiteX16" fmla="*/ 156599 w 2920360"/>
              <a:gd name="connsiteY16" fmla="*/ 696810 h 3241526"/>
              <a:gd name="connsiteX17" fmla="*/ 1301265 w 2920360"/>
              <a:gd name="connsiteY17" fmla="*/ 42589 h 3241526"/>
              <a:gd name="connsiteX18" fmla="*/ 1460180 w 2920360"/>
              <a:gd name="connsiteY18" fmla="*/ 0 h 324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20360" h="3241526">
                <a:moveTo>
                  <a:pt x="1460180" y="0"/>
                </a:moveTo>
                <a:cubicBezTo>
                  <a:pt x="1518728" y="0"/>
                  <a:pt x="1572496" y="15379"/>
                  <a:pt x="1620290" y="42589"/>
                </a:cubicBezTo>
                <a:lnTo>
                  <a:pt x="2760176" y="694444"/>
                </a:lnTo>
                <a:cubicBezTo>
                  <a:pt x="2806776" y="721653"/>
                  <a:pt x="2848595" y="760694"/>
                  <a:pt x="2877272" y="810381"/>
                </a:cubicBezTo>
                <a:cubicBezTo>
                  <a:pt x="2904753" y="856520"/>
                  <a:pt x="2919091" y="907391"/>
                  <a:pt x="2920286" y="958261"/>
                </a:cubicBezTo>
                <a:lnTo>
                  <a:pt x="2920286" y="2266702"/>
                </a:lnTo>
                <a:cubicBezTo>
                  <a:pt x="2921481" y="2322305"/>
                  <a:pt x="2908338" y="2379091"/>
                  <a:pt x="2877272" y="2431145"/>
                </a:cubicBezTo>
                <a:cubicBezTo>
                  <a:pt x="2849790" y="2479649"/>
                  <a:pt x="2810360" y="2518689"/>
                  <a:pt x="2763761" y="2544716"/>
                </a:cubicBezTo>
                <a:lnTo>
                  <a:pt x="1623875" y="3196571"/>
                </a:lnTo>
                <a:cubicBezTo>
                  <a:pt x="1576081" y="3224964"/>
                  <a:pt x="1519923" y="3241526"/>
                  <a:pt x="1460180" y="3241526"/>
                </a:cubicBezTo>
                <a:cubicBezTo>
                  <a:pt x="1399243" y="3241526"/>
                  <a:pt x="1343085" y="3224964"/>
                  <a:pt x="1295291" y="3195388"/>
                </a:cubicBezTo>
                <a:lnTo>
                  <a:pt x="155404" y="2544716"/>
                </a:lnTo>
                <a:cubicBezTo>
                  <a:pt x="110000" y="2517506"/>
                  <a:pt x="70570" y="2479649"/>
                  <a:pt x="41893" y="2431145"/>
                </a:cubicBezTo>
                <a:cubicBezTo>
                  <a:pt x="12022" y="2380274"/>
                  <a:pt x="-1121" y="2324671"/>
                  <a:pt x="74" y="2269068"/>
                </a:cubicBezTo>
                <a:lnTo>
                  <a:pt x="74" y="965359"/>
                </a:lnTo>
                <a:cubicBezTo>
                  <a:pt x="74" y="913306"/>
                  <a:pt x="13217" y="858886"/>
                  <a:pt x="41893" y="810381"/>
                </a:cubicBezTo>
                <a:cubicBezTo>
                  <a:pt x="70570" y="761877"/>
                  <a:pt x="110000" y="722836"/>
                  <a:pt x="156599" y="696810"/>
                </a:cubicBezTo>
                <a:lnTo>
                  <a:pt x="1301265" y="42589"/>
                </a:lnTo>
                <a:cubicBezTo>
                  <a:pt x="1347864" y="15379"/>
                  <a:pt x="1401633" y="0"/>
                  <a:pt x="146018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Box 27"/>
          <p:cNvSpPr txBox="1"/>
          <p:nvPr/>
        </p:nvSpPr>
        <p:spPr>
          <a:xfrm>
            <a:off x="1270016" y="2055765"/>
            <a:ext cx="54502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10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517293" y="1747525"/>
            <a:ext cx="397704" cy="3282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133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B.</a:t>
            </a:r>
            <a:endParaRPr lang="zh-CN" altLang="en-US" sz="2133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5"/>
          <p:cNvSpPr txBox="1"/>
          <p:nvPr/>
        </p:nvSpPr>
        <p:spPr>
          <a:xfrm>
            <a:off x="5517293" y="2231734"/>
            <a:ext cx="1885192" cy="512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44" name="TextBox 6"/>
          <p:cNvSpPr txBox="1"/>
          <p:nvPr/>
        </p:nvSpPr>
        <p:spPr>
          <a:xfrm>
            <a:off x="5923903" y="1787326"/>
            <a:ext cx="147302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标题关键字</a:t>
            </a:r>
          </a:p>
        </p:txBody>
      </p:sp>
      <p:sp>
        <p:nvSpPr>
          <p:cNvPr id="45" name="任意多边形 44"/>
          <p:cNvSpPr/>
          <p:nvPr/>
        </p:nvSpPr>
        <p:spPr>
          <a:xfrm>
            <a:off x="4508100" y="1787326"/>
            <a:ext cx="778714" cy="864350"/>
          </a:xfrm>
          <a:custGeom>
            <a:avLst/>
            <a:gdLst>
              <a:gd name="connsiteX0" fmla="*/ 1460180 w 2920360"/>
              <a:gd name="connsiteY0" fmla="*/ 0 h 3241526"/>
              <a:gd name="connsiteX1" fmla="*/ 1620290 w 2920360"/>
              <a:gd name="connsiteY1" fmla="*/ 42589 h 3241526"/>
              <a:gd name="connsiteX2" fmla="*/ 2760176 w 2920360"/>
              <a:gd name="connsiteY2" fmla="*/ 694444 h 3241526"/>
              <a:gd name="connsiteX3" fmla="*/ 2877272 w 2920360"/>
              <a:gd name="connsiteY3" fmla="*/ 810381 h 3241526"/>
              <a:gd name="connsiteX4" fmla="*/ 2920286 w 2920360"/>
              <a:gd name="connsiteY4" fmla="*/ 958261 h 3241526"/>
              <a:gd name="connsiteX5" fmla="*/ 2920286 w 2920360"/>
              <a:gd name="connsiteY5" fmla="*/ 2266702 h 3241526"/>
              <a:gd name="connsiteX6" fmla="*/ 2877272 w 2920360"/>
              <a:gd name="connsiteY6" fmla="*/ 2431145 h 3241526"/>
              <a:gd name="connsiteX7" fmla="*/ 2763761 w 2920360"/>
              <a:gd name="connsiteY7" fmla="*/ 2544716 h 3241526"/>
              <a:gd name="connsiteX8" fmla="*/ 1623875 w 2920360"/>
              <a:gd name="connsiteY8" fmla="*/ 3196571 h 3241526"/>
              <a:gd name="connsiteX9" fmla="*/ 1460180 w 2920360"/>
              <a:gd name="connsiteY9" fmla="*/ 3241526 h 3241526"/>
              <a:gd name="connsiteX10" fmla="*/ 1295291 w 2920360"/>
              <a:gd name="connsiteY10" fmla="*/ 3195388 h 3241526"/>
              <a:gd name="connsiteX11" fmla="*/ 155404 w 2920360"/>
              <a:gd name="connsiteY11" fmla="*/ 2544716 h 3241526"/>
              <a:gd name="connsiteX12" fmla="*/ 41893 w 2920360"/>
              <a:gd name="connsiteY12" fmla="*/ 2431145 h 3241526"/>
              <a:gd name="connsiteX13" fmla="*/ 74 w 2920360"/>
              <a:gd name="connsiteY13" fmla="*/ 2269068 h 3241526"/>
              <a:gd name="connsiteX14" fmla="*/ 74 w 2920360"/>
              <a:gd name="connsiteY14" fmla="*/ 965359 h 3241526"/>
              <a:gd name="connsiteX15" fmla="*/ 41893 w 2920360"/>
              <a:gd name="connsiteY15" fmla="*/ 810381 h 3241526"/>
              <a:gd name="connsiteX16" fmla="*/ 156599 w 2920360"/>
              <a:gd name="connsiteY16" fmla="*/ 696810 h 3241526"/>
              <a:gd name="connsiteX17" fmla="*/ 1301265 w 2920360"/>
              <a:gd name="connsiteY17" fmla="*/ 42589 h 3241526"/>
              <a:gd name="connsiteX18" fmla="*/ 1460180 w 2920360"/>
              <a:gd name="connsiteY18" fmla="*/ 0 h 324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20360" h="3241526">
                <a:moveTo>
                  <a:pt x="1460180" y="0"/>
                </a:moveTo>
                <a:cubicBezTo>
                  <a:pt x="1518728" y="0"/>
                  <a:pt x="1572496" y="15379"/>
                  <a:pt x="1620290" y="42589"/>
                </a:cubicBezTo>
                <a:lnTo>
                  <a:pt x="2760176" y="694444"/>
                </a:lnTo>
                <a:cubicBezTo>
                  <a:pt x="2806776" y="721653"/>
                  <a:pt x="2848595" y="760694"/>
                  <a:pt x="2877272" y="810381"/>
                </a:cubicBezTo>
                <a:cubicBezTo>
                  <a:pt x="2904753" y="856520"/>
                  <a:pt x="2919091" y="907391"/>
                  <a:pt x="2920286" y="958261"/>
                </a:cubicBezTo>
                <a:lnTo>
                  <a:pt x="2920286" y="2266702"/>
                </a:lnTo>
                <a:cubicBezTo>
                  <a:pt x="2921481" y="2322305"/>
                  <a:pt x="2908338" y="2379091"/>
                  <a:pt x="2877272" y="2431145"/>
                </a:cubicBezTo>
                <a:cubicBezTo>
                  <a:pt x="2849790" y="2479649"/>
                  <a:pt x="2810360" y="2518689"/>
                  <a:pt x="2763761" y="2544716"/>
                </a:cubicBezTo>
                <a:lnTo>
                  <a:pt x="1623875" y="3196571"/>
                </a:lnTo>
                <a:cubicBezTo>
                  <a:pt x="1576081" y="3224964"/>
                  <a:pt x="1519923" y="3241526"/>
                  <a:pt x="1460180" y="3241526"/>
                </a:cubicBezTo>
                <a:cubicBezTo>
                  <a:pt x="1399243" y="3241526"/>
                  <a:pt x="1343085" y="3224964"/>
                  <a:pt x="1295291" y="3195388"/>
                </a:cubicBezTo>
                <a:lnTo>
                  <a:pt x="155404" y="2544716"/>
                </a:lnTo>
                <a:cubicBezTo>
                  <a:pt x="110000" y="2517506"/>
                  <a:pt x="70570" y="2479649"/>
                  <a:pt x="41893" y="2431145"/>
                </a:cubicBezTo>
                <a:cubicBezTo>
                  <a:pt x="12022" y="2380274"/>
                  <a:pt x="-1121" y="2324671"/>
                  <a:pt x="74" y="2269068"/>
                </a:cubicBezTo>
                <a:lnTo>
                  <a:pt x="74" y="965359"/>
                </a:lnTo>
                <a:cubicBezTo>
                  <a:pt x="74" y="913306"/>
                  <a:pt x="13217" y="858886"/>
                  <a:pt x="41893" y="810381"/>
                </a:cubicBezTo>
                <a:cubicBezTo>
                  <a:pt x="70570" y="761877"/>
                  <a:pt x="110000" y="722836"/>
                  <a:pt x="156599" y="696810"/>
                </a:cubicBezTo>
                <a:lnTo>
                  <a:pt x="1301265" y="42589"/>
                </a:lnTo>
                <a:cubicBezTo>
                  <a:pt x="1347864" y="15379"/>
                  <a:pt x="1401633" y="0"/>
                  <a:pt x="1460180" y="0"/>
                </a:cubicBezTo>
                <a:close/>
              </a:path>
            </a:pathLst>
          </a:custGeom>
          <a:solidFill>
            <a:srgbClr val="C9B5A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27"/>
          <p:cNvSpPr txBox="1"/>
          <p:nvPr/>
        </p:nvSpPr>
        <p:spPr>
          <a:xfrm>
            <a:off x="4641073" y="2055765"/>
            <a:ext cx="54502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15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146236" y="3970025"/>
            <a:ext cx="397704" cy="3282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133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C.</a:t>
            </a:r>
            <a:endParaRPr lang="zh-CN" altLang="en-US" sz="2133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5"/>
          <p:cNvSpPr txBox="1"/>
          <p:nvPr/>
        </p:nvSpPr>
        <p:spPr>
          <a:xfrm>
            <a:off x="2146236" y="4454234"/>
            <a:ext cx="1885192" cy="512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49" name="TextBox 6"/>
          <p:cNvSpPr txBox="1"/>
          <p:nvPr/>
        </p:nvSpPr>
        <p:spPr>
          <a:xfrm>
            <a:off x="2552846" y="4009826"/>
            <a:ext cx="147302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标题关键字</a:t>
            </a:r>
          </a:p>
        </p:txBody>
      </p:sp>
      <p:sp>
        <p:nvSpPr>
          <p:cNvPr id="50" name="任意多边形 49"/>
          <p:cNvSpPr/>
          <p:nvPr/>
        </p:nvSpPr>
        <p:spPr>
          <a:xfrm>
            <a:off x="1137043" y="4009826"/>
            <a:ext cx="778714" cy="864350"/>
          </a:xfrm>
          <a:custGeom>
            <a:avLst/>
            <a:gdLst>
              <a:gd name="connsiteX0" fmla="*/ 1460180 w 2920360"/>
              <a:gd name="connsiteY0" fmla="*/ 0 h 3241526"/>
              <a:gd name="connsiteX1" fmla="*/ 1620290 w 2920360"/>
              <a:gd name="connsiteY1" fmla="*/ 42589 h 3241526"/>
              <a:gd name="connsiteX2" fmla="*/ 2760176 w 2920360"/>
              <a:gd name="connsiteY2" fmla="*/ 694444 h 3241526"/>
              <a:gd name="connsiteX3" fmla="*/ 2877272 w 2920360"/>
              <a:gd name="connsiteY3" fmla="*/ 810381 h 3241526"/>
              <a:gd name="connsiteX4" fmla="*/ 2920286 w 2920360"/>
              <a:gd name="connsiteY4" fmla="*/ 958261 h 3241526"/>
              <a:gd name="connsiteX5" fmla="*/ 2920286 w 2920360"/>
              <a:gd name="connsiteY5" fmla="*/ 2266702 h 3241526"/>
              <a:gd name="connsiteX6" fmla="*/ 2877272 w 2920360"/>
              <a:gd name="connsiteY6" fmla="*/ 2431145 h 3241526"/>
              <a:gd name="connsiteX7" fmla="*/ 2763761 w 2920360"/>
              <a:gd name="connsiteY7" fmla="*/ 2544716 h 3241526"/>
              <a:gd name="connsiteX8" fmla="*/ 1623875 w 2920360"/>
              <a:gd name="connsiteY8" fmla="*/ 3196571 h 3241526"/>
              <a:gd name="connsiteX9" fmla="*/ 1460180 w 2920360"/>
              <a:gd name="connsiteY9" fmla="*/ 3241526 h 3241526"/>
              <a:gd name="connsiteX10" fmla="*/ 1295291 w 2920360"/>
              <a:gd name="connsiteY10" fmla="*/ 3195388 h 3241526"/>
              <a:gd name="connsiteX11" fmla="*/ 155404 w 2920360"/>
              <a:gd name="connsiteY11" fmla="*/ 2544716 h 3241526"/>
              <a:gd name="connsiteX12" fmla="*/ 41893 w 2920360"/>
              <a:gd name="connsiteY12" fmla="*/ 2431145 h 3241526"/>
              <a:gd name="connsiteX13" fmla="*/ 74 w 2920360"/>
              <a:gd name="connsiteY13" fmla="*/ 2269068 h 3241526"/>
              <a:gd name="connsiteX14" fmla="*/ 74 w 2920360"/>
              <a:gd name="connsiteY14" fmla="*/ 965359 h 3241526"/>
              <a:gd name="connsiteX15" fmla="*/ 41893 w 2920360"/>
              <a:gd name="connsiteY15" fmla="*/ 810381 h 3241526"/>
              <a:gd name="connsiteX16" fmla="*/ 156599 w 2920360"/>
              <a:gd name="connsiteY16" fmla="*/ 696810 h 3241526"/>
              <a:gd name="connsiteX17" fmla="*/ 1301265 w 2920360"/>
              <a:gd name="connsiteY17" fmla="*/ 42589 h 3241526"/>
              <a:gd name="connsiteX18" fmla="*/ 1460180 w 2920360"/>
              <a:gd name="connsiteY18" fmla="*/ 0 h 324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20360" h="3241526">
                <a:moveTo>
                  <a:pt x="1460180" y="0"/>
                </a:moveTo>
                <a:cubicBezTo>
                  <a:pt x="1518728" y="0"/>
                  <a:pt x="1572496" y="15379"/>
                  <a:pt x="1620290" y="42589"/>
                </a:cubicBezTo>
                <a:lnTo>
                  <a:pt x="2760176" y="694444"/>
                </a:lnTo>
                <a:cubicBezTo>
                  <a:pt x="2806776" y="721653"/>
                  <a:pt x="2848595" y="760694"/>
                  <a:pt x="2877272" y="810381"/>
                </a:cubicBezTo>
                <a:cubicBezTo>
                  <a:pt x="2904753" y="856520"/>
                  <a:pt x="2919091" y="907391"/>
                  <a:pt x="2920286" y="958261"/>
                </a:cubicBezTo>
                <a:lnTo>
                  <a:pt x="2920286" y="2266702"/>
                </a:lnTo>
                <a:cubicBezTo>
                  <a:pt x="2921481" y="2322305"/>
                  <a:pt x="2908338" y="2379091"/>
                  <a:pt x="2877272" y="2431145"/>
                </a:cubicBezTo>
                <a:cubicBezTo>
                  <a:pt x="2849790" y="2479649"/>
                  <a:pt x="2810360" y="2518689"/>
                  <a:pt x="2763761" y="2544716"/>
                </a:cubicBezTo>
                <a:lnTo>
                  <a:pt x="1623875" y="3196571"/>
                </a:lnTo>
                <a:cubicBezTo>
                  <a:pt x="1576081" y="3224964"/>
                  <a:pt x="1519923" y="3241526"/>
                  <a:pt x="1460180" y="3241526"/>
                </a:cubicBezTo>
                <a:cubicBezTo>
                  <a:pt x="1399243" y="3241526"/>
                  <a:pt x="1343085" y="3224964"/>
                  <a:pt x="1295291" y="3195388"/>
                </a:cubicBezTo>
                <a:lnTo>
                  <a:pt x="155404" y="2544716"/>
                </a:lnTo>
                <a:cubicBezTo>
                  <a:pt x="110000" y="2517506"/>
                  <a:pt x="70570" y="2479649"/>
                  <a:pt x="41893" y="2431145"/>
                </a:cubicBezTo>
                <a:cubicBezTo>
                  <a:pt x="12022" y="2380274"/>
                  <a:pt x="-1121" y="2324671"/>
                  <a:pt x="74" y="2269068"/>
                </a:cubicBezTo>
                <a:lnTo>
                  <a:pt x="74" y="965359"/>
                </a:lnTo>
                <a:cubicBezTo>
                  <a:pt x="74" y="913306"/>
                  <a:pt x="13217" y="858886"/>
                  <a:pt x="41893" y="810381"/>
                </a:cubicBezTo>
                <a:cubicBezTo>
                  <a:pt x="70570" y="761877"/>
                  <a:pt x="110000" y="722836"/>
                  <a:pt x="156599" y="696810"/>
                </a:cubicBezTo>
                <a:lnTo>
                  <a:pt x="1301265" y="42589"/>
                </a:lnTo>
                <a:cubicBezTo>
                  <a:pt x="1347864" y="15379"/>
                  <a:pt x="1401633" y="0"/>
                  <a:pt x="1460180" y="0"/>
                </a:cubicBezTo>
                <a:close/>
              </a:path>
            </a:pathLst>
          </a:custGeom>
          <a:solidFill>
            <a:srgbClr val="92868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Box 27"/>
          <p:cNvSpPr txBox="1"/>
          <p:nvPr/>
        </p:nvSpPr>
        <p:spPr>
          <a:xfrm>
            <a:off x="1270016" y="4278265"/>
            <a:ext cx="54502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30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517293" y="3970025"/>
            <a:ext cx="397704" cy="3282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133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D.</a:t>
            </a:r>
            <a:endParaRPr lang="zh-CN" altLang="en-US" sz="2133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5"/>
          <p:cNvSpPr txBox="1"/>
          <p:nvPr/>
        </p:nvSpPr>
        <p:spPr>
          <a:xfrm>
            <a:off x="5517293" y="4454234"/>
            <a:ext cx="1885192" cy="5129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54" name="TextBox 6"/>
          <p:cNvSpPr txBox="1"/>
          <p:nvPr/>
        </p:nvSpPr>
        <p:spPr>
          <a:xfrm>
            <a:off x="5923903" y="4009826"/>
            <a:ext cx="147302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标题关键字</a:t>
            </a:r>
          </a:p>
        </p:txBody>
      </p:sp>
      <p:sp>
        <p:nvSpPr>
          <p:cNvPr id="55" name="任意多边形 54"/>
          <p:cNvSpPr/>
          <p:nvPr/>
        </p:nvSpPr>
        <p:spPr>
          <a:xfrm>
            <a:off x="4508100" y="4009826"/>
            <a:ext cx="778714" cy="864350"/>
          </a:xfrm>
          <a:custGeom>
            <a:avLst/>
            <a:gdLst>
              <a:gd name="connsiteX0" fmla="*/ 1460180 w 2920360"/>
              <a:gd name="connsiteY0" fmla="*/ 0 h 3241526"/>
              <a:gd name="connsiteX1" fmla="*/ 1620290 w 2920360"/>
              <a:gd name="connsiteY1" fmla="*/ 42589 h 3241526"/>
              <a:gd name="connsiteX2" fmla="*/ 2760176 w 2920360"/>
              <a:gd name="connsiteY2" fmla="*/ 694444 h 3241526"/>
              <a:gd name="connsiteX3" fmla="*/ 2877272 w 2920360"/>
              <a:gd name="connsiteY3" fmla="*/ 810381 h 3241526"/>
              <a:gd name="connsiteX4" fmla="*/ 2920286 w 2920360"/>
              <a:gd name="connsiteY4" fmla="*/ 958261 h 3241526"/>
              <a:gd name="connsiteX5" fmla="*/ 2920286 w 2920360"/>
              <a:gd name="connsiteY5" fmla="*/ 2266702 h 3241526"/>
              <a:gd name="connsiteX6" fmla="*/ 2877272 w 2920360"/>
              <a:gd name="connsiteY6" fmla="*/ 2431145 h 3241526"/>
              <a:gd name="connsiteX7" fmla="*/ 2763761 w 2920360"/>
              <a:gd name="connsiteY7" fmla="*/ 2544716 h 3241526"/>
              <a:gd name="connsiteX8" fmla="*/ 1623875 w 2920360"/>
              <a:gd name="connsiteY8" fmla="*/ 3196571 h 3241526"/>
              <a:gd name="connsiteX9" fmla="*/ 1460180 w 2920360"/>
              <a:gd name="connsiteY9" fmla="*/ 3241526 h 3241526"/>
              <a:gd name="connsiteX10" fmla="*/ 1295291 w 2920360"/>
              <a:gd name="connsiteY10" fmla="*/ 3195388 h 3241526"/>
              <a:gd name="connsiteX11" fmla="*/ 155404 w 2920360"/>
              <a:gd name="connsiteY11" fmla="*/ 2544716 h 3241526"/>
              <a:gd name="connsiteX12" fmla="*/ 41893 w 2920360"/>
              <a:gd name="connsiteY12" fmla="*/ 2431145 h 3241526"/>
              <a:gd name="connsiteX13" fmla="*/ 74 w 2920360"/>
              <a:gd name="connsiteY13" fmla="*/ 2269068 h 3241526"/>
              <a:gd name="connsiteX14" fmla="*/ 74 w 2920360"/>
              <a:gd name="connsiteY14" fmla="*/ 965359 h 3241526"/>
              <a:gd name="connsiteX15" fmla="*/ 41893 w 2920360"/>
              <a:gd name="connsiteY15" fmla="*/ 810381 h 3241526"/>
              <a:gd name="connsiteX16" fmla="*/ 156599 w 2920360"/>
              <a:gd name="connsiteY16" fmla="*/ 696810 h 3241526"/>
              <a:gd name="connsiteX17" fmla="*/ 1301265 w 2920360"/>
              <a:gd name="connsiteY17" fmla="*/ 42589 h 3241526"/>
              <a:gd name="connsiteX18" fmla="*/ 1460180 w 2920360"/>
              <a:gd name="connsiteY18" fmla="*/ 0 h 324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20360" h="3241526">
                <a:moveTo>
                  <a:pt x="1460180" y="0"/>
                </a:moveTo>
                <a:cubicBezTo>
                  <a:pt x="1518728" y="0"/>
                  <a:pt x="1572496" y="15379"/>
                  <a:pt x="1620290" y="42589"/>
                </a:cubicBezTo>
                <a:lnTo>
                  <a:pt x="2760176" y="694444"/>
                </a:lnTo>
                <a:cubicBezTo>
                  <a:pt x="2806776" y="721653"/>
                  <a:pt x="2848595" y="760694"/>
                  <a:pt x="2877272" y="810381"/>
                </a:cubicBezTo>
                <a:cubicBezTo>
                  <a:pt x="2904753" y="856520"/>
                  <a:pt x="2919091" y="907391"/>
                  <a:pt x="2920286" y="958261"/>
                </a:cubicBezTo>
                <a:lnTo>
                  <a:pt x="2920286" y="2266702"/>
                </a:lnTo>
                <a:cubicBezTo>
                  <a:pt x="2921481" y="2322305"/>
                  <a:pt x="2908338" y="2379091"/>
                  <a:pt x="2877272" y="2431145"/>
                </a:cubicBezTo>
                <a:cubicBezTo>
                  <a:pt x="2849790" y="2479649"/>
                  <a:pt x="2810360" y="2518689"/>
                  <a:pt x="2763761" y="2544716"/>
                </a:cubicBezTo>
                <a:lnTo>
                  <a:pt x="1623875" y="3196571"/>
                </a:lnTo>
                <a:cubicBezTo>
                  <a:pt x="1576081" y="3224964"/>
                  <a:pt x="1519923" y="3241526"/>
                  <a:pt x="1460180" y="3241526"/>
                </a:cubicBezTo>
                <a:cubicBezTo>
                  <a:pt x="1399243" y="3241526"/>
                  <a:pt x="1343085" y="3224964"/>
                  <a:pt x="1295291" y="3195388"/>
                </a:cubicBezTo>
                <a:lnTo>
                  <a:pt x="155404" y="2544716"/>
                </a:lnTo>
                <a:cubicBezTo>
                  <a:pt x="110000" y="2517506"/>
                  <a:pt x="70570" y="2479649"/>
                  <a:pt x="41893" y="2431145"/>
                </a:cubicBezTo>
                <a:cubicBezTo>
                  <a:pt x="12022" y="2380274"/>
                  <a:pt x="-1121" y="2324671"/>
                  <a:pt x="74" y="2269068"/>
                </a:cubicBezTo>
                <a:lnTo>
                  <a:pt x="74" y="965359"/>
                </a:lnTo>
                <a:cubicBezTo>
                  <a:pt x="74" y="913306"/>
                  <a:pt x="13217" y="858886"/>
                  <a:pt x="41893" y="810381"/>
                </a:cubicBezTo>
                <a:cubicBezTo>
                  <a:pt x="70570" y="761877"/>
                  <a:pt x="110000" y="722836"/>
                  <a:pt x="156599" y="696810"/>
                </a:cubicBezTo>
                <a:lnTo>
                  <a:pt x="1301265" y="42589"/>
                </a:lnTo>
                <a:cubicBezTo>
                  <a:pt x="1347864" y="15379"/>
                  <a:pt x="1401633" y="0"/>
                  <a:pt x="1460180" y="0"/>
                </a:cubicBezTo>
                <a:close/>
              </a:path>
            </a:pathLst>
          </a:custGeom>
          <a:solidFill>
            <a:srgbClr val="4A5A6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TextBox 27"/>
          <p:cNvSpPr txBox="1"/>
          <p:nvPr/>
        </p:nvSpPr>
        <p:spPr>
          <a:xfrm>
            <a:off x="4641073" y="4278265"/>
            <a:ext cx="54502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55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9284615" y="2909327"/>
            <a:ext cx="1104898" cy="1060698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rgbClr val="4A5A6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15896" y="399098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1" name="矩形 30"/>
          <p:cNvSpPr/>
          <p:nvPr/>
        </p:nvSpPr>
        <p:spPr>
          <a:xfrm>
            <a:off x="449034" y="253954"/>
            <a:ext cx="688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4655057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: 空心 22">
            <a:extLst>
              <a:ext uri="{FF2B5EF4-FFF2-40B4-BE49-F238E27FC236}">
                <a16:creationId xmlns:a16="http://schemas.microsoft.com/office/drawing/2014/main" id="{26294AE6-215C-49FC-B009-FD82D267CA0D}"/>
              </a:ext>
            </a:extLst>
          </p:cNvPr>
          <p:cNvSpPr/>
          <p:nvPr/>
        </p:nvSpPr>
        <p:spPr>
          <a:xfrm>
            <a:off x="1605743" y="3007032"/>
            <a:ext cx="2177814" cy="2177812"/>
          </a:xfrm>
          <a:prstGeom prst="donut">
            <a:avLst>
              <a:gd name="adj" fmla="val 8549"/>
            </a:avLst>
          </a:prstGeom>
          <a:solidFill>
            <a:srgbClr val="92868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6B7D5D22-18C4-4C57-97E2-C432F7C7DB50}"/>
              </a:ext>
            </a:extLst>
          </p:cNvPr>
          <p:cNvSpPr/>
          <p:nvPr/>
        </p:nvSpPr>
        <p:spPr>
          <a:xfrm>
            <a:off x="1898577" y="3299866"/>
            <a:ext cx="1592146" cy="1592144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圆: 空心 25">
            <a:extLst>
              <a:ext uri="{FF2B5EF4-FFF2-40B4-BE49-F238E27FC236}">
                <a16:creationId xmlns:a16="http://schemas.microsoft.com/office/drawing/2014/main" id="{25696E31-A32B-4705-8C91-8738E4C182D7}"/>
              </a:ext>
            </a:extLst>
          </p:cNvPr>
          <p:cNvSpPr/>
          <p:nvPr/>
        </p:nvSpPr>
        <p:spPr>
          <a:xfrm>
            <a:off x="4681685" y="1656563"/>
            <a:ext cx="2834174" cy="2834172"/>
          </a:xfrm>
          <a:prstGeom prst="donut">
            <a:avLst>
              <a:gd name="adj" fmla="val 8549"/>
            </a:avLst>
          </a:prstGeom>
          <a:solidFill>
            <a:srgbClr val="4A5A69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C58F7721-C5C7-4B07-9E1E-34B6278A3CC4}"/>
              </a:ext>
            </a:extLst>
          </p:cNvPr>
          <p:cNvSpPr/>
          <p:nvPr/>
        </p:nvSpPr>
        <p:spPr>
          <a:xfrm>
            <a:off x="5062775" y="2037653"/>
            <a:ext cx="2071994" cy="2071993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圆: 空心 28">
            <a:extLst>
              <a:ext uri="{FF2B5EF4-FFF2-40B4-BE49-F238E27FC236}">
                <a16:creationId xmlns:a16="http://schemas.microsoft.com/office/drawing/2014/main" id="{6C5D8705-F2E2-49DA-BA19-55C3E7D4A754}"/>
              </a:ext>
            </a:extLst>
          </p:cNvPr>
          <p:cNvSpPr/>
          <p:nvPr/>
        </p:nvSpPr>
        <p:spPr>
          <a:xfrm>
            <a:off x="8413987" y="3007032"/>
            <a:ext cx="2177814" cy="2177812"/>
          </a:xfrm>
          <a:prstGeom prst="donut">
            <a:avLst>
              <a:gd name="adj" fmla="val 8549"/>
            </a:avLst>
          </a:prstGeom>
          <a:solidFill>
            <a:srgbClr val="C9B5AC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A5A6EB97-0CBE-46A6-A333-1DD3D1FC00F9}"/>
              </a:ext>
            </a:extLst>
          </p:cNvPr>
          <p:cNvSpPr/>
          <p:nvPr/>
        </p:nvSpPr>
        <p:spPr>
          <a:xfrm>
            <a:off x="8706821" y="3299866"/>
            <a:ext cx="1592146" cy="1592144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4" name="组合 11">
            <a:extLst>
              <a:ext uri="{FF2B5EF4-FFF2-40B4-BE49-F238E27FC236}">
                <a16:creationId xmlns:a16="http://schemas.microsoft.com/office/drawing/2014/main" id="{1133A9B8-A610-42A8-85B0-3962E6F6802E}"/>
              </a:ext>
            </a:extLst>
          </p:cNvPr>
          <p:cNvGrpSpPr>
            <a:grpSpLocks/>
          </p:cNvGrpSpPr>
          <p:nvPr/>
        </p:nvGrpSpPr>
        <p:grpSpPr bwMode="auto">
          <a:xfrm>
            <a:off x="1059791" y="1859435"/>
            <a:ext cx="3343934" cy="816548"/>
            <a:chOff x="401855" y="5121882"/>
            <a:chExt cx="3344515" cy="817161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DCD4979B-E493-4B75-A6A2-95AF14BD7E09}"/>
                </a:ext>
              </a:extLst>
            </p:cNvPr>
            <p:cNvSpPr/>
            <p:nvPr/>
          </p:nvSpPr>
          <p:spPr bwMode="auto">
            <a:xfrm>
              <a:off x="401855" y="5460796"/>
              <a:ext cx="3344515" cy="47824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E36438E-16F3-426C-AA68-621B20E3F644}"/>
                </a:ext>
              </a:extLst>
            </p:cNvPr>
            <p:cNvSpPr txBox="1"/>
            <p:nvPr/>
          </p:nvSpPr>
          <p:spPr>
            <a:xfrm>
              <a:off x="1151683" y="5121882"/>
              <a:ext cx="1844860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>
                <a:defRPr/>
              </a:pPr>
              <a:r>
                <a:rPr lang="zh-CN" altLang="en-US" sz="18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43" name="矩形 42"/>
          <p:cNvSpPr/>
          <p:nvPr/>
        </p:nvSpPr>
        <p:spPr>
          <a:xfrm>
            <a:off x="2015896" y="399098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4" name="矩形 43"/>
          <p:cNvSpPr/>
          <p:nvPr/>
        </p:nvSpPr>
        <p:spPr>
          <a:xfrm>
            <a:off x="449034" y="253954"/>
            <a:ext cx="688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grpSp>
        <p:nvGrpSpPr>
          <p:cNvPr id="45" name="组合 11">
            <a:extLst>
              <a:ext uri="{FF2B5EF4-FFF2-40B4-BE49-F238E27FC236}">
                <a16:creationId xmlns:a16="http://schemas.microsoft.com/office/drawing/2014/main" id="{1133A9B8-A610-42A8-85B0-3962E6F6802E}"/>
              </a:ext>
            </a:extLst>
          </p:cNvPr>
          <p:cNvGrpSpPr>
            <a:grpSpLocks/>
          </p:cNvGrpSpPr>
          <p:nvPr/>
        </p:nvGrpSpPr>
        <p:grpSpPr bwMode="auto">
          <a:xfrm>
            <a:off x="4426805" y="4638977"/>
            <a:ext cx="3343934" cy="816548"/>
            <a:chOff x="401855" y="5121882"/>
            <a:chExt cx="3344515" cy="817161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DCD4979B-E493-4B75-A6A2-95AF14BD7E09}"/>
                </a:ext>
              </a:extLst>
            </p:cNvPr>
            <p:cNvSpPr/>
            <p:nvPr/>
          </p:nvSpPr>
          <p:spPr bwMode="auto">
            <a:xfrm>
              <a:off x="401855" y="5460796"/>
              <a:ext cx="3344515" cy="47824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E36438E-16F3-426C-AA68-621B20E3F644}"/>
                </a:ext>
              </a:extLst>
            </p:cNvPr>
            <p:cNvSpPr txBox="1"/>
            <p:nvPr/>
          </p:nvSpPr>
          <p:spPr>
            <a:xfrm>
              <a:off x="1151683" y="5121882"/>
              <a:ext cx="1844860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>
                <a:defRPr/>
              </a:pPr>
              <a:r>
                <a:rPr lang="zh-CN" altLang="en-US" sz="18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8" name="组合 11">
            <a:extLst>
              <a:ext uri="{FF2B5EF4-FFF2-40B4-BE49-F238E27FC236}">
                <a16:creationId xmlns:a16="http://schemas.microsoft.com/office/drawing/2014/main" id="{1133A9B8-A610-42A8-85B0-3962E6F6802E}"/>
              </a:ext>
            </a:extLst>
          </p:cNvPr>
          <p:cNvGrpSpPr>
            <a:grpSpLocks/>
          </p:cNvGrpSpPr>
          <p:nvPr/>
        </p:nvGrpSpPr>
        <p:grpSpPr bwMode="auto">
          <a:xfrm>
            <a:off x="7830927" y="1859435"/>
            <a:ext cx="3343934" cy="816548"/>
            <a:chOff x="401855" y="5121882"/>
            <a:chExt cx="3344515" cy="817161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DCD4979B-E493-4B75-A6A2-95AF14BD7E09}"/>
                </a:ext>
              </a:extLst>
            </p:cNvPr>
            <p:cNvSpPr/>
            <p:nvPr/>
          </p:nvSpPr>
          <p:spPr bwMode="auto">
            <a:xfrm>
              <a:off x="401855" y="5460796"/>
              <a:ext cx="3344515" cy="47824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E36438E-16F3-426C-AA68-621B20E3F644}"/>
                </a:ext>
              </a:extLst>
            </p:cNvPr>
            <p:cNvSpPr txBox="1"/>
            <p:nvPr/>
          </p:nvSpPr>
          <p:spPr>
            <a:xfrm>
              <a:off x="1151683" y="5121882"/>
              <a:ext cx="1844860" cy="36933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>
                <a:defRPr sz="2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Segoe UI Light" panose="020B0502040204020203" pitchFamily="34" charset="0"/>
                </a:defRPr>
              </a:lvl1pPr>
            </a:lstStyle>
            <a:p>
              <a:pPr algn="ctr">
                <a:defRPr/>
              </a:pPr>
              <a:r>
                <a:rPr lang="zh-CN" altLang="en-US" sz="18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9303688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673673" y="3105204"/>
            <a:ext cx="264577" cy="284743"/>
            <a:chOff x="8360619" y="2606702"/>
            <a:chExt cx="426717" cy="459241"/>
          </a:xfrm>
          <a:gradFill>
            <a:gsLst>
              <a:gs pos="0">
                <a:srgbClr val="92BFB5"/>
              </a:gs>
              <a:gs pos="100000">
                <a:srgbClr val="52A4AE"/>
              </a:gs>
            </a:gsLst>
            <a:lin ang="5400000" scaled="1"/>
          </a:gradFill>
        </p:grpSpPr>
        <p:sp>
          <p:nvSpPr>
            <p:cNvPr id="7" name="Freeform 74"/>
            <p:cNvSpPr>
              <a:spLocks noEditPoints="1"/>
            </p:cNvSpPr>
            <p:nvPr/>
          </p:nvSpPr>
          <p:spPr bwMode="auto">
            <a:xfrm>
              <a:off x="8360619" y="2606702"/>
              <a:ext cx="426717" cy="459241"/>
            </a:xfrm>
            <a:custGeom>
              <a:avLst/>
              <a:gdLst>
                <a:gd name="T0" fmla="*/ 93 w 179"/>
                <a:gd name="T1" fmla="*/ 16 h 192"/>
                <a:gd name="T2" fmla="*/ 93 w 179"/>
                <a:gd name="T3" fmla="*/ 4 h 192"/>
                <a:gd name="T4" fmla="*/ 90 w 179"/>
                <a:gd name="T5" fmla="*/ 0 h 192"/>
                <a:gd name="T6" fmla="*/ 86 w 179"/>
                <a:gd name="T7" fmla="*/ 4 h 192"/>
                <a:gd name="T8" fmla="*/ 86 w 179"/>
                <a:gd name="T9" fmla="*/ 16 h 192"/>
                <a:gd name="T10" fmla="*/ 0 w 179"/>
                <a:gd name="T11" fmla="*/ 75 h 192"/>
                <a:gd name="T12" fmla="*/ 1 w 179"/>
                <a:gd name="T13" fmla="*/ 76 h 192"/>
                <a:gd name="T14" fmla="*/ 86 w 179"/>
                <a:gd name="T15" fmla="*/ 76 h 192"/>
                <a:gd name="T16" fmla="*/ 86 w 179"/>
                <a:gd name="T17" fmla="*/ 77 h 192"/>
                <a:gd name="T18" fmla="*/ 86 w 179"/>
                <a:gd name="T19" fmla="*/ 89 h 192"/>
                <a:gd name="T20" fmla="*/ 4 w 179"/>
                <a:gd name="T21" fmla="*/ 89 h 192"/>
                <a:gd name="T22" fmla="*/ 3 w 179"/>
                <a:gd name="T23" fmla="*/ 90 h 192"/>
                <a:gd name="T24" fmla="*/ 3 w 179"/>
                <a:gd name="T25" fmla="*/ 159 h 192"/>
                <a:gd name="T26" fmla="*/ 4 w 179"/>
                <a:gd name="T27" fmla="*/ 160 h 192"/>
                <a:gd name="T28" fmla="*/ 86 w 179"/>
                <a:gd name="T29" fmla="*/ 160 h 192"/>
                <a:gd name="T30" fmla="*/ 86 w 179"/>
                <a:gd name="T31" fmla="*/ 173 h 192"/>
                <a:gd name="T32" fmla="*/ 74 w 179"/>
                <a:gd name="T33" fmla="*/ 185 h 192"/>
                <a:gd name="T34" fmla="*/ 72 w 179"/>
                <a:gd name="T35" fmla="*/ 185 h 192"/>
                <a:gd name="T36" fmla="*/ 60 w 179"/>
                <a:gd name="T37" fmla="*/ 173 h 192"/>
                <a:gd name="T38" fmla="*/ 56 w 179"/>
                <a:gd name="T39" fmla="*/ 169 h 192"/>
                <a:gd name="T40" fmla="*/ 52 w 179"/>
                <a:gd name="T41" fmla="*/ 173 h 192"/>
                <a:gd name="T42" fmla="*/ 72 w 179"/>
                <a:gd name="T43" fmla="*/ 192 h 192"/>
                <a:gd name="T44" fmla="*/ 74 w 179"/>
                <a:gd name="T45" fmla="*/ 192 h 192"/>
                <a:gd name="T46" fmla="*/ 93 w 179"/>
                <a:gd name="T47" fmla="*/ 173 h 192"/>
                <a:gd name="T48" fmla="*/ 93 w 179"/>
                <a:gd name="T49" fmla="*/ 160 h 192"/>
                <a:gd name="T50" fmla="*/ 175 w 179"/>
                <a:gd name="T51" fmla="*/ 160 h 192"/>
                <a:gd name="T52" fmla="*/ 176 w 179"/>
                <a:gd name="T53" fmla="*/ 159 h 192"/>
                <a:gd name="T54" fmla="*/ 176 w 179"/>
                <a:gd name="T55" fmla="*/ 90 h 192"/>
                <a:gd name="T56" fmla="*/ 175 w 179"/>
                <a:gd name="T57" fmla="*/ 89 h 192"/>
                <a:gd name="T58" fmla="*/ 93 w 179"/>
                <a:gd name="T59" fmla="*/ 89 h 192"/>
                <a:gd name="T60" fmla="*/ 93 w 179"/>
                <a:gd name="T61" fmla="*/ 77 h 192"/>
                <a:gd name="T62" fmla="*/ 93 w 179"/>
                <a:gd name="T63" fmla="*/ 76 h 192"/>
                <a:gd name="T64" fmla="*/ 178 w 179"/>
                <a:gd name="T65" fmla="*/ 76 h 192"/>
                <a:gd name="T66" fmla="*/ 179 w 179"/>
                <a:gd name="T67" fmla="*/ 75 h 192"/>
                <a:gd name="T68" fmla="*/ 93 w 179"/>
                <a:gd name="T69" fmla="*/ 16 h 192"/>
                <a:gd name="T70" fmla="*/ 30 w 179"/>
                <a:gd name="T71" fmla="*/ 129 h 192"/>
                <a:gd name="T72" fmla="*/ 25 w 179"/>
                <a:gd name="T73" fmla="*/ 125 h 192"/>
                <a:gd name="T74" fmla="*/ 30 w 179"/>
                <a:gd name="T75" fmla="*/ 120 h 192"/>
                <a:gd name="T76" fmla="*/ 35 w 179"/>
                <a:gd name="T77" fmla="*/ 125 h 192"/>
                <a:gd name="T78" fmla="*/ 30 w 179"/>
                <a:gd name="T79" fmla="*/ 129 h 192"/>
                <a:gd name="T80" fmla="*/ 149 w 179"/>
                <a:gd name="T81" fmla="*/ 120 h 192"/>
                <a:gd name="T82" fmla="*/ 154 w 179"/>
                <a:gd name="T83" fmla="*/ 125 h 192"/>
                <a:gd name="T84" fmla="*/ 149 w 179"/>
                <a:gd name="T85" fmla="*/ 129 h 192"/>
                <a:gd name="T86" fmla="*/ 144 w 179"/>
                <a:gd name="T87" fmla="*/ 125 h 192"/>
                <a:gd name="T88" fmla="*/ 149 w 179"/>
                <a:gd name="T89" fmla="*/ 120 h 192"/>
                <a:gd name="T90" fmla="*/ 113 w 179"/>
                <a:gd name="T91" fmla="*/ 125 h 192"/>
                <a:gd name="T92" fmla="*/ 90 w 179"/>
                <a:gd name="T93" fmla="*/ 146 h 192"/>
                <a:gd name="T94" fmla="*/ 66 w 179"/>
                <a:gd name="T95" fmla="*/ 125 h 192"/>
                <a:gd name="T96" fmla="*/ 90 w 179"/>
                <a:gd name="T97" fmla="*/ 103 h 192"/>
                <a:gd name="T98" fmla="*/ 113 w 179"/>
                <a:gd name="T99" fmla="*/ 12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9" h="192">
                  <a:moveTo>
                    <a:pt x="93" y="16"/>
                  </a:moveTo>
                  <a:cubicBezTo>
                    <a:pt x="93" y="4"/>
                    <a:pt x="93" y="4"/>
                    <a:pt x="93" y="4"/>
                  </a:cubicBezTo>
                  <a:cubicBezTo>
                    <a:pt x="93" y="2"/>
                    <a:pt x="92" y="0"/>
                    <a:pt x="90" y="0"/>
                  </a:cubicBezTo>
                  <a:cubicBezTo>
                    <a:pt x="87" y="0"/>
                    <a:pt x="86" y="2"/>
                    <a:pt x="86" y="4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38" y="18"/>
                    <a:pt x="0" y="43"/>
                    <a:pt x="0" y="75"/>
                  </a:cubicBezTo>
                  <a:cubicBezTo>
                    <a:pt x="0" y="75"/>
                    <a:pt x="0" y="76"/>
                    <a:pt x="1" y="76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6" y="76"/>
                    <a:pt x="86" y="76"/>
                    <a:pt x="86" y="77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3" y="89"/>
                    <a:pt x="3" y="89"/>
                    <a:pt x="3" y="90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3" y="160"/>
                    <a:pt x="3" y="160"/>
                    <a:pt x="4" y="160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6" y="179"/>
                    <a:pt x="80" y="185"/>
                    <a:pt x="74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65" y="185"/>
                    <a:pt x="60" y="179"/>
                    <a:pt x="60" y="173"/>
                  </a:cubicBezTo>
                  <a:cubicBezTo>
                    <a:pt x="60" y="171"/>
                    <a:pt x="58" y="169"/>
                    <a:pt x="56" y="169"/>
                  </a:cubicBezTo>
                  <a:cubicBezTo>
                    <a:pt x="54" y="169"/>
                    <a:pt x="52" y="171"/>
                    <a:pt x="52" y="173"/>
                  </a:cubicBezTo>
                  <a:cubicBezTo>
                    <a:pt x="52" y="184"/>
                    <a:pt x="61" y="192"/>
                    <a:pt x="72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85" y="192"/>
                    <a:pt x="93" y="184"/>
                    <a:pt x="93" y="173"/>
                  </a:cubicBezTo>
                  <a:cubicBezTo>
                    <a:pt x="93" y="160"/>
                    <a:pt x="93" y="160"/>
                    <a:pt x="93" y="160"/>
                  </a:cubicBezTo>
                  <a:cubicBezTo>
                    <a:pt x="175" y="160"/>
                    <a:pt x="175" y="160"/>
                    <a:pt x="175" y="160"/>
                  </a:cubicBezTo>
                  <a:cubicBezTo>
                    <a:pt x="176" y="160"/>
                    <a:pt x="176" y="160"/>
                    <a:pt x="176" y="159"/>
                  </a:cubicBezTo>
                  <a:cubicBezTo>
                    <a:pt x="176" y="90"/>
                    <a:pt x="176" y="90"/>
                    <a:pt x="176" y="90"/>
                  </a:cubicBezTo>
                  <a:cubicBezTo>
                    <a:pt x="176" y="89"/>
                    <a:pt x="176" y="89"/>
                    <a:pt x="175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3" y="77"/>
                    <a:pt x="93" y="77"/>
                    <a:pt x="93" y="77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178" y="76"/>
                    <a:pt x="178" y="76"/>
                    <a:pt x="178" y="76"/>
                  </a:cubicBezTo>
                  <a:cubicBezTo>
                    <a:pt x="179" y="76"/>
                    <a:pt x="179" y="75"/>
                    <a:pt x="179" y="75"/>
                  </a:cubicBezTo>
                  <a:cubicBezTo>
                    <a:pt x="179" y="43"/>
                    <a:pt x="141" y="18"/>
                    <a:pt x="93" y="16"/>
                  </a:cubicBezTo>
                  <a:close/>
                  <a:moveTo>
                    <a:pt x="30" y="129"/>
                  </a:moveTo>
                  <a:cubicBezTo>
                    <a:pt x="27" y="129"/>
                    <a:pt x="25" y="127"/>
                    <a:pt x="25" y="125"/>
                  </a:cubicBezTo>
                  <a:cubicBezTo>
                    <a:pt x="25" y="122"/>
                    <a:pt x="27" y="120"/>
                    <a:pt x="30" y="120"/>
                  </a:cubicBezTo>
                  <a:cubicBezTo>
                    <a:pt x="32" y="120"/>
                    <a:pt x="35" y="122"/>
                    <a:pt x="35" y="125"/>
                  </a:cubicBezTo>
                  <a:cubicBezTo>
                    <a:pt x="35" y="127"/>
                    <a:pt x="32" y="129"/>
                    <a:pt x="30" y="129"/>
                  </a:cubicBezTo>
                  <a:close/>
                  <a:moveTo>
                    <a:pt x="149" y="120"/>
                  </a:moveTo>
                  <a:cubicBezTo>
                    <a:pt x="152" y="120"/>
                    <a:pt x="154" y="122"/>
                    <a:pt x="154" y="125"/>
                  </a:cubicBezTo>
                  <a:cubicBezTo>
                    <a:pt x="154" y="127"/>
                    <a:pt x="152" y="129"/>
                    <a:pt x="149" y="129"/>
                  </a:cubicBezTo>
                  <a:cubicBezTo>
                    <a:pt x="147" y="129"/>
                    <a:pt x="144" y="127"/>
                    <a:pt x="144" y="125"/>
                  </a:cubicBezTo>
                  <a:cubicBezTo>
                    <a:pt x="144" y="122"/>
                    <a:pt x="147" y="120"/>
                    <a:pt x="149" y="120"/>
                  </a:cubicBezTo>
                  <a:close/>
                  <a:moveTo>
                    <a:pt x="113" y="125"/>
                  </a:moveTo>
                  <a:cubicBezTo>
                    <a:pt x="113" y="137"/>
                    <a:pt x="102" y="146"/>
                    <a:pt x="90" y="146"/>
                  </a:cubicBezTo>
                  <a:cubicBezTo>
                    <a:pt x="77" y="146"/>
                    <a:pt x="66" y="137"/>
                    <a:pt x="66" y="125"/>
                  </a:cubicBezTo>
                  <a:cubicBezTo>
                    <a:pt x="66" y="113"/>
                    <a:pt x="77" y="103"/>
                    <a:pt x="90" y="103"/>
                  </a:cubicBezTo>
                  <a:cubicBezTo>
                    <a:pt x="102" y="103"/>
                    <a:pt x="113" y="113"/>
                    <a:pt x="113" y="125"/>
                  </a:cubicBezTo>
                  <a:close/>
                </a:path>
              </a:pathLst>
            </a:custGeom>
            <a:solidFill>
              <a:srgbClr val="4A5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75"/>
            <p:cNvSpPr>
              <a:spLocks/>
            </p:cNvSpPr>
            <p:nvPr/>
          </p:nvSpPr>
          <p:spPr bwMode="auto">
            <a:xfrm>
              <a:off x="8558366" y="2866896"/>
              <a:ext cx="31223" cy="74155"/>
            </a:xfrm>
            <a:custGeom>
              <a:avLst/>
              <a:gdLst>
                <a:gd name="T0" fmla="*/ 6 w 13"/>
                <a:gd name="T1" fmla="*/ 0 h 31"/>
                <a:gd name="T2" fmla="*/ 6 w 13"/>
                <a:gd name="T3" fmla="*/ 4 h 31"/>
                <a:gd name="T4" fmla="*/ 0 w 13"/>
                <a:gd name="T5" fmla="*/ 10 h 31"/>
                <a:gd name="T6" fmla="*/ 6 w 13"/>
                <a:gd name="T7" fmla="*/ 16 h 31"/>
                <a:gd name="T8" fmla="*/ 10 w 13"/>
                <a:gd name="T9" fmla="*/ 21 h 31"/>
                <a:gd name="T10" fmla="*/ 6 w 13"/>
                <a:gd name="T11" fmla="*/ 24 h 31"/>
                <a:gd name="T12" fmla="*/ 1 w 13"/>
                <a:gd name="T13" fmla="*/ 23 h 31"/>
                <a:gd name="T14" fmla="*/ 0 w 13"/>
                <a:gd name="T15" fmla="*/ 25 h 31"/>
                <a:gd name="T16" fmla="*/ 5 w 13"/>
                <a:gd name="T17" fmla="*/ 27 h 31"/>
                <a:gd name="T18" fmla="*/ 5 w 13"/>
                <a:gd name="T19" fmla="*/ 31 h 31"/>
                <a:gd name="T20" fmla="*/ 8 w 13"/>
                <a:gd name="T21" fmla="*/ 31 h 31"/>
                <a:gd name="T22" fmla="*/ 8 w 13"/>
                <a:gd name="T23" fmla="*/ 27 h 31"/>
                <a:gd name="T24" fmla="*/ 13 w 13"/>
                <a:gd name="T25" fmla="*/ 21 h 31"/>
                <a:gd name="T26" fmla="*/ 8 w 13"/>
                <a:gd name="T27" fmla="*/ 14 h 31"/>
                <a:gd name="T28" fmla="*/ 3 w 13"/>
                <a:gd name="T29" fmla="*/ 10 h 31"/>
                <a:gd name="T30" fmla="*/ 7 w 13"/>
                <a:gd name="T31" fmla="*/ 6 h 31"/>
                <a:gd name="T32" fmla="*/ 12 w 13"/>
                <a:gd name="T33" fmla="*/ 8 h 31"/>
                <a:gd name="T34" fmla="*/ 13 w 13"/>
                <a:gd name="T35" fmla="*/ 5 h 31"/>
                <a:gd name="T36" fmla="*/ 8 w 13"/>
                <a:gd name="T37" fmla="*/ 4 h 31"/>
                <a:gd name="T38" fmla="*/ 8 w 13"/>
                <a:gd name="T39" fmla="*/ 0 h 31"/>
                <a:gd name="T40" fmla="*/ 6 w 13"/>
                <a:gd name="T4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31">
                  <a:moveTo>
                    <a:pt x="6" y="0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2" y="5"/>
                    <a:pt x="0" y="7"/>
                    <a:pt x="0" y="10"/>
                  </a:cubicBezTo>
                  <a:cubicBezTo>
                    <a:pt x="0" y="13"/>
                    <a:pt x="2" y="15"/>
                    <a:pt x="6" y="16"/>
                  </a:cubicBezTo>
                  <a:cubicBezTo>
                    <a:pt x="9" y="18"/>
                    <a:pt x="10" y="19"/>
                    <a:pt x="10" y="21"/>
                  </a:cubicBezTo>
                  <a:cubicBezTo>
                    <a:pt x="10" y="23"/>
                    <a:pt x="8" y="24"/>
                    <a:pt x="6" y="24"/>
                  </a:cubicBezTo>
                  <a:cubicBezTo>
                    <a:pt x="4" y="24"/>
                    <a:pt x="2" y="24"/>
                    <a:pt x="1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3" y="27"/>
                    <a:pt x="5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1" y="26"/>
                    <a:pt x="13" y="23"/>
                    <a:pt x="13" y="21"/>
                  </a:cubicBezTo>
                  <a:cubicBezTo>
                    <a:pt x="13" y="17"/>
                    <a:pt x="12" y="15"/>
                    <a:pt x="8" y="14"/>
                  </a:cubicBezTo>
                  <a:cubicBezTo>
                    <a:pt x="5" y="13"/>
                    <a:pt x="3" y="12"/>
                    <a:pt x="3" y="10"/>
                  </a:cubicBezTo>
                  <a:cubicBezTo>
                    <a:pt x="3" y="8"/>
                    <a:pt x="4" y="6"/>
                    <a:pt x="7" y="6"/>
                  </a:cubicBezTo>
                  <a:cubicBezTo>
                    <a:pt x="9" y="6"/>
                    <a:pt x="11" y="7"/>
                    <a:pt x="12" y="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0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Freeform 85"/>
          <p:cNvSpPr>
            <a:spLocks/>
          </p:cNvSpPr>
          <p:nvPr/>
        </p:nvSpPr>
        <p:spPr bwMode="auto">
          <a:xfrm>
            <a:off x="8058649" y="3105988"/>
            <a:ext cx="284743" cy="283936"/>
          </a:xfrm>
          <a:custGeom>
            <a:avLst/>
            <a:gdLst>
              <a:gd name="T0" fmla="*/ 192 w 192"/>
              <a:gd name="T1" fmla="*/ 87 h 192"/>
              <a:gd name="T2" fmla="*/ 105 w 192"/>
              <a:gd name="T3" fmla="*/ 0 h 192"/>
              <a:gd name="T4" fmla="*/ 103 w 192"/>
              <a:gd name="T5" fmla="*/ 0 h 192"/>
              <a:gd name="T6" fmla="*/ 84 w 192"/>
              <a:gd name="T7" fmla="*/ 19 h 192"/>
              <a:gd name="T8" fmla="*/ 84 w 192"/>
              <a:gd name="T9" fmla="*/ 21 h 192"/>
              <a:gd name="T10" fmla="*/ 97 w 192"/>
              <a:gd name="T11" fmla="*/ 33 h 192"/>
              <a:gd name="T12" fmla="*/ 49 w 192"/>
              <a:gd name="T13" fmla="*/ 81 h 192"/>
              <a:gd name="T14" fmla="*/ 33 w 192"/>
              <a:gd name="T15" fmla="*/ 80 h 192"/>
              <a:gd name="T16" fmla="*/ 1 w 192"/>
              <a:gd name="T17" fmla="*/ 87 h 192"/>
              <a:gd name="T18" fmla="*/ 0 w 192"/>
              <a:gd name="T19" fmla="*/ 87 h 192"/>
              <a:gd name="T20" fmla="*/ 0 w 192"/>
              <a:gd name="T21" fmla="*/ 88 h 192"/>
              <a:gd name="T22" fmla="*/ 48 w 192"/>
              <a:gd name="T23" fmla="*/ 136 h 192"/>
              <a:gd name="T24" fmla="*/ 2 w 192"/>
              <a:gd name="T25" fmla="*/ 181 h 192"/>
              <a:gd name="T26" fmla="*/ 2 w 192"/>
              <a:gd name="T27" fmla="*/ 190 h 192"/>
              <a:gd name="T28" fmla="*/ 6 w 192"/>
              <a:gd name="T29" fmla="*/ 192 h 192"/>
              <a:gd name="T30" fmla="*/ 11 w 192"/>
              <a:gd name="T31" fmla="*/ 190 h 192"/>
              <a:gd name="T32" fmla="*/ 56 w 192"/>
              <a:gd name="T33" fmla="*/ 144 h 192"/>
              <a:gd name="T34" fmla="*/ 104 w 192"/>
              <a:gd name="T35" fmla="*/ 192 h 192"/>
              <a:gd name="T36" fmla="*/ 104 w 192"/>
              <a:gd name="T37" fmla="*/ 192 h 192"/>
              <a:gd name="T38" fmla="*/ 105 w 192"/>
              <a:gd name="T39" fmla="*/ 192 h 192"/>
              <a:gd name="T40" fmla="*/ 105 w 192"/>
              <a:gd name="T41" fmla="*/ 191 h 192"/>
              <a:gd name="T42" fmla="*/ 111 w 192"/>
              <a:gd name="T43" fmla="*/ 143 h 192"/>
              <a:gd name="T44" fmla="*/ 159 w 192"/>
              <a:gd name="T45" fmla="*/ 95 h 192"/>
              <a:gd name="T46" fmla="*/ 171 w 192"/>
              <a:gd name="T47" fmla="*/ 108 h 192"/>
              <a:gd name="T48" fmla="*/ 173 w 192"/>
              <a:gd name="T49" fmla="*/ 108 h 192"/>
              <a:gd name="T50" fmla="*/ 192 w 192"/>
              <a:gd name="T51" fmla="*/ 89 h 192"/>
              <a:gd name="T52" fmla="*/ 192 w 192"/>
              <a:gd name="T53" fmla="*/ 88 h 192"/>
              <a:gd name="T54" fmla="*/ 192 w 192"/>
              <a:gd name="T55" fmla="*/ 8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2" h="192">
                <a:moveTo>
                  <a:pt x="192" y="87"/>
                </a:moveTo>
                <a:cubicBezTo>
                  <a:pt x="105" y="0"/>
                  <a:pt x="105" y="0"/>
                  <a:pt x="105" y="0"/>
                </a:cubicBezTo>
                <a:cubicBezTo>
                  <a:pt x="104" y="0"/>
                  <a:pt x="104" y="0"/>
                  <a:pt x="103" y="0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20"/>
                  <a:pt x="84" y="20"/>
                  <a:pt x="84" y="21"/>
                </a:cubicBezTo>
                <a:cubicBezTo>
                  <a:pt x="97" y="33"/>
                  <a:pt x="97" y="33"/>
                  <a:pt x="97" y="33"/>
                </a:cubicBezTo>
                <a:cubicBezTo>
                  <a:pt x="49" y="81"/>
                  <a:pt x="49" y="81"/>
                  <a:pt x="49" y="81"/>
                </a:cubicBezTo>
                <a:cubicBezTo>
                  <a:pt x="44" y="80"/>
                  <a:pt x="38" y="80"/>
                  <a:pt x="33" y="80"/>
                </a:cubicBezTo>
                <a:cubicBezTo>
                  <a:pt x="22" y="80"/>
                  <a:pt x="11" y="82"/>
                  <a:pt x="1" y="8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8"/>
                  <a:pt x="0" y="88"/>
                  <a:pt x="0" y="88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2" y="181"/>
                  <a:pt x="2" y="181"/>
                  <a:pt x="2" y="181"/>
                </a:cubicBezTo>
                <a:cubicBezTo>
                  <a:pt x="0" y="184"/>
                  <a:pt x="0" y="188"/>
                  <a:pt x="2" y="190"/>
                </a:cubicBezTo>
                <a:cubicBezTo>
                  <a:pt x="3" y="191"/>
                  <a:pt x="5" y="192"/>
                  <a:pt x="6" y="192"/>
                </a:cubicBezTo>
                <a:cubicBezTo>
                  <a:pt x="8" y="192"/>
                  <a:pt x="9" y="191"/>
                  <a:pt x="11" y="190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104" y="192"/>
                  <a:pt x="104" y="192"/>
                  <a:pt x="105" y="192"/>
                </a:cubicBezTo>
                <a:cubicBezTo>
                  <a:pt x="105" y="192"/>
                  <a:pt x="105" y="192"/>
                  <a:pt x="105" y="191"/>
                </a:cubicBezTo>
                <a:cubicBezTo>
                  <a:pt x="112" y="176"/>
                  <a:pt x="114" y="160"/>
                  <a:pt x="111" y="143"/>
                </a:cubicBezTo>
                <a:cubicBezTo>
                  <a:pt x="159" y="95"/>
                  <a:pt x="159" y="95"/>
                  <a:pt x="159" y="95"/>
                </a:cubicBezTo>
                <a:cubicBezTo>
                  <a:pt x="171" y="108"/>
                  <a:pt x="171" y="108"/>
                  <a:pt x="171" y="108"/>
                </a:cubicBezTo>
                <a:cubicBezTo>
                  <a:pt x="172" y="108"/>
                  <a:pt x="172" y="108"/>
                  <a:pt x="173" y="108"/>
                </a:cubicBezTo>
                <a:cubicBezTo>
                  <a:pt x="192" y="89"/>
                  <a:pt x="192" y="89"/>
                  <a:pt x="192" y="89"/>
                </a:cubicBezTo>
                <a:cubicBezTo>
                  <a:pt x="192" y="88"/>
                  <a:pt x="192" y="88"/>
                  <a:pt x="192" y="88"/>
                </a:cubicBezTo>
                <a:cubicBezTo>
                  <a:pt x="192" y="88"/>
                  <a:pt x="192" y="87"/>
                  <a:pt x="192" y="87"/>
                </a:cubicBezTo>
                <a:close/>
              </a:path>
            </a:pathLst>
          </a:custGeom>
          <a:solidFill>
            <a:srgbClr val="4A5A69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86"/>
          <p:cNvSpPr>
            <a:spLocks/>
          </p:cNvSpPr>
          <p:nvPr/>
        </p:nvSpPr>
        <p:spPr bwMode="auto">
          <a:xfrm>
            <a:off x="5953943" y="3105988"/>
            <a:ext cx="229891" cy="283936"/>
          </a:xfrm>
          <a:custGeom>
            <a:avLst/>
            <a:gdLst>
              <a:gd name="T0" fmla="*/ 154 w 155"/>
              <a:gd name="T1" fmla="*/ 133 h 192"/>
              <a:gd name="T2" fmla="*/ 154 w 155"/>
              <a:gd name="T3" fmla="*/ 133 h 192"/>
              <a:gd name="T4" fmla="*/ 104 w 155"/>
              <a:gd name="T5" fmla="*/ 133 h 192"/>
              <a:gd name="T6" fmla="*/ 90 w 155"/>
              <a:gd name="T7" fmla="*/ 104 h 192"/>
              <a:gd name="T8" fmla="*/ 105 w 155"/>
              <a:gd name="T9" fmla="*/ 66 h 192"/>
              <a:gd name="T10" fmla="*/ 105 w 155"/>
              <a:gd name="T11" fmla="*/ 66 h 192"/>
              <a:gd name="T12" fmla="*/ 117 w 155"/>
              <a:gd name="T13" fmla="*/ 38 h 192"/>
              <a:gd name="T14" fmla="*/ 78 w 155"/>
              <a:gd name="T15" fmla="*/ 0 h 192"/>
              <a:gd name="T16" fmla="*/ 38 w 155"/>
              <a:gd name="T17" fmla="*/ 38 h 192"/>
              <a:gd name="T18" fmla="*/ 50 w 155"/>
              <a:gd name="T19" fmla="*/ 66 h 192"/>
              <a:gd name="T20" fmla="*/ 50 w 155"/>
              <a:gd name="T21" fmla="*/ 66 h 192"/>
              <a:gd name="T22" fmla="*/ 65 w 155"/>
              <a:gd name="T23" fmla="*/ 104 h 192"/>
              <a:gd name="T24" fmla="*/ 51 w 155"/>
              <a:gd name="T25" fmla="*/ 133 h 192"/>
              <a:gd name="T26" fmla="*/ 1 w 155"/>
              <a:gd name="T27" fmla="*/ 133 h 192"/>
              <a:gd name="T28" fmla="*/ 1 w 155"/>
              <a:gd name="T29" fmla="*/ 133 h 192"/>
              <a:gd name="T30" fmla="*/ 0 w 155"/>
              <a:gd name="T31" fmla="*/ 134 h 192"/>
              <a:gd name="T32" fmla="*/ 9 w 155"/>
              <a:gd name="T33" fmla="*/ 192 h 192"/>
              <a:gd name="T34" fmla="*/ 10 w 155"/>
              <a:gd name="T35" fmla="*/ 192 h 192"/>
              <a:gd name="T36" fmla="*/ 145 w 155"/>
              <a:gd name="T37" fmla="*/ 192 h 192"/>
              <a:gd name="T38" fmla="*/ 146 w 155"/>
              <a:gd name="T39" fmla="*/ 192 h 192"/>
              <a:gd name="T40" fmla="*/ 155 w 155"/>
              <a:gd name="T41" fmla="*/ 134 h 192"/>
              <a:gd name="T42" fmla="*/ 154 w 155"/>
              <a:gd name="T43" fmla="*/ 13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5" h="192">
                <a:moveTo>
                  <a:pt x="154" y="133"/>
                </a:moveTo>
                <a:cubicBezTo>
                  <a:pt x="154" y="133"/>
                  <a:pt x="154" y="133"/>
                  <a:pt x="154" y="133"/>
                </a:cubicBezTo>
                <a:cubicBezTo>
                  <a:pt x="104" y="133"/>
                  <a:pt x="104" y="133"/>
                  <a:pt x="104" y="133"/>
                </a:cubicBezTo>
                <a:cubicBezTo>
                  <a:pt x="95" y="124"/>
                  <a:pt x="90" y="115"/>
                  <a:pt x="90" y="104"/>
                </a:cubicBezTo>
                <a:cubicBezTo>
                  <a:pt x="88" y="84"/>
                  <a:pt x="104" y="66"/>
                  <a:pt x="105" y="66"/>
                </a:cubicBezTo>
                <a:cubicBezTo>
                  <a:pt x="105" y="66"/>
                  <a:pt x="105" y="66"/>
                  <a:pt x="105" y="66"/>
                </a:cubicBezTo>
                <a:cubicBezTo>
                  <a:pt x="112" y="58"/>
                  <a:pt x="117" y="49"/>
                  <a:pt x="117" y="38"/>
                </a:cubicBezTo>
                <a:cubicBezTo>
                  <a:pt x="117" y="17"/>
                  <a:pt x="99" y="0"/>
                  <a:pt x="78" y="0"/>
                </a:cubicBezTo>
                <a:cubicBezTo>
                  <a:pt x="56" y="0"/>
                  <a:pt x="38" y="17"/>
                  <a:pt x="38" y="38"/>
                </a:cubicBezTo>
                <a:cubicBezTo>
                  <a:pt x="38" y="49"/>
                  <a:pt x="43" y="58"/>
                  <a:pt x="50" y="66"/>
                </a:cubicBezTo>
                <a:cubicBezTo>
                  <a:pt x="50" y="66"/>
                  <a:pt x="50" y="66"/>
                  <a:pt x="50" y="66"/>
                </a:cubicBezTo>
                <a:cubicBezTo>
                  <a:pt x="51" y="66"/>
                  <a:pt x="67" y="84"/>
                  <a:pt x="65" y="104"/>
                </a:cubicBezTo>
                <a:cubicBezTo>
                  <a:pt x="65" y="115"/>
                  <a:pt x="60" y="124"/>
                  <a:pt x="51" y="133"/>
                </a:cubicBezTo>
                <a:cubicBezTo>
                  <a:pt x="1" y="133"/>
                  <a:pt x="1" y="133"/>
                  <a:pt x="1" y="133"/>
                </a:cubicBezTo>
                <a:cubicBezTo>
                  <a:pt x="1" y="133"/>
                  <a:pt x="1" y="133"/>
                  <a:pt x="1" y="133"/>
                </a:cubicBezTo>
                <a:cubicBezTo>
                  <a:pt x="0" y="133"/>
                  <a:pt x="0" y="133"/>
                  <a:pt x="0" y="134"/>
                </a:cubicBezTo>
                <a:cubicBezTo>
                  <a:pt x="9" y="192"/>
                  <a:pt x="9" y="192"/>
                  <a:pt x="9" y="192"/>
                </a:cubicBezTo>
                <a:cubicBezTo>
                  <a:pt x="9" y="192"/>
                  <a:pt x="9" y="192"/>
                  <a:pt x="10" y="192"/>
                </a:cubicBezTo>
                <a:cubicBezTo>
                  <a:pt x="145" y="192"/>
                  <a:pt x="145" y="192"/>
                  <a:pt x="145" y="192"/>
                </a:cubicBezTo>
                <a:cubicBezTo>
                  <a:pt x="146" y="192"/>
                  <a:pt x="146" y="192"/>
                  <a:pt x="146" y="192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55" y="133"/>
                  <a:pt x="155" y="133"/>
                  <a:pt x="154" y="133"/>
                </a:cubicBezTo>
                <a:close/>
              </a:path>
            </a:pathLst>
          </a:custGeom>
          <a:solidFill>
            <a:srgbClr val="4A5A69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189749" y="3119059"/>
            <a:ext cx="276676" cy="284743"/>
            <a:chOff x="6364937" y="4398133"/>
            <a:chExt cx="446231" cy="459241"/>
          </a:xfrm>
          <a:solidFill>
            <a:srgbClr val="4A5A69"/>
          </a:solidFill>
        </p:grpSpPr>
        <p:sp>
          <p:nvSpPr>
            <p:cNvPr id="13" name="Freeform 162"/>
            <p:cNvSpPr>
              <a:spLocks noEditPoints="1"/>
            </p:cNvSpPr>
            <p:nvPr/>
          </p:nvSpPr>
          <p:spPr bwMode="auto">
            <a:xfrm>
              <a:off x="6639440" y="4692151"/>
              <a:ext cx="171728" cy="165223"/>
            </a:xfrm>
            <a:custGeom>
              <a:avLst/>
              <a:gdLst>
                <a:gd name="T0" fmla="*/ 36 w 72"/>
                <a:gd name="T1" fmla="*/ 0 h 69"/>
                <a:gd name="T2" fmla="*/ 0 w 72"/>
                <a:gd name="T3" fmla="*/ 34 h 69"/>
                <a:gd name="T4" fmla="*/ 36 w 72"/>
                <a:gd name="T5" fmla="*/ 69 h 69"/>
                <a:gd name="T6" fmla="*/ 72 w 72"/>
                <a:gd name="T7" fmla="*/ 34 h 69"/>
                <a:gd name="T8" fmla="*/ 36 w 72"/>
                <a:gd name="T9" fmla="*/ 0 h 69"/>
                <a:gd name="T10" fmla="*/ 59 w 72"/>
                <a:gd name="T11" fmla="*/ 24 h 69"/>
                <a:gd name="T12" fmla="*/ 33 w 72"/>
                <a:gd name="T13" fmla="*/ 50 h 69"/>
                <a:gd name="T14" fmla="*/ 30 w 72"/>
                <a:gd name="T15" fmla="*/ 51 h 69"/>
                <a:gd name="T16" fmla="*/ 28 w 72"/>
                <a:gd name="T17" fmla="*/ 50 h 69"/>
                <a:gd name="T18" fmla="*/ 13 w 72"/>
                <a:gd name="T19" fmla="*/ 37 h 69"/>
                <a:gd name="T20" fmla="*/ 13 w 72"/>
                <a:gd name="T21" fmla="*/ 32 h 69"/>
                <a:gd name="T22" fmla="*/ 19 w 72"/>
                <a:gd name="T23" fmla="*/ 31 h 69"/>
                <a:gd name="T24" fmla="*/ 30 w 72"/>
                <a:gd name="T25" fmla="*/ 42 h 69"/>
                <a:gd name="T26" fmla="*/ 53 w 72"/>
                <a:gd name="T27" fmla="*/ 19 h 69"/>
                <a:gd name="T28" fmla="*/ 59 w 72"/>
                <a:gd name="T29" fmla="*/ 19 h 69"/>
                <a:gd name="T30" fmla="*/ 59 w 72"/>
                <a:gd name="T31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69">
                  <a:moveTo>
                    <a:pt x="36" y="0"/>
                  </a:moveTo>
                  <a:cubicBezTo>
                    <a:pt x="16" y="0"/>
                    <a:pt x="0" y="15"/>
                    <a:pt x="0" y="34"/>
                  </a:cubicBezTo>
                  <a:cubicBezTo>
                    <a:pt x="0" y="53"/>
                    <a:pt x="16" y="69"/>
                    <a:pt x="36" y="69"/>
                  </a:cubicBezTo>
                  <a:cubicBezTo>
                    <a:pt x="56" y="69"/>
                    <a:pt x="72" y="53"/>
                    <a:pt x="72" y="34"/>
                  </a:cubicBezTo>
                  <a:cubicBezTo>
                    <a:pt x="72" y="15"/>
                    <a:pt x="56" y="0"/>
                    <a:pt x="36" y="0"/>
                  </a:cubicBezTo>
                  <a:close/>
                  <a:moveTo>
                    <a:pt x="59" y="24"/>
                  </a:moveTo>
                  <a:cubicBezTo>
                    <a:pt x="33" y="50"/>
                    <a:pt x="33" y="50"/>
                    <a:pt x="33" y="50"/>
                  </a:cubicBezTo>
                  <a:cubicBezTo>
                    <a:pt x="33" y="51"/>
                    <a:pt x="31" y="51"/>
                    <a:pt x="30" y="51"/>
                  </a:cubicBezTo>
                  <a:cubicBezTo>
                    <a:pt x="29" y="51"/>
                    <a:pt x="28" y="51"/>
                    <a:pt x="28" y="50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6"/>
                    <a:pt x="12" y="33"/>
                    <a:pt x="13" y="32"/>
                  </a:cubicBezTo>
                  <a:cubicBezTo>
                    <a:pt x="15" y="30"/>
                    <a:pt x="17" y="30"/>
                    <a:pt x="19" y="3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5" y="17"/>
                    <a:pt x="57" y="17"/>
                    <a:pt x="59" y="19"/>
                  </a:cubicBezTo>
                  <a:cubicBezTo>
                    <a:pt x="61" y="20"/>
                    <a:pt x="61" y="23"/>
                    <a:pt x="5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63"/>
            <p:cNvSpPr>
              <a:spLocks/>
            </p:cNvSpPr>
            <p:nvPr/>
          </p:nvSpPr>
          <p:spPr bwMode="auto">
            <a:xfrm>
              <a:off x="6472917" y="4454074"/>
              <a:ext cx="217261" cy="75456"/>
            </a:xfrm>
            <a:custGeom>
              <a:avLst/>
              <a:gdLst>
                <a:gd name="T0" fmla="*/ 87 w 91"/>
                <a:gd name="T1" fmla="*/ 24 h 32"/>
                <a:gd name="T2" fmla="*/ 5 w 91"/>
                <a:gd name="T3" fmla="*/ 1 h 32"/>
                <a:gd name="T4" fmla="*/ 0 w 91"/>
                <a:gd name="T5" fmla="*/ 4 h 32"/>
                <a:gd name="T6" fmla="*/ 3 w 91"/>
                <a:gd name="T7" fmla="*/ 9 h 32"/>
                <a:gd name="T8" fmla="*/ 85 w 91"/>
                <a:gd name="T9" fmla="*/ 31 h 32"/>
                <a:gd name="T10" fmla="*/ 86 w 91"/>
                <a:gd name="T11" fmla="*/ 32 h 32"/>
                <a:gd name="T12" fmla="*/ 90 w 91"/>
                <a:gd name="T13" fmla="*/ 29 h 32"/>
                <a:gd name="T14" fmla="*/ 87 w 91"/>
                <a:gd name="T15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2">
                  <a:moveTo>
                    <a:pt x="87" y="24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1" y="1"/>
                    <a:pt x="0" y="4"/>
                  </a:cubicBezTo>
                  <a:cubicBezTo>
                    <a:pt x="0" y="6"/>
                    <a:pt x="1" y="8"/>
                    <a:pt x="3" y="9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6" y="31"/>
                    <a:pt x="86" y="32"/>
                    <a:pt x="86" y="32"/>
                  </a:cubicBezTo>
                  <a:cubicBezTo>
                    <a:pt x="88" y="32"/>
                    <a:pt x="90" y="30"/>
                    <a:pt x="90" y="29"/>
                  </a:cubicBezTo>
                  <a:cubicBezTo>
                    <a:pt x="91" y="26"/>
                    <a:pt x="90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64"/>
            <p:cNvSpPr>
              <a:spLocks/>
            </p:cNvSpPr>
            <p:nvPr/>
          </p:nvSpPr>
          <p:spPr bwMode="auto">
            <a:xfrm>
              <a:off x="6456004" y="4500909"/>
              <a:ext cx="217261" cy="74155"/>
            </a:xfrm>
            <a:custGeom>
              <a:avLst/>
              <a:gdLst>
                <a:gd name="T0" fmla="*/ 87 w 91"/>
                <a:gd name="T1" fmla="*/ 23 h 31"/>
                <a:gd name="T2" fmla="*/ 5 w 91"/>
                <a:gd name="T3" fmla="*/ 1 h 31"/>
                <a:gd name="T4" fmla="*/ 0 w 91"/>
                <a:gd name="T5" fmla="*/ 4 h 31"/>
                <a:gd name="T6" fmla="*/ 3 w 91"/>
                <a:gd name="T7" fmla="*/ 9 h 31"/>
                <a:gd name="T8" fmla="*/ 85 w 91"/>
                <a:gd name="T9" fmla="*/ 31 h 31"/>
                <a:gd name="T10" fmla="*/ 86 w 91"/>
                <a:gd name="T11" fmla="*/ 31 h 31"/>
                <a:gd name="T12" fmla="*/ 90 w 91"/>
                <a:gd name="T13" fmla="*/ 28 h 31"/>
                <a:gd name="T14" fmla="*/ 87 w 91"/>
                <a:gd name="T15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31">
                  <a:moveTo>
                    <a:pt x="87" y="23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3" y="0"/>
                    <a:pt x="1" y="1"/>
                    <a:pt x="0" y="4"/>
                  </a:cubicBezTo>
                  <a:cubicBezTo>
                    <a:pt x="0" y="6"/>
                    <a:pt x="1" y="8"/>
                    <a:pt x="3" y="9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8" y="31"/>
                    <a:pt x="90" y="30"/>
                    <a:pt x="90" y="28"/>
                  </a:cubicBezTo>
                  <a:cubicBezTo>
                    <a:pt x="91" y="26"/>
                    <a:pt x="90" y="24"/>
                    <a:pt x="8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65"/>
            <p:cNvSpPr>
              <a:spLocks noEditPoints="1"/>
            </p:cNvSpPr>
            <p:nvPr/>
          </p:nvSpPr>
          <p:spPr bwMode="auto">
            <a:xfrm>
              <a:off x="6364937" y="4398133"/>
              <a:ext cx="385086" cy="394193"/>
            </a:xfrm>
            <a:custGeom>
              <a:avLst/>
              <a:gdLst>
                <a:gd name="T0" fmla="*/ 151 w 161"/>
                <a:gd name="T1" fmla="*/ 115 h 165"/>
                <a:gd name="T2" fmla="*/ 161 w 161"/>
                <a:gd name="T3" fmla="*/ 116 h 165"/>
                <a:gd name="T4" fmla="*/ 161 w 161"/>
                <a:gd name="T5" fmla="*/ 82 h 165"/>
                <a:gd name="T6" fmla="*/ 144 w 161"/>
                <a:gd name="T7" fmla="*/ 82 h 165"/>
                <a:gd name="T8" fmla="*/ 158 w 161"/>
                <a:gd name="T9" fmla="*/ 38 h 165"/>
                <a:gd name="T10" fmla="*/ 157 w 161"/>
                <a:gd name="T11" fmla="*/ 34 h 165"/>
                <a:gd name="T12" fmla="*/ 155 w 161"/>
                <a:gd name="T13" fmla="*/ 32 h 165"/>
                <a:gd name="T14" fmla="*/ 38 w 161"/>
                <a:gd name="T15" fmla="*/ 0 h 165"/>
                <a:gd name="T16" fmla="*/ 33 w 161"/>
                <a:gd name="T17" fmla="*/ 3 h 165"/>
                <a:gd name="T18" fmla="*/ 14 w 161"/>
                <a:gd name="T19" fmla="*/ 67 h 165"/>
                <a:gd name="T20" fmla="*/ 14 w 161"/>
                <a:gd name="T21" fmla="*/ 69 h 165"/>
                <a:gd name="T22" fmla="*/ 0 w 161"/>
                <a:gd name="T23" fmla="*/ 69 h 165"/>
                <a:gd name="T24" fmla="*/ 0 w 161"/>
                <a:gd name="T25" fmla="*/ 165 h 165"/>
                <a:gd name="T26" fmla="*/ 108 w 161"/>
                <a:gd name="T27" fmla="*/ 165 h 165"/>
                <a:gd name="T28" fmla="*/ 107 w 161"/>
                <a:gd name="T29" fmla="*/ 157 h 165"/>
                <a:gd name="T30" fmla="*/ 151 w 161"/>
                <a:gd name="T31" fmla="*/ 115 h 165"/>
                <a:gd name="T32" fmla="*/ 80 w 161"/>
                <a:gd name="T33" fmla="*/ 82 h 165"/>
                <a:gd name="T34" fmla="*/ 61 w 161"/>
                <a:gd name="T35" fmla="*/ 69 h 165"/>
                <a:gd name="T36" fmla="*/ 22 w 161"/>
                <a:gd name="T37" fmla="*/ 69 h 165"/>
                <a:gd name="T38" fmla="*/ 39 w 161"/>
                <a:gd name="T39" fmla="*/ 9 h 165"/>
                <a:gd name="T40" fmla="*/ 149 w 161"/>
                <a:gd name="T41" fmla="*/ 39 h 165"/>
                <a:gd name="T42" fmla="*/ 137 w 161"/>
                <a:gd name="T43" fmla="*/ 80 h 165"/>
                <a:gd name="T44" fmla="*/ 137 w 161"/>
                <a:gd name="T45" fmla="*/ 82 h 165"/>
                <a:gd name="T46" fmla="*/ 80 w 161"/>
                <a:gd name="T47" fmla="*/ 82 h 165"/>
                <a:gd name="T48" fmla="*/ 80 w 161"/>
                <a:gd name="T49" fmla="*/ 8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1" h="165">
                  <a:moveTo>
                    <a:pt x="151" y="115"/>
                  </a:moveTo>
                  <a:cubicBezTo>
                    <a:pt x="154" y="115"/>
                    <a:pt x="158" y="115"/>
                    <a:pt x="161" y="116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58" y="38"/>
                    <a:pt x="158" y="38"/>
                    <a:pt x="158" y="38"/>
                  </a:cubicBezTo>
                  <a:cubicBezTo>
                    <a:pt x="158" y="36"/>
                    <a:pt x="158" y="35"/>
                    <a:pt x="157" y="34"/>
                  </a:cubicBezTo>
                  <a:cubicBezTo>
                    <a:pt x="157" y="33"/>
                    <a:pt x="156" y="33"/>
                    <a:pt x="155" y="3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6" y="0"/>
                    <a:pt x="33" y="1"/>
                    <a:pt x="33" y="3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8"/>
                    <a:pt x="14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8" y="165"/>
                    <a:pt x="108" y="165"/>
                    <a:pt x="108" y="165"/>
                  </a:cubicBezTo>
                  <a:cubicBezTo>
                    <a:pt x="107" y="163"/>
                    <a:pt x="107" y="160"/>
                    <a:pt x="107" y="157"/>
                  </a:cubicBezTo>
                  <a:cubicBezTo>
                    <a:pt x="107" y="134"/>
                    <a:pt x="127" y="115"/>
                    <a:pt x="151" y="115"/>
                  </a:cubicBezTo>
                  <a:close/>
                  <a:moveTo>
                    <a:pt x="80" y="82"/>
                  </a:moveTo>
                  <a:cubicBezTo>
                    <a:pt x="61" y="69"/>
                    <a:pt x="61" y="69"/>
                    <a:pt x="61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149" y="39"/>
                    <a:pt x="149" y="39"/>
                    <a:pt x="149" y="39"/>
                  </a:cubicBezTo>
                  <a:cubicBezTo>
                    <a:pt x="137" y="80"/>
                    <a:pt x="137" y="80"/>
                    <a:pt x="137" y="80"/>
                  </a:cubicBezTo>
                  <a:cubicBezTo>
                    <a:pt x="136" y="80"/>
                    <a:pt x="136" y="81"/>
                    <a:pt x="137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3000342" y="2488623"/>
            <a:ext cx="1865376" cy="2633472"/>
          </a:xfrm>
          <a:prstGeom prst="roundRect">
            <a:avLst>
              <a:gd name="adj" fmla="val 10667"/>
            </a:avLst>
          </a:prstGeom>
          <a:solidFill>
            <a:srgbClr val="4A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612990" y="2927535"/>
            <a:ext cx="640080" cy="640080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126"/>
          <p:cNvSpPr>
            <a:spLocks noEditPoints="1"/>
          </p:cNvSpPr>
          <p:nvPr/>
        </p:nvSpPr>
        <p:spPr bwMode="auto">
          <a:xfrm>
            <a:off x="3790659" y="3105204"/>
            <a:ext cx="284743" cy="284743"/>
          </a:xfrm>
          <a:custGeom>
            <a:avLst/>
            <a:gdLst>
              <a:gd name="T0" fmla="*/ 9 w 192"/>
              <a:gd name="T1" fmla="*/ 0 h 192"/>
              <a:gd name="T2" fmla="*/ 0 w 192"/>
              <a:gd name="T3" fmla="*/ 183 h 192"/>
              <a:gd name="T4" fmla="*/ 182 w 192"/>
              <a:gd name="T5" fmla="*/ 192 h 192"/>
              <a:gd name="T6" fmla="*/ 192 w 192"/>
              <a:gd name="T7" fmla="*/ 10 h 192"/>
              <a:gd name="T8" fmla="*/ 73 w 192"/>
              <a:gd name="T9" fmla="*/ 156 h 192"/>
              <a:gd name="T10" fmla="*/ 25 w 192"/>
              <a:gd name="T11" fmla="*/ 150 h 192"/>
              <a:gd name="T12" fmla="*/ 73 w 192"/>
              <a:gd name="T13" fmla="*/ 144 h 192"/>
              <a:gd name="T14" fmla="*/ 73 w 192"/>
              <a:gd name="T15" fmla="*/ 156 h 192"/>
              <a:gd name="T16" fmla="*/ 31 w 192"/>
              <a:gd name="T17" fmla="*/ 136 h 192"/>
              <a:gd name="T18" fmla="*/ 31 w 192"/>
              <a:gd name="T19" fmla="*/ 124 h 192"/>
              <a:gd name="T20" fmla="*/ 79 w 192"/>
              <a:gd name="T21" fmla="*/ 130 h 192"/>
              <a:gd name="T22" fmla="*/ 73 w 192"/>
              <a:gd name="T23" fmla="*/ 65 h 192"/>
              <a:gd name="T24" fmla="*/ 25 w 192"/>
              <a:gd name="T25" fmla="*/ 59 h 192"/>
              <a:gd name="T26" fmla="*/ 73 w 192"/>
              <a:gd name="T27" fmla="*/ 53 h 192"/>
              <a:gd name="T28" fmla="*/ 73 w 192"/>
              <a:gd name="T29" fmla="*/ 65 h 192"/>
              <a:gd name="T30" fmla="*/ 158 w 192"/>
              <a:gd name="T31" fmla="*/ 159 h 192"/>
              <a:gd name="T32" fmla="*/ 149 w 192"/>
              <a:gd name="T33" fmla="*/ 159 h 192"/>
              <a:gd name="T34" fmla="*/ 129 w 192"/>
              <a:gd name="T35" fmla="*/ 159 h 192"/>
              <a:gd name="T36" fmla="*/ 120 w 192"/>
              <a:gd name="T37" fmla="*/ 159 h 192"/>
              <a:gd name="T38" fmla="*/ 130 w 192"/>
              <a:gd name="T39" fmla="*/ 140 h 192"/>
              <a:gd name="T40" fmla="*/ 120 w 192"/>
              <a:gd name="T41" fmla="*/ 121 h 192"/>
              <a:gd name="T42" fmla="*/ 139 w 192"/>
              <a:gd name="T43" fmla="*/ 131 h 192"/>
              <a:gd name="T44" fmla="*/ 158 w 192"/>
              <a:gd name="T45" fmla="*/ 121 h 192"/>
              <a:gd name="T46" fmla="*/ 148 w 192"/>
              <a:gd name="T47" fmla="*/ 140 h 192"/>
              <a:gd name="T48" fmla="*/ 160 w 192"/>
              <a:gd name="T49" fmla="*/ 65 h 192"/>
              <a:gd name="T50" fmla="*/ 145 w 192"/>
              <a:gd name="T51" fmla="*/ 80 h 192"/>
              <a:gd name="T52" fmla="*/ 133 w 192"/>
              <a:gd name="T53" fmla="*/ 80 h 192"/>
              <a:gd name="T54" fmla="*/ 118 w 192"/>
              <a:gd name="T55" fmla="*/ 65 h 192"/>
              <a:gd name="T56" fmla="*/ 118 w 192"/>
              <a:gd name="T57" fmla="*/ 53 h 192"/>
              <a:gd name="T58" fmla="*/ 133 w 192"/>
              <a:gd name="T59" fmla="*/ 38 h 192"/>
              <a:gd name="T60" fmla="*/ 145 w 192"/>
              <a:gd name="T61" fmla="*/ 38 h 192"/>
              <a:gd name="T62" fmla="*/ 160 w 192"/>
              <a:gd name="T63" fmla="*/ 53 h 192"/>
              <a:gd name="T64" fmla="*/ 160 w 192"/>
              <a:gd name="T65" fmla="*/ 6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2" h="192">
                <a:moveTo>
                  <a:pt x="182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88"/>
                  <a:pt x="4" y="192"/>
                  <a:pt x="9" y="192"/>
                </a:cubicBezTo>
                <a:cubicBezTo>
                  <a:pt x="182" y="192"/>
                  <a:pt x="182" y="192"/>
                  <a:pt x="182" y="192"/>
                </a:cubicBezTo>
                <a:cubicBezTo>
                  <a:pt x="187" y="192"/>
                  <a:pt x="192" y="188"/>
                  <a:pt x="192" y="183"/>
                </a:cubicBezTo>
                <a:cubicBezTo>
                  <a:pt x="192" y="10"/>
                  <a:pt x="192" y="10"/>
                  <a:pt x="192" y="10"/>
                </a:cubicBezTo>
                <a:cubicBezTo>
                  <a:pt x="192" y="5"/>
                  <a:pt x="187" y="0"/>
                  <a:pt x="182" y="0"/>
                </a:cubicBezTo>
                <a:close/>
                <a:moveTo>
                  <a:pt x="73" y="156"/>
                </a:moveTo>
                <a:cubicBezTo>
                  <a:pt x="31" y="156"/>
                  <a:pt x="31" y="156"/>
                  <a:pt x="31" y="156"/>
                </a:cubicBezTo>
                <a:cubicBezTo>
                  <a:pt x="28" y="156"/>
                  <a:pt x="25" y="153"/>
                  <a:pt x="25" y="150"/>
                </a:cubicBezTo>
                <a:cubicBezTo>
                  <a:pt x="25" y="146"/>
                  <a:pt x="28" y="144"/>
                  <a:pt x="31" y="144"/>
                </a:cubicBezTo>
                <a:cubicBezTo>
                  <a:pt x="73" y="144"/>
                  <a:pt x="73" y="144"/>
                  <a:pt x="73" y="144"/>
                </a:cubicBezTo>
                <a:cubicBezTo>
                  <a:pt x="76" y="144"/>
                  <a:pt x="79" y="146"/>
                  <a:pt x="79" y="150"/>
                </a:cubicBezTo>
                <a:cubicBezTo>
                  <a:pt x="79" y="153"/>
                  <a:pt x="76" y="156"/>
                  <a:pt x="73" y="156"/>
                </a:cubicBezTo>
                <a:close/>
                <a:moveTo>
                  <a:pt x="73" y="136"/>
                </a:moveTo>
                <a:cubicBezTo>
                  <a:pt x="31" y="136"/>
                  <a:pt x="31" y="136"/>
                  <a:pt x="31" y="136"/>
                </a:cubicBezTo>
                <a:cubicBezTo>
                  <a:pt x="28" y="136"/>
                  <a:pt x="25" y="133"/>
                  <a:pt x="25" y="130"/>
                </a:cubicBezTo>
                <a:cubicBezTo>
                  <a:pt x="25" y="127"/>
                  <a:pt x="28" y="124"/>
                  <a:pt x="31" y="124"/>
                </a:cubicBezTo>
                <a:cubicBezTo>
                  <a:pt x="73" y="124"/>
                  <a:pt x="73" y="124"/>
                  <a:pt x="73" y="124"/>
                </a:cubicBezTo>
                <a:cubicBezTo>
                  <a:pt x="76" y="124"/>
                  <a:pt x="79" y="127"/>
                  <a:pt x="79" y="130"/>
                </a:cubicBezTo>
                <a:cubicBezTo>
                  <a:pt x="79" y="133"/>
                  <a:pt x="76" y="136"/>
                  <a:pt x="73" y="136"/>
                </a:cubicBezTo>
                <a:close/>
                <a:moveTo>
                  <a:pt x="73" y="65"/>
                </a:moveTo>
                <a:cubicBezTo>
                  <a:pt x="31" y="65"/>
                  <a:pt x="31" y="65"/>
                  <a:pt x="31" y="65"/>
                </a:cubicBezTo>
                <a:cubicBezTo>
                  <a:pt x="28" y="65"/>
                  <a:pt x="25" y="62"/>
                  <a:pt x="25" y="59"/>
                </a:cubicBezTo>
                <a:cubicBezTo>
                  <a:pt x="25" y="56"/>
                  <a:pt x="28" y="53"/>
                  <a:pt x="31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76" y="53"/>
                  <a:pt x="79" y="56"/>
                  <a:pt x="79" y="59"/>
                </a:cubicBezTo>
                <a:cubicBezTo>
                  <a:pt x="79" y="62"/>
                  <a:pt x="76" y="65"/>
                  <a:pt x="73" y="65"/>
                </a:cubicBezTo>
                <a:close/>
                <a:moveTo>
                  <a:pt x="158" y="150"/>
                </a:moveTo>
                <a:cubicBezTo>
                  <a:pt x="161" y="153"/>
                  <a:pt x="161" y="157"/>
                  <a:pt x="158" y="159"/>
                </a:cubicBezTo>
                <a:cubicBezTo>
                  <a:pt x="157" y="160"/>
                  <a:pt x="155" y="161"/>
                  <a:pt x="154" y="161"/>
                </a:cubicBezTo>
                <a:cubicBezTo>
                  <a:pt x="152" y="161"/>
                  <a:pt x="151" y="160"/>
                  <a:pt x="149" y="159"/>
                </a:cubicBezTo>
                <a:cubicBezTo>
                  <a:pt x="139" y="149"/>
                  <a:pt x="139" y="149"/>
                  <a:pt x="139" y="149"/>
                </a:cubicBezTo>
                <a:cubicBezTo>
                  <a:pt x="129" y="159"/>
                  <a:pt x="129" y="159"/>
                  <a:pt x="129" y="159"/>
                </a:cubicBezTo>
                <a:cubicBezTo>
                  <a:pt x="127" y="160"/>
                  <a:pt x="126" y="161"/>
                  <a:pt x="124" y="161"/>
                </a:cubicBezTo>
                <a:cubicBezTo>
                  <a:pt x="123" y="161"/>
                  <a:pt x="121" y="160"/>
                  <a:pt x="120" y="159"/>
                </a:cubicBezTo>
                <a:cubicBezTo>
                  <a:pt x="117" y="157"/>
                  <a:pt x="117" y="153"/>
                  <a:pt x="120" y="15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20" y="129"/>
                  <a:pt x="120" y="129"/>
                  <a:pt x="120" y="129"/>
                </a:cubicBezTo>
                <a:cubicBezTo>
                  <a:pt x="117" y="127"/>
                  <a:pt x="117" y="123"/>
                  <a:pt x="120" y="121"/>
                </a:cubicBezTo>
                <a:cubicBezTo>
                  <a:pt x="122" y="118"/>
                  <a:pt x="126" y="118"/>
                  <a:pt x="129" y="121"/>
                </a:cubicBezTo>
                <a:cubicBezTo>
                  <a:pt x="139" y="131"/>
                  <a:pt x="139" y="131"/>
                  <a:pt x="139" y="131"/>
                </a:cubicBezTo>
                <a:cubicBezTo>
                  <a:pt x="149" y="121"/>
                  <a:pt x="149" y="121"/>
                  <a:pt x="149" y="121"/>
                </a:cubicBezTo>
                <a:cubicBezTo>
                  <a:pt x="152" y="118"/>
                  <a:pt x="156" y="118"/>
                  <a:pt x="158" y="121"/>
                </a:cubicBezTo>
                <a:cubicBezTo>
                  <a:pt x="161" y="123"/>
                  <a:pt x="161" y="127"/>
                  <a:pt x="158" y="129"/>
                </a:cubicBezTo>
                <a:cubicBezTo>
                  <a:pt x="148" y="140"/>
                  <a:pt x="148" y="140"/>
                  <a:pt x="148" y="140"/>
                </a:cubicBezTo>
                <a:lnTo>
                  <a:pt x="158" y="150"/>
                </a:lnTo>
                <a:close/>
                <a:moveTo>
                  <a:pt x="160" y="65"/>
                </a:moveTo>
                <a:cubicBezTo>
                  <a:pt x="145" y="65"/>
                  <a:pt x="145" y="65"/>
                  <a:pt x="145" y="65"/>
                </a:cubicBezTo>
                <a:cubicBezTo>
                  <a:pt x="145" y="80"/>
                  <a:pt x="145" y="80"/>
                  <a:pt x="145" y="80"/>
                </a:cubicBezTo>
                <a:cubicBezTo>
                  <a:pt x="145" y="83"/>
                  <a:pt x="142" y="86"/>
                  <a:pt x="139" y="86"/>
                </a:cubicBezTo>
                <a:cubicBezTo>
                  <a:pt x="136" y="86"/>
                  <a:pt x="133" y="83"/>
                  <a:pt x="133" y="80"/>
                </a:cubicBezTo>
                <a:cubicBezTo>
                  <a:pt x="133" y="65"/>
                  <a:pt x="133" y="65"/>
                  <a:pt x="133" y="65"/>
                </a:cubicBezTo>
                <a:cubicBezTo>
                  <a:pt x="118" y="65"/>
                  <a:pt x="118" y="65"/>
                  <a:pt x="118" y="65"/>
                </a:cubicBezTo>
                <a:cubicBezTo>
                  <a:pt x="115" y="65"/>
                  <a:pt x="112" y="62"/>
                  <a:pt x="112" y="59"/>
                </a:cubicBezTo>
                <a:cubicBezTo>
                  <a:pt x="112" y="56"/>
                  <a:pt x="115" y="53"/>
                  <a:pt x="118" y="53"/>
                </a:cubicBezTo>
                <a:cubicBezTo>
                  <a:pt x="133" y="53"/>
                  <a:pt x="133" y="53"/>
                  <a:pt x="133" y="53"/>
                </a:cubicBezTo>
                <a:cubicBezTo>
                  <a:pt x="133" y="38"/>
                  <a:pt x="133" y="38"/>
                  <a:pt x="133" y="38"/>
                </a:cubicBezTo>
                <a:cubicBezTo>
                  <a:pt x="133" y="35"/>
                  <a:pt x="136" y="32"/>
                  <a:pt x="139" y="32"/>
                </a:cubicBezTo>
                <a:cubicBezTo>
                  <a:pt x="142" y="32"/>
                  <a:pt x="145" y="35"/>
                  <a:pt x="145" y="38"/>
                </a:cubicBezTo>
                <a:cubicBezTo>
                  <a:pt x="145" y="53"/>
                  <a:pt x="145" y="53"/>
                  <a:pt x="145" y="53"/>
                </a:cubicBezTo>
                <a:cubicBezTo>
                  <a:pt x="160" y="53"/>
                  <a:pt x="160" y="53"/>
                  <a:pt x="160" y="53"/>
                </a:cubicBezTo>
                <a:cubicBezTo>
                  <a:pt x="163" y="53"/>
                  <a:pt x="166" y="56"/>
                  <a:pt x="166" y="59"/>
                </a:cubicBezTo>
                <a:cubicBezTo>
                  <a:pt x="166" y="62"/>
                  <a:pt x="163" y="65"/>
                  <a:pt x="160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79146" y="3970605"/>
            <a:ext cx="1707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TextBox 40"/>
          <p:cNvSpPr txBox="1"/>
          <p:nvPr/>
        </p:nvSpPr>
        <p:spPr>
          <a:xfrm>
            <a:off x="3114211" y="4322034"/>
            <a:ext cx="1637638" cy="5361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spcBef>
                <a:spcPts val="1200"/>
              </a:spcBef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alpha val="8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alpha val="8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zh-CN" altLang="en-US" sz="800" dirty="0">
              <a:solidFill>
                <a:schemeClr val="bg1">
                  <a:alpha val="8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52078" y="2927535"/>
            <a:ext cx="1707768" cy="2044971"/>
            <a:chOff x="3480372" y="3108960"/>
            <a:chExt cx="1707768" cy="2044971"/>
          </a:xfrm>
        </p:grpSpPr>
        <p:sp>
          <p:nvSpPr>
            <p:cNvPr id="22" name="椭圆 21"/>
            <p:cNvSpPr/>
            <p:nvPr/>
          </p:nvSpPr>
          <p:spPr>
            <a:xfrm>
              <a:off x="4014216" y="3108960"/>
              <a:ext cx="640080" cy="640080"/>
            </a:xfrm>
            <a:prstGeom prst="ellipse">
              <a:avLst/>
            </a:prstGeom>
            <a:noFill/>
            <a:ln w="25400">
              <a:solidFill>
                <a:srgbClr val="4A5A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480372" y="4266330"/>
              <a:ext cx="17077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5" name="TextBox 40"/>
            <p:cNvSpPr txBox="1"/>
            <p:nvPr/>
          </p:nvSpPr>
          <p:spPr>
            <a:xfrm>
              <a:off x="3515437" y="4617759"/>
              <a:ext cx="1637638" cy="5361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800"/>
                </a:lnSpc>
                <a:spcBef>
                  <a:spcPts val="1200"/>
                </a:spcBef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206214" y="2927535"/>
            <a:ext cx="1707768" cy="2044971"/>
            <a:chOff x="3480372" y="3108960"/>
            <a:chExt cx="1707768" cy="2044971"/>
          </a:xfrm>
        </p:grpSpPr>
        <p:sp>
          <p:nvSpPr>
            <p:cNvPr id="28" name="椭圆 27"/>
            <p:cNvSpPr/>
            <p:nvPr/>
          </p:nvSpPr>
          <p:spPr>
            <a:xfrm>
              <a:off x="4014216" y="3108960"/>
              <a:ext cx="640080" cy="640080"/>
            </a:xfrm>
            <a:prstGeom prst="ellipse">
              <a:avLst/>
            </a:prstGeom>
            <a:noFill/>
            <a:ln w="25400">
              <a:solidFill>
                <a:srgbClr val="4A5A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480372" y="4266330"/>
              <a:ext cx="17077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1" name="TextBox 40"/>
            <p:cNvSpPr txBox="1"/>
            <p:nvPr/>
          </p:nvSpPr>
          <p:spPr>
            <a:xfrm>
              <a:off x="3515437" y="4617759"/>
              <a:ext cx="1637638" cy="5361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800"/>
                </a:lnSpc>
                <a:spcBef>
                  <a:spcPts val="1200"/>
                </a:spcBef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333282" y="2927535"/>
            <a:ext cx="1707768" cy="2044971"/>
            <a:chOff x="3480372" y="3108960"/>
            <a:chExt cx="1707768" cy="2044971"/>
          </a:xfrm>
        </p:grpSpPr>
        <p:sp>
          <p:nvSpPr>
            <p:cNvPr id="34" name="椭圆 33"/>
            <p:cNvSpPr/>
            <p:nvPr/>
          </p:nvSpPr>
          <p:spPr>
            <a:xfrm>
              <a:off x="4014216" y="3108960"/>
              <a:ext cx="640080" cy="640080"/>
            </a:xfrm>
            <a:prstGeom prst="ellipse">
              <a:avLst/>
            </a:prstGeom>
            <a:noFill/>
            <a:ln w="25400">
              <a:solidFill>
                <a:srgbClr val="4A5A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480372" y="4266330"/>
              <a:ext cx="17077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7" name="TextBox 40"/>
            <p:cNvSpPr txBox="1"/>
            <p:nvPr/>
          </p:nvSpPr>
          <p:spPr>
            <a:xfrm>
              <a:off x="3515437" y="4617759"/>
              <a:ext cx="1637638" cy="5361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800"/>
                </a:lnSpc>
                <a:spcBef>
                  <a:spcPts val="1200"/>
                </a:spcBef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460348" y="2927535"/>
            <a:ext cx="1707768" cy="2044971"/>
            <a:chOff x="3480372" y="3108960"/>
            <a:chExt cx="1707768" cy="2044971"/>
          </a:xfrm>
        </p:grpSpPr>
        <p:sp>
          <p:nvSpPr>
            <p:cNvPr id="40" name="椭圆 39"/>
            <p:cNvSpPr/>
            <p:nvPr/>
          </p:nvSpPr>
          <p:spPr>
            <a:xfrm>
              <a:off x="4014216" y="3108960"/>
              <a:ext cx="640080" cy="640080"/>
            </a:xfrm>
            <a:prstGeom prst="ellipse">
              <a:avLst/>
            </a:prstGeom>
            <a:noFill/>
            <a:ln w="25400">
              <a:solidFill>
                <a:srgbClr val="4A5A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480372" y="4266330"/>
              <a:ext cx="17077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3" name="TextBox 40"/>
            <p:cNvSpPr txBox="1"/>
            <p:nvPr/>
          </p:nvSpPr>
          <p:spPr>
            <a:xfrm>
              <a:off x="3515437" y="4617759"/>
              <a:ext cx="1637638" cy="5361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800"/>
                </a:lnSpc>
                <a:spcBef>
                  <a:spcPts val="1200"/>
                </a:spcBef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D7253455-99BE-4A79-9EB1-0B3D08BBB575}"/>
              </a:ext>
            </a:extLst>
          </p:cNvPr>
          <p:cNvSpPr txBox="1"/>
          <p:nvPr/>
        </p:nvSpPr>
        <p:spPr>
          <a:xfrm>
            <a:off x="1306086" y="1412514"/>
            <a:ext cx="9508023" cy="1390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rgbClr val="686769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686769"/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rgbClr val="686769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rgbClr val="686769"/>
                </a:solidFill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rgbClr val="686769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  <a:p>
            <a:pPr algn="ctr">
              <a:lnSpc>
                <a:spcPct val="200000"/>
              </a:lnSpc>
            </a:pPr>
            <a:endParaRPr lang="zh-CN" altLang="en-US" sz="1050" dirty="0">
              <a:solidFill>
                <a:srgbClr val="686769"/>
              </a:solidFill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endParaRPr lang="zh-CN" altLang="en-US" sz="1100" dirty="0">
              <a:solidFill>
                <a:srgbClr val="686769"/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015896" y="399098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9" name="矩形 48"/>
          <p:cNvSpPr/>
          <p:nvPr/>
        </p:nvSpPr>
        <p:spPr>
          <a:xfrm>
            <a:off x="449034" y="253954"/>
            <a:ext cx="688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9698240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id="{C916AC16-67FF-42D9-979D-AB4558FAA086}"/>
              </a:ext>
            </a:extLst>
          </p:cNvPr>
          <p:cNvSpPr/>
          <p:nvPr/>
        </p:nvSpPr>
        <p:spPr>
          <a:xfrm>
            <a:off x="994987" y="3775032"/>
            <a:ext cx="2208643" cy="1441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4E2BF583-8FF2-4574-B4C2-A48864016D79}"/>
              </a:ext>
            </a:extLst>
          </p:cNvPr>
          <p:cNvSpPr/>
          <p:nvPr/>
        </p:nvSpPr>
        <p:spPr>
          <a:xfrm>
            <a:off x="3753528" y="3775032"/>
            <a:ext cx="2208643" cy="1441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4EA2DCA0-BE3A-4FA3-8CC3-45BEB4B6C2C7}"/>
              </a:ext>
            </a:extLst>
          </p:cNvPr>
          <p:cNvSpPr/>
          <p:nvPr/>
        </p:nvSpPr>
        <p:spPr>
          <a:xfrm>
            <a:off x="6512069" y="3775032"/>
            <a:ext cx="2208643" cy="1441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32634D8B-19EC-4E15-89CB-C6C3871FED12}"/>
              </a:ext>
            </a:extLst>
          </p:cNvPr>
          <p:cNvSpPr/>
          <p:nvPr/>
        </p:nvSpPr>
        <p:spPr>
          <a:xfrm>
            <a:off x="9270610" y="3775032"/>
            <a:ext cx="2208643" cy="1441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FE47BA57-F6D9-4C90-B8D9-EE000DDCF740}"/>
              </a:ext>
            </a:extLst>
          </p:cNvPr>
          <p:cNvSpPr/>
          <p:nvPr/>
        </p:nvSpPr>
        <p:spPr>
          <a:xfrm>
            <a:off x="760376" y="4211471"/>
            <a:ext cx="497357" cy="497357"/>
          </a:xfrm>
          <a:prstGeom prst="ellipse">
            <a:avLst/>
          </a:prstGeom>
          <a:solidFill>
            <a:srgbClr val="4A5A69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6BB80207-633C-4B0C-86F6-42B36576F1C5}"/>
              </a:ext>
            </a:extLst>
          </p:cNvPr>
          <p:cNvSpPr txBox="1"/>
          <p:nvPr/>
        </p:nvSpPr>
        <p:spPr>
          <a:xfrm>
            <a:off x="778744" y="4269686"/>
            <a:ext cx="471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TextBox 47">
            <a:extLst>
              <a:ext uri="{FF2B5EF4-FFF2-40B4-BE49-F238E27FC236}">
                <a16:creationId xmlns:a16="http://schemas.microsoft.com/office/drawing/2014/main" id="{766871B4-F1CC-4A70-8960-6A71DA71A728}"/>
              </a:ext>
            </a:extLst>
          </p:cNvPr>
          <p:cNvSpPr txBox="1"/>
          <p:nvPr/>
        </p:nvSpPr>
        <p:spPr>
          <a:xfrm>
            <a:off x="1335032" y="4360262"/>
            <a:ext cx="1828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9969014C-7456-4957-9FAF-67B287FBDC2A}"/>
              </a:ext>
            </a:extLst>
          </p:cNvPr>
          <p:cNvSpPr/>
          <p:nvPr/>
        </p:nvSpPr>
        <p:spPr>
          <a:xfrm>
            <a:off x="3514967" y="4211471"/>
            <a:ext cx="497357" cy="497357"/>
          </a:xfrm>
          <a:prstGeom prst="ellipse">
            <a:avLst/>
          </a:prstGeom>
          <a:solidFill>
            <a:srgbClr val="C9B5AC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18D8A1E-9B0C-47CA-9334-497354208504}"/>
              </a:ext>
            </a:extLst>
          </p:cNvPr>
          <p:cNvSpPr txBox="1"/>
          <p:nvPr/>
        </p:nvSpPr>
        <p:spPr>
          <a:xfrm>
            <a:off x="3533335" y="4269686"/>
            <a:ext cx="471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B6A4565C-F783-4AD7-8B31-CC1F105CD7AE}"/>
              </a:ext>
            </a:extLst>
          </p:cNvPr>
          <p:cNvSpPr/>
          <p:nvPr/>
        </p:nvSpPr>
        <p:spPr>
          <a:xfrm>
            <a:off x="6269558" y="4211471"/>
            <a:ext cx="497357" cy="497357"/>
          </a:xfrm>
          <a:prstGeom prst="ellipse">
            <a:avLst/>
          </a:prstGeom>
          <a:solidFill>
            <a:srgbClr val="4A5A69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E75E4602-541C-43C4-9208-6D90DDD7F4BC}"/>
              </a:ext>
            </a:extLst>
          </p:cNvPr>
          <p:cNvSpPr txBox="1"/>
          <p:nvPr/>
        </p:nvSpPr>
        <p:spPr>
          <a:xfrm>
            <a:off x="6287926" y="4269686"/>
            <a:ext cx="471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C98256BC-7999-406B-8245-41B827534D9A}"/>
              </a:ext>
            </a:extLst>
          </p:cNvPr>
          <p:cNvSpPr/>
          <p:nvPr/>
        </p:nvSpPr>
        <p:spPr>
          <a:xfrm>
            <a:off x="9024148" y="4211471"/>
            <a:ext cx="497357" cy="497357"/>
          </a:xfrm>
          <a:prstGeom prst="ellipse">
            <a:avLst/>
          </a:prstGeom>
          <a:solidFill>
            <a:srgbClr val="C9B5AC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0B14177B-EAA2-4DB1-8C37-92506EFD802D}"/>
              </a:ext>
            </a:extLst>
          </p:cNvPr>
          <p:cNvSpPr txBox="1"/>
          <p:nvPr/>
        </p:nvSpPr>
        <p:spPr>
          <a:xfrm>
            <a:off x="9042516" y="4269686"/>
            <a:ext cx="471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占位符 6146">
            <a:extLst>
              <a:ext uri="{FF2B5EF4-FFF2-40B4-BE49-F238E27FC236}">
                <a16:creationId xmlns:a16="http://schemas.microsoft.com/office/drawing/2014/main" id="{81998779-ED04-4FC0-8D95-85285A093C01}"/>
              </a:ext>
            </a:extLst>
          </p:cNvPr>
          <p:cNvSpPr txBox="1">
            <a:spLocks/>
          </p:cNvSpPr>
          <p:nvPr/>
        </p:nvSpPr>
        <p:spPr>
          <a:xfrm>
            <a:off x="-1673069" y="6836612"/>
            <a:ext cx="6156960" cy="2590165"/>
          </a:xfrm>
          <a:prstGeom prst="rect">
            <a:avLst/>
          </a:prstGeom>
        </p:spPr>
        <p:txBody>
          <a:bodyPr vert="horz" wrap="square"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None/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15896" y="399098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4" name="矩形 33"/>
          <p:cNvSpPr/>
          <p:nvPr/>
        </p:nvSpPr>
        <p:spPr>
          <a:xfrm>
            <a:off x="449034" y="253954"/>
            <a:ext cx="688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8E97C0C2-CED3-4A3B-8BB1-C90F080F47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9054" y="1282701"/>
            <a:ext cx="4953118" cy="211868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8E97C0C2-CED3-4A3B-8BB1-C90F080F47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26135" y="1269999"/>
            <a:ext cx="4953118" cy="2131383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矩形 3"/>
          <p:cNvSpPr/>
          <p:nvPr/>
        </p:nvSpPr>
        <p:spPr>
          <a:xfrm>
            <a:off x="1332936" y="4007000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添加标题文本</a:t>
            </a:r>
          </a:p>
        </p:txBody>
      </p:sp>
      <p:sp>
        <p:nvSpPr>
          <p:cNvPr id="38" name="TextBox 47">
            <a:extLst>
              <a:ext uri="{FF2B5EF4-FFF2-40B4-BE49-F238E27FC236}">
                <a16:creationId xmlns:a16="http://schemas.microsoft.com/office/drawing/2014/main" id="{766871B4-F1CC-4A70-8960-6A71DA71A728}"/>
              </a:ext>
            </a:extLst>
          </p:cNvPr>
          <p:cNvSpPr txBox="1"/>
          <p:nvPr/>
        </p:nvSpPr>
        <p:spPr>
          <a:xfrm>
            <a:off x="4080993" y="4360262"/>
            <a:ext cx="1828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078897" y="4007000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添加标题文本</a:t>
            </a:r>
          </a:p>
        </p:txBody>
      </p:sp>
      <p:sp>
        <p:nvSpPr>
          <p:cNvPr id="41" name="TextBox 47">
            <a:extLst>
              <a:ext uri="{FF2B5EF4-FFF2-40B4-BE49-F238E27FC236}">
                <a16:creationId xmlns:a16="http://schemas.microsoft.com/office/drawing/2014/main" id="{766871B4-F1CC-4A70-8960-6A71DA71A728}"/>
              </a:ext>
            </a:extLst>
          </p:cNvPr>
          <p:cNvSpPr txBox="1"/>
          <p:nvPr/>
        </p:nvSpPr>
        <p:spPr>
          <a:xfrm>
            <a:off x="6826954" y="4360262"/>
            <a:ext cx="1828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824858" y="4007000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添加标题文本</a:t>
            </a:r>
          </a:p>
        </p:txBody>
      </p:sp>
      <p:sp>
        <p:nvSpPr>
          <p:cNvPr id="47" name="TextBox 47">
            <a:extLst>
              <a:ext uri="{FF2B5EF4-FFF2-40B4-BE49-F238E27FC236}">
                <a16:creationId xmlns:a16="http://schemas.microsoft.com/office/drawing/2014/main" id="{766871B4-F1CC-4A70-8960-6A71DA71A728}"/>
              </a:ext>
            </a:extLst>
          </p:cNvPr>
          <p:cNvSpPr txBox="1"/>
          <p:nvPr/>
        </p:nvSpPr>
        <p:spPr>
          <a:xfrm>
            <a:off x="9585615" y="4360262"/>
            <a:ext cx="1828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583519" y="4007000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98808902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椭圆 46"/>
          <p:cNvSpPr/>
          <p:nvPr/>
        </p:nvSpPr>
        <p:spPr>
          <a:xfrm>
            <a:off x="1816100" y="1834895"/>
            <a:ext cx="1143000" cy="1143000"/>
          </a:xfrm>
          <a:prstGeom prst="ellipse">
            <a:avLst/>
          </a:prstGeom>
          <a:solidFill>
            <a:srgbClr val="C9B5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366839" y="1834895"/>
            <a:ext cx="1143000" cy="1143000"/>
          </a:xfrm>
          <a:prstGeom prst="ellipse">
            <a:avLst/>
          </a:prstGeom>
          <a:solidFill>
            <a:srgbClr val="4A5A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917578" y="1834895"/>
            <a:ext cx="1143000" cy="1143000"/>
          </a:xfrm>
          <a:prstGeom prst="ellipse">
            <a:avLst/>
          </a:prstGeom>
          <a:solidFill>
            <a:srgbClr val="C9B5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9468316" y="1834895"/>
            <a:ext cx="1143000" cy="1143000"/>
          </a:xfrm>
          <a:prstGeom prst="ellipse">
            <a:avLst/>
          </a:prstGeom>
          <a:solidFill>
            <a:srgbClr val="4A5A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151864" y="2150111"/>
            <a:ext cx="492019" cy="492019"/>
            <a:chOff x="7766793" y="5529269"/>
            <a:chExt cx="492019" cy="492019"/>
          </a:xfrm>
          <a:solidFill>
            <a:schemeClr val="bg1"/>
          </a:solidFill>
        </p:grpSpPr>
        <p:sp>
          <p:nvSpPr>
            <p:cNvPr id="13" name="Oval 23"/>
            <p:cNvSpPr>
              <a:spLocks noChangeArrowheads="1"/>
            </p:cNvSpPr>
            <p:nvPr/>
          </p:nvSpPr>
          <p:spPr bwMode="auto">
            <a:xfrm>
              <a:off x="7960790" y="5530675"/>
              <a:ext cx="104027" cy="1082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24"/>
            <p:cNvSpPr>
              <a:spLocks noEditPoints="1"/>
            </p:cNvSpPr>
            <p:nvPr/>
          </p:nvSpPr>
          <p:spPr bwMode="auto">
            <a:xfrm>
              <a:off x="7957978" y="5529269"/>
              <a:ext cx="109650" cy="111056"/>
            </a:xfrm>
            <a:custGeom>
              <a:avLst/>
              <a:gdLst>
                <a:gd name="T0" fmla="*/ 22 w 43"/>
                <a:gd name="T1" fmla="*/ 44 h 44"/>
                <a:gd name="T2" fmla="*/ 0 w 43"/>
                <a:gd name="T3" fmla="*/ 22 h 44"/>
                <a:gd name="T4" fmla="*/ 22 w 43"/>
                <a:gd name="T5" fmla="*/ 0 h 44"/>
                <a:gd name="T6" fmla="*/ 43 w 43"/>
                <a:gd name="T7" fmla="*/ 22 h 44"/>
                <a:gd name="T8" fmla="*/ 22 w 43"/>
                <a:gd name="T9" fmla="*/ 44 h 44"/>
                <a:gd name="T10" fmla="*/ 22 w 43"/>
                <a:gd name="T11" fmla="*/ 2 h 44"/>
                <a:gd name="T12" fmla="*/ 2 w 43"/>
                <a:gd name="T13" fmla="*/ 22 h 44"/>
                <a:gd name="T14" fmla="*/ 22 w 43"/>
                <a:gd name="T15" fmla="*/ 42 h 44"/>
                <a:gd name="T16" fmla="*/ 41 w 43"/>
                <a:gd name="T17" fmla="*/ 22 h 44"/>
                <a:gd name="T18" fmla="*/ 22 w 43"/>
                <a:gd name="T1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4">
                  <a:moveTo>
                    <a:pt x="22" y="44"/>
                  </a:moveTo>
                  <a:cubicBezTo>
                    <a:pt x="9" y="44"/>
                    <a:pt x="0" y="34"/>
                    <a:pt x="0" y="22"/>
                  </a:cubicBezTo>
                  <a:cubicBezTo>
                    <a:pt x="0" y="10"/>
                    <a:pt x="9" y="0"/>
                    <a:pt x="22" y="0"/>
                  </a:cubicBezTo>
                  <a:cubicBezTo>
                    <a:pt x="34" y="0"/>
                    <a:pt x="43" y="10"/>
                    <a:pt x="43" y="22"/>
                  </a:cubicBezTo>
                  <a:cubicBezTo>
                    <a:pt x="43" y="34"/>
                    <a:pt x="34" y="44"/>
                    <a:pt x="22" y="44"/>
                  </a:cubicBezTo>
                  <a:close/>
                  <a:moveTo>
                    <a:pt x="22" y="2"/>
                  </a:moveTo>
                  <a:cubicBezTo>
                    <a:pt x="11" y="2"/>
                    <a:pt x="2" y="11"/>
                    <a:pt x="2" y="22"/>
                  </a:cubicBezTo>
                  <a:cubicBezTo>
                    <a:pt x="2" y="33"/>
                    <a:pt x="11" y="42"/>
                    <a:pt x="22" y="42"/>
                  </a:cubicBezTo>
                  <a:cubicBezTo>
                    <a:pt x="33" y="42"/>
                    <a:pt x="41" y="33"/>
                    <a:pt x="41" y="22"/>
                  </a:cubicBezTo>
                  <a:cubicBezTo>
                    <a:pt x="41" y="11"/>
                    <a:pt x="33" y="2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5"/>
            <p:cNvSpPr>
              <a:spLocks/>
            </p:cNvSpPr>
            <p:nvPr/>
          </p:nvSpPr>
          <p:spPr bwMode="auto">
            <a:xfrm>
              <a:off x="7883472" y="5661411"/>
              <a:ext cx="257256" cy="150418"/>
            </a:xfrm>
            <a:custGeom>
              <a:avLst/>
              <a:gdLst>
                <a:gd name="T0" fmla="*/ 51 w 101"/>
                <a:gd name="T1" fmla="*/ 0 h 59"/>
                <a:gd name="T2" fmla="*/ 0 w 101"/>
                <a:gd name="T3" fmla="*/ 59 h 59"/>
                <a:gd name="T4" fmla="*/ 101 w 101"/>
                <a:gd name="T5" fmla="*/ 59 h 59"/>
                <a:gd name="T6" fmla="*/ 51 w 101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59">
                  <a:moveTo>
                    <a:pt x="51" y="0"/>
                  </a:moveTo>
                  <a:cubicBezTo>
                    <a:pt x="22" y="0"/>
                    <a:pt x="0" y="26"/>
                    <a:pt x="0" y="59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101" y="26"/>
                    <a:pt x="79" y="0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6"/>
            <p:cNvSpPr>
              <a:spLocks noEditPoints="1"/>
            </p:cNvSpPr>
            <p:nvPr/>
          </p:nvSpPr>
          <p:spPr bwMode="auto">
            <a:xfrm>
              <a:off x="7882067" y="5658599"/>
              <a:ext cx="261473" cy="156041"/>
            </a:xfrm>
            <a:custGeom>
              <a:avLst/>
              <a:gdLst>
                <a:gd name="T0" fmla="*/ 102 w 103"/>
                <a:gd name="T1" fmla="*/ 61 h 61"/>
                <a:gd name="T2" fmla="*/ 1 w 103"/>
                <a:gd name="T3" fmla="*/ 61 h 61"/>
                <a:gd name="T4" fmla="*/ 0 w 103"/>
                <a:gd name="T5" fmla="*/ 60 h 61"/>
                <a:gd name="T6" fmla="*/ 52 w 103"/>
                <a:gd name="T7" fmla="*/ 0 h 61"/>
                <a:gd name="T8" fmla="*/ 103 w 103"/>
                <a:gd name="T9" fmla="*/ 60 h 61"/>
                <a:gd name="T10" fmla="*/ 102 w 103"/>
                <a:gd name="T11" fmla="*/ 61 h 61"/>
                <a:gd name="T12" fmla="*/ 2 w 103"/>
                <a:gd name="T13" fmla="*/ 59 h 61"/>
                <a:gd name="T14" fmla="*/ 101 w 103"/>
                <a:gd name="T15" fmla="*/ 59 h 61"/>
                <a:gd name="T16" fmla="*/ 52 w 103"/>
                <a:gd name="T17" fmla="*/ 2 h 61"/>
                <a:gd name="T18" fmla="*/ 2 w 103"/>
                <a:gd name="T19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61">
                  <a:moveTo>
                    <a:pt x="102" y="61"/>
                  </a:moveTo>
                  <a:cubicBezTo>
                    <a:pt x="1" y="61"/>
                    <a:pt x="1" y="61"/>
                    <a:pt x="1" y="61"/>
                  </a:cubicBezTo>
                  <a:cubicBezTo>
                    <a:pt x="0" y="61"/>
                    <a:pt x="0" y="61"/>
                    <a:pt x="0" y="60"/>
                  </a:cubicBezTo>
                  <a:cubicBezTo>
                    <a:pt x="0" y="27"/>
                    <a:pt x="23" y="0"/>
                    <a:pt x="52" y="0"/>
                  </a:cubicBezTo>
                  <a:cubicBezTo>
                    <a:pt x="80" y="0"/>
                    <a:pt x="103" y="27"/>
                    <a:pt x="103" y="60"/>
                  </a:cubicBezTo>
                  <a:cubicBezTo>
                    <a:pt x="103" y="61"/>
                    <a:pt x="103" y="61"/>
                    <a:pt x="102" y="61"/>
                  </a:cubicBezTo>
                  <a:close/>
                  <a:moveTo>
                    <a:pt x="2" y="59"/>
                  </a:moveTo>
                  <a:cubicBezTo>
                    <a:pt x="101" y="59"/>
                    <a:pt x="101" y="59"/>
                    <a:pt x="101" y="59"/>
                  </a:cubicBezTo>
                  <a:cubicBezTo>
                    <a:pt x="101" y="27"/>
                    <a:pt x="79" y="2"/>
                    <a:pt x="52" y="2"/>
                  </a:cubicBezTo>
                  <a:cubicBezTo>
                    <a:pt x="24" y="2"/>
                    <a:pt x="2" y="27"/>
                    <a:pt x="2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auto">
            <a:xfrm>
              <a:off x="7769605" y="5827292"/>
              <a:ext cx="486396" cy="188373"/>
            </a:xfrm>
            <a:custGeom>
              <a:avLst/>
              <a:gdLst>
                <a:gd name="T0" fmla="*/ 191 w 191"/>
                <a:gd name="T1" fmla="*/ 21 h 74"/>
                <a:gd name="T2" fmla="*/ 147 w 191"/>
                <a:gd name="T3" fmla="*/ 8 h 74"/>
                <a:gd name="T4" fmla="*/ 92 w 191"/>
                <a:gd name="T5" fmla="*/ 8 h 74"/>
                <a:gd name="T6" fmla="*/ 92 w 191"/>
                <a:gd name="T7" fmla="*/ 8 h 74"/>
                <a:gd name="T8" fmla="*/ 49 w 191"/>
                <a:gd name="T9" fmla="*/ 10 h 74"/>
                <a:gd name="T10" fmla="*/ 39 w 191"/>
                <a:gd name="T11" fmla="*/ 21 h 74"/>
                <a:gd name="T12" fmla="*/ 51 w 191"/>
                <a:gd name="T13" fmla="*/ 30 h 74"/>
                <a:gd name="T14" fmla="*/ 90 w 191"/>
                <a:gd name="T15" fmla="*/ 29 h 74"/>
                <a:gd name="T16" fmla="*/ 112 w 191"/>
                <a:gd name="T17" fmla="*/ 43 h 74"/>
                <a:gd name="T18" fmla="*/ 102 w 191"/>
                <a:gd name="T19" fmla="*/ 49 h 74"/>
                <a:gd name="T20" fmla="*/ 46 w 191"/>
                <a:gd name="T21" fmla="*/ 46 h 74"/>
                <a:gd name="T22" fmla="*/ 22 w 191"/>
                <a:gd name="T23" fmla="*/ 9 h 74"/>
                <a:gd name="T24" fmla="*/ 10 w 191"/>
                <a:gd name="T25" fmla="*/ 0 h 74"/>
                <a:gd name="T26" fmla="*/ 1 w 191"/>
                <a:gd name="T27" fmla="*/ 12 h 74"/>
                <a:gd name="T28" fmla="*/ 35 w 191"/>
                <a:gd name="T29" fmla="*/ 64 h 74"/>
                <a:gd name="T30" fmla="*/ 74 w 191"/>
                <a:gd name="T31" fmla="*/ 74 h 74"/>
                <a:gd name="T32" fmla="*/ 115 w 191"/>
                <a:gd name="T33" fmla="*/ 67 h 74"/>
                <a:gd name="T34" fmla="*/ 188 w 191"/>
                <a:gd name="T35" fmla="*/ 59 h 74"/>
                <a:gd name="T36" fmla="*/ 191 w 191"/>
                <a:gd name="T37" fmla="*/ 59 h 74"/>
                <a:gd name="T38" fmla="*/ 191 w 191"/>
                <a:gd name="T39" fmla="*/ 2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1" h="74">
                  <a:moveTo>
                    <a:pt x="191" y="21"/>
                  </a:moveTo>
                  <a:cubicBezTo>
                    <a:pt x="180" y="17"/>
                    <a:pt x="155" y="8"/>
                    <a:pt x="147" y="8"/>
                  </a:cubicBezTo>
                  <a:cubicBezTo>
                    <a:pt x="137" y="8"/>
                    <a:pt x="92" y="8"/>
                    <a:pt x="92" y="8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79" y="8"/>
                    <a:pt x="63" y="9"/>
                    <a:pt x="49" y="10"/>
                  </a:cubicBezTo>
                  <a:cubicBezTo>
                    <a:pt x="43" y="10"/>
                    <a:pt x="39" y="15"/>
                    <a:pt x="39" y="21"/>
                  </a:cubicBezTo>
                  <a:cubicBezTo>
                    <a:pt x="40" y="27"/>
                    <a:pt x="45" y="31"/>
                    <a:pt x="51" y="30"/>
                  </a:cubicBezTo>
                  <a:cubicBezTo>
                    <a:pt x="64" y="29"/>
                    <a:pt x="79" y="29"/>
                    <a:pt x="90" y="29"/>
                  </a:cubicBezTo>
                  <a:cubicBezTo>
                    <a:pt x="97" y="32"/>
                    <a:pt x="109" y="37"/>
                    <a:pt x="112" y="43"/>
                  </a:cubicBezTo>
                  <a:cubicBezTo>
                    <a:pt x="112" y="43"/>
                    <a:pt x="107" y="46"/>
                    <a:pt x="102" y="49"/>
                  </a:cubicBezTo>
                  <a:cubicBezTo>
                    <a:pt x="79" y="55"/>
                    <a:pt x="60" y="54"/>
                    <a:pt x="46" y="46"/>
                  </a:cubicBezTo>
                  <a:cubicBezTo>
                    <a:pt x="26" y="34"/>
                    <a:pt x="22" y="10"/>
                    <a:pt x="22" y="9"/>
                  </a:cubicBezTo>
                  <a:cubicBezTo>
                    <a:pt x="22" y="4"/>
                    <a:pt x="16" y="0"/>
                    <a:pt x="10" y="0"/>
                  </a:cubicBezTo>
                  <a:cubicBezTo>
                    <a:pt x="4" y="1"/>
                    <a:pt x="0" y="6"/>
                    <a:pt x="1" y="12"/>
                  </a:cubicBezTo>
                  <a:cubicBezTo>
                    <a:pt x="1" y="13"/>
                    <a:pt x="6" y="46"/>
                    <a:pt x="35" y="64"/>
                  </a:cubicBezTo>
                  <a:cubicBezTo>
                    <a:pt x="46" y="70"/>
                    <a:pt x="59" y="74"/>
                    <a:pt x="74" y="74"/>
                  </a:cubicBezTo>
                  <a:cubicBezTo>
                    <a:pt x="87" y="74"/>
                    <a:pt x="101" y="71"/>
                    <a:pt x="115" y="67"/>
                  </a:cubicBezTo>
                  <a:cubicBezTo>
                    <a:pt x="131" y="64"/>
                    <a:pt x="172" y="57"/>
                    <a:pt x="188" y="59"/>
                  </a:cubicBezTo>
                  <a:cubicBezTo>
                    <a:pt x="189" y="59"/>
                    <a:pt x="190" y="59"/>
                    <a:pt x="191" y="59"/>
                  </a:cubicBezTo>
                  <a:lnTo>
                    <a:pt x="19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8"/>
            <p:cNvSpPr>
              <a:spLocks noEditPoints="1"/>
            </p:cNvSpPr>
            <p:nvPr/>
          </p:nvSpPr>
          <p:spPr bwMode="auto">
            <a:xfrm>
              <a:off x="7766793" y="5821669"/>
              <a:ext cx="492019" cy="199619"/>
            </a:xfrm>
            <a:custGeom>
              <a:avLst/>
              <a:gdLst>
                <a:gd name="T0" fmla="*/ 75 w 193"/>
                <a:gd name="T1" fmla="*/ 77 h 78"/>
                <a:gd name="T2" fmla="*/ 35 w 193"/>
                <a:gd name="T3" fmla="*/ 66 h 78"/>
                <a:gd name="T4" fmla="*/ 1 w 193"/>
                <a:gd name="T5" fmla="*/ 14 h 78"/>
                <a:gd name="T6" fmla="*/ 3 w 193"/>
                <a:gd name="T7" fmla="*/ 6 h 78"/>
                <a:gd name="T8" fmla="*/ 11 w 193"/>
                <a:gd name="T9" fmla="*/ 1 h 78"/>
                <a:gd name="T10" fmla="*/ 24 w 193"/>
                <a:gd name="T11" fmla="*/ 11 h 78"/>
                <a:gd name="T12" fmla="*/ 48 w 193"/>
                <a:gd name="T13" fmla="*/ 47 h 78"/>
                <a:gd name="T14" fmla="*/ 102 w 193"/>
                <a:gd name="T15" fmla="*/ 50 h 78"/>
                <a:gd name="T16" fmla="*/ 111 w 193"/>
                <a:gd name="T17" fmla="*/ 44 h 78"/>
                <a:gd name="T18" fmla="*/ 91 w 193"/>
                <a:gd name="T19" fmla="*/ 32 h 78"/>
                <a:gd name="T20" fmla="*/ 52 w 193"/>
                <a:gd name="T21" fmla="*/ 33 h 78"/>
                <a:gd name="T22" fmla="*/ 39 w 193"/>
                <a:gd name="T23" fmla="*/ 23 h 78"/>
                <a:gd name="T24" fmla="*/ 42 w 193"/>
                <a:gd name="T25" fmla="*/ 15 h 78"/>
                <a:gd name="T26" fmla="*/ 50 w 193"/>
                <a:gd name="T27" fmla="*/ 11 h 78"/>
                <a:gd name="T28" fmla="*/ 91 w 193"/>
                <a:gd name="T29" fmla="*/ 9 h 78"/>
                <a:gd name="T30" fmla="*/ 93 w 193"/>
                <a:gd name="T31" fmla="*/ 9 h 78"/>
                <a:gd name="T32" fmla="*/ 93 w 193"/>
                <a:gd name="T33" fmla="*/ 9 h 78"/>
                <a:gd name="T34" fmla="*/ 93 w 193"/>
                <a:gd name="T35" fmla="*/ 9 h 78"/>
                <a:gd name="T36" fmla="*/ 129 w 193"/>
                <a:gd name="T37" fmla="*/ 9 h 78"/>
                <a:gd name="T38" fmla="*/ 148 w 193"/>
                <a:gd name="T39" fmla="*/ 9 h 78"/>
                <a:gd name="T40" fmla="*/ 148 w 193"/>
                <a:gd name="T41" fmla="*/ 9 h 78"/>
                <a:gd name="T42" fmla="*/ 192 w 193"/>
                <a:gd name="T43" fmla="*/ 22 h 78"/>
                <a:gd name="T44" fmla="*/ 193 w 193"/>
                <a:gd name="T45" fmla="*/ 23 h 78"/>
                <a:gd name="T46" fmla="*/ 193 w 193"/>
                <a:gd name="T47" fmla="*/ 61 h 78"/>
                <a:gd name="T48" fmla="*/ 192 w 193"/>
                <a:gd name="T49" fmla="*/ 62 h 78"/>
                <a:gd name="T50" fmla="*/ 189 w 193"/>
                <a:gd name="T51" fmla="*/ 62 h 78"/>
                <a:gd name="T52" fmla="*/ 182 w 193"/>
                <a:gd name="T53" fmla="*/ 61 h 78"/>
                <a:gd name="T54" fmla="*/ 117 w 193"/>
                <a:gd name="T55" fmla="*/ 70 h 78"/>
                <a:gd name="T56" fmla="*/ 75 w 193"/>
                <a:gd name="T57" fmla="*/ 77 h 78"/>
                <a:gd name="T58" fmla="*/ 13 w 193"/>
                <a:gd name="T59" fmla="*/ 3 h 78"/>
                <a:gd name="T60" fmla="*/ 11 w 193"/>
                <a:gd name="T61" fmla="*/ 3 h 78"/>
                <a:gd name="T62" fmla="*/ 4 w 193"/>
                <a:gd name="T63" fmla="*/ 7 h 78"/>
                <a:gd name="T64" fmla="*/ 3 w 193"/>
                <a:gd name="T65" fmla="*/ 14 h 78"/>
                <a:gd name="T66" fmla="*/ 36 w 193"/>
                <a:gd name="T67" fmla="*/ 65 h 78"/>
                <a:gd name="T68" fmla="*/ 116 w 193"/>
                <a:gd name="T69" fmla="*/ 68 h 78"/>
                <a:gd name="T70" fmla="*/ 182 w 193"/>
                <a:gd name="T71" fmla="*/ 59 h 78"/>
                <a:gd name="T72" fmla="*/ 189 w 193"/>
                <a:gd name="T73" fmla="*/ 60 h 78"/>
                <a:gd name="T74" fmla="*/ 191 w 193"/>
                <a:gd name="T75" fmla="*/ 60 h 78"/>
                <a:gd name="T76" fmla="*/ 191 w 193"/>
                <a:gd name="T77" fmla="*/ 24 h 78"/>
                <a:gd name="T78" fmla="*/ 148 w 193"/>
                <a:gd name="T79" fmla="*/ 11 h 78"/>
                <a:gd name="T80" fmla="*/ 129 w 193"/>
                <a:gd name="T81" fmla="*/ 11 h 78"/>
                <a:gd name="T82" fmla="*/ 93 w 193"/>
                <a:gd name="T83" fmla="*/ 11 h 78"/>
                <a:gd name="T84" fmla="*/ 93 w 193"/>
                <a:gd name="T85" fmla="*/ 11 h 78"/>
                <a:gd name="T86" fmla="*/ 93 w 193"/>
                <a:gd name="T87" fmla="*/ 11 h 78"/>
                <a:gd name="T88" fmla="*/ 91 w 193"/>
                <a:gd name="T89" fmla="*/ 11 h 78"/>
                <a:gd name="T90" fmla="*/ 50 w 193"/>
                <a:gd name="T91" fmla="*/ 13 h 78"/>
                <a:gd name="T92" fmla="*/ 43 w 193"/>
                <a:gd name="T93" fmla="*/ 16 h 78"/>
                <a:gd name="T94" fmla="*/ 41 w 193"/>
                <a:gd name="T95" fmla="*/ 23 h 78"/>
                <a:gd name="T96" fmla="*/ 52 w 193"/>
                <a:gd name="T97" fmla="*/ 31 h 78"/>
                <a:gd name="T98" fmla="*/ 91 w 193"/>
                <a:gd name="T99" fmla="*/ 30 h 78"/>
                <a:gd name="T100" fmla="*/ 91 w 193"/>
                <a:gd name="T101" fmla="*/ 30 h 78"/>
                <a:gd name="T102" fmla="*/ 114 w 193"/>
                <a:gd name="T103" fmla="*/ 44 h 78"/>
                <a:gd name="T104" fmla="*/ 113 w 193"/>
                <a:gd name="T105" fmla="*/ 45 h 78"/>
                <a:gd name="T106" fmla="*/ 103 w 193"/>
                <a:gd name="T107" fmla="*/ 52 h 78"/>
                <a:gd name="T108" fmla="*/ 47 w 193"/>
                <a:gd name="T109" fmla="*/ 49 h 78"/>
                <a:gd name="T110" fmla="*/ 22 w 193"/>
                <a:gd name="T111" fmla="*/ 11 h 78"/>
                <a:gd name="T112" fmla="*/ 13 w 193"/>
                <a:gd name="T113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3" h="78">
                  <a:moveTo>
                    <a:pt x="75" y="77"/>
                  </a:moveTo>
                  <a:cubicBezTo>
                    <a:pt x="60" y="77"/>
                    <a:pt x="47" y="73"/>
                    <a:pt x="35" y="66"/>
                  </a:cubicBezTo>
                  <a:cubicBezTo>
                    <a:pt x="5" y="49"/>
                    <a:pt x="1" y="15"/>
                    <a:pt x="1" y="14"/>
                  </a:cubicBezTo>
                  <a:cubicBezTo>
                    <a:pt x="0" y="11"/>
                    <a:pt x="1" y="8"/>
                    <a:pt x="3" y="6"/>
                  </a:cubicBezTo>
                  <a:cubicBezTo>
                    <a:pt x="5" y="3"/>
                    <a:pt x="8" y="2"/>
                    <a:pt x="11" y="1"/>
                  </a:cubicBezTo>
                  <a:cubicBezTo>
                    <a:pt x="18" y="0"/>
                    <a:pt x="23" y="5"/>
                    <a:pt x="24" y="11"/>
                  </a:cubicBezTo>
                  <a:cubicBezTo>
                    <a:pt x="24" y="12"/>
                    <a:pt x="28" y="36"/>
                    <a:pt x="48" y="47"/>
                  </a:cubicBezTo>
                  <a:cubicBezTo>
                    <a:pt x="61" y="55"/>
                    <a:pt x="80" y="56"/>
                    <a:pt x="102" y="50"/>
                  </a:cubicBezTo>
                  <a:cubicBezTo>
                    <a:pt x="106" y="48"/>
                    <a:pt x="110" y="45"/>
                    <a:pt x="111" y="44"/>
                  </a:cubicBezTo>
                  <a:cubicBezTo>
                    <a:pt x="109" y="41"/>
                    <a:pt x="102" y="36"/>
                    <a:pt x="91" y="32"/>
                  </a:cubicBezTo>
                  <a:cubicBezTo>
                    <a:pt x="80" y="32"/>
                    <a:pt x="65" y="32"/>
                    <a:pt x="52" y="33"/>
                  </a:cubicBezTo>
                  <a:cubicBezTo>
                    <a:pt x="46" y="34"/>
                    <a:pt x="40" y="29"/>
                    <a:pt x="39" y="23"/>
                  </a:cubicBezTo>
                  <a:cubicBezTo>
                    <a:pt x="39" y="20"/>
                    <a:pt x="40" y="17"/>
                    <a:pt x="42" y="15"/>
                  </a:cubicBezTo>
                  <a:cubicBezTo>
                    <a:pt x="44" y="12"/>
                    <a:pt x="47" y="11"/>
                    <a:pt x="50" y="11"/>
                  </a:cubicBezTo>
                  <a:cubicBezTo>
                    <a:pt x="66" y="9"/>
                    <a:pt x="80" y="9"/>
                    <a:pt x="91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9"/>
                    <a:pt x="112" y="9"/>
                    <a:pt x="129" y="9"/>
                  </a:cubicBezTo>
                  <a:cubicBezTo>
                    <a:pt x="138" y="9"/>
                    <a:pt x="145" y="9"/>
                    <a:pt x="148" y="9"/>
                  </a:cubicBezTo>
                  <a:cubicBezTo>
                    <a:pt x="148" y="9"/>
                    <a:pt x="148" y="9"/>
                    <a:pt x="148" y="9"/>
                  </a:cubicBezTo>
                  <a:cubicBezTo>
                    <a:pt x="156" y="9"/>
                    <a:pt x="181" y="18"/>
                    <a:pt x="192" y="22"/>
                  </a:cubicBezTo>
                  <a:cubicBezTo>
                    <a:pt x="192" y="22"/>
                    <a:pt x="193" y="22"/>
                    <a:pt x="193" y="23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2" y="62"/>
                    <a:pt x="192" y="62"/>
                  </a:cubicBezTo>
                  <a:cubicBezTo>
                    <a:pt x="191" y="62"/>
                    <a:pt x="190" y="62"/>
                    <a:pt x="189" y="62"/>
                  </a:cubicBezTo>
                  <a:cubicBezTo>
                    <a:pt x="187" y="62"/>
                    <a:pt x="185" y="61"/>
                    <a:pt x="182" y="61"/>
                  </a:cubicBezTo>
                  <a:cubicBezTo>
                    <a:pt x="163" y="61"/>
                    <a:pt x="131" y="67"/>
                    <a:pt x="117" y="70"/>
                  </a:cubicBezTo>
                  <a:cubicBezTo>
                    <a:pt x="102" y="74"/>
                    <a:pt x="88" y="77"/>
                    <a:pt x="75" y="77"/>
                  </a:cubicBezTo>
                  <a:close/>
                  <a:moveTo>
                    <a:pt x="13" y="3"/>
                  </a:moveTo>
                  <a:cubicBezTo>
                    <a:pt x="12" y="3"/>
                    <a:pt x="12" y="3"/>
                    <a:pt x="11" y="3"/>
                  </a:cubicBezTo>
                  <a:cubicBezTo>
                    <a:pt x="9" y="4"/>
                    <a:pt x="6" y="5"/>
                    <a:pt x="4" y="7"/>
                  </a:cubicBezTo>
                  <a:cubicBezTo>
                    <a:pt x="3" y="9"/>
                    <a:pt x="2" y="11"/>
                    <a:pt x="3" y="14"/>
                  </a:cubicBezTo>
                  <a:cubicBezTo>
                    <a:pt x="3" y="15"/>
                    <a:pt x="7" y="47"/>
                    <a:pt x="36" y="65"/>
                  </a:cubicBezTo>
                  <a:cubicBezTo>
                    <a:pt x="57" y="77"/>
                    <a:pt x="84" y="78"/>
                    <a:pt x="116" y="68"/>
                  </a:cubicBezTo>
                  <a:cubicBezTo>
                    <a:pt x="131" y="65"/>
                    <a:pt x="163" y="59"/>
                    <a:pt x="182" y="59"/>
                  </a:cubicBezTo>
                  <a:cubicBezTo>
                    <a:pt x="185" y="59"/>
                    <a:pt x="187" y="60"/>
                    <a:pt x="189" y="60"/>
                  </a:cubicBezTo>
                  <a:cubicBezTo>
                    <a:pt x="190" y="60"/>
                    <a:pt x="190" y="60"/>
                    <a:pt x="191" y="60"/>
                  </a:cubicBezTo>
                  <a:cubicBezTo>
                    <a:pt x="191" y="24"/>
                    <a:pt x="191" y="24"/>
                    <a:pt x="191" y="24"/>
                  </a:cubicBezTo>
                  <a:cubicBezTo>
                    <a:pt x="180" y="20"/>
                    <a:pt x="156" y="11"/>
                    <a:pt x="148" y="11"/>
                  </a:cubicBezTo>
                  <a:cubicBezTo>
                    <a:pt x="145" y="11"/>
                    <a:pt x="138" y="11"/>
                    <a:pt x="129" y="11"/>
                  </a:cubicBezTo>
                  <a:cubicBezTo>
                    <a:pt x="113" y="11"/>
                    <a:pt x="94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80" y="11"/>
                    <a:pt x="67" y="11"/>
                    <a:pt x="50" y="13"/>
                  </a:cubicBezTo>
                  <a:cubicBezTo>
                    <a:pt x="48" y="13"/>
                    <a:pt x="45" y="14"/>
                    <a:pt x="43" y="16"/>
                  </a:cubicBezTo>
                  <a:cubicBezTo>
                    <a:pt x="42" y="18"/>
                    <a:pt x="41" y="20"/>
                    <a:pt x="41" y="23"/>
                  </a:cubicBezTo>
                  <a:cubicBezTo>
                    <a:pt x="42" y="28"/>
                    <a:pt x="46" y="32"/>
                    <a:pt x="52" y="31"/>
                  </a:cubicBezTo>
                  <a:cubicBezTo>
                    <a:pt x="65" y="30"/>
                    <a:pt x="80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100" y="33"/>
                    <a:pt x="111" y="39"/>
                    <a:pt x="114" y="44"/>
                  </a:cubicBezTo>
                  <a:cubicBezTo>
                    <a:pt x="114" y="45"/>
                    <a:pt x="114" y="45"/>
                    <a:pt x="113" y="45"/>
                  </a:cubicBezTo>
                  <a:cubicBezTo>
                    <a:pt x="113" y="45"/>
                    <a:pt x="109" y="49"/>
                    <a:pt x="103" y="52"/>
                  </a:cubicBezTo>
                  <a:cubicBezTo>
                    <a:pt x="79" y="58"/>
                    <a:pt x="61" y="57"/>
                    <a:pt x="47" y="49"/>
                  </a:cubicBezTo>
                  <a:cubicBezTo>
                    <a:pt x="26" y="37"/>
                    <a:pt x="22" y="12"/>
                    <a:pt x="22" y="11"/>
                  </a:cubicBezTo>
                  <a:cubicBezTo>
                    <a:pt x="22" y="7"/>
                    <a:pt x="17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83719" y="2191737"/>
            <a:ext cx="507483" cy="489209"/>
            <a:chOff x="3535426" y="1685894"/>
            <a:chExt cx="507483" cy="489209"/>
          </a:xfrm>
          <a:solidFill>
            <a:schemeClr val="bg1"/>
          </a:solidFill>
        </p:grpSpPr>
        <p:sp>
          <p:nvSpPr>
            <p:cNvPr id="20" name="Freeform 29"/>
            <p:cNvSpPr>
              <a:spLocks noEditPoints="1"/>
            </p:cNvSpPr>
            <p:nvPr/>
          </p:nvSpPr>
          <p:spPr bwMode="auto">
            <a:xfrm>
              <a:off x="3650699" y="1685894"/>
              <a:ext cx="392210" cy="375341"/>
            </a:xfrm>
            <a:custGeom>
              <a:avLst/>
              <a:gdLst>
                <a:gd name="T0" fmla="*/ 125 w 154"/>
                <a:gd name="T1" fmla="*/ 21 h 147"/>
                <a:gd name="T2" fmla="*/ 73 w 154"/>
                <a:gd name="T3" fmla="*/ 0 h 147"/>
                <a:gd name="T4" fmla="*/ 22 w 154"/>
                <a:gd name="T5" fmla="*/ 21 h 147"/>
                <a:gd name="T6" fmla="*/ 0 w 154"/>
                <a:gd name="T7" fmla="*/ 73 h 147"/>
                <a:gd name="T8" fmla="*/ 22 w 154"/>
                <a:gd name="T9" fmla="*/ 125 h 147"/>
                <a:gd name="T10" fmla="*/ 73 w 154"/>
                <a:gd name="T11" fmla="*/ 147 h 147"/>
                <a:gd name="T12" fmla="*/ 125 w 154"/>
                <a:gd name="T13" fmla="*/ 125 h 147"/>
                <a:gd name="T14" fmla="*/ 125 w 154"/>
                <a:gd name="T15" fmla="*/ 21 h 147"/>
                <a:gd name="T16" fmla="*/ 120 w 154"/>
                <a:gd name="T17" fmla="*/ 119 h 147"/>
                <a:gd name="T18" fmla="*/ 73 w 154"/>
                <a:gd name="T19" fmla="*/ 139 h 147"/>
                <a:gd name="T20" fmla="*/ 27 w 154"/>
                <a:gd name="T21" fmla="*/ 119 h 147"/>
                <a:gd name="T22" fmla="*/ 8 w 154"/>
                <a:gd name="T23" fmla="*/ 73 h 147"/>
                <a:gd name="T24" fmla="*/ 27 w 154"/>
                <a:gd name="T25" fmla="*/ 27 h 147"/>
                <a:gd name="T26" fmla="*/ 73 w 154"/>
                <a:gd name="T27" fmla="*/ 8 h 147"/>
                <a:gd name="T28" fmla="*/ 120 w 154"/>
                <a:gd name="T29" fmla="*/ 27 h 147"/>
                <a:gd name="T30" fmla="*/ 120 w 154"/>
                <a:gd name="T31" fmla="*/ 11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47">
                  <a:moveTo>
                    <a:pt x="125" y="21"/>
                  </a:moveTo>
                  <a:cubicBezTo>
                    <a:pt x="111" y="8"/>
                    <a:pt x="93" y="0"/>
                    <a:pt x="73" y="0"/>
                  </a:cubicBezTo>
                  <a:cubicBezTo>
                    <a:pt x="54" y="0"/>
                    <a:pt x="35" y="8"/>
                    <a:pt x="22" y="21"/>
                  </a:cubicBezTo>
                  <a:cubicBezTo>
                    <a:pt x="8" y="35"/>
                    <a:pt x="0" y="54"/>
                    <a:pt x="0" y="73"/>
                  </a:cubicBezTo>
                  <a:cubicBezTo>
                    <a:pt x="0" y="93"/>
                    <a:pt x="8" y="111"/>
                    <a:pt x="22" y="125"/>
                  </a:cubicBezTo>
                  <a:cubicBezTo>
                    <a:pt x="35" y="139"/>
                    <a:pt x="54" y="147"/>
                    <a:pt x="73" y="147"/>
                  </a:cubicBezTo>
                  <a:cubicBezTo>
                    <a:pt x="93" y="147"/>
                    <a:pt x="111" y="139"/>
                    <a:pt x="125" y="125"/>
                  </a:cubicBezTo>
                  <a:cubicBezTo>
                    <a:pt x="154" y="96"/>
                    <a:pt x="154" y="50"/>
                    <a:pt x="125" y="21"/>
                  </a:cubicBezTo>
                  <a:close/>
                  <a:moveTo>
                    <a:pt x="120" y="119"/>
                  </a:moveTo>
                  <a:cubicBezTo>
                    <a:pt x="107" y="132"/>
                    <a:pt x="91" y="139"/>
                    <a:pt x="73" y="139"/>
                  </a:cubicBezTo>
                  <a:cubicBezTo>
                    <a:pt x="56" y="139"/>
                    <a:pt x="40" y="132"/>
                    <a:pt x="27" y="119"/>
                  </a:cubicBezTo>
                  <a:cubicBezTo>
                    <a:pt x="15" y="107"/>
                    <a:pt x="8" y="91"/>
                    <a:pt x="8" y="73"/>
                  </a:cubicBezTo>
                  <a:cubicBezTo>
                    <a:pt x="8" y="56"/>
                    <a:pt x="15" y="39"/>
                    <a:pt x="27" y="27"/>
                  </a:cubicBezTo>
                  <a:cubicBezTo>
                    <a:pt x="40" y="15"/>
                    <a:pt x="56" y="8"/>
                    <a:pt x="73" y="8"/>
                  </a:cubicBezTo>
                  <a:cubicBezTo>
                    <a:pt x="91" y="8"/>
                    <a:pt x="107" y="15"/>
                    <a:pt x="120" y="27"/>
                  </a:cubicBezTo>
                  <a:cubicBezTo>
                    <a:pt x="145" y="52"/>
                    <a:pt x="145" y="94"/>
                    <a:pt x="12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30"/>
            <p:cNvSpPr>
              <a:spLocks noEditPoints="1"/>
            </p:cNvSpPr>
            <p:nvPr/>
          </p:nvSpPr>
          <p:spPr bwMode="auto">
            <a:xfrm>
              <a:off x="3747697" y="1751966"/>
              <a:ext cx="179939" cy="243199"/>
            </a:xfrm>
            <a:custGeom>
              <a:avLst/>
              <a:gdLst>
                <a:gd name="T0" fmla="*/ 40 w 71"/>
                <a:gd name="T1" fmla="*/ 0 h 95"/>
                <a:gd name="T2" fmla="*/ 40 w 71"/>
                <a:gd name="T3" fmla="*/ 0 h 95"/>
                <a:gd name="T4" fmla="*/ 4 w 71"/>
                <a:gd name="T5" fmla="*/ 32 h 95"/>
                <a:gd name="T6" fmla="*/ 0 w 71"/>
                <a:gd name="T7" fmla="*/ 54 h 95"/>
                <a:gd name="T8" fmla="*/ 7 w 71"/>
                <a:gd name="T9" fmla="*/ 57 h 95"/>
                <a:gd name="T10" fmla="*/ 13 w 71"/>
                <a:gd name="T11" fmla="*/ 64 h 95"/>
                <a:gd name="T12" fmla="*/ 12 w 71"/>
                <a:gd name="T13" fmla="*/ 69 h 95"/>
                <a:gd name="T14" fmla="*/ 15 w 71"/>
                <a:gd name="T15" fmla="*/ 81 h 95"/>
                <a:gd name="T16" fmla="*/ 30 w 71"/>
                <a:gd name="T17" fmla="*/ 94 h 95"/>
                <a:gd name="T18" fmla="*/ 54 w 71"/>
                <a:gd name="T19" fmla="*/ 91 h 95"/>
                <a:gd name="T20" fmla="*/ 57 w 71"/>
                <a:gd name="T21" fmla="*/ 74 h 95"/>
                <a:gd name="T22" fmla="*/ 64 w 71"/>
                <a:gd name="T23" fmla="*/ 50 h 95"/>
                <a:gd name="T24" fmla="*/ 40 w 71"/>
                <a:gd name="T25" fmla="*/ 0 h 95"/>
                <a:gd name="T26" fmla="*/ 45 w 71"/>
                <a:gd name="T27" fmla="*/ 38 h 95"/>
                <a:gd name="T28" fmla="*/ 39 w 71"/>
                <a:gd name="T29" fmla="*/ 40 h 95"/>
                <a:gd name="T30" fmla="*/ 39 w 71"/>
                <a:gd name="T31" fmla="*/ 45 h 95"/>
                <a:gd name="T32" fmla="*/ 39 w 71"/>
                <a:gd name="T33" fmla="*/ 45 h 95"/>
                <a:gd name="T34" fmla="*/ 38 w 71"/>
                <a:gd name="T35" fmla="*/ 45 h 95"/>
                <a:gd name="T36" fmla="*/ 37 w 71"/>
                <a:gd name="T37" fmla="*/ 45 h 95"/>
                <a:gd name="T38" fmla="*/ 37 w 71"/>
                <a:gd name="T39" fmla="*/ 41 h 95"/>
                <a:gd name="T40" fmla="*/ 34 w 71"/>
                <a:gd name="T41" fmla="*/ 40 h 95"/>
                <a:gd name="T42" fmla="*/ 32 w 71"/>
                <a:gd name="T43" fmla="*/ 40 h 95"/>
                <a:gd name="T44" fmla="*/ 32 w 71"/>
                <a:gd name="T45" fmla="*/ 38 h 95"/>
                <a:gd name="T46" fmla="*/ 32 w 71"/>
                <a:gd name="T47" fmla="*/ 37 h 95"/>
                <a:gd name="T48" fmla="*/ 32 w 71"/>
                <a:gd name="T49" fmla="*/ 37 h 95"/>
                <a:gd name="T50" fmla="*/ 34 w 71"/>
                <a:gd name="T51" fmla="*/ 38 h 95"/>
                <a:gd name="T52" fmla="*/ 38 w 71"/>
                <a:gd name="T53" fmla="*/ 38 h 95"/>
                <a:gd name="T54" fmla="*/ 43 w 71"/>
                <a:gd name="T55" fmla="*/ 33 h 95"/>
                <a:gd name="T56" fmla="*/ 41 w 71"/>
                <a:gd name="T57" fmla="*/ 31 h 95"/>
                <a:gd name="T58" fmla="*/ 37 w 71"/>
                <a:gd name="T59" fmla="*/ 29 h 95"/>
                <a:gd name="T60" fmla="*/ 33 w 71"/>
                <a:gd name="T61" fmla="*/ 28 h 95"/>
                <a:gd name="T62" fmla="*/ 30 w 71"/>
                <a:gd name="T63" fmla="*/ 24 h 95"/>
                <a:gd name="T64" fmla="*/ 31 w 71"/>
                <a:gd name="T65" fmla="*/ 19 h 95"/>
                <a:gd name="T66" fmla="*/ 36 w 71"/>
                <a:gd name="T67" fmla="*/ 17 h 95"/>
                <a:gd name="T68" fmla="*/ 36 w 71"/>
                <a:gd name="T69" fmla="*/ 13 h 95"/>
                <a:gd name="T70" fmla="*/ 37 w 71"/>
                <a:gd name="T71" fmla="*/ 12 h 95"/>
                <a:gd name="T72" fmla="*/ 38 w 71"/>
                <a:gd name="T73" fmla="*/ 12 h 95"/>
                <a:gd name="T74" fmla="*/ 39 w 71"/>
                <a:gd name="T75" fmla="*/ 13 h 95"/>
                <a:gd name="T76" fmla="*/ 39 w 71"/>
                <a:gd name="T77" fmla="*/ 17 h 95"/>
                <a:gd name="T78" fmla="*/ 41 w 71"/>
                <a:gd name="T79" fmla="*/ 17 h 95"/>
                <a:gd name="T80" fmla="*/ 43 w 71"/>
                <a:gd name="T81" fmla="*/ 17 h 95"/>
                <a:gd name="T82" fmla="*/ 43 w 71"/>
                <a:gd name="T83" fmla="*/ 18 h 95"/>
                <a:gd name="T84" fmla="*/ 43 w 71"/>
                <a:gd name="T85" fmla="*/ 19 h 95"/>
                <a:gd name="T86" fmla="*/ 43 w 71"/>
                <a:gd name="T87" fmla="*/ 20 h 95"/>
                <a:gd name="T88" fmla="*/ 43 w 71"/>
                <a:gd name="T89" fmla="*/ 20 h 95"/>
                <a:gd name="T90" fmla="*/ 41 w 71"/>
                <a:gd name="T91" fmla="*/ 19 h 95"/>
                <a:gd name="T92" fmla="*/ 38 w 71"/>
                <a:gd name="T93" fmla="*/ 19 h 95"/>
                <a:gd name="T94" fmla="*/ 34 w 71"/>
                <a:gd name="T95" fmla="*/ 21 h 95"/>
                <a:gd name="T96" fmla="*/ 33 w 71"/>
                <a:gd name="T97" fmla="*/ 23 h 95"/>
                <a:gd name="T98" fmla="*/ 36 w 71"/>
                <a:gd name="T99" fmla="*/ 26 h 95"/>
                <a:gd name="T100" fmla="*/ 40 w 71"/>
                <a:gd name="T101" fmla="*/ 27 h 95"/>
                <a:gd name="T102" fmla="*/ 44 w 71"/>
                <a:gd name="T103" fmla="*/ 29 h 95"/>
                <a:gd name="T104" fmla="*/ 46 w 71"/>
                <a:gd name="T105" fmla="*/ 3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1" h="9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0" y="0"/>
                    <a:pt x="11" y="9"/>
                    <a:pt x="7" y="17"/>
                  </a:cubicBezTo>
                  <a:cubicBezTo>
                    <a:pt x="4" y="22"/>
                    <a:pt x="4" y="27"/>
                    <a:pt x="4" y="32"/>
                  </a:cubicBezTo>
                  <a:cubicBezTo>
                    <a:pt x="4" y="37"/>
                    <a:pt x="3" y="41"/>
                    <a:pt x="2" y="45"/>
                  </a:cubicBezTo>
                  <a:cubicBezTo>
                    <a:pt x="2" y="48"/>
                    <a:pt x="0" y="51"/>
                    <a:pt x="0" y="54"/>
                  </a:cubicBezTo>
                  <a:cubicBezTo>
                    <a:pt x="1" y="55"/>
                    <a:pt x="2" y="56"/>
                    <a:pt x="4" y="56"/>
                  </a:cubicBezTo>
                  <a:cubicBezTo>
                    <a:pt x="5" y="57"/>
                    <a:pt x="7" y="56"/>
                    <a:pt x="7" y="57"/>
                  </a:cubicBezTo>
                  <a:cubicBezTo>
                    <a:pt x="9" y="58"/>
                    <a:pt x="8" y="61"/>
                    <a:pt x="9" y="62"/>
                  </a:cubicBezTo>
                  <a:cubicBezTo>
                    <a:pt x="9" y="63"/>
                    <a:pt x="12" y="63"/>
                    <a:pt x="13" y="64"/>
                  </a:cubicBezTo>
                  <a:cubicBezTo>
                    <a:pt x="12" y="65"/>
                    <a:pt x="9" y="65"/>
                    <a:pt x="10" y="67"/>
                  </a:cubicBezTo>
                  <a:cubicBezTo>
                    <a:pt x="10" y="68"/>
                    <a:pt x="12" y="68"/>
                    <a:pt x="12" y="69"/>
                  </a:cubicBezTo>
                  <a:cubicBezTo>
                    <a:pt x="12" y="69"/>
                    <a:pt x="12" y="71"/>
                    <a:pt x="12" y="71"/>
                  </a:cubicBezTo>
                  <a:cubicBezTo>
                    <a:pt x="12" y="75"/>
                    <a:pt x="10" y="79"/>
                    <a:pt x="15" y="81"/>
                  </a:cubicBezTo>
                  <a:cubicBezTo>
                    <a:pt x="20" y="81"/>
                    <a:pt x="24" y="79"/>
                    <a:pt x="27" y="83"/>
                  </a:cubicBezTo>
                  <a:cubicBezTo>
                    <a:pt x="29" y="86"/>
                    <a:pt x="30" y="90"/>
                    <a:pt x="30" y="94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8" y="84"/>
                    <a:pt x="57" y="79"/>
                    <a:pt x="57" y="74"/>
                  </a:cubicBezTo>
                  <a:cubicBezTo>
                    <a:pt x="57" y="66"/>
                    <a:pt x="59" y="58"/>
                    <a:pt x="64" y="50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8" y="45"/>
                    <a:pt x="71" y="39"/>
                    <a:pt x="71" y="31"/>
                  </a:cubicBezTo>
                  <a:cubicBezTo>
                    <a:pt x="71" y="14"/>
                    <a:pt x="58" y="0"/>
                    <a:pt x="40" y="0"/>
                  </a:cubicBezTo>
                  <a:close/>
                  <a:moveTo>
                    <a:pt x="46" y="35"/>
                  </a:moveTo>
                  <a:cubicBezTo>
                    <a:pt x="46" y="36"/>
                    <a:pt x="46" y="37"/>
                    <a:pt x="45" y="38"/>
                  </a:cubicBezTo>
                  <a:cubicBezTo>
                    <a:pt x="44" y="38"/>
                    <a:pt x="44" y="39"/>
                    <a:pt x="43" y="39"/>
                  </a:cubicBezTo>
                  <a:cubicBezTo>
                    <a:pt x="42" y="40"/>
                    <a:pt x="41" y="40"/>
                    <a:pt x="39" y="40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5"/>
                    <a:pt x="39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1"/>
                    <a:pt x="36" y="41"/>
                    <a:pt x="35" y="41"/>
                  </a:cubicBezTo>
                  <a:cubicBezTo>
                    <a:pt x="35" y="41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2" y="40"/>
                    <a:pt x="32" y="40"/>
                  </a:cubicBezTo>
                  <a:cubicBezTo>
                    <a:pt x="32" y="40"/>
                    <a:pt x="32" y="39"/>
                    <a:pt x="32" y="39"/>
                  </a:cubicBezTo>
                  <a:cubicBezTo>
                    <a:pt x="32" y="39"/>
                    <a:pt x="32" y="39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3" y="37"/>
                    <a:pt x="33" y="37"/>
                  </a:cubicBezTo>
                  <a:cubicBezTo>
                    <a:pt x="33" y="37"/>
                    <a:pt x="34" y="37"/>
                    <a:pt x="34" y="38"/>
                  </a:cubicBezTo>
                  <a:cubicBezTo>
                    <a:pt x="35" y="38"/>
                    <a:pt x="35" y="38"/>
                    <a:pt x="36" y="38"/>
                  </a:cubicBezTo>
                  <a:cubicBezTo>
                    <a:pt x="37" y="38"/>
                    <a:pt x="37" y="38"/>
                    <a:pt x="38" y="38"/>
                  </a:cubicBezTo>
                  <a:cubicBezTo>
                    <a:pt x="40" y="38"/>
                    <a:pt x="41" y="37"/>
                    <a:pt x="42" y="36"/>
                  </a:cubicBezTo>
                  <a:cubicBezTo>
                    <a:pt x="43" y="36"/>
                    <a:pt x="43" y="35"/>
                    <a:pt x="43" y="33"/>
                  </a:cubicBezTo>
                  <a:cubicBezTo>
                    <a:pt x="43" y="33"/>
                    <a:pt x="43" y="32"/>
                    <a:pt x="42" y="32"/>
                  </a:cubicBezTo>
                  <a:cubicBezTo>
                    <a:pt x="42" y="31"/>
                    <a:pt x="42" y="31"/>
                    <a:pt x="41" y="31"/>
                  </a:cubicBezTo>
                  <a:cubicBezTo>
                    <a:pt x="40" y="30"/>
                    <a:pt x="40" y="30"/>
                    <a:pt x="39" y="30"/>
                  </a:cubicBezTo>
                  <a:cubicBezTo>
                    <a:pt x="38" y="30"/>
                    <a:pt x="38" y="30"/>
                    <a:pt x="37" y="29"/>
                  </a:cubicBezTo>
                  <a:cubicBezTo>
                    <a:pt x="36" y="29"/>
                    <a:pt x="35" y="29"/>
                    <a:pt x="35" y="29"/>
                  </a:cubicBezTo>
                  <a:cubicBezTo>
                    <a:pt x="34" y="29"/>
                    <a:pt x="33" y="28"/>
                    <a:pt x="33" y="28"/>
                  </a:cubicBezTo>
                  <a:cubicBezTo>
                    <a:pt x="32" y="27"/>
                    <a:pt x="32" y="27"/>
                    <a:pt x="31" y="26"/>
                  </a:cubicBezTo>
                  <a:cubicBezTo>
                    <a:pt x="31" y="26"/>
                    <a:pt x="30" y="25"/>
                    <a:pt x="30" y="24"/>
                  </a:cubicBezTo>
                  <a:cubicBezTo>
                    <a:pt x="30" y="23"/>
                    <a:pt x="30" y="22"/>
                    <a:pt x="30" y="21"/>
                  </a:cubicBezTo>
                  <a:cubicBezTo>
                    <a:pt x="31" y="21"/>
                    <a:pt x="31" y="20"/>
                    <a:pt x="31" y="19"/>
                  </a:cubicBezTo>
                  <a:cubicBezTo>
                    <a:pt x="32" y="19"/>
                    <a:pt x="33" y="18"/>
                    <a:pt x="33" y="18"/>
                  </a:cubicBezTo>
                  <a:cubicBezTo>
                    <a:pt x="34" y="17"/>
                    <a:pt x="35" y="17"/>
                    <a:pt x="36" y="1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7" y="13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9" y="12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7"/>
                    <a:pt x="39" y="17"/>
                    <a:pt x="40" y="17"/>
                  </a:cubicBezTo>
                  <a:cubicBezTo>
                    <a:pt x="40" y="17"/>
                    <a:pt x="41" y="17"/>
                    <a:pt x="41" y="17"/>
                  </a:cubicBezTo>
                  <a:cubicBezTo>
                    <a:pt x="41" y="17"/>
                    <a:pt x="42" y="17"/>
                    <a:pt x="42" y="17"/>
                  </a:cubicBezTo>
                  <a:cubicBezTo>
                    <a:pt x="42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2" y="20"/>
                  </a:cubicBezTo>
                  <a:cubicBezTo>
                    <a:pt x="42" y="20"/>
                    <a:pt x="42" y="20"/>
                    <a:pt x="41" y="19"/>
                  </a:cubicBezTo>
                  <a:cubicBezTo>
                    <a:pt x="41" y="19"/>
                    <a:pt x="40" y="19"/>
                    <a:pt x="40" y="19"/>
                  </a:cubicBezTo>
                  <a:cubicBezTo>
                    <a:pt x="39" y="19"/>
                    <a:pt x="38" y="19"/>
                    <a:pt x="38" y="19"/>
                  </a:cubicBezTo>
                  <a:cubicBezTo>
                    <a:pt x="37" y="19"/>
                    <a:pt x="36" y="19"/>
                    <a:pt x="35" y="20"/>
                  </a:cubicBezTo>
                  <a:cubicBezTo>
                    <a:pt x="35" y="20"/>
                    <a:pt x="34" y="20"/>
                    <a:pt x="34" y="21"/>
                  </a:cubicBezTo>
                  <a:cubicBezTo>
                    <a:pt x="34" y="21"/>
                    <a:pt x="34" y="21"/>
                    <a:pt x="33" y="22"/>
                  </a:cubicBezTo>
                  <a:cubicBezTo>
                    <a:pt x="33" y="22"/>
                    <a:pt x="33" y="23"/>
                    <a:pt x="33" y="23"/>
                  </a:cubicBezTo>
                  <a:cubicBezTo>
                    <a:pt x="34" y="24"/>
                    <a:pt x="34" y="24"/>
                    <a:pt x="34" y="25"/>
                  </a:cubicBezTo>
                  <a:cubicBezTo>
                    <a:pt x="35" y="25"/>
                    <a:pt x="35" y="26"/>
                    <a:pt x="36" y="26"/>
                  </a:cubicBezTo>
                  <a:cubicBezTo>
                    <a:pt x="36" y="26"/>
                    <a:pt x="37" y="26"/>
                    <a:pt x="38" y="27"/>
                  </a:cubicBezTo>
                  <a:cubicBezTo>
                    <a:pt x="38" y="27"/>
                    <a:pt x="39" y="27"/>
                    <a:pt x="40" y="27"/>
                  </a:cubicBezTo>
                  <a:cubicBezTo>
                    <a:pt x="41" y="27"/>
                    <a:pt x="41" y="27"/>
                    <a:pt x="42" y="28"/>
                  </a:cubicBezTo>
                  <a:cubicBezTo>
                    <a:pt x="43" y="28"/>
                    <a:pt x="43" y="28"/>
                    <a:pt x="44" y="29"/>
                  </a:cubicBezTo>
                  <a:cubicBezTo>
                    <a:pt x="45" y="29"/>
                    <a:pt x="45" y="29"/>
                    <a:pt x="46" y="30"/>
                  </a:cubicBezTo>
                  <a:cubicBezTo>
                    <a:pt x="46" y="31"/>
                    <a:pt x="46" y="32"/>
                    <a:pt x="46" y="33"/>
                  </a:cubicBezTo>
                  <a:cubicBezTo>
                    <a:pt x="47" y="34"/>
                    <a:pt x="47" y="35"/>
                    <a:pt x="4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31"/>
            <p:cNvSpPr>
              <a:spLocks/>
            </p:cNvSpPr>
            <p:nvPr/>
          </p:nvSpPr>
          <p:spPr bwMode="auto">
            <a:xfrm>
              <a:off x="3535426" y="1996570"/>
              <a:ext cx="178533" cy="178533"/>
            </a:xfrm>
            <a:custGeom>
              <a:avLst/>
              <a:gdLst>
                <a:gd name="T0" fmla="*/ 49 w 70"/>
                <a:gd name="T1" fmla="*/ 0 h 70"/>
                <a:gd name="T2" fmla="*/ 47 w 70"/>
                <a:gd name="T3" fmla="*/ 0 h 70"/>
                <a:gd name="T4" fmla="*/ 5 w 70"/>
                <a:gd name="T5" fmla="*/ 43 h 70"/>
                <a:gd name="T6" fmla="*/ 0 w 70"/>
                <a:gd name="T7" fmla="*/ 54 h 70"/>
                <a:gd name="T8" fmla="*/ 5 w 70"/>
                <a:gd name="T9" fmla="*/ 65 h 70"/>
                <a:gd name="T10" fmla="*/ 16 w 70"/>
                <a:gd name="T11" fmla="*/ 70 h 70"/>
                <a:gd name="T12" fmla="*/ 27 w 70"/>
                <a:gd name="T13" fmla="*/ 65 h 70"/>
                <a:gd name="T14" fmla="*/ 70 w 70"/>
                <a:gd name="T15" fmla="*/ 23 h 70"/>
                <a:gd name="T16" fmla="*/ 70 w 70"/>
                <a:gd name="T17" fmla="*/ 22 h 70"/>
                <a:gd name="T18" fmla="*/ 70 w 70"/>
                <a:gd name="T19" fmla="*/ 21 h 70"/>
                <a:gd name="T20" fmla="*/ 49 w 70"/>
                <a:gd name="T2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70">
                  <a:moveTo>
                    <a:pt x="49" y="0"/>
                  </a:moveTo>
                  <a:cubicBezTo>
                    <a:pt x="48" y="0"/>
                    <a:pt x="48" y="0"/>
                    <a:pt x="47" y="0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6"/>
                    <a:pt x="0" y="50"/>
                    <a:pt x="0" y="54"/>
                  </a:cubicBezTo>
                  <a:cubicBezTo>
                    <a:pt x="0" y="58"/>
                    <a:pt x="2" y="62"/>
                    <a:pt x="5" y="65"/>
                  </a:cubicBezTo>
                  <a:cubicBezTo>
                    <a:pt x="8" y="68"/>
                    <a:pt x="12" y="70"/>
                    <a:pt x="16" y="70"/>
                  </a:cubicBezTo>
                  <a:cubicBezTo>
                    <a:pt x="20" y="70"/>
                    <a:pt x="24" y="68"/>
                    <a:pt x="27" y="65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2"/>
                    <a:pt x="70" y="22"/>
                  </a:cubicBezTo>
                  <a:cubicBezTo>
                    <a:pt x="70" y="22"/>
                    <a:pt x="70" y="21"/>
                    <a:pt x="70" y="21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265022" y="2172064"/>
            <a:ext cx="489208" cy="489209"/>
            <a:chOff x="2471258" y="3608987"/>
            <a:chExt cx="489208" cy="489209"/>
          </a:xfrm>
          <a:solidFill>
            <a:schemeClr val="bg1"/>
          </a:solidFill>
        </p:grpSpPr>
        <p:sp>
          <p:nvSpPr>
            <p:cNvPr id="24" name="Freeform 55"/>
            <p:cNvSpPr>
              <a:spLocks/>
            </p:cNvSpPr>
            <p:nvPr/>
          </p:nvSpPr>
          <p:spPr bwMode="auto">
            <a:xfrm>
              <a:off x="2611835" y="3611799"/>
              <a:ext cx="94187" cy="98404"/>
            </a:xfrm>
            <a:custGeom>
              <a:avLst/>
              <a:gdLst>
                <a:gd name="T0" fmla="*/ 0 w 37"/>
                <a:gd name="T1" fmla="*/ 39 h 39"/>
                <a:gd name="T2" fmla="*/ 37 w 37"/>
                <a:gd name="T3" fmla="*/ 39 h 39"/>
                <a:gd name="T4" fmla="*/ 37 w 37"/>
                <a:gd name="T5" fmla="*/ 0 h 39"/>
                <a:gd name="T6" fmla="*/ 0 w 3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9">
                  <a:moveTo>
                    <a:pt x="0" y="39"/>
                  </a:moveTo>
                  <a:cubicBezTo>
                    <a:pt x="37" y="39"/>
                    <a:pt x="37" y="39"/>
                    <a:pt x="37" y="3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2"/>
                    <a:pt x="9" y="17"/>
                    <a:pt x="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56"/>
            <p:cNvSpPr>
              <a:spLocks/>
            </p:cNvSpPr>
            <p:nvPr/>
          </p:nvSpPr>
          <p:spPr bwMode="auto">
            <a:xfrm>
              <a:off x="2587937" y="3734101"/>
              <a:ext cx="118085" cy="109650"/>
            </a:xfrm>
            <a:custGeom>
              <a:avLst/>
              <a:gdLst>
                <a:gd name="T0" fmla="*/ 46 w 46"/>
                <a:gd name="T1" fmla="*/ 43 h 43"/>
                <a:gd name="T2" fmla="*/ 46 w 46"/>
                <a:gd name="T3" fmla="*/ 0 h 43"/>
                <a:gd name="T4" fmla="*/ 7 w 46"/>
                <a:gd name="T5" fmla="*/ 0 h 43"/>
                <a:gd name="T6" fmla="*/ 0 w 46"/>
                <a:gd name="T7" fmla="*/ 43 h 43"/>
                <a:gd name="T8" fmla="*/ 46 w 46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6" y="43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13"/>
                    <a:pt x="1" y="27"/>
                    <a:pt x="0" y="43"/>
                  </a:cubicBezTo>
                  <a:lnTo>
                    <a:pt x="46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57"/>
            <p:cNvSpPr>
              <a:spLocks/>
            </p:cNvSpPr>
            <p:nvPr/>
          </p:nvSpPr>
          <p:spPr bwMode="auto">
            <a:xfrm>
              <a:off x="2725703" y="3611799"/>
              <a:ext cx="91375" cy="98404"/>
            </a:xfrm>
            <a:custGeom>
              <a:avLst/>
              <a:gdLst>
                <a:gd name="T0" fmla="*/ 0 w 36"/>
                <a:gd name="T1" fmla="*/ 0 h 39"/>
                <a:gd name="T2" fmla="*/ 0 w 36"/>
                <a:gd name="T3" fmla="*/ 39 h 39"/>
                <a:gd name="T4" fmla="*/ 36 w 36"/>
                <a:gd name="T5" fmla="*/ 39 h 39"/>
                <a:gd name="T6" fmla="*/ 0 w 3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27" y="17"/>
                    <a:pt x="14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58"/>
            <p:cNvSpPr>
              <a:spLocks/>
            </p:cNvSpPr>
            <p:nvPr/>
          </p:nvSpPr>
          <p:spPr bwMode="auto">
            <a:xfrm>
              <a:off x="2471258" y="3866243"/>
              <a:ext cx="112462" cy="109650"/>
            </a:xfrm>
            <a:custGeom>
              <a:avLst/>
              <a:gdLst>
                <a:gd name="T0" fmla="*/ 38 w 44"/>
                <a:gd name="T1" fmla="*/ 0 h 43"/>
                <a:gd name="T2" fmla="*/ 0 w 44"/>
                <a:gd name="T3" fmla="*/ 0 h 43"/>
                <a:gd name="T4" fmla="*/ 12 w 44"/>
                <a:gd name="T5" fmla="*/ 43 h 43"/>
                <a:gd name="T6" fmla="*/ 13 w 44"/>
                <a:gd name="T7" fmla="*/ 43 h 43"/>
                <a:gd name="T8" fmla="*/ 44 w 44"/>
                <a:gd name="T9" fmla="*/ 43 h 43"/>
                <a:gd name="T10" fmla="*/ 38 w 44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3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4" y="30"/>
                    <a:pt x="12" y="43"/>
                  </a:cubicBezTo>
                  <a:cubicBezTo>
                    <a:pt x="12" y="43"/>
                    <a:pt x="12" y="43"/>
                    <a:pt x="1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1" y="30"/>
                    <a:pt x="38" y="15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59"/>
            <p:cNvSpPr>
              <a:spLocks/>
            </p:cNvSpPr>
            <p:nvPr/>
          </p:nvSpPr>
          <p:spPr bwMode="auto">
            <a:xfrm>
              <a:off x="2845193" y="3866243"/>
              <a:ext cx="115273" cy="109650"/>
            </a:xfrm>
            <a:custGeom>
              <a:avLst/>
              <a:gdLst>
                <a:gd name="T0" fmla="*/ 6 w 45"/>
                <a:gd name="T1" fmla="*/ 0 h 43"/>
                <a:gd name="T2" fmla="*/ 0 w 45"/>
                <a:gd name="T3" fmla="*/ 43 h 43"/>
                <a:gd name="T4" fmla="*/ 31 w 45"/>
                <a:gd name="T5" fmla="*/ 43 h 43"/>
                <a:gd name="T6" fmla="*/ 33 w 45"/>
                <a:gd name="T7" fmla="*/ 43 h 43"/>
                <a:gd name="T8" fmla="*/ 45 w 45"/>
                <a:gd name="T9" fmla="*/ 0 h 43"/>
                <a:gd name="T10" fmla="*/ 6 w 45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3">
                  <a:moveTo>
                    <a:pt x="6" y="0"/>
                  </a:moveTo>
                  <a:cubicBezTo>
                    <a:pt x="6" y="15"/>
                    <a:pt x="4" y="30"/>
                    <a:pt x="0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3"/>
                  </a:cubicBezTo>
                  <a:cubicBezTo>
                    <a:pt x="40" y="30"/>
                    <a:pt x="44" y="15"/>
                    <a:pt x="4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60"/>
            <p:cNvSpPr>
              <a:spLocks/>
            </p:cNvSpPr>
            <p:nvPr/>
          </p:nvSpPr>
          <p:spPr bwMode="auto">
            <a:xfrm>
              <a:off x="2587937" y="3866243"/>
              <a:ext cx="118085" cy="109650"/>
            </a:xfrm>
            <a:custGeom>
              <a:avLst/>
              <a:gdLst>
                <a:gd name="T0" fmla="*/ 46 w 46"/>
                <a:gd name="T1" fmla="*/ 0 h 43"/>
                <a:gd name="T2" fmla="*/ 0 w 46"/>
                <a:gd name="T3" fmla="*/ 0 h 43"/>
                <a:gd name="T4" fmla="*/ 7 w 46"/>
                <a:gd name="T5" fmla="*/ 43 h 43"/>
                <a:gd name="T6" fmla="*/ 46 w 46"/>
                <a:gd name="T7" fmla="*/ 43 h 43"/>
                <a:gd name="T8" fmla="*/ 46 w 4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5"/>
                    <a:pt x="3" y="30"/>
                    <a:pt x="7" y="43"/>
                  </a:cubicBezTo>
                  <a:cubicBezTo>
                    <a:pt x="46" y="43"/>
                    <a:pt x="46" y="43"/>
                    <a:pt x="46" y="43"/>
                  </a:cubicBez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61"/>
            <p:cNvSpPr>
              <a:spLocks/>
            </p:cNvSpPr>
            <p:nvPr/>
          </p:nvSpPr>
          <p:spPr bwMode="auto">
            <a:xfrm>
              <a:off x="2471258" y="3731289"/>
              <a:ext cx="112462" cy="112462"/>
            </a:xfrm>
            <a:custGeom>
              <a:avLst/>
              <a:gdLst>
                <a:gd name="T0" fmla="*/ 38 w 44"/>
                <a:gd name="T1" fmla="*/ 44 h 44"/>
                <a:gd name="T2" fmla="*/ 44 w 44"/>
                <a:gd name="T3" fmla="*/ 1 h 44"/>
                <a:gd name="T4" fmla="*/ 13 w 44"/>
                <a:gd name="T5" fmla="*/ 1 h 44"/>
                <a:gd name="T6" fmla="*/ 12 w 44"/>
                <a:gd name="T7" fmla="*/ 0 h 44"/>
                <a:gd name="T8" fmla="*/ 0 w 44"/>
                <a:gd name="T9" fmla="*/ 44 h 44"/>
                <a:gd name="T10" fmla="*/ 38 w 44"/>
                <a:gd name="T1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4">
                  <a:moveTo>
                    <a:pt x="38" y="44"/>
                  </a:moveTo>
                  <a:cubicBezTo>
                    <a:pt x="38" y="29"/>
                    <a:pt x="41" y="14"/>
                    <a:pt x="4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4" y="14"/>
                    <a:pt x="0" y="28"/>
                    <a:pt x="0" y="44"/>
                  </a:cubicBezTo>
                  <a:lnTo>
                    <a:pt x="38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62"/>
            <p:cNvSpPr>
              <a:spLocks/>
            </p:cNvSpPr>
            <p:nvPr/>
          </p:nvSpPr>
          <p:spPr bwMode="auto">
            <a:xfrm>
              <a:off x="2725703" y="3734101"/>
              <a:ext cx="115273" cy="109650"/>
            </a:xfrm>
            <a:custGeom>
              <a:avLst/>
              <a:gdLst>
                <a:gd name="T0" fmla="*/ 45 w 45"/>
                <a:gd name="T1" fmla="*/ 43 h 43"/>
                <a:gd name="T2" fmla="*/ 38 w 45"/>
                <a:gd name="T3" fmla="*/ 0 h 43"/>
                <a:gd name="T4" fmla="*/ 0 w 45"/>
                <a:gd name="T5" fmla="*/ 0 h 43"/>
                <a:gd name="T6" fmla="*/ 0 w 45"/>
                <a:gd name="T7" fmla="*/ 43 h 43"/>
                <a:gd name="T8" fmla="*/ 45 w 4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43"/>
                  </a:moveTo>
                  <a:cubicBezTo>
                    <a:pt x="45" y="27"/>
                    <a:pt x="42" y="13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45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63"/>
            <p:cNvSpPr>
              <a:spLocks/>
            </p:cNvSpPr>
            <p:nvPr/>
          </p:nvSpPr>
          <p:spPr bwMode="auto">
            <a:xfrm>
              <a:off x="2512026" y="3608987"/>
              <a:ext cx="144795" cy="101215"/>
            </a:xfrm>
            <a:custGeom>
              <a:avLst/>
              <a:gdLst>
                <a:gd name="T0" fmla="*/ 31 w 57"/>
                <a:gd name="T1" fmla="*/ 40 h 40"/>
                <a:gd name="T2" fmla="*/ 57 w 57"/>
                <a:gd name="T3" fmla="*/ 0 h 40"/>
                <a:gd name="T4" fmla="*/ 0 w 57"/>
                <a:gd name="T5" fmla="*/ 40 h 40"/>
                <a:gd name="T6" fmla="*/ 31 w 57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31" y="40"/>
                  </a:moveTo>
                  <a:cubicBezTo>
                    <a:pt x="37" y="23"/>
                    <a:pt x="46" y="9"/>
                    <a:pt x="57" y="0"/>
                  </a:cubicBezTo>
                  <a:cubicBezTo>
                    <a:pt x="34" y="6"/>
                    <a:pt x="14" y="21"/>
                    <a:pt x="0" y="40"/>
                  </a:cubicBezTo>
                  <a:lnTo>
                    <a:pt x="31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64"/>
            <p:cNvSpPr>
              <a:spLocks/>
            </p:cNvSpPr>
            <p:nvPr/>
          </p:nvSpPr>
          <p:spPr bwMode="auto">
            <a:xfrm>
              <a:off x="2512026" y="3995574"/>
              <a:ext cx="144795" cy="102622"/>
            </a:xfrm>
            <a:custGeom>
              <a:avLst/>
              <a:gdLst>
                <a:gd name="T0" fmla="*/ 31 w 57"/>
                <a:gd name="T1" fmla="*/ 0 h 40"/>
                <a:gd name="T2" fmla="*/ 0 w 57"/>
                <a:gd name="T3" fmla="*/ 0 h 40"/>
                <a:gd name="T4" fmla="*/ 57 w 57"/>
                <a:gd name="T5" fmla="*/ 40 h 40"/>
                <a:gd name="T6" fmla="*/ 31 w 57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" y="20"/>
                    <a:pt x="34" y="35"/>
                    <a:pt x="57" y="40"/>
                  </a:cubicBezTo>
                  <a:cubicBezTo>
                    <a:pt x="46" y="32"/>
                    <a:pt x="37" y="18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65"/>
            <p:cNvSpPr>
              <a:spLocks/>
            </p:cNvSpPr>
            <p:nvPr/>
          </p:nvSpPr>
          <p:spPr bwMode="auto">
            <a:xfrm>
              <a:off x="2772093" y="3608987"/>
              <a:ext cx="144795" cy="101215"/>
            </a:xfrm>
            <a:custGeom>
              <a:avLst/>
              <a:gdLst>
                <a:gd name="T0" fmla="*/ 26 w 57"/>
                <a:gd name="T1" fmla="*/ 40 h 40"/>
                <a:gd name="T2" fmla="*/ 57 w 57"/>
                <a:gd name="T3" fmla="*/ 40 h 40"/>
                <a:gd name="T4" fmla="*/ 0 w 57"/>
                <a:gd name="T5" fmla="*/ 0 h 40"/>
                <a:gd name="T6" fmla="*/ 26 w 57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26" y="40"/>
                  </a:moveTo>
                  <a:cubicBezTo>
                    <a:pt x="57" y="40"/>
                    <a:pt x="57" y="40"/>
                    <a:pt x="57" y="40"/>
                  </a:cubicBezTo>
                  <a:cubicBezTo>
                    <a:pt x="43" y="21"/>
                    <a:pt x="23" y="6"/>
                    <a:pt x="0" y="0"/>
                  </a:cubicBezTo>
                  <a:cubicBezTo>
                    <a:pt x="11" y="9"/>
                    <a:pt x="20" y="23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66"/>
            <p:cNvSpPr>
              <a:spLocks/>
            </p:cNvSpPr>
            <p:nvPr/>
          </p:nvSpPr>
          <p:spPr bwMode="auto">
            <a:xfrm>
              <a:off x="2772093" y="3995574"/>
              <a:ext cx="144795" cy="102622"/>
            </a:xfrm>
            <a:custGeom>
              <a:avLst/>
              <a:gdLst>
                <a:gd name="T0" fmla="*/ 26 w 57"/>
                <a:gd name="T1" fmla="*/ 0 h 40"/>
                <a:gd name="T2" fmla="*/ 0 w 57"/>
                <a:gd name="T3" fmla="*/ 40 h 40"/>
                <a:gd name="T4" fmla="*/ 57 w 57"/>
                <a:gd name="T5" fmla="*/ 0 h 40"/>
                <a:gd name="T6" fmla="*/ 26 w 57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26" y="0"/>
                  </a:moveTo>
                  <a:cubicBezTo>
                    <a:pt x="20" y="18"/>
                    <a:pt x="11" y="32"/>
                    <a:pt x="0" y="40"/>
                  </a:cubicBezTo>
                  <a:cubicBezTo>
                    <a:pt x="23" y="35"/>
                    <a:pt x="43" y="20"/>
                    <a:pt x="57" y="0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67"/>
            <p:cNvSpPr>
              <a:spLocks/>
            </p:cNvSpPr>
            <p:nvPr/>
          </p:nvSpPr>
          <p:spPr bwMode="auto">
            <a:xfrm>
              <a:off x="2845193" y="3731289"/>
              <a:ext cx="115273" cy="112462"/>
            </a:xfrm>
            <a:custGeom>
              <a:avLst/>
              <a:gdLst>
                <a:gd name="T0" fmla="*/ 31 w 45"/>
                <a:gd name="T1" fmla="*/ 1 h 44"/>
                <a:gd name="T2" fmla="*/ 0 w 45"/>
                <a:gd name="T3" fmla="*/ 1 h 44"/>
                <a:gd name="T4" fmla="*/ 6 w 45"/>
                <a:gd name="T5" fmla="*/ 44 h 44"/>
                <a:gd name="T6" fmla="*/ 45 w 45"/>
                <a:gd name="T7" fmla="*/ 44 h 44"/>
                <a:gd name="T8" fmla="*/ 33 w 45"/>
                <a:gd name="T9" fmla="*/ 0 h 44"/>
                <a:gd name="T10" fmla="*/ 31 w 45"/>
                <a:gd name="T11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3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" y="14"/>
                    <a:pt x="6" y="29"/>
                    <a:pt x="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4" y="28"/>
                    <a:pt x="40" y="14"/>
                    <a:pt x="33" y="0"/>
                  </a:cubicBezTo>
                  <a:cubicBezTo>
                    <a:pt x="32" y="1"/>
                    <a:pt x="32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68"/>
            <p:cNvSpPr>
              <a:spLocks/>
            </p:cNvSpPr>
            <p:nvPr/>
          </p:nvSpPr>
          <p:spPr bwMode="auto">
            <a:xfrm>
              <a:off x="2725703" y="3995574"/>
              <a:ext cx="91375" cy="102622"/>
            </a:xfrm>
            <a:custGeom>
              <a:avLst/>
              <a:gdLst>
                <a:gd name="T0" fmla="*/ 36 w 36"/>
                <a:gd name="T1" fmla="*/ 0 h 40"/>
                <a:gd name="T2" fmla="*/ 0 w 36"/>
                <a:gd name="T3" fmla="*/ 0 h 40"/>
                <a:gd name="T4" fmla="*/ 0 w 36"/>
                <a:gd name="T5" fmla="*/ 40 h 40"/>
                <a:gd name="T6" fmla="*/ 36 w 36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0">
                  <a:moveTo>
                    <a:pt x="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4" y="38"/>
                    <a:pt x="27" y="23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69"/>
            <p:cNvSpPr>
              <a:spLocks/>
            </p:cNvSpPr>
            <p:nvPr/>
          </p:nvSpPr>
          <p:spPr bwMode="auto">
            <a:xfrm>
              <a:off x="2725703" y="3866243"/>
              <a:ext cx="115273" cy="109650"/>
            </a:xfrm>
            <a:custGeom>
              <a:avLst/>
              <a:gdLst>
                <a:gd name="T0" fmla="*/ 0 w 45"/>
                <a:gd name="T1" fmla="*/ 0 h 43"/>
                <a:gd name="T2" fmla="*/ 0 w 45"/>
                <a:gd name="T3" fmla="*/ 43 h 43"/>
                <a:gd name="T4" fmla="*/ 38 w 45"/>
                <a:gd name="T5" fmla="*/ 43 h 43"/>
                <a:gd name="T6" fmla="*/ 45 w 45"/>
                <a:gd name="T7" fmla="*/ 0 h 43"/>
                <a:gd name="T8" fmla="*/ 0 w 4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0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42" y="30"/>
                    <a:pt x="45" y="15"/>
                    <a:pt x="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70"/>
            <p:cNvSpPr>
              <a:spLocks/>
            </p:cNvSpPr>
            <p:nvPr/>
          </p:nvSpPr>
          <p:spPr bwMode="auto">
            <a:xfrm>
              <a:off x="2611835" y="3995574"/>
              <a:ext cx="94187" cy="102622"/>
            </a:xfrm>
            <a:custGeom>
              <a:avLst/>
              <a:gdLst>
                <a:gd name="T0" fmla="*/ 37 w 37"/>
                <a:gd name="T1" fmla="*/ 40 h 40"/>
                <a:gd name="T2" fmla="*/ 37 w 37"/>
                <a:gd name="T3" fmla="*/ 0 h 40"/>
                <a:gd name="T4" fmla="*/ 0 w 37"/>
                <a:gd name="T5" fmla="*/ 0 h 40"/>
                <a:gd name="T6" fmla="*/ 37 w 37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0">
                  <a:moveTo>
                    <a:pt x="37" y="4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3"/>
                    <a:pt x="22" y="38"/>
                    <a:pt x="3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806891" y="2131991"/>
            <a:ext cx="486397" cy="494832"/>
            <a:chOff x="3535426" y="3600552"/>
            <a:chExt cx="486397" cy="494832"/>
          </a:xfrm>
          <a:solidFill>
            <a:schemeClr val="bg1"/>
          </a:solidFill>
        </p:grpSpPr>
        <p:sp>
          <p:nvSpPr>
            <p:cNvPr id="41" name="Freeform 180"/>
            <p:cNvSpPr>
              <a:spLocks/>
            </p:cNvSpPr>
            <p:nvPr/>
          </p:nvSpPr>
          <p:spPr bwMode="auto">
            <a:xfrm>
              <a:off x="3854536" y="3600552"/>
              <a:ext cx="167287" cy="161664"/>
            </a:xfrm>
            <a:custGeom>
              <a:avLst/>
              <a:gdLst>
                <a:gd name="T0" fmla="*/ 65 w 66"/>
                <a:gd name="T1" fmla="*/ 17 h 63"/>
                <a:gd name="T2" fmla="*/ 59 w 66"/>
                <a:gd name="T3" fmla="*/ 10 h 63"/>
                <a:gd name="T4" fmla="*/ 46 w 66"/>
                <a:gd name="T5" fmla="*/ 3 h 63"/>
                <a:gd name="T6" fmla="*/ 30 w 66"/>
                <a:gd name="T7" fmla="*/ 9 h 63"/>
                <a:gd name="T8" fmla="*/ 0 w 66"/>
                <a:gd name="T9" fmla="*/ 63 h 63"/>
                <a:gd name="T10" fmla="*/ 16 w 66"/>
                <a:gd name="T11" fmla="*/ 63 h 63"/>
                <a:gd name="T12" fmla="*/ 10 w 66"/>
                <a:gd name="T13" fmla="*/ 60 h 63"/>
                <a:gd name="T14" fmla="*/ 36 w 66"/>
                <a:gd name="T15" fmla="*/ 13 h 63"/>
                <a:gd name="T16" fmla="*/ 42 w 66"/>
                <a:gd name="T17" fmla="*/ 10 h 63"/>
                <a:gd name="T18" fmla="*/ 56 w 66"/>
                <a:gd name="T19" fmla="*/ 17 h 63"/>
                <a:gd name="T20" fmla="*/ 57 w 66"/>
                <a:gd name="T21" fmla="*/ 19 h 63"/>
                <a:gd name="T22" fmla="*/ 57 w 66"/>
                <a:gd name="T23" fmla="*/ 23 h 63"/>
                <a:gd name="T24" fmla="*/ 34 w 66"/>
                <a:gd name="T25" fmla="*/ 63 h 63"/>
                <a:gd name="T26" fmla="*/ 43 w 66"/>
                <a:gd name="T27" fmla="*/ 63 h 63"/>
                <a:gd name="T28" fmla="*/ 64 w 66"/>
                <a:gd name="T29" fmla="*/ 26 h 63"/>
                <a:gd name="T30" fmla="*/ 65 w 66"/>
                <a:gd name="T31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3">
                  <a:moveTo>
                    <a:pt x="65" y="17"/>
                  </a:moveTo>
                  <a:cubicBezTo>
                    <a:pt x="64" y="14"/>
                    <a:pt x="62" y="11"/>
                    <a:pt x="59" y="10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0" y="0"/>
                    <a:pt x="33" y="3"/>
                    <a:pt x="30" y="9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0"/>
                    <a:pt x="40" y="9"/>
                    <a:pt x="42" y="10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7" y="18"/>
                    <a:pt x="57" y="19"/>
                  </a:cubicBezTo>
                  <a:cubicBezTo>
                    <a:pt x="57" y="20"/>
                    <a:pt x="57" y="21"/>
                    <a:pt x="57" y="2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5" y="23"/>
                    <a:pt x="66" y="20"/>
                    <a:pt x="6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81"/>
            <p:cNvSpPr>
              <a:spLocks/>
            </p:cNvSpPr>
            <p:nvPr/>
          </p:nvSpPr>
          <p:spPr bwMode="auto">
            <a:xfrm>
              <a:off x="3912173" y="3638509"/>
              <a:ext cx="68883" cy="105433"/>
            </a:xfrm>
            <a:custGeom>
              <a:avLst/>
              <a:gdLst>
                <a:gd name="T0" fmla="*/ 4 w 27"/>
                <a:gd name="T1" fmla="*/ 41 h 41"/>
                <a:gd name="T2" fmla="*/ 8 w 27"/>
                <a:gd name="T3" fmla="*/ 39 h 41"/>
                <a:gd name="T4" fmla="*/ 26 w 27"/>
                <a:gd name="T5" fmla="*/ 7 h 41"/>
                <a:gd name="T6" fmla="*/ 24 w 27"/>
                <a:gd name="T7" fmla="*/ 1 h 41"/>
                <a:gd name="T8" fmla="*/ 19 w 27"/>
                <a:gd name="T9" fmla="*/ 3 h 41"/>
                <a:gd name="T10" fmla="*/ 1 w 27"/>
                <a:gd name="T11" fmla="*/ 35 h 41"/>
                <a:gd name="T12" fmla="*/ 2 w 27"/>
                <a:gd name="T13" fmla="*/ 41 h 41"/>
                <a:gd name="T14" fmla="*/ 4 w 27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1">
                  <a:moveTo>
                    <a:pt x="4" y="41"/>
                  </a:moveTo>
                  <a:cubicBezTo>
                    <a:pt x="6" y="41"/>
                    <a:pt x="7" y="40"/>
                    <a:pt x="8" y="3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5"/>
                    <a:pt x="26" y="2"/>
                    <a:pt x="24" y="1"/>
                  </a:cubicBezTo>
                  <a:cubicBezTo>
                    <a:pt x="22" y="0"/>
                    <a:pt x="20" y="1"/>
                    <a:pt x="19" y="3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7"/>
                    <a:pt x="0" y="39"/>
                    <a:pt x="2" y="41"/>
                  </a:cubicBezTo>
                  <a:cubicBezTo>
                    <a:pt x="3" y="41"/>
                    <a:pt x="4" y="41"/>
                    <a:pt x="4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82"/>
            <p:cNvSpPr>
              <a:spLocks/>
            </p:cNvSpPr>
            <p:nvPr/>
          </p:nvSpPr>
          <p:spPr bwMode="auto">
            <a:xfrm>
              <a:off x="3798305" y="3772056"/>
              <a:ext cx="119491" cy="163069"/>
            </a:xfrm>
            <a:custGeom>
              <a:avLst/>
              <a:gdLst>
                <a:gd name="T0" fmla="*/ 1 w 47"/>
                <a:gd name="T1" fmla="*/ 53 h 64"/>
                <a:gd name="T2" fmla="*/ 1 w 47"/>
                <a:gd name="T3" fmla="*/ 56 h 64"/>
                <a:gd name="T4" fmla="*/ 4 w 47"/>
                <a:gd name="T5" fmla="*/ 59 h 64"/>
                <a:gd name="T6" fmla="*/ 10 w 47"/>
                <a:gd name="T7" fmla="*/ 63 h 64"/>
                <a:gd name="T8" fmla="*/ 18 w 47"/>
                <a:gd name="T9" fmla="*/ 61 h 64"/>
                <a:gd name="T10" fmla="*/ 47 w 47"/>
                <a:gd name="T11" fmla="*/ 9 h 64"/>
                <a:gd name="T12" fmla="*/ 46 w 47"/>
                <a:gd name="T13" fmla="*/ 9 h 64"/>
                <a:gd name="T14" fmla="*/ 30 w 47"/>
                <a:gd name="T15" fmla="*/ 0 h 64"/>
                <a:gd name="T16" fmla="*/ 1 w 47"/>
                <a:gd name="T17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64">
                  <a:moveTo>
                    <a:pt x="1" y="53"/>
                  </a:moveTo>
                  <a:cubicBezTo>
                    <a:pt x="1" y="54"/>
                    <a:pt x="0" y="55"/>
                    <a:pt x="1" y="56"/>
                  </a:cubicBezTo>
                  <a:cubicBezTo>
                    <a:pt x="1" y="58"/>
                    <a:pt x="2" y="59"/>
                    <a:pt x="4" y="59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3" y="64"/>
                    <a:pt x="16" y="63"/>
                    <a:pt x="18" y="61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1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83"/>
            <p:cNvSpPr>
              <a:spLocks/>
            </p:cNvSpPr>
            <p:nvPr/>
          </p:nvSpPr>
          <p:spPr bwMode="auto">
            <a:xfrm>
              <a:off x="3789870" y="3940749"/>
              <a:ext cx="26710" cy="35145"/>
            </a:xfrm>
            <a:custGeom>
              <a:avLst/>
              <a:gdLst>
                <a:gd name="T0" fmla="*/ 2 w 10"/>
                <a:gd name="T1" fmla="*/ 0 h 14"/>
                <a:gd name="T2" fmla="*/ 0 w 10"/>
                <a:gd name="T3" fmla="*/ 14 h 14"/>
                <a:gd name="T4" fmla="*/ 10 w 10"/>
                <a:gd name="T5" fmla="*/ 4 h 14"/>
                <a:gd name="T6" fmla="*/ 9 w 10"/>
                <a:gd name="T7" fmla="*/ 4 h 14"/>
                <a:gd name="T8" fmla="*/ 3 w 10"/>
                <a:gd name="T9" fmla="*/ 1 h 14"/>
                <a:gd name="T10" fmla="*/ 2 w 1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4">
                  <a:moveTo>
                    <a:pt x="2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84"/>
            <p:cNvSpPr>
              <a:spLocks noEditPoints="1"/>
            </p:cNvSpPr>
            <p:nvPr/>
          </p:nvSpPr>
          <p:spPr bwMode="auto">
            <a:xfrm>
              <a:off x="3535426" y="3762216"/>
              <a:ext cx="454064" cy="333168"/>
            </a:xfrm>
            <a:custGeom>
              <a:avLst/>
              <a:gdLst>
                <a:gd name="T0" fmla="*/ 168 w 178"/>
                <a:gd name="T1" fmla="*/ 1 h 131"/>
                <a:gd name="T2" fmla="*/ 158 w 178"/>
                <a:gd name="T3" fmla="*/ 17 h 131"/>
                <a:gd name="T4" fmla="*/ 157 w 178"/>
                <a:gd name="T5" fmla="*/ 16 h 131"/>
                <a:gd name="T6" fmla="*/ 128 w 178"/>
                <a:gd name="T7" fmla="*/ 69 h 131"/>
                <a:gd name="T8" fmla="*/ 125 w 178"/>
                <a:gd name="T9" fmla="*/ 72 h 131"/>
                <a:gd name="T10" fmla="*/ 124 w 178"/>
                <a:gd name="T11" fmla="*/ 73 h 131"/>
                <a:gd name="T12" fmla="*/ 97 w 178"/>
                <a:gd name="T13" fmla="*/ 96 h 131"/>
                <a:gd name="T14" fmla="*/ 94 w 178"/>
                <a:gd name="T15" fmla="*/ 97 h 131"/>
                <a:gd name="T16" fmla="*/ 92 w 178"/>
                <a:gd name="T17" fmla="*/ 97 h 131"/>
                <a:gd name="T18" fmla="*/ 90 w 178"/>
                <a:gd name="T19" fmla="*/ 93 h 131"/>
                <a:gd name="T20" fmla="*/ 95 w 178"/>
                <a:gd name="T21" fmla="*/ 58 h 131"/>
                <a:gd name="T22" fmla="*/ 96 w 178"/>
                <a:gd name="T23" fmla="*/ 56 h 131"/>
                <a:gd name="T24" fmla="*/ 97 w 178"/>
                <a:gd name="T25" fmla="*/ 53 h 131"/>
                <a:gd name="T26" fmla="*/ 126 w 178"/>
                <a:gd name="T27" fmla="*/ 1 h 131"/>
                <a:gd name="T28" fmla="*/ 124 w 178"/>
                <a:gd name="T29" fmla="*/ 0 h 131"/>
                <a:gd name="T30" fmla="*/ 124 w 178"/>
                <a:gd name="T31" fmla="*/ 0 h 131"/>
                <a:gd name="T32" fmla="*/ 16 w 178"/>
                <a:gd name="T33" fmla="*/ 0 h 131"/>
                <a:gd name="T34" fmla="*/ 0 w 178"/>
                <a:gd name="T35" fmla="*/ 15 h 131"/>
                <a:gd name="T36" fmla="*/ 0 w 178"/>
                <a:gd name="T37" fmla="*/ 115 h 131"/>
                <a:gd name="T38" fmla="*/ 16 w 178"/>
                <a:gd name="T39" fmla="*/ 131 h 131"/>
                <a:gd name="T40" fmla="*/ 162 w 178"/>
                <a:gd name="T41" fmla="*/ 131 h 131"/>
                <a:gd name="T42" fmla="*/ 178 w 178"/>
                <a:gd name="T43" fmla="*/ 115 h 131"/>
                <a:gd name="T44" fmla="*/ 178 w 178"/>
                <a:gd name="T45" fmla="*/ 15 h 131"/>
                <a:gd name="T46" fmla="*/ 168 w 178"/>
                <a:gd name="T47" fmla="*/ 1 h 131"/>
                <a:gd name="T48" fmla="*/ 71 w 178"/>
                <a:gd name="T49" fmla="*/ 110 h 131"/>
                <a:gd name="T50" fmla="*/ 24 w 178"/>
                <a:gd name="T51" fmla="*/ 110 h 131"/>
                <a:gd name="T52" fmla="*/ 20 w 178"/>
                <a:gd name="T53" fmla="*/ 106 h 131"/>
                <a:gd name="T54" fmla="*/ 24 w 178"/>
                <a:gd name="T55" fmla="*/ 102 h 131"/>
                <a:gd name="T56" fmla="*/ 71 w 178"/>
                <a:gd name="T57" fmla="*/ 102 h 131"/>
                <a:gd name="T58" fmla="*/ 75 w 178"/>
                <a:gd name="T59" fmla="*/ 106 h 131"/>
                <a:gd name="T60" fmla="*/ 71 w 178"/>
                <a:gd name="T61" fmla="*/ 110 h 131"/>
                <a:gd name="T62" fmla="*/ 71 w 178"/>
                <a:gd name="T63" fmla="*/ 72 h 131"/>
                <a:gd name="T64" fmla="*/ 24 w 178"/>
                <a:gd name="T65" fmla="*/ 72 h 131"/>
                <a:gd name="T66" fmla="*/ 20 w 178"/>
                <a:gd name="T67" fmla="*/ 68 h 131"/>
                <a:gd name="T68" fmla="*/ 24 w 178"/>
                <a:gd name="T69" fmla="*/ 64 h 131"/>
                <a:gd name="T70" fmla="*/ 71 w 178"/>
                <a:gd name="T71" fmla="*/ 64 h 131"/>
                <a:gd name="T72" fmla="*/ 75 w 178"/>
                <a:gd name="T73" fmla="*/ 68 h 131"/>
                <a:gd name="T74" fmla="*/ 71 w 178"/>
                <a:gd name="T75" fmla="*/ 72 h 131"/>
                <a:gd name="T76" fmla="*/ 71 w 178"/>
                <a:gd name="T77" fmla="*/ 35 h 131"/>
                <a:gd name="T78" fmla="*/ 24 w 178"/>
                <a:gd name="T79" fmla="*/ 35 h 131"/>
                <a:gd name="T80" fmla="*/ 20 w 178"/>
                <a:gd name="T81" fmla="*/ 31 h 131"/>
                <a:gd name="T82" fmla="*/ 24 w 178"/>
                <a:gd name="T83" fmla="*/ 27 h 131"/>
                <a:gd name="T84" fmla="*/ 71 w 178"/>
                <a:gd name="T85" fmla="*/ 27 h 131"/>
                <a:gd name="T86" fmla="*/ 75 w 178"/>
                <a:gd name="T87" fmla="*/ 31 h 131"/>
                <a:gd name="T88" fmla="*/ 71 w 178"/>
                <a:gd name="T89" fmla="*/ 3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8" h="131">
                  <a:moveTo>
                    <a:pt x="168" y="1"/>
                  </a:moveTo>
                  <a:cubicBezTo>
                    <a:pt x="158" y="17"/>
                    <a:pt x="158" y="17"/>
                    <a:pt x="158" y="17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7" y="70"/>
                    <a:pt x="126" y="71"/>
                    <a:pt x="125" y="72"/>
                  </a:cubicBezTo>
                  <a:cubicBezTo>
                    <a:pt x="125" y="72"/>
                    <a:pt x="125" y="73"/>
                    <a:pt x="124" y="73"/>
                  </a:cubicBezTo>
                  <a:cubicBezTo>
                    <a:pt x="97" y="96"/>
                    <a:pt x="97" y="96"/>
                    <a:pt x="97" y="96"/>
                  </a:cubicBezTo>
                  <a:cubicBezTo>
                    <a:pt x="96" y="97"/>
                    <a:pt x="95" y="97"/>
                    <a:pt x="94" y="97"/>
                  </a:cubicBezTo>
                  <a:cubicBezTo>
                    <a:pt x="94" y="97"/>
                    <a:pt x="93" y="97"/>
                    <a:pt x="92" y="97"/>
                  </a:cubicBezTo>
                  <a:cubicBezTo>
                    <a:pt x="91" y="96"/>
                    <a:pt x="90" y="94"/>
                    <a:pt x="90" y="93"/>
                  </a:cubicBezTo>
                  <a:cubicBezTo>
                    <a:pt x="95" y="58"/>
                    <a:pt x="95" y="58"/>
                    <a:pt x="95" y="58"/>
                  </a:cubicBezTo>
                  <a:cubicBezTo>
                    <a:pt x="95" y="57"/>
                    <a:pt x="96" y="57"/>
                    <a:pt x="96" y="56"/>
                  </a:cubicBezTo>
                  <a:cubicBezTo>
                    <a:pt x="96" y="55"/>
                    <a:pt x="97" y="54"/>
                    <a:pt x="97" y="53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4"/>
                    <a:pt x="7" y="131"/>
                    <a:pt x="16" y="131"/>
                  </a:cubicBezTo>
                  <a:cubicBezTo>
                    <a:pt x="162" y="131"/>
                    <a:pt x="162" y="131"/>
                    <a:pt x="162" y="131"/>
                  </a:cubicBezTo>
                  <a:cubicBezTo>
                    <a:pt x="171" y="131"/>
                    <a:pt x="178" y="124"/>
                    <a:pt x="178" y="115"/>
                  </a:cubicBezTo>
                  <a:cubicBezTo>
                    <a:pt x="178" y="15"/>
                    <a:pt x="178" y="15"/>
                    <a:pt x="178" y="15"/>
                  </a:cubicBezTo>
                  <a:cubicBezTo>
                    <a:pt x="178" y="9"/>
                    <a:pt x="174" y="3"/>
                    <a:pt x="168" y="1"/>
                  </a:cubicBezTo>
                  <a:close/>
                  <a:moveTo>
                    <a:pt x="71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2" y="110"/>
                    <a:pt x="20" y="108"/>
                    <a:pt x="20" y="106"/>
                  </a:cubicBezTo>
                  <a:cubicBezTo>
                    <a:pt x="20" y="104"/>
                    <a:pt x="22" y="102"/>
                    <a:pt x="2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5" y="104"/>
                    <a:pt x="75" y="106"/>
                  </a:cubicBezTo>
                  <a:cubicBezTo>
                    <a:pt x="75" y="108"/>
                    <a:pt x="74" y="110"/>
                    <a:pt x="71" y="110"/>
                  </a:cubicBezTo>
                  <a:close/>
                  <a:moveTo>
                    <a:pt x="71" y="72"/>
                  </a:moveTo>
                  <a:cubicBezTo>
                    <a:pt x="24" y="72"/>
                    <a:pt x="24" y="72"/>
                    <a:pt x="24" y="72"/>
                  </a:cubicBezTo>
                  <a:cubicBezTo>
                    <a:pt x="22" y="72"/>
                    <a:pt x="20" y="71"/>
                    <a:pt x="20" y="68"/>
                  </a:cubicBezTo>
                  <a:cubicBezTo>
                    <a:pt x="20" y="66"/>
                    <a:pt x="22" y="64"/>
                    <a:pt x="24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4" y="64"/>
                    <a:pt x="75" y="66"/>
                    <a:pt x="75" y="68"/>
                  </a:cubicBezTo>
                  <a:cubicBezTo>
                    <a:pt x="75" y="71"/>
                    <a:pt x="74" y="72"/>
                    <a:pt x="71" y="72"/>
                  </a:cubicBezTo>
                  <a:close/>
                  <a:moveTo>
                    <a:pt x="71" y="35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2" y="35"/>
                    <a:pt x="20" y="33"/>
                    <a:pt x="20" y="31"/>
                  </a:cubicBezTo>
                  <a:cubicBezTo>
                    <a:pt x="20" y="29"/>
                    <a:pt x="22" y="27"/>
                    <a:pt x="24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4" y="27"/>
                    <a:pt x="75" y="29"/>
                    <a:pt x="75" y="31"/>
                  </a:cubicBezTo>
                  <a:cubicBezTo>
                    <a:pt x="75" y="33"/>
                    <a:pt x="74" y="35"/>
                    <a:pt x="7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185"/>
            <p:cNvSpPr>
              <a:spLocks/>
            </p:cNvSpPr>
            <p:nvPr/>
          </p:nvSpPr>
          <p:spPr bwMode="auto">
            <a:xfrm>
              <a:off x="3899520" y="3763622"/>
              <a:ext cx="40768" cy="15464"/>
            </a:xfrm>
            <a:custGeom>
              <a:avLst/>
              <a:gdLst>
                <a:gd name="T0" fmla="*/ 13 w 29"/>
                <a:gd name="T1" fmla="*/ 6 h 11"/>
                <a:gd name="T2" fmla="*/ 22 w 29"/>
                <a:gd name="T3" fmla="*/ 11 h 11"/>
                <a:gd name="T4" fmla="*/ 29 w 29"/>
                <a:gd name="T5" fmla="*/ 0 h 11"/>
                <a:gd name="T6" fmla="*/ 0 w 29"/>
                <a:gd name="T7" fmla="*/ 0 h 11"/>
                <a:gd name="T8" fmla="*/ 13 w 29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1">
                  <a:moveTo>
                    <a:pt x="13" y="6"/>
                  </a:moveTo>
                  <a:lnTo>
                    <a:pt x="22" y="11"/>
                  </a:lnTo>
                  <a:lnTo>
                    <a:pt x="29" y="0"/>
                  </a:lnTo>
                  <a:lnTo>
                    <a:pt x="0" y="0"/>
                  </a:ln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524999" y="3121730"/>
            <a:ext cx="1707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029591" y="3121730"/>
            <a:ext cx="1707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607335" y="3121730"/>
            <a:ext cx="1707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9148503" y="3121730"/>
            <a:ext cx="17077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D7253455-99BE-4A79-9EB1-0B3D08BBB575}"/>
              </a:ext>
            </a:extLst>
          </p:cNvPr>
          <p:cNvSpPr txBox="1"/>
          <p:nvPr/>
        </p:nvSpPr>
        <p:spPr>
          <a:xfrm>
            <a:off x="1702521" y="4311307"/>
            <a:ext cx="95080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000" dirty="0">
                <a:solidFill>
                  <a:srgbClr val="686769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686769"/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rgbClr val="686769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rgbClr val="686769"/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rgbClr val="686769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067" dirty="0">
              <a:solidFill>
                <a:srgbClr val="686769"/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704057" y="3855694"/>
            <a:ext cx="2460930" cy="4262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015896" y="399098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8" name="矩形 57"/>
          <p:cNvSpPr/>
          <p:nvPr/>
        </p:nvSpPr>
        <p:spPr>
          <a:xfrm>
            <a:off x="449034" y="253954"/>
            <a:ext cx="688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D7253455-99BE-4A79-9EB1-0B3D08BBB575}"/>
              </a:ext>
            </a:extLst>
          </p:cNvPr>
          <p:cNvSpPr txBox="1"/>
          <p:nvPr/>
        </p:nvSpPr>
        <p:spPr>
          <a:xfrm>
            <a:off x="1702521" y="5018886"/>
            <a:ext cx="67175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000" dirty="0">
                <a:solidFill>
                  <a:srgbClr val="686769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686769"/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rgbClr val="686769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rgbClr val="686769"/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rgbClr val="686769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067" dirty="0">
              <a:solidFill>
                <a:srgbClr val="686769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82360097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31137" y="1626821"/>
            <a:ext cx="1959429" cy="3526971"/>
            <a:chOff x="1219199" y="1915886"/>
            <a:chExt cx="1959429" cy="3526971"/>
          </a:xfrm>
          <a:solidFill>
            <a:srgbClr val="4A5A69"/>
          </a:solidFill>
        </p:grpSpPr>
        <p:cxnSp>
          <p:nvCxnSpPr>
            <p:cNvPr id="4" name="直接连接符 3"/>
            <p:cNvCxnSpPr>
              <a:cxnSpLocks/>
            </p:cNvCxnSpPr>
            <p:nvPr/>
          </p:nvCxnSpPr>
          <p:spPr>
            <a:xfrm>
              <a:off x="1219199" y="1915886"/>
              <a:ext cx="0" cy="3120571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/>
          </p:nvSpPr>
          <p:spPr>
            <a:xfrm>
              <a:off x="1219199" y="5036457"/>
              <a:ext cx="1959429" cy="406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8" name="TextBox 19"/>
          <p:cNvSpPr txBox="1"/>
          <p:nvPr/>
        </p:nvSpPr>
        <p:spPr>
          <a:xfrm>
            <a:off x="1703708" y="2552874"/>
            <a:ext cx="188262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b="1" dirty="0">
                <a:latin typeface="+mn-lt"/>
                <a:cs typeface="+mn-ea"/>
                <a:sym typeface="+mn-lt"/>
              </a:rPr>
              <a:t>添加标题文本</a:t>
            </a:r>
            <a:endParaRPr lang="en-US" altLang="zh-CN" sz="2000" b="1" dirty="0">
              <a:latin typeface="+mn-lt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03708" y="2969994"/>
            <a:ext cx="1882623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用户可以在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投影仪或者计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算机上进行演示也可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以将演示文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稿打印出来制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作成胶片</a:t>
            </a:r>
          </a:p>
        </p:txBody>
      </p:sp>
      <p:sp>
        <p:nvSpPr>
          <p:cNvPr id="37" name="椭圆 28"/>
          <p:cNvSpPr/>
          <p:nvPr/>
        </p:nvSpPr>
        <p:spPr>
          <a:xfrm>
            <a:off x="1798052" y="1677733"/>
            <a:ext cx="609600" cy="590704"/>
          </a:xfrm>
          <a:custGeom>
            <a:avLst/>
            <a:gdLst>
              <a:gd name="connsiteX0" fmla="*/ 58918 w 323554"/>
              <a:gd name="connsiteY0" fmla="*/ 189699 h 313525"/>
              <a:gd name="connsiteX1" fmla="*/ 101421 w 323554"/>
              <a:gd name="connsiteY1" fmla="*/ 189699 h 313525"/>
              <a:gd name="connsiteX2" fmla="*/ 103997 w 323554"/>
              <a:gd name="connsiteY2" fmla="*/ 189699 h 313525"/>
              <a:gd name="connsiteX3" fmla="*/ 114301 w 323554"/>
              <a:gd name="connsiteY3" fmla="*/ 201731 h 313525"/>
              <a:gd name="connsiteX4" fmla="*/ 113013 w 323554"/>
              <a:gd name="connsiteY4" fmla="*/ 205741 h 313525"/>
              <a:gd name="connsiteX5" fmla="*/ 101421 w 323554"/>
              <a:gd name="connsiteY5" fmla="*/ 215099 h 313525"/>
              <a:gd name="connsiteX6" fmla="*/ 58918 w 323554"/>
              <a:gd name="connsiteY6" fmla="*/ 215099 h 313525"/>
              <a:gd name="connsiteX7" fmla="*/ 46038 w 323554"/>
              <a:gd name="connsiteY7" fmla="*/ 201731 h 313525"/>
              <a:gd name="connsiteX8" fmla="*/ 58918 w 323554"/>
              <a:gd name="connsiteY8" fmla="*/ 189699 h 313525"/>
              <a:gd name="connsiteX9" fmla="*/ 149225 w 323554"/>
              <a:gd name="connsiteY9" fmla="*/ 165887 h 313525"/>
              <a:gd name="connsiteX10" fmla="*/ 142875 w 323554"/>
              <a:gd name="connsiteY10" fmla="*/ 186525 h 313525"/>
              <a:gd name="connsiteX11" fmla="*/ 153988 w 323554"/>
              <a:gd name="connsiteY11" fmla="*/ 196050 h 313525"/>
              <a:gd name="connsiteX12" fmla="*/ 173038 w 323554"/>
              <a:gd name="connsiteY12" fmla="*/ 188112 h 313525"/>
              <a:gd name="connsiteX13" fmla="*/ 145188 w 323554"/>
              <a:gd name="connsiteY13" fmla="*/ 151599 h 313525"/>
              <a:gd name="connsiteX14" fmla="*/ 187326 w 323554"/>
              <a:gd name="connsiteY14" fmla="*/ 190104 h 313525"/>
              <a:gd name="connsiteX15" fmla="*/ 138803 w 323554"/>
              <a:gd name="connsiteY15" fmla="*/ 210640 h 313525"/>
              <a:gd name="connsiteX16" fmla="*/ 131142 w 323554"/>
              <a:gd name="connsiteY16" fmla="*/ 210640 h 313525"/>
              <a:gd name="connsiteX17" fmla="*/ 129865 w 323554"/>
              <a:gd name="connsiteY17" fmla="*/ 202939 h 313525"/>
              <a:gd name="connsiteX18" fmla="*/ 145188 w 323554"/>
              <a:gd name="connsiteY18" fmla="*/ 151599 h 313525"/>
              <a:gd name="connsiteX19" fmla="*/ 58982 w 323554"/>
              <a:gd name="connsiteY19" fmla="*/ 146837 h 313525"/>
              <a:gd name="connsiteX20" fmla="*/ 130176 w 323554"/>
              <a:gd name="connsiteY20" fmla="*/ 146837 h 313525"/>
              <a:gd name="connsiteX21" fmla="*/ 130176 w 323554"/>
              <a:gd name="connsiteY21" fmla="*/ 148186 h 313525"/>
              <a:gd name="connsiteX22" fmla="*/ 122409 w 323554"/>
              <a:gd name="connsiteY22" fmla="*/ 173825 h 313525"/>
              <a:gd name="connsiteX23" fmla="*/ 58982 w 323554"/>
              <a:gd name="connsiteY23" fmla="*/ 173825 h 313525"/>
              <a:gd name="connsiteX24" fmla="*/ 46038 w 323554"/>
              <a:gd name="connsiteY24" fmla="*/ 160331 h 313525"/>
              <a:gd name="connsiteX25" fmla="*/ 58982 w 323554"/>
              <a:gd name="connsiteY25" fmla="*/ 146837 h 313525"/>
              <a:gd name="connsiteX26" fmla="*/ 59011 w 323554"/>
              <a:gd name="connsiteY26" fmla="*/ 105562 h 313525"/>
              <a:gd name="connsiteX27" fmla="*/ 166688 w 323554"/>
              <a:gd name="connsiteY27" fmla="*/ 105562 h 313525"/>
              <a:gd name="connsiteX28" fmla="*/ 144634 w 323554"/>
              <a:gd name="connsiteY28" fmla="*/ 130962 h 313525"/>
              <a:gd name="connsiteX29" fmla="*/ 59011 w 323554"/>
              <a:gd name="connsiteY29" fmla="*/ 130962 h 313525"/>
              <a:gd name="connsiteX30" fmla="*/ 46038 w 323554"/>
              <a:gd name="connsiteY30" fmla="*/ 118930 h 313525"/>
              <a:gd name="connsiteX31" fmla="*/ 59011 w 323554"/>
              <a:gd name="connsiteY31" fmla="*/ 105562 h 313525"/>
              <a:gd name="connsiteX32" fmla="*/ 226883 w 323554"/>
              <a:gd name="connsiteY32" fmla="*/ 81749 h 313525"/>
              <a:gd name="connsiteX33" fmla="*/ 224292 w 323554"/>
              <a:gd name="connsiteY33" fmla="*/ 83037 h 313525"/>
              <a:gd name="connsiteX34" fmla="*/ 171159 w 323554"/>
              <a:gd name="connsiteY34" fmla="*/ 140996 h 313525"/>
              <a:gd name="connsiteX35" fmla="*/ 172455 w 323554"/>
              <a:gd name="connsiteY35" fmla="*/ 146148 h 313525"/>
              <a:gd name="connsiteX36" fmla="*/ 175047 w 323554"/>
              <a:gd name="connsiteY36" fmla="*/ 148724 h 313525"/>
              <a:gd name="connsiteX37" fmla="*/ 177639 w 323554"/>
              <a:gd name="connsiteY37" fmla="*/ 150012 h 313525"/>
              <a:gd name="connsiteX38" fmla="*/ 180230 w 323554"/>
              <a:gd name="connsiteY38" fmla="*/ 148724 h 313525"/>
              <a:gd name="connsiteX39" fmla="*/ 232067 w 323554"/>
              <a:gd name="connsiteY39" fmla="*/ 90765 h 313525"/>
              <a:gd name="connsiteX40" fmla="*/ 232067 w 323554"/>
              <a:gd name="connsiteY40" fmla="*/ 85613 h 313525"/>
              <a:gd name="connsiteX41" fmla="*/ 229475 w 323554"/>
              <a:gd name="connsiteY41" fmla="*/ 83037 h 313525"/>
              <a:gd name="connsiteX42" fmla="*/ 226883 w 323554"/>
              <a:gd name="connsiteY42" fmla="*/ 81749 h 313525"/>
              <a:gd name="connsiteX43" fmla="*/ 247254 w 323554"/>
              <a:gd name="connsiteY43" fmla="*/ 62303 h 313525"/>
              <a:gd name="connsiteX44" fmla="*/ 242491 w 323554"/>
              <a:gd name="connsiteY44" fmla="*/ 63493 h 313525"/>
              <a:gd name="connsiteX45" fmla="*/ 237729 w 323554"/>
              <a:gd name="connsiteY45" fmla="*/ 68256 h 313525"/>
              <a:gd name="connsiteX46" fmla="*/ 236538 w 323554"/>
              <a:gd name="connsiteY46" fmla="*/ 70637 h 313525"/>
              <a:gd name="connsiteX47" fmla="*/ 237729 w 323554"/>
              <a:gd name="connsiteY47" fmla="*/ 73019 h 313525"/>
              <a:gd name="connsiteX48" fmla="*/ 240110 w 323554"/>
              <a:gd name="connsiteY48" fmla="*/ 74209 h 313525"/>
              <a:gd name="connsiteX49" fmla="*/ 242491 w 323554"/>
              <a:gd name="connsiteY49" fmla="*/ 75400 h 313525"/>
              <a:gd name="connsiteX50" fmla="*/ 244873 w 323554"/>
              <a:gd name="connsiteY50" fmla="*/ 75400 h 313525"/>
              <a:gd name="connsiteX51" fmla="*/ 244873 w 323554"/>
              <a:gd name="connsiteY51" fmla="*/ 74209 h 313525"/>
              <a:gd name="connsiteX52" fmla="*/ 249635 w 323554"/>
              <a:gd name="connsiteY52" fmla="*/ 69447 h 313525"/>
              <a:gd name="connsiteX53" fmla="*/ 249635 w 323554"/>
              <a:gd name="connsiteY53" fmla="*/ 64684 h 313525"/>
              <a:gd name="connsiteX54" fmla="*/ 247254 w 323554"/>
              <a:gd name="connsiteY54" fmla="*/ 62303 h 313525"/>
              <a:gd name="connsiteX55" fmla="*/ 24647 w 323554"/>
              <a:gd name="connsiteY55" fmla="*/ 48412 h 313525"/>
              <a:gd name="connsiteX56" fmla="*/ 201069 w 323554"/>
              <a:gd name="connsiteY56" fmla="*/ 48412 h 313525"/>
              <a:gd name="connsiteX57" fmla="*/ 214041 w 323554"/>
              <a:gd name="connsiteY57" fmla="*/ 52292 h 313525"/>
              <a:gd name="connsiteX58" fmla="*/ 193285 w 323554"/>
              <a:gd name="connsiteY58" fmla="*/ 76863 h 313525"/>
              <a:gd name="connsiteX59" fmla="*/ 181610 w 323554"/>
              <a:gd name="connsiteY59" fmla="*/ 72983 h 313525"/>
              <a:gd name="connsiteX60" fmla="*/ 45403 w 323554"/>
              <a:gd name="connsiteY60" fmla="*/ 72983 h 313525"/>
              <a:gd name="connsiteX61" fmla="*/ 24647 w 323554"/>
              <a:gd name="connsiteY61" fmla="*/ 93675 h 313525"/>
              <a:gd name="connsiteX62" fmla="*/ 24647 w 323554"/>
              <a:gd name="connsiteY62" fmla="*/ 268262 h 313525"/>
              <a:gd name="connsiteX63" fmla="*/ 45403 w 323554"/>
              <a:gd name="connsiteY63" fmla="*/ 287660 h 313525"/>
              <a:gd name="connsiteX64" fmla="*/ 181610 w 323554"/>
              <a:gd name="connsiteY64" fmla="*/ 287660 h 313525"/>
              <a:gd name="connsiteX65" fmla="*/ 202366 w 323554"/>
              <a:gd name="connsiteY65" fmla="*/ 268262 h 313525"/>
              <a:gd name="connsiteX66" fmla="*/ 202366 w 323554"/>
              <a:gd name="connsiteY66" fmla="*/ 202307 h 313525"/>
              <a:gd name="connsiteX67" fmla="*/ 203663 w 323554"/>
              <a:gd name="connsiteY67" fmla="*/ 201014 h 313525"/>
              <a:gd name="connsiteX68" fmla="*/ 206258 w 323554"/>
              <a:gd name="connsiteY68" fmla="*/ 198427 h 313525"/>
              <a:gd name="connsiteX69" fmla="*/ 227013 w 323554"/>
              <a:gd name="connsiteY69" fmla="*/ 175149 h 313525"/>
              <a:gd name="connsiteX70" fmla="*/ 227013 w 323554"/>
              <a:gd name="connsiteY70" fmla="*/ 287660 h 313525"/>
              <a:gd name="connsiteX71" fmla="*/ 201069 w 323554"/>
              <a:gd name="connsiteY71" fmla="*/ 313525 h 313525"/>
              <a:gd name="connsiteX72" fmla="*/ 25944 w 323554"/>
              <a:gd name="connsiteY72" fmla="*/ 313525 h 313525"/>
              <a:gd name="connsiteX73" fmla="*/ 0 w 323554"/>
              <a:gd name="connsiteY73" fmla="*/ 287660 h 313525"/>
              <a:gd name="connsiteX74" fmla="*/ 0 w 323554"/>
              <a:gd name="connsiteY74" fmla="*/ 72983 h 313525"/>
              <a:gd name="connsiteX75" fmla="*/ 24647 w 323554"/>
              <a:gd name="connsiteY75" fmla="*/ 48412 h 313525"/>
              <a:gd name="connsiteX76" fmla="*/ 242888 w 323554"/>
              <a:gd name="connsiteY76" fmla="*/ 42062 h 313525"/>
              <a:gd name="connsiteX77" fmla="*/ 285751 w 323554"/>
              <a:gd name="connsiteY77" fmla="*/ 81750 h 313525"/>
              <a:gd name="connsiteX78" fmla="*/ 279401 w 323554"/>
              <a:gd name="connsiteY78" fmla="*/ 89687 h 313525"/>
              <a:gd name="connsiteX79" fmla="*/ 200026 w 323554"/>
              <a:gd name="connsiteY79" fmla="*/ 178587 h 313525"/>
              <a:gd name="connsiteX80" fmla="*/ 193676 w 323554"/>
              <a:gd name="connsiteY80" fmla="*/ 184937 h 313525"/>
              <a:gd name="connsiteX81" fmla="*/ 150813 w 323554"/>
              <a:gd name="connsiteY81" fmla="*/ 146837 h 313525"/>
              <a:gd name="connsiteX82" fmla="*/ 155576 w 323554"/>
              <a:gd name="connsiteY82" fmla="*/ 138899 h 313525"/>
              <a:gd name="connsiteX83" fmla="*/ 236538 w 323554"/>
              <a:gd name="connsiteY83" fmla="*/ 48412 h 313525"/>
              <a:gd name="connsiteX84" fmla="*/ 257175 w 323554"/>
              <a:gd name="connsiteY84" fmla="*/ 26187 h 313525"/>
              <a:gd name="connsiteX85" fmla="*/ 301625 w 323554"/>
              <a:gd name="connsiteY85" fmla="*/ 64287 h 313525"/>
              <a:gd name="connsiteX86" fmla="*/ 295275 w 323554"/>
              <a:gd name="connsiteY86" fmla="*/ 72225 h 313525"/>
              <a:gd name="connsiteX87" fmla="*/ 290513 w 323554"/>
              <a:gd name="connsiteY87" fmla="*/ 75400 h 313525"/>
              <a:gd name="connsiteX88" fmla="*/ 247650 w 323554"/>
              <a:gd name="connsiteY88" fmla="*/ 37300 h 313525"/>
              <a:gd name="connsiteX89" fmla="*/ 250825 w 323554"/>
              <a:gd name="connsiteY89" fmla="*/ 34125 h 313525"/>
              <a:gd name="connsiteX90" fmla="*/ 285750 w 323554"/>
              <a:gd name="connsiteY90" fmla="*/ 11899 h 313525"/>
              <a:gd name="connsiteX91" fmla="*/ 279400 w 323554"/>
              <a:gd name="connsiteY91" fmla="*/ 19837 h 313525"/>
              <a:gd name="connsiteX92" fmla="*/ 304800 w 323554"/>
              <a:gd name="connsiteY92" fmla="*/ 43649 h 313525"/>
              <a:gd name="connsiteX93" fmla="*/ 312738 w 323554"/>
              <a:gd name="connsiteY93" fmla="*/ 35712 h 313525"/>
              <a:gd name="connsiteX94" fmla="*/ 285265 w 323554"/>
              <a:gd name="connsiteY94" fmla="*/ 516 h 313525"/>
              <a:gd name="connsiteX95" fmla="*/ 294336 w 323554"/>
              <a:gd name="connsiteY95" fmla="*/ 3151 h 313525"/>
              <a:gd name="connsiteX96" fmla="*/ 318958 w 323554"/>
              <a:gd name="connsiteY96" fmla="*/ 25545 h 313525"/>
              <a:gd name="connsiteX97" fmla="*/ 320254 w 323554"/>
              <a:gd name="connsiteY97" fmla="*/ 43987 h 313525"/>
              <a:gd name="connsiteX98" fmla="*/ 305999 w 323554"/>
              <a:gd name="connsiteY98" fmla="*/ 61112 h 313525"/>
              <a:gd name="connsiteX99" fmla="*/ 261938 w 323554"/>
              <a:gd name="connsiteY99" fmla="*/ 20276 h 313525"/>
              <a:gd name="connsiteX100" fmla="*/ 276193 w 323554"/>
              <a:gd name="connsiteY100" fmla="*/ 4468 h 313525"/>
              <a:gd name="connsiteX101" fmla="*/ 285265 w 323554"/>
              <a:gd name="connsiteY101" fmla="*/ 516 h 31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323554" h="313525">
                <a:moveTo>
                  <a:pt x="58918" y="189699"/>
                </a:moveTo>
                <a:cubicBezTo>
                  <a:pt x="58918" y="189699"/>
                  <a:pt x="58918" y="189699"/>
                  <a:pt x="101421" y="189699"/>
                </a:cubicBezTo>
                <a:cubicBezTo>
                  <a:pt x="102709" y="189699"/>
                  <a:pt x="102709" y="189699"/>
                  <a:pt x="103997" y="189699"/>
                </a:cubicBezTo>
                <a:cubicBezTo>
                  <a:pt x="109149" y="189699"/>
                  <a:pt x="114301" y="195046"/>
                  <a:pt x="114301" y="201731"/>
                </a:cubicBezTo>
                <a:cubicBezTo>
                  <a:pt x="114301" y="203067"/>
                  <a:pt x="114301" y="204404"/>
                  <a:pt x="113013" y="205741"/>
                </a:cubicBezTo>
                <a:cubicBezTo>
                  <a:pt x="111725" y="211088"/>
                  <a:pt x="107861" y="215099"/>
                  <a:pt x="101421" y="215099"/>
                </a:cubicBezTo>
                <a:cubicBezTo>
                  <a:pt x="101421" y="215099"/>
                  <a:pt x="101421" y="215099"/>
                  <a:pt x="58918" y="215099"/>
                </a:cubicBezTo>
                <a:cubicBezTo>
                  <a:pt x="51190" y="215099"/>
                  <a:pt x="46038" y="209752"/>
                  <a:pt x="46038" y="201731"/>
                </a:cubicBezTo>
                <a:cubicBezTo>
                  <a:pt x="46038" y="195046"/>
                  <a:pt x="51190" y="189699"/>
                  <a:pt x="58918" y="189699"/>
                </a:cubicBezTo>
                <a:close/>
                <a:moveTo>
                  <a:pt x="149225" y="165887"/>
                </a:moveTo>
                <a:lnTo>
                  <a:pt x="142875" y="186525"/>
                </a:lnTo>
                <a:lnTo>
                  <a:pt x="153988" y="196050"/>
                </a:lnTo>
                <a:lnTo>
                  <a:pt x="173038" y="188112"/>
                </a:lnTo>
                <a:close/>
                <a:moveTo>
                  <a:pt x="145188" y="151599"/>
                </a:moveTo>
                <a:cubicBezTo>
                  <a:pt x="145188" y="151599"/>
                  <a:pt x="145188" y="151599"/>
                  <a:pt x="187326" y="190104"/>
                </a:cubicBezTo>
                <a:cubicBezTo>
                  <a:pt x="187326" y="190104"/>
                  <a:pt x="187326" y="190104"/>
                  <a:pt x="138803" y="210640"/>
                </a:cubicBezTo>
                <a:cubicBezTo>
                  <a:pt x="136249" y="211924"/>
                  <a:pt x="133696" y="211924"/>
                  <a:pt x="131142" y="210640"/>
                </a:cubicBezTo>
                <a:cubicBezTo>
                  <a:pt x="129865" y="208073"/>
                  <a:pt x="128588" y="205506"/>
                  <a:pt x="129865" y="202939"/>
                </a:cubicBezTo>
                <a:cubicBezTo>
                  <a:pt x="129865" y="202939"/>
                  <a:pt x="129865" y="202939"/>
                  <a:pt x="145188" y="151599"/>
                </a:cubicBezTo>
                <a:close/>
                <a:moveTo>
                  <a:pt x="58982" y="146837"/>
                </a:moveTo>
                <a:cubicBezTo>
                  <a:pt x="58982" y="146837"/>
                  <a:pt x="58982" y="146837"/>
                  <a:pt x="130176" y="146837"/>
                </a:cubicBezTo>
                <a:cubicBezTo>
                  <a:pt x="130176" y="148186"/>
                  <a:pt x="130176" y="148186"/>
                  <a:pt x="130176" y="148186"/>
                </a:cubicBezTo>
                <a:lnTo>
                  <a:pt x="122409" y="173825"/>
                </a:lnTo>
                <a:cubicBezTo>
                  <a:pt x="122409" y="173825"/>
                  <a:pt x="122409" y="173825"/>
                  <a:pt x="58982" y="173825"/>
                </a:cubicBezTo>
                <a:cubicBezTo>
                  <a:pt x="51216" y="173825"/>
                  <a:pt x="46038" y="167078"/>
                  <a:pt x="46038" y="160331"/>
                </a:cubicBezTo>
                <a:cubicBezTo>
                  <a:pt x="46038" y="153584"/>
                  <a:pt x="51216" y="146837"/>
                  <a:pt x="58982" y="146837"/>
                </a:cubicBezTo>
                <a:close/>
                <a:moveTo>
                  <a:pt x="59011" y="105562"/>
                </a:moveTo>
                <a:lnTo>
                  <a:pt x="166688" y="105562"/>
                </a:lnTo>
                <a:cubicBezTo>
                  <a:pt x="166688" y="105562"/>
                  <a:pt x="166688" y="105562"/>
                  <a:pt x="144634" y="130962"/>
                </a:cubicBezTo>
                <a:cubicBezTo>
                  <a:pt x="144634" y="130962"/>
                  <a:pt x="144634" y="130962"/>
                  <a:pt x="59011" y="130962"/>
                </a:cubicBezTo>
                <a:cubicBezTo>
                  <a:pt x="51227" y="130962"/>
                  <a:pt x="46038" y="125615"/>
                  <a:pt x="46038" y="118930"/>
                </a:cubicBezTo>
                <a:cubicBezTo>
                  <a:pt x="46038" y="110909"/>
                  <a:pt x="51227" y="105562"/>
                  <a:pt x="59011" y="105562"/>
                </a:cubicBezTo>
                <a:close/>
                <a:moveTo>
                  <a:pt x="226883" y="81749"/>
                </a:moveTo>
                <a:cubicBezTo>
                  <a:pt x="225587" y="81749"/>
                  <a:pt x="224292" y="83037"/>
                  <a:pt x="224292" y="83037"/>
                </a:cubicBezTo>
                <a:cubicBezTo>
                  <a:pt x="224292" y="83037"/>
                  <a:pt x="224292" y="83037"/>
                  <a:pt x="171159" y="140996"/>
                </a:cubicBezTo>
                <a:cubicBezTo>
                  <a:pt x="169863" y="142284"/>
                  <a:pt x="169863" y="144860"/>
                  <a:pt x="172455" y="146148"/>
                </a:cubicBezTo>
                <a:cubicBezTo>
                  <a:pt x="172455" y="146148"/>
                  <a:pt x="172455" y="146148"/>
                  <a:pt x="175047" y="148724"/>
                </a:cubicBezTo>
                <a:cubicBezTo>
                  <a:pt x="175047" y="148724"/>
                  <a:pt x="176343" y="150012"/>
                  <a:pt x="177639" y="150012"/>
                </a:cubicBezTo>
                <a:cubicBezTo>
                  <a:pt x="177639" y="150012"/>
                  <a:pt x="178934" y="148724"/>
                  <a:pt x="180230" y="148724"/>
                </a:cubicBezTo>
                <a:cubicBezTo>
                  <a:pt x="180230" y="148724"/>
                  <a:pt x="180230" y="148724"/>
                  <a:pt x="232067" y="90765"/>
                </a:cubicBezTo>
                <a:cubicBezTo>
                  <a:pt x="233363" y="89477"/>
                  <a:pt x="233363" y="86901"/>
                  <a:pt x="232067" y="85613"/>
                </a:cubicBezTo>
                <a:cubicBezTo>
                  <a:pt x="232067" y="85613"/>
                  <a:pt x="232067" y="85613"/>
                  <a:pt x="229475" y="83037"/>
                </a:cubicBezTo>
                <a:cubicBezTo>
                  <a:pt x="228179" y="81749"/>
                  <a:pt x="226883" y="81749"/>
                  <a:pt x="226883" y="81749"/>
                </a:cubicBezTo>
                <a:close/>
                <a:moveTo>
                  <a:pt x="247254" y="62303"/>
                </a:moveTo>
                <a:cubicBezTo>
                  <a:pt x="244873" y="61112"/>
                  <a:pt x="243682" y="62303"/>
                  <a:pt x="242491" y="63493"/>
                </a:cubicBezTo>
                <a:cubicBezTo>
                  <a:pt x="242491" y="63493"/>
                  <a:pt x="242491" y="63493"/>
                  <a:pt x="237729" y="68256"/>
                </a:cubicBezTo>
                <a:cubicBezTo>
                  <a:pt x="237729" y="68256"/>
                  <a:pt x="236538" y="69447"/>
                  <a:pt x="236538" y="70637"/>
                </a:cubicBezTo>
                <a:cubicBezTo>
                  <a:pt x="236538" y="70637"/>
                  <a:pt x="237729" y="71828"/>
                  <a:pt x="237729" y="73019"/>
                </a:cubicBezTo>
                <a:cubicBezTo>
                  <a:pt x="237729" y="73019"/>
                  <a:pt x="237729" y="73019"/>
                  <a:pt x="240110" y="74209"/>
                </a:cubicBezTo>
                <a:cubicBezTo>
                  <a:pt x="241301" y="75400"/>
                  <a:pt x="242491" y="75400"/>
                  <a:pt x="242491" y="75400"/>
                </a:cubicBezTo>
                <a:cubicBezTo>
                  <a:pt x="243682" y="75400"/>
                  <a:pt x="243682" y="75400"/>
                  <a:pt x="244873" y="75400"/>
                </a:cubicBezTo>
                <a:cubicBezTo>
                  <a:pt x="244873" y="74209"/>
                  <a:pt x="244873" y="74209"/>
                  <a:pt x="244873" y="74209"/>
                </a:cubicBezTo>
                <a:cubicBezTo>
                  <a:pt x="244873" y="74209"/>
                  <a:pt x="244873" y="74209"/>
                  <a:pt x="249635" y="69447"/>
                </a:cubicBezTo>
                <a:cubicBezTo>
                  <a:pt x="250826" y="68256"/>
                  <a:pt x="250826" y="65875"/>
                  <a:pt x="249635" y="64684"/>
                </a:cubicBezTo>
                <a:cubicBezTo>
                  <a:pt x="249635" y="64684"/>
                  <a:pt x="249635" y="64684"/>
                  <a:pt x="247254" y="62303"/>
                </a:cubicBezTo>
                <a:close/>
                <a:moveTo>
                  <a:pt x="24647" y="48412"/>
                </a:moveTo>
                <a:cubicBezTo>
                  <a:pt x="24647" y="48412"/>
                  <a:pt x="24647" y="48412"/>
                  <a:pt x="201069" y="48412"/>
                </a:cubicBezTo>
                <a:cubicBezTo>
                  <a:pt x="206258" y="48412"/>
                  <a:pt x="210149" y="49705"/>
                  <a:pt x="214041" y="52292"/>
                </a:cubicBezTo>
                <a:cubicBezTo>
                  <a:pt x="214041" y="52292"/>
                  <a:pt x="214041" y="52292"/>
                  <a:pt x="193285" y="76863"/>
                </a:cubicBezTo>
                <a:cubicBezTo>
                  <a:pt x="189394" y="74277"/>
                  <a:pt x="185502" y="72983"/>
                  <a:pt x="181610" y="72983"/>
                </a:cubicBezTo>
                <a:cubicBezTo>
                  <a:pt x="181610" y="72983"/>
                  <a:pt x="181610" y="72983"/>
                  <a:pt x="45403" y="72983"/>
                </a:cubicBezTo>
                <a:cubicBezTo>
                  <a:pt x="33728" y="72983"/>
                  <a:pt x="24647" y="82036"/>
                  <a:pt x="24647" y="93675"/>
                </a:cubicBezTo>
                <a:cubicBezTo>
                  <a:pt x="24647" y="93675"/>
                  <a:pt x="24647" y="93675"/>
                  <a:pt x="24647" y="268262"/>
                </a:cubicBezTo>
                <a:cubicBezTo>
                  <a:pt x="24647" y="278608"/>
                  <a:pt x="33728" y="287660"/>
                  <a:pt x="45403" y="287660"/>
                </a:cubicBezTo>
                <a:cubicBezTo>
                  <a:pt x="45403" y="287660"/>
                  <a:pt x="45403" y="287660"/>
                  <a:pt x="181610" y="287660"/>
                </a:cubicBezTo>
                <a:cubicBezTo>
                  <a:pt x="193285" y="287660"/>
                  <a:pt x="202366" y="278608"/>
                  <a:pt x="202366" y="268262"/>
                </a:cubicBezTo>
                <a:cubicBezTo>
                  <a:pt x="202366" y="268262"/>
                  <a:pt x="202366" y="268262"/>
                  <a:pt x="202366" y="202307"/>
                </a:cubicBezTo>
                <a:cubicBezTo>
                  <a:pt x="202366" y="202307"/>
                  <a:pt x="202366" y="201014"/>
                  <a:pt x="203663" y="201014"/>
                </a:cubicBezTo>
                <a:cubicBezTo>
                  <a:pt x="203663" y="199720"/>
                  <a:pt x="204960" y="199720"/>
                  <a:pt x="206258" y="198427"/>
                </a:cubicBezTo>
                <a:cubicBezTo>
                  <a:pt x="206258" y="198427"/>
                  <a:pt x="206258" y="198427"/>
                  <a:pt x="227013" y="175149"/>
                </a:cubicBezTo>
                <a:cubicBezTo>
                  <a:pt x="227013" y="175149"/>
                  <a:pt x="227013" y="175149"/>
                  <a:pt x="227013" y="287660"/>
                </a:cubicBezTo>
                <a:cubicBezTo>
                  <a:pt x="227013" y="301886"/>
                  <a:pt x="215338" y="313525"/>
                  <a:pt x="201069" y="313525"/>
                </a:cubicBezTo>
                <a:cubicBezTo>
                  <a:pt x="201069" y="313525"/>
                  <a:pt x="201069" y="313525"/>
                  <a:pt x="25944" y="313525"/>
                </a:cubicBezTo>
                <a:cubicBezTo>
                  <a:pt x="11675" y="313525"/>
                  <a:pt x="0" y="301886"/>
                  <a:pt x="0" y="287660"/>
                </a:cubicBezTo>
                <a:cubicBezTo>
                  <a:pt x="0" y="287660"/>
                  <a:pt x="0" y="287660"/>
                  <a:pt x="0" y="72983"/>
                </a:cubicBezTo>
                <a:cubicBezTo>
                  <a:pt x="0" y="60051"/>
                  <a:pt x="10378" y="48412"/>
                  <a:pt x="24647" y="48412"/>
                </a:cubicBezTo>
                <a:close/>
                <a:moveTo>
                  <a:pt x="242888" y="42062"/>
                </a:moveTo>
                <a:lnTo>
                  <a:pt x="285751" y="81750"/>
                </a:lnTo>
                <a:lnTo>
                  <a:pt x="279401" y="89687"/>
                </a:lnTo>
                <a:lnTo>
                  <a:pt x="200026" y="178587"/>
                </a:lnTo>
                <a:lnTo>
                  <a:pt x="193676" y="184937"/>
                </a:lnTo>
                <a:lnTo>
                  <a:pt x="150813" y="146837"/>
                </a:lnTo>
                <a:lnTo>
                  <a:pt x="155576" y="138899"/>
                </a:lnTo>
                <a:lnTo>
                  <a:pt x="236538" y="48412"/>
                </a:lnTo>
                <a:close/>
                <a:moveTo>
                  <a:pt x="257175" y="26187"/>
                </a:moveTo>
                <a:lnTo>
                  <a:pt x="301625" y="64287"/>
                </a:lnTo>
                <a:lnTo>
                  <a:pt x="295275" y="72225"/>
                </a:lnTo>
                <a:lnTo>
                  <a:pt x="290513" y="75400"/>
                </a:lnTo>
                <a:lnTo>
                  <a:pt x="247650" y="37300"/>
                </a:lnTo>
                <a:lnTo>
                  <a:pt x="250825" y="34125"/>
                </a:lnTo>
                <a:close/>
                <a:moveTo>
                  <a:pt x="285750" y="11899"/>
                </a:moveTo>
                <a:lnTo>
                  <a:pt x="279400" y="19837"/>
                </a:lnTo>
                <a:lnTo>
                  <a:pt x="304800" y="43649"/>
                </a:lnTo>
                <a:lnTo>
                  <a:pt x="312738" y="35712"/>
                </a:lnTo>
                <a:close/>
                <a:moveTo>
                  <a:pt x="285265" y="516"/>
                </a:moveTo>
                <a:cubicBezTo>
                  <a:pt x="289152" y="-801"/>
                  <a:pt x="291744" y="516"/>
                  <a:pt x="294336" y="3151"/>
                </a:cubicBezTo>
                <a:cubicBezTo>
                  <a:pt x="294336" y="3151"/>
                  <a:pt x="294336" y="3151"/>
                  <a:pt x="318958" y="25545"/>
                </a:cubicBezTo>
                <a:cubicBezTo>
                  <a:pt x="324142" y="30814"/>
                  <a:pt x="325438" y="38718"/>
                  <a:pt x="320254" y="43987"/>
                </a:cubicBezTo>
                <a:cubicBezTo>
                  <a:pt x="320254" y="43987"/>
                  <a:pt x="320254" y="43987"/>
                  <a:pt x="305999" y="61112"/>
                </a:cubicBezTo>
                <a:cubicBezTo>
                  <a:pt x="305999" y="61112"/>
                  <a:pt x="305999" y="61112"/>
                  <a:pt x="261938" y="20276"/>
                </a:cubicBezTo>
                <a:cubicBezTo>
                  <a:pt x="261938" y="20276"/>
                  <a:pt x="261938" y="20276"/>
                  <a:pt x="276193" y="4468"/>
                </a:cubicBezTo>
                <a:cubicBezTo>
                  <a:pt x="278785" y="1834"/>
                  <a:pt x="281377" y="516"/>
                  <a:pt x="285265" y="516"/>
                </a:cubicBezTo>
                <a:close/>
              </a:path>
            </a:pathLst>
          </a:custGeom>
          <a:solidFill>
            <a:srgbClr val="4A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TextBox 19"/>
          <p:cNvSpPr txBox="1"/>
          <p:nvPr/>
        </p:nvSpPr>
        <p:spPr>
          <a:xfrm>
            <a:off x="1742620" y="4766848"/>
            <a:ext cx="188262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977522" y="1626821"/>
            <a:ext cx="1959429" cy="3526971"/>
            <a:chOff x="1219199" y="1915886"/>
            <a:chExt cx="1959429" cy="3526971"/>
          </a:xfrm>
          <a:solidFill>
            <a:srgbClr val="C9B5AC"/>
          </a:solidFill>
        </p:grpSpPr>
        <p:cxnSp>
          <p:nvCxnSpPr>
            <p:cNvPr id="9" name="直接连接符 8"/>
            <p:cNvCxnSpPr>
              <a:cxnSpLocks/>
            </p:cNvCxnSpPr>
            <p:nvPr/>
          </p:nvCxnSpPr>
          <p:spPr>
            <a:xfrm>
              <a:off x="1219199" y="1915886"/>
              <a:ext cx="0" cy="3120571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1219199" y="5036457"/>
              <a:ext cx="1959429" cy="406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1" name="TextBox 19"/>
          <p:cNvSpPr txBox="1"/>
          <p:nvPr/>
        </p:nvSpPr>
        <p:spPr>
          <a:xfrm>
            <a:off x="4052972" y="2552874"/>
            <a:ext cx="188262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b="1" dirty="0">
                <a:latin typeface="+mn-lt"/>
                <a:cs typeface="+mn-ea"/>
                <a:sym typeface="+mn-lt"/>
              </a:rPr>
              <a:t>添加标题文本</a:t>
            </a:r>
            <a:endParaRPr lang="en-US" altLang="zh-CN" sz="2000" b="1" dirty="0">
              <a:latin typeface="+mn-lt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052972" y="2969994"/>
            <a:ext cx="1882623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用户可以在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投影仪或者计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算机上进行演示也可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以将演示文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稿打印出来制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作成胶片</a:t>
            </a:r>
          </a:p>
        </p:txBody>
      </p:sp>
      <p:sp>
        <p:nvSpPr>
          <p:cNvPr id="38" name="椭圆 29"/>
          <p:cNvSpPr/>
          <p:nvPr/>
        </p:nvSpPr>
        <p:spPr>
          <a:xfrm>
            <a:off x="4144437" y="1746990"/>
            <a:ext cx="609600" cy="452190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rgbClr val="C9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4" name="TextBox 19"/>
          <p:cNvSpPr txBox="1"/>
          <p:nvPr/>
        </p:nvSpPr>
        <p:spPr>
          <a:xfrm>
            <a:off x="4091884" y="4766848"/>
            <a:ext cx="188262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323907" y="1626821"/>
            <a:ext cx="1959429" cy="3526971"/>
            <a:chOff x="1219199" y="1915886"/>
            <a:chExt cx="1959429" cy="3526971"/>
          </a:xfrm>
          <a:solidFill>
            <a:srgbClr val="4A5A69"/>
          </a:solidFill>
        </p:grpSpPr>
        <p:cxnSp>
          <p:nvCxnSpPr>
            <p:cNvPr id="12" name="直接连接符 11"/>
            <p:cNvCxnSpPr>
              <a:cxnSpLocks/>
            </p:cNvCxnSpPr>
            <p:nvPr/>
          </p:nvCxnSpPr>
          <p:spPr>
            <a:xfrm>
              <a:off x="1219199" y="1915886"/>
              <a:ext cx="0" cy="3120571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1219199" y="5036457"/>
              <a:ext cx="1959429" cy="406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4" name="TextBox 19"/>
          <p:cNvSpPr txBox="1"/>
          <p:nvPr/>
        </p:nvSpPr>
        <p:spPr>
          <a:xfrm>
            <a:off x="6396478" y="2552874"/>
            <a:ext cx="188262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b="1" dirty="0">
                <a:latin typeface="+mn-lt"/>
                <a:cs typeface="+mn-ea"/>
                <a:sym typeface="+mn-lt"/>
              </a:rPr>
              <a:t>添加标题文本</a:t>
            </a:r>
            <a:endParaRPr lang="en-US" altLang="zh-CN" sz="2000" b="1" dirty="0">
              <a:latin typeface="+mn-lt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96478" y="2969994"/>
            <a:ext cx="1882623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用户可以在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投影仪或者计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算机上进行演示也可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以将演示文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稿打印出来制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作成胶片</a:t>
            </a:r>
          </a:p>
        </p:txBody>
      </p:sp>
      <p:sp>
        <p:nvSpPr>
          <p:cNvPr id="39" name="椭圆 30"/>
          <p:cNvSpPr/>
          <p:nvPr/>
        </p:nvSpPr>
        <p:spPr>
          <a:xfrm>
            <a:off x="6490822" y="1685457"/>
            <a:ext cx="609600" cy="575256"/>
          </a:xfrm>
          <a:custGeom>
            <a:avLst/>
            <a:gdLst>
              <a:gd name="connsiteX0" fmla="*/ 255815 w 338138"/>
              <a:gd name="connsiteY0" fmla="*/ 276225 h 319088"/>
              <a:gd name="connsiteX1" fmla="*/ 267653 w 338138"/>
              <a:gd name="connsiteY1" fmla="*/ 282720 h 319088"/>
              <a:gd name="connsiteX2" fmla="*/ 275546 w 338138"/>
              <a:gd name="connsiteY2" fmla="*/ 282720 h 319088"/>
              <a:gd name="connsiteX3" fmla="*/ 287384 w 338138"/>
              <a:gd name="connsiteY3" fmla="*/ 276225 h 319088"/>
              <a:gd name="connsiteX4" fmla="*/ 290015 w 338138"/>
              <a:gd name="connsiteY4" fmla="*/ 277524 h 319088"/>
              <a:gd name="connsiteX5" fmla="*/ 295276 w 338138"/>
              <a:gd name="connsiteY5" fmla="*/ 284018 h 319088"/>
              <a:gd name="connsiteX6" fmla="*/ 295276 w 338138"/>
              <a:gd name="connsiteY6" fmla="*/ 315191 h 319088"/>
              <a:gd name="connsiteX7" fmla="*/ 271600 w 338138"/>
              <a:gd name="connsiteY7" fmla="*/ 319088 h 319088"/>
              <a:gd name="connsiteX8" fmla="*/ 249238 w 338138"/>
              <a:gd name="connsiteY8" fmla="*/ 315191 h 319088"/>
              <a:gd name="connsiteX9" fmla="*/ 249238 w 338138"/>
              <a:gd name="connsiteY9" fmla="*/ 284018 h 319088"/>
              <a:gd name="connsiteX10" fmla="*/ 253184 w 338138"/>
              <a:gd name="connsiteY10" fmla="*/ 277524 h 319088"/>
              <a:gd name="connsiteX11" fmla="*/ 255815 w 338138"/>
              <a:gd name="connsiteY11" fmla="*/ 276225 h 319088"/>
              <a:gd name="connsiteX12" fmla="*/ 50755 w 338138"/>
              <a:gd name="connsiteY12" fmla="*/ 276225 h 319088"/>
              <a:gd name="connsiteX13" fmla="*/ 62593 w 338138"/>
              <a:gd name="connsiteY13" fmla="*/ 282720 h 319088"/>
              <a:gd name="connsiteX14" fmla="*/ 70486 w 338138"/>
              <a:gd name="connsiteY14" fmla="*/ 282720 h 319088"/>
              <a:gd name="connsiteX15" fmla="*/ 82324 w 338138"/>
              <a:gd name="connsiteY15" fmla="*/ 276225 h 319088"/>
              <a:gd name="connsiteX16" fmla="*/ 84955 w 338138"/>
              <a:gd name="connsiteY16" fmla="*/ 277524 h 319088"/>
              <a:gd name="connsiteX17" fmla="*/ 88901 w 338138"/>
              <a:gd name="connsiteY17" fmla="*/ 284018 h 319088"/>
              <a:gd name="connsiteX18" fmla="*/ 88901 w 338138"/>
              <a:gd name="connsiteY18" fmla="*/ 315191 h 319088"/>
              <a:gd name="connsiteX19" fmla="*/ 66539 w 338138"/>
              <a:gd name="connsiteY19" fmla="*/ 319088 h 319088"/>
              <a:gd name="connsiteX20" fmla="*/ 42863 w 338138"/>
              <a:gd name="connsiteY20" fmla="*/ 315191 h 319088"/>
              <a:gd name="connsiteX21" fmla="*/ 42863 w 338138"/>
              <a:gd name="connsiteY21" fmla="*/ 284018 h 319088"/>
              <a:gd name="connsiteX22" fmla="*/ 48124 w 338138"/>
              <a:gd name="connsiteY22" fmla="*/ 277524 h 319088"/>
              <a:gd name="connsiteX23" fmla="*/ 50755 w 338138"/>
              <a:gd name="connsiteY23" fmla="*/ 276225 h 319088"/>
              <a:gd name="connsiteX24" fmla="*/ 273050 w 338138"/>
              <a:gd name="connsiteY24" fmla="*/ 214313 h 319088"/>
              <a:gd name="connsiteX25" fmla="*/ 282575 w 338138"/>
              <a:gd name="connsiteY25" fmla="*/ 224632 h 319088"/>
              <a:gd name="connsiteX26" fmla="*/ 273050 w 338138"/>
              <a:gd name="connsiteY26" fmla="*/ 234951 h 319088"/>
              <a:gd name="connsiteX27" fmla="*/ 263525 w 338138"/>
              <a:gd name="connsiteY27" fmla="*/ 224632 h 319088"/>
              <a:gd name="connsiteX28" fmla="*/ 273050 w 338138"/>
              <a:gd name="connsiteY28" fmla="*/ 214313 h 319088"/>
              <a:gd name="connsiteX29" fmla="*/ 65882 w 338138"/>
              <a:gd name="connsiteY29" fmla="*/ 214313 h 319088"/>
              <a:gd name="connsiteX30" fmla="*/ 76201 w 338138"/>
              <a:gd name="connsiteY30" fmla="*/ 224632 h 319088"/>
              <a:gd name="connsiteX31" fmla="*/ 65882 w 338138"/>
              <a:gd name="connsiteY31" fmla="*/ 234951 h 319088"/>
              <a:gd name="connsiteX32" fmla="*/ 55563 w 338138"/>
              <a:gd name="connsiteY32" fmla="*/ 224632 h 319088"/>
              <a:gd name="connsiteX33" fmla="*/ 65882 w 338138"/>
              <a:gd name="connsiteY33" fmla="*/ 214313 h 319088"/>
              <a:gd name="connsiteX34" fmla="*/ 272257 w 338138"/>
              <a:gd name="connsiteY34" fmla="*/ 196850 h 319088"/>
              <a:gd name="connsiteX35" fmla="*/ 244475 w 338138"/>
              <a:gd name="connsiteY35" fmla="*/ 224632 h 319088"/>
              <a:gd name="connsiteX36" fmla="*/ 272257 w 338138"/>
              <a:gd name="connsiteY36" fmla="*/ 252414 h 319088"/>
              <a:gd name="connsiteX37" fmla="*/ 300039 w 338138"/>
              <a:gd name="connsiteY37" fmla="*/ 224632 h 319088"/>
              <a:gd name="connsiteX38" fmla="*/ 272257 w 338138"/>
              <a:gd name="connsiteY38" fmla="*/ 196850 h 319088"/>
              <a:gd name="connsiteX39" fmla="*/ 65882 w 338138"/>
              <a:gd name="connsiteY39" fmla="*/ 196850 h 319088"/>
              <a:gd name="connsiteX40" fmla="*/ 38100 w 338138"/>
              <a:gd name="connsiteY40" fmla="*/ 224632 h 319088"/>
              <a:gd name="connsiteX41" fmla="*/ 65882 w 338138"/>
              <a:gd name="connsiteY41" fmla="*/ 252414 h 319088"/>
              <a:gd name="connsiteX42" fmla="*/ 93664 w 338138"/>
              <a:gd name="connsiteY42" fmla="*/ 224632 h 319088"/>
              <a:gd name="connsiteX43" fmla="*/ 65882 w 338138"/>
              <a:gd name="connsiteY43" fmla="*/ 196850 h 319088"/>
              <a:gd name="connsiteX44" fmla="*/ 272257 w 338138"/>
              <a:gd name="connsiteY44" fmla="*/ 187325 h 319088"/>
              <a:gd name="connsiteX45" fmla="*/ 338138 w 338138"/>
              <a:gd name="connsiteY45" fmla="*/ 253322 h 319088"/>
              <a:gd name="connsiteX46" fmla="*/ 313103 w 338138"/>
              <a:gd name="connsiteY46" fmla="*/ 304800 h 319088"/>
              <a:gd name="connsiteX47" fmla="*/ 313103 w 338138"/>
              <a:gd name="connsiteY47" fmla="*/ 283681 h 319088"/>
              <a:gd name="connsiteX48" fmla="*/ 295974 w 338138"/>
              <a:gd name="connsiteY48" fmla="*/ 259922 h 319088"/>
              <a:gd name="connsiteX49" fmla="*/ 290704 w 338138"/>
              <a:gd name="connsiteY49" fmla="*/ 258602 h 319088"/>
              <a:gd name="connsiteX50" fmla="*/ 284115 w 338138"/>
              <a:gd name="connsiteY50" fmla="*/ 258602 h 319088"/>
              <a:gd name="connsiteX51" fmla="*/ 272257 w 338138"/>
              <a:gd name="connsiteY51" fmla="*/ 265202 h 319088"/>
              <a:gd name="connsiteX52" fmla="*/ 260398 w 338138"/>
              <a:gd name="connsiteY52" fmla="*/ 258602 h 319088"/>
              <a:gd name="connsiteX53" fmla="*/ 255128 w 338138"/>
              <a:gd name="connsiteY53" fmla="*/ 258602 h 319088"/>
              <a:gd name="connsiteX54" fmla="*/ 248539 w 338138"/>
              <a:gd name="connsiteY54" fmla="*/ 259922 h 319088"/>
              <a:gd name="connsiteX55" fmla="*/ 232728 w 338138"/>
              <a:gd name="connsiteY55" fmla="*/ 283681 h 319088"/>
              <a:gd name="connsiteX56" fmla="*/ 232728 w 338138"/>
              <a:gd name="connsiteY56" fmla="*/ 304800 h 319088"/>
              <a:gd name="connsiteX57" fmla="*/ 206375 w 338138"/>
              <a:gd name="connsiteY57" fmla="*/ 253322 h 319088"/>
              <a:gd name="connsiteX58" fmla="*/ 272257 w 338138"/>
              <a:gd name="connsiteY58" fmla="*/ 187325 h 319088"/>
              <a:gd name="connsiteX59" fmla="*/ 65881 w 338138"/>
              <a:gd name="connsiteY59" fmla="*/ 187325 h 319088"/>
              <a:gd name="connsiteX60" fmla="*/ 131763 w 338138"/>
              <a:gd name="connsiteY60" fmla="*/ 253322 h 319088"/>
              <a:gd name="connsiteX61" fmla="*/ 105410 w 338138"/>
              <a:gd name="connsiteY61" fmla="*/ 304800 h 319088"/>
              <a:gd name="connsiteX62" fmla="*/ 105410 w 338138"/>
              <a:gd name="connsiteY62" fmla="*/ 283681 h 319088"/>
              <a:gd name="connsiteX63" fmla="*/ 89599 w 338138"/>
              <a:gd name="connsiteY63" fmla="*/ 259922 h 319088"/>
              <a:gd name="connsiteX64" fmla="*/ 83010 w 338138"/>
              <a:gd name="connsiteY64" fmla="*/ 258602 h 319088"/>
              <a:gd name="connsiteX65" fmla="*/ 77740 w 338138"/>
              <a:gd name="connsiteY65" fmla="*/ 258602 h 319088"/>
              <a:gd name="connsiteX66" fmla="*/ 65881 w 338138"/>
              <a:gd name="connsiteY66" fmla="*/ 265202 h 319088"/>
              <a:gd name="connsiteX67" fmla="*/ 54023 w 338138"/>
              <a:gd name="connsiteY67" fmla="*/ 258602 h 319088"/>
              <a:gd name="connsiteX68" fmla="*/ 47434 w 338138"/>
              <a:gd name="connsiteY68" fmla="*/ 258602 h 319088"/>
              <a:gd name="connsiteX69" fmla="*/ 42164 w 338138"/>
              <a:gd name="connsiteY69" fmla="*/ 259922 h 319088"/>
              <a:gd name="connsiteX70" fmla="*/ 25035 w 338138"/>
              <a:gd name="connsiteY70" fmla="*/ 283681 h 319088"/>
              <a:gd name="connsiteX71" fmla="*/ 25035 w 338138"/>
              <a:gd name="connsiteY71" fmla="*/ 304800 h 319088"/>
              <a:gd name="connsiteX72" fmla="*/ 0 w 338138"/>
              <a:gd name="connsiteY72" fmla="*/ 253322 h 319088"/>
              <a:gd name="connsiteX73" fmla="*/ 65881 w 338138"/>
              <a:gd name="connsiteY73" fmla="*/ 187325 h 319088"/>
              <a:gd name="connsiteX74" fmla="*/ 159754 w 338138"/>
              <a:gd name="connsiteY74" fmla="*/ 149225 h 319088"/>
              <a:gd name="connsiteX75" fmla="*/ 169069 w 338138"/>
              <a:gd name="connsiteY75" fmla="*/ 149225 h 319088"/>
              <a:gd name="connsiteX76" fmla="*/ 178384 w 338138"/>
              <a:gd name="connsiteY76" fmla="*/ 149225 h 319088"/>
              <a:gd name="connsiteX77" fmla="*/ 178384 w 338138"/>
              <a:gd name="connsiteY77" fmla="*/ 175331 h 319088"/>
              <a:gd name="connsiteX78" fmla="*/ 214313 w 338138"/>
              <a:gd name="connsiteY78" fmla="*/ 193605 h 319088"/>
              <a:gd name="connsiteX79" fmla="*/ 202337 w 338138"/>
              <a:gd name="connsiteY79" fmla="*/ 207963 h 319088"/>
              <a:gd name="connsiteX80" fmla="*/ 169069 w 338138"/>
              <a:gd name="connsiteY80" fmla="*/ 190994 h 319088"/>
              <a:gd name="connsiteX81" fmla="*/ 135802 w 338138"/>
              <a:gd name="connsiteY81" fmla="*/ 207963 h 319088"/>
              <a:gd name="connsiteX82" fmla="*/ 123825 w 338138"/>
              <a:gd name="connsiteY82" fmla="*/ 193605 h 319088"/>
              <a:gd name="connsiteX83" fmla="*/ 159754 w 338138"/>
              <a:gd name="connsiteY83" fmla="*/ 175331 h 319088"/>
              <a:gd name="connsiteX84" fmla="*/ 159754 w 338138"/>
              <a:gd name="connsiteY84" fmla="*/ 149225 h 319088"/>
              <a:gd name="connsiteX85" fmla="*/ 154175 w 338138"/>
              <a:gd name="connsiteY85" fmla="*/ 88900 h 319088"/>
              <a:gd name="connsiteX86" fmla="*/ 165941 w 338138"/>
              <a:gd name="connsiteY86" fmla="*/ 95394 h 319088"/>
              <a:gd name="connsiteX87" fmla="*/ 173785 w 338138"/>
              <a:gd name="connsiteY87" fmla="*/ 95394 h 319088"/>
              <a:gd name="connsiteX88" fmla="*/ 185551 w 338138"/>
              <a:gd name="connsiteY88" fmla="*/ 88900 h 319088"/>
              <a:gd name="connsiteX89" fmla="*/ 188166 w 338138"/>
              <a:gd name="connsiteY89" fmla="*/ 90199 h 319088"/>
              <a:gd name="connsiteX90" fmla="*/ 192088 w 338138"/>
              <a:gd name="connsiteY90" fmla="*/ 96693 h 319088"/>
              <a:gd name="connsiteX91" fmla="*/ 192088 w 338138"/>
              <a:gd name="connsiteY91" fmla="*/ 126567 h 319088"/>
              <a:gd name="connsiteX92" fmla="*/ 169863 w 338138"/>
              <a:gd name="connsiteY92" fmla="*/ 131763 h 319088"/>
              <a:gd name="connsiteX93" fmla="*/ 147638 w 338138"/>
              <a:gd name="connsiteY93" fmla="*/ 126567 h 319088"/>
              <a:gd name="connsiteX94" fmla="*/ 147638 w 338138"/>
              <a:gd name="connsiteY94" fmla="*/ 96693 h 319088"/>
              <a:gd name="connsiteX95" fmla="*/ 151560 w 338138"/>
              <a:gd name="connsiteY95" fmla="*/ 90199 h 319088"/>
              <a:gd name="connsiteX96" fmla="*/ 154175 w 338138"/>
              <a:gd name="connsiteY96" fmla="*/ 88900 h 319088"/>
              <a:gd name="connsiteX97" fmla="*/ 169069 w 338138"/>
              <a:gd name="connsiteY97" fmla="*/ 26988 h 319088"/>
              <a:gd name="connsiteX98" fmla="*/ 179388 w 338138"/>
              <a:gd name="connsiteY98" fmla="*/ 36513 h 319088"/>
              <a:gd name="connsiteX99" fmla="*/ 169069 w 338138"/>
              <a:gd name="connsiteY99" fmla="*/ 46038 h 319088"/>
              <a:gd name="connsiteX100" fmla="*/ 158750 w 338138"/>
              <a:gd name="connsiteY100" fmla="*/ 36513 h 319088"/>
              <a:gd name="connsiteX101" fmla="*/ 169069 w 338138"/>
              <a:gd name="connsiteY101" fmla="*/ 26988 h 319088"/>
              <a:gd name="connsiteX102" fmla="*/ 169070 w 338138"/>
              <a:gd name="connsiteY102" fmla="*/ 9525 h 319088"/>
              <a:gd name="connsiteX103" fmla="*/ 141288 w 338138"/>
              <a:gd name="connsiteY103" fmla="*/ 37307 h 319088"/>
              <a:gd name="connsiteX104" fmla="*/ 169070 w 338138"/>
              <a:gd name="connsiteY104" fmla="*/ 65089 h 319088"/>
              <a:gd name="connsiteX105" fmla="*/ 196852 w 338138"/>
              <a:gd name="connsiteY105" fmla="*/ 37307 h 319088"/>
              <a:gd name="connsiteX106" fmla="*/ 169070 w 338138"/>
              <a:gd name="connsiteY106" fmla="*/ 9525 h 319088"/>
              <a:gd name="connsiteX107" fmla="*/ 169070 w 338138"/>
              <a:gd name="connsiteY107" fmla="*/ 0 h 319088"/>
              <a:gd name="connsiteX108" fmla="*/ 234951 w 338138"/>
              <a:gd name="connsiteY108" fmla="*/ 65997 h 319088"/>
              <a:gd name="connsiteX109" fmla="*/ 209916 w 338138"/>
              <a:gd name="connsiteY109" fmla="*/ 117475 h 319088"/>
              <a:gd name="connsiteX110" fmla="*/ 209916 w 338138"/>
              <a:gd name="connsiteY110" fmla="*/ 96356 h 319088"/>
              <a:gd name="connsiteX111" fmla="*/ 192787 w 338138"/>
              <a:gd name="connsiteY111" fmla="*/ 72597 h 319088"/>
              <a:gd name="connsiteX112" fmla="*/ 187517 w 338138"/>
              <a:gd name="connsiteY112" fmla="*/ 71277 h 319088"/>
              <a:gd name="connsiteX113" fmla="*/ 180928 w 338138"/>
              <a:gd name="connsiteY113" fmla="*/ 71277 h 319088"/>
              <a:gd name="connsiteX114" fmla="*/ 169070 w 338138"/>
              <a:gd name="connsiteY114" fmla="*/ 76557 h 319088"/>
              <a:gd name="connsiteX115" fmla="*/ 157211 w 338138"/>
              <a:gd name="connsiteY115" fmla="*/ 71277 h 319088"/>
              <a:gd name="connsiteX116" fmla="*/ 150623 w 338138"/>
              <a:gd name="connsiteY116" fmla="*/ 71277 h 319088"/>
              <a:gd name="connsiteX117" fmla="*/ 145352 w 338138"/>
              <a:gd name="connsiteY117" fmla="*/ 72597 h 319088"/>
              <a:gd name="connsiteX118" fmla="*/ 128223 w 338138"/>
              <a:gd name="connsiteY118" fmla="*/ 96356 h 319088"/>
              <a:gd name="connsiteX119" fmla="*/ 128223 w 338138"/>
              <a:gd name="connsiteY119" fmla="*/ 117475 h 319088"/>
              <a:gd name="connsiteX120" fmla="*/ 103188 w 338138"/>
              <a:gd name="connsiteY120" fmla="*/ 65997 h 319088"/>
              <a:gd name="connsiteX121" fmla="*/ 169070 w 338138"/>
              <a:gd name="connsiteY121" fmla="*/ 0 h 319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338138" h="319088">
                <a:moveTo>
                  <a:pt x="255815" y="276225"/>
                </a:moveTo>
                <a:cubicBezTo>
                  <a:pt x="255815" y="276225"/>
                  <a:pt x="255815" y="276225"/>
                  <a:pt x="267653" y="282720"/>
                </a:cubicBezTo>
                <a:cubicBezTo>
                  <a:pt x="270284" y="284018"/>
                  <a:pt x="272915" y="284018"/>
                  <a:pt x="275546" y="282720"/>
                </a:cubicBezTo>
                <a:cubicBezTo>
                  <a:pt x="275546" y="282720"/>
                  <a:pt x="275546" y="282720"/>
                  <a:pt x="287384" y="276225"/>
                </a:cubicBezTo>
                <a:cubicBezTo>
                  <a:pt x="287384" y="276225"/>
                  <a:pt x="287384" y="276225"/>
                  <a:pt x="290015" y="277524"/>
                </a:cubicBezTo>
                <a:cubicBezTo>
                  <a:pt x="292646" y="278823"/>
                  <a:pt x="295276" y="281421"/>
                  <a:pt x="295276" y="284018"/>
                </a:cubicBezTo>
                <a:cubicBezTo>
                  <a:pt x="295276" y="284018"/>
                  <a:pt x="295276" y="284018"/>
                  <a:pt x="295276" y="315191"/>
                </a:cubicBezTo>
                <a:cubicBezTo>
                  <a:pt x="287384" y="317789"/>
                  <a:pt x="279492" y="319088"/>
                  <a:pt x="271600" y="319088"/>
                </a:cubicBezTo>
                <a:cubicBezTo>
                  <a:pt x="263707" y="319088"/>
                  <a:pt x="255815" y="317789"/>
                  <a:pt x="249238" y="315191"/>
                </a:cubicBezTo>
                <a:cubicBezTo>
                  <a:pt x="249238" y="315191"/>
                  <a:pt x="249238" y="315191"/>
                  <a:pt x="249238" y="284018"/>
                </a:cubicBezTo>
                <a:cubicBezTo>
                  <a:pt x="249238" y="281421"/>
                  <a:pt x="250554" y="278823"/>
                  <a:pt x="253184" y="277524"/>
                </a:cubicBezTo>
                <a:cubicBezTo>
                  <a:pt x="253184" y="277524"/>
                  <a:pt x="253184" y="277524"/>
                  <a:pt x="255815" y="276225"/>
                </a:cubicBezTo>
                <a:close/>
                <a:moveTo>
                  <a:pt x="50755" y="276225"/>
                </a:moveTo>
                <a:cubicBezTo>
                  <a:pt x="50755" y="276225"/>
                  <a:pt x="50755" y="276225"/>
                  <a:pt x="62593" y="282720"/>
                </a:cubicBezTo>
                <a:cubicBezTo>
                  <a:pt x="65224" y="284018"/>
                  <a:pt x="67855" y="284018"/>
                  <a:pt x="70486" y="282720"/>
                </a:cubicBezTo>
                <a:cubicBezTo>
                  <a:pt x="70486" y="282720"/>
                  <a:pt x="70486" y="282720"/>
                  <a:pt x="82324" y="276225"/>
                </a:cubicBezTo>
                <a:cubicBezTo>
                  <a:pt x="82324" y="276225"/>
                  <a:pt x="82324" y="276225"/>
                  <a:pt x="84955" y="277524"/>
                </a:cubicBezTo>
                <a:cubicBezTo>
                  <a:pt x="87585" y="278823"/>
                  <a:pt x="88901" y="281421"/>
                  <a:pt x="88901" y="284018"/>
                </a:cubicBezTo>
                <a:cubicBezTo>
                  <a:pt x="88901" y="284018"/>
                  <a:pt x="88901" y="284018"/>
                  <a:pt x="88901" y="315191"/>
                </a:cubicBezTo>
                <a:cubicBezTo>
                  <a:pt x="82324" y="317789"/>
                  <a:pt x="74432" y="319088"/>
                  <a:pt x="66539" y="319088"/>
                </a:cubicBezTo>
                <a:cubicBezTo>
                  <a:pt x="58647" y="319088"/>
                  <a:pt x="50755" y="317789"/>
                  <a:pt x="42863" y="315191"/>
                </a:cubicBezTo>
                <a:cubicBezTo>
                  <a:pt x="42863" y="315191"/>
                  <a:pt x="42863" y="315191"/>
                  <a:pt x="42863" y="284018"/>
                </a:cubicBezTo>
                <a:cubicBezTo>
                  <a:pt x="42863" y="281421"/>
                  <a:pt x="45493" y="278823"/>
                  <a:pt x="48124" y="277524"/>
                </a:cubicBezTo>
                <a:cubicBezTo>
                  <a:pt x="48124" y="277524"/>
                  <a:pt x="48124" y="277524"/>
                  <a:pt x="50755" y="276225"/>
                </a:cubicBezTo>
                <a:close/>
                <a:moveTo>
                  <a:pt x="273050" y="214313"/>
                </a:moveTo>
                <a:cubicBezTo>
                  <a:pt x="278311" y="214313"/>
                  <a:pt x="282575" y="218933"/>
                  <a:pt x="282575" y="224632"/>
                </a:cubicBezTo>
                <a:cubicBezTo>
                  <a:pt x="282575" y="230331"/>
                  <a:pt x="278311" y="234951"/>
                  <a:pt x="273050" y="234951"/>
                </a:cubicBezTo>
                <a:cubicBezTo>
                  <a:pt x="267789" y="234951"/>
                  <a:pt x="263525" y="230331"/>
                  <a:pt x="263525" y="224632"/>
                </a:cubicBezTo>
                <a:cubicBezTo>
                  <a:pt x="263525" y="218933"/>
                  <a:pt x="267789" y="214313"/>
                  <a:pt x="273050" y="214313"/>
                </a:cubicBezTo>
                <a:close/>
                <a:moveTo>
                  <a:pt x="65882" y="214313"/>
                </a:moveTo>
                <a:cubicBezTo>
                  <a:pt x="71581" y="214313"/>
                  <a:pt x="76201" y="218933"/>
                  <a:pt x="76201" y="224632"/>
                </a:cubicBezTo>
                <a:cubicBezTo>
                  <a:pt x="76201" y="230331"/>
                  <a:pt x="71581" y="234951"/>
                  <a:pt x="65882" y="234951"/>
                </a:cubicBezTo>
                <a:cubicBezTo>
                  <a:pt x="60183" y="234951"/>
                  <a:pt x="55563" y="230331"/>
                  <a:pt x="55563" y="224632"/>
                </a:cubicBezTo>
                <a:cubicBezTo>
                  <a:pt x="55563" y="218933"/>
                  <a:pt x="60183" y="214313"/>
                  <a:pt x="65882" y="214313"/>
                </a:cubicBezTo>
                <a:close/>
                <a:moveTo>
                  <a:pt x="272257" y="196850"/>
                </a:moveTo>
                <a:cubicBezTo>
                  <a:pt x="256913" y="196850"/>
                  <a:pt x="244475" y="209288"/>
                  <a:pt x="244475" y="224632"/>
                </a:cubicBezTo>
                <a:cubicBezTo>
                  <a:pt x="244475" y="239976"/>
                  <a:pt x="256913" y="252414"/>
                  <a:pt x="272257" y="252414"/>
                </a:cubicBezTo>
                <a:cubicBezTo>
                  <a:pt x="287601" y="252414"/>
                  <a:pt x="300039" y="239976"/>
                  <a:pt x="300039" y="224632"/>
                </a:cubicBezTo>
                <a:cubicBezTo>
                  <a:pt x="300039" y="209288"/>
                  <a:pt x="287601" y="196850"/>
                  <a:pt x="272257" y="196850"/>
                </a:cubicBezTo>
                <a:close/>
                <a:moveTo>
                  <a:pt x="65882" y="196850"/>
                </a:moveTo>
                <a:cubicBezTo>
                  <a:pt x="50538" y="196850"/>
                  <a:pt x="38100" y="209288"/>
                  <a:pt x="38100" y="224632"/>
                </a:cubicBezTo>
                <a:cubicBezTo>
                  <a:pt x="38100" y="239976"/>
                  <a:pt x="50538" y="252414"/>
                  <a:pt x="65882" y="252414"/>
                </a:cubicBezTo>
                <a:cubicBezTo>
                  <a:pt x="81226" y="252414"/>
                  <a:pt x="93664" y="239976"/>
                  <a:pt x="93664" y="224632"/>
                </a:cubicBezTo>
                <a:cubicBezTo>
                  <a:pt x="93664" y="209288"/>
                  <a:pt x="81226" y="196850"/>
                  <a:pt x="65882" y="196850"/>
                </a:cubicBezTo>
                <a:close/>
                <a:moveTo>
                  <a:pt x="272257" y="187325"/>
                </a:moveTo>
                <a:cubicBezTo>
                  <a:pt x="309150" y="187325"/>
                  <a:pt x="338138" y="217684"/>
                  <a:pt x="338138" y="253322"/>
                </a:cubicBezTo>
                <a:cubicBezTo>
                  <a:pt x="338138" y="274441"/>
                  <a:pt x="328915" y="292921"/>
                  <a:pt x="313103" y="304800"/>
                </a:cubicBezTo>
                <a:cubicBezTo>
                  <a:pt x="313103" y="304800"/>
                  <a:pt x="313103" y="304800"/>
                  <a:pt x="313103" y="283681"/>
                </a:cubicBezTo>
                <a:cubicBezTo>
                  <a:pt x="313103" y="273121"/>
                  <a:pt x="306515" y="263882"/>
                  <a:pt x="295974" y="259922"/>
                </a:cubicBezTo>
                <a:cubicBezTo>
                  <a:pt x="295974" y="259922"/>
                  <a:pt x="290704" y="258602"/>
                  <a:pt x="290704" y="258602"/>
                </a:cubicBezTo>
                <a:cubicBezTo>
                  <a:pt x="288068" y="257282"/>
                  <a:pt x="286751" y="258602"/>
                  <a:pt x="284115" y="258602"/>
                </a:cubicBezTo>
                <a:cubicBezTo>
                  <a:pt x="284115" y="258602"/>
                  <a:pt x="284115" y="258602"/>
                  <a:pt x="272257" y="265202"/>
                </a:cubicBezTo>
                <a:cubicBezTo>
                  <a:pt x="272257" y="265202"/>
                  <a:pt x="272257" y="265202"/>
                  <a:pt x="260398" y="258602"/>
                </a:cubicBezTo>
                <a:cubicBezTo>
                  <a:pt x="259080" y="258602"/>
                  <a:pt x="256445" y="257282"/>
                  <a:pt x="255128" y="258602"/>
                </a:cubicBezTo>
                <a:cubicBezTo>
                  <a:pt x="255128" y="258602"/>
                  <a:pt x="248539" y="259922"/>
                  <a:pt x="248539" y="259922"/>
                </a:cubicBezTo>
                <a:cubicBezTo>
                  <a:pt x="239316" y="263882"/>
                  <a:pt x="232728" y="273121"/>
                  <a:pt x="232728" y="283681"/>
                </a:cubicBezTo>
                <a:cubicBezTo>
                  <a:pt x="232728" y="283681"/>
                  <a:pt x="232728" y="283681"/>
                  <a:pt x="232728" y="304800"/>
                </a:cubicBezTo>
                <a:cubicBezTo>
                  <a:pt x="216916" y="292921"/>
                  <a:pt x="206375" y="274441"/>
                  <a:pt x="206375" y="253322"/>
                </a:cubicBezTo>
                <a:cubicBezTo>
                  <a:pt x="206375" y="217684"/>
                  <a:pt x="236681" y="187325"/>
                  <a:pt x="272257" y="187325"/>
                </a:cubicBezTo>
                <a:close/>
                <a:moveTo>
                  <a:pt x="65881" y="187325"/>
                </a:moveTo>
                <a:cubicBezTo>
                  <a:pt x="101457" y="187325"/>
                  <a:pt x="131763" y="217684"/>
                  <a:pt x="131763" y="253322"/>
                </a:cubicBezTo>
                <a:cubicBezTo>
                  <a:pt x="131763" y="274441"/>
                  <a:pt x="121222" y="292921"/>
                  <a:pt x="105410" y="304800"/>
                </a:cubicBezTo>
                <a:cubicBezTo>
                  <a:pt x="105410" y="304800"/>
                  <a:pt x="105410" y="304800"/>
                  <a:pt x="105410" y="283681"/>
                </a:cubicBezTo>
                <a:cubicBezTo>
                  <a:pt x="105410" y="273121"/>
                  <a:pt x="98822" y="263882"/>
                  <a:pt x="89599" y="259922"/>
                </a:cubicBezTo>
                <a:cubicBezTo>
                  <a:pt x="89599" y="259922"/>
                  <a:pt x="83010" y="258602"/>
                  <a:pt x="83010" y="258602"/>
                </a:cubicBezTo>
                <a:cubicBezTo>
                  <a:pt x="81693" y="257282"/>
                  <a:pt x="79058" y="258602"/>
                  <a:pt x="77740" y="258602"/>
                </a:cubicBezTo>
                <a:cubicBezTo>
                  <a:pt x="77740" y="258602"/>
                  <a:pt x="77740" y="258602"/>
                  <a:pt x="65881" y="265202"/>
                </a:cubicBezTo>
                <a:cubicBezTo>
                  <a:pt x="65881" y="265202"/>
                  <a:pt x="65881" y="265202"/>
                  <a:pt x="54023" y="258602"/>
                </a:cubicBezTo>
                <a:cubicBezTo>
                  <a:pt x="51387" y="258602"/>
                  <a:pt x="50070" y="257282"/>
                  <a:pt x="47434" y="258602"/>
                </a:cubicBezTo>
                <a:cubicBezTo>
                  <a:pt x="47434" y="258602"/>
                  <a:pt x="42164" y="259922"/>
                  <a:pt x="42164" y="259922"/>
                </a:cubicBezTo>
                <a:cubicBezTo>
                  <a:pt x="31623" y="263882"/>
                  <a:pt x="25035" y="273121"/>
                  <a:pt x="25035" y="283681"/>
                </a:cubicBezTo>
                <a:cubicBezTo>
                  <a:pt x="25035" y="283681"/>
                  <a:pt x="25035" y="283681"/>
                  <a:pt x="25035" y="304800"/>
                </a:cubicBezTo>
                <a:cubicBezTo>
                  <a:pt x="9223" y="292921"/>
                  <a:pt x="0" y="274441"/>
                  <a:pt x="0" y="253322"/>
                </a:cubicBezTo>
                <a:cubicBezTo>
                  <a:pt x="0" y="217684"/>
                  <a:pt x="28988" y="187325"/>
                  <a:pt x="65881" y="187325"/>
                </a:cubicBezTo>
                <a:close/>
                <a:moveTo>
                  <a:pt x="159754" y="149225"/>
                </a:moveTo>
                <a:cubicBezTo>
                  <a:pt x="163746" y="149225"/>
                  <a:pt x="166408" y="149225"/>
                  <a:pt x="169069" y="149225"/>
                </a:cubicBezTo>
                <a:cubicBezTo>
                  <a:pt x="171731" y="149225"/>
                  <a:pt x="174392" y="149225"/>
                  <a:pt x="178384" y="149225"/>
                </a:cubicBezTo>
                <a:cubicBezTo>
                  <a:pt x="178384" y="149225"/>
                  <a:pt x="178384" y="149225"/>
                  <a:pt x="178384" y="175331"/>
                </a:cubicBezTo>
                <a:lnTo>
                  <a:pt x="214313" y="193605"/>
                </a:lnTo>
                <a:cubicBezTo>
                  <a:pt x="210321" y="197521"/>
                  <a:pt x="206329" y="202742"/>
                  <a:pt x="202337" y="207963"/>
                </a:cubicBezTo>
                <a:cubicBezTo>
                  <a:pt x="202337" y="207963"/>
                  <a:pt x="202337" y="207963"/>
                  <a:pt x="169069" y="190994"/>
                </a:cubicBezTo>
                <a:cubicBezTo>
                  <a:pt x="169069" y="190994"/>
                  <a:pt x="169069" y="190994"/>
                  <a:pt x="135802" y="207963"/>
                </a:cubicBezTo>
                <a:cubicBezTo>
                  <a:pt x="131809" y="202742"/>
                  <a:pt x="127817" y="197521"/>
                  <a:pt x="123825" y="193605"/>
                </a:cubicBezTo>
                <a:cubicBezTo>
                  <a:pt x="123825" y="193605"/>
                  <a:pt x="123825" y="193605"/>
                  <a:pt x="159754" y="175331"/>
                </a:cubicBezTo>
                <a:cubicBezTo>
                  <a:pt x="159754" y="175331"/>
                  <a:pt x="159754" y="175331"/>
                  <a:pt x="159754" y="149225"/>
                </a:cubicBezTo>
                <a:close/>
                <a:moveTo>
                  <a:pt x="154175" y="88900"/>
                </a:moveTo>
                <a:cubicBezTo>
                  <a:pt x="154175" y="88900"/>
                  <a:pt x="154175" y="88900"/>
                  <a:pt x="165941" y="95394"/>
                </a:cubicBezTo>
                <a:cubicBezTo>
                  <a:pt x="168556" y="95394"/>
                  <a:pt x="171171" y="95394"/>
                  <a:pt x="173785" y="95394"/>
                </a:cubicBezTo>
                <a:cubicBezTo>
                  <a:pt x="173785" y="95394"/>
                  <a:pt x="173785" y="95394"/>
                  <a:pt x="185551" y="88900"/>
                </a:cubicBezTo>
                <a:lnTo>
                  <a:pt x="188166" y="90199"/>
                </a:lnTo>
                <a:cubicBezTo>
                  <a:pt x="190781" y="90199"/>
                  <a:pt x="192088" y="92797"/>
                  <a:pt x="192088" y="96693"/>
                </a:cubicBezTo>
                <a:cubicBezTo>
                  <a:pt x="192088" y="96693"/>
                  <a:pt x="192088" y="96693"/>
                  <a:pt x="192088" y="126567"/>
                </a:cubicBezTo>
                <a:cubicBezTo>
                  <a:pt x="185551" y="129165"/>
                  <a:pt x="177707" y="131763"/>
                  <a:pt x="169863" y="131763"/>
                </a:cubicBezTo>
                <a:cubicBezTo>
                  <a:pt x="162019" y="131763"/>
                  <a:pt x="154175" y="129165"/>
                  <a:pt x="147638" y="126567"/>
                </a:cubicBezTo>
                <a:cubicBezTo>
                  <a:pt x="147638" y="126567"/>
                  <a:pt x="147638" y="126567"/>
                  <a:pt x="147638" y="96693"/>
                </a:cubicBezTo>
                <a:cubicBezTo>
                  <a:pt x="147638" y="92797"/>
                  <a:pt x="148946" y="90199"/>
                  <a:pt x="151560" y="90199"/>
                </a:cubicBezTo>
                <a:cubicBezTo>
                  <a:pt x="151560" y="90199"/>
                  <a:pt x="151560" y="90199"/>
                  <a:pt x="154175" y="88900"/>
                </a:cubicBezTo>
                <a:close/>
                <a:moveTo>
                  <a:pt x="169069" y="26988"/>
                </a:moveTo>
                <a:cubicBezTo>
                  <a:pt x="174768" y="26988"/>
                  <a:pt x="179388" y="31252"/>
                  <a:pt x="179388" y="36513"/>
                </a:cubicBezTo>
                <a:cubicBezTo>
                  <a:pt x="179388" y="41774"/>
                  <a:pt x="174768" y="46038"/>
                  <a:pt x="169069" y="46038"/>
                </a:cubicBezTo>
                <a:cubicBezTo>
                  <a:pt x="163370" y="46038"/>
                  <a:pt x="158750" y="41774"/>
                  <a:pt x="158750" y="36513"/>
                </a:cubicBezTo>
                <a:cubicBezTo>
                  <a:pt x="158750" y="31252"/>
                  <a:pt x="163370" y="26988"/>
                  <a:pt x="169069" y="26988"/>
                </a:cubicBezTo>
                <a:close/>
                <a:moveTo>
                  <a:pt x="169070" y="9525"/>
                </a:moveTo>
                <a:cubicBezTo>
                  <a:pt x="153726" y="9525"/>
                  <a:pt x="141288" y="21963"/>
                  <a:pt x="141288" y="37307"/>
                </a:cubicBezTo>
                <a:cubicBezTo>
                  <a:pt x="141288" y="52651"/>
                  <a:pt x="153726" y="65089"/>
                  <a:pt x="169070" y="65089"/>
                </a:cubicBezTo>
                <a:cubicBezTo>
                  <a:pt x="184414" y="65089"/>
                  <a:pt x="196852" y="52651"/>
                  <a:pt x="196852" y="37307"/>
                </a:cubicBezTo>
                <a:cubicBezTo>
                  <a:pt x="196852" y="21963"/>
                  <a:pt x="184414" y="9525"/>
                  <a:pt x="169070" y="9525"/>
                </a:cubicBezTo>
                <a:close/>
                <a:moveTo>
                  <a:pt x="169070" y="0"/>
                </a:moveTo>
                <a:cubicBezTo>
                  <a:pt x="204646" y="0"/>
                  <a:pt x="234951" y="29039"/>
                  <a:pt x="234951" y="65997"/>
                </a:cubicBezTo>
                <a:cubicBezTo>
                  <a:pt x="234951" y="87116"/>
                  <a:pt x="224410" y="105595"/>
                  <a:pt x="209916" y="117475"/>
                </a:cubicBezTo>
                <a:cubicBezTo>
                  <a:pt x="209916" y="117475"/>
                  <a:pt x="209916" y="117475"/>
                  <a:pt x="209916" y="96356"/>
                </a:cubicBezTo>
                <a:cubicBezTo>
                  <a:pt x="209916" y="85796"/>
                  <a:pt x="203328" y="75237"/>
                  <a:pt x="192787" y="72597"/>
                </a:cubicBezTo>
                <a:cubicBezTo>
                  <a:pt x="192787" y="72597"/>
                  <a:pt x="187517" y="71277"/>
                  <a:pt x="187517" y="71277"/>
                </a:cubicBezTo>
                <a:cubicBezTo>
                  <a:pt x="184881" y="69957"/>
                  <a:pt x="182246" y="69957"/>
                  <a:pt x="180928" y="71277"/>
                </a:cubicBezTo>
                <a:cubicBezTo>
                  <a:pt x="180928" y="71277"/>
                  <a:pt x="180928" y="71277"/>
                  <a:pt x="169070" y="76557"/>
                </a:cubicBezTo>
                <a:cubicBezTo>
                  <a:pt x="169070" y="76557"/>
                  <a:pt x="169070" y="76557"/>
                  <a:pt x="157211" y="71277"/>
                </a:cubicBezTo>
                <a:cubicBezTo>
                  <a:pt x="155893" y="69957"/>
                  <a:pt x="153258" y="69957"/>
                  <a:pt x="150623" y="71277"/>
                </a:cubicBezTo>
                <a:cubicBezTo>
                  <a:pt x="150623" y="71277"/>
                  <a:pt x="145352" y="72597"/>
                  <a:pt x="145352" y="72597"/>
                </a:cubicBezTo>
                <a:cubicBezTo>
                  <a:pt x="134811" y="75237"/>
                  <a:pt x="128223" y="85796"/>
                  <a:pt x="128223" y="96356"/>
                </a:cubicBezTo>
                <a:cubicBezTo>
                  <a:pt x="128223" y="96356"/>
                  <a:pt x="128223" y="96356"/>
                  <a:pt x="128223" y="117475"/>
                </a:cubicBezTo>
                <a:cubicBezTo>
                  <a:pt x="113729" y="105595"/>
                  <a:pt x="103188" y="87116"/>
                  <a:pt x="103188" y="65997"/>
                </a:cubicBezTo>
                <a:cubicBezTo>
                  <a:pt x="103188" y="29039"/>
                  <a:pt x="133494" y="0"/>
                  <a:pt x="169070" y="0"/>
                </a:cubicBezTo>
                <a:close/>
              </a:path>
            </a:pathLst>
          </a:custGeom>
          <a:solidFill>
            <a:srgbClr val="4A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TextBox 19"/>
          <p:cNvSpPr txBox="1"/>
          <p:nvPr/>
        </p:nvSpPr>
        <p:spPr>
          <a:xfrm>
            <a:off x="6435390" y="4766848"/>
            <a:ext cx="188262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8670292" y="1626821"/>
            <a:ext cx="1959429" cy="3526971"/>
            <a:chOff x="1219199" y="1915886"/>
            <a:chExt cx="1959429" cy="3526971"/>
          </a:xfrm>
          <a:solidFill>
            <a:srgbClr val="C9B5AC"/>
          </a:solidFill>
        </p:grpSpPr>
        <p:cxnSp>
          <p:nvCxnSpPr>
            <p:cNvPr id="15" name="直接连接符 14"/>
            <p:cNvCxnSpPr>
              <a:cxnSpLocks/>
            </p:cNvCxnSpPr>
            <p:nvPr/>
          </p:nvCxnSpPr>
          <p:spPr>
            <a:xfrm>
              <a:off x="1219199" y="1915886"/>
              <a:ext cx="0" cy="3120571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1219199" y="5036457"/>
              <a:ext cx="1959429" cy="406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7" name="TextBox 19"/>
          <p:cNvSpPr txBox="1"/>
          <p:nvPr/>
        </p:nvSpPr>
        <p:spPr>
          <a:xfrm>
            <a:off x="8747098" y="2552874"/>
            <a:ext cx="188262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b="1" dirty="0">
                <a:latin typeface="+mn-lt"/>
                <a:cs typeface="+mn-ea"/>
                <a:sym typeface="+mn-lt"/>
              </a:rPr>
              <a:t>添加标题文本</a:t>
            </a:r>
            <a:endParaRPr lang="en-US" altLang="zh-CN" sz="2000" b="1" dirty="0">
              <a:latin typeface="+mn-lt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747098" y="2969994"/>
            <a:ext cx="1882623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用户可以在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投影仪或者计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算机上进行演示也可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以将演示文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稿打印出来制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作成胶片</a:t>
            </a:r>
          </a:p>
        </p:txBody>
      </p:sp>
      <p:sp>
        <p:nvSpPr>
          <p:cNvPr id="40" name="椭圆 31"/>
          <p:cNvSpPr/>
          <p:nvPr/>
        </p:nvSpPr>
        <p:spPr>
          <a:xfrm>
            <a:off x="8837207" y="1726621"/>
            <a:ext cx="609600" cy="492928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rgbClr val="C9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TextBox 19"/>
          <p:cNvSpPr txBox="1"/>
          <p:nvPr/>
        </p:nvSpPr>
        <p:spPr>
          <a:xfrm>
            <a:off x="8786010" y="4766848"/>
            <a:ext cx="188262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8" name="矩形 47"/>
          <p:cNvSpPr/>
          <p:nvPr/>
        </p:nvSpPr>
        <p:spPr>
          <a:xfrm>
            <a:off x="2015896" y="399098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9" name="矩形 48"/>
          <p:cNvSpPr/>
          <p:nvPr/>
        </p:nvSpPr>
        <p:spPr>
          <a:xfrm>
            <a:off x="449034" y="253954"/>
            <a:ext cx="688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62335772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 41"/>
          <p:cNvSpPr/>
          <p:nvPr/>
        </p:nvSpPr>
        <p:spPr>
          <a:xfrm>
            <a:off x="985066" y="4108843"/>
            <a:ext cx="889808" cy="987664"/>
          </a:xfrm>
          <a:custGeom>
            <a:avLst/>
            <a:gdLst>
              <a:gd name="connsiteX0" fmla="*/ 1460180 w 2920360"/>
              <a:gd name="connsiteY0" fmla="*/ 0 h 3241526"/>
              <a:gd name="connsiteX1" fmla="*/ 1620290 w 2920360"/>
              <a:gd name="connsiteY1" fmla="*/ 42589 h 3241526"/>
              <a:gd name="connsiteX2" fmla="*/ 2760176 w 2920360"/>
              <a:gd name="connsiteY2" fmla="*/ 694444 h 3241526"/>
              <a:gd name="connsiteX3" fmla="*/ 2877272 w 2920360"/>
              <a:gd name="connsiteY3" fmla="*/ 810381 h 3241526"/>
              <a:gd name="connsiteX4" fmla="*/ 2920286 w 2920360"/>
              <a:gd name="connsiteY4" fmla="*/ 958261 h 3241526"/>
              <a:gd name="connsiteX5" fmla="*/ 2920286 w 2920360"/>
              <a:gd name="connsiteY5" fmla="*/ 2266702 h 3241526"/>
              <a:gd name="connsiteX6" fmla="*/ 2877272 w 2920360"/>
              <a:gd name="connsiteY6" fmla="*/ 2431145 h 3241526"/>
              <a:gd name="connsiteX7" fmla="*/ 2763761 w 2920360"/>
              <a:gd name="connsiteY7" fmla="*/ 2544716 h 3241526"/>
              <a:gd name="connsiteX8" fmla="*/ 1623875 w 2920360"/>
              <a:gd name="connsiteY8" fmla="*/ 3196571 h 3241526"/>
              <a:gd name="connsiteX9" fmla="*/ 1460180 w 2920360"/>
              <a:gd name="connsiteY9" fmla="*/ 3241526 h 3241526"/>
              <a:gd name="connsiteX10" fmla="*/ 1295291 w 2920360"/>
              <a:gd name="connsiteY10" fmla="*/ 3195388 h 3241526"/>
              <a:gd name="connsiteX11" fmla="*/ 155404 w 2920360"/>
              <a:gd name="connsiteY11" fmla="*/ 2544716 h 3241526"/>
              <a:gd name="connsiteX12" fmla="*/ 41893 w 2920360"/>
              <a:gd name="connsiteY12" fmla="*/ 2431145 h 3241526"/>
              <a:gd name="connsiteX13" fmla="*/ 74 w 2920360"/>
              <a:gd name="connsiteY13" fmla="*/ 2269068 h 3241526"/>
              <a:gd name="connsiteX14" fmla="*/ 74 w 2920360"/>
              <a:gd name="connsiteY14" fmla="*/ 965359 h 3241526"/>
              <a:gd name="connsiteX15" fmla="*/ 41893 w 2920360"/>
              <a:gd name="connsiteY15" fmla="*/ 810381 h 3241526"/>
              <a:gd name="connsiteX16" fmla="*/ 156599 w 2920360"/>
              <a:gd name="connsiteY16" fmla="*/ 696810 h 3241526"/>
              <a:gd name="connsiteX17" fmla="*/ 1301265 w 2920360"/>
              <a:gd name="connsiteY17" fmla="*/ 42589 h 3241526"/>
              <a:gd name="connsiteX18" fmla="*/ 1460180 w 2920360"/>
              <a:gd name="connsiteY18" fmla="*/ 0 h 324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20360" h="3241526">
                <a:moveTo>
                  <a:pt x="1460180" y="0"/>
                </a:moveTo>
                <a:cubicBezTo>
                  <a:pt x="1518728" y="0"/>
                  <a:pt x="1572496" y="15379"/>
                  <a:pt x="1620290" y="42589"/>
                </a:cubicBezTo>
                <a:lnTo>
                  <a:pt x="2760176" y="694444"/>
                </a:lnTo>
                <a:cubicBezTo>
                  <a:pt x="2806776" y="721653"/>
                  <a:pt x="2848595" y="760694"/>
                  <a:pt x="2877272" y="810381"/>
                </a:cubicBezTo>
                <a:cubicBezTo>
                  <a:pt x="2904753" y="856520"/>
                  <a:pt x="2919091" y="907391"/>
                  <a:pt x="2920286" y="958261"/>
                </a:cubicBezTo>
                <a:lnTo>
                  <a:pt x="2920286" y="2266702"/>
                </a:lnTo>
                <a:cubicBezTo>
                  <a:pt x="2921481" y="2322305"/>
                  <a:pt x="2908338" y="2379091"/>
                  <a:pt x="2877272" y="2431145"/>
                </a:cubicBezTo>
                <a:cubicBezTo>
                  <a:pt x="2849790" y="2479649"/>
                  <a:pt x="2810360" y="2518689"/>
                  <a:pt x="2763761" y="2544716"/>
                </a:cubicBezTo>
                <a:lnTo>
                  <a:pt x="1623875" y="3196571"/>
                </a:lnTo>
                <a:cubicBezTo>
                  <a:pt x="1576081" y="3224964"/>
                  <a:pt x="1519923" y="3241526"/>
                  <a:pt x="1460180" y="3241526"/>
                </a:cubicBezTo>
                <a:cubicBezTo>
                  <a:pt x="1399243" y="3241526"/>
                  <a:pt x="1343085" y="3224964"/>
                  <a:pt x="1295291" y="3195388"/>
                </a:cubicBezTo>
                <a:lnTo>
                  <a:pt x="155404" y="2544716"/>
                </a:lnTo>
                <a:cubicBezTo>
                  <a:pt x="110000" y="2517506"/>
                  <a:pt x="70570" y="2479649"/>
                  <a:pt x="41893" y="2431145"/>
                </a:cubicBezTo>
                <a:cubicBezTo>
                  <a:pt x="12022" y="2380274"/>
                  <a:pt x="-1121" y="2324671"/>
                  <a:pt x="74" y="2269068"/>
                </a:cubicBezTo>
                <a:lnTo>
                  <a:pt x="74" y="965359"/>
                </a:lnTo>
                <a:cubicBezTo>
                  <a:pt x="74" y="913306"/>
                  <a:pt x="13217" y="858886"/>
                  <a:pt x="41893" y="810381"/>
                </a:cubicBezTo>
                <a:cubicBezTo>
                  <a:pt x="70570" y="761877"/>
                  <a:pt x="110000" y="722836"/>
                  <a:pt x="156599" y="696810"/>
                </a:cubicBezTo>
                <a:lnTo>
                  <a:pt x="1301265" y="42589"/>
                </a:lnTo>
                <a:cubicBezTo>
                  <a:pt x="1347864" y="15379"/>
                  <a:pt x="1401633" y="0"/>
                  <a:pt x="1460180" y="0"/>
                </a:cubicBezTo>
                <a:close/>
              </a:path>
            </a:pathLst>
          </a:custGeom>
          <a:solidFill>
            <a:srgbClr val="C9B5A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4604433" y="4108843"/>
            <a:ext cx="889808" cy="987664"/>
          </a:xfrm>
          <a:custGeom>
            <a:avLst/>
            <a:gdLst>
              <a:gd name="connsiteX0" fmla="*/ 1460180 w 2920360"/>
              <a:gd name="connsiteY0" fmla="*/ 0 h 3241526"/>
              <a:gd name="connsiteX1" fmla="*/ 1620290 w 2920360"/>
              <a:gd name="connsiteY1" fmla="*/ 42589 h 3241526"/>
              <a:gd name="connsiteX2" fmla="*/ 2760176 w 2920360"/>
              <a:gd name="connsiteY2" fmla="*/ 694444 h 3241526"/>
              <a:gd name="connsiteX3" fmla="*/ 2877272 w 2920360"/>
              <a:gd name="connsiteY3" fmla="*/ 810381 h 3241526"/>
              <a:gd name="connsiteX4" fmla="*/ 2920286 w 2920360"/>
              <a:gd name="connsiteY4" fmla="*/ 958261 h 3241526"/>
              <a:gd name="connsiteX5" fmla="*/ 2920286 w 2920360"/>
              <a:gd name="connsiteY5" fmla="*/ 2266702 h 3241526"/>
              <a:gd name="connsiteX6" fmla="*/ 2877272 w 2920360"/>
              <a:gd name="connsiteY6" fmla="*/ 2431145 h 3241526"/>
              <a:gd name="connsiteX7" fmla="*/ 2763761 w 2920360"/>
              <a:gd name="connsiteY7" fmla="*/ 2544716 h 3241526"/>
              <a:gd name="connsiteX8" fmla="*/ 1623875 w 2920360"/>
              <a:gd name="connsiteY8" fmla="*/ 3196571 h 3241526"/>
              <a:gd name="connsiteX9" fmla="*/ 1460180 w 2920360"/>
              <a:gd name="connsiteY9" fmla="*/ 3241526 h 3241526"/>
              <a:gd name="connsiteX10" fmla="*/ 1295291 w 2920360"/>
              <a:gd name="connsiteY10" fmla="*/ 3195388 h 3241526"/>
              <a:gd name="connsiteX11" fmla="*/ 155404 w 2920360"/>
              <a:gd name="connsiteY11" fmla="*/ 2544716 h 3241526"/>
              <a:gd name="connsiteX12" fmla="*/ 41893 w 2920360"/>
              <a:gd name="connsiteY12" fmla="*/ 2431145 h 3241526"/>
              <a:gd name="connsiteX13" fmla="*/ 74 w 2920360"/>
              <a:gd name="connsiteY13" fmla="*/ 2269068 h 3241526"/>
              <a:gd name="connsiteX14" fmla="*/ 74 w 2920360"/>
              <a:gd name="connsiteY14" fmla="*/ 965359 h 3241526"/>
              <a:gd name="connsiteX15" fmla="*/ 41893 w 2920360"/>
              <a:gd name="connsiteY15" fmla="*/ 810381 h 3241526"/>
              <a:gd name="connsiteX16" fmla="*/ 156599 w 2920360"/>
              <a:gd name="connsiteY16" fmla="*/ 696810 h 3241526"/>
              <a:gd name="connsiteX17" fmla="*/ 1301265 w 2920360"/>
              <a:gd name="connsiteY17" fmla="*/ 42589 h 3241526"/>
              <a:gd name="connsiteX18" fmla="*/ 1460180 w 2920360"/>
              <a:gd name="connsiteY18" fmla="*/ 0 h 324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20360" h="3241526">
                <a:moveTo>
                  <a:pt x="1460180" y="0"/>
                </a:moveTo>
                <a:cubicBezTo>
                  <a:pt x="1518728" y="0"/>
                  <a:pt x="1572496" y="15379"/>
                  <a:pt x="1620290" y="42589"/>
                </a:cubicBezTo>
                <a:lnTo>
                  <a:pt x="2760176" y="694444"/>
                </a:lnTo>
                <a:cubicBezTo>
                  <a:pt x="2806776" y="721653"/>
                  <a:pt x="2848595" y="760694"/>
                  <a:pt x="2877272" y="810381"/>
                </a:cubicBezTo>
                <a:cubicBezTo>
                  <a:pt x="2904753" y="856520"/>
                  <a:pt x="2919091" y="907391"/>
                  <a:pt x="2920286" y="958261"/>
                </a:cubicBezTo>
                <a:lnTo>
                  <a:pt x="2920286" y="2266702"/>
                </a:lnTo>
                <a:cubicBezTo>
                  <a:pt x="2921481" y="2322305"/>
                  <a:pt x="2908338" y="2379091"/>
                  <a:pt x="2877272" y="2431145"/>
                </a:cubicBezTo>
                <a:cubicBezTo>
                  <a:pt x="2849790" y="2479649"/>
                  <a:pt x="2810360" y="2518689"/>
                  <a:pt x="2763761" y="2544716"/>
                </a:cubicBezTo>
                <a:lnTo>
                  <a:pt x="1623875" y="3196571"/>
                </a:lnTo>
                <a:cubicBezTo>
                  <a:pt x="1576081" y="3224964"/>
                  <a:pt x="1519923" y="3241526"/>
                  <a:pt x="1460180" y="3241526"/>
                </a:cubicBezTo>
                <a:cubicBezTo>
                  <a:pt x="1399243" y="3241526"/>
                  <a:pt x="1343085" y="3224964"/>
                  <a:pt x="1295291" y="3195388"/>
                </a:cubicBezTo>
                <a:lnTo>
                  <a:pt x="155404" y="2544716"/>
                </a:lnTo>
                <a:cubicBezTo>
                  <a:pt x="110000" y="2517506"/>
                  <a:pt x="70570" y="2479649"/>
                  <a:pt x="41893" y="2431145"/>
                </a:cubicBezTo>
                <a:cubicBezTo>
                  <a:pt x="12022" y="2380274"/>
                  <a:pt x="-1121" y="2324671"/>
                  <a:pt x="74" y="2269068"/>
                </a:cubicBezTo>
                <a:lnTo>
                  <a:pt x="74" y="965359"/>
                </a:lnTo>
                <a:cubicBezTo>
                  <a:pt x="74" y="913306"/>
                  <a:pt x="13217" y="858886"/>
                  <a:pt x="41893" y="810381"/>
                </a:cubicBezTo>
                <a:cubicBezTo>
                  <a:pt x="70570" y="761877"/>
                  <a:pt x="110000" y="722836"/>
                  <a:pt x="156599" y="696810"/>
                </a:cubicBezTo>
                <a:lnTo>
                  <a:pt x="1301265" y="42589"/>
                </a:lnTo>
                <a:cubicBezTo>
                  <a:pt x="1347864" y="15379"/>
                  <a:pt x="1401633" y="0"/>
                  <a:pt x="1460180" y="0"/>
                </a:cubicBezTo>
                <a:close/>
              </a:path>
            </a:pathLst>
          </a:custGeom>
          <a:solidFill>
            <a:srgbClr val="4A5A6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8223800" y="4105003"/>
            <a:ext cx="889808" cy="987664"/>
          </a:xfrm>
          <a:custGeom>
            <a:avLst/>
            <a:gdLst>
              <a:gd name="connsiteX0" fmla="*/ 1460180 w 2920360"/>
              <a:gd name="connsiteY0" fmla="*/ 0 h 3241526"/>
              <a:gd name="connsiteX1" fmla="*/ 1620290 w 2920360"/>
              <a:gd name="connsiteY1" fmla="*/ 42589 h 3241526"/>
              <a:gd name="connsiteX2" fmla="*/ 2760176 w 2920360"/>
              <a:gd name="connsiteY2" fmla="*/ 694444 h 3241526"/>
              <a:gd name="connsiteX3" fmla="*/ 2877272 w 2920360"/>
              <a:gd name="connsiteY3" fmla="*/ 810381 h 3241526"/>
              <a:gd name="connsiteX4" fmla="*/ 2920286 w 2920360"/>
              <a:gd name="connsiteY4" fmla="*/ 958261 h 3241526"/>
              <a:gd name="connsiteX5" fmla="*/ 2920286 w 2920360"/>
              <a:gd name="connsiteY5" fmla="*/ 2266702 h 3241526"/>
              <a:gd name="connsiteX6" fmla="*/ 2877272 w 2920360"/>
              <a:gd name="connsiteY6" fmla="*/ 2431145 h 3241526"/>
              <a:gd name="connsiteX7" fmla="*/ 2763761 w 2920360"/>
              <a:gd name="connsiteY7" fmla="*/ 2544716 h 3241526"/>
              <a:gd name="connsiteX8" fmla="*/ 1623875 w 2920360"/>
              <a:gd name="connsiteY8" fmla="*/ 3196571 h 3241526"/>
              <a:gd name="connsiteX9" fmla="*/ 1460180 w 2920360"/>
              <a:gd name="connsiteY9" fmla="*/ 3241526 h 3241526"/>
              <a:gd name="connsiteX10" fmla="*/ 1295291 w 2920360"/>
              <a:gd name="connsiteY10" fmla="*/ 3195388 h 3241526"/>
              <a:gd name="connsiteX11" fmla="*/ 155404 w 2920360"/>
              <a:gd name="connsiteY11" fmla="*/ 2544716 h 3241526"/>
              <a:gd name="connsiteX12" fmla="*/ 41893 w 2920360"/>
              <a:gd name="connsiteY12" fmla="*/ 2431145 h 3241526"/>
              <a:gd name="connsiteX13" fmla="*/ 74 w 2920360"/>
              <a:gd name="connsiteY13" fmla="*/ 2269068 h 3241526"/>
              <a:gd name="connsiteX14" fmla="*/ 74 w 2920360"/>
              <a:gd name="connsiteY14" fmla="*/ 965359 h 3241526"/>
              <a:gd name="connsiteX15" fmla="*/ 41893 w 2920360"/>
              <a:gd name="connsiteY15" fmla="*/ 810381 h 3241526"/>
              <a:gd name="connsiteX16" fmla="*/ 156599 w 2920360"/>
              <a:gd name="connsiteY16" fmla="*/ 696810 h 3241526"/>
              <a:gd name="connsiteX17" fmla="*/ 1301265 w 2920360"/>
              <a:gd name="connsiteY17" fmla="*/ 42589 h 3241526"/>
              <a:gd name="connsiteX18" fmla="*/ 1460180 w 2920360"/>
              <a:gd name="connsiteY18" fmla="*/ 0 h 324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20360" h="3241526">
                <a:moveTo>
                  <a:pt x="1460180" y="0"/>
                </a:moveTo>
                <a:cubicBezTo>
                  <a:pt x="1518728" y="0"/>
                  <a:pt x="1572496" y="15379"/>
                  <a:pt x="1620290" y="42589"/>
                </a:cubicBezTo>
                <a:lnTo>
                  <a:pt x="2760176" y="694444"/>
                </a:lnTo>
                <a:cubicBezTo>
                  <a:pt x="2806776" y="721653"/>
                  <a:pt x="2848595" y="760694"/>
                  <a:pt x="2877272" y="810381"/>
                </a:cubicBezTo>
                <a:cubicBezTo>
                  <a:pt x="2904753" y="856520"/>
                  <a:pt x="2919091" y="907391"/>
                  <a:pt x="2920286" y="958261"/>
                </a:cubicBezTo>
                <a:lnTo>
                  <a:pt x="2920286" y="2266702"/>
                </a:lnTo>
                <a:cubicBezTo>
                  <a:pt x="2921481" y="2322305"/>
                  <a:pt x="2908338" y="2379091"/>
                  <a:pt x="2877272" y="2431145"/>
                </a:cubicBezTo>
                <a:cubicBezTo>
                  <a:pt x="2849790" y="2479649"/>
                  <a:pt x="2810360" y="2518689"/>
                  <a:pt x="2763761" y="2544716"/>
                </a:cubicBezTo>
                <a:lnTo>
                  <a:pt x="1623875" y="3196571"/>
                </a:lnTo>
                <a:cubicBezTo>
                  <a:pt x="1576081" y="3224964"/>
                  <a:pt x="1519923" y="3241526"/>
                  <a:pt x="1460180" y="3241526"/>
                </a:cubicBezTo>
                <a:cubicBezTo>
                  <a:pt x="1399243" y="3241526"/>
                  <a:pt x="1343085" y="3224964"/>
                  <a:pt x="1295291" y="3195388"/>
                </a:cubicBezTo>
                <a:lnTo>
                  <a:pt x="155404" y="2544716"/>
                </a:lnTo>
                <a:cubicBezTo>
                  <a:pt x="110000" y="2517506"/>
                  <a:pt x="70570" y="2479649"/>
                  <a:pt x="41893" y="2431145"/>
                </a:cubicBezTo>
                <a:cubicBezTo>
                  <a:pt x="12022" y="2380274"/>
                  <a:pt x="-1121" y="2324671"/>
                  <a:pt x="74" y="2269068"/>
                </a:cubicBezTo>
                <a:lnTo>
                  <a:pt x="74" y="965359"/>
                </a:lnTo>
                <a:cubicBezTo>
                  <a:pt x="74" y="913306"/>
                  <a:pt x="13217" y="858886"/>
                  <a:pt x="41893" y="810381"/>
                </a:cubicBezTo>
                <a:cubicBezTo>
                  <a:pt x="70570" y="761877"/>
                  <a:pt x="110000" y="722836"/>
                  <a:pt x="156599" y="696810"/>
                </a:cubicBezTo>
                <a:lnTo>
                  <a:pt x="1301265" y="42589"/>
                </a:lnTo>
                <a:cubicBezTo>
                  <a:pt x="1347864" y="15379"/>
                  <a:pt x="1401633" y="0"/>
                  <a:pt x="1460180" y="0"/>
                </a:cubicBezTo>
                <a:close/>
              </a:path>
            </a:pathLst>
          </a:custGeom>
          <a:solidFill>
            <a:srgbClr val="C9B5A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2096878" y="2402882"/>
            <a:ext cx="1968883" cy="439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96878" y="2032995"/>
            <a:ext cx="185351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9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8713" y="2402882"/>
            <a:ext cx="1958089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798713" y="2032995"/>
            <a:ext cx="159343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408368" y="2402882"/>
            <a:ext cx="199623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9408368" y="2032995"/>
            <a:ext cx="185351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2096878" y="4435341"/>
            <a:ext cx="204055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096877" y="4050229"/>
            <a:ext cx="196888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8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8713" y="4435341"/>
            <a:ext cx="1958089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798712" y="4050229"/>
            <a:ext cx="213032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8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9408368" y="4435341"/>
            <a:ext cx="199691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9408368" y="4050229"/>
            <a:ext cx="208513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8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9" name="任意多边形 38"/>
          <p:cNvSpPr/>
          <p:nvPr/>
        </p:nvSpPr>
        <p:spPr>
          <a:xfrm>
            <a:off x="985066" y="2111555"/>
            <a:ext cx="889808" cy="987664"/>
          </a:xfrm>
          <a:custGeom>
            <a:avLst/>
            <a:gdLst>
              <a:gd name="connsiteX0" fmla="*/ 1460180 w 2920360"/>
              <a:gd name="connsiteY0" fmla="*/ 0 h 3241526"/>
              <a:gd name="connsiteX1" fmla="*/ 1620290 w 2920360"/>
              <a:gd name="connsiteY1" fmla="*/ 42589 h 3241526"/>
              <a:gd name="connsiteX2" fmla="*/ 2760176 w 2920360"/>
              <a:gd name="connsiteY2" fmla="*/ 694444 h 3241526"/>
              <a:gd name="connsiteX3" fmla="*/ 2877272 w 2920360"/>
              <a:gd name="connsiteY3" fmla="*/ 810381 h 3241526"/>
              <a:gd name="connsiteX4" fmla="*/ 2920286 w 2920360"/>
              <a:gd name="connsiteY4" fmla="*/ 958261 h 3241526"/>
              <a:gd name="connsiteX5" fmla="*/ 2920286 w 2920360"/>
              <a:gd name="connsiteY5" fmla="*/ 2266702 h 3241526"/>
              <a:gd name="connsiteX6" fmla="*/ 2877272 w 2920360"/>
              <a:gd name="connsiteY6" fmla="*/ 2431145 h 3241526"/>
              <a:gd name="connsiteX7" fmla="*/ 2763761 w 2920360"/>
              <a:gd name="connsiteY7" fmla="*/ 2544716 h 3241526"/>
              <a:gd name="connsiteX8" fmla="*/ 1623875 w 2920360"/>
              <a:gd name="connsiteY8" fmla="*/ 3196571 h 3241526"/>
              <a:gd name="connsiteX9" fmla="*/ 1460180 w 2920360"/>
              <a:gd name="connsiteY9" fmla="*/ 3241526 h 3241526"/>
              <a:gd name="connsiteX10" fmla="*/ 1295291 w 2920360"/>
              <a:gd name="connsiteY10" fmla="*/ 3195388 h 3241526"/>
              <a:gd name="connsiteX11" fmla="*/ 155404 w 2920360"/>
              <a:gd name="connsiteY11" fmla="*/ 2544716 h 3241526"/>
              <a:gd name="connsiteX12" fmla="*/ 41893 w 2920360"/>
              <a:gd name="connsiteY12" fmla="*/ 2431145 h 3241526"/>
              <a:gd name="connsiteX13" fmla="*/ 74 w 2920360"/>
              <a:gd name="connsiteY13" fmla="*/ 2269068 h 3241526"/>
              <a:gd name="connsiteX14" fmla="*/ 74 w 2920360"/>
              <a:gd name="connsiteY14" fmla="*/ 965359 h 3241526"/>
              <a:gd name="connsiteX15" fmla="*/ 41893 w 2920360"/>
              <a:gd name="connsiteY15" fmla="*/ 810381 h 3241526"/>
              <a:gd name="connsiteX16" fmla="*/ 156599 w 2920360"/>
              <a:gd name="connsiteY16" fmla="*/ 696810 h 3241526"/>
              <a:gd name="connsiteX17" fmla="*/ 1301265 w 2920360"/>
              <a:gd name="connsiteY17" fmla="*/ 42589 h 3241526"/>
              <a:gd name="connsiteX18" fmla="*/ 1460180 w 2920360"/>
              <a:gd name="connsiteY18" fmla="*/ 0 h 324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20360" h="3241526">
                <a:moveTo>
                  <a:pt x="1460180" y="0"/>
                </a:moveTo>
                <a:cubicBezTo>
                  <a:pt x="1518728" y="0"/>
                  <a:pt x="1572496" y="15379"/>
                  <a:pt x="1620290" y="42589"/>
                </a:cubicBezTo>
                <a:lnTo>
                  <a:pt x="2760176" y="694444"/>
                </a:lnTo>
                <a:cubicBezTo>
                  <a:pt x="2806776" y="721653"/>
                  <a:pt x="2848595" y="760694"/>
                  <a:pt x="2877272" y="810381"/>
                </a:cubicBezTo>
                <a:cubicBezTo>
                  <a:pt x="2904753" y="856520"/>
                  <a:pt x="2919091" y="907391"/>
                  <a:pt x="2920286" y="958261"/>
                </a:cubicBezTo>
                <a:lnTo>
                  <a:pt x="2920286" y="2266702"/>
                </a:lnTo>
                <a:cubicBezTo>
                  <a:pt x="2921481" y="2322305"/>
                  <a:pt x="2908338" y="2379091"/>
                  <a:pt x="2877272" y="2431145"/>
                </a:cubicBezTo>
                <a:cubicBezTo>
                  <a:pt x="2849790" y="2479649"/>
                  <a:pt x="2810360" y="2518689"/>
                  <a:pt x="2763761" y="2544716"/>
                </a:cubicBezTo>
                <a:lnTo>
                  <a:pt x="1623875" y="3196571"/>
                </a:lnTo>
                <a:cubicBezTo>
                  <a:pt x="1576081" y="3224964"/>
                  <a:pt x="1519923" y="3241526"/>
                  <a:pt x="1460180" y="3241526"/>
                </a:cubicBezTo>
                <a:cubicBezTo>
                  <a:pt x="1399243" y="3241526"/>
                  <a:pt x="1343085" y="3224964"/>
                  <a:pt x="1295291" y="3195388"/>
                </a:cubicBezTo>
                <a:lnTo>
                  <a:pt x="155404" y="2544716"/>
                </a:lnTo>
                <a:cubicBezTo>
                  <a:pt x="110000" y="2517506"/>
                  <a:pt x="70570" y="2479649"/>
                  <a:pt x="41893" y="2431145"/>
                </a:cubicBezTo>
                <a:cubicBezTo>
                  <a:pt x="12022" y="2380274"/>
                  <a:pt x="-1121" y="2324671"/>
                  <a:pt x="74" y="2269068"/>
                </a:cubicBezTo>
                <a:lnTo>
                  <a:pt x="74" y="965359"/>
                </a:lnTo>
                <a:cubicBezTo>
                  <a:pt x="74" y="913306"/>
                  <a:pt x="13217" y="858886"/>
                  <a:pt x="41893" y="810381"/>
                </a:cubicBezTo>
                <a:cubicBezTo>
                  <a:pt x="70570" y="761877"/>
                  <a:pt x="110000" y="722836"/>
                  <a:pt x="156599" y="696810"/>
                </a:cubicBezTo>
                <a:lnTo>
                  <a:pt x="1301265" y="42589"/>
                </a:lnTo>
                <a:cubicBezTo>
                  <a:pt x="1347864" y="15379"/>
                  <a:pt x="1401633" y="0"/>
                  <a:pt x="1460180" y="0"/>
                </a:cubicBezTo>
                <a:close/>
              </a:path>
            </a:pathLst>
          </a:custGeom>
          <a:solidFill>
            <a:srgbClr val="4A5A6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4604433" y="2111555"/>
            <a:ext cx="889808" cy="987664"/>
          </a:xfrm>
          <a:custGeom>
            <a:avLst/>
            <a:gdLst>
              <a:gd name="connsiteX0" fmla="*/ 1460180 w 2920360"/>
              <a:gd name="connsiteY0" fmla="*/ 0 h 3241526"/>
              <a:gd name="connsiteX1" fmla="*/ 1620290 w 2920360"/>
              <a:gd name="connsiteY1" fmla="*/ 42589 h 3241526"/>
              <a:gd name="connsiteX2" fmla="*/ 2760176 w 2920360"/>
              <a:gd name="connsiteY2" fmla="*/ 694444 h 3241526"/>
              <a:gd name="connsiteX3" fmla="*/ 2877272 w 2920360"/>
              <a:gd name="connsiteY3" fmla="*/ 810381 h 3241526"/>
              <a:gd name="connsiteX4" fmla="*/ 2920286 w 2920360"/>
              <a:gd name="connsiteY4" fmla="*/ 958261 h 3241526"/>
              <a:gd name="connsiteX5" fmla="*/ 2920286 w 2920360"/>
              <a:gd name="connsiteY5" fmla="*/ 2266702 h 3241526"/>
              <a:gd name="connsiteX6" fmla="*/ 2877272 w 2920360"/>
              <a:gd name="connsiteY6" fmla="*/ 2431145 h 3241526"/>
              <a:gd name="connsiteX7" fmla="*/ 2763761 w 2920360"/>
              <a:gd name="connsiteY7" fmla="*/ 2544716 h 3241526"/>
              <a:gd name="connsiteX8" fmla="*/ 1623875 w 2920360"/>
              <a:gd name="connsiteY8" fmla="*/ 3196571 h 3241526"/>
              <a:gd name="connsiteX9" fmla="*/ 1460180 w 2920360"/>
              <a:gd name="connsiteY9" fmla="*/ 3241526 h 3241526"/>
              <a:gd name="connsiteX10" fmla="*/ 1295291 w 2920360"/>
              <a:gd name="connsiteY10" fmla="*/ 3195388 h 3241526"/>
              <a:gd name="connsiteX11" fmla="*/ 155404 w 2920360"/>
              <a:gd name="connsiteY11" fmla="*/ 2544716 h 3241526"/>
              <a:gd name="connsiteX12" fmla="*/ 41893 w 2920360"/>
              <a:gd name="connsiteY12" fmla="*/ 2431145 h 3241526"/>
              <a:gd name="connsiteX13" fmla="*/ 74 w 2920360"/>
              <a:gd name="connsiteY13" fmla="*/ 2269068 h 3241526"/>
              <a:gd name="connsiteX14" fmla="*/ 74 w 2920360"/>
              <a:gd name="connsiteY14" fmla="*/ 965359 h 3241526"/>
              <a:gd name="connsiteX15" fmla="*/ 41893 w 2920360"/>
              <a:gd name="connsiteY15" fmla="*/ 810381 h 3241526"/>
              <a:gd name="connsiteX16" fmla="*/ 156599 w 2920360"/>
              <a:gd name="connsiteY16" fmla="*/ 696810 h 3241526"/>
              <a:gd name="connsiteX17" fmla="*/ 1301265 w 2920360"/>
              <a:gd name="connsiteY17" fmla="*/ 42589 h 3241526"/>
              <a:gd name="connsiteX18" fmla="*/ 1460180 w 2920360"/>
              <a:gd name="connsiteY18" fmla="*/ 0 h 324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20360" h="3241526">
                <a:moveTo>
                  <a:pt x="1460180" y="0"/>
                </a:moveTo>
                <a:cubicBezTo>
                  <a:pt x="1518728" y="0"/>
                  <a:pt x="1572496" y="15379"/>
                  <a:pt x="1620290" y="42589"/>
                </a:cubicBezTo>
                <a:lnTo>
                  <a:pt x="2760176" y="694444"/>
                </a:lnTo>
                <a:cubicBezTo>
                  <a:pt x="2806776" y="721653"/>
                  <a:pt x="2848595" y="760694"/>
                  <a:pt x="2877272" y="810381"/>
                </a:cubicBezTo>
                <a:cubicBezTo>
                  <a:pt x="2904753" y="856520"/>
                  <a:pt x="2919091" y="907391"/>
                  <a:pt x="2920286" y="958261"/>
                </a:cubicBezTo>
                <a:lnTo>
                  <a:pt x="2920286" y="2266702"/>
                </a:lnTo>
                <a:cubicBezTo>
                  <a:pt x="2921481" y="2322305"/>
                  <a:pt x="2908338" y="2379091"/>
                  <a:pt x="2877272" y="2431145"/>
                </a:cubicBezTo>
                <a:cubicBezTo>
                  <a:pt x="2849790" y="2479649"/>
                  <a:pt x="2810360" y="2518689"/>
                  <a:pt x="2763761" y="2544716"/>
                </a:cubicBezTo>
                <a:lnTo>
                  <a:pt x="1623875" y="3196571"/>
                </a:lnTo>
                <a:cubicBezTo>
                  <a:pt x="1576081" y="3224964"/>
                  <a:pt x="1519923" y="3241526"/>
                  <a:pt x="1460180" y="3241526"/>
                </a:cubicBezTo>
                <a:cubicBezTo>
                  <a:pt x="1399243" y="3241526"/>
                  <a:pt x="1343085" y="3224964"/>
                  <a:pt x="1295291" y="3195388"/>
                </a:cubicBezTo>
                <a:lnTo>
                  <a:pt x="155404" y="2544716"/>
                </a:lnTo>
                <a:cubicBezTo>
                  <a:pt x="110000" y="2517506"/>
                  <a:pt x="70570" y="2479649"/>
                  <a:pt x="41893" y="2431145"/>
                </a:cubicBezTo>
                <a:cubicBezTo>
                  <a:pt x="12022" y="2380274"/>
                  <a:pt x="-1121" y="2324671"/>
                  <a:pt x="74" y="2269068"/>
                </a:cubicBezTo>
                <a:lnTo>
                  <a:pt x="74" y="965359"/>
                </a:lnTo>
                <a:cubicBezTo>
                  <a:pt x="74" y="913306"/>
                  <a:pt x="13217" y="858886"/>
                  <a:pt x="41893" y="810381"/>
                </a:cubicBezTo>
                <a:cubicBezTo>
                  <a:pt x="70570" y="761877"/>
                  <a:pt x="110000" y="722836"/>
                  <a:pt x="156599" y="696810"/>
                </a:cubicBezTo>
                <a:lnTo>
                  <a:pt x="1301265" y="42589"/>
                </a:lnTo>
                <a:cubicBezTo>
                  <a:pt x="1347864" y="15379"/>
                  <a:pt x="1401633" y="0"/>
                  <a:pt x="1460180" y="0"/>
                </a:cubicBezTo>
                <a:close/>
              </a:path>
            </a:pathLst>
          </a:custGeom>
          <a:solidFill>
            <a:srgbClr val="C9B5A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8223800" y="2107715"/>
            <a:ext cx="889808" cy="987664"/>
          </a:xfrm>
          <a:custGeom>
            <a:avLst/>
            <a:gdLst>
              <a:gd name="connsiteX0" fmla="*/ 1460180 w 2920360"/>
              <a:gd name="connsiteY0" fmla="*/ 0 h 3241526"/>
              <a:gd name="connsiteX1" fmla="*/ 1620290 w 2920360"/>
              <a:gd name="connsiteY1" fmla="*/ 42589 h 3241526"/>
              <a:gd name="connsiteX2" fmla="*/ 2760176 w 2920360"/>
              <a:gd name="connsiteY2" fmla="*/ 694444 h 3241526"/>
              <a:gd name="connsiteX3" fmla="*/ 2877272 w 2920360"/>
              <a:gd name="connsiteY3" fmla="*/ 810381 h 3241526"/>
              <a:gd name="connsiteX4" fmla="*/ 2920286 w 2920360"/>
              <a:gd name="connsiteY4" fmla="*/ 958261 h 3241526"/>
              <a:gd name="connsiteX5" fmla="*/ 2920286 w 2920360"/>
              <a:gd name="connsiteY5" fmla="*/ 2266702 h 3241526"/>
              <a:gd name="connsiteX6" fmla="*/ 2877272 w 2920360"/>
              <a:gd name="connsiteY6" fmla="*/ 2431145 h 3241526"/>
              <a:gd name="connsiteX7" fmla="*/ 2763761 w 2920360"/>
              <a:gd name="connsiteY7" fmla="*/ 2544716 h 3241526"/>
              <a:gd name="connsiteX8" fmla="*/ 1623875 w 2920360"/>
              <a:gd name="connsiteY8" fmla="*/ 3196571 h 3241526"/>
              <a:gd name="connsiteX9" fmla="*/ 1460180 w 2920360"/>
              <a:gd name="connsiteY9" fmla="*/ 3241526 h 3241526"/>
              <a:gd name="connsiteX10" fmla="*/ 1295291 w 2920360"/>
              <a:gd name="connsiteY10" fmla="*/ 3195388 h 3241526"/>
              <a:gd name="connsiteX11" fmla="*/ 155404 w 2920360"/>
              <a:gd name="connsiteY11" fmla="*/ 2544716 h 3241526"/>
              <a:gd name="connsiteX12" fmla="*/ 41893 w 2920360"/>
              <a:gd name="connsiteY12" fmla="*/ 2431145 h 3241526"/>
              <a:gd name="connsiteX13" fmla="*/ 74 w 2920360"/>
              <a:gd name="connsiteY13" fmla="*/ 2269068 h 3241526"/>
              <a:gd name="connsiteX14" fmla="*/ 74 w 2920360"/>
              <a:gd name="connsiteY14" fmla="*/ 965359 h 3241526"/>
              <a:gd name="connsiteX15" fmla="*/ 41893 w 2920360"/>
              <a:gd name="connsiteY15" fmla="*/ 810381 h 3241526"/>
              <a:gd name="connsiteX16" fmla="*/ 156599 w 2920360"/>
              <a:gd name="connsiteY16" fmla="*/ 696810 h 3241526"/>
              <a:gd name="connsiteX17" fmla="*/ 1301265 w 2920360"/>
              <a:gd name="connsiteY17" fmla="*/ 42589 h 3241526"/>
              <a:gd name="connsiteX18" fmla="*/ 1460180 w 2920360"/>
              <a:gd name="connsiteY18" fmla="*/ 0 h 3241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20360" h="3241526">
                <a:moveTo>
                  <a:pt x="1460180" y="0"/>
                </a:moveTo>
                <a:cubicBezTo>
                  <a:pt x="1518728" y="0"/>
                  <a:pt x="1572496" y="15379"/>
                  <a:pt x="1620290" y="42589"/>
                </a:cubicBezTo>
                <a:lnTo>
                  <a:pt x="2760176" y="694444"/>
                </a:lnTo>
                <a:cubicBezTo>
                  <a:pt x="2806776" y="721653"/>
                  <a:pt x="2848595" y="760694"/>
                  <a:pt x="2877272" y="810381"/>
                </a:cubicBezTo>
                <a:cubicBezTo>
                  <a:pt x="2904753" y="856520"/>
                  <a:pt x="2919091" y="907391"/>
                  <a:pt x="2920286" y="958261"/>
                </a:cubicBezTo>
                <a:lnTo>
                  <a:pt x="2920286" y="2266702"/>
                </a:lnTo>
                <a:cubicBezTo>
                  <a:pt x="2921481" y="2322305"/>
                  <a:pt x="2908338" y="2379091"/>
                  <a:pt x="2877272" y="2431145"/>
                </a:cubicBezTo>
                <a:cubicBezTo>
                  <a:pt x="2849790" y="2479649"/>
                  <a:pt x="2810360" y="2518689"/>
                  <a:pt x="2763761" y="2544716"/>
                </a:cubicBezTo>
                <a:lnTo>
                  <a:pt x="1623875" y="3196571"/>
                </a:lnTo>
                <a:cubicBezTo>
                  <a:pt x="1576081" y="3224964"/>
                  <a:pt x="1519923" y="3241526"/>
                  <a:pt x="1460180" y="3241526"/>
                </a:cubicBezTo>
                <a:cubicBezTo>
                  <a:pt x="1399243" y="3241526"/>
                  <a:pt x="1343085" y="3224964"/>
                  <a:pt x="1295291" y="3195388"/>
                </a:cubicBezTo>
                <a:lnTo>
                  <a:pt x="155404" y="2544716"/>
                </a:lnTo>
                <a:cubicBezTo>
                  <a:pt x="110000" y="2517506"/>
                  <a:pt x="70570" y="2479649"/>
                  <a:pt x="41893" y="2431145"/>
                </a:cubicBezTo>
                <a:cubicBezTo>
                  <a:pt x="12022" y="2380274"/>
                  <a:pt x="-1121" y="2324671"/>
                  <a:pt x="74" y="2269068"/>
                </a:cubicBezTo>
                <a:lnTo>
                  <a:pt x="74" y="965359"/>
                </a:lnTo>
                <a:cubicBezTo>
                  <a:pt x="74" y="913306"/>
                  <a:pt x="13217" y="858886"/>
                  <a:pt x="41893" y="810381"/>
                </a:cubicBezTo>
                <a:cubicBezTo>
                  <a:pt x="70570" y="761877"/>
                  <a:pt x="110000" y="722836"/>
                  <a:pt x="156599" y="696810"/>
                </a:cubicBezTo>
                <a:lnTo>
                  <a:pt x="1301265" y="42589"/>
                </a:lnTo>
                <a:cubicBezTo>
                  <a:pt x="1347864" y="15379"/>
                  <a:pt x="1401633" y="0"/>
                  <a:pt x="1460180" y="0"/>
                </a:cubicBezTo>
                <a:close/>
              </a:path>
            </a:pathLst>
          </a:custGeom>
          <a:solidFill>
            <a:srgbClr val="4A5A6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1176529" y="2462510"/>
            <a:ext cx="506882" cy="34806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4816428" y="2401145"/>
            <a:ext cx="472062" cy="46734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1216653" y="4425144"/>
            <a:ext cx="426634" cy="362638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0" name="KSO_Shape"/>
          <p:cNvSpPr/>
          <p:nvPr/>
        </p:nvSpPr>
        <p:spPr>
          <a:xfrm>
            <a:off x="8461865" y="2401145"/>
            <a:ext cx="413678" cy="413678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" name="KSO_Shape"/>
          <p:cNvSpPr>
            <a:spLocks/>
          </p:cNvSpPr>
          <p:nvPr/>
        </p:nvSpPr>
        <p:spPr bwMode="auto">
          <a:xfrm>
            <a:off x="8483121" y="4428166"/>
            <a:ext cx="371166" cy="319820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5" name="KSO_Shape"/>
          <p:cNvSpPr>
            <a:spLocks/>
          </p:cNvSpPr>
          <p:nvPr/>
        </p:nvSpPr>
        <p:spPr bwMode="auto">
          <a:xfrm>
            <a:off x="4822706" y="4375666"/>
            <a:ext cx="453262" cy="454018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015896" y="399098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4" name="矩形 33"/>
          <p:cNvSpPr/>
          <p:nvPr/>
        </p:nvSpPr>
        <p:spPr>
          <a:xfrm>
            <a:off x="449034" y="253954"/>
            <a:ext cx="688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74656447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37043" y="2050473"/>
            <a:ext cx="4876800" cy="173181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253455-99BE-4A79-9EB1-0B3D08BBB575}"/>
              </a:ext>
            </a:extLst>
          </p:cNvPr>
          <p:cNvSpPr txBox="1"/>
          <p:nvPr/>
        </p:nvSpPr>
        <p:spPr>
          <a:xfrm>
            <a:off x="1038954" y="4128126"/>
            <a:ext cx="4974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68676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686769"/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373520" y="1925577"/>
            <a:ext cx="5278155" cy="773980"/>
            <a:chOff x="5916319" y="2105893"/>
            <a:chExt cx="5278155" cy="77398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7253455-99BE-4A79-9EB1-0B3D08BBB575}"/>
                </a:ext>
              </a:extLst>
            </p:cNvPr>
            <p:cNvSpPr txBox="1"/>
            <p:nvPr/>
          </p:nvSpPr>
          <p:spPr>
            <a:xfrm>
              <a:off x="6510530" y="2578957"/>
              <a:ext cx="4683944" cy="300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>
                  <a:solidFill>
                    <a:srgbClr val="686769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686769"/>
                  </a:solidFill>
                  <a:cs typeface="+mn-ea"/>
                  <a:sym typeface="+mn-lt"/>
                </a:rPr>
                <a:t>……</a:t>
              </a:r>
              <a:endParaRPr lang="zh-CN" altLang="en-US" sz="1067" dirty="0">
                <a:solidFill>
                  <a:srgbClr val="686769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16319" y="2105893"/>
              <a:ext cx="2191626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b="1" dirty="0">
                  <a:solidFill>
                    <a:srgbClr val="928681"/>
                  </a:solidFill>
                  <a:cs typeface="+mn-ea"/>
                  <a:sym typeface="+mn-lt"/>
                </a:rPr>
                <a:t>01 /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373520" y="2850369"/>
            <a:ext cx="5278155" cy="796229"/>
            <a:chOff x="5916319" y="2105893"/>
            <a:chExt cx="5278155" cy="79622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7253455-99BE-4A79-9EB1-0B3D08BBB575}"/>
                </a:ext>
              </a:extLst>
            </p:cNvPr>
            <p:cNvSpPr txBox="1"/>
            <p:nvPr/>
          </p:nvSpPr>
          <p:spPr>
            <a:xfrm>
              <a:off x="6510530" y="2578957"/>
              <a:ext cx="468394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>
                  <a:solidFill>
                    <a:srgbClr val="686769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686769"/>
                  </a:solidFill>
                  <a:cs typeface="+mn-ea"/>
                  <a:sym typeface="+mn-lt"/>
                </a:rPr>
                <a:t>……</a:t>
              </a:r>
              <a:endParaRPr lang="zh-CN" altLang="en-US" sz="1067" dirty="0">
                <a:solidFill>
                  <a:srgbClr val="686769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916319" y="2105893"/>
              <a:ext cx="2191626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b="1" dirty="0">
                  <a:solidFill>
                    <a:srgbClr val="928681"/>
                  </a:solidFill>
                  <a:cs typeface="+mn-ea"/>
                  <a:sym typeface="+mn-lt"/>
                </a:rPr>
                <a:t>02 /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373520" y="3782291"/>
            <a:ext cx="5278155" cy="796229"/>
            <a:chOff x="5916319" y="2105893"/>
            <a:chExt cx="5278155" cy="796229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7253455-99BE-4A79-9EB1-0B3D08BBB575}"/>
                </a:ext>
              </a:extLst>
            </p:cNvPr>
            <p:cNvSpPr txBox="1"/>
            <p:nvPr/>
          </p:nvSpPr>
          <p:spPr>
            <a:xfrm>
              <a:off x="6510530" y="2578957"/>
              <a:ext cx="468394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dirty="0">
                  <a:solidFill>
                    <a:srgbClr val="686769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686769"/>
                  </a:solidFill>
                  <a:cs typeface="+mn-ea"/>
                  <a:sym typeface="+mn-lt"/>
                </a:rPr>
                <a:t>……</a:t>
              </a:r>
              <a:endParaRPr lang="zh-CN" altLang="en-US" sz="1067" dirty="0">
                <a:solidFill>
                  <a:srgbClr val="686769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916319" y="2105893"/>
              <a:ext cx="2191626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b="1" dirty="0">
                  <a:solidFill>
                    <a:srgbClr val="928681"/>
                  </a:solidFill>
                  <a:cs typeface="+mn-ea"/>
                  <a:sym typeface="+mn-lt"/>
                </a:rPr>
                <a:t>03 /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015896" y="399098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449034" y="253954"/>
            <a:ext cx="688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7253455-99BE-4A79-9EB1-0B3D08BBB575}"/>
              </a:ext>
            </a:extLst>
          </p:cNvPr>
          <p:cNvSpPr txBox="1"/>
          <p:nvPr/>
        </p:nvSpPr>
        <p:spPr>
          <a:xfrm>
            <a:off x="1038954" y="4909366"/>
            <a:ext cx="4974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68676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686769"/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61854071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>
            <a:off x="0" y="0"/>
            <a:ext cx="2950534" cy="1867004"/>
          </a:xfrm>
          <a:custGeom>
            <a:avLst/>
            <a:gdLst>
              <a:gd name="connsiteX0" fmla="*/ 0 w 2950534"/>
              <a:gd name="connsiteY0" fmla="*/ 0 h 1867004"/>
              <a:gd name="connsiteX1" fmla="*/ 2950534 w 2950534"/>
              <a:gd name="connsiteY1" fmla="*/ 0 h 1867004"/>
              <a:gd name="connsiteX2" fmla="*/ 2938438 w 2950534"/>
              <a:gd name="connsiteY2" fmla="*/ 59660 h 1867004"/>
              <a:gd name="connsiteX3" fmla="*/ 1337689 w 2950534"/>
              <a:gd name="connsiteY3" fmla="*/ 724710 h 1867004"/>
              <a:gd name="connsiteX4" fmla="*/ 144508 w 2950534"/>
              <a:gd name="connsiteY4" fmla="*/ 1851646 h 1867004"/>
              <a:gd name="connsiteX5" fmla="*/ 0 w 2950534"/>
              <a:gd name="connsiteY5" fmla="*/ 1818066 h 1867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50534" h="1867004">
                <a:moveTo>
                  <a:pt x="0" y="0"/>
                </a:moveTo>
                <a:lnTo>
                  <a:pt x="2950534" y="0"/>
                </a:lnTo>
                <a:lnTo>
                  <a:pt x="2938438" y="59660"/>
                </a:lnTo>
                <a:cubicBezTo>
                  <a:pt x="2791449" y="522078"/>
                  <a:pt x="2042936" y="124290"/>
                  <a:pt x="1337689" y="724710"/>
                </a:cubicBezTo>
                <a:cubicBezTo>
                  <a:pt x="632442" y="1325130"/>
                  <a:pt x="842714" y="1975726"/>
                  <a:pt x="144508" y="1851646"/>
                </a:cubicBezTo>
                <a:lnTo>
                  <a:pt x="0" y="1818066"/>
                </a:lnTo>
                <a:close/>
              </a:path>
            </a:pathLst>
          </a:custGeom>
          <a:solidFill>
            <a:srgbClr val="4A5A6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 rot="15203804">
            <a:off x="757467" y="-347331"/>
            <a:ext cx="1241826" cy="2248624"/>
          </a:xfrm>
          <a:custGeom>
            <a:avLst/>
            <a:gdLst>
              <a:gd name="connsiteX0" fmla="*/ 0 w 914400"/>
              <a:gd name="connsiteY0" fmla="*/ 457200 h 914400"/>
              <a:gd name="connsiteX1" fmla="*/ 457200 w 914400"/>
              <a:gd name="connsiteY1" fmla="*/ 0 h 914400"/>
              <a:gd name="connsiteX2" fmla="*/ 914400 w 914400"/>
              <a:gd name="connsiteY2" fmla="*/ 457200 h 914400"/>
              <a:gd name="connsiteX3" fmla="*/ 457200 w 914400"/>
              <a:gd name="connsiteY3" fmla="*/ 914400 h 914400"/>
              <a:gd name="connsiteX4" fmla="*/ 0 w 914400"/>
              <a:gd name="connsiteY4" fmla="*/ 457200 h 914400"/>
              <a:gd name="connsiteX0" fmla="*/ 0 w 711200"/>
              <a:gd name="connsiteY0" fmla="*/ 457220 h 914442"/>
              <a:gd name="connsiteX1" fmla="*/ 457200 w 711200"/>
              <a:gd name="connsiteY1" fmla="*/ 20 h 914442"/>
              <a:gd name="connsiteX2" fmla="*/ 711200 w 711200"/>
              <a:gd name="connsiteY2" fmla="*/ 471734 h 914442"/>
              <a:gd name="connsiteX3" fmla="*/ 457200 w 711200"/>
              <a:gd name="connsiteY3" fmla="*/ 914420 h 914442"/>
              <a:gd name="connsiteX4" fmla="*/ 0 w 711200"/>
              <a:gd name="connsiteY4" fmla="*/ 457220 h 914442"/>
              <a:gd name="connsiteX0" fmla="*/ 0 w 711200"/>
              <a:gd name="connsiteY0" fmla="*/ 457220 h 915011"/>
              <a:gd name="connsiteX1" fmla="*/ 457200 w 711200"/>
              <a:gd name="connsiteY1" fmla="*/ 20 h 915011"/>
              <a:gd name="connsiteX2" fmla="*/ 711200 w 711200"/>
              <a:gd name="connsiteY2" fmla="*/ 471734 h 915011"/>
              <a:gd name="connsiteX3" fmla="*/ 457200 w 711200"/>
              <a:gd name="connsiteY3" fmla="*/ 914420 h 915011"/>
              <a:gd name="connsiteX4" fmla="*/ 0 w 711200"/>
              <a:gd name="connsiteY4" fmla="*/ 457220 h 915011"/>
              <a:gd name="connsiteX0" fmla="*/ 1118 w 712318"/>
              <a:gd name="connsiteY0" fmla="*/ 428641 h 886248"/>
              <a:gd name="connsiteX1" fmla="*/ 575793 w 712318"/>
              <a:gd name="connsiteY1" fmla="*/ 16 h 886248"/>
              <a:gd name="connsiteX2" fmla="*/ 712318 w 712318"/>
              <a:gd name="connsiteY2" fmla="*/ 443155 h 886248"/>
              <a:gd name="connsiteX3" fmla="*/ 458318 w 712318"/>
              <a:gd name="connsiteY3" fmla="*/ 885841 h 886248"/>
              <a:gd name="connsiteX4" fmla="*/ 1118 w 712318"/>
              <a:gd name="connsiteY4" fmla="*/ 428641 h 886248"/>
              <a:gd name="connsiteX0" fmla="*/ 22253 w 733453"/>
              <a:gd name="connsiteY0" fmla="*/ 428655 h 886548"/>
              <a:gd name="connsiteX1" fmla="*/ 596928 w 733453"/>
              <a:gd name="connsiteY1" fmla="*/ 30 h 886548"/>
              <a:gd name="connsiteX2" fmla="*/ 733453 w 733453"/>
              <a:gd name="connsiteY2" fmla="*/ 443169 h 886548"/>
              <a:gd name="connsiteX3" fmla="*/ 479453 w 733453"/>
              <a:gd name="connsiteY3" fmla="*/ 885855 h 886548"/>
              <a:gd name="connsiteX4" fmla="*/ 22253 w 733453"/>
              <a:gd name="connsiteY4" fmla="*/ 428655 h 886548"/>
              <a:gd name="connsiteX0" fmla="*/ 16433 w 610144"/>
              <a:gd name="connsiteY0" fmla="*/ 428655 h 885877"/>
              <a:gd name="connsiteX1" fmla="*/ 591108 w 610144"/>
              <a:gd name="connsiteY1" fmla="*/ 30 h 885877"/>
              <a:gd name="connsiteX2" fmla="*/ 483158 w 610144"/>
              <a:gd name="connsiteY2" fmla="*/ 443169 h 885877"/>
              <a:gd name="connsiteX3" fmla="*/ 473633 w 610144"/>
              <a:gd name="connsiteY3" fmla="*/ 885855 h 885877"/>
              <a:gd name="connsiteX4" fmla="*/ 16433 w 610144"/>
              <a:gd name="connsiteY4" fmla="*/ 428655 h 885877"/>
              <a:gd name="connsiteX0" fmla="*/ 16433 w 618309"/>
              <a:gd name="connsiteY0" fmla="*/ 457361 h 914583"/>
              <a:gd name="connsiteX1" fmla="*/ 591108 w 618309"/>
              <a:gd name="connsiteY1" fmla="*/ 28736 h 914583"/>
              <a:gd name="connsiteX2" fmla="*/ 483158 w 618309"/>
              <a:gd name="connsiteY2" fmla="*/ 471875 h 914583"/>
              <a:gd name="connsiteX3" fmla="*/ 473633 w 618309"/>
              <a:gd name="connsiteY3" fmla="*/ 914561 h 914583"/>
              <a:gd name="connsiteX4" fmla="*/ 16433 w 618309"/>
              <a:gd name="connsiteY4" fmla="*/ 457361 h 914583"/>
              <a:gd name="connsiteX0" fmla="*/ 19657 w 621533"/>
              <a:gd name="connsiteY0" fmla="*/ 457361 h 946111"/>
              <a:gd name="connsiteX1" fmla="*/ 594332 w 621533"/>
              <a:gd name="connsiteY1" fmla="*/ 28736 h 946111"/>
              <a:gd name="connsiteX2" fmla="*/ 486382 w 621533"/>
              <a:gd name="connsiteY2" fmla="*/ 471875 h 946111"/>
              <a:gd name="connsiteX3" fmla="*/ 476857 w 621533"/>
              <a:gd name="connsiteY3" fmla="*/ 914561 h 946111"/>
              <a:gd name="connsiteX4" fmla="*/ 19657 w 621533"/>
              <a:gd name="connsiteY4" fmla="*/ 457361 h 946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533" h="946111">
                <a:moveTo>
                  <a:pt x="19657" y="457361"/>
                </a:moveTo>
                <a:cubicBezTo>
                  <a:pt x="131311" y="170024"/>
                  <a:pt x="494320" y="-87983"/>
                  <a:pt x="594332" y="28736"/>
                </a:cubicBezTo>
                <a:cubicBezTo>
                  <a:pt x="694344" y="145455"/>
                  <a:pt x="486382" y="219370"/>
                  <a:pt x="486382" y="471875"/>
                </a:cubicBezTo>
                <a:cubicBezTo>
                  <a:pt x="486382" y="724380"/>
                  <a:pt x="653069" y="783630"/>
                  <a:pt x="476857" y="914561"/>
                </a:cubicBezTo>
                <a:cubicBezTo>
                  <a:pt x="300645" y="1045492"/>
                  <a:pt x="-91997" y="744698"/>
                  <a:pt x="19657" y="457361"/>
                </a:cubicBezTo>
                <a:close/>
              </a:path>
            </a:pathLst>
          </a:custGeom>
          <a:solidFill>
            <a:srgbClr val="C9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72035" y="576926"/>
            <a:ext cx="15664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95178" y="938936"/>
            <a:ext cx="4498103" cy="921065"/>
            <a:chOff x="2923690" y="1232739"/>
            <a:chExt cx="4498103" cy="921065"/>
          </a:xfrm>
        </p:grpSpPr>
        <p:sp>
          <p:nvSpPr>
            <p:cNvPr id="5" name="椭圆 4"/>
            <p:cNvSpPr/>
            <p:nvPr/>
          </p:nvSpPr>
          <p:spPr>
            <a:xfrm>
              <a:off x="2923690" y="1362694"/>
              <a:ext cx="614122" cy="614122"/>
            </a:xfrm>
            <a:prstGeom prst="ellipse">
              <a:avLst/>
            </a:prstGeom>
            <a:noFill/>
            <a:ln w="25400">
              <a:solidFill>
                <a:srgbClr val="C9B5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"/>
            <p:cNvSpPr/>
            <p:nvPr/>
          </p:nvSpPr>
          <p:spPr>
            <a:xfrm rot="1664329">
              <a:off x="3219923" y="1232739"/>
              <a:ext cx="769428" cy="921065"/>
            </a:xfrm>
            <a:custGeom>
              <a:avLst/>
              <a:gdLst>
                <a:gd name="connsiteX0" fmla="*/ 0 w 914400"/>
                <a:gd name="connsiteY0" fmla="*/ 457200 h 914400"/>
                <a:gd name="connsiteX1" fmla="*/ 457200 w 914400"/>
                <a:gd name="connsiteY1" fmla="*/ 0 h 914400"/>
                <a:gd name="connsiteX2" fmla="*/ 914400 w 914400"/>
                <a:gd name="connsiteY2" fmla="*/ 457200 h 914400"/>
                <a:gd name="connsiteX3" fmla="*/ 457200 w 914400"/>
                <a:gd name="connsiteY3" fmla="*/ 914400 h 914400"/>
                <a:gd name="connsiteX4" fmla="*/ 0 w 914400"/>
                <a:gd name="connsiteY4" fmla="*/ 457200 h 914400"/>
                <a:gd name="connsiteX0" fmla="*/ 0 w 711200"/>
                <a:gd name="connsiteY0" fmla="*/ 457220 h 914442"/>
                <a:gd name="connsiteX1" fmla="*/ 457200 w 711200"/>
                <a:gd name="connsiteY1" fmla="*/ 20 h 914442"/>
                <a:gd name="connsiteX2" fmla="*/ 711200 w 711200"/>
                <a:gd name="connsiteY2" fmla="*/ 471734 h 914442"/>
                <a:gd name="connsiteX3" fmla="*/ 457200 w 711200"/>
                <a:gd name="connsiteY3" fmla="*/ 914420 h 914442"/>
                <a:gd name="connsiteX4" fmla="*/ 0 w 711200"/>
                <a:gd name="connsiteY4" fmla="*/ 457220 h 914442"/>
                <a:gd name="connsiteX0" fmla="*/ 0 w 711200"/>
                <a:gd name="connsiteY0" fmla="*/ 457220 h 915011"/>
                <a:gd name="connsiteX1" fmla="*/ 457200 w 711200"/>
                <a:gd name="connsiteY1" fmla="*/ 20 h 915011"/>
                <a:gd name="connsiteX2" fmla="*/ 711200 w 711200"/>
                <a:gd name="connsiteY2" fmla="*/ 471734 h 915011"/>
                <a:gd name="connsiteX3" fmla="*/ 457200 w 711200"/>
                <a:gd name="connsiteY3" fmla="*/ 914420 h 915011"/>
                <a:gd name="connsiteX4" fmla="*/ 0 w 711200"/>
                <a:gd name="connsiteY4" fmla="*/ 457220 h 915011"/>
                <a:gd name="connsiteX0" fmla="*/ 1118 w 712318"/>
                <a:gd name="connsiteY0" fmla="*/ 428641 h 886248"/>
                <a:gd name="connsiteX1" fmla="*/ 575793 w 712318"/>
                <a:gd name="connsiteY1" fmla="*/ 16 h 886248"/>
                <a:gd name="connsiteX2" fmla="*/ 712318 w 712318"/>
                <a:gd name="connsiteY2" fmla="*/ 443155 h 886248"/>
                <a:gd name="connsiteX3" fmla="*/ 458318 w 712318"/>
                <a:gd name="connsiteY3" fmla="*/ 885841 h 886248"/>
                <a:gd name="connsiteX4" fmla="*/ 1118 w 712318"/>
                <a:gd name="connsiteY4" fmla="*/ 428641 h 886248"/>
                <a:gd name="connsiteX0" fmla="*/ 22253 w 733453"/>
                <a:gd name="connsiteY0" fmla="*/ 428655 h 886548"/>
                <a:gd name="connsiteX1" fmla="*/ 596928 w 733453"/>
                <a:gd name="connsiteY1" fmla="*/ 30 h 886548"/>
                <a:gd name="connsiteX2" fmla="*/ 733453 w 733453"/>
                <a:gd name="connsiteY2" fmla="*/ 443169 h 886548"/>
                <a:gd name="connsiteX3" fmla="*/ 479453 w 733453"/>
                <a:gd name="connsiteY3" fmla="*/ 885855 h 886548"/>
                <a:gd name="connsiteX4" fmla="*/ 22253 w 733453"/>
                <a:gd name="connsiteY4" fmla="*/ 428655 h 886548"/>
                <a:gd name="connsiteX0" fmla="*/ 16433 w 610144"/>
                <a:gd name="connsiteY0" fmla="*/ 428655 h 885877"/>
                <a:gd name="connsiteX1" fmla="*/ 591108 w 610144"/>
                <a:gd name="connsiteY1" fmla="*/ 30 h 885877"/>
                <a:gd name="connsiteX2" fmla="*/ 483158 w 610144"/>
                <a:gd name="connsiteY2" fmla="*/ 443169 h 885877"/>
                <a:gd name="connsiteX3" fmla="*/ 473633 w 610144"/>
                <a:gd name="connsiteY3" fmla="*/ 885855 h 885877"/>
                <a:gd name="connsiteX4" fmla="*/ 16433 w 610144"/>
                <a:gd name="connsiteY4" fmla="*/ 428655 h 885877"/>
                <a:gd name="connsiteX0" fmla="*/ 16433 w 618309"/>
                <a:gd name="connsiteY0" fmla="*/ 457361 h 914583"/>
                <a:gd name="connsiteX1" fmla="*/ 591108 w 618309"/>
                <a:gd name="connsiteY1" fmla="*/ 28736 h 914583"/>
                <a:gd name="connsiteX2" fmla="*/ 483158 w 618309"/>
                <a:gd name="connsiteY2" fmla="*/ 471875 h 914583"/>
                <a:gd name="connsiteX3" fmla="*/ 473633 w 618309"/>
                <a:gd name="connsiteY3" fmla="*/ 914561 h 914583"/>
                <a:gd name="connsiteX4" fmla="*/ 16433 w 618309"/>
                <a:gd name="connsiteY4" fmla="*/ 457361 h 914583"/>
                <a:gd name="connsiteX0" fmla="*/ 19657 w 621533"/>
                <a:gd name="connsiteY0" fmla="*/ 457361 h 946111"/>
                <a:gd name="connsiteX1" fmla="*/ 594332 w 621533"/>
                <a:gd name="connsiteY1" fmla="*/ 28736 h 946111"/>
                <a:gd name="connsiteX2" fmla="*/ 486382 w 621533"/>
                <a:gd name="connsiteY2" fmla="*/ 471875 h 946111"/>
                <a:gd name="connsiteX3" fmla="*/ 476857 w 621533"/>
                <a:gd name="connsiteY3" fmla="*/ 914561 h 946111"/>
                <a:gd name="connsiteX4" fmla="*/ 19657 w 621533"/>
                <a:gd name="connsiteY4" fmla="*/ 457361 h 94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533" h="946111">
                  <a:moveTo>
                    <a:pt x="19657" y="457361"/>
                  </a:moveTo>
                  <a:cubicBezTo>
                    <a:pt x="131311" y="170024"/>
                    <a:pt x="494320" y="-87983"/>
                    <a:pt x="594332" y="28736"/>
                  </a:cubicBezTo>
                  <a:cubicBezTo>
                    <a:pt x="694344" y="145455"/>
                    <a:pt x="486382" y="219370"/>
                    <a:pt x="486382" y="471875"/>
                  </a:cubicBezTo>
                  <a:cubicBezTo>
                    <a:pt x="486382" y="724380"/>
                    <a:pt x="653069" y="783630"/>
                    <a:pt x="476857" y="914561"/>
                  </a:cubicBezTo>
                  <a:cubicBezTo>
                    <a:pt x="300645" y="1045492"/>
                    <a:pt x="-91997" y="744698"/>
                    <a:pt x="19657" y="457361"/>
                  </a:cubicBezTo>
                  <a:close/>
                </a:path>
              </a:pathLst>
            </a:custGeom>
            <a:solidFill>
              <a:srgbClr val="4A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191421" y="1582422"/>
              <a:ext cx="323037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latin typeface="问藏书房" pitchFamily="2" charset="-122"/>
                  <a:ea typeface="问藏书房" pitchFamily="2" charset="-122"/>
                </a:rPr>
                <a:t>单击此处添加标题文本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410083" y="1519283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695178" y="1942236"/>
            <a:ext cx="4498103" cy="921065"/>
            <a:chOff x="2923690" y="1232739"/>
            <a:chExt cx="4498103" cy="921065"/>
          </a:xfrm>
        </p:grpSpPr>
        <p:sp>
          <p:nvSpPr>
            <p:cNvPr id="35" name="椭圆 34"/>
            <p:cNvSpPr/>
            <p:nvPr/>
          </p:nvSpPr>
          <p:spPr>
            <a:xfrm>
              <a:off x="2923690" y="1362694"/>
              <a:ext cx="614122" cy="614122"/>
            </a:xfrm>
            <a:prstGeom prst="ellipse">
              <a:avLst/>
            </a:prstGeom>
            <a:noFill/>
            <a:ln w="25400">
              <a:solidFill>
                <a:srgbClr val="C9B5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2"/>
            <p:cNvSpPr/>
            <p:nvPr/>
          </p:nvSpPr>
          <p:spPr>
            <a:xfrm rot="1664329">
              <a:off x="3219923" y="1232739"/>
              <a:ext cx="769428" cy="921065"/>
            </a:xfrm>
            <a:custGeom>
              <a:avLst/>
              <a:gdLst>
                <a:gd name="connsiteX0" fmla="*/ 0 w 914400"/>
                <a:gd name="connsiteY0" fmla="*/ 457200 h 914400"/>
                <a:gd name="connsiteX1" fmla="*/ 457200 w 914400"/>
                <a:gd name="connsiteY1" fmla="*/ 0 h 914400"/>
                <a:gd name="connsiteX2" fmla="*/ 914400 w 914400"/>
                <a:gd name="connsiteY2" fmla="*/ 457200 h 914400"/>
                <a:gd name="connsiteX3" fmla="*/ 457200 w 914400"/>
                <a:gd name="connsiteY3" fmla="*/ 914400 h 914400"/>
                <a:gd name="connsiteX4" fmla="*/ 0 w 914400"/>
                <a:gd name="connsiteY4" fmla="*/ 457200 h 914400"/>
                <a:gd name="connsiteX0" fmla="*/ 0 w 711200"/>
                <a:gd name="connsiteY0" fmla="*/ 457220 h 914442"/>
                <a:gd name="connsiteX1" fmla="*/ 457200 w 711200"/>
                <a:gd name="connsiteY1" fmla="*/ 20 h 914442"/>
                <a:gd name="connsiteX2" fmla="*/ 711200 w 711200"/>
                <a:gd name="connsiteY2" fmla="*/ 471734 h 914442"/>
                <a:gd name="connsiteX3" fmla="*/ 457200 w 711200"/>
                <a:gd name="connsiteY3" fmla="*/ 914420 h 914442"/>
                <a:gd name="connsiteX4" fmla="*/ 0 w 711200"/>
                <a:gd name="connsiteY4" fmla="*/ 457220 h 914442"/>
                <a:gd name="connsiteX0" fmla="*/ 0 w 711200"/>
                <a:gd name="connsiteY0" fmla="*/ 457220 h 915011"/>
                <a:gd name="connsiteX1" fmla="*/ 457200 w 711200"/>
                <a:gd name="connsiteY1" fmla="*/ 20 h 915011"/>
                <a:gd name="connsiteX2" fmla="*/ 711200 w 711200"/>
                <a:gd name="connsiteY2" fmla="*/ 471734 h 915011"/>
                <a:gd name="connsiteX3" fmla="*/ 457200 w 711200"/>
                <a:gd name="connsiteY3" fmla="*/ 914420 h 915011"/>
                <a:gd name="connsiteX4" fmla="*/ 0 w 711200"/>
                <a:gd name="connsiteY4" fmla="*/ 457220 h 915011"/>
                <a:gd name="connsiteX0" fmla="*/ 1118 w 712318"/>
                <a:gd name="connsiteY0" fmla="*/ 428641 h 886248"/>
                <a:gd name="connsiteX1" fmla="*/ 575793 w 712318"/>
                <a:gd name="connsiteY1" fmla="*/ 16 h 886248"/>
                <a:gd name="connsiteX2" fmla="*/ 712318 w 712318"/>
                <a:gd name="connsiteY2" fmla="*/ 443155 h 886248"/>
                <a:gd name="connsiteX3" fmla="*/ 458318 w 712318"/>
                <a:gd name="connsiteY3" fmla="*/ 885841 h 886248"/>
                <a:gd name="connsiteX4" fmla="*/ 1118 w 712318"/>
                <a:gd name="connsiteY4" fmla="*/ 428641 h 886248"/>
                <a:gd name="connsiteX0" fmla="*/ 22253 w 733453"/>
                <a:gd name="connsiteY0" fmla="*/ 428655 h 886548"/>
                <a:gd name="connsiteX1" fmla="*/ 596928 w 733453"/>
                <a:gd name="connsiteY1" fmla="*/ 30 h 886548"/>
                <a:gd name="connsiteX2" fmla="*/ 733453 w 733453"/>
                <a:gd name="connsiteY2" fmla="*/ 443169 h 886548"/>
                <a:gd name="connsiteX3" fmla="*/ 479453 w 733453"/>
                <a:gd name="connsiteY3" fmla="*/ 885855 h 886548"/>
                <a:gd name="connsiteX4" fmla="*/ 22253 w 733453"/>
                <a:gd name="connsiteY4" fmla="*/ 428655 h 886548"/>
                <a:gd name="connsiteX0" fmla="*/ 16433 w 610144"/>
                <a:gd name="connsiteY0" fmla="*/ 428655 h 885877"/>
                <a:gd name="connsiteX1" fmla="*/ 591108 w 610144"/>
                <a:gd name="connsiteY1" fmla="*/ 30 h 885877"/>
                <a:gd name="connsiteX2" fmla="*/ 483158 w 610144"/>
                <a:gd name="connsiteY2" fmla="*/ 443169 h 885877"/>
                <a:gd name="connsiteX3" fmla="*/ 473633 w 610144"/>
                <a:gd name="connsiteY3" fmla="*/ 885855 h 885877"/>
                <a:gd name="connsiteX4" fmla="*/ 16433 w 610144"/>
                <a:gd name="connsiteY4" fmla="*/ 428655 h 885877"/>
                <a:gd name="connsiteX0" fmla="*/ 16433 w 618309"/>
                <a:gd name="connsiteY0" fmla="*/ 457361 h 914583"/>
                <a:gd name="connsiteX1" fmla="*/ 591108 w 618309"/>
                <a:gd name="connsiteY1" fmla="*/ 28736 h 914583"/>
                <a:gd name="connsiteX2" fmla="*/ 483158 w 618309"/>
                <a:gd name="connsiteY2" fmla="*/ 471875 h 914583"/>
                <a:gd name="connsiteX3" fmla="*/ 473633 w 618309"/>
                <a:gd name="connsiteY3" fmla="*/ 914561 h 914583"/>
                <a:gd name="connsiteX4" fmla="*/ 16433 w 618309"/>
                <a:gd name="connsiteY4" fmla="*/ 457361 h 914583"/>
                <a:gd name="connsiteX0" fmla="*/ 19657 w 621533"/>
                <a:gd name="connsiteY0" fmla="*/ 457361 h 946111"/>
                <a:gd name="connsiteX1" fmla="*/ 594332 w 621533"/>
                <a:gd name="connsiteY1" fmla="*/ 28736 h 946111"/>
                <a:gd name="connsiteX2" fmla="*/ 486382 w 621533"/>
                <a:gd name="connsiteY2" fmla="*/ 471875 h 946111"/>
                <a:gd name="connsiteX3" fmla="*/ 476857 w 621533"/>
                <a:gd name="connsiteY3" fmla="*/ 914561 h 946111"/>
                <a:gd name="connsiteX4" fmla="*/ 19657 w 621533"/>
                <a:gd name="connsiteY4" fmla="*/ 457361 h 94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533" h="946111">
                  <a:moveTo>
                    <a:pt x="19657" y="457361"/>
                  </a:moveTo>
                  <a:cubicBezTo>
                    <a:pt x="131311" y="170024"/>
                    <a:pt x="494320" y="-87983"/>
                    <a:pt x="594332" y="28736"/>
                  </a:cubicBezTo>
                  <a:cubicBezTo>
                    <a:pt x="694344" y="145455"/>
                    <a:pt x="486382" y="219370"/>
                    <a:pt x="486382" y="471875"/>
                  </a:cubicBezTo>
                  <a:cubicBezTo>
                    <a:pt x="486382" y="724380"/>
                    <a:pt x="653069" y="783630"/>
                    <a:pt x="476857" y="914561"/>
                  </a:cubicBezTo>
                  <a:cubicBezTo>
                    <a:pt x="300645" y="1045492"/>
                    <a:pt x="-91997" y="744698"/>
                    <a:pt x="19657" y="457361"/>
                  </a:cubicBezTo>
                  <a:close/>
                </a:path>
              </a:pathLst>
            </a:custGeom>
            <a:solidFill>
              <a:srgbClr val="4A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191421" y="1582422"/>
              <a:ext cx="323037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latin typeface="问藏书房" pitchFamily="2" charset="-122"/>
                  <a:ea typeface="问藏书房" pitchFamily="2" charset="-122"/>
                </a:rPr>
                <a:t>单击此处添加标题文本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410083" y="1519283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695178" y="2945536"/>
            <a:ext cx="4498103" cy="921065"/>
            <a:chOff x="2923690" y="1232739"/>
            <a:chExt cx="4498103" cy="921065"/>
          </a:xfrm>
        </p:grpSpPr>
        <p:sp>
          <p:nvSpPr>
            <p:cNvPr id="42" name="椭圆 41"/>
            <p:cNvSpPr/>
            <p:nvPr/>
          </p:nvSpPr>
          <p:spPr>
            <a:xfrm>
              <a:off x="2923690" y="1362694"/>
              <a:ext cx="614122" cy="614122"/>
            </a:xfrm>
            <a:prstGeom prst="ellipse">
              <a:avLst/>
            </a:prstGeom>
            <a:noFill/>
            <a:ln w="25400">
              <a:solidFill>
                <a:srgbClr val="C9B5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2"/>
            <p:cNvSpPr/>
            <p:nvPr/>
          </p:nvSpPr>
          <p:spPr>
            <a:xfrm rot="1664329">
              <a:off x="3219923" y="1232739"/>
              <a:ext cx="769428" cy="921065"/>
            </a:xfrm>
            <a:custGeom>
              <a:avLst/>
              <a:gdLst>
                <a:gd name="connsiteX0" fmla="*/ 0 w 914400"/>
                <a:gd name="connsiteY0" fmla="*/ 457200 h 914400"/>
                <a:gd name="connsiteX1" fmla="*/ 457200 w 914400"/>
                <a:gd name="connsiteY1" fmla="*/ 0 h 914400"/>
                <a:gd name="connsiteX2" fmla="*/ 914400 w 914400"/>
                <a:gd name="connsiteY2" fmla="*/ 457200 h 914400"/>
                <a:gd name="connsiteX3" fmla="*/ 457200 w 914400"/>
                <a:gd name="connsiteY3" fmla="*/ 914400 h 914400"/>
                <a:gd name="connsiteX4" fmla="*/ 0 w 914400"/>
                <a:gd name="connsiteY4" fmla="*/ 457200 h 914400"/>
                <a:gd name="connsiteX0" fmla="*/ 0 w 711200"/>
                <a:gd name="connsiteY0" fmla="*/ 457220 h 914442"/>
                <a:gd name="connsiteX1" fmla="*/ 457200 w 711200"/>
                <a:gd name="connsiteY1" fmla="*/ 20 h 914442"/>
                <a:gd name="connsiteX2" fmla="*/ 711200 w 711200"/>
                <a:gd name="connsiteY2" fmla="*/ 471734 h 914442"/>
                <a:gd name="connsiteX3" fmla="*/ 457200 w 711200"/>
                <a:gd name="connsiteY3" fmla="*/ 914420 h 914442"/>
                <a:gd name="connsiteX4" fmla="*/ 0 w 711200"/>
                <a:gd name="connsiteY4" fmla="*/ 457220 h 914442"/>
                <a:gd name="connsiteX0" fmla="*/ 0 w 711200"/>
                <a:gd name="connsiteY0" fmla="*/ 457220 h 915011"/>
                <a:gd name="connsiteX1" fmla="*/ 457200 w 711200"/>
                <a:gd name="connsiteY1" fmla="*/ 20 h 915011"/>
                <a:gd name="connsiteX2" fmla="*/ 711200 w 711200"/>
                <a:gd name="connsiteY2" fmla="*/ 471734 h 915011"/>
                <a:gd name="connsiteX3" fmla="*/ 457200 w 711200"/>
                <a:gd name="connsiteY3" fmla="*/ 914420 h 915011"/>
                <a:gd name="connsiteX4" fmla="*/ 0 w 711200"/>
                <a:gd name="connsiteY4" fmla="*/ 457220 h 915011"/>
                <a:gd name="connsiteX0" fmla="*/ 1118 w 712318"/>
                <a:gd name="connsiteY0" fmla="*/ 428641 h 886248"/>
                <a:gd name="connsiteX1" fmla="*/ 575793 w 712318"/>
                <a:gd name="connsiteY1" fmla="*/ 16 h 886248"/>
                <a:gd name="connsiteX2" fmla="*/ 712318 w 712318"/>
                <a:gd name="connsiteY2" fmla="*/ 443155 h 886248"/>
                <a:gd name="connsiteX3" fmla="*/ 458318 w 712318"/>
                <a:gd name="connsiteY3" fmla="*/ 885841 h 886248"/>
                <a:gd name="connsiteX4" fmla="*/ 1118 w 712318"/>
                <a:gd name="connsiteY4" fmla="*/ 428641 h 886248"/>
                <a:gd name="connsiteX0" fmla="*/ 22253 w 733453"/>
                <a:gd name="connsiteY0" fmla="*/ 428655 h 886548"/>
                <a:gd name="connsiteX1" fmla="*/ 596928 w 733453"/>
                <a:gd name="connsiteY1" fmla="*/ 30 h 886548"/>
                <a:gd name="connsiteX2" fmla="*/ 733453 w 733453"/>
                <a:gd name="connsiteY2" fmla="*/ 443169 h 886548"/>
                <a:gd name="connsiteX3" fmla="*/ 479453 w 733453"/>
                <a:gd name="connsiteY3" fmla="*/ 885855 h 886548"/>
                <a:gd name="connsiteX4" fmla="*/ 22253 w 733453"/>
                <a:gd name="connsiteY4" fmla="*/ 428655 h 886548"/>
                <a:gd name="connsiteX0" fmla="*/ 16433 w 610144"/>
                <a:gd name="connsiteY0" fmla="*/ 428655 h 885877"/>
                <a:gd name="connsiteX1" fmla="*/ 591108 w 610144"/>
                <a:gd name="connsiteY1" fmla="*/ 30 h 885877"/>
                <a:gd name="connsiteX2" fmla="*/ 483158 w 610144"/>
                <a:gd name="connsiteY2" fmla="*/ 443169 h 885877"/>
                <a:gd name="connsiteX3" fmla="*/ 473633 w 610144"/>
                <a:gd name="connsiteY3" fmla="*/ 885855 h 885877"/>
                <a:gd name="connsiteX4" fmla="*/ 16433 w 610144"/>
                <a:gd name="connsiteY4" fmla="*/ 428655 h 885877"/>
                <a:gd name="connsiteX0" fmla="*/ 16433 w 618309"/>
                <a:gd name="connsiteY0" fmla="*/ 457361 h 914583"/>
                <a:gd name="connsiteX1" fmla="*/ 591108 w 618309"/>
                <a:gd name="connsiteY1" fmla="*/ 28736 h 914583"/>
                <a:gd name="connsiteX2" fmla="*/ 483158 w 618309"/>
                <a:gd name="connsiteY2" fmla="*/ 471875 h 914583"/>
                <a:gd name="connsiteX3" fmla="*/ 473633 w 618309"/>
                <a:gd name="connsiteY3" fmla="*/ 914561 h 914583"/>
                <a:gd name="connsiteX4" fmla="*/ 16433 w 618309"/>
                <a:gd name="connsiteY4" fmla="*/ 457361 h 914583"/>
                <a:gd name="connsiteX0" fmla="*/ 19657 w 621533"/>
                <a:gd name="connsiteY0" fmla="*/ 457361 h 946111"/>
                <a:gd name="connsiteX1" fmla="*/ 594332 w 621533"/>
                <a:gd name="connsiteY1" fmla="*/ 28736 h 946111"/>
                <a:gd name="connsiteX2" fmla="*/ 486382 w 621533"/>
                <a:gd name="connsiteY2" fmla="*/ 471875 h 946111"/>
                <a:gd name="connsiteX3" fmla="*/ 476857 w 621533"/>
                <a:gd name="connsiteY3" fmla="*/ 914561 h 946111"/>
                <a:gd name="connsiteX4" fmla="*/ 19657 w 621533"/>
                <a:gd name="connsiteY4" fmla="*/ 457361 h 94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533" h="946111">
                  <a:moveTo>
                    <a:pt x="19657" y="457361"/>
                  </a:moveTo>
                  <a:cubicBezTo>
                    <a:pt x="131311" y="170024"/>
                    <a:pt x="494320" y="-87983"/>
                    <a:pt x="594332" y="28736"/>
                  </a:cubicBezTo>
                  <a:cubicBezTo>
                    <a:pt x="694344" y="145455"/>
                    <a:pt x="486382" y="219370"/>
                    <a:pt x="486382" y="471875"/>
                  </a:cubicBezTo>
                  <a:cubicBezTo>
                    <a:pt x="486382" y="724380"/>
                    <a:pt x="653069" y="783630"/>
                    <a:pt x="476857" y="914561"/>
                  </a:cubicBezTo>
                  <a:cubicBezTo>
                    <a:pt x="300645" y="1045492"/>
                    <a:pt x="-91997" y="744698"/>
                    <a:pt x="19657" y="457361"/>
                  </a:cubicBezTo>
                  <a:close/>
                </a:path>
              </a:pathLst>
            </a:custGeom>
            <a:solidFill>
              <a:srgbClr val="4A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4191421" y="1582422"/>
              <a:ext cx="323037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latin typeface="问藏书房" pitchFamily="2" charset="-122"/>
                  <a:ea typeface="问藏书房" pitchFamily="2" charset="-122"/>
                </a:rPr>
                <a:t>单击此处添加标题文本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410083" y="1519283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695178" y="3948836"/>
            <a:ext cx="4498103" cy="921065"/>
            <a:chOff x="2923690" y="1232739"/>
            <a:chExt cx="4498103" cy="921065"/>
          </a:xfrm>
        </p:grpSpPr>
        <p:sp>
          <p:nvSpPr>
            <p:cNvPr id="47" name="椭圆 46"/>
            <p:cNvSpPr/>
            <p:nvPr/>
          </p:nvSpPr>
          <p:spPr>
            <a:xfrm>
              <a:off x="2923690" y="1362694"/>
              <a:ext cx="614122" cy="614122"/>
            </a:xfrm>
            <a:prstGeom prst="ellipse">
              <a:avLst/>
            </a:prstGeom>
            <a:noFill/>
            <a:ln w="25400">
              <a:solidFill>
                <a:srgbClr val="C9B5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2"/>
            <p:cNvSpPr/>
            <p:nvPr/>
          </p:nvSpPr>
          <p:spPr>
            <a:xfrm rot="1664329">
              <a:off x="3219923" y="1232739"/>
              <a:ext cx="769428" cy="921065"/>
            </a:xfrm>
            <a:custGeom>
              <a:avLst/>
              <a:gdLst>
                <a:gd name="connsiteX0" fmla="*/ 0 w 914400"/>
                <a:gd name="connsiteY0" fmla="*/ 457200 h 914400"/>
                <a:gd name="connsiteX1" fmla="*/ 457200 w 914400"/>
                <a:gd name="connsiteY1" fmla="*/ 0 h 914400"/>
                <a:gd name="connsiteX2" fmla="*/ 914400 w 914400"/>
                <a:gd name="connsiteY2" fmla="*/ 457200 h 914400"/>
                <a:gd name="connsiteX3" fmla="*/ 457200 w 914400"/>
                <a:gd name="connsiteY3" fmla="*/ 914400 h 914400"/>
                <a:gd name="connsiteX4" fmla="*/ 0 w 914400"/>
                <a:gd name="connsiteY4" fmla="*/ 457200 h 914400"/>
                <a:gd name="connsiteX0" fmla="*/ 0 w 711200"/>
                <a:gd name="connsiteY0" fmla="*/ 457220 h 914442"/>
                <a:gd name="connsiteX1" fmla="*/ 457200 w 711200"/>
                <a:gd name="connsiteY1" fmla="*/ 20 h 914442"/>
                <a:gd name="connsiteX2" fmla="*/ 711200 w 711200"/>
                <a:gd name="connsiteY2" fmla="*/ 471734 h 914442"/>
                <a:gd name="connsiteX3" fmla="*/ 457200 w 711200"/>
                <a:gd name="connsiteY3" fmla="*/ 914420 h 914442"/>
                <a:gd name="connsiteX4" fmla="*/ 0 w 711200"/>
                <a:gd name="connsiteY4" fmla="*/ 457220 h 914442"/>
                <a:gd name="connsiteX0" fmla="*/ 0 w 711200"/>
                <a:gd name="connsiteY0" fmla="*/ 457220 h 915011"/>
                <a:gd name="connsiteX1" fmla="*/ 457200 w 711200"/>
                <a:gd name="connsiteY1" fmla="*/ 20 h 915011"/>
                <a:gd name="connsiteX2" fmla="*/ 711200 w 711200"/>
                <a:gd name="connsiteY2" fmla="*/ 471734 h 915011"/>
                <a:gd name="connsiteX3" fmla="*/ 457200 w 711200"/>
                <a:gd name="connsiteY3" fmla="*/ 914420 h 915011"/>
                <a:gd name="connsiteX4" fmla="*/ 0 w 711200"/>
                <a:gd name="connsiteY4" fmla="*/ 457220 h 915011"/>
                <a:gd name="connsiteX0" fmla="*/ 1118 w 712318"/>
                <a:gd name="connsiteY0" fmla="*/ 428641 h 886248"/>
                <a:gd name="connsiteX1" fmla="*/ 575793 w 712318"/>
                <a:gd name="connsiteY1" fmla="*/ 16 h 886248"/>
                <a:gd name="connsiteX2" fmla="*/ 712318 w 712318"/>
                <a:gd name="connsiteY2" fmla="*/ 443155 h 886248"/>
                <a:gd name="connsiteX3" fmla="*/ 458318 w 712318"/>
                <a:gd name="connsiteY3" fmla="*/ 885841 h 886248"/>
                <a:gd name="connsiteX4" fmla="*/ 1118 w 712318"/>
                <a:gd name="connsiteY4" fmla="*/ 428641 h 886248"/>
                <a:gd name="connsiteX0" fmla="*/ 22253 w 733453"/>
                <a:gd name="connsiteY0" fmla="*/ 428655 h 886548"/>
                <a:gd name="connsiteX1" fmla="*/ 596928 w 733453"/>
                <a:gd name="connsiteY1" fmla="*/ 30 h 886548"/>
                <a:gd name="connsiteX2" fmla="*/ 733453 w 733453"/>
                <a:gd name="connsiteY2" fmla="*/ 443169 h 886548"/>
                <a:gd name="connsiteX3" fmla="*/ 479453 w 733453"/>
                <a:gd name="connsiteY3" fmla="*/ 885855 h 886548"/>
                <a:gd name="connsiteX4" fmla="*/ 22253 w 733453"/>
                <a:gd name="connsiteY4" fmla="*/ 428655 h 886548"/>
                <a:gd name="connsiteX0" fmla="*/ 16433 w 610144"/>
                <a:gd name="connsiteY0" fmla="*/ 428655 h 885877"/>
                <a:gd name="connsiteX1" fmla="*/ 591108 w 610144"/>
                <a:gd name="connsiteY1" fmla="*/ 30 h 885877"/>
                <a:gd name="connsiteX2" fmla="*/ 483158 w 610144"/>
                <a:gd name="connsiteY2" fmla="*/ 443169 h 885877"/>
                <a:gd name="connsiteX3" fmla="*/ 473633 w 610144"/>
                <a:gd name="connsiteY3" fmla="*/ 885855 h 885877"/>
                <a:gd name="connsiteX4" fmla="*/ 16433 w 610144"/>
                <a:gd name="connsiteY4" fmla="*/ 428655 h 885877"/>
                <a:gd name="connsiteX0" fmla="*/ 16433 w 618309"/>
                <a:gd name="connsiteY0" fmla="*/ 457361 h 914583"/>
                <a:gd name="connsiteX1" fmla="*/ 591108 w 618309"/>
                <a:gd name="connsiteY1" fmla="*/ 28736 h 914583"/>
                <a:gd name="connsiteX2" fmla="*/ 483158 w 618309"/>
                <a:gd name="connsiteY2" fmla="*/ 471875 h 914583"/>
                <a:gd name="connsiteX3" fmla="*/ 473633 w 618309"/>
                <a:gd name="connsiteY3" fmla="*/ 914561 h 914583"/>
                <a:gd name="connsiteX4" fmla="*/ 16433 w 618309"/>
                <a:gd name="connsiteY4" fmla="*/ 457361 h 914583"/>
                <a:gd name="connsiteX0" fmla="*/ 19657 w 621533"/>
                <a:gd name="connsiteY0" fmla="*/ 457361 h 946111"/>
                <a:gd name="connsiteX1" fmla="*/ 594332 w 621533"/>
                <a:gd name="connsiteY1" fmla="*/ 28736 h 946111"/>
                <a:gd name="connsiteX2" fmla="*/ 486382 w 621533"/>
                <a:gd name="connsiteY2" fmla="*/ 471875 h 946111"/>
                <a:gd name="connsiteX3" fmla="*/ 476857 w 621533"/>
                <a:gd name="connsiteY3" fmla="*/ 914561 h 946111"/>
                <a:gd name="connsiteX4" fmla="*/ 19657 w 621533"/>
                <a:gd name="connsiteY4" fmla="*/ 457361 h 946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533" h="946111">
                  <a:moveTo>
                    <a:pt x="19657" y="457361"/>
                  </a:moveTo>
                  <a:cubicBezTo>
                    <a:pt x="131311" y="170024"/>
                    <a:pt x="494320" y="-87983"/>
                    <a:pt x="594332" y="28736"/>
                  </a:cubicBezTo>
                  <a:cubicBezTo>
                    <a:pt x="694344" y="145455"/>
                    <a:pt x="486382" y="219370"/>
                    <a:pt x="486382" y="471875"/>
                  </a:cubicBezTo>
                  <a:cubicBezTo>
                    <a:pt x="486382" y="724380"/>
                    <a:pt x="653069" y="783630"/>
                    <a:pt x="476857" y="914561"/>
                  </a:cubicBezTo>
                  <a:cubicBezTo>
                    <a:pt x="300645" y="1045492"/>
                    <a:pt x="-91997" y="744698"/>
                    <a:pt x="19657" y="457361"/>
                  </a:cubicBezTo>
                  <a:close/>
                </a:path>
              </a:pathLst>
            </a:custGeom>
            <a:solidFill>
              <a:srgbClr val="4A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191421" y="1582422"/>
              <a:ext cx="323037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latin typeface="问藏书房" pitchFamily="2" charset="-122"/>
                  <a:ea typeface="问藏书房" pitchFamily="2" charset="-122"/>
                </a:rPr>
                <a:t>单击此处添加标题文本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410083" y="1519283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1" name="任意多边形 50"/>
          <p:cNvSpPr/>
          <p:nvPr/>
        </p:nvSpPr>
        <p:spPr>
          <a:xfrm>
            <a:off x="2656448" y="3838917"/>
            <a:ext cx="9555903" cy="3019083"/>
          </a:xfrm>
          <a:custGeom>
            <a:avLst/>
            <a:gdLst>
              <a:gd name="connsiteX0" fmla="*/ 7514675 w 9555903"/>
              <a:gd name="connsiteY0" fmla="*/ 14 h 3019083"/>
              <a:gd name="connsiteX1" fmla="*/ 9420315 w 9555903"/>
              <a:gd name="connsiteY1" fmla="*/ 277462 h 3019083"/>
              <a:gd name="connsiteX2" fmla="*/ 9555903 w 9555903"/>
              <a:gd name="connsiteY2" fmla="*/ 304494 h 3019083"/>
              <a:gd name="connsiteX3" fmla="*/ 9555903 w 9555903"/>
              <a:gd name="connsiteY3" fmla="*/ 3019083 h 3019083"/>
              <a:gd name="connsiteX4" fmla="*/ 0 w 9555903"/>
              <a:gd name="connsiteY4" fmla="*/ 3019083 h 3019083"/>
              <a:gd name="connsiteX5" fmla="*/ 6049 w 9555903"/>
              <a:gd name="connsiteY5" fmla="*/ 2795618 h 3019083"/>
              <a:gd name="connsiteX6" fmla="*/ 811953 w 9555903"/>
              <a:gd name="connsiteY6" fmla="*/ 1647483 h 3019083"/>
              <a:gd name="connsiteX7" fmla="*/ 5012478 w 9555903"/>
              <a:gd name="connsiteY7" fmla="*/ 1609383 h 3019083"/>
              <a:gd name="connsiteX8" fmla="*/ 7003203 w 9555903"/>
              <a:gd name="connsiteY8" fmla="*/ 56808 h 3019083"/>
              <a:gd name="connsiteX9" fmla="*/ 7514675 w 9555903"/>
              <a:gd name="connsiteY9" fmla="*/ 14 h 3019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555903" h="3019083">
                <a:moveTo>
                  <a:pt x="7514675" y="14"/>
                </a:moveTo>
                <a:cubicBezTo>
                  <a:pt x="8141323" y="-1838"/>
                  <a:pt x="8919551" y="175135"/>
                  <a:pt x="9420315" y="277462"/>
                </a:cubicBezTo>
                <a:lnTo>
                  <a:pt x="9555903" y="304494"/>
                </a:lnTo>
                <a:lnTo>
                  <a:pt x="9555903" y="3019083"/>
                </a:lnTo>
                <a:lnTo>
                  <a:pt x="0" y="3019083"/>
                </a:lnTo>
                <a:lnTo>
                  <a:pt x="6049" y="2795618"/>
                </a:lnTo>
                <a:cubicBezTo>
                  <a:pt x="36261" y="2299053"/>
                  <a:pt x="185685" y="1859415"/>
                  <a:pt x="811953" y="1647483"/>
                </a:cubicBezTo>
                <a:cubicBezTo>
                  <a:pt x="1646978" y="1364908"/>
                  <a:pt x="3980603" y="1874496"/>
                  <a:pt x="5012478" y="1609383"/>
                </a:cubicBezTo>
                <a:cubicBezTo>
                  <a:pt x="6044353" y="1344270"/>
                  <a:pt x="6207866" y="267945"/>
                  <a:pt x="7003203" y="56808"/>
                </a:cubicBezTo>
                <a:cubicBezTo>
                  <a:pt x="7152329" y="17220"/>
                  <a:pt x="7326681" y="570"/>
                  <a:pt x="7514675" y="14"/>
                </a:cubicBezTo>
                <a:close/>
              </a:path>
            </a:pathLst>
          </a:custGeom>
          <a:solidFill>
            <a:srgbClr val="C9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3669778" y="3109331"/>
            <a:ext cx="8928622" cy="3964569"/>
          </a:xfrm>
          <a:custGeom>
            <a:avLst/>
            <a:gdLst>
              <a:gd name="connsiteX0" fmla="*/ 7514675 w 9555903"/>
              <a:gd name="connsiteY0" fmla="*/ 14 h 3019083"/>
              <a:gd name="connsiteX1" fmla="*/ 9420315 w 9555903"/>
              <a:gd name="connsiteY1" fmla="*/ 277462 h 3019083"/>
              <a:gd name="connsiteX2" fmla="*/ 9555903 w 9555903"/>
              <a:gd name="connsiteY2" fmla="*/ 304494 h 3019083"/>
              <a:gd name="connsiteX3" fmla="*/ 9555903 w 9555903"/>
              <a:gd name="connsiteY3" fmla="*/ 3019083 h 3019083"/>
              <a:gd name="connsiteX4" fmla="*/ 0 w 9555903"/>
              <a:gd name="connsiteY4" fmla="*/ 3019083 h 3019083"/>
              <a:gd name="connsiteX5" fmla="*/ 6049 w 9555903"/>
              <a:gd name="connsiteY5" fmla="*/ 2795618 h 3019083"/>
              <a:gd name="connsiteX6" fmla="*/ 811953 w 9555903"/>
              <a:gd name="connsiteY6" fmla="*/ 1647483 h 3019083"/>
              <a:gd name="connsiteX7" fmla="*/ 5012478 w 9555903"/>
              <a:gd name="connsiteY7" fmla="*/ 1609383 h 3019083"/>
              <a:gd name="connsiteX8" fmla="*/ 7003203 w 9555903"/>
              <a:gd name="connsiteY8" fmla="*/ 56808 h 3019083"/>
              <a:gd name="connsiteX9" fmla="*/ 7514675 w 9555903"/>
              <a:gd name="connsiteY9" fmla="*/ 14 h 3019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555903" h="3019083">
                <a:moveTo>
                  <a:pt x="7514675" y="14"/>
                </a:moveTo>
                <a:cubicBezTo>
                  <a:pt x="8141323" y="-1838"/>
                  <a:pt x="8919551" y="175135"/>
                  <a:pt x="9420315" y="277462"/>
                </a:cubicBezTo>
                <a:lnTo>
                  <a:pt x="9555903" y="304494"/>
                </a:lnTo>
                <a:lnTo>
                  <a:pt x="9555903" y="3019083"/>
                </a:lnTo>
                <a:lnTo>
                  <a:pt x="0" y="3019083"/>
                </a:lnTo>
                <a:lnTo>
                  <a:pt x="6049" y="2795618"/>
                </a:lnTo>
                <a:cubicBezTo>
                  <a:pt x="36261" y="2299053"/>
                  <a:pt x="185685" y="1859415"/>
                  <a:pt x="811953" y="1647483"/>
                </a:cubicBezTo>
                <a:cubicBezTo>
                  <a:pt x="1646978" y="1364908"/>
                  <a:pt x="3980603" y="1874496"/>
                  <a:pt x="5012478" y="1609383"/>
                </a:cubicBezTo>
                <a:cubicBezTo>
                  <a:pt x="6044353" y="1344270"/>
                  <a:pt x="6207866" y="267945"/>
                  <a:pt x="7003203" y="56808"/>
                </a:cubicBezTo>
                <a:cubicBezTo>
                  <a:pt x="7152329" y="17220"/>
                  <a:pt x="7326681" y="570"/>
                  <a:pt x="7514675" y="14"/>
                </a:cubicBezTo>
                <a:close/>
              </a:path>
            </a:pathLst>
          </a:custGeom>
          <a:noFill/>
          <a:ln w="25400">
            <a:solidFill>
              <a:srgbClr val="4A5A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AF9BEE0-5782-486F-B599-31C665F351BC}"/>
              </a:ext>
            </a:extLst>
          </p:cNvPr>
          <p:cNvSpPr txBox="1"/>
          <p:nvPr/>
        </p:nvSpPr>
        <p:spPr>
          <a:xfrm>
            <a:off x="-100561058" y="-54332550"/>
            <a:ext cx="6843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5-1-P-P-T-模  板 网   w w  w.5 1 p p t m   ob an.c o m</a:t>
            </a:r>
          </a:p>
        </p:txBody>
      </p:sp>
    </p:spTree>
    <p:extLst>
      <p:ext uri="{BB962C8B-B14F-4D97-AF65-F5344CB8AC3E}">
        <p14:creationId xmlns:p14="http://schemas.microsoft.com/office/powerpoint/2010/main" val="12329618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-5329" y="4894125"/>
            <a:ext cx="1870784" cy="1963875"/>
          </a:xfrm>
          <a:custGeom>
            <a:avLst/>
            <a:gdLst>
              <a:gd name="connsiteX0" fmla="*/ 1479381 w 1870784"/>
              <a:gd name="connsiteY0" fmla="*/ 9 h 1963875"/>
              <a:gd name="connsiteX1" fmla="*/ 1704975 w 1870784"/>
              <a:gd name="connsiteY1" fmla="*/ 49350 h 1963875"/>
              <a:gd name="connsiteX2" fmla="*/ 1638300 w 1870784"/>
              <a:gd name="connsiteY2" fmla="*/ 1630500 h 1963875"/>
              <a:gd name="connsiteX3" fmla="*/ 1283401 w 1870784"/>
              <a:gd name="connsiteY3" fmla="*/ 1947532 h 1963875"/>
              <a:gd name="connsiteX4" fmla="*/ 1248454 w 1870784"/>
              <a:gd name="connsiteY4" fmla="*/ 1963875 h 1963875"/>
              <a:gd name="connsiteX5" fmla="*/ 0 w 1870784"/>
              <a:gd name="connsiteY5" fmla="*/ 1963875 h 1963875"/>
              <a:gd name="connsiteX6" fmla="*/ 0 w 1870784"/>
              <a:gd name="connsiteY6" fmla="*/ 454716 h 1963875"/>
              <a:gd name="connsiteX7" fmla="*/ 66587 w 1870784"/>
              <a:gd name="connsiteY7" fmla="*/ 426904 h 1963875"/>
              <a:gd name="connsiteX8" fmla="*/ 1479381 w 1870784"/>
              <a:gd name="connsiteY8" fmla="*/ 9 h 196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0784" h="1963875">
                <a:moveTo>
                  <a:pt x="1479381" y="9"/>
                </a:moveTo>
                <a:cubicBezTo>
                  <a:pt x="1570035" y="414"/>
                  <a:pt x="1646337" y="15715"/>
                  <a:pt x="1704975" y="49350"/>
                </a:cubicBezTo>
                <a:cubicBezTo>
                  <a:pt x="2017712" y="228737"/>
                  <a:pt x="1825625" y="1268550"/>
                  <a:pt x="1638300" y="1630500"/>
                </a:cubicBezTo>
                <a:cubicBezTo>
                  <a:pt x="1568053" y="1766231"/>
                  <a:pt x="1434852" y="1867807"/>
                  <a:pt x="1283401" y="1947532"/>
                </a:cubicBezTo>
                <a:lnTo>
                  <a:pt x="1248454" y="1963875"/>
                </a:lnTo>
                <a:lnTo>
                  <a:pt x="0" y="1963875"/>
                </a:lnTo>
                <a:lnTo>
                  <a:pt x="0" y="454716"/>
                </a:lnTo>
                <a:lnTo>
                  <a:pt x="66587" y="426904"/>
                </a:lnTo>
                <a:cubicBezTo>
                  <a:pt x="621627" y="197308"/>
                  <a:pt x="1146981" y="-1477"/>
                  <a:pt x="1479381" y="9"/>
                </a:cubicBezTo>
                <a:close/>
              </a:path>
            </a:pathLst>
          </a:custGeom>
          <a:solidFill>
            <a:srgbClr val="C1CBD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7112847" y="0"/>
            <a:ext cx="5099504" cy="3303386"/>
          </a:xfrm>
          <a:custGeom>
            <a:avLst/>
            <a:gdLst>
              <a:gd name="connsiteX0" fmla="*/ 386040 w 5099504"/>
              <a:gd name="connsiteY0" fmla="*/ 0 h 3303386"/>
              <a:gd name="connsiteX1" fmla="*/ 5099504 w 5099504"/>
              <a:gd name="connsiteY1" fmla="*/ 0 h 3303386"/>
              <a:gd name="connsiteX2" fmla="*/ 5099504 w 5099504"/>
              <a:gd name="connsiteY2" fmla="*/ 3090957 h 3303386"/>
              <a:gd name="connsiteX3" fmla="*/ 5027206 w 5099504"/>
              <a:gd name="connsiteY3" fmla="*/ 3127209 h 3303386"/>
              <a:gd name="connsiteX4" fmla="*/ 4070804 w 5099504"/>
              <a:gd name="connsiteY4" fmla="*/ 3181350 h 3303386"/>
              <a:gd name="connsiteX5" fmla="*/ 3042104 w 5099504"/>
              <a:gd name="connsiteY5" fmla="*/ 1543050 h 3303386"/>
              <a:gd name="connsiteX6" fmla="*/ 394154 w 5099504"/>
              <a:gd name="connsiteY6" fmla="*/ 819150 h 3303386"/>
              <a:gd name="connsiteX7" fmla="*/ 89354 w 5099504"/>
              <a:gd name="connsiteY7" fmla="*/ 190500 h 3303386"/>
              <a:gd name="connsiteX8" fmla="*/ 358808 w 5099504"/>
              <a:gd name="connsiteY8" fmla="*/ 10721 h 330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99504" h="3303386">
                <a:moveTo>
                  <a:pt x="386040" y="0"/>
                </a:moveTo>
                <a:lnTo>
                  <a:pt x="5099504" y="0"/>
                </a:lnTo>
                <a:lnTo>
                  <a:pt x="5099504" y="3090957"/>
                </a:lnTo>
                <a:lnTo>
                  <a:pt x="5027206" y="3127209"/>
                </a:lnTo>
                <a:cubicBezTo>
                  <a:pt x="4703087" y="3285790"/>
                  <a:pt x="4380565" y="3402211"/>
                  <a:pt x="4070804" y="3181350"/>
                </a:cubicBezTo>
                <a:cubicBezTo>
                  <a:pt x="3716792" y="2928938"/>
                  <a:pt x="3654879" y="1936750"/>
                  <a:pt x="3042104" y="1543050"/>
                </a:cubicBezTo>
                <a:cubicBezTo>
                  <a:pt x="2429329" y="1149350"/>
                  <a:pt x="886279" y="1044575"/>
                  <a:pt x="394154" y="819150"/>
                </a:cubicBezTo>
                <a:cubicBezTo>
                  <a:pt x="-97971" y="593725"/>
                  <a:pt x="-37646" y="366713"/>
                  <a:pt x="89354" y="190500"/>
                </a:cubicBezTo>
                <a:cubicBezTo>
                  <a:pt x="136979" y="124421"/>
                  <a:pt x="232825" y="65373"/>
                  <a:pt x="358808" y="10721"/>
                </a:cubicBezTo>
                <a:close/>
              </a:path>
            </a:pathLst>
          </a:custGeom>
          <a:solidFill>
            <a:srgbClr val="C1C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2656448" y="3838917"/>
            <a:ext cx="9555903" cy="3019083"/>
          </a:xfrm>
          <a:custGeom>
            <a:avLst/>
            <a:gdLst>
              <a:gd name="connsiteX0" fmla="*/ 7514675 w 9555903"/>
              <a:gd name="connsiteY0" fmla="*/ 14 h 3019083"/>
              <a:gd name="connsiteX1" fmla="*/ 9420315 w 9555903"/>
              <a:gd name="connsiteY1" fmla="*/ 277462 h 3019083"/>
              <a:gd name="connsiteX2" fmla="*/ 9555903 w 9555903"/>
              <a:gd name="connsiteY2" fmla="*/ 304494 h 3019083"/>
              <a:gd name="connsiteX3" fmla="*/ 9555903 w 9555903"/>
              <a:gd name="connsiteY3" fmla="*/ 3019083 h 3019083"/>
              <a:gd name="connsiteX4" fmla="*/ 0 w 9555903"/>
              <a:gd name="connsiteY4" fmla="*/ 3019083 h 3019083"/>
              <a:gd name="connsiteX5" fmla="*/ 6049 w 9555903"/>
              <a:gd name="connsiteY5" fmla="*/ 2795618 h 3019083"/>
              <a:gd name="connsiteX6" fmla="*/ 811953 w 9555903"/>
              <a:gd name="connsiteY6" fmla="*/ 1647483 h 3019083"/>
              <a:gd name="connsiteX7" fmla="*/ 5012478 w 9555903"/>
              <a:gd name="connsiteY7" fmla="*/ 1609383 h 3019083"/>
              <a:gd name="connsiteX8" fmla="*/ 7003203 w 9555903"/>
              <a:gd name="connsiteY8" fmla="*/ 56808 h 3019083"/>
              <a:gd name="connsiteX9" fmla="*/ 7514675 w 9555903"/>
              <a:gd name="connsiteY9" fmla="*/ 14 h 3019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555903" h="3019083">
                <a:moveTo>
                  <a:pt x="7514675" y="14"/>
                </a:moveTo>
                <a:cubicBezTo>
                  <a:pt x="8141323" y="-1838"/>
                  <a:pt x="8919551" y="175135"/>
                  <a:pt x="9420315" y="277462"/>
                </a:cubicBezTo>
                <a:lnTo>
                  <a:pt x="9555903" y="304494"/>
                </a:lnTo>
                <a:lnTo>
                  <a:pt x="9555903" y="3019083"/>
                </a:lnTo>
                <a:lnTo>
                  <a:pt x="0" y="3019083"/>
                </a:lnTo>
                <a:lnTo>
                  <a:pt x="6049" y="2795618"/>
                </a:lnTo>
                <a:cubicBezTo>
                  <a:pt x="36261" y="2299053"/>
                  <a:pt x="185685" y="1859415"/>
                  <a:pt x="811953" y="1647483"/>
                </a:cubicBezTo>
                <a:cubicBezTo>
                  <a:pt x="1646978" y="1364908"/>
                  <a:pt x="3980603" y="1874496"/>
                  <a:pt x="5012478" y="1609383"/>
                </a:cubicBezTo>
                <a:cubicBezTo>
                  <a:pt x="6044353" y="1344270"/>
                  <a:pt x="6207866" y="267945"/>
                  <a:pt x="7003203" y="56808"/>
                </a:cubicBezTo>
                <a:cubicBezTo>
                  <a:pt x="7152329" y="17220"/>
                  <a:pt x="7326681" y="570"/>
                  <a:pt x="7514675" y="14"/>
                </a:cubicBezTo>
                <a:close/>
              </a:path>
            </a:pathLst>
          </a:custGeom>
          <a:solidFill>
            <a:srgbClr val="C9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-533400"/>
            <a:ext cx="361950" cy="361950"/>
          </a:xfrm>
          <a:prstGeom prst="rect">
            <a:avLst/>
          </a:prstGeom>
          <a:solidFill>
            <a:srgbClr val="4A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1353" y="-533400"/>
            <a:ext cx="361950" cy="361950"/>
          </a:xfrm>
          <a:prstGeom prst="rect">
            <a:avLst/>
          </a:prstGeom>
          <a:solidFill>
            <a:srgbClr val="9286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62706" y="-533400"/>
            <a:ext cx="361950" cy="361950"/>
          </a:xfrm>
          <a:prstGeom prst="rect">
            <a:avLst/>
          </a:prstGeom>
          <a:solidFill>
            <a:srgbClr val="C1C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44059" y="-533400"/>
            <a:ext cx="361950" cy="361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" y="0"/>
            <a:ext cx="5938313" cy="3165318"/>
          </a:xfrm>
          <a:custGeom>
            <a:avLst/>
            <a:gdLst>
              <a:gd name="connsiteX0" fmla="*/ 0 w 5938313"/>
              <a:gd name="connsiteY0" fmla="*/ 0 h 3165318"/>
              <a:gd name="connsiteX1" fmla="*/ 5921904 w 5938313"/>
              <a:gd name="connsiteY1" fmla="*/ 0 h 3165318"/>
              <a:gd name="connsiteX2" fmla="*/ 5931666 w 5938313"/>
              <a:gd name="connsiteY2" fmla="*/ 86143 h 3165318"/>
              <a:gd name="connsiteX3" fmla="*/ 5781675 w 5938313"/>
              <a:gd name="connsiteY3" fmla="*/ 704850 h 3165318"/>
              <a:gd name="connsiteX4" fmla="*/ 4371975 w 5938313"/>
              <a:gd name="connsiteY4" fmla="*/ 1343025 h 3165318"/>
              <a:gd name="connsiteX5" fmla="*/ 2562225 w 5938313"/>
              <a:gd name="connsiteY5" fmla="*/ 742950 h 3165318"/>
              <a:gd name="connsiteX6" fmla="*/ 1019175 w 5938313"/>
              <a:gd name="connsiteY6" fmla="*/ 1476375 h 3165318"/>
              <a:gd name="connsiteX7" fmla="*/ 1295400 w 5938313"/>
              <a:gd name="connsiteY7" fmla="*/ 2657475 h 3165318"/>
              <a:gd name="connsiteX8" fmla="*/ 363253 w 5938313"/>
              <a:gd name="connsiteY8" fmla="*/ 3088890 h 3165318"/>
              <a:gd name="connsiteX9" fmla="*/ 0 w 5938313"/>
              <a:gd name="connsiteY9" fmla="*/ 3165318 h 316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38313" h="3165318">
                <a:moveTo>
                  <a:pt x="0" y="0"/>
                </a:moveTo>
                <a:lnTo>
                  <a:pt x="5921904" y="0"/>
                </a:lnTo>
                <a:lnTo>
                  <a:pt x="5931666" y="86143"/>
                </a:lnTo>
                <a:cubicBezTo>
                  <a:pt x="5949727" y="290984"/>
                  <a:pt x="5940425" y="544116"/>
                  <a:pt x="5781675" y="704850"/>
                </a:cubicBezTo>
                <a:cubicBezTo>
                  <a:pt x="5527675" y="962025"/>
                  <a:pt x="4908550" y="1336675"/>
                  <a:pt x="4371975" y="1343025"/>
                </a:cubicBezTo>
                <a:cubicBezTo>
                  <a:pt x="3835400" y="1349375"/>
                  <a:pt x="3121025" y="720725"/>
                  <a:pt x="2562225" y="742950"/>
                </a:cubicBezTo>
                <a:cubicBezTo>
                  <a:pt x="2003425" y="765175"/>
                  <a:pt x="1230312" y="1157288"/>
                  <a:pt x="1019175" y="1476375"/>
                </a:cubicBezTo>
                <a:cubicBezTo>
                  <a:pt x="808038" y="1795462"/>
                  <a:pt x="1477963" y="2373312"/>
                  <a:pt x="1295400" y="2657475"/>
                </a:cubicBezTo>
                <a:cubicBezTo>
                  <a:pt x="1158479" y="2870597"/>
                  <a:pt x="789831" y="2991296"/>
                  <a:pt x="363253" y="3088890"/>
                </a:cubicBezTo>
                <a:lnTo>
                  <a:pt x="0" y="3165318"/>
                </a:lnTo>
                <a:close/>
              </a:path>
            </a:pathLst>
          </a:custGeom>
          <a:solidFill>
            <a:srgbClr val="4A5A6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-887691" y="-419100"/>
            <a:ext cx="5364441" cy="3226133"/>
          </a:xfrm>
          <a:custGeom>
            <a:avLst/>
            <a:gdLst>
              <a:gd name="connsiteX0" fmla="*/ 68541 w 5364441"/>
              <a:gd name="connsiteY0" fmla="*/ 3105150 h 3226133"/>
              <a:gd name="connsiteX1" fmla="*/ 373341 w 5364441"/>
              <a:gd name="connsiteY1" fmla="*/ 3105150 h 3226133"/>
              <a:gd name="connsiteX2" fmla="*/ 2945091 w 5364441"/>
              <a:gd name="connsiteY2" fmla="*/ 1847850 h 3226133"/>
              <a:gd name="connsiteX3" fmla="*/ 4545291 w 5364441"/>
              <a:gd name="connsiteY3" fmla="*/ 1809750 h 3226133"/>
              <a:gd name="connsiteX4" fmla="*/ 5364441 w 5364441"/>
              <a:gd name="connsiteY4" fmla="*/ 0 h 322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4441" h="3226133">
                <a:moveTo>
                  <a:pt x="68541" y="3105150"/>
                </a:moveTo>
                <a:cubicBezTo>
                  <a:pt x="-18772" y="3209925"/>
                  <a:pt x="-106084" y="3314700"/>
                  <a:pt x="373341" y="3105150"/>
                </a:cubicBezTo>
                <a:cubicBezTo>
                  <a:pt x="852766" y="2895600"/>
                  <a:pt x="2249766" y="2063750"/>
                  <a:pt x="2945091" y="1847850"/>
                </a:cubicBezTo>
                <a:cubicBezTo>
                  <a:pt x="3640416" y="1631950"/>
                  <a:pt x="4142066" y="2117725"/>
                  <a:pt x="4545291" y="1809750"/>
                </a:cubicBezTo>
                <a:cubicBezTo>
                  <a:pt x="4948516" y="1501775"/>
                  <a:pt x="5156478" y="750887"/>
                  <a:pt x="5364441" y="0"/>
                </a:cubicBezTo>
              </a:path>
            </a:pathLst>
          </a:custGeom>
          <a:noFill/>
          <a:ln w="25400">
            <a:solidFill>
              <a:srgbClr val="C9B5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3295650" y="4598067"/>
            <a:ext cx="10382250" cy="2450433"/>
          </a:xfrm>
          <a:custGeom>
            <a:avLst/>
            <a:gdLst>
              <a:gd name="connsiteX0" fmla="*/ 10382250 w 10382250"/>
              <a:gd name="connsiteY0" fmla="*/ 869283 h 2450433"/>
              <a:gd name="connsiteX1" fmla="*/ 8972550 w 10382250"/>
              <a:gd name="connsiteY1" fmla="*/ 659733 h 2450433"/>
              <a:gd name="connsiteX2" fmla="*/ 4457700 w 10382250"/>
              <a:gd name="connsiteY2" fmla="*/ 69183 h 2450433"/>
              <a:gd name="connsiteX3" fmla="*/ 0 w 10382250"/>
              <a:gd name="connsiteY3" fmla="*/ 2450433 h 2450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82250" h="2450433">
                <a:moveTo>
                  <a:pt x="10382250" y="869283"/>
                </a:moveTo>
                <a:cubicBezTo>
                  <a:pt x="10171112" y="831183"/>
                  <a:pt x="8972550" y="659733"/>
                  <a:pt x="8972550" y="659733"/>
                </a:cubicBezTo>
                <a:cubicBezTo>
                  <a:pt x="7985125" y="526383"/>
                  <a:pt x="5953125" y="-229267"/>
                  <a:pt x="4457700" y="69183"/>
                </a:cubicBezTo>
                <a:cubicBezTo>
                  <a:pt x="2962275" y="367633"/>
                  <a:pt x="1481137" y="1409033"/>
                  <a:pt x="0" y="2450433"/>
                </a:cubicBezTo>
              </a:path>
            </a:pathLst>
          </a:custGeom>
          <a:noFill/>
          <a:ln w="25400">
            <a:solidFill>
              <a:srgbClr val="9286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-514350" y="4331330"/>
            <a:ext cx="2998135" cy="3974470"/>
          </a:xfrm>
          <a:custGeom>
            <a:avLst/>
            <a:gdLst>
              <a:gd name="connsiteX0" fmla="*/ 0 w 2998135"/>
              <a:gd name="connsiteY0" fmla="*/ 469270 h 3974470"/>
              <a:gd name="connsiteX1" fmla="*/ 2266950 w 2998135"/>
              <a:gd name="connsiteY1" fmla="*/ 69220 h 3974470"/>
              <a:gd name="connsiteX2" fmla="*/ 2990850 w 2998135"/>
              <a:gd name="connsiteY2" fmla="*/ 1726570 h 3974470"/>
              <a:gd name="connsiteX3" fmla="*/ 1924050 w 2998135"/>
              <a:gd name="connsiteY3" fmla="*/ 3974470 h 3974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8135" h="3974470">
                <a:moveTo>
                  <a:pt x="0" y="469270"/>
                </a:moveTo>
                <a:cubicBezTo>
                  <a:pt x="884237" y="164470"/>
                  <a:pt x="1768475" y="-140330"/>
                  <a:pt x="2266950" y="69220"/>
                </a:cubicBezTo>
                <a:cubicBezTo>
                  <a:pt x="2765425" y="278770"/>
                  <a:pt x="3048000" y="1075695"/>
                  <a:pt x="2990850" y="1726570"/>
                </a:cubicBezTo>
                <a:cubicBezTo>
                  <a:pt x="2933700" y="2377445"/>
                  <a:pt x="2428875" y="3175957"/>
                  <a:pt x="1924050" y="3974470"/>
                </a:cubicBezTo>
              </a:path>
            </a:pathLst>
          </a:custGeom>
          <a:noFill/>
          <a:ln w="25400">
            <a:solidFill>
              <a:srgbClr val="C9B5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8350201" y="-482600"/>
            <a:ext cx="4743499" cy="2806072"/>
          </a:xfrm>
          <a:custGeom>
            <a:avLst/>
            <a:gdLst>
              <a:gd name="connsiteX0" fmla="*/ 171499 w 4743499"/>
              <a:gd name="connsiteY0" fmla="*/ 0 h 2806072"/>
              <a:gd name="connsiteX1" fmla="*/ 107999 w 4743499"/>
              <a:gd name="connsiteY1" fmla="*/ 1943100 h 2806072"/>
              <a:gd name="connsiteX2" fmla="*/ 1428799 w 4743499"/>
              <a:gd name="connsiteY2" fmla="*/ 2781300 h 2806072"/>
              <a:gd name="connsiteX3" fmla="*/ 4743499 w 4743499"/>
              <a:gd name="connsiteY3" fmla="*/ 2501900 h 2806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3499" h="2806072">
                <a:moveTo>
                  <a:pt x="171499" y="0"/>
                </a:moveTo>
                <a:cubicBezTo>
                  <a:pt x="34974" y="739775"/>
                  <a:pt x="-101551" y="1479550"/>
                  <a:pt x="107999" y="1943100"/>
                </a:cubicBezTo>
                <a:cubicBezTo>
                  <a:pt x="317549" y="2406650"/>
                  <a:pt x="656216" y="2688167"/>
                  <a:pt x="1428799" y="2781300"/>
                </a:cubicBezTo>
                <a:cubicBezTo>
                  <a:pt x="2201382" y="2874433"/>
                  <a:pt x="3472440" y="2688166"/>
                  <a:pt x="4743499" y="2501900"/>
                </a:cubicBezTo>
              </a:path>
            </a:pathLst>
          </a:custGeom>
          <a:noFill/>
          <a:ln w="25400">
            <a:solidFill>
              <a:srgbClr val="C9B5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750655" y="1898916"/>
            <a:ext cx="658770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dirty="0">
                <a:latin typeface="问藏书房" pitchFamily="2" charset="-122"/>
                <a:ea typeface="问藏书房" pitchFamily="2" charset="-122"/>
              </a:rPr>
              <a:t>感谢您的观看  </a:t>
            </a:r>
            <a:r>
              <a:rPr lang="en-US" altLang="zh-CN" sz="5000" dirty="0">
                <a:latin typeface="问藏书房" pitchFamily="2" charset="-122"/>
                <a:ea typeface="问藏书房" pitchFamily="2" charset="-122"/>
              </a:rPr>
              <a:t>THANKS</a:t>
            </a:r>
            <a:endParaRPr lang="zh-CN" altLang="en-US" sz="5000" dirty="0"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328849" y="2734273"/>
            <a:ext cx="74313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Your content to play here, or through paste in this box, and select only the text. Your content to play here</a:t>
            </a:r>
          </a:p>
        </p:txBody>
      </p:sp>
      <p:sp>
        <p:nvSpPr>
          <p:cNvPr id="41" name="任意多边形 40"/>
          <p:cNvSpPr/>
          <p:nvPr/>
        </p:nvSpPr>
        <p:spPr>
          <a:xfrm>
            <a:off x="4005944" y="3853431"/>
            <a:ext cx="2226962" cy="432506"/>
          </a:xfrm>
          <a:custGeom>
            <a:avLst/>
            <a:gdLst>
              <a:gd name="connsiteX0" fmla="*/ 0 w 2226962"/>
              <a:gd name="connsiteY0" fmla="*/ 0 h 432506"/>
              <a:gd name="connsiteX1" fmla="*/ 2226962 w 2226962"/>
              <a:gd name="connsiteY1" fmla="*/ 0 h 432506"/>
              <a:gd name="connsiteX2" fmla="*/ 2118836 w 2226962"/>
              <a:gd name="connsiteY2" fmla="*/ 432506 h 432506"/>
              <a:gd name="connsiteX3" fmla="*/ 0 w 2226962"/>
              <a:gd name="connsiteY3" fmla="*/ 432506 h 432506"/>
              <a:gd name="connsiteX4" fmla="*/ 0 w 2226962"/>
              <a:gd name="connsiteY4" fmla="*/ 0 h 432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6962" h="432506">
                <a:moveTo>
                  <a:pt x="0" y="0"/>
                </a:moveTo>
                <a:lnTo>
                  <a:pt x="2226962" y="0"/>
                </a:lnTo>
                <a:lnTo>
                  <a:pt x="2118836" y="432506"/>
                </a:lnTo>
                <a:lnTo>
                  <a:pt x="0" y="432506"/>
                </a:lnTo>
                <a:lnTo>
                  <a:pt x="0" y="0"/>
                </a:lnTo>
                <a:close/>
              </a:path>
            </a:pathLst>
          </a:custGeom>
          <a:solidFill>
            <a:srgbClr val="C9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汇报人：</a:t>
            </a:r>
            <a:r>
              <a:rPr lang="en-US" altLang="zh-CN" sz="1400" dirty="0"/>
              <a:t>51PPT</a:t>
            </a:r>
            <a:r>
              <a:rPr lang="zh-CN" altLang="en-US" sz="1400" dirty="0"/>
              <a:t>模板网</a:t>
            </a:r>
          </a:p>
        </p:txBody>
      </p:sp>
      <p:sp>
        <p:nvSpPr>
          <p:cNvPr id="39" name="任意多边形 38"/>
          <p:cNvSpPr/>
          <p:nvPr/>
        </p:nvSpPr>
        <p:spPr>
          <a:xfrm>
            <a:off x="6182836" y="3853431"/>
            <a:ext cx="2167365" cy="432506"/>
          </a:xfrm>
          <a:custGeom>
            <a:avLst/>
            <a:gdLst>
              <a:gd name="connsiteX0" fmla="*/ 108126 w 2167365"/>
              <a:gd name="connsiteY0" fmla="*/ 0 h 432506"/>
              <a:gd name="connsiteX1" fmla="*/ 2167365 w 2167365"/>
              <a:gd name="connsiteY1" fmla="*/ 0 h 432506"/>
              <a:gd name="connsiteX2" fmla="*/ 2167365 w 2167365"/>
              <a:gd name="connsiteY2" fmla="*/ 432506 h 432506"/>
              <a:gd name="connsiteX3" fmla="*/ 0 w 2167365"/>
              <a:gd name="connsiteY3" fmla="*/ 432506 h 432506"/>
              <a:gd name="connsiteX4" fmla="*/ 108126 w 2167365"/>
              <a:gd name="connsiteY4" fmla="*/ 0 h 432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7365" h="432506">
                <a:moveTo>
                  <a:pt x="108126" y="0"/>
                </a:moveTo>
                <a:lnTo>
                  <a:pt x="2167365" y="0"/>
                </a:lnTo>
                <a:lnTo>
                  <a:pt x="2167365" y="432506"/>
                </a:lnTo>
                <a:lnTo>
                  <a:pt x="0" y="432506"/>
                </a:lnTo>
                <a:lnTo>
                  <a:pt x="108126" y="0"/>
                </a:lnTo>
                <a:close/>
              </a:path>
            </a:pathLst>
          </a:custGeom>
          <a:solidFill>
            <a:srgbClr val="4A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2021.10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5876325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1151" y="2239347"/>
            <a:ext cx="4746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仅供学习参考之用。</a:t>
            </a:r>
          </a:p>
        </p:txBody>
      </p:sp>
    </p:spTree>
    <p:extLst>
      <p:ext uri="{BB962C8B-B14F-4D97-AF65-F5344CB8AC3E}">
        <p14:creationId xmlns:p14="http://schemas.microsoft.com/office/powerpoint/2010/main" val="4109398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1600200" y="1409700"/>
            <a:ext cx="10706100" cy="5638800"/>
          </a:xfrm>
          <a:custGeom>
            <a:avLst/>
            <a:gdLst>
              <a:gd name="connsiteX0" fmla="*/ 0 w 10706100"/>
              <a:gd name="connsiteY0" fmla="*/ 5638800 h 5638800"/>
              <a:gd name="connsiteX1" fmla="*/ 2844800 w 10706100"/>
              <a:gd name="connsiteY1" fmla="*/ 4686300 h 5638800"/>
              <a:gd name="connsiteX2" fmla="*/ 5549900 w 10706100"/>
              <a:gd name="connsiteY2" fmla="*/ 3022600 h 5638800"/>
              <a:gd name="connsiteX3" fmla="*/ 7721600 w 10706100"/>
              <a:gd name="connsiteY3" fmla="*/ 2425700 h 5638800"/>
              <a:gd name="connsiteX4" fmla="*/ 8394700 w 10706100"/>
              <a:gd name="connsiteY4" fmla="*/ 1143000 h 5638800"/>
              <a:gd name="connsiteX5" fmla="*/ 10706100 w 10706100"/>
              <a:gd name="connsiteY5" fmla="*/ 0 h 563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06100" h="5638800">
                <a:moveTo>
                  <a:pt x="0" y="5638800"/>
                </a:moveTo>
                <a:cubicBezTo>
                  <a:pt x="959908" y="5380566"/>
                  <a:pt x="1919817" y="5122333"/>
                  <a:pt x="2844800" y="4686300"/>
                </a:cubicBezTo>
                <a:cubicBezTo>
                  <a:pt x="3769783" y="4250267"/>
                  <a:pt x="4737100" y="3399367"/>
                  <a:pt x="5549900" y="3022600"/>
                </a:cubicBezTo>
                <a:cubicBezTo>
                  <a:pt x="6362700" y="2645833"/>
                  <a:pt x="7247467" y="2738967"/>
                  <a:pt x="7721600" y="2425700"/>
                </a:cubicBezTo>
                <a:cubicBezTo>
                  <a:pt x="8195733" y="2112433"/>
                  <a:pt x="7897283" y="1547283"/>
                  <a:pt x="8394700" y="1143000"/>
                </a:cubicBezTo>
                <a:cubicBezTo>
                  <a:pt x="8892117" y="738717"/>
                  <a:pt x="9799108" y="369358"/>
                  <a:pt x="10706100" y="0"/>
                </a:cubicBezTo>
              </a:path>
            </a:pathLst>
          </a:custGeom>
          <a:noFill/>
          <a:ln w="25400">
            <a:solidFill>
              <a:srgbClr val="C9B5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3669778" y="3109331"/>
            <a:ext cx="8928622" cy="3964569"/>
          </a:xfrm>
          <a:custGeom>
            <a:avLst/>
            <a:gdLst>
              <a:gd name="connsiteX0" fmla="*/ 7514675 w 9555903"/>
              <a:gd name="connsiteY0" fmla="*/ 14 h 3019083"/>
              <a:gd name="connsiteX1" fmla="*/ 9420315 w 9555903"/>
              <a:gd name="connsiteY1" fmla="*/ 277462 h 3019083"/>
              <a:gd name="connsiteX2" fmla="*/ 9555903 w 9555903"/>
              <a:gd name="connsiteY2" fmla="*/ 304494 h 3019083"/>
              <a:gd name="connsiteX3" fmla="*/ 9555903 w 9555903"/>
              <a:gd name="connsiteY3" fmla="*/ 3019083 h 3019083"/>
              <a:gd name="connsiteX4" fmla="*/ 0 w 9555903"/>
              <a:gd name="connsiteY4" fmla="*/ 3019083 h 3019083"/>
              <a:gd name="connsiteX5" fmla="*/ 6049 w 9555903"/>
              <a:gd name="connsiteY5" fmla="*/ 2795618 h 3019083"/>
              <a:gd name="connsiteX6" fmla="*/ 811953 w 9555903"/>
              <a:gd name="connsiteY6" fmla="*/ 1647483 h 3019083"/>
              <a:gd name="connsiteX7" fmla="*/ 5012478 w 9555903"/>
              <a:gd name="connsiteY7" fmla="*/ 1609383 h 3019083"/>
              <a:gd name="connsiteX8" fmla="*/ 7003203 w 9555903"/>
              <a:gd name="connsiteY8" fmla="*/ 56808 h 3019083"/>
              <a:gd name="connsiteX9" fmla="*/ 7514675 w 9555903"/>
              <a:gd name="connsiteY9" fmla="*/ 14 h 3019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555903" h="3019083">
                <a:moveTo>
                  <a:pt x="7514675" y="14"/>
                </a:moveTo>
                <a:cubicBezTo>
                  <a:pt x="8141323" y="-1838"/>
                  <a:pt x="8919551" y="175135"/>
                  <a:pt x="9420315" y="277462"/>
                </a:cubicBezTo>
                <a:lnTo>
                  <a:pt x="9555903" y="304494"/>
                </a:lnTo>
                <a:lnTo>
                  <a:pt x="9555903" y="3019083"/>
                </a:lnTo>
                <a:lnTo>
                  <a:pt x="0" y="3019083"/>
                </a:lnTo>
                <a:lnTo>
                  <a:pt x="6049" y="2795618"/>
                </a:lnTo>
                <a:cubicBezTo>
                  <a:pt x="36261" y="2299053"/>
                  <a:pt x="185685" y="1859415"/>
                  <a:pt x="811953" y="1647483"/>
                </a:cubicBezTo>
                <a:cubicBezTo>
                  <a:pt x="1646978" y="1364908"/>
                  <a:pt x="3980603" y="1874496"/>
                  <a:pt x="5012478" y="1609383"/>
                </a:cubicBezTo>
                <a:cubicBezTo>
                  <a:pt x="6044353" y="1344270"/>
                  <a:pt x="6207866" y="267945"/>
                  <a:pt x="7003203" y="56808"/>
                </a:cubicBezTo>
                <a:cubicBezTo>
                  <a:pt x="7152329" y="17220"/>
                  <a:pt x="7326681" y="570"/>
                  <a:pt x="7514675" y="14"/>
                </a:cubicBezTo>
                <a:close/>
              </a:path>
            </a:pathLst>
          </a:custGeom>
          <a:solidFill>
            <a:srgbClr val="4A5A69"/>
          </a:solidFill>
          <a:ln w="25400">
            <a:solidFill>
              <a:srgbClr val="4A5A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0" y="0"/>
            <a:ext cx="2950534" cy="1867004"/>
          </a:xfrm>
          <a:custGeom>
            <a:avLst/>
            <a:gdLst>
              <a:gd name="connsiteX0" fmla="*/ 0 w 2950534"/>
              <a:gd name="connsiteY0" fmla="*/ 0 h 1867004"/>
              <a:gd name="connsiteX1" fmla="*/ 2950534 w 2950534"/>
              <a:gd name="connsiteY1" fmla="*/ 0 h 1867004"/>
              <a:gd name="connsiteX2" fmla="*/ 2938438 w 2950534"/>
              <a:gd name="connsiteY2" fmla="*/ 59660 h 1867004"/>
              <a:gd name="connsiteX3" fmla="*/ 1337689 w 2950534"/>
              <a:gd name="connsiteY3" fmla="*/ 724710 h 1867004"/>
              <a:gd name="connsiteX4" fmla="*/ 144508 w 2950534"/>
              <a:gd name="connsiteY4" fmla="*/ 1851646 h 1867004"/>
              <a:gd name="connsiteX5" fmla="*/ 0 w 2950534"/>
              <a:gd name="connsiteY5" fmla="*/ 1818066 h 1867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50534" h="1867004">
                <a:moveTo>
                  <a:pt x="0" y="0"/>
                </a:moveTo>
                <a:lnTo>
                  <a:pt x="2950534" y="0"/>
                </a:lnTo>
                <a:lnTo>
                  <a:pt x="2938438" y="59660"/>
                </a:lnTo>
                <a:cubicBezTo>
                  <a:pt x="2791449" y="522078"/>
                  <a:pt x="2042936" y="124290"/>
                  <a:pt x="1337689" y="724710"/>
                </a:cubicBezTo>
                <a:cubicBezTo>
                  <a:pt x="632442" y="1325130"/>
                  <a:pt x="842714" y="1975726"/>
                  <a:pt x="144508" y="1851646"/>
                </a:cubicBezTo>
                <a:lnTo>
                  <a:pt x="0" y="1818066"/>
                </a:lnTo>
                <a:close/>
              </a:path>
            </a:pathLst>
          </a:custGeom>
          <a:solidFill>
            <a:srgbClr val="4A5A6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 rot="15203804">
            <a:off x="5469167" y="485991"/>
            <a:ext cx="1241826" cy="2248624"/>
          </a:xfrm>
          <a:custGeom>
            <a:avLst/>
            <a:gdLst>
              <a:gd name="connsiteX0" fmla="*/ 0 w 914400"/>
              <a:gd name="connsiteY0" fmla="*/ 457200 h 914400"/>
              <a:gd name="connsiteX1" fmla="*/ 457200 w 914400"/>
              <a:gd name="connsiteY1" fmla="*/ 0 h 914400"/>
              <a:gd name="connsiteX2" fmla="*/ 914400 w 914400"/>
              <a:gd name="connsiteY2" fmla="*/ 457200 h 914400"/>
              <a:gd name="connsiteX3" fmla="*/ 457200 w 914400"/>
              <a:gd name="connsiteY3" fmla="*/ 914400 h 914400"/>
              <a:gd name="connsiteX4" fmla="*/ 0 w 914400"/>
              <a:gd name="connsiteY4" fmla="*/ 457200 h 914400"/>
              <a:gd name="connsiteX0" fmla="*/ 0 w 711200"/>
              <a:gd name="connsiteY0" fmla="*/ 457220 h 914442"/>
              <a:gd name="connsiteX1" fmla="*/ 457200 w 711200"/>
              <a:gd name="connsiteY1" fmla="*/ 20 h 914442"/>
              <a:gd name="connsiteX2" fmla="*/ 711200 w 711200"/>
              <a:gd name="connsiteY2" fmla="*/ 471734 h 914442"/>
              <a:gd name="connsiteX3" fmla="*/ 457200 w 711200"/>
              <a:gd name="connsiteY3" fmla="*/ 914420 h 914442"/>
              <a:gd name="connsiteX4" fmla="*/ 0 w 711200"/>
              <a:gd name="connsiteY4" fmla="*/ 457220 h 914442"/>
              <a:gd name="connsiteX0" fmla="*/ 0 w 711200"/>
              <a:gd name="connsiteY0" fmla="*/ 457220 h 915011"/>
              <a:gd name="connsiteX1" fmla="*/ 457200 w 711200"/>
              <a:gd name="connsiteY1" fmla="*/ 20 h 915011"/>
              <a:gd name="connsiteX2" fmla="*/ 711200 w 711200"/>
              <a:gd name="connsiteY2" fmla="*/ 471734 h 915011"/>
              <a:gd name="connsiteX3" fmla="*/ 457200 w 711200"/>
              <a:gd name="connsiteY3" fmla="*/ 914420 h 915011"/>
              <a:gd name="connsiteX4" fmla="*/ 0 w 711200"/>
              <a:gd name="connsiteY4" fmla="*/ 457220 h 915011"/>
              <a:gd name="connsiteX0" fmla="*/ 1118 w 712318"/>
              <a:gd name="connsiteY0" fmla="*/ 428641 h 886248"/>
              <a:gd name="connsiteX1" fmla="*/ 575793 w 712318"/>
              <a:gd name="connsiteY1" fmla="*/ 16 h 886248"/>
              <a:gd name="connsiteX2" fmla="*/ 712318 w 712318"/>
              <a:gd name="connsiteY2" fmla="*/ 443155 h 886248"/>
              <a:gd name="connsiteX3" fmla="*/ 458318 w 712318"/>
              <a:gd name="connsiteY3" fmla="*/ 885841 h 886248"/>
              <a:gd name="connsiteX4" fmla="*/ 1118 w 712318"/>
              <a:gd name="connsiteY4" fmla="*/ 428641 h 886248"/>
              <a:gd name="connsiteX0" fmla="*/ 22253 w 733453"/>
              <a:gd name="connsiteY0" fmla="*/ 428655 h 886548"/>
              <a:gd name="connsiteX1" fmla="*/ 596928 w 733453"/>
              <a:gd name="connsiteY1" fmla="*/ 30 h 886548"/>
              <a:gd name="connsiteX2" fmla="*/ 733453 w 733453"/>
              <a:gd name="connsiteY2" fmla="*/ 443169 h 886548"/>
              <a:gd name="connsiteX3" fmla="*/ 479453 w 733453"/>
              <a:gd name="connsiteY3" fmla="*/ 885855 h 886548"/>
              <a:gd name="connsiteX4" fmla="*/ 22253 w 733453"/>
              <a:gd name="connsiteY4" fmla="*/ 428655 h 886548"/>
              <a:gd name="connsiteX0" fmla="*/ 16433 w 610144"/>
              <a:gd name="connsiteY0" fmla="*/ 428655 h 885877"/>
              <a:gd name="connsiteX1" fmla="*/ 591108 w 610144"/>
              <a:gd name="connsiteY1" fmla="*/ 30 h 885877"/>
              <a:gd name="connsiteX2" fmla="*/ 483158 w 610144"/>
              <a:gd name="connsiteY2" fmla="*/ 443169 h 885877"/>
              <a:gd name="connsiteX3" fmla="*/ 473633 w 610144"/>
              <a:gd name="connsiteY3" fmla="*/ 885855 h 885877"/>
              <a:gd name="connsiteX4" fmla="*/ 16433 w 610144"/>
              <a:gd name="connsiteY4" fmla="*/ 428655 h 885877"/>
              <a:gd name="connsiteX0" fmla="*/ 16433 w 618309"/>
              <a:gd name="connsiteY0" fmla="*/ 457361 h 914583"/>
              <a:gd name="connsiteX1" fmla="*/ 591108 w 618309"/>
              <a:gd name="connsiteY1" fmla="*/ 28736 h 914583"/>
              <a:gd name="connsiteX2" fmla="*/ 483158 w 618309"/>
              <a:gd name="connsiteY2" fmla="*/ 471875 h 914583"/>
              <a:gd name="connsiteX3" fmla="*/ 473633 w 618309"/>
              <a:gd name="connsiteY3" fmla="*/ 914561 h 914583"/>
              <a:gd name="connsiteX4" fmla="*/ 16433 w 618309"/>
              <a:gd name="connsiteY4" fmla="*/ 457361 h 914583"/>
              <a:gd name="connsiteX0" fmla="*/ 19657 w 621533"/>
              <a:gd name="connsiteY0" fmla="*/ 457361 h 946111"/>
              <a:gd name="connsiteX1" fmla="*/ 594332 w 621533"/>
              <a:gd name="connsiteY1" fmla="*/ 28736 h 946111"/>
              <a:gd name="connsiteX2" fmla="*/ 486382 w 621533"/>
              <a:gd name="connsiteY2" fmla="*/ 471875 h 946111"/>
              <a:gd name="connsiteX3" fmla="*/ 476857 w 621533"/>
              <a:gd name="connsiteY3" fmla="*/ 914561 h 946111"/>
              <a:gd name="connsiteX4" fmla="*/ 19657 w 621533"/>
              <a:gd name="connsiteY4" fmla="*/ 457361 h 946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533" h="946111">
                <a:moveTo>
                  <a:pt x="19657" y="457361"/>
                </a:moveTo>
                <a:cubicBezTo>
                  <a:pt x="131311" y="170024"/>
                  <a:pt x="494320" y="-87983"/>
                  <a:pt x="594332" y="28736"/>
                </a:cubicBezTo>
                <a:cubicBezTo>
                  <a:pt x="694344" y="145455"/>
                  <a:pt x="486382" y="219370"/>
                  <a:pt x="486382" y="471875"/>
                </a:cubicBezTo>
                <a:cubicBezTo>
                  <a:pt x="486382" y="724380"/>
                  <a:pt x="653069" y="783630"/>
                  <a:pt x="476857" y="914561"/>
                </a:cubicBezTo>
                <a:cubicBezTo>
                  <a:pt x="300645" y="1045492"/>
                  <a:pt x="-91997" y="744698"/>
                  <a:pt x="19657" y="457361"/>
                </a:cubicBezTo>
                <a:close/>
              </a:path>
            </a:pathLst>
          </a:custGeom>
          <a:solidFill>
            <a:srgbClr val="C9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901358" y="1286670"/>
            <a:ext cx="8707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</a:rPr>
              <a:t>01</a:t>
            </a:r>
            <a:endParaRPr lang="zh-CN" altLang="en-US" sz="60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69778" y="2371553"/>
            <a:ext cx="497764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问藏书房" pitchFamily="2" charset="-122"/>
                <a:ea typeface="问藏书房" pitchFamily="2" charset="-122"/>
              </a:rPr>
              <a:t>单击此处添加标题文本</a:t>
            </a:r>
          </a:p>
        </p:txBody>
      </p:sp>
      <p:sp>
        <p:nvSpPr>
          <p:cNvPr id="51" name="任意多边形 50"/>
          <p:cNvSpPr/>
          <p:nvPr/>
        </p:nvSpPr>
        <p:spPr>
          <a:xfrm>
            <a:off x="4835223" y="4033732"/>
            <a:ext cx="7377128" cy="2824268"/>
          </a:xfrm>
          <a:custGeom>
            <a:avLst/>
            <a:gdLst>
              <a:gd name="connsiteX0" fmla="*/ 7514675 w 9555903"/>
              <a:gd name="connsiteY0" fmla="*/ 14 h 3019083"/>
              <a:gd name="connsiteX1" fmla="*/ 9420315 w 9555903"/>
              <a:gd name="connsiteY1" fmla="*/ 277462 h 3019083"/>
              <a:gd name="connsiteX2" fmla="*/ 9555903 w 9555903"/>
              <a:gd name="connsiteY2" fmla="*/ 304494 h 3019083"/>
              <a:gd name="connsiteX3" fmla="*/ 9555903 w 9555903"/>
              <a:gd name="connsiteY3" fmla="*/ 3019083 h 3019083"/>
              <a:gd name="connsiteX4" fmla="*/ 0 w 9555903"/>
              <a:gd name="connsiteY4" fmla="*/ 3019083 h 3019083"/>
              <a:gd name="connsiteX5" fmla="*/ 6049 w 9555903"/>
              <a:gd name="connsiteY5" fmla="*/ 2795618 h 3019083"/>
              <a:gd name="connsiteX6" fmla="*/ 811953 w 9555903"/>
              <a:gd name="connsiteY6" fmla="*/ 1647483 h 3019083"/>
              <a:gd name="connsiteX7" fmla="*/ 5012478 w 9555903"/>
              <a:gd name="connsiteY7" fmla="*/ 1609383 h 3019083"/>
              <a:gd name="connsiteX8" fmla="*/ 7003203 w 9555903"/>
              <a:gd name="connsiteY8" fmla="*/ 56808 h 3019083"/>
              <a:gd name="connsiteX9" fmla="*/ 7514675 w 9555903"/>
              <a:gd name="connsiteY9" fmla="*/ 14 h 3019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555903" h="3019083">
                <a:moveTo>
                  <a:pt x="7514675" y="14"/>
                </a:moveTo>
                <a:cubicBezTo>
                  <a:pt x="8141323" y="-1838"/>
                  <a:pt x="8919551" y="175135"/>
                  <a:pt x="9420315" y="277462"/>
                </a:cubicBezTo>
                <a:lnTo>
                  <a:pt x="9555903" y="304494"/>
                </a:lnTo>
                <a:lnTo>
                  <a:pt x="9555903" y="3019083"/>
                </a:lnTo>
                <a:lnTo>
                  <a:pt x="0" y="3019083"/>
                </a:lnTo>
                <a:lnTo>
                  <a:pt x="6049" y="2795618"/>
                </a:lnTo>
                <a:cubicBezTo>
                  <a:pt x="36261" y="2299053"/>
                  <a:pt x="185685" y="1859415"/>
                  <a:pt x="811953" y="1647483"/>
                </a:cubicBezTo>
                <a:cubicBezTo>
                  <a:pt x="1646978" y="1364908"/>
                  <a:pt x="3980603" y="1874496"/>
                  <a:pt x="5012478" y="1609383"/>
                </a:cubicBezTo>
                <a:cubicBezTo>
                  <a:pt x="6044353" y="1344270"/>
                  <a:pt x="6207866" y="267945"/>
                  <a:pt x="7003203" y="56808"/>
                </a:cubicBezTo>
                <a:cubicBezTo>
                  <a:pt x="7152329" y="17220"/>
                  <a:pt x="7326681" y="570"/>
                  <a:pt x="7514675" y="14"/>
                </a:cubicBezTo>
                <a:close/>
              </a:path>
            </a:pathLst>
          </a:custGeom>
          <a:solidFill>
            <a:srgbClr val="C9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110600" y="326437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-139700" y="-495300"/>
            <a:ext cx="4711700" cy="4610100"/>
          </a:xfrm>
          <a:custGeom>
            <a:avLst/>
            <a:gdLst>
              <a:gd name="connsiteX0" fmla="*/ 0 w 4711700"/>
              <a:gd name="connsiteY0" fmla="*/ 4610100 h 4610100"/>
              <a:gd name="connsiteX1" fmla="*/ 876300 w 4711700"/>
              <a:gd name="connsiteY1" fmla="*/ 2832100 h 4610100"/>
              <a:gd name="connsiteX2" fmla="*/ 2476500 w 4711700"/>
              <a:gd name="connsiteY2" fmla="*/ 2184400 h 4610100"/>
              <a:gd name="connsiteX3" fmla="*/ 3035300 w 4711700"/>
              <a:gd name="connsiteY3" fmla="*/ 952500 h 4610100"/>
              <a:gd name="connsiteX4" fmla="*/ 4711700 w 4711700"/>
              <a:gd name="connsiteY4" fmla="*/ 0 h 461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1700" h="4610100">
                <a:moveTo>
                  <a:pt x="0" y="4610100"/>
                </a:moveTo>
                <a:cubicBezTo>
                  <a:pt x="231775" y="3923241"/>
                  <a:pt x="463550" y="3236383"/>
                  <a:pt x="876300" y="2832100"/>
                </a:cubicBezTo>
                <a:cubicBezTo>
                  <a:pt x="1289050" y="2427817"/>
                  <a:pt x="2116667" y="2497667"/>
                  <a:pt x="2476500" y="2184400"/>
                </a:cubicBezTo>
                <a:cubicBezTo>
                  <a:pt x="2836333" y="1871133"/>
                  <a:pt x="2662767" y="1316567"/>
                  <a:pt x="3035300" y="952500"/>
                </a:cubicBezTo>
                <a:cubicBezTo>
                  <a:pt x="3407833" y="588433"/>
                  <a:pt x="4059766" y="294216"/>
                  <a:pt x="4711700" y="0"/>
                </a:cubicBezTo>
              </a:path>
            </a:pathLst>
          </a:custGeom>
          <a:noFill/>
          <a:ln w="25400">
            <a:solidFill>
              <a:srgbClr val="C9B5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226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68">
            <a:extLst>
              <a:ext uri="{FF2B5EF4-FFF2-40B4-BE49-F238E27FC236}">
                <a16:creationId xmlns:a16="http://schemas.microsoft.com/office/drawing/2014/main" id="{38E9DA1F-AB27-4F69-9052-1B3BEB6A3137}"/>
              </a:ext>
            </a:extLst>
          </p:cNvPr>
          <p:cNvSpPr txBox="1"/>
          <p:nvPr/>
        </p:nvSpPr>
        <p:spPr>
          <a:xfrm>
            <a:off x="1928391" y="5225818"/>
            <a:ext cx="2177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专业</a:t>
            </a:r>
          </a:p>
        </p:txBody>
      </p:sp>
      <p:sp>
        <p:nvSpPr>
          <p:cNvPr id="27" name="TextBox 70">
            <a:extLst>
              <a:ext uri="{FF2B5EF4-FFF2-40B4-BE49-F238E27FC236}">
                <a16:creationId xmlns:a16="http://schemas.microsoft.com/office/drawing/2014/main" id="{0E603D73-99DC-4486-BECB-FACB45A2808E}"/>
              </a:ext>
            </a:extLst>
          </p:cNvPr>
          <p:cNvSpPr txBox="1"/>
          <p:nvPr/>
        </p:nvSpPr>
        <p:spPr>
          <a:xfrm>
            <a:off x="4202560" y="5225818"/>
            <a:ext cx="2177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</a:t>
            </a:r>
          </a:p>
        </p:txBody>
      </p:sp>
      <p:sp>
        <p:nvSpPr>
          <p:cNvPr id="28" name="TextBox 71">
            <a:extLst>
              <a:ext uri="{FF2B5EF4-FFF2-40B4-BE49-F238E27FC236}">
                <a16:creationId xmlns:a16="http://schemas.microsoft.com/office/drawing/2014/main" id="{1EDD1F03-7191-4C6D-A365-C3C7A7932675}"/>
              </a:ext>
            </a:extLst>
          </p:cNvPr>
          <p:cNvSpPr txBox="1"/>
          <p:nvPr/>
        </p:nvSpPr>
        <p:spPr>
          <a:xfrm>
            <a:off x="6476729" y="5225818"/>
            <a:ext cx="2177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管理</a:t>
            </a:r>
          </a:p>
        </p:txBody>
      </p:sp>
      <p:sp>
        <p:nvSpPr>
          <p:cNvPr id="29" name="TextBox 72">
            <a:extLst>
              <a:ext uri="{FF2B5EF4-FFF2-40B4-BE49-F238E27FC236}">
                <a16:creationId xmlns:a16="http://schemas.microsoft.com/office/drawing/2014/main" id="{5254BD3D-40F5-4E64-B15B-1559556C1683}"/>
              </a:ext>
            </a:extLst>
          </p:cNvPr>
          <p:cNvSpPr txBox="1"/>
          <p:nvPr/>
        </p:nvSpPr>
        <p:spPr>
          <a:xfrm>
            <a:off x="8750899" y="5201699"/>
            <a:ext cx="1943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培训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E62B1DB2-DC5A-4598-8487-9643F77FE65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257299" y="1472858"/>
            <a:ext cx="3790154" cy="3230880"/>
          </a:xfrm>
          <a:prstGeom prst="rect">
            <a:avLst/>
          </a:prstGeom>
          <a:ln>
            <a:noFill/>
          </a:ln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58CD568A-C8AC-41E9-BDEC-95EAE095B53C}"/>
              </a:ext>
            </a:extLst>
          </p:cNvPr>
          <p:cNvGrpSpPr/>
          <p:nvPr/>
        </p:nvGrpSpPr>
        <p:grpSpPr>
          <a:xfrm>
            <a:off x="4615994" y="1472858"/>
            <a:ext cx="6458407" cy="3230880"/>
            <a:chOff x="4198095" y="1635760"/>
            <a:chExt cx="7794036" cy="3230880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D4720E5F-E668-4CF2-B984-C485DBB2FD95}"/>
                </a:ext>
              </a:extLst>
            </p:cNvPr>
            <p:cNvSpPr/>
            <p:nvPr/>
          </p:nvSpPr>
          <p:spPr>
            <a:xfrm>
              <a:off x="4718784" y="1635760"/>
              <a:ext cx="7273347" cy="3230880"/>
            </a:xfrm>
            <a:prstGeom prst="rect">
              <a:avLst/>
            </a:prstGeom>
            <a:solidFill>
              <a:srgbClr val="4A5A6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A976914C-750F-4CA8-B18E-1B86A7BD53C8}"/>
                </a:ext>
              </a:extLst>
            </p:cNvPr>
            <p:cNvSpPr/>
            <p:nvPr/>
          </p:nvSpPr>
          <p:spPr>
            <a:xfrm rot="16200000" flipH="1">
              <a:off x="4156440" y="2952753"/>
              <a:ext cx="604000" cy="520690"/>
            </a:xfrm>
            <a:prstGeom prst="triangle">
              <a:avLst/>
            </a:prstGeom>
            <a:solidFill>
              <a:srgbClr val="4A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9" name="TextBox 74">
            <a:extLst>
              <a:ext uri="{FF2B5EF4-FFF2-40B4-BE49-F238E27FC236}">
                <a16:creationId xmlns:a16="http://schemas.microsoft.com/office/drawing/2014/main" id="{4220BC86-951D-4C5C-B080-C3559765B902}"/>
              </a:ext>
            </a:extLst>
          </p:cNvPr>
          <p:cNvSpPr txBox="1"/>
          <p:nvPr/>
        </p:nvSpPr>
        <p:spPr>
          <a:xfrm>
            <a:off x="5512332" y="2366263"/>
            <a:ext cx="5370812" cy="2603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7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点击输入简要文字内容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171450" indent="-171450" algn="just">
              <a:lnSpc>
                <a:spcPct val="17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文字内容需概括精炼，不用多余的文字修饰，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171450" indent="-171450" algn="just">
              <a:lnSpc>
                <a:spcPct val="17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言简意赅的说明该项内容。点击输入简要文字内容，文字内容需概括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171450" indent="-171450" algn="just">
              <a:lnSpc>
                <a:spcPct val="17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精炼，不用多余的文字修饰，言简意赅的说明该项内容。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171450" indent="-171450" algn="just">
              <a:lnSpc>
                <a:spcPct val="17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点击输入简要文字内容，文字内容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171450" indent="-171450" algn="just">
              <a:lnSpc>
                <a:spcPct val="17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需概括精炼，不用多余的文字修饰言简意赅的说明该项内容。</a:t>
            </a:r>
          </a:p>
          <a:p>
            <a:pPr marL="171450" indent="-171450" algn="just">
              <a:lnSpc>
                <a:spcPct val="170000"/>
              </a:lnSpc>
              <a:buFont typeface="Wingdings" panose="05000000000000000000" pitchFamily="2" charset="2"/>
              <a:buChar char="l"/>
            </a:pP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171450" indent="-171450" algn="just">
              <a:lnSpc>
                <a:spcPct val="170000"/>
              </a:lnSpc>
              <a:buFont typeface="Wingdings" panose="05000000000000000000" pitchFamily="2" charset="2"/>
              <a:buChar char="l"/>
            </a:pP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1">
            <a:extLst>
              <a:ext uri="{FF2B5EF4-FFF2-40B4-BE49-F238E27FC236}">
                <a16:creationId xmlns:a16="http://schemas.microsoft.com/office/drawing/2014/main" id="{D4A30C7B-ECC5-42C8-A442-1D1C2226B636}"/>
              </a:ext>
            </a:extLst>
          </p:cNvPr>
          <p:cNvSpPr txBox="1"/>
          <p:nvPr/>
        </p:nvSpPr>
        <p:spPr>
          <a:xfrm>
            <a:off x="5512432" y="1857217"/>
            <a:ext cx="42518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1" name="矩形 40"/>
          <p:cNvSpPr/>
          <p:nvPr/>
        </p:nvSpPr>
        <p:spPr>
          <a:xfrm>
            <a:off x="2015896" y="399098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2" name="矩形 41"/>
          <p:cNvSpPr/>
          <p:nvPr/>
        </p:nvSpPr>
        <p:spPr>
          <a:xfrm>
            <a:off x="449034" y="253954"/>
            <a:ext cx="688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0575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8872" y="2616926"/>
            <a:ext cx="1946456" cy="1711234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48872" y="4465052"/>
            <a:ext cx="1946456" cy="633817"/>
          </a:xfrm>
          <a:prstGeom prst="rect">
            <a:avLst/>
          </a:prstGeom>
          <a:solidFill>
            <a:srgbClr val="4A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售前咨询</a:t>
            </a:r>
          </a:p>
        </p:txBody>
      </p:sp>
      <p:sp>
        <p:nvSpPr>
          <p:cNvPr id="21" name="矩形 20"/>
          <p:cNvSpPr/>
          <p:nvPr/>
        </p:nvSpPr>
        <p:spPr>
          <a:xfrm>
            <a:off x="4058392" y="2616926"/>
            <a:ext cx="1946456" cy="171123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58392" y="4465052"/>
            <a:ext cx="1946456" cy="633817"/>
          </a:xfrm>
          <a:prstGeom prst="rect">
            <a:avLst/>
          </a:prstGeom>
          <a:solidFill>
            <a:srgbClr val="C9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项目管理</a:t>
            </a:r>
          </a:p>
        </p:txBody>
      </p:sp>
      <p:sp>
        <p:nvSpPr>
          <p:cNvPr id="24" name="矩形 23"/>
          <p:cNvSpPr/>
          <p:nvPr/>
        </p:nvSpPr>
        <p:spPr>
          <a:xfrm>
            <a:off x="6567912" y="2616926"/>
            <a:ext cx="1946456" cy="171123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67912" y="4465052"/>
            <a:ext cx="1946456" cy="633817"/>
          </a:xfrm>
          <a:prstGeom prst="rect">
            <a:avLst/>
          </a:prstGeom>
          <a:solidFill>
            <a:srgbClr val="4A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市场营销</a:t>
            </a:r>
          </a:p>
        </p:txBody>
      </p:sp>
      <p:sp>
        <p:nvSpPr>
          <p:cNvPr id="27" name="矩形 26"/>
          <p:cNvSpPr/>
          <p:nvPr/>
        </p:nvSpPr>
        <p:spPr>
          <a:xfrm>
            <a:off x="9077432" y="2616926"/>
            <a:ext cx="1946456" cy="1711234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077432" y="4465052"/>
            <a:ext cx="1946456" cy="633817"/>
          </a:xfrm>
          <a:prstGeom prst="rect">
            <a:avLst/>
          </a:prstGeom>
          <a:solidFill>
            <a:srgbClr val="C9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售后回访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C4D6F3A9-2A45-42D5-8CF0-E1028620FD2C}"/>
              </a:ext>
            </a:extLst>
          </p:cNvPr>
          <p:cNvSpPr/>
          <p:nvPr/>
        </p:nvSpPr>
        <p:spPr>
          <a:xfrm>
            <a:off x="1445523" y="1627939"/>
            <a:ext cx="9578366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0" name="矩形 29"/>
          <p:cNvSpPr/>
          <p:nvPr/>
        </p:nvSpPr>
        <p:spPr>
          <a:xfrm>
            <a:off x="2015896" y="399098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1" name="矩形 30"/>
          <p:cNvSpPr/>
          <p:nvPr/>
        </p:nvSpPr>
        <p:spPr>
          <a:xfrm>
            <a:off x="449034" y="253954"/>
            <a:ext cx="688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9558218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529219" y="2004595"/>
            <a:ext cx="2919663" cy="2919663"/>
          </a:xfrm>
          <a:prstGeom prst="ellipse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63999" y="2822742"/>
            <a:ext cx="1283369" cy="1283369"/>
          </a:xfrm>
          <a:prstGeom prst="ellipse">
            <a:avLst/>
          </a:prstGeom>
          <a:solidFill>
            <a:srgbClr val="4A5A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618444" y="3158574"/>
            <a:ext cx="7906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50" name="AutoShape 112"/>
          <p:cNvSpPr/>
          <p:nvPr/>
        </p:nvSpPr>
        <p:spPr bwMode="auto">
          <a:xfrm>
            <a:off x="4458167" y="3116509"/>
            <a:ext cx="408787" cy="40698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347366" y="1523331"/>
            <a:ext cx="1283369" cy="1283369"/>
            <a:chOff x="2502566" y="1764631"/>
            <a:chExt cx="1283369" cy="1283369"/>
          </a:xfrm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2502566" y="1764631"/>
              <a:ext cx="1283369" cy="1283369"/>
            </a:xfrm>
            <a:prstGeom prst="ellipse">
              <a:avLst/>
            </a:prstGeom>
            <a:solidFill>
              <a:srgbClr val="C9B5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47" name="Freeform 158"/>
            <p:cNvSpPr>
              <a:spLocks noEditPoints="1"/>
            </p:cNvSpPr>
            <p:nvPr/>
          </p:nvSpPr>
          <p:spPr bwMode="auto">
            <a:xfrm>
              <a:off x="2932136" y="2037291"/>
              <a:ext cx="379364" cy="392700"/>
            </a:xfrm>
            <a:custGeom>
              <a:avLst/>
              <a:gdLst>
                <a:gd name="T0" fmla="*/ 107 w 108"/>
                <a:gd name="T1" fmla="*/ 7 h 112"/>
                <a:gd name="T2" fmla="*/ 108 w 108"/>
                <a:gd name="T3" fmla="*/ 4 h 112"/>
                <a:gd name="T4" fmla="*/ 105 w 108"/>
                <a:gd name="T5" fmla="*/ 0 h 112"/>
                <a:gd name="T6" fmla="*/ 104 w 108"/>
                <a:gd name="T7" fmla="*/ 0 h 112"/>
                <a:gd name="T8" fmla="*/ 4 w 108"/>
                <a:gd name="T9" fmla="*/ 0 h 112"/>
                <a:gd name="T10" fmla="*/ 1 w 108"/>
                <a:gd name="T11" fmla="*/ 1 h 112"/>
                <a:gd name="T12" fmla="*/ 1 w 108"/>
                <a:gd name="T13" fmla="*/ 7 h 112"/>
                <a:gd name="T14" fmla="*/ 52 w 108"/>
                <a:gd name="T15" fmla="*/ 70 h 112"/>
                <a:gd name="T16" fmla="*/ 52 w 108"/>
                <a:gd name="T17" fmla="*/ 104 h 112"/>
                <a:gd name="T18" fmla="*/ 36 w 108"/>
                <a:gd name="T19" fmla="*/ 104 h 112"/>
                <a:gd name="T20" fmla="*/ 32 w 108"/>
                <a:gd name="T21" fmla="*/ 108 h 112"/>
                <a:gd name="T22" fmla="*/ 36 w 108"/>
                <a:gd name="T23" fmla="*/ 112 h 112"/>
                <a:gd name="T24" fmla="*/ 76 w 108"/>
                <a:gd name="T25" fmla="*/ 112 h 112"/>
                <a:gd name="T26" fmla="*/ 80 w 108"/>
                <a:gd name="T27" fmla="*/ 108 h 112"/>
                <a:gd name="T28" fmla="*/ 76 w 108"/>
                <a:gd name="T29" fmla="*/ 104 h 112"/>
                <a:gd name="T30" fmla="*/ 60 w 108"/>
                <a:gd name="T31" fmla="*/ 104 h 112"/>
                <a:gd name="T32" fmla="*/ 60 w 108"/>
                <a:gd name="T33" fmla="*/ 69 h 112"/>
                <a:gd name="T34" fmla="*/ 107 w 108"/>
                <a:gd name="T35" fmla="*/ 7 h 112"/>
                <a:gd name="T36" fmla="*/ 56 w 108"/>
                <a:gd name="T37" fmla="*/ 62 h 112"/>
                <a:gd name="T38" fmla="*/ 12 w 108"/>
                <a:gd name="T39" fmla="*/ 8 h 112"/>
                <a:gd name="T40" fmla="*/ 96 w 108"/>
                <a:gd name="T41" fmla="*/ 8 h 112"/>
                <a:gd name="T42" fmla="*/ 56 w 108"/>
                <a:gd name="T43" fmla="*/ 6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12">
                  <a:moveTo>
                    <a:pt x="107" y="7"/>
                  </a:moveTo>
                  <a:cubicBezTo>
                    <a:pt x="107" y="6"/>
                    <a:pt x="108" y="5"/>
                    <a:pt x="108" y="4"/>
                  </a:cubicBezTo>
                  <a:cubicBezTo>
                    <a:pt x="108" y="2"/>
                    <a:pt x="107" y="1"/>
                    <a:pt x="105" y="0"/>
                  </a:cubicBezTo>
                  <a:cubicBezTo>
                    <a:pt x="105" y="0"/>
                    <a:pt x="104" y="0"/>
                    <a:pt x="10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4" y="104"/>
                    <a:pt x="32" y="106"/>
                    <a:pt x="32" y="108"/>
                  </a:cubicBezTo>
                  <a:cubicBezTo>
                    <a:pt x="32" y="110"/>
                    <a:pt x="34" y="112"/>
                    <a:pt x="3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8" y="112"/>
                    <a:pt x="80" y="110"/>
                    <a:pt x="80" y="108"/>
                  </a:cubicBezTo>
                  <a:cubicBezTo>
                    <a:pt x="80" y="106"/>
                    <a:pt x="78" y="104"/>
                    <a:pt x="76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69"/>
                    <a:pt x="60" y="69"/>
                    <a:pt x="60" y="69"/>
                  </a:cubicBezTo>
                  <a:lnTo>
                    <a:pt x="107" y="7"/>
                  </a:lnTo>
                  <a:close/>
                  <a:moveTo>
                    <a:pt x="56" y="62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96" y="8"/>
                    <a:pt x="96" y="8"/>
                    <a:pt x="96" y="8"/>
                  </a:cubicBezTo>
                  <a:lnTo>
                    <a:pt x="56" y="6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 sz="3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685877" y="2535632"/>
              <a:ext cx="8899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694902" y="2822742"/>
            <a:ext cx="1283369" cy="1283369"/>
            <a:chOff x="3850102" y="3064042"/>
            <a:chExt cx="1283369" cy="1283369"/>
          </a:xfrm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8" name="椭圆 7"/>
            <p:cNvSpPr/>
            <p:nvPr/>
          </p:nvSpPr>
          <p:spPr>
            <a:xfrm>
              <a:off x="3850102" y="3064042"/>
              <a:ext cx="1283369" cy="1283369"/>
            </a:xfrm>
            <a:prstGeom prst="ellipse">
              <a:avLst/>
            </a:prstGeom>
            <a:solidFill>
              <a:srgbClr val="4A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48" name="AutoShape 126"/>
            <p:cNvSpPr/>
            <p:nvPr/>
          </p:nvSpPr>
          <p:spPr bwMode="auto">
            <a:xfrm>
              <a:off x="4308928" y="3348604"/>
              <a:ext cx="407425" cy="4074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064898" y="3826936"/>
              <a:ext cx="8899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4254966" y="3585636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5347366" y="4282573"/>
            <a:ext cx="1283369" cy="1283369"/>
            <a:chOff x="2502566" y="4523873"/>
            <a:chExt cx="1283369" cy="1283369"/>
          </a:xfrm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2502566" y="4523873"/>
              <a:ext cx="1283369" cy="1283369"/>
            </a:xfrm>
            <a:prstGeom prst="ellipse">
              <a:avLst/>
            </a:prstGeom>
            <a:solidFill>
              <a:srgbClr val="C9B5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cs typeface="+mn-ea"/>
                <a:sym typeface="+mn-lt"/>
              </a:endParaRPr>
            </a:p>
          </p:txBody>
        </p:sp>
        <p:sp>
          <p:nvSpPr>
            <p:cNvPr id="49" name="AutoShape 59"/>
            <p:cNvSpPr/>
            <p:nvPr/>
          </p:nvSpPr>
          <p:spPr bwMode="auto">
            <a:xfrm>
              <a:off x="2897239" y="4816764"/>
              <a:ext cx="408787" cy="40698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685877" y="5350586"/>
              <a:ext cx="8899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39" name="矩形 38"/>
          <p:cNvSpPr/>
          <p:nvPr/>
        </p:nvSpPr>
        <p:spPr>
          <a:xfrm>
            <a:off x="2015896" y="399098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0" name="矩形 39"/>
          <p:cNvSpPr/>
          <p:nvPr/>
        </p:nvSpPr>
        <p:spPr>
          <a:xfrm>
            <a:off x="449034" y="253954"/>
            <a:ext cx="688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873877" y="1380492"/>
            <a:ext cx="2762702" cy="830997"/>
            <a:chOff x="2491479" y="1350061"/>
            <a:chExt cx="2762702" cy="830997"/>
          </a:xfrm>
        </p:grpSpPr>
        <p:sp>
          <p:nvSpPr>
            <p:cNvPr id="2" name="矩形 1"/>
            <p:cNvSpPr/>
            <p:nvPr/>
          </p:nvSpPr>
          <p:spPr>
            <a:xfrm>
              <a:off x="2745479" y="1719393"/>
              <a:ext cx="25087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2745479" y="1350061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27" name="椭圆 26"/>
            <p:cNvSpPr/>
            <p:nvPr/>
          </p:nvSpPr>
          <p:spPr>
            <a:xfrm>
              <a:off x="2491479" y="1396331"/>
              <a:ext cx="254000" cy="254000"/>
            </a:xfrm>
            <a:prstGeom prst="ellipse">
              <a:avLst/>
            </a:prstGeom>
            <a:solidFill>
              <a:srgbClr val="C9B5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258511" y="3170137"/>
            <a:ext cx="2762702" cy="830997"/>
            <a:chOff x="2491479" y="1350061"/>
            <a:chExt cx="2762702" cy="830997"/>
          </a:xfrm>
        </p:grpSpPr>
        <p:sp>
          <p:nvSpPr>
            <p:cNvPr id="46" name="矩形 45"/>
            <p:cNvSpPr/>
            <p:nvPr/>
          </p:nvSpPr>
          <p:spPr>
            <a:xfrm>
              <a:off x="2745479" y="1719393"/>
              <a:ext cx="25087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2745479" y="1350061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59" name="椭圆 58"/>
            <p:cNvSpPr/>
            <p:nvPr/>
          </p:nvSpPr>
          <p:spPr>
            <a:xfrm>
              <a:off x="2491479" y="1396331"/>
              <a:ext cx="254000" cy="254000"/>
            </a:xfrm>
            <a:prstGeom prst="ellipse">
              <a:avLst/>
            </a:prstGeom>
            <a:solidFill>
              <a:srgbClr val="4A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561239" y="5335471"/>
            <a:ext cx="2762702" cy="830997"/>
            <a:chOff x="2491479" y="1350061"/>
            <a:chExt cx="2762702" cy="830997"/>
          </a:xfrm>
        </p:grpSpPr>
        <p:sp>
          <p:nvSpPr>
            <p:cNvPr id="61" name="矩形 60"/>
            <p:cNvSpPr/>
            <p:nvPr/>
          </p:nvSpPr>
          <p:spPr>
            <a:xfrm>
              <a:off x="2745479" y="1719393"/>
              <a:ext cx="25087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2745479" y="1350061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63" name="椭圆 62"/>
            <p:cNvSpPr/>
            <p:nvPr/>
          </p:nvSpPr>
          <p:spPr>
            <a:xfrm>
              <a:off x="2491479" y="1396331"/>
              <a:ext cx="254000" cy="254000"/>
            </a:xfrm>
            <a:prstGeom prst="ellipse">
              <a:avLst/>
            </a:prstGeom>
            <a:solidFill>
              <a:srgbClr val="C9B5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64128" y="3354802"/>
            <a:ext cx="2762702" cy="830997"/>
            <a:chOff x="2491479" y="1350061"/>
            <a:chExt cx="2762702" cy="830997"/>
          </a:xfrm>
        </p:grpSpPr>
        <p:sp>
          <p:nvSpPr>
            <p:cNvPr id="65" name="矩形 64"/>
            <p:cNvSpPr/>
            <p:nvPr/>
          </p:nvSpPr>
          <p:spPr>
            <a:xfrm>
              <a:off x="2745479" y="1719393"/>
              <a:ext cx="25087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此处添加详细文本描述，文字内容建议与标题相关尽量简洁生动……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2745479" y="1350061"/>
              <a:ext cx="1550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67" name="椭圆 66"/>
            <p:cNvSpPr/>
            <p:nvPr/>
          </p:nvSpPr>
          <p:spPr>
            <a:xfrm>
              <a:off x="2491479" y="1396331"/>
              <a:ext cx="254000" cy="254000"/>
            </a:xfrm>
            <a:prstGeom prst="ellipse">
              <a:avLst/>
            </a:prstGeom>
            <a:solidFill>
              <a:srgbClr val="4A5A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2987645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2">
            <a:extLst>
              <a:ext uri="{FF2B5EF4-FFF2-40B4-BE49-F238E27FC236}">
                <a16:creationId xmlns:a16="http://schemas.microsoft.com/office/drawing/2014/main" id="{ABAB3F42-899F-4F37-8612-4BE45C02B3F2}"/>
              </a:ext>
            </a:extLst>
          </p:cNvPr>
          <p:cNvSpPr txBox="1"/>
          <p:nvPr/>
        </p:nvSpPr>
        <p:spPr>
          <a:xfrm>
            <a:off x="1275658" y="2717895"/>
            <a:ext cx="241923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2A00A6A0-4B11-4B05-A9FD-8B2F6CD2B602}"/>
              </a:ext>
            </a:extLst>
          </p:cNvPr>
          <p:cNvSpPr/>
          <p:nvPr/>
        </p:nvSpPr>
        <p:spPr>
          <a:xfrm>
            <a:off x="1252639" y="2086114"/>
            <a:ext cx="2487060" cy="482177"/>
          </a:xfrm>
          <a:prstGeom prst="roundRect">
            <a:avLst>
              <a:gd name="adj" fmla="val 50000"/>
            </a:avLst>
          </a:prstGeom>
          <a:solidFill>
            <a:srgbClr val="4A5A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9459A8A0-2AE1-47AE-B88A-455A92FDEDFB}"/>
              </a:ext>
            </a:extLst>
          </p:cNvPr>
          <p:cNvSpPr/>
          <p:nvPr/>
        </p:nvSpPr>
        <p:spPr>
          <a:xfrm>
            <a:off x="1676788" y="2137239"/>
            <a:ext cx="1569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6EF2FCA6-E94D-4D51-886B-F494B8310F05}"/>
              </a:ext>
            </a:extLst>
          </p:cNvPr>
          <p:cNvSpPr/>
          <p:nvPr/>
        </p:nvSpPr>
        <p:spPr>
          <a:xfrm>
            <a:off x="8293234" y="2086114"/>
            <a:ext cx="2487060" cy="482177"/>
          </a:xfrm>
          <a:prstGeom prst="roundRect">
            <a:avLst>
              <a:gd name="adj" fmla="val 50000"/>
            </a:avLst>
          </a:prstGeom>
          <a:solidFill>
            <a:srgbClr val="4A5A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BE731233-6F22-49F3-A8CF-015D1BD2EB70}"/>
              </a:ext>
            </a:extLst>
          </p:cNvPr>
          <p:cNvSpPr/>
          <p:nvPr/>
        </p:nvSpPr>
        <p:spPr>
          <a:xfrm>
            <a:off x="8717383" y="2137239"/>
            <a:ext cx="1569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6" name="矩形 35"/>
          <p:cNvSpPr/>
          <p:nvPr/>
        </p:nvSpPr>
        <p:spPr>
          <a:xfrm>
            <a:off x="2015896" y="399098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7" name="矩形 36"/>
          <p:cNvSpPr/>
          <p:nvPr/>
        </p:nvSpPr>
        <p:spPr>
          <a:xfrm>
            <a:off x="449034" y="253954"/>
            <a:ext cx="688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41" name="TextBox 22">
            <a:extLst>
              <a:ext uri="{FF2B5EF4-FFF2-40B4-BE49-F238E27FC236}">
                <a16:creationId xmlns:a16="http://schemas.microsoft.com/office/drawing/2014/main" id="{ABAB3F42-899F-4F37-8612-4BE45C02B3F2}"/>
              </a:ext>
            </a:extLst>
          </p:cNvPr>
          <p:cNvSpPr txBox="1"/>
          <p:nvPr/>
        </p:nvSpPr>
        <p:spPr>
          <a:xfrm>
            <a:off x="8324533" y="2717895"/>
            <a:ext cx="241923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070194" y="1437087"/>
            <a:ext cx="3968650" cy="3873068"/>
            <a:chOff x="4300563" y="1641823"/>
            <a:chExt cx="3210723" cy="3133396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8714B90-F4F9-4866-981F-0BE0255B207E}"/>
                </a:ext>
              </a:extLst>
            </p:cNvPr>
            <p:cNvSpPr/>
            <p:nvPr/>
          </p:nvSpPr>
          <p:spPr>
            <a:xfrm>
              <a:off x="4762938" y="2058856"/>
              <a:ext cx="2360806" cy="2360806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任意多边形 67"/>
            <p:cNvSpPr/>
            <p:nvPr/>
          </p:nvSpPr>
          <p:spPr>
            <a:xfrm rot="10800000">
              <a:off x="4545928" y="1741872"/>
              <a:ext cx="2965358" cy="2104876"/>
            </a:xfrm>
            <a:custGeom>
              <a:avLst/>
              <a:gdLst>
                <a:gd name="connsiteX0" fmla="*/ 1172360 w 2271284"/>
                <a:gd name="connsiteY0" fmla="*/ 1611179 h 1612207"/>
                <a:gd name="connsiteX1" fmla="*/ 639876 w 2271284"/>
                <a:gd name="connsiteY1" fmla="*/ 1438643 h 1612207"/>
                <a:gd name="connsiteX2" fmla="*/ 167615 w 2271284"/>
                <a:gd name="connsiteY2" fmla="*/ 610614 h 1612207"/>
                <a:gd name="connsiteX3" fmla="*/ 168641 w 2271284"/>
                <a:gd name="connsiteY3" fmla="*/ 559768 h 1612207"/>
                <a:gd name="connsiteX4" fmla="*/ 0 w 2271284"/>
                <a:gd name="connsiteY4" fmla="*/ 559768 h 1612207"/>
                <a:gd name="connsiteX5" fmla="*/ 324666 w 2271284"/>
                <a:gd name="connsiteY5" fmla="*/ 0 h 1612207"/>
                <a:gd name="connsiteX6" fmla="*/ 649332 w 2271284"/>
                <a:gd name="connsiteY6" fmla="*/ 559768 h 1612207"/>
                <a:gd name="connsiteX7" fmla="*/ 500842 w 2271284"/>
                <a:gd name="connsiteY7" fmla="*/ 559768 h 1612207"/>
                <a:gd name="connsiteX8" fmla="*/ 500141 w 2271284"/>
                <a:gd name="connsiteY8" fmla="*/ 594531 h 1612207"/>
                <a:gd name="connsiteX9" fmla="*/ 823017 w 2271284"/>
                <a:gd name="connsiteY9" fmla="*/ 1160637 h 1612207"/>
                <a:gd name="connsiteX10" fmla="*/ 1560104 w 2271284"/>
                <a:gd name="connsiteY10" fmla="*/ 1193225 h 1612207"/>
                <a:gd name="connsiteX11" fmla="*/ 1938378 w 2271284"/>
                <a:gd name="connsiteY11" fmla="*/ 559767 h 1612207"/>
                <a:gd name="connsiteX12" fmla="*/ 2271284 w 2271284"/>
                <a:gd name="connsiteY12" fmla="*/ 559768 h 1612207"/>
                <a:gd name="connsiteX13" fmla="*/ 1717993 w 2271284"/>
                <a:gd name="connsiteY13" fmla="*/ 1486309 h 1612207"/>
                <a:gd name="connsiteX14" fmla="*/ 1172360 w 2271284"/>
                <a:gd name="connsiteY14" fmla="*/ 1611179 h 1612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71284" h="1612207">
                  <a:moveTo>
                    <a:pt x="1172360" y="1611179"/>
                  </a:moveTo>
                  <a:cubicBezTo>
                    <a:pt x="985837" y="1602932"/>
                    <a:pt x="801506" y="1545118"/>
                    <a:pt x="639876" y="1438643"/>
                  </a:cubicBezTo>
                  <a:cubicBezTo>
                    <a:pt x="357025" y="1252311"/>
                    <a:pt x="183652" y="943275"/>
                    <a:pt x="167615" y="610614"/>
                  </a:cubicBezTo>
                  <a:lnTo>
                    <a:pt x="168641" y="559768"/>
                  </a:lnTo>
                  <a:lnTo>
                    <a:pt x="0" y="559768"/>
                  </a:lnTo>
                  <a:lnTo>
                    <a:pt x="324666" y="0"/>
                  </a:lnTo>
                  <a:lnTo>
                    <a:pt x="649332" y="559768"/>
                  </a:lnTo>
                  <a:lnTo>
                    <a:pt x="500842" y="559768"/>
                  </a:lnTo>
                  <a:lnTo>
                    <a:pt x="500141" y="594531"/>
                  </a:lnTo>
                  <a:cubicBezTo>
                    <a:pt x="511106" y="821964"/>
                    <a:pt x="629637" y="1033246"/>
                    <a:pt x="823017" y="1160637"/>
                  </a:cubicBezTo>
                  <a:cubicBezTo>
                    <a:pt x="1044023" y="1306227"/>
                    <a:pt x="1327112" y="1318743"/>
                    <a:pt x="1560104" y="1193225"/>
                  </a:cubicBezTo>
                  <a:cubicBezTo>
                    <a:pt x="1793096" y="1067707"/>
                    <a:pt x="1938378" y="824418"/>
                    <a:pt x="1938378" y="559767"/>
                  </a:cubicBezTo>
                  <a:lnTo>
                    <a:pt x="2271284" y="559768"/>
                  </a:lnTo>
                  <a:cubicBezTo>
                    <a:pt x="2271284" y="946865"/>
                    <a:pt x="2058784" y="1302717"/>
                    <a:pt x="1717993" y="1486309"/>
                  </a:cubicBezTo>
                  <a:cubicBezTo>
                    <a:pt x="1547598" y="1578105"/>
                    <a:pt x="1358883" y="1619426"/>
                    <a:pt x="1172360" y="16111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28681"/>
                </a:gs>
                <a:gs pos="68000">
                  <a:srgbClr val="C9B5AC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5400000">
              <a:off x="4070881" y="2072064"/>
              <a:ext cx="2965358" cy="2104876"/>
            </a:xfrm>
            <a:custGeom>
              <a:avLst/>
              <a:gdLst>
                <a:gd name="connsiteX0" fmla="*/ 1172360 w 2271284"/>
                <a:gd name="connsiteY0" fmla="*/ 1611179 h 1612207"/>
                <a:gd name="connsiteX1" fmla="*/ 639876 w 2271284"/>
                <a:gd name="connsiteY1" fmla="*/ 1438643 h 1612207"/>
                <a:gd name="connsiteX2" fmla="*/ 167615 w 2271284"/>
                <a:gd name="connsiteY2" fmla="*/ 610614 h 1612207"/>
                <a:gd name="connsiteX3" fmla="*/ 168641 w 2271284"/>
                <a:gd name="connsiteY3" fmla="*/ 559768 h 1612207"/>
                <a:gd name="connsiteX4" fmla="*/ 0 w 2271284"/>
                <a:gd name="connsiteY4" fmla="*/ 559768 h 1612207"/>
                <a:gd name="connsiteX5" fmla="*/ 324666 w 2271284"/>
                <a:gd name="connsiteY5" fmla="*/ 0 h 1612207"/>
                <a:gd name="connsiteX6" fmla="*/ 649332 w 2271284"/>
                <a:gd name="connsiteY6" fmla="*/ 559768 h 1612207"/>
                <a:gd name="connsiteX7" fmla="*/ 500842 w 2271284"/>
                <a:gd name="connsiteY7" fmla="*/ 559768 h 1612207"/>
                <a:gd name="connsiteX8" fmla="*/ 500141 w 2271284"/>
                <a:gd name="connsiteY8" fmla="*/ 594531 h 1612207"/>
                <a:gd name="connsiteX9" fmla="*/ 823017 w 2271284"/>
                <a:gd name="connsiteY9" fmla="*/ 1160637 h 1612207"/>
                <a:gd name="connsiteX10" fmla="*/ 1560104 w 2271284"/>
                <a:gd name="connsiteY10" fmla="*/ 1193225 h 1612207"/>
                <a:gd name="connsiteX11" fmla="*/ 1938378 w 2271284"/>
                <a:gd name="connsiteY11" fmla="*/ 559767 h 1612207"/>
                <a:gd name="connsiteX12" fmla="*/ 2271284 w 2271284"/>
                <a:gd name="connsiteY12" fmla="*/ 559768 h 1612207"/>
                <a:gd name="connsiteX13" fmla="*/ 1717993 w 2271284"/>
                <a:gd name="connsiteY13" fmla="*/ 1486309 h 1612207"/>
                <a:gd name="connsiteX14" fmla="*/ 1172360 w 2271284"/>
                <a:gd name="connsiteY14" fmla="*/ 1611179 h 1612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71284" h="1612207">
                  <a:moveTo>
                    <a:pt x="1172360" y="1611179"/>
                  </a:moveTo>
                  <a:cubicBezTo>
                    <a:pt x="985837" y="1602932"/>
                    <a:pt x="801506" y="1545118"/>
                    <a:pt x="639876" y="1438643"/>
                  </a:cubicBezTo>
                  <a:cubicBezTo>
                    <a:pt x="357025" y="1252311"/>
                    <a:pt x="183652" y="943275"/>
                    <a:pt x="167615" y="610614"/>
                  </a:cubicBezTo>
                  <a:lnTo>
                    <a:pt x="168641" y="559768"/>
                  </a:lnTo>
                  <a:lnTo>
                    <a:pt x="0" y="559768"/>
                  </a:lnTo>
                  <a:lnTo>
                    <a:pt x="324666" y="0"/>
                  </a:lnTo>
                  <a:lnTo>
                    <a:pt x="649332" y="559768"/>
                  </a:lnTo>
                  <a:lnTo>
                    <a:pt x="500842" y="559768"/>
                  </a:lnTo>
                  <a:lnTo>
                    <a:pt x="500141" y="594531"/>
                  </a:lnTo>
                  <a:cubicBezTo>
                    <a:pt x="511106" y="821964"/>
                    <a:pt x="629637" y="1033246"/>
                    <a:pt x="823017" y="1160637"/>
                  </a:cubicBezTo>
                  <a:cubicBezTo>
                    <a:pt x="1044023" y="1306227"/>
                    <a:pt x="1327112" y="1318743"/>
                    <a:pt x="1560104" y="1193225"/>
                  </a:cubicBezTo>
                  <a:cubicBezTo>
                    <a:pt x="1793096" y="1067707"/>
                    <a:pt x="1938378" y="824418"/>
                    <a:pt x="1938378" y="559767"/>
                  </a:cubicBezTo>
                  <a:lnTo>
                    <a:pt x="2271284" y="559768"/>
                  </a:lnTo>
                  <a:cubicBezTo>
                    <a:pt x="2271284" y="946865"/>
                    <a:pt x="2058784" y="1302717"/>
                    <a:pt x="1717993" y="1486309"/>
                  </a:cubicBezTo>
                  <a:cubicBezTo>
                    <a:pt x="1547598" y="1578105"/>
                    <a:pt x="1358883" y="1619426"/>
                    <a:pt x="1172360" y="16111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A5A69"/>
                </a:gs>
                <a:gs pos="68000">
                  <a:srgbClr val="C9B5AC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4300563" y="2489589"/>
              <a:ext cx="2965358" cy="2104876"/>
            </a:xfrm>
            <a:custGeom>
              <a:avLst/>
              <a:gdLst>
                <a:gd name="connsiteX0" fmla="*/ 1172360 w 2271284"/>
                <a:gd name="connsiteY0" fmla="*/ 1611179 h 1612207"/>
                <a:gd name="connsiteX1" fmla="*/ 639876 w 2271284"/>
                <a:gd name="connsiteY1" fmla="*/ 1438643 h 1612207"/>
                <a:gd name="connsiteX2" fmla="*/ 167615 w 2271284"/>
                <a:gd name="connsiteY2" fmla="*/ 610614 h 1612207"/>
                <a:gd name="connsiteX3" fmla="*/ 168641 w 2271284"/>
                <a:gd name="connsiteY3" fmla="*/ 559768 h 1612207"/>
                <a:gd name="connsiteX4" fmla="*/ 0 w 2271284"/>
                <a:gd name="connsiteY4" fmla="*/ 559768 h 1612207"/>
                <a:gd name="connsiteX5" fmla="*/ 324666 w 2271284"/>
                <a:gd name="connsiteY5" fmla="*/ 0 h 1612207"/>
                <a:gd name="connsiteX6" fmla="*/ 649332 w 2271284"/>
                <a:gd name="connsiteY6" fmla="*/ 559768 h 1612207"/>
                <a:gd name="connsiteX7" fmla="*/ 500842 w 2271284"/>
                <a:gd name="connsiteY7" fmla="*/ 559768 h 1612207"/>
                <a:gd name="connsiteX8" fmla="*/ 500141 w 2271284"/>
                <a:gd name="connsiteY8" fmla="*/ 594531 h 1612207"/>
                <a:gd name="connsiteX9" fmla="*/ 823017 w 2271284"/>
                <a:gd name="connsiteY9" fmla="*/ 1160637 h 1612207"/>
                <a:gd name="connsiteX10" fmla="*/ 1560104 w 2271284"/>
                <a:gd name="connsiteY10" fmla="*/ 1193225 h 1612207"/>
                <a:gd name="connsiteX11" fmla="*/ 1938378 w 2271284"/>
                <a:gd name="connsiteY11" fmla="*/ 559767 h 1612207"/>
                <a:gd name="connsiteX12" fmla="*/ 2271284 w 2271284"/>
                <a:gd name="connsiteY12" fmla="*/ 559768 h 1612207"/>
                <a:gd name="connsiteX13" fmla="*/ 1717993 w 2271284"/>
                <a:gd name="connsiteY13" fmla="*/ 1486309 h 1612207"/>
                <a:gd name="connsiteX14" fmla="*/ 1172360 w 2271284"/>
                <a:gd name="connsiteY14" fmla="*/ 1611179 h 1612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71284" h="1612207">
                  <a:moveTo>
                    <a:pt x="1172360" y="1611179"/>
                  </a:moveTo>
                  <a:cubicBezTo>
                    <a:pt x="985837" y="1602932"/>
                    <a:pt x="801506" y="1545118"/>
                    <a:pt x="639876" y="1438643"/>
                  </a:cubicBezTo>
                  <a:cubicBezTo>
                    <a:pt x="357025" y="1252311"/>
                    <a:pt x="183652" y="943275"/>
                    <a:pt x="167615" y="610614"/>
                  </a:cubicBezTo>
                  <a:lnTo>
                    <a:pt x="168641" y="559768"/>
                  </a:lnTo>
                  <a:lnTo>
                    <a:pt x="0" y="559768"/>
                  </a:lnTo>
                  <a:lnTo>
                    <a:pt x="324666" y="0"/>
                  </a:lnTo>
                  <a:lnTo>
                    <a:pt x="649332" y="559768"/>
                  </a:lnTo>
                  <a:lnTo>
                    <a:pt x="500842" y="559768"/>
                  </a:lnTo>
                  <a:lnTo>
                    <a:pt x="500141" y="594531"/>
                  </a:lnTo>
                  <a:cubicBezTo>
                    <a:pt x="511106" y="821964"/>
                    <a:pt x="629637" y="1033246"/>
                    <a:pt x="823017" y="1160637"/>
                  </a:cubicBezTo>
                  <a:cubicBezTo>
                    <a:pt x="1044023" y="1306227"/>
                    <a:pt x="1327112" y="1318743"/>
                    <a:pt x="1560104" y="1193225"/>
                  </a:cubicBezTo>
                  <a:cubicBezTo>
                    <a:pt x="1793096" y="1067707"/>
                    <a:pt x="1938378" y="824418"/>
                    <a:pt x="1938378" y="559767"/>
                  </a:cubicBezTo>
                  <a:lnTo>
                    <a:pt x="2271284" y="559768"/>
                  </a:lnTo>
                  <a:cubicBezTo>
                    <a:pt x="2271284" y="946865"/>
                    <a:pt x="2058784" y="1302717"/>
                    <a:pt x="1717993" y="1486309"/>
                  </a:cubicBezTo>
                  <a:cubicBezTo>
                    <a:pt x="1547598" y="1578105"/>
                    <a:pt x="1358883" y="1619426"/>
                    <a:pt x="1172360" y="16111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28681"/>
                </a:gs>
                <a:gs pos="68000">
                  <a:srgbClr val="C9B5AC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16200000">
              <a:off x="4898850" y="2240102"/>
              <a:ext cx="2965358" cy="2104876"/>
            </a:xfrm>
            <a:custGeom>
              <a:avLst/>
              <a:gdLst>
                <a:gd name="connsiteX0" fmla="*/ 1172360 w 2271284"/>
                <a:gd name="connsiteY0" fmla="*/ 1611179 h 1612207"/>
                <a:gd name="connsiteX1" fmla="*/ 639876 w 2271284"/>
                <a:gd name="connsiteY1" fmla="*/ 1438643 h 1612207"/>
                <a:gd name="connsiteX2" fmla="*/ 167615 w 2271284"/>
                <a:gd name="connsiteY2" fmla="*/ 610614 h 1612207"/>
                <a:gd name="connsiteX3" fmla="*/ 168641 w 2271284"/>
                <a:gd name="connsiteY3" fmla="*/ 559768 h 1612207"/>
                <a:gd name="connsiteX4" fmla="*/ 0 w 2271284"/>
                <a:gd name="connsiteY4" fmla="*/ 559768 h 1612207"/>
                <a:gd name="connsiteX5" fmla="*/ 324666 w 2271284"/>
                <a:gd name="connsiteY5" fmla="*/ 0 h 1612207"/>
                <a:gd name="connsiteX6" fmla="*/ 649332 w 2271284"/>
                <a:gd name="connsiteY6" fmla="*/ 559768 h 1612207"/>
                <a:gd name="connsiteX7" fmla="*/ 500842 w 2271284"/>
                <a:gd name="connsiteY7" fmla="*/ 559768 h 1612207"/>
                <a:gd name="connsiteX8" fmla="*/ 500141 w 2271284"/>
                <a:gd name="connsiteY8" fmla="*/ 594531 h 1612207"/>
                <a:gd name="connsiteX9" fmla="*/ 823017 w 2271284"/>
                <a:gd name="connsiteY9" fmla="*/ 1160637 h 1612207"/>
                <a:gd name="connsiteX10" fmla="*/ 1560104 w 2271284"/>
                <a:gd name="connsiteY10" fmla="*/ 1193225 h 1612207"/>
                <a:gd name="connsiteX11" fmla="*/ 1938378 w 2271284"/>
                <a:gd name="connsiteY11" fmla="*/ 559767 h 1612207"/>
                <a:gd name="connsiteX12" fmla="*/ 2271284 w 2271284"/>
                <a:gd name="connsiteY12" fmla="*/ 559768 h 1612207"/>
                <a:gd name="connsiteX13" fmla="*/ 1717993 w 2271284"/>
                <a:gd name="connsiteY13" fmla="*/ 1486309 h 1612207"/>
                <a:gd name="connsiteX14" fmla="*/ 1172360 w 2271284"/>
                <a:gd name="connsiteY14" fmla="*/ 1611179 h 1612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71284" h="1612207">
                  <a:moveTo>
                    <a:pt x="1172360" y="1611179"/>
                  </a:moveTo>
                  <a:cubicBezTo>
                    <a:pt x="985837" y="1602932"/>
                    <a:pt x="801506" y="1545118"/>
                    <a:pt x="639876" y="1438643"/>
                  </a:cubicBezTo>
                  <a:cubicBezTo>
                    <a:pt x="357025" y="1252311"/>
                    <a:pt x="183652" y="943275"/>
                    <a:pt x="167615" y="610614"/>
                  </a:cubicBezTo>
                  <a:lnTo>
                    <a:pt x="168641" y="559768"/>
                  </a:lnTo>
                  <a:lnTo>
                    <a:pt x="0" y="559768"/>
                  </a:lnTo>
                  <a:lnTo>
                    <a:pt x="324666" y="0"/>
                  </a:lnTo>
                  <a:lnTo>
                    <a:pt x="649332" y="559768"/>
                  </a:lnTo>
                  <a:lnTo>
                    <a:pt x="500842" y="559768"/>
                  </a:lnTo>
                  <a:lnTo>
                    <a:pt x="500141" y="594531"/>
                  </a:lnTo>
                  <a:cubicBezTo>
                    <a:pt x="511106" y="821964"/>
                    <a:pt x="629637" y="1033246"/>
                    <a:pt x="823017" y="1160637"/>
                  </a:cubicBezTo>
                  <a:cubicBezTo>
                    <a:pt x="1044023" y="1306227"/>
                    <a:pt x="1327112" y="1318743"/>
                    <a:pt x="1560104" y="1193225"/>
                  </a:cubicBezTo>
                  <a:cubicBezTo>
                    <a:pt x="1793096" y="1067707"/>
                    <a:pt x="1938378" y="824418"/>
                    <a:pt x="1938378" y="559767"/>
                  </a:cubicBezTo>
                  <a:lnTo>
                    <a:pt x="2271284" y="559768"/>
                  </a:lnTo>
                  <a:cubicBezTo>
                    <a:pt x="2271284" y="946865"/>
                    <a:pt x="2058784" y="1302717"/>
                    <a:pt x="1717993" y="1486309"/>
                  </a:cubicBezTo>
                  <a:cubicBezTo>
                    <a:pt x="1547598" y="1578105"/>
                    <a:pt x="1358883" y="1619426"/>
                    <a:pt x="1172360" y="16111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A5A69"/>
                </a:gs>
                <a:gs pos="68000">
                  <a:srgbClr val="C9B5AC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TextBox 22">
            <a:extLst>
              <a:ext uri="{FF2B5EF4-FFF2-40B4-BE49-F238E27FC236}">
                <a16:creationId xmlns:a16="http://schemas.microsoft.com/office/drawing/2014/main" id="{ABAB3F42-899F-4F37-8612-4BE45C02B3F2}"/>
              </a:ext>
            </a:extLst>
          </p:cNvPr>
          <p:cNvSpPr txBox="1"/>
          <p:nvPr/>
        </p:nvSpPr>
        <p:spPr>
          <a:xfrm>
            <a:off x="1275658" y="4434929"/>
            <a:ext cx="241923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73" name="矩形: 圆角 42">
            <a:extLst>
              <a:ext uri="{FF2B5EF4-FFF2-40B4-BE49-F238E27FC236}">
                <a16:creationId xmlns:a16="http://schemas.microsoft.com/office/drawing/2014/main" id="{2A00A6A0-4B11-4B05-A9FD-8B2F6CD2B602}"/>
              </a:ext>
            </a:extLst>
          </p:cNvPr>
          <p:cNvSpPr/>
          <p:nvPr/>
        </p:nvSpPr>
        <p:spPr>
          <a:xfrm>
            <a:off x="1252639" y="3803148"/>
            <a:ext cx="2487060" cy="482177"/>
          </a:xfrm>
          <a:prstGeom prst="roundRect">
            <a:avLst>
              <a:gd name="adj" fmla="val 50000"/>
            </a:avLst>
          </a:prstGeom>
          <a:solidFill>
            <a:srgbClr val="4A5A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9459A8A0-2AE1-47AE-B88A-455A92FDEDFB}"/>
              </a:ext>
            </a:extLst>
          </p:cNvPr>
          <p:cNvSpPr/>
          <p:nvPr/>
        </p:nvSpPr>
        <p:spPr>
          <a:xfrm>
            <a:off x="1676788" y="3854273"/>
            <a:ext cx="1569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5" name="矩形: 圆角 45">
            <a:extLst>
              <a:ext uri="{FF2B5EF4-FFF2-40B4-BE49-F238E27FC236}">
                <a16:creationId xmlns:a16="http://schemas.microsoft.com/office/drawing/2014/main" id="{6EF2FCA6-E94D-4D51-886B-F494B8310F05}"/>
              </a:ext>
            </a:extLst>
          </p:cNvPr>
          <p:cNvSpPr/>
          <p:nvPr/>
        </p:nvSpPr>
        <p:spPr>
          <a:xfrm>
            <a:off x="8293234" y="3803148"/>
            <a:ext cx="2487060" cy="482177"/>
          </a:xfrm>
          <a:prstGeom prst="roundRect">
            <a:avLst>
              <a:gd name="adj" fmla="val 50000"/>
            </a:avLst>
          </a:prstGeom>
          <a:solidFill>
            <a:srgbClr val="4A5A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BE731233-6F22-49F3-A8CF-015D1BD2EB70}"/>
              </a:ext>
            </a:extLst>
          </p:cNvPr>
          <p:cNvSpPr/>
          <p:nvPr/>
        </p:nvSpPr>
        <p:spPr>
          <a:xfrm>
            <a:off x="8717383" y="3854273"/>
            <a:ext cx="1569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7" name="TextBox 22">
            <a:extLst>
              <a:ext uri="{FF2B5EF4-FFF2-40B4-BE49-F238E27FC236}">
                <a16:creationId xmlns:a16="http://schemas.microsoft.com/office/drawing/2014/main" id="{ABAB3F42-899F-4F37-8612-4BE45C02B3F2}"/>
              </a:ext>
            </a:extLst>
          </p:cNvPr>
          <p:cNvSpPr txBox="1"/>
          <p:nvPr/>
        </p:nvSpPr>
        <p:spPr>
          <a:xfrm>
            <a:off x="8324533" y="4434929"/>
            <a:ext cx="241923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195768664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811385" y="1932290"/>
            <a:ext cx="1208933" cy="912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14" tIns="45709" rIns="91414" bIns="45709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 algn="ctr" defTabSz="121880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6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礼仪</a:t>
            </a:r>
            <a:endParaRPr lang="en-US" altLang="zh-CN" sz="2666" b="1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121880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6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对象性</a:t>
            </a:r>
          </a:p>
        </p:txBody>
      </p:sp>
      <p:sp>
        <p:nvSpPr>
          <p:cNvPr id="12" name="TextBox 55"/>
          <p:cNvSpPr txBox="1"/>
          <p:nvPr/>
        </p:nvSpPr>
        <p:spPr>
          <a:xfrm>
            <a:off x="6484862" y="1966805"/>
            <a:ext cx="3961177" cy="81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14" tIns="45709" rIns="91414" bIns="45709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kern="0">
                <a:solidFill>
                  <a:srgbClr val="0070C0"/>
                </a:solidFill>
                <a:latin typeface="Impact" pitchFamily="34" charset="0"/>
                <a:ea typeface="微软雅黑" pitchFamily="34" charset="-122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5pPr>
            <a:lvl6pPr marL="2286000" defTabSz="914400">
              <a:defRPr>
                <a:latin typeface="Calibri" pitchFamily="34" charset="0"/>
                <a:ea typeface="宋体" charset="-122"/>
              </a:defRPr>
            </a:lvl6pPr>
            <a:lvl7pPr marL="2743200" defTabSz="914400">
              <a:defRPr>
                <a:latin typeface="Calibri" pitchFamily="34" charset="0"/>
                <a:ea typeface="宋体" charset="-122"/>
              </a:defRPr>
            </a:lvl7pPr>
            <a:lvl8pPr marL="3200400" defTabSz="914400">
              <a:defRPr>
                <a:latin typeface="Calibri" pitchFamily="34" charset="0"/>
                <a:ea typeface="宋体" charset="-122"/>
              </a:defRPr>
            </a:lvl8pPr>
            <a:lvl9pPr marL="3657600" defTabSz="914400">
              <a:defRPr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点击在此录入上述图表的综合描述说明，在此录入上述图表的综合描述说明。在此录入上述图表的综合描述说明，在此录入上述图表的综合描述说明，</a:t>
            </a:r>
          </a:p>
        </p:txBody>
      </p:sp>
      <p:sp>
        <p:nvSpPr>
          <p:cNvPr id="30" name="矩形 29"/>
          <p:cNvSpPr/>
          <p:nvPr/>
        </p:nvSpPr>
        <p:spPr>
          <a:xfrm>
            <a:off x="6321997" y="1549982"/>
            <a:ext cx="4326720" cy="1021786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  <a:round/>
            <a:headEnd type="none" w="med" len="med"/>
            <a:tailEnd type="oval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菱形 30"/>
          <p:cNvSpPr/>
          <p:nvPr/>
        </p:nvSpPr>
        <p:spPr>
          <a:xfrm>
            <a:off x="5948098" y="1696503"/>
            <a:ext cx="747798" cy="747798"/>
          </a:xfrm>
          <a:prstGeom prst="diamond">
            <a:avLst/>
          </a:prstGeom>
          <a:solidFill>
            <a:srgbClr val="C9B5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A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876289" y="1721403"/>
            <a:ext cx="3607836" cy="61965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191540" y="3008899"/>
            <a:ext cx="4326720" cy="1021786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  <a:round/>
            <a:headEnd type="none" w="med" len="med"/>
            <a:tailEnd type="oval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菱形 45"/>
          <p:cNvSpPr/>
          <p:nvPr/>
        </p:nvSpPr>
        <p:spPr>
          <a:xfrm>
            <a:off x="6817641" y="3155420"/>
            <a:ext cx="747798" cy="747798"/>
          </a:xfrm>
          <a:prstGeom prst="diamond">
            <a:avLst/>
          </a:prstGeom>
          <a:solidFill>
            <a:srgbClr val="4A5A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noProof="0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745832" y="3180320"/>
            <a:ext cx="3607836" cy="61965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321997" y="4467816"/>
            <a:ext cx="4326720" cy="1021786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  <a:round/>
            <a:headEnd type="none" w="med" len="med"/>
            <a:tailEnd type="oval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菱形 49"/>
          <p:cNvSpPr/>
          <p:nvPr/>
        </p:nvSpPr>
        <p:spPr>
          <a:xfrm>
            <a:off x="5948098" y="4614337"/>
            <a:ext cx="747798" cy="747798"/>
          </a:xfrm>
          <a:prstGeom prst="diamond">
            <a:avLst/>
          </a:prstGeom>
          <a:solidFill>
            <a:srgbClr val="C9B5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C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876289" y="4651937"/>
            <a:ext cx="3607836" cy="61965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440160" y="1638912"/>
            <a:ext cx="3863753" cy="3863753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2018806" y="2222501"/>
            <a:ext cx="2696578" cy="2696576"/>
          </a:xfrm>
          <a:prstGeom prst="ellipse">
            <a:avLst/>
          </a:prstGeom>
          <a:solidFill>
            <a:srgbClr val="C9B5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2850862" y="2831475"/>
            <a:ext cx="1043823" cy="132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14" tIns="45709" rIns="91414" bIns="45709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 algn="ctr" defTabSz="121880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800" b="1" kern="0" spc="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121880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2015896" y="399098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449034" y="253954"/>
            <a:ext cx="688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718435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157"/>
          <a:stretch>
            <a:fillRect/>
          </a:stretch>
        </p:blipFill>
        <p:spPr>
          <a:xfrm>
            <a:off x="1392702" y="1731023"/>
            <a:ext cx="9709296" cy="2334970"/>
          </a:xfrm>
          <a:custGeom>
            <a:avLst/>
            <a:gdLst>
              <a:gd name="connsiteX0" fmla="*/ 0 w 9709296"/>
              <a:gd name="connsiteY0" fmla="*/ 0 h 2334970"/>
              <a:gd name="connsiteX1" fmla="*/ 9709296 w 9709296"/>
              <a:gd name="connsiteY1" fmla="*/ 0 h 2334970"/>
              <a:gd name="connsiteX2" fmla="*/ 9709296 w 9709296"/>
              <a:gd name="connsiteY2" fmla="*/ 2334970 h 2334970"/>
              <a:gd name="connsiteX3" fmla="*/ 0 w 9709296"/>
              <a:gd name="connsiteY3" fmla="*/ 2334970 h 2334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09296" h="2334970">
                <a:moveTo>
                  <a:pt x="0" y="0"/>
                </a:moveTo>
                <a:lnTo>
                  <a:pt x="9709296" y="0"/>
                </a:lnTo>
                <a:lnTo>
                  <a:pt x="9709296" y="2334970"/>
                </a:lnTo>
                <a:lnTo>
                  <a:pt x="0" y="2334970"/>
                </a:lnTo>
                <a:close/>
              </a:path>
            </a:pathLst>
          </a:custGeom>
        </p:spPr>
      </p:pic>
      <p:sp>
        <p:nvSpPr>
          <p:cNvPr id="7" name="圆角矩形 6"/>
          <p:cNvSpPr/>
          <p:nvPr/>
        </p:nvSpPr>
        <p:spPr>
          <a:xfrm>
            <a:off x="2124221" y="1523391"/>
            <a:ext cx="1491175" cy="422031"/>
          </a:xfrm>
          <a:prstGeom prst="roundRect">
            <a:avLst>
              <a:gd name="adj" fmla="val 50000"/>
            </a:avLst>
          </a:prstGeom>
          <a:solidFill>
            <a:srgbClr val="4A5A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完成情况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124220" y="2124919"/>
            <a:ext cx="3179299" cy="1140202"/>
            <a:chOff x="8143731" y="1931262"/>
            <a:chExt cx="3179299" cy="1140202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251006" y="2346456"/>
              <a:ext cx="312448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03E0C68-DA60-417A-94AF-3E2A39D1D51A}"/>
                </a:ext>
              </a:extLst>
            </p:cNvPr>
            <p:cNvSpPr txBox="1"/>
            <p:nvPr/>
          </p:nvSpPr>
          <p:spPr>
            <a:xfrm>
              <a:off x="8143731" y="2378967"/>
              <a:ext cx="3179299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686769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686769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686769"/>
                </a:solidFill>
                <a:cs typeface="+mn-ea"/>
                <a:sym typeface="+mn-lt"/>
              </a:endParaRPr>
            </a:p>
            <a:p>
              <a:pPr algn="just">
                <a:lnSpc>
                  <a:spcPct val="130000"/>
                </a:lnSpc>
              </a:pPr>
              <a:endParaRPr lang="zh-CN" altLang="en-US" sz="1000" dirty="0">
                <a:solidFill>
                  <a:srgbClr val="686769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8DE6CD62-A5CF-42EF-B6BB-0447C20B7252}"/>
                </a:ext>
              </a:extLst>
            </p:cNvPr>
            <p:cNvSpPr txBox="1"/>
            <p:nvPr/>
          </p:nvSpPr>
          <p:spPr>
            <a:xfrm>
              <a:off x="8143732" y="1931262"/>
              <a:ext cx="1323439" cy="352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4F4D50"/>
                  </a:solidFill>
                  <a:cs typeface="+mn-ea"/>
                  <a:sym typeface="+mn-lt"/>
                </a:rPr>
                <a:t>添加标题一</a:t>
              </a:r>
              <a:endParaRPr lang="en-US" altLang="zh-CN" sz="1400" dirty="0">
                <a:solidFill>
                  <a:srgbClr val="4F4D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7143157" y="1523391"/>
            <a:ext cx="1491175" cy="422031"/>
          </a:xfrm>
          <a:prstGeom prst="roundRect">
            <a:avLst>
              <a:gd name="adj" fmla="val 50000"/>
            </a:avLst>
          </a:prstGeom>
          <a:solidFill>
            <a:srgbClr val="C9B5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完成情况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143156" y="2124919"/>
            <a:ext cx="3179299" cy="1140202"/>
            <a:chOff x="8143731" y="1931262"/>
            <a:chExt cx="3179299" cy="114020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8251006" y="2346456"/>
              <a:ext cx="312448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03E0C68-DA60-417A-94AF-3E2A39D1D51A}"/>
                </a:ext>
              </a:extLst>
            </p:cNvPr>
            <p:cNvSpPr txBox="1"/>
            <p:nvPr/>
          </p:nvSpPr>
          <p:spPr>
            <a:xfrm>
              <a:off x="8143731" y="2378967"/>
              <a:ext cx="3179299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686769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686769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686769"/>
                </a:solidFill>
                <a:cs typeface="+mn-ea"/>
                <a:sym typeface="+mn-lt"/>
              </a:endParaRPr>
            </a:p>
            <a:p>
              <a:pPr algn="just">
                <a:lnSpc>
                  <a:spcPct val="130000"/>
                </a:lnSpc>
              </a:pPr>
              <a:endParaRPr lang="zh-CN" altLang="en-US" sz="1000" dirty="0">
                <a:solidFill>
                  <a:srgbClr val="686769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7">
              <a:extLst>
                <a:ext uri="{FF2B5EF4-FFF2-40B4-BE49-F238E27FC236}">
                  <a16:creationId xmlns:a16="http://schemas.microsoft.com/office/drawing/2014/main" id="{8DE6CD62-A5CF-42EF-B6BB-0447C20B7252}"/>
                </a:ext>
              </a:extLst>
            </p:cNvPr>
            <p:cNvSpPr txBox="1"/>
            <p:nvPr/>
          </p:nvSpPr>
          <p:spPr>
            <a:xfrm>
              <a:off x="8143732" y="1931262"/>
              <a:ext cx="1323439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4F4D50"/>
                  </a:solidFill>
                  <a:cs typeface="+mn-ea"/>
                  <a:sym typeface="+mn-lt"/>
                </a:rPr>
                <a:t>添加标题一</a:t>
              </a:r>
              <a:endParaRPr lang="en-US" altLang="zh-CN" sz="1400" dirty="0">
                <a:solidFill>
                  <a:srgbClr val="4F4D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2124221" y="3869313"/>
            <a:ext cx="1491175" cy="422031"/>
          </a:xfrm>
          <a:prstGeom prst="roundRect">
            <a:avLst>
              <a:gd name="adj" fmla="val 50000"/>
            </a:avLst>
          </a:prstGeom>
          <a:solidFill>
            <a:srgbClr val="C9B5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完成情况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2124220" y="4470841"/>
            <a:ext cx="3179299" cy="1140202"/>
            <a:chOff x="8143731" y="1931262"/>
            <a:chExt cx="3179299" cy="114020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251006" y="2346456"/>
              <a:ext cx="312448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03E0C68-DA60-417A-94AF-3E2A39D1D51A}"/>
                </a:ext>
              </a:extLst>
            </p:cNvPr>
            <p:cNvSpPr txBox="1"/>
            <p:nvPr/>
          </p:nvSpPr>
          <p:spPr>
            <a:xfrm>
              <a:off x="8143731" y="2378967"/>
              <a:ext cx="3179299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686769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686769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686769"/>
                </a:solidFill>
                <a:cs typeface="+mn-ea"/>
                <a:sym typeface="+mn-lt"/>
              </a:endParaRPr>
            </a:p>
            <a:p>
              <a:pPr algn="just">
                <a:lnSpc>
                  <a:spcPct val="130000"/>
                </a:lnSpc>
              </a:pPr>
              <a:endParaRPr lang="zh-CN" altLang="en-US" sz="1000" dirty="0">
                <a:solidFill>
                  <a:srgbClr val="686769"/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7">
              <a:extLst>
                <a:ext uri="{FF2B5EF4-FFF2-40B4-BE49-F238E27FC236}">
                  <a16:creationId xmlns:a16="http://schemas.microsoft.com/office/drawing/2014/main" id="{8DE6CD62-A5CF-42EF-B6BB-0447C20B7252}"/>
                </a:ext>
              </a:extLst>
            </p:cNvPr>
            <p:cNvSpPr txBox="1"/>
            <p:nvPr/>
          </p:nvSpPr>
          <p:spPr>
            <a:xfrm>
              <a:off x="8143732" y="1931262"/>
              <a:ext cx="1323439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4F4D50"/>
                  </a:solidFill>
                  <a:cs typeface="+mn-ea"/>
                  <a:sym typeface="+mn-lt"/>
                </a:rPr>
                <a:t>添加标题一</a:t>
              </a:r>
              <a:endParaRPr lang="en-US" altLang="zh-CN" sz="1400" dirty="0">
                <a:solidFill>
                  <a:srgbClr val="4F4D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圆角矩形 22"/>
          <p:cNvSpPr/>
          <p:nvPr/>
        </p:nvSpPr>
        <p:spPr>
          <a:xfrm>
            <a:off x="7143157" y="3869313"/>
            <a:ext cx="1491175" cy="422031"/>
          </a:xfrm>
          <a:prstGeom prst="roundRect">
            <a:avLst>
              <a:gd name="adj" fmla="val 50000"/>
            </a:avLst>
          </a:prstGeom>
          <a:solidFill>
            <a:srgbClr val="4A5A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完成情况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7143156" y="4470841"/>
            <a:ext cx="3179299" cy="1140202"/>
            <a:chOff x="8143731" y="1931262"/>
            <a:chExt cx="3179299" cy="1140202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8251006" y="2346456"/>
              <a:ext cx="312448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03E0C68-DA60-417A-94AF-3E2A39D1D51A}"/>
                </a:ext>
              </a:extLst>
            </p:cNvPr>
            <p:cNvSpPr txBox="1"/>
            <p:nvPr/>
          </p:nvSpPr>
          <p:spPr>
            <a:xfrm>
              <a:off x="8143731" y="2378967"/>
              <a:ext cx="3179299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686769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686769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rgbClr val="686769"/>
                </a:solidFill>
                <a:cs typeface="+mn-ea"/>
                <a:sym typeface="+mn-lt"/>
              </a:endParaRPr>
            </a:p>
            <a:p>
              <a:pPr algn="just">
                <a:lnSpc>
                  <a:spcPct val="130000"/>
                </a:lnSpc>
              </a:pPr>
              <a:endParaRPr lang="zh-CN" altLang="en-US" sz="1000" dirty="0">
                <a:solidFill>
                  <a:srgbClr val="686769"/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7">
              <a:extLst>
                <a:ext uri="{FF2B5EF4-FFF2-40B4-BE49-F238E27FC236}">
                  <a16:creationId xmlns:a16="http://schemas.microsoft.com/office/drawing/2014/main" id="{8DE6CD62-A5CF-42EF-B6BB-0447C20B7252}"/>
                </a:ext>
              </a:extLst>
            </p:cNvPr>
            <p:cNvSpPr txBox="1"/>
            <p:nvPr/>
          </p:nvSpPr>
          <p:spPr>
            <a:xfrm>
              <a:off x="8143732" y="1931262"/>
              <a:ext cx="1323439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4F4D50"/>
                  </a:solidFill>
                  <a:cs typeface="+mn-ea"/>
                  <a:sym typeface="+mn-lt"/>
                </a:rPr>
                <a:t>添加标题一</a:t>
              </a:r>
              <a:endParaRPr lang="en-US" altLang="zh-CN" sz="1400" dirty="0">
                <a:solidFill>
                  <a:srgbClr val="4F4D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2015896" y="399098"/>
            <a:ext cx="3679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9" name="矩形 28"/>
          <p:cNvSpPr/>
          <p:nvPr/>
        </p:nvSpPr>
        <p:spPr>
          <a:xfrm>
            <a:off x="449034" y="253954"/>
            <a:ext cx="688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8381778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sdkcr0i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sdkcr0i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</TotalTime>
  <Words>1966</Words>
  <Application>Microsoft Office PowerPoint</Application>
  <PresentationFormat>宽屏</PresentationFormat>
  <Paragraphs>251</Paragraphs>
  <Slides>21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阿里巴巴普惠体 2.0 55 Regular</vt:lpstr>
      <vt:lpstr>问藏书房</vt:lpstr>
      <vt:lpstr>Arial</vt:lpstr>
      <vt:lpstr>Calibri</vt:lpstr>
      <vt:lpstr>Wingdings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莫兰迪</dc:title>
  <dc:creator>51PPT模板网</dc:creator>
  <cp:keywords>www.51pptmoban.com</cp:keywords>
  <dc:description>www.51pptmoban.com</dc:description>
  <cp:lastModifiedBy>Win user</cp:lastModifiedBy>
  <cp:revision>369</cp:revision>
  <dcterms:created xsi:type="dcterms:W3CDTF">2021-04-15T07:04:59Z</dcterms:created>
  <dcterms:modified xsi:type="dcterms:W3CDTF">2022-10-21T15:48:02Z</dcterms:modified>
</cp:coreProperties>
</file>