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260" r:id="rId3"/>
    <p:sldId id="261" r:id="rId4"/>
    <p:sldId id="280" r:id="rId5"/>
    <p:sldId id="263" r:id="rId6"/>
    <p:sldId id="262" r:id="rId7"/>
    <p:sldId id="258" r:id="rId8"/>
    <p:sldId id="264" r:id="rId9"/>
    <p:sldId id="265" r:id="rId10"/>
    <p:sldId id="268" r:id="rId11"/>
    <p:sldId id="270" r:id="rId12"/>
    <p:sldId id="271" r:id="rId13"/>
    <p:sldId id="272" r:id="rId14"/>
    <p:sldId id="276" r:id="rId15"/>
    <p:sldId id="266" r:id="rId16"/>
    <p:sldId id="269" r:id="rId17"/>
    <p:sldId id="273" r:id="rId18"/>
    <p:sldId id="274" r:id="rId19"/>
    <p:sldId id="275" r:id="rId20"/>
    <p:sldId id="267" r:id="rId21"/>
    <p:sldId id="277" r:id="rId22"/>
    <p:sldId id="278" r:id="rId23"/>
    <p:sldId id="281" r:id="rId24"/>
    <p:sldId id="282" r:id="rId25"/>
    <p:sldId id="279" r:id="rId26"/>
    <p:sldId id="283" r:id="rId27"/>
    <p:sldId id="28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B3A7"/>
    <a:srgbClr val="775935"/>
    <a:srgbClr val="9A7548"/>
    <a:srgbClr val="BDAD8E"/>
    <a:srgbClr val="B8A970"/>
    <a:srgbClr val="BF9A6D"/>
    <a:srgbClr val="BEAE8F"/>
    <a:srgbClr val="8A78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94660"/>
  </p:normalViewPr>
  <p:slideViewPr>
    <p:cSldViewPr snapToGrid="0">
      <p:cViewPr varScale="1">
        <p:scale>
          <a:sx n="84" d="100"/>
          <a:sy n="84" d="100"/>
        </p:scale>
        <p:origin x="806" y="72"/>
      </p:cViewPr>
      <p:guideLst/>
    </p:cSldViewPr>
  </p:slideViewPr>
  <p:notesTextViewPr>
    <p:cViewPr>
      <p:scale>
        <a:sx n="66" d="100"/>
        <a:sy n="66"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宋体 CN Heavy" panose="02020900000000000000" pitchFamily="18" charset="-122"/>
              <a:ea typeface="思源宋体 CN Heavy" panose="02020900000000000000"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宋体 CN Heavy" panose="02020900000000000000" pitchFamily="18" charset="-122"/>
                <a:ea typeface="思源宋体 CN Heavy" panose="02020900000000000000" pitchFamily="18" charset="-122"/>
              </a:rPr>
              <a:t>2021/10/22</a:t>
            </a:fld>
            <a:endParaRPr lang="zh-CN" altLang="en-US" dirty="0">
              <a:latin typeface="思源宋体 CN Heavy" panose="02020900000000000000" pitchFamily="18" charset="-122"/>
              <a:ea typeface="思源宋体 CN Heavy" panose="02020900000000000000"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宋体 CN Heavy" panose="02020900000000000000" pitchFamily="18" charset="-122"/>
              <a:ea typeface="思源宋体 CN Heavy" panose="02020900000000000000"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宋体 CN Heavy" panose="02020900000000000000" pitchFamily="18" charset="-122"/>
                <a:ea typeface="思源宋体 CN Heavy" panose="02020900000000000000" pitchFamily="18" charset="-122"/>
              </a:rPr>
              <a:t>‹#›</a:t>
            </a:fld>
            <a:endParaRPr lang="zh-CN" altLang="en-US" dirty="0">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fld id="{6C57EFF4-AB6E-4AF4-9616-6957CB3A9B62}" type="datetimeFigureOut">
              <a:rPr lang="zh-CN" altLang="en-US" smtClean="0"/>
              <a:pPr/>
              <a:t>2021/10/22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fld id="{1B28F62E-2646-4661-B358-3272B88A33BD}" type="slidenum">
              <a:rPr lang="zh-CN" altLang="en-US" smtClean="0"/>
              <a:pPr/>
              <a:t>‹#›</a:t>
            </a:fld>
            <a:endParaRPr lang="zh-CN" altLang="en-US" dirty="0"/>
          </a:p>
        </p:txBody>
      </p:sp>
    </p:spTree>
    <p:extLst>
      <p:ext uri="{BB962C8B-B14F-4D97-AF65-F5344CB8AC3E}">
        <p14:creationId xmlns:p14="http://schemas.microsoft.com/office/powerpoint/2010/main" val="3772563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vl2pPr marL="4572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2pPr>
    <a:lvl3pPr marL="9144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3pPr>
    <a:lvl4pPr marL="13716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4pPr>
    <a:lvl5pPr marL="18288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B28F62E-2646-4661-B358-3272B88A33BD}" type="slidenum">
              <a:rPr lang="zh-CN" altLang="en-US" smtClean="0"/>
              <a:t>7</a:t>
            </a:fld>
            <a:endParaRPr lang="zh-CN" altLang="en-US"/>
          </a:p>
        </p:txBody>
      </p:sp>
    </p:spTree>
    <p:extLst>
      <p:ext uri="{BB962C8B-B14F-4D97-AF65-F5344CB8AC3E}">
        <p14:creationId xmlns:p14="http://schemas.microsoft.com/office/powerpoint/2010/main" val="876783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B28F62E-2646-4661-B358-3272B88A33BD}" type="slidenum">
              <a:rPr lang="zh-CN" altLang="en-US" smtClean="0"/>
              <a:t>23</a:t>
            </a:fld>
            <a:endParaRPr lang="zh-CN" altLang="en-US"/>
          </a:p>
        </p:txBody>
      </p:sp>
    </p:spTree>
    <p:extLst>
      <p:ext uri="{BB962C8B-B14F-4D97-AF65-F5344CB8AC3E}">
        <p14:creationId xmlns:p14="http://schemas.microsoft.com/office/powerpoint/2010/main" val="42223941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2.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2" name="图片 11" descr="图片包含 照片, 画, 游戏机, 床&#10;&#10;描述已自动生成"/>
          <p:cNvPicPr>
            <a:picLocks noChangeAspect="1"/>
          </p:cNvPicPr>
          <p:nvPr userDrawn="1"/>
        </p:nvPicPr>
        <p:blipFill>
          <a:blip r:embed="rId2" cstate="screen"/>
          <a:stretch>
            <a:fillRect/>
          </a:stretch>
        </p:blipFill>
        <p:spPr>
          <a:xfrm rot="5400000" flipH="1">
            <a:off x="2667000" y="-2667002"/>
            <a:ext cx="6858001" cy="1219200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descr="图片包含 游戏机, 画&#10;&#10;描述已自动生成"/>
          <p:cNvPicPr>
            <a:picLocks noChangeAspect="1"/>
          </p:cNvPicPr>
          <p:nvPr userDrawn="1"/>
        </p:nvPicPr>
        <p:blipFill>
          <a:blip r:embed="rId2" cstate="screen"/>
          <a:stretch>
            <a:fillRect/>
          </a:stretch>
        </p:blipFill>
        <p:spPr>
          <a:xfrm rot="16200000">
            <a:off x="2667000" y="-2667000"/>
            <a:ext cx="6858000" cy="12192000"/>
          </a:xfrm>
          <a:prstGeom prst="rect">
            <a:avLst/>
          </a:prstGeom>
        </p:spPr>
      </p:pic>
      <p:pic>
        <p:nvPicPr>
          <p:cNvPr id="3" name="图片 2"/>
          <p:cNvPicPr>
            <a:picLocks noChangeAspect="1"/>
          </p:cNvPicPr>
          <p:nvPr userDrawn="1"/>
        </p:nvPicPr>
        <p:blipFill rotWithShape="1">
          <a:blip r:embed="rId3" cstate="screen"/>
          <a:srcRect/>
          <a:stretch>
            <a:fillRect/>
          </a:stretch>
        </p:blipFill>
        <p:spPr>
          <a:xfrm flipH="1">
            <a:off x="7334306" y="0"/>
            <a:ext cx="4857693" cy="4618892"/>
          </a:xfrm>
          <a:prstGeom prst="rect">
            <a:avLst/>
          </a:prstGeom>
        </p:spPr>
      </p:pic>
      <p:pic>
        <p:nvPicPr>
          <p:cNvPr id="4" name="图片 3" descr="图片包含 游戏机, 链, 项链, 桌子&#10;&#10;描述已自动生成"/>
          <p:cNvPicPr>
            <a:picLocks noChangeAspect="1"/>
          </p:cNvPicPr>
          <p:nvPr userDrawn="1"/>
        </p:nvPicPr>
        <p:blipFill rotWithShape="1">
          <a:blip r:embed="rId4" cstate="screen"/>
          <a:srcRect/>
          <a:stretch>
            <a:fillRect/>
          </a:stretch>
        </p:blipFill>
        <p:spPr>
          <a:xfrm>
            <a:off x="2428589" y="0"/>
            <a:ext cx="7332631" cy="6858000"/>
          </a:xfrm>
          <a:prstGeom prst="rect">
            <a:avLst/>
          </a:prstGeom>
          <a:effectLst>
            <a:outerShdw blurRad="254000" dist="127000" dir="4200000" algn="ctr" rotWithShape="0">
              <a:prstClr val="black">
                <a:alpha val="15000"/>
              </a:prstClr>
            </a:outerShdw>
          </a:effectLst>
        </p:spPr>
      </p:pic>
      <p:pic>
        <p:nvPicPr>
          <p:cNvPr id="5" name="图片 4" descr="卡通人物&#10;&#10;低可信度描述已自动生成"/>
          <p:cNvPicPr>
            <a:picLocks noChangeAspect="1"/>
          </p:cNvPicPr>
          <p:nvPr userDrawn="1"/>
        </p:nvPicPr>
        <p:blipFill rotWithShape="1">
          <a:blip r:embed="rId5" cstate="screen">
            <a:extLst>
              <a:ext uri="{BEBA8EAE-BF5A-486C-A8C5-ECC9F3942E4B}">
                <a14:imgProps xmlns:a14="http://schemas.microsoft.com/office/drawing/2010/main">
                  <a14:imgLayer r:embed="rId6">
                    <a14:imgEffect>
                      <a14:artisticBlur radius="50"/>
                    </a14:imgEffect>
                  </a14:imgLayer>
                </a14:imgProps>
              </a:ext>
            </a:extLst>
          </a:blip>
          <a:srcRect/>
          <a:stretch>
            <a:fillRect/>
          </a:stretch>
        </p:blipFill>
        <p:spPr>
          <a:xfrm rot="19459632">
            <a:off x="-2723395" y="1043674"/>
            <a:ext cx="4442270" cy="6091500"/>
          </a:xfrm>
          <a:prstGeom prst="rect">
            <a:avLst/>
          </a:prstGeom>
        </p:spPr>
      </p:pic>
      <p:pic>
        <p:nvPicPr>
          <p:cNvPr id="6" name="图片 5" descr="卡通人物&#10;&#10;低可信度描述已自动生成"/>
          <p:cNvPicPr>
            <a:picLocks noChangeAspect="1"/>
          </p:cNvPicPr>
          <p:nvPr userDrawn="1"/>
        </p:nvPicPr>
        <p:blipFill rotWithShape="1">
          <a:blip r:embed="rId5" cstate="screen">
            <a:extLst>
              <a:ext uri="{BEBA8EAE-BF5A-486C-A8C5-ECC9F3942E4B}">
                <a14:imgProps xmlns:a14="http://schemas.microsoft.com/office/drawing/2010/main">
                  <a14:imgLayer r:embed="rId6">
                    <a14:imgEffect>
                      <a14:artisticBlur radius="50"/>
                    </a14:imgEffect>
                  </a14:imgLayer>
                </a14:imgProps>
              </a:ext>
            </a:extLst>
          </a:blip>
          <a:srcRect/>
          <a:stretch>
            <a:fillRect/>
          </a:stretch>
        </p:blipFill>
        <p:spPr>
          <a:xfrm rot="15844946">
            <a:off x="10867724" y="3450917"/>
            <a:ext cx="2279586" cy="3125903"/>
          </a:xfrm>
          <a:prstGeom prst="rect">
            <a:avLst/>
          </a:prstGeom>
        </p:spPr>
      </p:pic>
      <p:pic>
        <p:nvPicPr>
          <p:cNvPr id="8" name="图片 7" descr="卡通人物&#10;&#10;低可信度描述已自动生成"/>
          <p:cNvPicPr>
            <a:picLocks noChangeAspect="1"/>
          </p:cNvPicPr>
          <p:nvPr userDrawn="1"/>
        </p:nvPicPr>
        <p:blipFill rotWithShape="1">
          <a:blip r:embed="rId7" cstate="screen"/>
          <a:srcRect/>
          <a:stretch>
            <a:fillRect/>
          </a:stretch>
        </p:blipFill>
        <p:spPr>
          <a:xfrm rot="18688227">
            <a:off x="3943724" y="2153345"/>
            <a:ext cx="779212" cy="1325688"/>
          </a:xfrm>
          <a:prstGeom prst="rect">
            <a:avLst/>
          </a:prstGeom>
        </p:spPr>
      </p:pic>
      <p:pic>
        <p:nvPicPr>
          <p:cNvPr id="9" name="图片 8" descr="卡通人物&#10;&#10;低可信度描述已自动生成"/>
          <p:cNvPicPr>
            <a:picLocks noChangeAspect="1"/>
          </p:cNvPicPr>
          <p:nvPr userDrawn="1"/>
        </p:nvPicPr>
        <p:blipFill rotWithShape="1">
          <a:blip r:embed="rId8" cstate="screen"/>
          <a:srcRect/>
          <a:stretch>
            <a:fillRect/>
          </a:stretch>
        </p:blipFill>
        <p:spPr>
          <a:xfrm rot="1947303" flipH="1">
            <a:off x="1986057" y="2986001"/>
            <a:ext cx="520770" cy="885996"/>
          </a:xfrm>
          <a:prstGeom prst="rect">
            <a:avLst/>
          </a:prstGeom>
        </p:spPr>
      </p:pic>
      <p:pic>
        <p:nvPicPr>
          <p:cNvPr id="10" name="图片 9" descr="卡通人物&#10;&#10;低可信度描述已自动生成"/>
          <p:cNvPicPr>
            <a:picLocks noChangeAspect="1"/>
          </p:cNvPicPr>
          <p:nvPr userDrawn="1"/>
        </p:nvPicPr>
        <p:blipFill rotWithShape="1">
          <a:blip r:embed="rId9" cstate="screen"/>
          <a:srcRect/>
          <a:stretch>
            <a:fillRect/>
          </a:stretch>
        </p:blipFill>
        <p:spPr>
          <a:xfrm rot="4793742">
            <a:off x="9158544" y="2384381"/>
            <a:ext cx="779212" cy="1325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5" name="图片 4" descr="画里面的卡通人物&#10;&#10;低可信度描述已自动生成"/>
          <p:cNvPicPr>
            <a:picLocks noChangeAspect="1"/>
          </p:cNvPicPr>
          <p:nvPr userDrawn="1"/>
        </p:nvPicPr>
        <p:blipFill rotWithShape="1">
          <a:blip r:embed="rId2" cstate="screen"/>
          <a:srcRect/>
          <a:stretch>
            <a:fillRect/>
          </a:stretch>
        </p:blipFill>
        <p:spPr>
          <a:xfrm rot="5400000">
            <a:off x="2667000" y="-2667000"/>
            <a:ext cx="6858000" cy="12192000"/>
          </a:xfrm>
          <a:prstGeom prst="rect">
            <a:avLst/>
          </a:prstGeom>
        </p:spPr>
      </p:pic>
      <p:pic>
        <p:nvPicPr>
          <p:cNvPr id="3" name="图片 2" descr="卡通人物&#10;&#10;低可信度描述已自动生成"/>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artisticBlur radius="50"/>
                    </a14:imgEffect>
                  </a14:imgLayer>
                </a14:imgProps>
              </a:ext>
            </a:extLst>
          </a:blip>
          <a:srcRect/>
          <a:stretch>
            <a:fillRect/>
          </a:stretch>
        </p:blipFill>
        <p:spPr>
          <a:xfrm rot="18344406">
            <a:off x="10065683" y="2908951"/>
            <a:ext cx="4442270" cy="6091500"/>
          </a:xfrm>
          <a:prstGeom prst="rect">
            <a:avLst/>
          </a:prstGeom>
        </p:spPr>
      </p:pic>
      <p:pic>
        <p:nvPicPr>
          <p:cNvPr id="4" name="图片 3" descr="卡通人物&#10;&#10;低可信度描述已自动生成"/>
          <p:cNvPicPr>
            <a:picLocks noChangeAspect="1"/>
          </p:cNvPicPr>
          <p:nvPr userDrawn="1"/>
        </p:nvPicPr>
        <p:blipFill rotWithShape="1">
          <a:blip r:embed="rId5" cstate="screen"/>
          <a:srcRect/>
          <a:stretch>
            <a:fillRect/>
          </a:stretch>
        </p:blipFill>
        <p:spPr>
          <a:xfrm rot="18688227">
            <a:off x="4599348" y="1013530"/>
            <a:ext cx="399859" cy="680287"/>
          </a:xfrm>
          <a:prstGeom prst="rect">
            <a:avLst/>
          </a:prstGeom>
        </p:spPr>
      </p:pic>
      <p:pic>
        <p:nvPicPr>
          <p:cNvPr id="6" name="图片 5" descr="卡通人物&#10;&#10;低可信度描述已自动生成"/>
          <p:cNvPicPr>
            <a:picLocks noChangeAspect="1"/>
          </p:cNvPicPr>
          <p:nvPr userDrawn="1"/>
        </p:nvPicPr>
        <p:blipFill rotWithShape="1">
          <a:blip r:embed="rId6" cstate="screen"/>
          <a:srcRect/>
          <a:stretch>
            <a:fillRect/>
          </a:stretch>
        </p:blipFill>
        <p:spPr>
          <a:xfrm rot="1947303" flipH="1">
            <a:off x="5178189" y="1354299"/>
            <a:ext cx="520770" cy="88599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5" name="图片 4" descr="图片包含 照片, 画, 游戏机, 床&#10;&#10;描述已自动生成"/>
          <p:cNvPicPr>
            <a:picLocks noChangeAspect="1"/>
          </p:cNvPicPr>
          <p:nvPr userDrawn="1"/>
        </p:nvPicPr>
        <p:blipFill>
          <a:blip r:embed="rId2" cstate="screen"/>
          <a:stretch>
            <a:fillRect/>
          </a:stretch>
        </p:blipFill>
        <p:spPr>
          <a:xfrm rot="16200000">
            <a:off x="2667000" y="-2667002"/>
            <a:ext cx="6858001" cy="12192001"/>
          </a:xfrm>
          <a:prstGeom prst="rect">
            <a:avLst/>
          </a:prstGeom>
        </p:spPr>
      </p:pic>
      <p:sp>
        <p:nvSpPr>
          <p:cNvPr id="4" name="矩形 3"/>
          <p:cNvSpPr/>
          <p:nvPr userDrawn="1"/>
        </p:nvSpPr>
        <p:spPr>
          <a:xfrm>
            <a:off x="0" y="0"/>
            <a:ext cx="12192000" cy="6858000"/>
          </a:xfrm>
          <a:prstGeom prst="rect">
            <a:avLst/>
          </a:prstGeom>
          <a:solidFill>
            <a:schemeClr val="bg1">
              <a:alpha val="97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10" name="文本占位符 9"/>
          <p:cNvSpPr>
            <a:spLocks noGrp="1"/>
          </p:cNvSpPr>
          <p:nvPr>
            <p:ph type="body" sz="quarter" idx="10"/>
          </p:nvPr>
        </p:nvSpPr>
        <p:spPr>
          <a:xfrm>
            <a:off x="4145827" y="661945"/>
            <a:ext cx="3900346" cy="377037"/>
          </a:xfrm>
          <a:prstGeom prst="rect">
            <a:avLst/>
          </a:prstGeom>
          <a:noFill/>
        </p:spPr>
        <p:txBody>
          <a:bodyPr wrap="none" rtlCol="0">
            <a:noAutofit/>
          </a:bodyPr>
          <a:lstStyle>
            <a:lvl1pPr marL="0" indent="0" algn="ctr">
              <a:buNone/>
              <a:defRPr lang="zh-CN" altLang="en-US" sz="2600" spc="100" dirty="0">
                <a:latin typeface="+mj-ea"/>
                <a:ea typeface="+mj-ea"/>
                <a:cs typeface="思源宋体 CN Heavy" panose="02020900000000000000" pitchFamily="18" charset="-122"/>
              </a:defRPr>
            </a:lvl1pPr>
          </a:lstStyle>
          <a:p>
            <a:pPr marL="0" lvl="0" algn="ct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8" name="图片 7" descr="图片包含 照片, 画, 游戏机, 床&#10;&#10;描述已自动生成">
            <a:extLst>
              <a:ext uri="{FF2B5EF4-FFF2-40B4-BE49-F238E27FC236}">
                <a16:creationId xmlns:a16="http://schemas.microsoft.com/office/drawing/2014/main" xmlns="" id="{BE74C8B3-83EE-4445-A589-36E91EDC7C94}"/>
              </a:ext>
            </a:extLst>
          </p:cNvPr>
          <p:cNvPicPr>
            <a:picLocks noChangeAspect="1"/>
          </p:cNvPicPr>
          <p:nvPr userDrawn="1"/>
        </p:nvPicPr>
        <p:blipFill rotWithShape="1">
          <a:blip r:embed="rId2" cstate="screen"/>
          <a:srcRect t="57232" b="2893"/>
          <a:stretch/>
        </p:blipFill>
        <p:spPr>
          <a:xfrm rot="16200000">
            <a:off x="-998222" y="998218"/>
            <a:ext cx="6858001" cy="4861559"/>
          </a:xfrm>
          <a:prstGeom prst="rect">
            <a:avLst/>
          </a:prstGeom>
        </p:spPr>
      </p:pic>
      <p:grpSp>
        <p:nvGrpSpPr>
          <p:cNvPr id="2" name="组合 1">
            <a:extLst>
              <a:ext uri="{FF2B5EF4-FFF2-40B4-BE49-F238E27FC236}">
                <a16:creationId xmlns:a16="http://schemas.microsoft.com/office/drawing/2014/main" xmlns="" id="{224A17DD-8197-41D9-B10B-535C601079B0}"/>
              </a:ext>
            </a:extLst>
          </p:cNvPr>
          <p:cNvGrpSpPr/>
          <p:nvPr userDrawn="1"/>
        </p:nvGrpSpPr>
        <p:grpSpPr>
          <a:xfrm>
            <a:off x="5582656" y="990600"/>
            <a:ext cx="5886450" cy="4838699"/>
            <a:chOff x="695325" y="990600"/>
            <a:chExt cx="5886450" cy="4838699"/>
          </a:xfrm>
        </p:grpSpPr>
        <p:pic>
          <p:nvPicPr>
            <p:cNvPr id="3" name="图片 2" descr="图形用户界面, 应用程序&#10;&#10;描述已自动生成">
              <a:extLst>
                <a:ext uri="{FF2B5EF4-FFF2-40B4-BE49-F238E27FC236}">
                  <a16:creationId xmlns:a16="http://schemas.microsoft.com/office/drawing/2014/main" xmlns="" id="{02FF1E96-DDAE-4127-86EB-3A0046E1AC1D}"/>
                </a:ext>
              </a:extLst>
            </p:cNvPr>
            <p:cNvPicPr>
              <a:picLocks noChangeAspect="1"/>
            </p:cNvPicPr>
            <p:nvPr/>
          </p:nvPicPr>
          <p:blipFill rotWithShape="1">
            <a:blip r:embed="rId3">
              <a:extLst>
                <a:ext uri="{28A0092B-C50C-407E-A947-70E740481C1C}">
                  <a14:useLocalDpi xmlns:a14="http://schemas.microsoft.com/office/drawing/2010/main" val="0"/>
                </a:ext>
              </a:extLst>
            </a:blip>
            <a:srcRect t="10692" r="9436" b="54949"/>
            <a:stretch/>
          </p:blipFill>
          <p:spPr>
            <a:xfrm>
              <a:off x="695325" y="990600"/>
              <a:ext cx="5886450" cy="4838699"/>
            </a:xfrm>
            <a:prstGeom prst="rect">
              <a:avLst/>
            </a:prstGeom>
          </p:spPr>
        </p:pic>
        <p:sp>
          <p:nvSpPr>
            <p:cNvPr id="4" name="矩形 3">
              <a:extLst>
                <a:ext uri="{FF2B5EF4-FFF2-40B4-BE49-F238E27FC236}">
                  <a16:creationId xmlns:a16="http://schemas.microsoft.com/office/drawing/2014/main" xmlns="" id="{DEA30CAA-3656-4E32-9546-64E5E06E7F9E}"/>
                </a:ext>
              </a:extLst>
            </p:cNvPr>
            <p:cNvSpPr/>
            <p:nvPr/>
          </p:nvSpPr>
          <p:spPr>
            <a:xfrm>
              <a:off x="6315075" y="990600"/>
              <a:ext cx="266700" cy="11811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p>
          </p:txBody>
        </p:sp>
      </p:grpSp>
      <p:pic>
        <p:nvPicPr>
          <p:cNvPr id="6" name="图片 5" descr="QR 代码&#10;&#10;描述已自动生成">
            <a:extLst>
              <a:ext uri="{FF2B5EF4-FFF2-40B4-BE49-F238E27FC236}">
                <a16:creationId xmlns:a16="http://schemas.microsoft.com/office/drawing/2014/main" xmlns="" id="{3095BD85-0CD0-4266-BF23-0AF4EFDAD4D5}"/>
              </a:ext>
            </a:extLst>
          </p:cNvPr>
          <p:cNvPicPr>
            <a:picLocks noChangeAspect="1"/>
          </p:cNvPicPr>
          <p:nvPr userDrawn="1"/>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2488" t="25229" r="12487" b="14750"/>
          <a:stretch/>
        </p:blipFill>
        <p:spPr>
          <a:xfrm>
            <a:off x="1132576" y="1688145"/>
            <a:ext cx="2596408" cy="2555841"/>
          </a:xfrm>
          <a:prstGeom prst="rect">
            <a:avLst/>
          </a:prstGeom>
          <a:solidFill>
            <a:schemeClr val="bg1"/>
          </a:solidFill>
        </p:spPr>
      </p:pic>
      <p:sp>
        <p:nvSpPr>
          <p:cNvPr id="7" name="文本框 6">
            <a:extLst>
              <a:ext uri="{FF2B5EF4-FFF2-40B4-BE49-F238E27FC236}">
                <a16:creationId xmlns:a16="http://schemas.microsoft.com/office/drawing/2014/main" xmlns="" id="{FBE27B52-B399-46B8-8E22-2994D71CB176}"/>
              </a:ext>
            </a:extLst>
          </p:cNvPr>
          <p:cNvSpPr txBox="1"/>
          <p:nvPr userDrawn="1"/>
        </p:nvSpPr>
        <p:spPr>
          <a:xfrm>
            <a:off x="927804" y="4426546"/>
            <a:ext cx="3005951" cy="885179"/>
          </a:xfrm>
          <a:prstGeom prst="rect">
            <a:avLst/>
          </a:prstGeom>
          <a:noFill/>
        </p:spPr>
        <p:txBody>
          <a:bodyPr wrap="none" rtlCol="0">
            <a:spAutoFit/>
          </a:bodyPr>
          <a:lstStyle/>
          <a:p>
            <a:pPr algn="ctr">
              <a:lnSpc>
                <a:spcPct val="120000"/>
              </a:lnSpc>
            </a:pPr>
            <a:r>
              <a:rPr lang="zh-CN" altLang="en-US" sz="2200" dirty="0">
                <a:solidFill>
                  <a:schemeClr val="tx1">
                    <a:lumMod val="85000"/>
                    <a:lumOff val="15000"/>
                  </a:schemeClr>
                </a:solidFill>
                <a:effectLst/>
                <a:latin typeface="OPPOSans M" panose="00020600040101010101" pitchFamily="18" charset="-122"/>
                <a:ea typeface="OPPOSans M" panose="00020600040101010101" pitchFamily="18" charset="-122"/>
              </a:rPr>
              <a:t>扫码关注</a:t>
            </a:r>
            <a:r>
              <a:rPr lang="en-US" altLang="zh-CN" sz="2200" dirty="0">
                <a:solidFill>
                  <a:schemeClr val="tx1">
                    <a:lumMod val="85000"/>
                    <a:lumOff val="15000"/>
                  </a:schemeClr>
                </a:solidFill>
                <a:effectLst/>
                <a:latin typeface="OPPOSans M" panose="00020600040101010101" pitchFamily="18" charset="-122"/>
                <a:ea typeface="OPPOSans M" panose="00020600040101010101" pitchFamily="18" charset="-122"/>
              </a:rPr>
              <a:t>·</a:t>
            </a:r>
            <a:r>
              <a:rPr lang="zh-CN" altLang="en-US" sz="2200" dirty="0">
                <a:solidFill>
                  <a:schemeClr val="tx1">
                    <a:lumMod val="85000"/>
                    <a:lumOff val="15000"/>
                  </a:schemeClr>
                </a:solidFill>
                <a:effectLst/>
                <a:latin typeface="OPPOSans M" panose="00020600040101010101" pitchFamily="18" charset="-122"/>
                <a:ea typeface="OPPOSans M" panose="00020600040101010101" pitchFamily="18" charset="-122"/>
              </a:rPr>
              <a:t>视频号</a:t>
            </a:r>
            <a:endParaRPr lang="en-US" altLang="zh-CN" sz="2200" dirty="0">
              <a:solidFill>
                <a:schemeClr val="tx1">
                  <a:lumMod val="85000"/>
                  <a:lumOff val="15000"/>
                </a:schemeClr>
              </a:solidFill>
              <a:effectLst/>
              <a:latin typeface="OPPOSans M" panose="00020600040101010101" pitchFamily="18" charset="-122"/>
              <a:ea typeface="OPPOSans M" panose="00020600040101010101" pitchFamily="18" charset="-122"/>
            </a:endParaRPr>
          </a:p>
          <a:p>
            <a:pPr algn="ctr">
              <a:lnSpc>
                <a:spcPct val="120000"/>
              </a:lnSpc>
            </a:pPr>
            <a:r>
              <a:rPr lang="zh-CN" altLang="en-US" sz="2200" dirty="0">
                <a:solidFill>
                  <a:schemeClr val="tx1">
                    <a:lumMod val="85000"/>
                    <a:lumOff val="15000"/>
                  </a:schemeClr>
                </a:solidFill>
                <a:effectLst/>
                <a:latin typeface="OPPOSans M" panose="00020600040101010101" pitchFamily="18" charset="-122"/>
                <a:ea typeface="OPPOSans M" panose="00020600040101010101" pitchFamily="18" charset="-122"/>
              </a:rPr>
              <a:t>小云朵不定期送福利呦</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t>2021/10/22</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27627243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1.png"/><Relationship Id="rId7"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12" Type="http://schemas.openxmlformats.org/officeDocument/2006/relationships/image" Target="../media/image38.png"/><Relationship Id="rId2" Type="http://schemas.openxmlformats.org/officeDocument/2006/relationships/image" Target="../media/image31.jpeg"/><Relationship Id="rId1" Type="http://schemas.openxmlformats.org/officeDocument/2006/relationships/slideLayout" Target="../slideLayouts/slideLayout4.xml"/><Relationship Id="rId6" Type="http://schemas.openxmlformats.org/officeDocument/2006/relationships/image" Target="../media/image35.jpeg"/><Relationship Id="rId11" Type="http://schemas.openxmlformats.org/officeDocument/2006/relationships/image" Target="../media/image22.png"/><Relationship Id="rId5" Type="http://schemas.openxmlformats.org/officeDocument/2006/relationships/image" Target="../media/image34.jpeg"/><Relationship Id="rId10" Type="http://schemas.openxmlformats.org/officeDocument/2006/relationships/image" Target="../media/image21.png"/><Relationship Id="rId4" Type="http://schemas.openxmlformats.org/officeDocument/2006/relationships/image" Target="../media/image33.jpeg"/><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0.jpeg"/><Relationship Id="rId7" Type="http://schemas.openxmlformats.org/officeDocument/2006/relationships/image" Target="../media/image21.png"/><Relationship Id="rId2" Type="http://schemas.openxmlformats.org/officeDocument/2006/relationships/image" Target="../media/image39.jpe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42.png"/><Relationship Id="rId4" Type="http://schemas.openxmlformats.org/officeDocument/2006/relationships/image" Target="../media/image41.jpe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4.png"/><Relationship Id="rId7" Type="http://schemas.openxmlformats.org/officeDocument/2006/relationships/image" Target="../media/image47.jpeg"/><Relationship Id="rId2" Type="http://schemas.openxmlformats.org/officeDocument/2006/relationships/image" Target="../media/image43.jpeg"/><Relationship Id="rId1" Type="http://schemas.openxmlformats.org/officeDocument/2006/relationships/slideLayout" Target="../slideLayouts/slideLayout4.xml"/><Relationship Id="rId6" Type="http://schemas.openxmlformats.org/officeDocument/2006/relationships/image" Target="../media/image46.jpeg"/><Relationship Id="rId5" Type="http://schemas.openxmlformats.org/officeDocument/2006/relationships/image" Target="../media/image45.jpeg"/><Relationship Id="rId4" Type="http://schemas.microsoft.com/office/2007/relationships/hdphoto" Target="../media/hdphoto5.wdp"/><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20.png"/><Relationship Id="rId7" Type="http://schemas.openxmlformats.org/officeDocument/2006/relationships/image" Target="../media/image50.png"/><Relationship Id="rId2" Type="http://schemas.openxmlformats.org/officeDocument/2006/relationships/image" Target="../media/image48.jpeg"/><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52.png"/><Relationship Id="rId2" Type="http://schemas.openxmlformats.org/officeDocument/2006/relationships/image" Target="../media/image20.png"/><Relationship Id="rId1" Type="http://schemas.openxmlformats.org/officeDocument/2006/relationships/slideLayout" Target="../slideLayouts/slideLayout4.xml"/><Relationship Id="rId6" Type="http://schemas.microsoft.com/office/2007/relationships/hdphoto" Target="../media/hdphoto6.wdp"/><Relationship Id="rId5" Type="http://schemas.openxmlformats.org/officeDocument/2006/relationships/image" Target="../media/image51.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5" Type="http://schemas.openxmlformats.org/officeDocument/2006/relationships/image" Target="../media/image5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5.jpeg"/><Relationship Id="rId7" Type="http://schemas.openxmlformats.org/officeDocument/2006/relationships/image" Target="../media/image22.png"/><Relationship Id="rId2" Type="http://schemas.openxmlformats.org/officeDocument/2006/relationships/image" Target="../media/image54.jpe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56.jpeg"/><Relationship Id="rId9" Type="http://schemas.openxmlformats.org/officeDocument/2006/relationships/image" Target="../media/image58.png"/></Relationships>
</file>

<file path=ppt/slides/_rels/slide19.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21.png"/><Relationship Id="rId7" Type="http://schemas.openxmlformats.org/officeDocument/2006/relationships/image" Target="../media/image61.pn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4.png"/><Relationship Id="rId7" Type="http://schemas.openxmlformats.org/officeDocument/2006/relationships/image" Target="../media/image20.png"/><Relationship Id="rId2" Type="http://schemas.openxmlformats.org/officeDocument/2006/relationships/image" Target="../media/image63.jpeg"/><Relationship Id="rId1" Type="http://schemas.openxmlformats.org/officeDocument/2006/relationships/slideLayout" Target="../slideLayouts/slideLayout4.xml"/><Relationship Id="rId6" Type="http://schemas.openxmlformats.org/officeDocument/2006/relationships/image" Target="../media/image67.png"/><Relationship Id="rId5" Type="http://schemas.openxmlformats.org/officeDocument/2006/relationships/image" Target="../media/image66.png"/><Relationship Id="rId10" Type="http://schemas.openxmlformats.org/officeDocument/2006/relationships/image" Target="../media/image68.png"/><Relationship Id="rId4" Type="http://schemas.openxmlformats.org/officeDocument/2006/relationships/image" Target="../media/image65.jpeg"/><Relationship Id="rId9"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1.png"/><Relationship Id="rId2" Type="http://schemas.openxmlformats.org/officeDocument/2006/relationships/image" Target="../media/image69.pn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2.xml"/><Relationship Id="rId7" Type="http://schemas.openxmlformats.org/officeDocument/2006/relationships/image" Target="../media/image20.pn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74.png"/><Relationship Id="rId11" Type="http://schemas.openxmlformats.org/officeDocument/2006/relationships/image" Target="../media/image76.png"/><Relationship Id="rId5" Type="http://schemas.openxmlformats.org/officeDocument/2006/relationships/image" Target="../media/image73.png"/><Relationship Id="rId10" Type="http://schemas.openxmlformats.org/officeDocument/2006/relationships/image" Target="../media/image75.png"/><Relationship Id="rId4" Type="http://schemas.openxmlformats.org/officeDocument/2006/relationships/image" Target="../media/image72.png"/><Relationship Id="rId9" Type="http://schemas.openxmlformats.org/officeDocument/2006/relationships/image" Target="../media/image22.png"/></Relationships>
</file>

<file path=ppt/slides/_rels/slide2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png"/><Relationship Id="rId7" Type="http://schemas.openxmlformats.org/officeDocument/2006/relationships/image" Target="../media/image13.png"/><Relationship Id="rId2" Type="http://schemas.openxmlformats.org/officeDocument/2006/relationships/image" Target="../media/image20.png"/><Relationship Id="rId1" Type="http://schemas.openxmlformats.org/officeDocument/2006/relationships/slideLayout" Target="../slideLayouts/slideLayout4.xml"/><Relationship Id="rId6" Type="http://schemas.microsoft.com/office/2007/relationships/hdphoto" Target="../media/hdphoto7.wdp"/><Relationship Id="rId5" Type="http://schemas.openxmlformats.org/officeDocument/2006/relationships/image" Target="../media/image77.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24.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1.png"/><Relationship Id="rId7" Type="http://schemas.openxmlformats.org/officeDocument/2006/relationships/image" Target="../media/image27.png"/><Relationship Id="rId2" Type="http://schemas.openxmlformats.org/officeDocument/2006/relationships/image" Target="../media/image20.png"/><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26.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1.png"/><Relationship Id="rId7" Type="http://schemas.openxmlformats.org/officeDocument/2006/relationships/image" Target="../media/image30.sv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32.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screen"/>
          <a:srcRect/>
          <a:stretch>
            <a:fillRect/>
          </a:stretch>
        </p:blipFill>
        <p:spPr>
          <a:xfrm>
            <a:off x="4157304" y="0"/>
            <a:ext cx="3877392" cy="1948931"/>
          </a:xfrm>
          <a:prstGeom prst="rect">
            <a:avLst/>
          </a:prstGeom>
        </p:spPr>
      </p:pic>
      <p:sp>
        <p:nvSpPr>
          <p:cNvPr id="2" name="文本框 1"/>
          <p:cNvSpPr txBox="1"/>
          <p:nvPr/>
        </p:nvSpPr>
        <p:spPr>
          <a:xfrm>
            <a:off x="1045579" y="2572301"/>
            <a:ext cx="10100842" cy="1015663"/>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小清新唯美婚礼策划</a:t>
            </a:r>
            <a:r>
              <a:rPr lang="en-US" altLang="zh-CN" sz="5800" dirty="0">
                <a:latin typeface="+mj-ea"/>
                <a:ea typeface="+mj-ea"/>
                <a:cs typeface="汉仪新人文宋 75W" panose="00020600040101010101" charset="-122"/>
              </a:rPr>
              <a:t>PPT</a:t>
            </a:r>
            <a:r>
              <a:rPr lang="zh-CN" altLang="en-US" sz="5800" dirty="0">
                <a:latin typeface="+mj-ea"/>
                <a:ea typeface="+mj-ea"/>
                <a:cs typeface="汉仪新人文宋 75W" panose="00020600040101010101" charset="-122"/>
              </a:rPr>
              <a:t>模板</a:t>
            </a:r>
          </a:p>
        </p:txBody>
      </p:sp>
      <p:sp>
        <p:nvSpPr>
          <p:cNvPr id="9" name="文本框 8"/>
          <p:cNvSpPr txBox="1"/>
          <p:nvPr/>
        </p:nvSpPr>
        <p:spPr>
          <a:xfrm>
            <a:off x="1393536" y="2279467"/>
            <a:ext cx="9404929" cy="338554"/>
          </a:xfrm>
          <a:prstGeom prst="rect">
            <a:avLst/>
          </a:prstGeom>
          <a:noFill/>
        </p:spPr>
        <p:txBody>
          <a:bodyPr wrap="square" rtlCol="0">
            <a:noAutofit/>
          </a:bodyPr>
          <a:lstStyle/>
          <a:p>
            <a:pPr algn="dist"/>
            <a:r>
              <a:rPr lang="en-US" altLang="zh-CN" sz="1600" dirty="0">
                <a:latin typeface="+mj-ea"/>
                <a:ea typeface="+mj-ea"/>
                <a:cs typeface="汉仪新人文宋 75W" panose="00020600040101010101" charset="-122"/>
              </a:rPr>
              <a:t>SMALL PURE AND FRESH BEAUTIFUL WEDDING PLANNING PPT TEMPLATE</a:t>
            </a:r>
            <a:endParaRPr lang="zh-CN" altLang="en-US" sz="1600" dirty="0">
              <a:latin typeface="+mj-ea"/>
              <a:ea typeface="+mj-ea"/>
              <a:cs typeface="汉仪新人文宋 75W" panose="00020600040101010101" charset="-122"/>
            </a:endParaRPr>
          </a:p>
        </p:txBody>
      </p:sp>
      <p:sp>
        <p:nvSpPr>
          <p:cNvPr id="16" name="矩形: 圆角 15"/>
          <p:cNvSpPr/>
          <p:nvPr/>
        </p:nvSpPr>
        <p:spPr>
          <a:xfrm>
            <a:off x="3691382" y="5355659"/>
            <a:ext cx="2074829" cy="500450"/>
          </a:xfrm>
          <a:prstGeom prst="roundRect">
            <a:avLst>
              <a:gd name="adj" fmla="val 50000"/>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50" dirty="0">
                <a:solidFill>
                  <a:schemeClr val="bg1"/>
                </a:solidFill>
                <a:latin typeface="+mn-ea"/>
                <a:cs typeface="汉仪新人文宋 75W" panose="00020600040101010101" charset="-122"/>
              </a:rPr>
              <a:t>策划人：</a:t>
            </a:r>
            <a:r>
              <a:rPr lang="en-US" altLang="zh-CN" sz="2000" spc="50" dirty="0">
                <a:solidFill>
                  <a:schemeClr val="bg1"/>
                </a:solidFill>
                <a:latin typeface="+mn-ea"/>
                <a:cs typeface="汉仪新人文宋 75W" panose="00020600040101010101" charset="-122"/>
              </a:rPr>
              <a:t>XXX</a:t>
            </a:r>
          </a:p>
        </p:txBody>
      </p:sp>
      <p:sp>
        <p:nvSpPr>
          <p:cNvPr id="17" name="矩形: 圆角 16"/>
          <p:cNvSpPr/>
          <p:nvPr/>
        </p:nvSpPr>
        <p:spPr>
          <a:xfrm>
            <a:off x="6425789" y="5355659"/>
            <a:ext cx="2074829" cy="500450"/>
          </a:xfrm>
          <a:prstGeom prst="roundRect">
            <a:avLst>
              <a:gd name="adj" fmla="val 50000"/>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50" dirty="0">
                <a:solidFill>
                  <a:schemeClr val="bg1"/>
                </a:solidFill>
                <a:latin typeface="+mn-ea"/>
                <a:cs typeface="汉仪新人文宋 75W" panose="00020600040101010101" charset="-122"/>
              </a:rPr>
              <a:t>日期：</a:t>
            </a:r>
            <a:r>
              <a:rPr lang="en-US" altLang="zh-CN" sz="2000" spc="50" dirty="0">
                <a:solidFill>
                  <a:schemeClr val="bg1"/>
                </a:solidFill>
                <a:latin typeface="+mn-ea"/>
                <a:cs typeface="汉仪新人文宋 75W" panose="00020600040101010101" charset="-122"/>
              </a:rPr>
              <a:t>XXX</a:t>
            </a:r>
          </a:p>
        </p:txBody>
      </p:sp>
      <p:grpSp>
        <p:nvGrpSpPr>
          <p:cNvPr id="4" name="组合 3"/>
          <p:cNvGrpSpPr/>
          <p:nvPr/>
        </p:nvGrpSpPr>
        <p:grpSpPr>
          <a:xfrm>
            <a:off x="4124877" y="687690"/>
            <a:ext cx="3942246" cy="706560"/>
            <a:chOff x="2916039" y="1282337"/>
            <a:chExt cx="4336471" cy="777216"/>
          </a:xfrm>
        </p:grpSpPr>
        <p:pic>
          <p:nvPicPr>
            <p:cNvPr id="12" name="图片 11"/>
            <p:cNvPicPr>
              <a:picLocks noChangeAspect="1"/>
            </p:cNvPicPr>
            <p:nvPr/>
          </p:nvPicPr>
          <p:blipFill>
            <a:blip r:embed="rId3" cstate="screen"/>
            <a:stretch>
              <a:fillRect/>
            </a:stretch>
          </p:blipFill>
          <p:spPr>
            <a:xfrm rot="3600000">
              <a:off x="5722368" y="529411"/>
              <a:ext cx="777215" cy="2283069"/>
            </a:xfrm>
            <a:prstGeom prst="rect">
              <a:avLst/>
            </a:prstGeom>
            <a:effectLst>
              <a:outerShdw blurRad="254000" dist="127000" dir="4200000" algn="ctr" rotWithShape="0">
                <a:prstClr val="black">
                  <a:alpha val="15000"/>
                </a:prstClr>
              </a:outerShdw>
            </a:effectLst>
          </p:spPr>
        </p:pic>
        <p:pic>
          <p:nvPicPr>
            <p:cNvPr id="13" name="图片 12"/>
            <p:cNvPicPr>
              <a:picLocks noChangeAspect="1"/>
            </p:cNvPicPr>
            <p:nvPr/>
          </p:nvPicPr>
          <p:blipFill>
            <a:blip r:embed="rId3" cstate="screen"/>
            <a:stretch>
              <a:fillRect/>
            </a:stretch>
          </p:blipFill>
          <p:spPr>
            <a:xfrm rot="18000000" flipH="1">
              <a:off x="3668966" y="529410"/>
              <a:ext cx="777215" cy="2283069"/>
            </a:xfrm>
            <a:prstGeom prst="rect">
              <a:avLst/>
            </a:prstGeom>
            <a:effectLst>
              <a:outerShdw blurRad="254000" dist="127000" dir="4200000" algn="ctr" rotWithShape="0">
                <a:prstClr val="black">
                  <a:alpha val="15000"/>
                </a:prstClr>
              </a:outerShdw>
            </a:effectLst>
          </p:spPr>
        </p:pic>
      </p:grpSp>
      <p:pic>
        <p:nvPicPr>
          <p:cNvPr id="18" name="图片 17" descr="卡通人物&#10;&#10;低可信度描述已自动生成"/>
          <p:cNvPicPr>
            <a:picLocks noChangeAspect="1"/>
          </p:cNvPicPr>
          <p:nvPr/>
        </p:nvPicPr>
        <p:blipFill rotWithShape="1">
          <a:blip r:embed="rId4" cstate="screen"/>
          <a:srcRect/>
          <a:stretch>
            <a:fillRect/>
          </a:stretch>
        </p:blipFill>
        <p:spPr>
          <a:xfrm rot="15992319">
            <a:off x="917378" y="3405646"/>
            <a:ext cx="585434" cy="996009"/>
          </a:xfrm>
          <a:prstGeom prst="rect">
            <a:avLst/>
          </a:prstGeom>
        </p:spPr>
      </p:pic>
      <p:pic>
        <p:nvPicPr>
          <p:cNvPr id="19" name="图片 18" descr="卡通人物&#10;&#10;低可信度描述已自动生成"/>
          <p:cNvPicPr>
            <a:picLocks noChangeAspect="1"/>
          </p:cNvPicPr>
          <p:nvPr/>
        </p:nvPicPr>
        <p:blipFill rotWithShape="1">
          <a:blip r:embed="rId5" cstate="screen"/>
          <a:srcRect/>
          <a:stretch>
            <a:fillRect/>
          </a:stretch>
        </p:blipFill>
        <p:spPr>
          <a:xfrm rot="2897363" flipH="1">
            <a:off x="10931227" y="1509107"/>
            <a:ext cx="430388" cy="73222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卡通人物&#10;&#10;低可信度描述已自动生成"/>
          <p:cNvPicPr>
            <a:picLocks noChangeAspect="1"/>
          </p:cNvPicPr>
          <p:nvPr/>
        </p:nvPicPr>
        <p:blipFill rotWithShape="1">
          <a:blip r:embed="rId2" cstate="screen"/>
          <a:srcRect/>
          <a:stretch>
            <a:fillRect/>
          </a:stretch>
        </p:blipFill>
        <p:spPr>
          <a:xfrm rot="18000000" flipH="1">
            <a:off x="4587650" y="660376"/>
            <a:ext cx="358654" cy="499804"/>
          </a:xfrm>
          <a:prstGeom prst="rect">
            <a:avLst/>
          </a:prstGeom>
        </p:spPr>
      </p:pic>
      <p:pic>
        <p:nvPicPr>
          <p:cNvPr id="13" name="图片 12"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5" name="图片 14" descr="卡通人物&#10;&#10;低可信度描述已自动生成"/>
          <p:cNvPicPr>
            <a:picLocks noChangeAspect="1"/>
          </p:cNvPicPr>
          <p:nvPr/>
        </p:nvPicPr>
        <p:blipFill rotWithShape="1">
          <a:blip r:embed="rId4" cstate="screen"/>
          <a:srcRect/>
          <a:stretch>
            <a:fillRect/>
          </a:stretch>
        </p:blipFill>
        <p:spPr>
          <a:xfrm rot="3600000">
            <a:off x="723884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婚礼时间安排表</a:t>
            </a:r>
          </a:p>
        </p:txBody>
      </p:sp>
      <p:pic>
        <p:nvPicPr>
          <p:cNvPr id="7" name="图片 6" descr="卡通人物&#10;&#10;低可信度描述已自动生成"/>
          <p:cNvPicPr>
            <a:picLocks noChangeAspect="1"/>
          </p:cNvPicPr>
          <p:nvPr/>
        </p:nvPicPr>
        <p:blipFill rotWithShape="1">
          <a:blip r:embed="rId5" cstate="screen">
            <a:extLst>
              <a:ext uri="{BEBA8EAE-BF5A-486C-A8C5-ECC9F3942E4B}">
                <a14:imgProps xmlns:a14="http://schemas.microsoft.com/office/drawing/2010/main">
                  <a14:imgLayer r:embed="rId6">
                    <a14:imgEffect>
                      <a14:artisticBlur radius="50"/>
                    </a14:imgEffect>
                  </a14:imgLayer>
                </a14:imgProps>
              </a:ext>
            </a:extLst>
          </a:blip>
          <a:srcRect/>
          <a:stretch>
            <a:fillRect/>
          </a:stretch>
        </p:blipFill>
        <p:spPr>
          <a:xfrm rot="19459632">
            <a:off x="-2723395" y="1043674"/>
            <a:ext cx="4442270" cy="6091500"/>
          </a:xfrm>
          <a:prstGeom prst="rect">
            <a:avLst/>
          </a:prstGeom>
        </p:spPr>
      </p:pic>
      <p:pic>
        <p:nvPicPr>
          <p:cNvPr id="8" name="图片 7" descr="卡通人物&#10;&#10;低可信度描述已自动生成"/>
          <p:cNvPicPr>
            <a:picLocks noChangeAspect="1"/>
          </p:cNvPicPr>
          <p:nvPr/>
        </p:nvPicPr>
        <p:blipFill rotWithShape="1">
          <a:blip r:embed="rId5" cstate="screen">
            <a:extLst>
              <a:ext uri="{BEBA8EAE-BF5A-486C-A8C5-ECC9F3942E4B}">
                <a14:imgProps xmlns:a14="http://schemas.microsoft.com/office/drawing/2010/main">
                  <a14:imgLayer r:embed="rId6">
                    <a14:imgEffect>
                      <a14:artisticBlur radius="50"/>
                    </a14:imgEffect>
                  </a14:imgLayer>
                </a14:imgProps>
              </a:ext>
            </a:extLst>
          </a:blip>
          <a:srcRect/>
          <a:stretch>
            <a:fillRect/>
          </a:stretch>
        </p:blipFill>
        <p:spPr>
          <a:xfrm rot="15844946">
            <a:off x="10867724" y="3450917"/>
            <a:ext cx="2279586" cy="3125903"/>
          </a:xfrm>
          <a:prstGeom prst="rect">
            <a:avLst/>
          </a:prstGeom>
        </p:spPr>
      </p:pic>
      <p:pic>
        <p:nvPicPr>
          <p:cNvPr id="9" name="图片 8" descr="卡通人物&#10;&#10;低可信度描述已自动生成"/>
          <p:cNvPicPr>
            <a:picLocks noChangeAspect="1"/>
          </p:cNvPicPr>
          <p:nvPr/>
        </p:nvPicPr>
        <p:blipFill rotWithShape="1">
          <a:blip r:embed="rId7" cstate="screen"/>
          <a:srcRect/>
          <a:stretch>
            <a:fillRect/>
          </a:stretch>
        </p:blipFill>
        <p:spPr>
          <a:xfrm rot="1947303" flipH="1">
            <a:off x="1986057" y="2986001"/>
            <a:ext cx="520770" cy="885996"/>
          </a:xfrm>
          <a:prstGeom prst="rect">
            <a:avLst/>
          </a:prstGeom>
        </p:spPr>
      </p:pic>
      <p:pic>
        <p:nvPicPr>
          <p:cNvPr id="10" name="图片 9" descr="卡通人物&#10;&#10;低可信度描述已自动生成"/>
          <p:cNvPicPr>
            <a:picLocks noChangeAspect="1"/>
          </p:cNvPicPr>
          <p:nvPr/>
        </p:nvPicPr>
        <p:blipFill rotWithShape="1">
          <a:blip r:embed="rId8" cstate="screen"/>
          <a:srcRect/>
          <a:stretch>
            <a:fillRect/>
          </a:stretch>
        </p:blipFill>
        <p:spPr>
          <a:xfrm rot="4793742">
            <a:off x="9158544" y="2384381"/>
            <a:ext cx="779212" cy="1325688"/>
          </a:xfrm>
          <a:prstGeom prst="rect">
            <a:avLst/>
          </a:prstGeom>
        </p:spPr>
      </p:pic>
      <p:graphicFrame>
        <p:nvGraphicFramePr>
          <p:cNvPr id="6" name="表格 7"/>
          <p:cNvGraphicFramePr>
            <a:graphicFrameLocks noGrp="1"/>
          </p:cNvGraphicFramePr>
          <p:nvPr/>
        </p:nvGraphicFramePr>
        <p:xfrm>
          <a:off x="695325" y="1346036"/>
          <a:ext cx="10801352" cy="4854735"/>
        </p:xfrm>
        <a:graphic>
          <a:graphicData uri="http://schemas.openxmlformats.org/drawingml/2006/table">
            <a:tbl>
              <a:tblPr firstRow="1" bandRow="1">
                <a:tableStyleId>{5C22544A-7EE6-4342-B048-85BDC9FD1C3A}</a:tableStyleId>
              </a:tblPr>
              <a:tblGrid>
                <a:gridCol w="820959">
                  <a:extLst>
                    <a:ext uri="{9D8B030D-6E8A-4147-A177-3AD203B41FA5}">
                      <a16:colId xmlns:a16="http://schemas.microsoft.com/office/drawing/2014/main" xmlns="" val="20000"/>
                    </a:ext>
                  </a:extLst>
                </a:gridCol>
                <a:gridCol w="1446835">
                  <a:extLst>
                    <a:ext uri="{9D8B030D-6E8A-4147-A177-3AD203B41FA5}">
                      <a16:colId xmlns:a16="http://schemas.microsoft.com/office/drawing/2014/main" xmlns="" val="20001"/>
                    </a:ext>
                  </a:extLst>
                </a:gridCol>
                <a:gridCol w="7292051">
                  <a:extLst>
                    <a:ext uri="{9D8B030D-6E8A-4147-A177-3AD203B41FA5}">
                      <a16:colId xmlns:a16="http://schemas.microsoft.com/office/drawing/2014/main" xmlns="" val="20002"/>
                    </a:ext>
                  </a:extLst>
                </a:gridCol>
                <a:gridCol w="1241507">
                  <a:extLst>
                    <a:ext uri="{9D8B030D-6E8A-4147-A177-3AD203B41FA5}">
                      <a16:colId xmlns:a16="http://schemas.microsoft.com/office/drawing/2014/main" xmlns="" val="20003"/>
                    </a:ext>
                  </a:extLst>
                </a:gridCol>
              </a:tblGrid>
              <a:tr h="539415">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序号</a:t>
                      </a: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时间</a:t>
                      </a: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具体内容</a:t>
                      </a: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负责人</a:t>
                      </a: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extLst>
                  <a:ext uri="{0D108BD9-81ED-4DB2-BD59-A6C34878D82A}">
                    <a16:rowId xmlns:a16="http://schemas.microsoft.com/office/drawing/2014/main" xmlns="" val="10000"/>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1</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8:00~8:30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拍摄</a:t>
                      </a:r>
                      <a:r>
                        <a:rPr lang="zh-CN" altLang="en-US" sz="1600" b="0" kern="1200" dirty="0">
                          <a:solidFill>
                            <a:schemeClr val="accent1"/>
                          </a:solidFill>
                          <a:latin typeface="+mj-ea"/>
                          <a:ea typeface="+mj-ea"/>
                          <a:cs typeface="汉仪新人文宋 75W" panose="00020600040101010101" charset="-122"/>
                        </a:rPr>
                        <a:t>（我是文字我是文字我是文字我是文字我是文字我是文字我是文字我是）</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en-US" altLang="zh-CN" sz="1800" b="0" kern="1200" dirty="0">
                          <a:solidFill>
                            <a:schemeClr val="accent1"/>
                          </a:solidFill>
                          <a:latin typeface="+mj-ea"/>
                          <a:ea typeface="+mj-ea"/>
                          <a:cs typeface="汉仪新人文宋 75W" panose="00020600040101010101" charset="-122"/>
                        </a:rPr>
                        <a:t>XXX</a:t>
                      </a:r>
                      <a:endParaRPr lang="zh-CN" altLang="en-US" sz="1800" b="0" kern="120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2</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8:30~10:00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tx1">
                              <a:lumMod val="85000"/>
                              <a:lumOff val="15000"/>
                            </a:schemeClr>
                          </a:solidFill>
                          <a:latin typeface="+mj-ea"/>
                          <a:ea typeface="+mj-ea"/>
                          <a:cs typeface="汉仪新人文宋 75W" panose="00020600040101010101" charset="-122"/>
                        </a:rPr>
                        <a:t>接亲</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extLst>
                  <a:ext uri="{0D108BD9-81ED-4DB2-BD59-A6C34878D82A}">
                    <a16:rowId xmlns:a16="http://schemas.microsoft.com/office/drawing/2014/main" xmlns="" val="10002"/>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3</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10:00~11:30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合影</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4</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11:30~12:00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迎宾</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extLst>
                  <a:ext uri="{0D108BD9-81ED-4DB2-BD59-A6C34878D82A}">
                    <a16:rowId xmlns:a16="http://schemas.microsoft.com/office/drawing/2014/main" xmlns="" val="10004"/>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5</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12:08~12:38</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仪式</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6</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12:38~12:48</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致辞</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extLst>
                  <a:ext uri="{0D108BD9-81ED-4DB2-BD59-A6C34878D82A}">
                    <a16:rowId xmlns:a16="http://schemas.microsoft.com/office/drawing/2014/main" xmlns="" val="10006"/>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7</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12:48~13:15</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换装</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8</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0" kern="1200" dirty="0">
                          <a:solidFill>
                            <a:schemeClr val="tx1">
                              <a:lumMod val="85000"/>
                              <a:lumOff val="15000"/>
                            </a:schemeClr>
                          </a:solidFill>
                          <a:latin typeface="+mj-ea"/>
                          <a:ea typeface="+mn-ea"/>
                          <a:cs typeface="汉仪新人文宋 75W" panose="00020600040101010101" charset="-122"/>
                        </a:rPr>
                        <a:t>13:15~14:00</a:t>
                      </a:r>
                      <a:endParaRPr lang="zh-CN" altLang="en-US" sz="1600" b="0" kern="1200" dirty="0">
                        <a:solidFill>
                          <a:schemeClr val="tx1">
                            <a:lumMod val="85000"/>
                            <a:lumOff val="15000"/>
                          </a:schemeClr>
                        </a:solidFill>
                        <a:latin typeface="+mj-ea"/>
                        <a:ea typeface="+mn-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敬酒</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extLst>
                  <a:ext uri="{0D108BD9-81ED-4DB2-BD59-A6C34878D82A}">
                    <a16:rowId xmlns:a16="http://schemas.microsoft.com/office/drawing/2014/main" xmlns="" val="10008"/>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人穿着裙子&#10;&#10;描述已自动生成"/>
          <p:cNvPicPr>
            <a:picLocks noChangeAspect="1"/>
          </p:cNvPicPr>
          <p:nvPr/>
        </p:nvPicPr>
        <p:blipFill rotWithShape="1">
          <a:blip r:embed="rId2" cstate="screen"/>
          <a:srcRect/>
          <a:stretch>
            <a:fillRect/>
          </a:stretch>
        </p:blipFill>
        <p:spPr>
          <a:xfrm>
            <a:off x="4091524" y="1341439"/>
            <a:ext cx="2384178" cy="2087561"/>
          </a:xfrm>
          <a:prstGeom prst="rect">
            <a:avLst/>
          </a:prstGeom>
        </p:spPr>
      </p:pic>
      <p:pic>
        <p:nvPicPr>
          <p:cNvPr id="21" name="图片 20" descr="图片包含 蛋糕, 片, 装饰, 桌子&#10;&#10;描述已自动生成"/>
          <p:cNvPicPr>
            <a:picLocks noChangeAspect="1"/>
          </p:cNvPicPr>
          <p:nvPr/>
        </p:nvPicPr>
        <p:blipFill rotWithShape="1">
          <a:blip r:embed="rId3" cstate="screen"/>
          <a:srcRect/>
          <a:stretch>
            <a:fillRect/>
          </a:stretch>
        </p:blipFill>
        <p:spPr>
          <a:xfrm>
            <a:off x="6602010" y="1341438"/>
            <a:ext cx="2384178" cy="2087561"/>
          </a:xfrm>
          <a:prstGeom prst="rect">
            <a:avLst/>
          </a:prstGeom>
        </p:spPr>
      </p:pic>
      <p:pic>
        <p:nvPicPr>
          <p:cNvPr id="19" name="图片 18" descr="人穿着裙子&#10;&#10;中度可信度描述已自动生成"/>
          <p:cNvPicPr>
            <a:picLocks noChangeAspect="1"/>
          </p:cNvPicPr>
          <p:nvPr/>
        </p:nvPicPr>
        <p:blipFill rotWithShape="1">
          <a:blip r:embed="rId4" cstate="screen"/>
          <a:srcRect/>
          <a:stretch>
            <a:fillRect/>
          </a:stretch>
        </p:blipFill>
        <p:spPr>
          <a:xfrm>
            <a:off x="9112496" y="1341438"/>
            <a:ext cx="2384179" cy="2087562"/>
          </a:xfrm>
          <a:prstGeom prst="rect">
            <a:avLst/>
          </a:prstGeom>
        </p:spPr>
      </p:pic>
      <p:pic>
        <p:nvPicPr>
          <p:cNvPr id="25" name="图片 24" descr="图片包含 室内, 窗户, 桌子, 蛋糕&#10;&#10;描述已自动生成"/>
          <p:cNvPicPr>
            <a:picLocks noChangeAspect="1"/>
          </p:cNvPicPr>
          <p:nvPr/>
        </p:nvPicPr>
        <p:blipFill rotWithShape="1">
          <a:blip r:embed="rId5" cstate="screen"/>
          <a:srcRect/>
          <a:stretch>
            <a:fillRect/>
          </a:stretch>
        </p:blipFill>
        <p:spPr>
          <a:xfrm>
            <a:off x="695324" y="4719484"/>
            <a:ext cx="3269892" cy="1476571"/>
          </a:xfrm>
          <a:prstGeom prst="rect">
            <a:avLst/>
          </a:prstGeom>
        </p:spPr>
      </p:pic>
      <p:pic>
        <p:nvPicPr>
          <p:cNvPr id="23" name="图片 22" descr="花瓶里插满了鲜花&#10;&#10;描述已自动生成"/>
          <p:cNvPicPr>
            <a:picLocks noChangeAspect="1"/>
          </p:cNvPicPr>
          <p:nvPr/>
        </p:nvPicPr>
        <p:blipFill rotWithShape="1">
          <a:blip r:embed="rId6" cstate="screen"/>
          <a:srcRect/>
          <a:stretch>
            <a:fillRect/>
          </a:stretch>
        </p:blipFill>
        <p:spPr>
          <a:xfrm>
            <a:off x="695325" y="1341439"/>
            <a:ext cx="3269892" cy="3269890"/>
          </a:xfrm>
          <a:prstGeom prst="rect">
            <a:avLst/>
          </a:prstGeom>
        </p:spPr>
      </p:pic>
      <p:pic>
        <p:nvPicPr>
          <p:cNvPr id="31" name="图片 30" descr="人站在雪地上&#10;&#10;低可信度描述已自动生成"/>
          <p:cNvPicPr>
            <a:picLocks noChangeAspect="1"/>
          </p:cNvPicPr>
          <p:nvPr/>
        </p:nvPicPr>
        <p:blipFill rotWithShape="1">
          <a:blip r:embed="rId7" cstate="screen"/>
          <a:srcRect/>
          <a:stretch>
            <a:fillRect/>
          </a:stretch>
        </p:blipFill>
        <p:spPr>
          <a:xfrm>
            <a:off x="4091525" y="3579908"/>
            <a:ext cx="3649785" cy="2616147"/>
          </a:xfrm>
          <a:prstGeom prst="rect">
            <a:avLst/>
          </a:prstGeom>
        </p:spPr>
      </p:pic>
      <p:pic>
        <p:nvPicPr>
          <p:cNvPr id="27" name="图片 26" descr="桌子上放着花瓶&#10;&#10;低可信度描述已自动生成"/>
          <p:cNvPicPr>
            <a:picLocks noChangeAspect="1"/>
          </p:cNvPicPr>
          <p:nvPr/>
        </p:nvPicPr>
        <p:blipFill rotWithShape="1">
          <a:blip r:embed="rId8" cstate="screen"/>
          <a:srcRect/>
          <a:stretch>
            <a:fillRect/>
          </a:stretch>
        </p:blipFill>
        <p:spPr>
          <a:xfrm>
            <a:off x="7846889" y="3579908"/>
            <a:ext cx="3649786" cy="2616147"/>
          </a:xfrm>
          <a:prstGeom prst="rect">
            <a:avLst/>
          </a:prstGeom>
        </p:spPr>
      </p:pic>
      <p:pic>
        <p:nvPicPr>
          <p:cNvPr id="11" name="图片 10" descr="卡通人物&#10;&#10;低可信度描述已自动生成"/>
          <p:cNvPicPr>
            <a:picLocks noChangeAspect="1"/>
          </p:cNvPicPr>
          <p:nvPr/>
        </p:nvPicPr>
        <p:blipFill rotWithShape="1">
          <a:blip r:embed="rId9" cstate="screen"/>
          <a:srcRect/>
          <a:stretch>
            <a:fillRect/>
          </a:stretch>
        </p:blipFill>
        <p:spPr>
          <a:xfrm rot="18000000" flipH="1">
            <a:off x="4709570" y="660376"/>
            <a:ext cx="358654" cy="499804"/>
          </a:xfrm>
          <a:prstGeom prst="rect">
            <a:avLst/>
          </a:prstGeom>
        </p:spPr>
      </p:pic>
      <p:pic>
        <p:nvPicPr>
          <p:cNvPr id="12" name="图片 11" descr="卡通人物&#10;&#10;低可信度描述已自动生成"/>
          <p:cNvPicPr>
            <a:picLocks noChangeAspect="1"/>
          </p:cNvPicPr>
          <p:nvPr/>
        </p:nvPicPr>
        <p:blipFill rotWithShape="1">
          <a:blip r:embed="rId10"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3" name="图片 12" descr="卡通人物&#10;&#10;低可信度描述已自动生成"/>
          <p:cNvPicPr>
            <a:picLocks noChangeAspect="1"/>
          </p:cNvPicPr>
          <p:nvPr/>
        </p:nvPicPr>
        <p:blipFill rotWithShape="1">
          <a:blip r:embed="rId11" cstate="screen"/>
          <a:srcRect/>
          <a:stretch>
            <a:fillRect/>
          </a:stretch>
        </p:blipFill>
        <p:spPr>
          <a:xfrm rot="3600000">
            <a:off x="71169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婚礼细节布置</a:t>
            </a:r>
          </a:p>
        </p:txBody>
      </p:sp>
      <p:grpSp>
        <p:nvGrpSpPr>
          <p:cNvPr id="45" name="组合 44"/>
          <p:cNvGrpSpPr/>
          <p:nvPr/>
        </p:nvGrpSpPr>
        <p:grpSpPr>
          <a:xfrm>
            <a:off x="1981201" y="3868617"/>
            <a:ext cx="2089595" cy="750529"/>
            <a:chOff x="-1373776" y="2678471"/>
            <a:chExt cx="2089595" cy="750529"/>
          </a:xfrm>
        </p:grpSpPr>
        <p:pic>
          <p:nvPicPr>
            <p:cNvPr id="43" name="图片 42"/>
            <p:cNvPicPr>
              <a:picLocks noChangeAspect="1"/>
            </p:cNvPicPr>
            <p:nvPr/>
          </p:nvPicPr>
          <p:blipFill rotWithShape="1">
            <a:blip r:embed="rId12" cstate="screen"/>
            <a:srcRect/>
            <a:stretch>
              <a:fillRect/>
            </a:stretch>
          </p:blipFill>
          <p:spPr>
            <a:xfrm>
              <a:off x="-1373776" y="2678471"/>
              <a:ext cx="2089595" cy="750529"/>
            </a:xfrm>
            <a:prstGeom prst="rect">
              <a:avLst/>
            </a:prstGeom>
          </p:spPr>
        </p:pic>
        <p:sp>
          <p:nvSpPr>
            <p:cNvPr id="44" name="文本框 43"/>
            <p:cNvSpPr txBox="1"/>
            <p:nvPr/>
          </p:nvSpPr>
          <p:spPr>
            <a:xfrm>
              <a:off x="-767555"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手捧花</a:t>
              </a:r>
            </a:p>
          </p:txBody>
        </p:sp>
      </p:grpSp>
      <p:grpSp>
        <p:nvGrpSpPr>
          <p:cNvPr id="46" name="组合 45"/>
          <p:cNvGrpSpPr/>
          <p:nvPr/>
        </p:nvGrpSpPr>
        <p:grpSpPr>
          <a:xfrm>
            <a:off x="569015" y="5558196"/>
            <a:ext cx="2089595" cy="750529"/>
            <a:chOff x="-1373776" y="2678471"/>
            <a:chExt cx="2089595" cy="750529"/>
          </a:xfrm>
        </p:grpSpPr>
        <p:pic>
          <p:nvPicPr>
            <p:cNvPr id="47" name="图片 46"/>
            <p:cNvPicPr>
              <a:picLocks noChangeAspect="1"/>
            </p:cNvPicPr>
            <p:nvPr/>
          </p:nvPicPr>
          <p:blipFill rotWithShape="1">
            <a:blip r:embed="rId12" cstate="screen"/>
            <a:srcRect/>
            <a:stretch>
              <a:fillRect/>
            </a:stretch>
          </p:blipFill>
          <p:spPr>
            <a:xfrm>
              <a:off x="-1373776" y="2678471"/>
              <a:ext cx="2089595" cy="750529"/>
            </a:xfrm>
            <a:prstGeom prst="rect">
              <a:avLst/>
            </a:prstGeom>
          </p:spPr>
        </p:pic>
        <p:sp>
          <p:nvSpPr>
            <p:cNvPr id="48" name="文本框 47"/>
            <p:cNvSpPr txBox="1"/>
            <p:nvPr/>
          </p:nvSpPr>
          <p:spPr>
            <a:xfrm>
              <a:off x="-767554"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甜品台</a:t>
              </a:r>
            </a:p>
          </p:txBody>
        </p:sp>
      </p:grpSp>
      <p:grpSp>
        <p:nvGrpSpPr>
          <p:cNvPr id="49" name="组合 48"/>
          <p:cNvGrpSpPr/>
          <p:nvPr/>
        </p:nvGrpSpPr>
        <p:grpSpPr>
          <a:xfrm>
            <a:off x="4582812" y="2746884"/>
            <a:ext cx="2089595" cy="750529"/>
            <a:chOff x="-1373776" y="2678471"/>
            <a:chExt cx="2089595" cy="750529"/>
          </a:xfrm>
        </p:grpSpPr>
        <p:pic>
          <p:nvPicPr>
            <p:cNvPr id="50" name="图片 49"/>
            <p:cNvPicPr>
              <a:picLocks noChangeAspect="1"/>
            </p:cNvPicPr>
            <p:nvPr/>
          </p:nvPicPr>
          <p:blipFill rotWithShape="1">
            <a:blip r:embed="rId12" cstate="screen"/>
            <a:srcRect/>
            <a:stretch>
              <a:fillRect/>
            </a:stretch>
          </p:blipFill>
          <p:spPr>
            <a:xfrm>
              <a:off x="-1373776" y="2678471"/>
              <a:ext cx="2089595" cy="750529"/>
            </a:xfrm>
            <a:prstGeom prst="rect">
              <a:avLst/>
            </a:prstGeom>
          </p:spPr>
        </p:pic>
        <p:sp>
          <p:nvSpPr>
            <p:cNvPr id="51" name="文本框 50"/>
            <p:cNvSpPr txBox="1"/>
            <p:nvPr/>
          </p:nvSpPr>
          <p:spPr>
            <a:xfrm>
              <a:off x="-652136" y="2761238"/>
              <a:ext cx="646331"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头纱</a:t>
              </a:r>
            </a:p>
          </p:txBody>
        </p:sp>
      </p:grpSp>
      <p:grpSp>
        <p:nvGrpSpPr>
          <p:cNvPr id="55" name="组合 54"/>
          <p:cNvGrpSpPr/>
          <p:nvPr/>
        </p:nvGrpSpPr>
        <p:grpSpPr>
          <a:xfrm>
            <a:off x="7112652" y="2746884"/>
            <a:ext cx="2089595" cy="750529"/>
            <a:chOff x="-1373776" y="2678471"/>
            <a:chExt cx="2089595" cy="750529"/>
          </a:xfrm>
        </p:grpSpPr>
        <p:pic>
          <p:nvPicPr>
            <p:cNvPr id="56" name="图片 55"/>
            <p:cNvPicPr>
              <a:picLocks noChangeAspect="1"/>
            </p:cNvPicPr>
            <p:nvPr/>
          </p:nvPicPr>
          <p:blipFill rotWithShape="1">
            <a:blip r:embed="rId12" cstate="screen"/>
            <a:srcRect/>
            <a:stretch>
              <a:fillRect/>
            </a:stretch>
          </p:blipFill>
          <p:spPr>
            <a:xfrm>
              <a:off x="-1373776" y="2678471"/>
              <a:ext cx="2089595" cy="750529"/>
            </a:xfrm>
            <a:prstGeom prst="rect">
              <a:avLst/>
            </a:prstGeom>
          </p:spPr>
        </p:pic>
        <p:sp>
          <p:nvSpPr>
            <p:cNvPr id="57" name="文本框 56"/>
            <p:cNvSpPr txBox="1"/>
            <p:nvPr/>
          </p:nvSpPr>
          <p:spPr>
            <a:xfrm>
              <a:off x="-652135" y="2761238"/>
              <a:ext cx="646331"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戒指</a:t>
              </a:r>
            </a:p>
          </p:txBody>
        </p:sp>
      </p:grpSp>
      <p:grpSp>
        <p:nvGrpSpPr>
          <p:cNvPr id="58" name="组合 57"/>
          <p:cNvGrpSpPr/>
          <p:nvPr/>
        </p:nvGrpSpPr>
        <p:grpSpPr>
          <a:xfrm>
            <a:off x="5816123" y="5558196"/>
            <a:ext cx="2089595" cy="750529"/>
            <a:chOff x="-1373776" y="2678471"/>
            <a:chExt cx="2089595" cy="750529"/>
          </a:xfrm>
        </p:grpSpPr>
        <p:pic>
          <p:nvPicPr>
            <p:cNvPr id="59" name="图片 58"/>
            <p:cNvPicPr>
              <a:picLocks noChangeAspect="1"/>
            </p:cNvPicPr>
            <p:nvPr/>
          </p:nvPicPr>
          <p:blipFill rotWithShape="1">
            <a:blip r:embed="rId12" cstate="screen"/>
            <a:srcRect/>
            <a:stretch>
              <a:fillRect/>
            </a:stretch>
          </p:blipFill>
          <p:spPr>
            <a:xfrm>
              <a:off x="-1373776" y="2678471"/>
              <a:ext cx="2089595" cy="750529"/>
            </a:xfrm>
            <a:prstGeom prst="rect">
              <a:avLst/>
            </a:prstGeom>
          </p:spPr>
        </p:pic>
        <p:sp>
          <p:nvSpPr>
            <p:cNvPr id="60" name="文本框 59"/>
            <p:cNvSpPr txBox="1"/>
            <p:nvPr/>
          </p:nvSpPr>
          <p:spPr>
            <a:xfrm>
              <a:off x="-767552"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合影区</a:t>
              </a:r>
            </a:p>
          </p:txBody>
        </p:sp>
      </p:grpSp>
      <p:grpSp>
        <p:nvGrpSpPr>
          <p:cNvPr id="61" name="组合 60"/>
          <p:cNvGrpSpPr/>
          <p:nvPr/>
        </p:nvGrpSpPr>
        <p:grpSpPr>
          <a:xfrm>
            <a:off x="9567429" y="5558196"/>
            <a:ext cx="2089595" cy="750529"/>
            <a:chOff x="-1373776" y="2678471"/>
            <a:chExt cx="2089595" cy="750529"/>
          </a:xfrm>
        </p:grpSpPr>
        <p:pic>
          <p:nvPicPr>
            <p:cNvPr id="62" name="图片 61"/>
            <p:cNvPicPr>
              <a:picLocks noChangeAspect="1"/>
            </p:cNvPicPr>
            <p:nvPr/>
          </p:nvPicPr>
          <p:blipFill rotWithShape="1">
            <a:blip r:embed="rId12" cstate="screen"/>
            <a:srcRect/>
            <a:stretch>
              <a:fillRect/>
            </a:stretch>
          </p:blipFill>
          <p:spPr>
            <a:xfrm>
              <a:off x="-1373776" y="2678471"/>
              <a:ext cx="2089595" cy="750529"/>
            </a:xfrm>
            <a:prstGeom prst="rect">
              <a:avLst/>
            </a:prstGeom>
          </p:spPr>
        </p:pic>
        <p:sp>
          <p:nvSpPr>
            <p:cNvPr id="63" name="文本框 62"/>
            <p:cNvSpPr txBox="1"/>
            <p:nvPr/>
          </p:nvSpPr>
          <p:spPr>
            <a:xfrm>
              <a:off x="-767551"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用餐区</a:t>
              </a:r>
            </a:p>
          </p:txBody>
        </p:sp>
      </p:grpSp>
      <p:grpSp>
        <p:nvGrpSpPr>
          <p:cNvPr id="64" name="组合 63"/>
          <p:cNvGrpSpPr/>
          <p:nvPr/>
        </p:nvGrpSpPr>
        <p:grpSpPr>
          <a:xfrm>
            <a:off x="9566242" y="2746884"/>
            <a:ext cx="2089595" cy="750529"/>
            <a:chOff x="-1373776" y="2678471"/>
            <a:chExt cx="2089595" cy="750529"/>
          </a:xfrm>
        </p:grpSpPr>
        <p:pic>
          <p:nvPicPr>
            <p:cNvPr id="65" name="图片 64"/>
            <p:cNvPicPr>
              <a:picLocks noChangeAspect="1"/>
            </p:cNvPicPr>
            <p:nvPr/>
          </p:nvPicPr>
          <p:blipFill rotWithShape="1">
            <a:blip r:embed="rId12" cstate="screen"/>
            <a:srcRect/>
            <a:stretch>
              <a:fillRect/>
            </a:stretch>
          </p:blipFill>
          <p:spPr>
            <a:xfrm>
              <a:off x="-1373776" y="2678471"/>
              <a:ext cx="2089595" cy="750529"/>
            </a:xfrm>
            <a:prstGeom prst="rect">
              <a:avLst/>
            </a:prstGeom>
          </p:spPr>
        </p:pic>
        <p:sp>
          <p:nvSpPr>
            <p:cNvPr id="66" name="文本框 65"/>
            <p:cNvSpPr txBox="1"/>
            <p:nvPr/>
          </p:nvSpPr>
          <p:spPr>
            <a:xfrm>
              <a:off x="-767550"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敬酒服</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descr="婚礼上的一些人&#10;&#10;描述已自动生成"/>
          <p:cNvPicPr>
            <a:picLocks noChangeAspect="1"/>
          </p:cNvPicPr>
          <p:nvPr/>
        </p:nvPicPr>
        <p:blipFill>
          <a:blip r:embed="rId2" cstate="screen"/>
          <a:srcRect/>
          <a:stretch>
            <a:fillRect/>
          </a:stretch>
        </p:blipFill>
        <p:spPr>
          <a:xfrm>
            <a:off x="8850466" y="1893025"/>
            <a:ext cx="1956122" cy="1952416"/>
          </a:xfrm>
          <a:custGeom>
            <a:avLst/>
            <a:gdLst>
              <a:gd name="connsiteX0" fmla="*/ 904669 w 1956122"/>
              <a:gd name="connsiteY0" fmla="*/ 0 h 1952416"/>
              <a:gd name="connsiteX1" fmla="*/ 1051453 w 1956122"/>
              <a:gd name="connsiteY1" fmla="*/ 0 h 1952416"/>
              <a:gd name="connsiteX2" fmla="*/ 1078062 w 1956122"/>
              <a:gd name="connsiteY2" fmla="*/ 1344 h 1952416"/>
              <a:gd name="connsiteX3" fmla="*/ 1956122 w 1956122"/>
              <a:gd name="connsiteY3" fmla="*/ 974355 h 1952416"/>
              <a:gd name="connsiteX4" fmla="*/ 978061 w 1956122"/>
              <a:gd name="connsiteY4" fmla="*/ 1952416 h 1952416"/>
              <a:gd name="connsiteX5" fmla="*/ 0 w 1956122"/>
              <a:gd name="connsiteY5" fmla="*/ 974355 h 1952416"/>
              <a:gd name="connsiteX6" fmla="*/ 878060 w 1956122"/>
              <a:gd name="connsiteY6" fmla="*/ 1344 h 195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6122" h="1952416">
                <a:moveTo>
                  <a:pt x="904669" y="0"/>
                </a:moveTo>
                <a:lnTo>
                  <a:pt x="1051453" y="0"/>
                </a:lnTo>
                <a:lnTo>
                  <a:pt x="1078062" y="1344"/>
                </a:lnTo>
                <a:cubicBezTo>
                  <a:pt x="1571255" y="51430"/>
                  <a:pt x="1956122" y="467948"/>
                  <a:pt x="1956122" y="974355"/>
                </a:cubicBezTo>
                <a:cubicBezTo>
                  <a:pt x="1956122" y="1514523"/>
                  <a:pt x="1518229" y="1952416"/>
                  <a:pt x="978061" y="1952416"/>
                </a:cubicBezTo>
                <a:cubicBezTo>
                  <a:pt x="437893" y="1952416"/>
                  <a:pt x="0" y="1514523"/>
                  <a:pt x="0" y="974355"/>
                </a:cubicBezTo>
                <a:cubicBezTo>
                  <a:pt x="0" y="467948"/>
                  <a:pt x="384867" y="51430"/>
                  <a:pt x="878060" y="1344"/>
                </a:cubicBezTo>
                <a:close/>
              </a:path>
            </a:pathLst>
          </a:custGeom>
        </p:spPr>
      </p:pic>
      <p:pic>
        <p:nvPicPr>
          <p:cNvPr id="45" name="图片 44" descr="人站在门口的雕塑&#10;&#10;低可信度描述已自动生成"/>
          <p:cNvPicPr>
            <a:picLocks noChangeAspect="1"/>
          </p:cNvPicPr>
          <p:nvPr/>
        </p:nvPicPr>
        <p:blipFill>
          <a:blip r:embed="rId3" cstate="screen"/>
          <a:srcRect/>
          <a:stretch>
            <a:fillRect/>
          </a:stretch>
        </p:blipFill>
        <p:spPr>
          <a:xfrm>
            <a:off x="5083214" y="1889319"/>
            <a:ext cx="1956122" cy="1956122"/>
          </a:xfrm>
          <a:custGeom>
            <a:avLst/>
            <a:gdLst>
              <a:gd name="connsiteX0" fmla="*/ 978061 w 1956122"/>
              <a:gd name="connsiteY0" fmla="*/ 0 h 1956122"/>
              <a:gd name="connsiteX1" fmla="*/ 1956122 w 1956122"/>
              <a:gd name="connsiteY1" fmla="*/ 978061 h 1956122"/>
              <a:gd name="connsiteX2" fmla="*/ 978061 w 1956122"/>
              <a:gd name="connsiteY2" fmla="*/ 1956122 h 1956122"/>
              <a:gd name="connsiteX3" fmla="*/ 0 w 1956122"/>
              <a:gd name="connsiteY3" fmla="*/ 978061 h 1956122"/>
              <a:gd name="connsiteX4" fmla="*/ 978061 w 1956122"/>
              <a:gd name="connsiteY4" fmla="*/ 0 h 1956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122" h="1956122">
                <a:moveTo>
                  <a:pt x="978061" y="0"/>
                </a:moveTo>
                <a:cubicBezTo>
                  <a:pt x="1518229" y="0"/>
                  <a:pt x="1956122" y="437893"/>
                  <a:pt x="1956122" y="978061"/>
                </a:cubicBezTo>
                <a:cubicBezTo>
                  <a:pt x="1956122" y="1518229"/>
                  <a:pt x="1518229" y="1956122"/>
                  <a:pt x="978061" y="1956122"/>
                </a:cubicBezTo>
                <a:cubicBezTo>
                  <a:pt x="437893" y="1956122"/>
                  <a:pt x="0" y="1518229"/>
                  <a:pt x="0" y="978061"/>
                </a:cubicBezTo>
                <a:cubicBezTo>
                  <a:pt x="0" y="437893"/>
                  <a:pt x="437893" y="0"/>
                  <a:pt x="978061" y="0"/>
                </a:cubicBezTo>
                <a:close/>
              </a:path>
            </a:pathLst>
          </a:custGeom>
        </p:spPr>
      </p:pic>
      <p:pic>
        <p:nvPicPr>
          <p:cNvPr id="44" name="图片 43" descr="女人在打电话&#10;&#10;描述已自动生成"/>
          <p:cNvPicPr>
            <a:picLocks noChangeAspect="1"/>
          </p:cNvPicPr>
          <p:nvPr/>
        </p:nvPicPr>
        <p:blipFill>
          <a:blip r:embed="rId4" cstate="screen"/>
          <a:srcRect/>
          <a:stretch>
            <a:fillRect/>
          </a:stretch>
        </p:blipFill>
        <p:spPr>
          <a:xfrm>
            <a:off x="1289771" y="1889319"/>
            <a:ext cx="1956122" cy="1956122"/>
          </a:xfrm>
          <a:custGeom>
            <a:avLst/>
            <a:gdLst>
              <a:gd name="connsiteX0" fmla="*/ 978061 w 1956122"/>
              <a:gd name="connsiteY0" fmla="*/ 0 h 1956122"/>
              <a:gd name="connsiteX1" fmla="*/ 1956122 w 1956122"/>
              <a:gd name="connsiteY1" fmla="*/ 978061 h 1956122"/>
              <a:gd name="connsiteX2" fmla="*/ 978061 w 1956122"/>
              <a:gd name="connsiteY2" fmla="*/ 1956122 h 1956122"/>
              <a:gd name="connsiteX3" fmla="*/ 0 w 1956122"/>
              <a:gd name="connsiteY3" fmla="*/ 978061 h 1956122"/>
              <a:gd name="connsiteX4" fmla="*/ 978061 w 1956122"/>
              <a:gd name="connsiteY4" fmla="*/ 0 h 1956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122" h="1956122">
                <a:moveTo>
                  <a:pt x="978061" y="0"/>
                </a:moveTo>
                <a:cubicBezTo>
                  <a:pt x="1518229" y="0"/>
                  <a:pt x="1956122" y="437893"/>
                  <a:pt x="1956122" y="978061"/>
                </a:cubicBezTo>
                <a:cubicBezTo>
                  <a:pt x="1956122" y="1518229"/>
                  <a:pt x="1518229" y="1956122"/>
                  <a:pt x="978061" y="1956122"/>
                </a:cubicBezTo>
                <a:cubicBezTo>
                  <a:pt x="437893" y="1956122"/>
                  <a:pt x="0" y="1518229"/>
                  <a:pt x="0" y="978061"/>
                </a:cubicBezTo>
                <a:cubicBezTo>
                  <a:pt x="0" y="437893"/>
                  <a:pt x="437893" y="0"/>
                  <a:pt x="978061" y="0"/>
                </a:cubicBezTo>
                <a:close/>
              </a:path>
            </a:pathLst>
          </a:custGeom>
        </p:spPr>
      </p:pic>
      <p:pic>
        <p:nvPicPr>
          <p:cNvPr id="7" name="图片 6" descr="图片包含 游戏机, 链, 项链, 桌子&#10;&#10;描述已自动生成"/>
          <p:cNvPicPr>
            <a:picLocks noChangeAspect="1"/>
          </p:cNvPicPr>
          <p:nvPr/>
        </p:nvPicPr>
        <p:blipFill rotWithShape="1">
          <a:blip r:embed="rId5" cstate="screen"/>
          <a:srcRect/>
          <a:stretch>
            <a:fillRect/>
          </a:stretch>
        </p:blipFill>
        <p:spPr>
          <a:xfrm>
            <a:off x="717030" y="1438863"/>
            <a:ext cx="3200285" cy="2833885"/>
          </a:xfrm>
          <a:prstGeom prst="rect">
            <a:avLst/>
          </a:prstGeom>
        </p:spPr>
      </p:pic>
      <p:pic>
        <p:nvPicPr>
          <p:cNvPr id="8" name="图片 7" descr="卡通人物&#10;&#10;低可信度描述已自动生成"/>
          <p:cNvPicPr>
            <a:picLocks noChangeAspect="1"/>
          </p:cNvPicPr>
          <p:nvPr/>
        </p:nvPicPr>
        <p:blipFill rotWithShape="1">
          <a:blip r:embed="rId6" cstate="screen"/>
          <a:srcRect/>
          <a:stretch>
            <a:fillRect/>
          </a:stretch>
        </p:blipFill>
        <p:spPr>
          <a:xfrm rot="18000000" flipH="1">
            <a:off x="4709570" y="660376"/>
            <a:ext cx="358654" cy="499804"/>
          </a:xfrm>
          <a:prstGeom prst="rect">
            <a:avLst/>
          </a:prstGeom>
        </p:spPr>
      </p:pic>
      <p:pic>
        <p:nvPicPr>
          <p:cNvPr id="9" name="图片 8" descr="卡通人物&#10;&#10;低可信度描述已自动生成"/>
          <p:cNvPicPr>
            <a:picLocks noChangeAspect="1"/>
          </p:cNvPicPr>
          <p:nvPr/>
        </p:nvPicPr>
        <p:blipFill rotWithShape="1">
          <a:blip r:embed="rId7"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0" name="图片 9" descr="卡通人物&#10;&#10;低可信度描述已自动生成"/>
          <p:cNvPicPr>
            <a:picLocks noChangeAspect="1"/>
          </p:cNvPicPr>
          <p:nvPr/>
        </p:nvPicPr>
        <p:blipFill rotWithShape="1">
          <a:blip r:embed="rId8" cstate="screen"/>
          <a:srcRect/>
          <a:stretch>
            <a:fillRect/>
          </a:stretch>
        </p:blipFill>
        <p:spPr>
          <a:xfrm rot="3600000">
            <a:off x="71169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婚礼亮点特色</a:t>
            </a:r>
          </a:p>
        </p:txBody>
      </p:sp>
      <p:pic>
        <p:nvPicPr>
          <p:cNvPr id="11" name="图片 10" descr="图片包含 游戏机, 链, 项链, 桌子&#10;&#10;描述已自动生成"/>
          <p:cNvPicPr>
            <a:picLocks noChangeAspect="1"/>
          </p:cNvPicPr>
          <p:nvPr/>
        </p:nvPicPr>
        <p:blipFill rotWithShape="1">
          <a:blip r:embed="rId5" cstate="screen"/>
          <a:srcRect/>
          <a:stretch>
            <a:fillRect/>
          </a:stretch>
        </p:blipFill>
        <p:spPr>
          <a:xfrm>
            <a:off x="4495857" y="1438863"/>
            <a:ext cx="3200285" cy="2833885"/>
          </a:xfrm>
          <a:prstGeom prst="rect">
            <a:avLst/>
          </a:prstGeom>
        </p:spPr>
      </p:pic>
      <p:pic>
        <p:nvPicPr>
          <p:cNvPr id="12" name="图片 11" descr="图片包含 游戏机, 链, 项链, 桌子&#10;&#10;描述已自动生成"/>
          <p:cNvPicPr>
            <a:picLocks noChangeAspect="1"/>
          </p:cNvPicPr>
          <p:nvPr/>
        </p:nvPicPr>
        <p:blipFill rotWithShape="1">
          <a:blip r:embed="rId5" cstate="screen"/>
          <a:srcRect/>
          <a:stretch>
            <a:fillRect/>
          </a:stretch>
        </p:blipFill>
        <p:spPr>
          <a:xfrm>
            <a:off x="8274685" y="1438863"/>
            <a:ext cx="3200285" cy="2833885"/>
          </a:xfrm>
          <a:prstGeom prst="rect">
            <a:avLst/>
          </a:prstGeom>
        </p:spPr>
      </p:pic>
      <p:grpSp>
        <p:nvGrpSpPr>
          <p:cNvPr id="4" name="组合 3"/>
          <p:cNvGrpSpPr/>
          <p:nvPr/>
        </p:nvGrpSpPr>
        <p:grpSpPr>
          <a:xfrm>
            <a:off x="5327110" y="4317673"/>
            <a:ext cx="1537781" cy="657334"/>
            <a:chOff x="1205043" y="2346457"/>
            <a:chExt cx="1537781" cy="657334"/>
          </a:xfrm>
        </p:grpSpPr>
        <p:sp>
          <p:nvSpPr>
            <p:cNvPr id="13" name="文本框 12"/>
            <p:cNvSpPr txBox="1"/>
            <p:nvPr/>
          </p:nvSpPr>
          <p:spPr>
            <a:xfrm>
              <a:off x="1435258" y="2346457"/>
              <a:ext cx="1031052"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亮点二</a:t>
              </a:r>
            </a:p>
          </p:txBody>
        </p:sp>
        <p:sp>
          <p:nvSpPr>
            <p:cNvPr id="15" name="文本框 14"/>
            <p:cNvSpPr txBox="1"/>
            <p:nvPr/>
          </p:nvSpPr>
          <p:spPr>
            <a:xfrm>
              <a:off x="120504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16" name="组合 15"/>
          <p:cNvGrpSpPr/>
          <p:nvPr/>
        </p:nvGrpSpPr>
        <p:grpSpPr>
          <a:xfrm>
            <a:off x="1499121" y="4317673"/>
            <a:ext cx="1537781" cy="657334"/>
            <a:chOff x="1155883" y="2346457"/>
            <a:chExt cx="1537781" cy="657334"/>
          </a:xfrm>
        </p:grpSpPr>
        <p:sp>
          <p:nvSpPr>
            <p:cNvPr id="17" name="文本框 16"/>
            <p:cNvSpPr txBox="1"/>
            <p:nvPr/>
          </p:nvSpPr>
          <p:spPr>
            <a:xfrm>
              <a:off x="1435258"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亮点一</a:t>
              </a:r>
            </a:p>
          </p:txBody>
        </p:sp>
        <p:sp>
          <p:nvSpPr>
            <p:cNvPr id="18" name="文本框 17"/>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20" name="组合 19"/>
          <p:cNvGrpSpPr/>
          <p:nvPr/>
        </p:nvGrpSpPr>
        <p:grpSpPr>
          <a:xfrm>
            <a:off x="9059640" y="4317673"/>
            <a:ext cx="1537781" cy="657334"/>
            <a:chOff x="1205043" y="2346457"/>
            <a:chExt cx="1537781" cy="657334"/>
          </a:xfrm>
        </p:grpSpPr>
        <p:sp>
          <p:nvSpPr>
            <p:cNvPr id="21" name="文本框 20"/>
            <p:cNvSpPr txBox="1"/>
            <p:nvPr/>
          </p:nvSpPr>
          <p:spPr>
            <a:xfrm>
              <a:off x="1435260"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亮点三</a:t>
              </a:r>
            </a:p>
          </p:txBody>
        </p:sp>
        <p:sp>
          <p:nvSpPr>
            <p:cNvPr id="22" name="文本框 21"/>
            <p:cNvSpPr txBox="1"/>
            <p:nvPr/>
          </p:nvSpPr>
          <p:spPr>
            <a:xfrm>
              <a:off x="120504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sp>
        <p:nvSpPr>
          <p:cNvPr id="23" name="文本框 22"/>
          <p:cNvSpPr txBox="1"/>
          <p:nvPr/>
        </p:nvSpPr>
        <p:spPr>
          <a:xfrm>
            <a:off x="746182" y="5126098"/>
            <a:ext cx="2973850" cy="1182627"/>
          </a:xfrm>
          <a:prstGeom prst="rect">
            <a:avLst/>
          </a:prstGeom>
          <a:noFill/>
        </p:spPr>
        <p:txBody>
          <a:bodyPr wrap="square" rtlCol="0">
            <a:noAutofit/>
          </a:bodyPr>
          <a:lstStyle/>
          <a:p>
            <a:pPr algn="ct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 那是我青春岁月梦的世界 梦里梦外弥漫着爱的味道</a:t>
            </a:r>
          </a:p>
        </p:txBody>
      </p:sp>
      <p:sp>
        <p:nvSpPr>
          <p:cNvPr id="24" name="文本框 23"/>
          <p:cNvSpPr txBox="1"/>
          <p:nvPr/>
        </p:nvSpPr>
        <p:spPr>
          <a:xfrm>
            <a:off x="4567042" y="5126098"/>
            <a:ext cx="2973850" cy="1182627"/>
          </a:xfrm>
          <a:prstGeom prst="rect">
            <a:avLst/>
          </a:prstGeom>
          <a:noFill/>
        </p:spPr>
        <p:txBody>
          <a:bodyPr wrap="square" rtlCol="0">
            <a:noAutofit/>
          </a:bodyPr>
          <a:lstStyle/>
          <a:p>
            <a:pPr algn="ct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 那是我青春岁月梦的世界 梦里梦外弥漫着爱的味道</a:t>
            </a:r>
          </a:p>
        </p:txBody>
      </p:sp>
      <p:sp>
        <p:nvSpPr>
          <p:cNvPr id="25" name="文本框 24"/>
          <p:cNvSpPr txBox="1"/>
          <p:nvPr/>
        </p:nvSpPr>
        <p:spPr>
          <a:xfrm>
            <a:off x="8387902" y="5126098"/>
            <a:ext cx="2973850" cy="1182627"/>
          </a:xfrm>
          <a:prstGeom prst="rect">
            <a:avLst/>
          </a:prstGeom>
          <a:noFill/>
        </p:spPr>
        <p:txBody>
          <a:bodyPr wrap="square" rtlCol="0">
            <a:noAutofit/>
          </a:bodyPr>
          <a:lstStyle/>
          <a:p>
            <a:pPr algn="ct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 那是我青春岁月梦的世界 梦里梦外弥漫着爱的味道</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a:blip r:embed="rId2" cstate="screen"/>
          <a:srcRect/>
          <a:stretch>
            <a:fillRect/>
          </a:stretch>
        </p:blipFill>
        <p:spPr>
          <a:xfrm>
            <a:off x="2498955" y="1341438"/>
            <a:ext cx="2651998" cy="4859337"/>
          </a:xfrm>
          <a:custGeom>
            <a:avLst/>
            <a:gdLst>
              <a:gd name="connsiteX0" fmla="*/ 470369 w 2651998"/>
              <a:gd name="connsiteY0" fmla="*/ 0 h 4859337"/>
              <a:gd name="connsiteX1" fmla="*/ 2651998 w 2651998"/>
              <a:gd name="connsiteY1" fmla="*/ 0 h 4859337"/>
              <a:gd name="connsiteX2" fmla="*/ 2181629 w 2651998"/>
              <a:gd name="connsiteY2" fmla="*/ 4859337 h 4859337"/>
              <a:gd name="connsiteX3" fmla="*/ 0 w 2651998"/>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651998" h="4859337">
                <a:moveTo>
                  <a:pt x="470369" y="0"/>
                </a:moveTo>
                <a:lnTo>
                  <a:pt x="2651998" y="0"/>
                </a:lnTo>
                <a:lnTo>
                  <a:pt x="2181629" y="4859337"/>
                </a:lnTo>
                <a:lnTo>
                  <a:pt x="0" y="4859337"/>
                </a:lnTo>
                <a:close/>
              </a:path>
            </a:pathLst>
          </a:custGeom>
        </p:spPr>
      </p:pic>
      <p:grpSp>
        <p:nvGrpSpPr>
          <p:cNvPr id="68" name="组合 67"/>
          <p:cNvGrpSpPr/>
          <p:nvPr/>
        </p:nvGrpSpPr>
        <p:grpSpPr>
          <a:xfrm>
            <a:off x="2498955" y="1341437"/>
            <a:ext cx="2651998" cy="4859337"/>
            <a:chOff x="2498955" y="1341437"/>
            <a:chExt cx="2651998" cy="4859337"/>
          </a:xfrm>
        </p:grpSpPr>
        <p:sp>
          <p:nvSpPr>
            <p:cNvPr id="45" name="任意多边形: 形状 44"/>
            <p:cNvSpPr/>
            <p:nvPr/>
          </p:nvSpPr>
          <p:spPr>
            <a:xfrm>
              <a:off x="2498955" y="1341437"/>
              <a:ext cx="2651998" cy="4859337"/>
            </a:xfrm>
            <a:custGeom>
              <a:avLst/>
              <a:gdLst>
                <a:gd name="connsiteX0" fmla="*/ 470369 w 2651998"/>
                <a:gd name="connsiteY0" fmla="*/ 0 h 4859337"/>
                <a:gd name="connsiteX1" fmla="*/ 2651998 w 2651998"/>
                <a:gd name="connsiteY1" fmla="*/ 0 h 4859337"/>
                <a:gd name="connsiteX2" fmla="*/ 2181629 w 2651998"/>
                <a:gd name="connsiteY2" fmla="*/ 4859337 h 4859337"/>
                <a:gd name="connsiteX3" fmla="*/ 0 w 2651998"/>
                <a:gd name="connsiteY3" fmla="*/ 4859337 h 4859337"/>
                <a:gd name="connsiteX4" fmla="*/ 470369 w 2651998"/>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998" h="4859337">
                  <a:moveTo>
                    <a:pt x="470369" y="0"/>
                  </a:moveTo>
                  <a:lnTo>
                    <a:pt x="2651998" y="0"/>
                  </a:lnTo>
                  <a:lnTo>
                    <a:pt x="2181629" y="4859337"/>
                  </a:lnTo>
                  <a:lnTo>
                    <a:pt x="0" y="4859337"/>
                  </a:lnTo>
                  <a:lnTo>
                    <a:pt x="470369" y="0"/>
                  </a:lnTo>
                  <a:close/>
                </a:path>
              </a:pathLst>
            </a:custGeom>
            <a:gradFill flip="none" rotWithShape="1">
              <a:gsLst>
                <a:gs pos="77000">
                  <a:srgbClr val="BDAD8E">
                    <a:alpha val="0"/>
                  </a:srgbClr>
                </a:gs>
                <a:gs pos="30000">
                  <a:srgbClr val="9A7548"/>
                </a:gs>
                <a:gs pos="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35" name="组合 34"/>
            <p:cNvGrpSpPr/>
            <p:nvPr/>
          </p:nvGrpSpPr>
          <p:grpSpPr>
            <a:xfrm>
              <a:off x="3142805" y="1654987"/>
              <a:ext cx="1537781" cy="657334"/>
              <a:chOff x="1155883" y="2346457"/>
              <a:chExt cx="1537781" cy="657334"/>
            </a:xfrm>
          </p:grpSpPr>
          <p:sp>
            <p:nvSpPr>
              <p:cNvPr id="36" name="文本框 35"/>
              <p:cNvSpPr txBox="1"/>
              <p:nvPr/>
            </p:nvSpPr>
            <p:spPr>
              <a:xfrm>
                <a:off x="1576327"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白纱</a:t>
                </a:r>
              </a:p>
            </p:txBody>
          </p:sp>
          <p:sp>
            <p:nvSpPr>
              <p:cNvPr id="37" name="文本框 36"/>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p>
            </p:txBody>
          </p:sp>
        </p:grpSp>
      </p:grpSp>
      <p:pic>
        <p:nvPicPr>
          <p:cNvPr id="63" name="图片 62"/>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Lst>
          </a:blip>
          <a:srcRect/>
          <a:stretch>
            <a:fillRect/>
          </a:stretch>
        </p:blipFill>
        <p:spPr>
          <a:xfrm>
            <a:off x="7046952" y="1341438"/>
            <a:ext cx="2651999" cy="4859337"/>
          </a:xfrm>
          <a:custGeom>
            <a:avLst/>
            <a:gdLst>
              <a:gd name="connsiteX0" fmla="*/ 470369 w 2651999"/>
              <a:gd name="connsiteY0" fmla="*/ 0 h 4859337"/>
              <a:gd name="connsiteX1" fmla="*/ 2651999 w 2651999"/>
              <a:gd name="connsiteY1" fmla="*/ 0 h 4859337"/>
              <a:gd name="connsiteX2" fmla="*/ 2181630 w 2651999"/>
              <a:gd name="connsiteY2" fmla="*/ 4859337 h 4859337"/>
              <a:gd name="connsiteX3" fmla="*/ 0 w 2651999"/>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651999" h="4859337">
                <a:moveTo>
                  <a:pt x="470369" y="0"/>
                </a:moveTo>
                <a:lnTo>
                  <a:pt x="2651999" y="0"/>
                </a:lnTo>
                <a:lnTo>
                  <a:pt x="2181630" y="4859337"/>
                </a:lnTo>
                <a:lnTo>
                  <a:pt x="0" y="4859337"/>
                </a:lnTo>
                <a:close/>
              </a:path>
            </a:pathLst>
          </a:custGeom>
        </p:spPr>
      </p:pic>
      <p:grpSp>
        <p:nvGrpSpPr>
          <p:cNvPr id="49" name="组合 48"/>
          <p:cNvGrpSpPr/>
          <p:nvPr/>
        </p:nvGrpSpPr>
        <p:grpSpPr>
          <a:xfrm>
            <a:off x="7046951" y="1341437"/>
            <a:ext cx="2651999" cy="4859337"/>
            <a:chOff x="7046951" y="1341437"/>
            <a:chExt cx="2651999" cy="4859337"/>
          </a:xfrm>
        </p:grpSpPr>
        <p:sp>
          <p:nvSpPr>
            <p:cNvPr id="44" name="任意多边形: 形状 43"/>
            <p:cNvSpPr/>
            <p:nvPr/>
          </p:nvSpPr>
          <p:spPr>
            <a:xfrm>
              <a:off x="7046951" y="1341437"/>
              <a:ext cx="2651999" cy="4859337"/>
            </a:xfrm>
            <a:custGeom>
              <a:avLst/>
              <a:gdLst>
                <a:gd name="connsiteX0" fmla="*/ 470369 w 2651999"/>
                <a:gd name="connsiteY0" fmla="*/ 0 h 4859337"/>
                <a:gd name="connsiteX1" fmla="*/ 2651999 w 2651999"/>
                <a:gd name="connsiteY1" fmla="*/ 0 h 4859337"/>
                <a:gd name="connsiteX2" fmla="*/ 2181630 w 2651999"/>
                <a:gd name="connsiteY2" fmla="*/ 4859337 h 4859337"/>
                <a:gd name="connsiteX3" fmla="*/ 0 w 2651999"/>
                <a:gd name="connsiteY3" fmla="*/ 4859337 h 4859337"/>
                <a:gd name="connsiteX4" fmla="*/ 470369 w 2651999"/>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999" h="4859337">
                  <a:moveTo>
                    <a:pt x="470369" y="0"/>
                  </a:moveTo>
                  <a:lnTo>
                    <a:pt x="2651999" y="0"/>
                  </a:lnTo>
                  <a:lnTo>
                    <a:pt x="2181630" y="4859337"/>
                  </a:lnTo>
                  <a:lnTo>
                    <a:pt x="0" y="4859337"/>
                  </a:lnTo>
                  <a:lnTo>
                    <a:pt x="470369" y="0"/>
                  </a:lnTo>
                  <a:close/>
                </a:path>
              </a:pathLst>
            </a:custGeom>
            <a:gradFill flip="none" rotWithShape="1">
              <a:gsLst>
                <a:gs pos="77000">
                  <a:srgbClr val="BDAD8E">
                    <a:alpha val="0"/>
                  </a:srgbClr>
                </a:gs>
                <a:gs pos="30000">
                  <a:srgbClr val="9A7548"/>
                </a:gs>
                <a:gs pos="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38" name="组合 37"/>
            <p:cNvGrpSpPr/>
            <p:nvPr/>
          </p:nvGrpSpPr>
          <p:grpSpPr>
            <a:xfrm>
              <a:off x="7775218" y="1654987"/>
              <a:ext cx="1537781" cy="657334"/>
              <a:chOff x="1155883" y="2346457"/>
              <a:chExt cx="1537781" cy="657334"/>
            </a:xfrm>
          </p:grpSpPr>
          <p:sp>
            <p:nvSpPr>
              <p:cNvPr id="39" name="文本框 38"/>
              <p:cNvSpPr txBox="1"/>
              <p:nvPr/>
            </p:nvSpPr>
            <p:spPr>
              <a:xfrm>
                <a:off x="1576325"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绸带</a:t>
                </a:r>
              </a:p>
            </p:txBody>
          </p:sp>
          <p:sp>
            <p:nvSpPr>
              <p:cNvPr id="40" name="文本框 39"/>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p>
            </p:txBody>
          </p:sp>
        </p:grpSp>
      </p:grpSp>
      <p:pic>
        <p:nvPicPr>
          <p:cNvPr id="60" name="图片 59"/>
          <p:cNvPicPr>
            <a:picLocks noChangeAspect="1"/>
          </p:cNvPicPr>
          <p:nvPr/>
        </p:nvPicPr>
        <p:blipFill>
          <a:blip r:embed="rId5" cstate="screen"/>
          <a:srcRect/>
          <a:stretch>
            <a:fillRect/>
          </a:stretch>
        </p:blipFill>
        <p:spPr>
          <a:xfrm>
            <a:off x="4772954" y="1341437"/>
            <a:ext cx="2651999" cy="4859337"/>
          </a:xfrm>
          <a:custGeom>
            <a:avLst/>
            <a:gdLst>
              <a:gd name="connsiteX0" fmla="*/ 470369 w 2651999"/>
              <a:gd name="connsiteY0" fmla="*/ 0 h 4859337"/>
              <a:gd name="connsiteX1" fmla="*/ 2651999 w 2651999"/>
              <a:gd name="connsiteY1" fmla="*/ 0 h 4859337"/>
              <a:gd name="connsiteX2" fmla="*/ 2181630 w 2651999"/>
              <a:gd name="connsiteY2" fmla="*/ 4859337 h 4859337"/>
              <a:gd name="connsiteX3" fmla="*/ 0 w 2651999"/>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651999" h="4859337">
                <a:moveTo>
                  <a:pt x="470369" y="0"/>
                </a:moveTo>
                <a:lnTo>
                  <a:pt x="2651999" y="0"/>
                </a:lnTo>
                <a:lnTo>
                  <a:pt x="2181630" y="4859337"/>
                </a:lnTo>
                <a:lnTo>
                  <a:pt x="0" y="4859337"/>
                </a:lnTo>
                <a:close/>
              </a:path>
            </a:pathLst>
          </a:custGeom>
        </p:spPr>
      </p:pic>
      <p:grpSp>
        <p:nvGrpSpPr>
          <p:cNvPr id="50" name="组合 49"/>
          <p:cNvGrpSpPr/>
          <p:nvPr/>
        </p:nvGrpSpPr>
        <p:grpSpPr>
          <a:xfrm>
            <a:off x="4772953" y="1341437"/>
            <a:ext cx="2651999" cy="4859337"/>
            <a:chOff x="4772953" y="1341437"/>
            <a:chExt cx="2651999" cy="4859337"/>
          </a:xfrm>
        </p:grpSpPr>
        <p:sp>
          <p:nvSpPr>
            <p:cNvPr id="42" name="任意多边形: 形状 41"/>
            <p:cNvSpPr/>
            <p:nvPr/>
          </p:nvSpPr>
          <p:spPr>
            <a:xfrm>
              <a:off x="4772953" y="1341437"/>
              <a:ext cx="2651999" cy="4859337"/>
            </a:xfrm>
            <a:custGeom>
              <a:avLst/>
              <a:gdLst>
                <a:gd name="connsiteX0" fmla="*/ 470369 w 2651999"/>
                <a:gd name="connsiteY0" fmla="*/ 0 h 4859337"/>
                <a:gd name="connsiteX1" fmla="*/ 2651999 w 2651999"/>
                <a:gd name="connsiteY1" fmla="*/ 0 h 4859337"/>
                <a:gd name="connsiteX2" fmla="*/ 2181630 w 2651999"/>
                <a:gd name="connsiteY2" fmla="*/ 4859337 h 4859337"/>
                <a:gd name="connsiteX3" fmla="*/ 0 w 2651999"/>
                <a:gd name="connsiteY3" fmla="*/ 4859337 h 4859337"/>
                <a:gd name="connsiteX4" fmla="*/ 470369 w 2651999"/>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999" h="4859337">
                  <a:moveTo>
                    <a:pt x="470369" y="0"/>
                  </a:moveTo>
                  <a:lnTo>
                    <a:pt x="2651999" y="0"/>
                  </a:lnTo>
                  <a:lnTo>
                    <a:pt x="2181630" y="4859337"/>
                  </a:lnTo>
                  <a:lnTo>
                    <a:pt x="0" y="4859337"/>
                  </a:lnTo>
                  <a:lnTo>
                    <a:pt x="470369" y="0"/>
                  </a:lnTo>
                  <a:close/>
                </a:path>
              </a:pathLst>
            </a:custGeom>
            <a:gradFill flip="none" rotWithShape="1">
              <a:gsLst>
                <a:gs pos="38000">
                  <a:srgbClr val="BDAD8E">
                    <a:alpha val="0"/>
                  </a:srgbClr>
                </a:gs>
                <a:gs pos="83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29" name="组合 28"/>
            <p:cNvGrpSpPr/>
            <p:nvPr/>
          </p:nvGrpSpPr>
          <p:grpSpPr>
            <a:xfrm>
              <a:off x="5117340" y="5187896"/>
              <a:ext cx="1537781" cy="657334"/>
              <a:chOff x="1155883" y="2346457"/>
              <a:chExt cx="1537781" cy="657334"/>
            </a:xfrm>
          </p:grpSpPr>
          <p:sp>
            <p:nvSpPr>
              <p:cNvPr id="30" name="文本框 29"/>
              <p:cNvSpPr txBox="1"/>
              <p:nvPr/>
            </p:nvSpPr>
            <p:spPr>
              <a:xfrm>
                <a:off x="1576325"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气球</a:t>
                </a:r>
              </a:p>
            </p:txBody>
          </p:sp>
          <p:sp>
            <p:nvSpPr>
              <p:cNvPr id="31" name="文本框 30"/>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p>
            </p:txBody>
          </p:sp>
        </p:grpSp>
      </p:grpSp>
      <p:pic>
        <p:nvPicPr>
          <p:cNvPr id="54" name="图片 53" descr="花瓶里插着花裙子的女子&#10;&#10;中度可信度描述已自动生成"/>
          <p:cNvPicPr>
            <a:picLocks noChangeAspect="1"/>
          </p:cNvPicPr>
          <p:nvPr/>
        </p:nvPicPr>
        <p:blipFill>
          <a:blip r:embed="rId6" cstate="screen"/>
          <a:srcRect/>
          <a:stretch>
            <a:fillRect/>
          </a:stretch>
        </p:blipFill>
        <p:spPr>
          <a:xfrm>
            <a:off x="695326" y="1341437"/>
            <a:ext cx="2181631" cy="4859337"/>
          </a:xfrm>
          <a:custGeom>
            <a:avLst/>
            <a:gdLst>
              <a:gd name="connsiteX0" fmla="*/ 0 w 2181631"/>
              <a:gd name="connsiteY0" fmla="*/ 0 h 4859337"/>
              <a:gd name="connsiteX1" fmla="*/ 2181631 w 2181631"/>
              <a:gd name="connsiteY1" fmla="*/ 0 h 4859337"/>
              <a:gd name="connsiteX2" fmla="*/ 1711262 w 2181631"/>
              <a:gd name="connsiteY2" fmla="*/ 4859337 h 4859337"/>
              <a:gd name="connsiteX3" fmla="*/ 0 w 2181631"/>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181631" h="4859337">
                <a:moveTo>
                  <a:pt x="0" y="0"/>
                </a:moveTo>
                <a:lnTo>
                  <a:pt x="2181631" y="0"/>
                </a:lnTo>
                <a:lnTo>
                  <a:pt x="1711262" y="4859337"/>
                </a:lnTo>
                <a:lnTo>
                  <a:pt x="0" y="4859337"/>
                </a:lnTo>
                <a:close/>
              </a:path>
            </a:pathLst>
          </a:custGeom>
        </p:spPr>
      </p:pic>
      <p:grpSp>
        <p:nvGrpSpPr>
          <p:cNvPr id="52" name="组合 51"/>
          <p:cNvGrpSpPr/>
          <p:nvPr/>
        </p:nvGrpSpPr>
        <p:grpSpPr>
          <a:xfrm>
            <a:off x="695326" y="1341437"/>
            <a:ext cx="2181631" cy="4859337"/>
            <a:chOff x="695326" y="1341437"/>
            <a:chExt cx="2181631" cy="4859337"/>
          </a:xfrm>
        </p:grpSpPr>
        <p:sp>
          <p:nvSpPr>
            <p:cNvPr id="41" name="任意多边形: 形状 40"/>
            <p:cNvSpPr/>
            <p:nvPr/>
          </p:nvSpPr>
          <p:spPr>
            <a:xfrm>
              <a:off x="695326" y="1341437"/>
              <a:ext cx="2181631" cy="4859337"/>
            </a:xfrm>
            <a:custGeom>
              <a:avLst/>
              <a:gdLst>
                <a:gd name="connsiteX0" fmla="*/ 0 w 2181631"/>
                <a:gd name="connsiteY0" fmla="*/ 0 h 4859337"/>
                <a:gd name="connsiteX1" fmla="*/ 2181631 w 2181631"/>
                <a:gd name="connsiteY1" fmla="*/ 0 h 4859337"/>
                <a:gd name="connsiteX2" fmla="*/ 1711262 w 2181631"/>
                <a:gd name="connsiteY2" fmla="*/ 4859337 h 4859337"/>
                <a:gd name="connsiteX3" fmla="*/ 0 w 2181631"/>
                <a:gd name="connsiteY3" fmla="*/ 4859337 h 4859337"/>
                <a:gd name="connsiteX4" fmla="*/ 0 w 2181631"/>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631" h="4859337">
                  <a:moveTo>
                    <a:pt x="0" y="0"/>
                  </a:moveTo>
                  <a:lnTo>
                    <a:pt x="2181631" y="0"/>
                  </a:lnTo>
                  <a:lnTo>
                    <a:pt x="1711262" y="4859337"/>
                  </a:lnTo>
                  <a:lnTo>
                    <a:pt x="0" y="4859337"/>
                  </a:lnTo>
                  <a:lnTo>
                    <a:pt x="0" y="0"/>
                  </a:lnTo>
                  <a:close/>
                </a:path>
              </a:pathLst>
            </a:custGeom>
            <a:gradFill flip="none" rotWithShape="1">
              <a:gsLst>
                <a:gs pos="38000">
                  <a:srgbClr val="BDAD8E">
                    <a:alpha val="0"/>
                  </a:srgbClr>
                </a:gs>
                <a:gs pos="83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26" name="组合 25"/>
            <p:cNvGrpSpPr/>
            <p:nvPr/>
          </p:nvGrpSpPr>
          <p:grpSpPr>
            <a:xfrm>
              <a:off x="777278" y="5187896"/>
              <a:ext cx="1537781" cy="657334"/>
              <a:chOff x="1155883" y="2346457"/>
              <a:chExt cx="1537781" cy="657334"/>
            </a:xfrm>
          </p:grpSpPr>
          <p:sp>
            <p:nvSpPr>
              <p:cNvPr id="27" name="文本框 26"/>
              <p:cNvSpPr txBox="1"/>
              <p:nvPr/>
            </p:nvSpPr>
            <p:spPr>
              <a:xfrm>
                <a:off x="1576324"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鲜花</a:t>
                </a:r>
              </a:p>
            </p:txBody>
          </p:sp>
          <p:sp>
            <p:nvSpPr>
              <p:cNvPr id="28" name="文本框 27"/>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p>
            </p:txBody>
          </p:sp>
        </p:grpSp>
      </p:grpSp>
      <p:pic>
        <p:nvPicPr>
          <p:cNvPr id="53" name="图片 52" descr="图片包含 物体, 烟花&#10;&#10;描述已自动生成"/>
          <p:cNvPicPr>
            <a:picLocks noChangeAspect="1"/>
          </p:cNvPicPr>
          <p:nvPr/>
        </p:nvPicPr>
        <p:blipFill>
          <a:blip r:embed="rId7" cstate="screen"/>
          <a:srcRect/>
          <a:stretch>
            <a:fillRect/>
          </a:stretch>
        </p:blipFill>
        <p:spPr>
          <a:xfrm>
            <a:off x="9320949" y="1341438"/>
            <a:ext cx="2175727" cy="4859337"/>
          </a:xfrm>
          <a:custGeom>
            <a:avLst/>
            <a:gdLst>
              <a:gd name="connsiteX0" fmla="*/ 470369 w 2175727"/>
              <a:gd name="connsiteY0" fmla="*/ 0 h 4859337"/>
              <a:gd name="connsiteX1" fmla="*/ 2175727 w 2175727"/>
              <a:gd name="connsiteY1" fmla="*/ 0 h 4859337"/>
              <a:gd name="connsiteX2" fmla="*/ 2175727 w 2175727"/>
              <a:gd name="connsiteY2" fmla="*/ 4859337 h 4859337"/>
              <a:gd name="connsiteX3" fmla="*/ 0 w 2175727"/>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175727" h="4859337">
                <a:moveTo>
                  <a:pt x="470369" y="0"/>
                </a:moveTo>
                <a:lnTo>
                  <a:pt x="2175727" y="0"/>
                </a:lnTo>
                <a:lnTo>
                  <a:pt x="2175727" y="4859337"/>
                </a:lnTo>
                <a:lnTo>
                  <a:pt x="0" y="4859337"/>
                </a:lnTo>
                <a:close/>
              </a:path>
            </a:pathLst>
          </a:custGeom>
        </p:spPr>
      </p:pic>
      <p:grpSp>
        <p:nvGrpSpPr>
          <p:cNvPr id="48" name="组合 47"/>
          <p:cNvGrpSpPr/>
          <p:nvPr/>
        </p:nvGrpSpPr>
        <p:grpSpPr>
          <a:xfrm>
            <a:off x="9320949" y="1341437"/>
            <a:ext cx="2175727" cy="4859337"/>
            <a:chOff x="9320949" y="1341437"/>
            <a:chExt cx="2175727" cy="4859337"/>
          </a:xfrm>
        </p:grpSpPr>
        <p:sp>
          <p:nvSpPr>
            <p:cNvPr id="43" name="任意多边形: 形状 42"/>
            <p:cNvSpPr/>
            <p:nvPr/>
          </p:nvSpPr>
          <p:spPr>
            <a:xfrm>
              <a:off x="9320949" y="1341437"/>
              <a:ext cx="2175727" cy="4859337"/>
            </a:xfrm>
            <a:custGeom>
              <a:avLst/>
              <a:gdLst>
                <a:gd name="connsiteX0" fmla="*/ 470369 w 2175727"/>
                <a:gd name="connsiteY0" fmla="*/ 0 h 4859337"/>
                <a:gd name="connsiteX1" fmla="*/ 2175727 w 2175727"/>
                <a:gd name="connsiteY1" fmla="*/ 0 h 4859337"/>
                <a:gd name="connsiteX2" fmla="*/ 2175727 w 2175727"/>
                <a:gd name="connsiteY2" fmla="*/ 4859337 h 4859337"/>
                <a:gd name="connsiteX3" fmla="*/ 0 w 2175727"/>
                <a:gd name="connsiteY3" fmla="*/ 4859337 h 4859337"/>
                <a:gd name="connsiteX4" fmla="*/ 470369 w 2175727"/>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5727" h="4859337">
                  <a:moveTo>
                    <a:pt x="470369" y="0"/>
                  </a:moveTo>
                  <a:lnTo>
                    <a:pt x="2175727" y="0"/>
                  </a:lnTo>
                  <a:lnTo>
                    <a:pt x="2175727" y="4859337"/>
                  </a:lnTo>
                  <a:lnTo>
                    <a:pt x="0" y="4859337"/>
                  </a:lnTo>
                  <a:lnTo>
                    <a:pt x="470369" y="0"/>
                  </a:lnTo>
                  <a:close/>
                </a:path>
              </a:pathLst>
            </a:custGeom>
            <a:gradFill flip="none" rotWithShape="1">
              <a:gsLst>
                <a:gs pos="38000">
                  <a:srgbClr val="BDAD8E">
                    <a:alpha val="0"/>
                  </a:srgbClr>
                </a:gs>
                <a:gs pos="83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32" name="组合 31"/>
            <p:cNvGrpSpPr/>
            <p:nvPr/>
          </p:nvGrpSpPr>
          <p:grpSpPr>
            <a:xfrm>
              <a:off x="9734610" y="5187896"/>
              <a:ext cx="1537781" cy="657334"/>
              <a:chOff x="1155883" y="2346457"/>
              <a:chExt cx="1537781" cy="657334"/>
            </a:xfrm>
          </p:grpSpPr>
          <p:sp>
            <p:nvSpPr>
              <p:cNvPr id="33" name="文本框 32"/>
              <p:cNvSpPr txBox="1"/>
              <p:nvPr/>
            </p:nvSpPr>
            <p:spPr>
              <a:xfrm>
                <a:off x="1576326"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礼花</a:t>
                </a:r>
              </a:p>
            </p:txBody>
          </p:sp>
          <p:sp>
            <p:nvSpPr>
              <p:cNvPr id="34" name="文本框 33"/>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p>
            </p:txBody>
          </p:sp>
        </p:grpSp>
      </p:grpSp>
      <p:pic>
        <p:nvPicPr>
          <p:cNvPr id="8" name="图片 7" descr="卡通人物&#10;&#10;低可信度描述已自动生成"/>
          <p:cNvPicPr>
            <a:picLocks noChangeAspect="1"/>
          </p:cNvPicPr>
          <p:nvPr/>
        </p:nvPicPr>
        <p:blipFill rotWithShape="1">
          <a:blip r:embed="rId8" cstate="screen"/>
          <a:srcRect/>
          <a:stretch>
            <a:fillRect/>
          </a:stretch>
        </p:blipFill>
        <p:spPr>
          <a:xfrm rot="18000000" flipH="1">
            <a:off x="4375273" y="660376"/>
            <a:ext cx="358654" cy="499804"/>
          </a:xfrm>
          <a:prstGeom prst="rect">
            <a:avLst/>
          </a:prstGeom>
        </p:spPr>
      </p:pic>
      <p:pic>
        <p:nvPicPr>
          <p:cNvPr id="10" name="图片 9" descr="卡通人物&#10;&#10;低可信度描述已自动生成"/>
          <p:cNvPicPr>
            <a:picLocks noChangeAspect="1"/>
          </p:cNvPicPr>
          <p:nvPr/>
        </p:nvPicPr>
        <p:blipFill rotWithShape="1">
          <a:blip r:embed="rId9" cstate="screen"/>
          <a:srcRect/>
          <a:stretch>
            <a:fillRect/>
          </a:stretch>
        </p:blipFill>
        <p:spPr>
          <a:xfrm rot="3600000">
            <a:off x="7421722"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婚礼现场布置元素</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桌子上有许多粉色的花&#10;&#10;描述已自动生成"/>
          <p:cNvPicPr>
            <a:picLocks noChangeAspect="1"/>
          </p:cNvPicPr>
          <p:nvPr/>
        </p:nvPicPr>
        <p:blipFill rotWithShape="1">
          <a:blip r:embed="rId2" cstate="screen"/>
          <a:srcRect/>
          <a:stretch>
            <a:fillRect/>
          </a:stretch>
        </p:blipFill>
        <p:spPr>
          <a:xfrm>
            <a:off x="5809233" y="2083555"/>
            <a:ext cx="5397248" cy="3148845"/>
          </a:xfrm>
          <a:prstGeom prst="rect">
            <a:avLst/>
          </a:prstGeom>
        </p:spPr>
      </p:pic>
      <p:pic>
        <p:nvPicPr>
          <p:cNvPr id="3" name="图片 2" descr="卡通人物&#10;&#10;低可信度描述已自动生成"/>
          <p:cNvPicPr>
            <a:picLocks noChangeAspect="1"/>
          </p:cNvPicPr>
          <p:nvPr/>
        </p:nvPicPr>
        <p:blipFill rotWithShape="1">
          <a:blip r:embed="rId3" cstate="screen"/>
          <a:srcRect/>
          <a:stretch>
            <a:fillRect/>
          </a:stretch>
        </p:blipFill>
        <p:spPr>
          <a:xfrm rot="18000000" flipH="1">
            <a:off x="4581751" y="660376"/>
            <a:ext cx="358654" cy="499804"/>
          </a:xfrm>
          <a:prstGeom prst="rect">
            <a:avLst/>
          </a:prstGeom>
        </p:spPr>
      </p:pic>
      <p:pic>
        <p:nvPicPr>
          <p:cNvPr id="4" name="图片 3" descr="卡通人物&#10;&#10;低可信度描述已自动生成"/>
          <p:cNvPicPr>
            <a:picLocks noChangeAspect="1"/>
          </p:cNvPicPr>
          <p:nvPr/>
        </p:nvPicPr>
        <p:blipFill rotWithShape="1">
          <a:blip r:embed="rId4"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5" name="图片 4" descr="卡通人物&#10;&#10;低可信度描述已自动生成"/>
          <p:cNvPicPr>
            <a:picLocks noChangeAspect="1"/>
          </p:cNvPicPr>
          <p:nvPr/>
        </p:nvPicPr>
        <p:blipFill rotWithShape="1">
          <a:blip r:embed="rId5" cstate="screen"/>
          <a:srcRect/>
          <a:stretch>
            <a:fillRect/>
          </a:stretch>
        </p:blipFill>
        <p:spPr>
          <a:xfrm rot="3600000">
            <a:off x="7264405"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合影甜品台布置</a:t>
            </a:r>
          </a:p>
        </p:txBody>
      </p:sp>
      <p:pic>
        <p:nvPicPr>
          <p:cNvPr id="6" name="图片 5" descr="图片包含 游戏机, 链, 项链, 桌子&#10;&#10;描述已自动生成"/>
          <p:cNvPicPr>
            <a:picLocks noChangeAspect="1"/>
          </p:cNvPicPr>
          <p:nvPr/>
        </p:nvPicPr>
        <p:blipFill rotWithShape="1">
          <a:blip r:embed="rId6" cstate="screen"/>
          <a:srcRect/>
          <a:stretch>
            <a:fillRect/>
          </a:stretch>
        </p:blipFill>
        <p:spPr>
          <a:xfrm>
            <a:off x="5342291" y="1357611"/>
            <a:ext cx="6595333" cy="4489372"/>
          </a:xfrm>
          <a:prstGeom prst="rect">
            <a:avLst/>
          </a:prstGeom>
        </p:spPr>
      </p:pic>
      <p:sp>
        <p:nvSpPr>
          <p:cNvPr id="8" name="Rectangle: Rounded Corners 3"/>
          <p:cNvSpPr/>
          <p:nvPr/>
        </p:nvSpPr>
        <p:spPr>
          <a:xfrm>
            <a:off x="695326" y="1795153"/>
            <a:ext cx="4053458" cy="1018592"/>
          </a:xfrm>
          <a:prstGeom prst="roundRect">
            <a:avLst>
              <a:gd name="adj" fmla="val 50000"/>
            </a:avLst>
          </a:prstGeom>
          <a:gradFill>
            <a:gsLst>
              <a:gs pos="0">
                <a:srgbClr val="BDAD8E"/>
              </a:gs>
              <a:gs pos="68000">
                <a:srgbClr val="9A7548"/>
              </a:gs>
              <a:gs pos="100000">
                <a:srgbClr val="775935"/>
              </a:gs>
            </a:gsLst>
            <a:path path="circle">
              <a:fillToRect r="100000" b="100000"/>
            </a:path>
          </a:gra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id-ID" sz="1650" spc="300" dirty="0">
              <a:solidFill>
                <a:srgbClr val="0D2D7F"/>
              </a:solidFill>
              <a:latin typeface="思源宋体 CN Heavy" panose="02020900000000000000" pitchFamily="18" charset="-122"/>
              <a:cs typeface="汉仪新人文宋 75W" panose="00020600040101010101" charset="-122"/>
            </a:endParaRPr>
          </a:p>
        </p:txBody>
      </p:sp>
      <p:sp>
        <p:nvSpPr>
          <p:cNvPr id="9" name="Rectangle: Rounded Corners 3"/>
          <p:cNvSpPr/>
          <p:nvPr/>
        </p:nvSpPr>
        <p:spPr>
          <a:xfrm>
            <a:off x="695326" y="3171282"/>
            <a:ext cx="3284387" cy="1018592"/>
          </a:xfrm>
          <a:prstGeom prst="roundRect">
            <a:avLst>
              <a:gd name="adj" fmla="val 50000"/>
            </a:avLst>
          </a:prstGeom>
          <a:gradFill flip="none" rotWithShape="1">
            <a:gsLst>
              <a:gs pos="0">
                <a:srgbClr val="BDAD8E"/>
              </a:gs>
              <a:gs pos="68000">
                <a:srgbClr val="9A7548"/>
              </a:gs>
              <a:gs pos="100000">
                <a:srgbClr val="775935"/>
              </a:gs>
            </a:gsLst>
            <a:path path="circle">
              <a:fillToRect l="100000" b="100000"/>
            </a:path>
            <a:tileRect t="-100000" r="-100000"/>
          </a:gra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id-ID" sz="1650" spc="300" dirty="0">
              <a:solidFill>
                <a:srgbClr val="0D2D7F"/>
              </a:solidFill>
              <a:latin typeface="思源宋体 CN Heavy" panose="02020900000000000000" pitchFamily="18" charset="-122"/>
              <a:cs typeface="汉仪新人文宋 75W" panose="00020600040101010101" charset="-122"/>
            </a:endParaRPr>
          </a:p>
        </p:txBody>
      </p:sp>
      <p:sp>
        <p:nvSpPr>
          <p:cNvPr id="10" name="Rectangle: Rounded Corners 3"/>
          <p:cNvSpPr/>
          <p:nvPr/>
        </p:nvSpPr>
        <p:spPr>
          <a:xfrm>
            <a:off x="695327" y="4547411"/>
            <a:ext cx="3284386" cy="1018592"/>
          </a:xfrm>
          <a:prstGeom prst="roundRect">
            <a:avLst>
              <a:gd name="adj" fmla="val 50000"/>
            </a:avLst>
          </a:prstGeom>
          <a:gradFill flip="none" rotWithShape="1">
            <a:gsLst>
              <a:gs pos="0">
                <a:srgbClr val="BDAD8E"/>
              </a:gs>
              <a:gs pos="68000">
                <a:srgbClr val="9A7548"/>
              </a:gs>
              <a:gs pos="100000">
                <a:srgbClr val="775935"/>
              </a:gs>
            </a:gsLst>
            <a:path path="circle">
              <a:fillToRect l="100000" b="100000"/>
            </a:path>
            <a:tileRect t="-100000" r="-100000"/>
          </a:gra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id-ID" sz="1650" spc="300" dirty="0">
              <a:solidFill>
                <a:srgbClr val="0D2D7F"/>
              </a:solidFill>
              <a:latin typeface="思源宋体 CN Heavy" panose="02020900000000000000" pitchFamily="18" charset="-122"/>
              <a:cs typeface="汉仪新人文宋 75W" panose="00020600040101010101" charset="-122"/>
            </a:endParaRPr>
          </a:p>
        </p:txBody>
      </p:sp>
      <p:sp>
        <p:nvSpPr>
          <p:cNvPr id="12" name="文本框 11"/>
          <p:cNvSpPr txBox="1"/>
          <p:nvPr/>
        </p:nvSpPr>
        <p:spPr>
          <a:xfrm>
            <a:off x="2043472" y="2000417"/>
            <a:ext cx="2159566" cy="430887"/>
          </a:xfrm>
          <a:prstGeom prst="rect">
            <a:avLst/>
          </a:prstGeom>
          <a:noFill/>
        </p:spPr>
        <p:txBody>
          <a:bodyPr wrap="none" rtlCol="0">
            <a:spAutoFit/>
          </a:bodyPr>
          <a:lstStyle/>
          <a:p>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合影甜品台布置</a:t>
            </a:r>
          </a:p>
        </p:txBody>
      </p:sp>
      <p:sp>
        <p:nvSpPr>
          <p:cNvPr id="13" name="文本框 12"/>
          <p:cNvSpPr txBox="1"/>
          <p:nvPr/>
        </p:nvSpPr>
        <p:spPr>
          <a:xfrm>
            <a:off x="2043472" y="2377955"/>
            <a:ext cx="2159566" cy="279796"/>
          </a:xfrm>
          <a:prstGeom prst="rect">
            <a:avLst/>
          </a:prstGeom>
          <a:noFill/>
        </p:spPr>
        <p:txBody>
          <a:bodyPr wrap="square" rtlCol="0">
            <a:noAutofit/>
          </a:bodyPr>
          <a:lstStyle/>
          <a:p>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DESSERT TABLE LAYOUT</a:t>
            </a:r>
          </a:p>
        </p:txBody>
      </p:sp>
      <p:pic>
        <p:nvPicPr>
          <p:cNvPr id="14" name="图形 13"/>
          <p:cNvPicPr>
            <a:picLocks noChangeAspect="1"/>
          </p:cNvPicPr>
          <p:nvPr/>
        </p:nvPicPr>
        <p:blipFill>
          <a:blip r:embed="rId7" cstate="screen">
            <a:extLst>
              <a:ext uri="{96DAC541-7B7A-43D3-8B79-37D633B846F1}">
                <asvg:svgBlip xmlns:asvg="http://schemas.microsoft.com/office/drawing/2016/SVG/main" xmlns="" r:embed="rId8"/>
              </a:ext>
            </a:extLst>
          </a:blip>
          <a:stretch>
            <a:fillRect/>
          </a:stretch>
        </p:blipFill>
        <p:spPr>
          <a:xfrm>
            <a:off x="1095496" y="1930950"/>
            <a:ext cx="746998" cy="746998"/>
          </a:xfrm>
          <a:prstGeom prst="rect">
            <a:avLst/>
          </a:prstGeom>
          <a:effectLst>
            <a:outerShdw blurRad="50800" dist="38100" dir="2700000" algn="tl" rotWithShape="0">
              <a:prstClr val="black">
                <a:alpha val="40000"/>
              </a:prstClr>
            </a:outerShdw>
          </a:effectLst>
        </p:spPr>
      </p:pic>
      <p:sp>
        <p:nvSpPr>
          <p:cNvPr id="17" name="文本框 16"/>
          <p:cNvSpPr txBox="1"/>
          <p:nvPr/>
        </p:nvSpPr>
        <p:spPr>
          <a:xfrm>
            <a:off x="1076959" y="3320758"/>
            <a:ext cx="2631441" cy="773722"/>
          </a:xfrm>
          <a:prstGeom prst="rect">
            <a:avLst/>
          </a:prstGeom>
          <a:noFill/>
        </p:spPr>
        <p:txBody>
          <a:bodyPr wrap="square" rtlCol="0">
            <a:noAutofit/>
          </a:bodyPr>
          <a:lstStyle/>
          <a:p>
            <a:pPr>
              <a:lnSpc>
                <a:spcPct val="120000"/>
              </a:lnSpc>
            </a:pPr>
            <a:r>
              <a:rPr lang="zh-CN" altLang="en-US" dirty="0">
                <a:solidFill>
                  <a:schemeClr val="bg1"/>
                </a:solidFill>
                <a:latin typeface="+mn-ea"/>
                <a:cs typeface="汉仪新人文宋 75W" panose="00020600040101010101" charset="-122"/>
              </a:rPr>
              <a:t>心里一直恋着海那是我青春岁月梦的世界</a:t>
            </a:r>
          </a:p>
        </p:txBody>
      </p:sp>
      <p:sp>
        <p:nvSpPr>
          <p:cNvPr id="18" name="文本框 17"/>
          <p:cNvSpPr txBox="1"/>
          <p:nvPr/>
        </p:nvSpPr>
        <p:spPr>
          <a:xfrm>
            <a:off x="1076959" y="4669846"/>
            <a:ext cx="2631441" cy="773722"/>
          </a:xfrm>
          <a:prstGeom prst="rect">
            <a:avLst/>
          </a:prstGeom>
          <a:noFill/>
        </p:spPr>
        <p:txBody>
          <a:bodyPr wrap="square" rtlCol="0">
            <a:noAutofit/>
          </a:bodyPr>
          <a:lstStyle/>
          <a:p>
            <a:pPr>
              <a:lnSpc>
                <a:spcPct val="120000"/>
              </a:lnSpc>
            </a:pPr>
            <a:r>
              <a:rPr lang="zh-CN" altLang="en-US" dirty="0">
                <a:solidFill>
                  <a:schemeClr val="bg1"/>
                </a:solidFill>
                <a:latin typeface="+mn-ea"/>
                <a:cs typeface="汉仪新人文宋 75W" panose="00020600040101010101" charset="-122"/>
              </a:rPr>
              <a:t>心里一直恋着海那是我青春岁月梦的世界</a:t>
            </a: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10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1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1+#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1+#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694" y="1568714"/>
            <a:ext cx="2476613" cy="409650"/>
          </a:xfrm>
          <a:prstGeom prst="rect">
            <a:avLst/>
          </a:prstGeom>
          <a:noFill/>
        </p:spPr>
        <p:txBody>
          <a:bodyPr wrap="square" rtlCol="0">
            <a:noAutofit/>
          </a:bodyPr>
          <a:lstStyle/>
          <a:p>
            <a:pPr algn="ctr"/>
            <a:r>
              <a:rPr lang="en-US" altLang="zh-CN" sz="2200" dirty="0">
                <a:latin typeface="+mj-ea"/>
                <a:ea typeface="+mj-ea"/>
                <a:cs typeface="汉仪新人文宋 75W" panose="00020600040101010101" charset="-122"/>
              </a:rPr>
              <a:t>PART THREE</a:t>
            </a:r>
          </a:p>
        </p:txBody>
      </p:sp>
      <p:sp>
        <p:nvSpPr>
          <p:cNvPr id="4" name="文本框 3"/>
          <p:cNvSpPr txBox="1"/>
          <p:nvPr/>
        </p:nvSpPr>
        <p:spPr>
          <a:xfrm>
            <a:off x="4516080" y="2490282"/>
            <a:ext cx="3159840" cy="1877437"/>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婚礼</a:t>
            </a:r>
            <a:endParaRPr lang="en-US" altLang="zh-CN" sz="5800" dirty="0">
              <a:latin typeface="+mj-ea"/>
              <a:ea typeface="+mj-ea"/>
              <a:cs typeface="汉仪新人文宋 75W" panose="00020600040101010101" charset="-122"/>
            </a:endParaRPr>
          </a:p>
          <a:p>
            <a:pPr algn="ctr"/>
            <a:r>
              <a:rPr lang="zh-CN" altLang="en-US" sz="5800" dirty="0">
                <a:latin typeface="+mj-ea"/>
                <a:ea typeface="+mj-ea"/>
                <a:cs typeface="汉仪新人文宋 75W" panose="00020600040101010101" charset="-122"/>
              </a:rPr>
              <a:t>平面效果</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卡通人物&#10;&#10;低可信度描述已自动生成"/>
          <p:cNvPicPr>
            <a:picLocks noChangeAspect="1"/>
          </p:cNvPicPr>
          <p:nvPr/>
        </p:nvPicPr>
        <p:blipFill rotWithShape="1">
          <a:blip r:embed="rId2" cstate="screen"/>
          <a:srcRect/>
          <a:stretch>
            <a:fillRect/>
          </a:stretch>
        </p:blipFill>
        <p:spPr>
          <a:xfrm rot="18000000" flipH="1">
            <a:off x="4343810" y="660376"/>
            <a:ext cx="358654" cy="499804"/>
          </a:xfrm>
          <a:prstGeom prst="rect">
            <a:avLst/>
          </a:prstGeom>
        </p:spPr>
      </p:pic>
      <p:pic>
        <p:nvPicPr>
          <p:cNvPr id="11" name="图片 10"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2" name="图片 11" descr="卡通人物&#10;&#10;低可信度描述已自动生成"/>
          <p:cNvPicPr>
            <a:picLocks noChangeAspect="1"/>
          </p:cNvPicPr>
          <p:nvPr/>
        </p:nvPicPr>
        <p:blipFill rotWithShape="1">
          <a:blip r:embed="rId4" cstate="screen"/>
          <a:srcRect/>
          <a:stretch>
            <a:fillRect/>
          </a:stretch>
        </p:blipFill>
        <p:spPr>
          <a:xfrm rot="3600000">
            <a:off x="745220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现场布置</a:t>
            </a:r>
            <a:r>
              <a:rPr lang="en-US" altLang="zh-CN" dirty="0"/>
              <a:t>3D</a:t>
            </a:r>
            <a:r>
              <a:rPr lang="zh-CN" altLang="en-US" dirty="0"/>
              <a:t>效果图</a:t>
            </a:r>
          </a:p>
        </p:txBody>
      </p:sp>
      <p:pic>
        <p:nvPicPr>
          <p:cNvPr id="4" name="图片 3" descr="图片包含 风筝, 户外, 人, 飞行&#10;&#10;描述已自动生成"/>
          <p:cNvPicPr>
            <a:picLocks noChangeAspect="1"/>
          </p:cNvPicPr>
          <p:nvPr/>
        </p:nvPicPr>
        <p:blipFill>
          <a:blip r:embed="rId5" cstate="screen">
            <a:extLst>
              <a:ext uri="{BEBA8EAE-BF5A-486C-A8C5-ECC9F3942E4B}">
                <a14:imgProps xmlns:a14="http://schemas.microsoft.com/office/drawing/2010/main">
                  <a14:imgLayer r:embed="rId6">
                    <a14:imgEffect>
                      <a14:brightnessContrast contrast="20000"/>
                    </a14:imgEffect>
                    <a14:imgEffect>
                      <a14:colorTemperature colorTemp="5300"/>
                    </a14:imgEffect>
                  </a14:imgLayer>
                </a14:imgProps>
              </a:ext>
            </a:extLst>
          </a:blip>
          <a:stretch>
            <a:fillRect/>
          </a:stretch>
        </p:blipFill>
        <p:spPr>
          <a:xfrm>
            <a:off x="4216851" y="1340640"/>
            <a:ext cx="7279824" cy="4860136"/>
          </a:xfrm>
          <a:prstGeom prst="rect">
            <a:avLst/>
          </a:prstGeom>
        </p:spPr>
      </p:pic>
      <p:grpSp>
        <p:nvGrpSpPr>
          <p:cNvPr id="7" name="组合 6"/>
          <p:cNvGrpSpPr/>
          <p:nvPr/>
        </p:nvGrpSpPr>
        <p:grpSpPr>
          <a:xfrm>
            <a:off x="653799" y="1430581"/>
            <a:ext cx="2284884" cy="424086"/>
            <a:chOff x="653799" y="1430581"/>
            <a:chExt cx="2284884" cy="424086"/>
          </a:xfrm>
        </p:grpSpPr>
        <p:pic>
          <p:nvPicPr>
            <p:cNvPr id="14" name="图片 13" descr="卡通人物&#10;&#10;低可信度描述已自动生成"/>
            <p:cNvPicPr>
              <a:picLocks noChangeAspect="1"/>
            </p:cNvPicPr>
            <p:nvPr/>
          </p:nvPicPr>
          <p:blipFill rotWithShape="1">
            <a:blip r:embed="rId7" cstate="screen"/>
            <a:srcRect/>
            <a:stretch>
              <a:fillRect/>
            </a:stretch>
          </p:blipFill>
          <p:spPr>
            <a:xfrm rot="18203387">
              <a:off x="737249" y="1347131"/>
              <a:ext cx="424086" cy="590986"/>
            </a:xfrm>
            <a:prstGeom prst="rect">
              <a:avLst/>
            </a:prstGeom>
          </p:spPr>
        </p:pic>
        <p:sp>
          <p:nvSpPr>
            <p:cNvPr id="15" name="文本框 14"/>
            <p:cNvSpPr txBox="1"/>
            <p:nvPr/>
          </p:nvSpPr>
          <p:spPr>
            <a:xfrm>
              <a:off x="1138190" y="1477622"/>
              <a:ext cx="1800493"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仪式主舞台布置</a:t>
              </a:r>
            </a:p>
          </p:txBody>
        </p:sp>
      </p:grpSp>
      <p:grpSp>
        <p:nvGrpSpPr>
          <p:cNvPr id="6" name="组合 5"/>
          <p:cNvGrpSpPr/>
          <p:nvPr/>
        </p:nvGrpSpPr>
        <p:grpSpPr>
          <a:xfrm>
            <a:off x="653799" y="2677825"/>
            <a:ext cx="2054051" cy="424086"/>
            <a:chOff x="653799" y="2109007"/>
            <a:chExt cx="2054051" cy="424086"/>
          </a:xfrm>
        </p:grpSpPr>
        <p:pic>
          <p:nvPicPr>
            <p:cNvPr id="17" name="图片 16" descr="卡通人物&#10;&#10;低可信度描述已自动生成"/>
            <p:cNvPicPr>
              <a:picLocks noChangeAspect="1"/>
            </p:cNvPicPr>
            <p:nvPr/>
          </p:nvPicPr>
          <p:blipFill rotWithShape="1">
            <a:blip r:embed="rId7" cstate="screen"/>
            <a:srcRect/>
            <a:stretch>
              <a:fillRect/>
            </a:stretch>
          </p:blipFill>
          <p:spPr>
            <a:xfrm rot="18203387">
              <a:off x="737249" y="2025557"/>
              <a:ext cx="424086" cy="590986"/>
            </a:xfrm>
            <a:prstGeom prst="rect">
              <a:avLst/>
            </a:prstGeom>
          </p:spPr>
        </p:pic>
        <p:sp>
          <p:nvSpPr>
            <p:cNvPr id="18" name="文本框 17"/>
            <p:cNvSpPr txBox="1"/>
            <p:nvPr/>
          </p:nvSpPr>
          <p:spPr>
            <a:xfrm>
              <a:off x="1138190" y="2156048"/>
              <a:ext cx="1569660"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宾客圆桌布置</a:t>
              </a:r>
            </a:p>
          </p:txBody>
        </p:sp>
      </p:grpSp>
      <p:grpSp>
        <p:nvGrpSpPr>
          <p:cNvPr id="19" name="组合 18"/>
          <p:cNvGrpSpPr/>
          <p:nvPr/>
        </p:nvGrpSpPr>
        <p:grpSpPr>
          <a:xfrm>
            <a:off x="653799" y="3301447"/>
            <a:ext cx="1823219" cy="424086"/>
            <a:chOff x="653799" y="1430581"/>
            <a:chExt cx="1823219" cy="424086"/>
          </a:xfrm>
        </p:grpSpPr>
        <p:pic>
          <p:nvPicPr>
            <p:cNvPr id="20" name="图片 19" descr="卡通人物&#10;&#10;低可信度描述已自动生成"/>
            <p:cNvPicPr>
              <a:picLocks noChangeAspect="1"/>
            </p:cNvPicPr>
            <p:nvPr/>
          </p:nvPicPr>
          <p:blipFill rotWithShape="1">
            <a:blip r:embed="rId7" cstate="screen"/>
            <a:srcRect/>
            <a:stretch>
              <a:fillRect/>
            </a:stretch>
          </p:blipFill>
          <p:spPr>
            <a:xfrm rot="18203387">
              <a:off x="737249" y="1347131"/>
              <a:ext cx="424086" cy="590986"/>
            </a:xfrm>
            <a:prstGeom prst="rect">
              <a:avLst/>
            </a:prstGeom>
          </p:spPr>
        </p:pic>
        <p:sp>
          <p:nvSpPr>
            <p:cNvPr id="21" name="文本框 20"/>
            <p:cNvSpPr txBox="1"/>
            <p:nvPr/>
          </p:nvSpPr>
          <p:spPr>
            <a:xfrm>
              <a:off x="1138190" y="1477622"/>
              <a:ext cx="1338828"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签到台布置</a:t>
              </a:r>
            </a:p>
          </p:txBody>
        </p:sp>
      </p:grpSp>
      <p:grpSp>
        <p:nvGrpSpPr>
          <p:cNvPr id="22" name="组合 21"/>
          <p:cNvGrpSpPr/>
          <p:nvPr/>
        </p:nvGrpSpPr>
        <p:grpSpPr>
          <a:xfrm>
            <a:off x="653799" y="3925069"/>
            <a:ext cx="1823219" cy="424086"/>
            <a:chOff x="653799" y="2109007"/>
            <a:chExt cx="1823219" cy="424086"/>
          </a:xfrm>
        </p:grpSpPr>
        <p:pic>
          <p:nvPicPr>
            <p:cNvPr id="23" name="图片 22" descr="卡通人物&#10;&#10;低可信度描述已自动生成"/>
            <p:cNvPicPr>
              <a:picLocks noChangeAspect="1"/>
            </p:cNvPicPr>
            <p:nvPr/>
          </p:nvPicPr>
          <p:blipFill rotWithShape="1">
            <a:blip r:embed="rId7" cstate="screen"/>
            <a:srcRect/>
            <a:stretch>
              <a:fillRect/>
            </a:stretch>
          </p:blipFill>
          <p:spPr>
            <a:xfrm rot="18203387">
              <a:off x="737249" y="2025557"/>
              <a:ext cx="424086" cy="590986"/>
            </a:xfrm>
            <a:prstGeom prst="rect">
              <a:avLst/>
            </a:prstGeom>
          </p:spPr>
        </p:pic>
        <p:sp>
          <p:nvSpPr>
            <p:cNvPr id="24" name="文本框 23"/>
            <p:cNvSpPr txBox="1"/>
            <p:nvPr/>
          </p:nvSpPr>
          <p:spPr>
            <a:xfrm>
              <a:off x="1138190" y="2156048"/>
              <a:ext cx="1338828"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合影区布置</a:t>
              </a:r>
            </a:p>
          </p:txBody>
        </p:sp>
      </p:grpSp>
      <p:grpSp>
        <p:nvGrpSpPr>
          <p:cNvPr id="25" name="组合 24"/>
          <p:cNvGrpSpPr/>
          <p:nvPr/>
        </p:nvGrpSpPr>
        <p:grpSpPr>
          <a:xfrm>
            <a:off x="653799" y="4548691"/>
            <a:ext cx="1823219" cy="424086"/>
            <a:chOff x="653799" y="2109007"/>
            <a:chExt cx="1823219" cy="424086"/>
          </a:xfrm>
        </p:grpSpPr>
        <p:pic>
          <p:nvPicPr>
            <p:cNvPr id="26" name="图片 25" descr="卡通人物&#10;&#10;低可信度描述已自动生成"/>
            <p:cNvPicPr>
              <a:picLocks noChangeAspect="1"/>
            </p:cNvPicPr>
            <p:nvPr/>
          </p:nvPicPr>
          <p:blipFill rotWithShape="1">
            <a:blip r:embed="rId7" cstate="screen"/>
            <a:srcRect/>
            <a:stretch>
              <a:fillRect/>
            </a:stretch>
          </p:blipFill>
          <p:spPr>
            <a:xfrm rot="18203387">
              <a:off x="737249" y="2025557"/>
              <a:ext cx="424086" cy="590986"/>
            </a:xfrm>
            <a:prstGeom prst="rect">
              <a:avLst/>
            </a:prstGeom>
          </p:spPr>
        </p:pic>
        <p:sp>
          <p:nvSpPr>
            <p:cNvPr id="27" name="文本框 26"/>
            <p:cNvSpPr txBox="1"/>
            <p:nvPr/>
          </p:nvSpPr>
          <p:spPr>
            <a:xfrm>
              <a:off x="1138190" y="2156048"/>
              <a:ext cx="1338828"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甜品台布置</a:t>
              </a:r>
            </a:p>
          </p:txBody>
        </p:sp>
      </p:grpSp>
      <p:grpSp>
        <p:nvGrpSpPr>
          <p:cNvPr id="28" name="组合 27"/>
          <p:cNvGrpSpPr/>
          <p:nvPr/>
        </p:nvGrpSpPr>
        <p:grpSpPr>
          <a:xfrm>
            <a:off x="653799" y="2054203"/>
            <a:ext cx="2284884" cy="424086"/>
            <a:chOff x="653799" y="2109007"/>
            <a:chExt cx="2284884" cy="424086"/>
          </a:xfrm>
        </p:grpSpPr>
        <p:pic>
          <p:nvPicPr>
            <p:cNvPr id="29" name="图片 28" descr="卡通人物&#10;&#10;低可信度描述已自动生成"/>
            <p:cNvPicPr>
              <a:picLocks noChangeAspect="1"/>
            </p:cNvPicPr>
            <p:nvPr/>
          </p:nvPicPr>
          <p:blipFill rotWithShape="1">
            <a:blip r:embed="rId7" cstate="screen"/>
            <a:srcRect/>
            <a:stretch>
              <a:fillRect/>
            </a:stretch>
          </p:blipFill>
          <p:spPr>
            <a:xfrm rot="18203387">
              <a:off x="737249" y="2025557"/>
              <a:ext cx="424086" cy="590986"/>
            </a:xfrm>
            <a:prstGeom prst="rect">
              <a:avLst/>
            </a:prstGeom>
          </p:spPr>
        </p:pic>
        <p:sp>
          <p:nvSpPr>
            <p:cNvPr id="30" name="文本框 29"/>
            <p:cNvSpPr txBox="1"/>
            <p:nvPr/>
          </p:nvSpPr>
          <p:spPr>
            <a:xfrm>
              <a:off x="1138190" y="2156048"/>
              <a:ext cx="1800493"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主舞台通道布置</a:t>
              </a:r>
            </a:p>
          </p:txBody>
        </p:sp>
      </p:grpSp>
      <p:grpSp>
        <p:nvGrpSpPr>
          <p:cNvPr id="31" name="组合 30"/>
          <p:cNvGrpSpPr/>
          <p:nvPr/>
        </p:nvGrpSpPr>
        <p:grpSpPr>
          <a:xfrm>
            <a:off x="653799" y="5172313"/>
            <a:ext cx="2054051" cy="424086"/>
            <a:chOff x="653799" y="2109007"/>
            <a:chExt cx="2054051" cy="424086"/>
          </a:xfrm>
        </p:grpSpPr>
        <p:pic>
          <p:nvPicPr>
            <p:cNvPr id="32" name="图片 31" descr="卡通人物&#10;&#10;低可信度描述已自动生成"/>
            <p:cNvPicPr>
              <a:picLocks noChangeAspect="1"/>
            </p:cNvPicPr>
            <p:nvPr/>
          </p:nvPicPr>
          <p:blipFill rotWithShape="1">
            <a:blip r:embed="rId7" cstate="screen"/>
            <a:srcRect/>
            <a:stretch>
              <a:fillRect/>
            </a:stretch>
          </p:blipFill>
          <p:spPr>
            <a:xfrm rot="18203387">
              <a:off x="737249" y="2025557"/>
              <a:ext cx="424086" cy="590986"/>
            </a:xfrm>
            <a:prstGeom prst="rect">
              <a:avLst/>
            </a:prstGeom>
          </p:spPr>
        </p:pic>
        <p:sp>
          <p:nvSpPr>
            <p:cNvPr id="33" name="文本框 32"/>
            <p:cNvSpPr txBox="1"/>
            <p:nvPr/>
          </p:nvSpPr>
          <p:spPr>
            <a:xfrm>
              <a:off x="1138190" y="2156048"/>
              <a:ext cx="1569660"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入场引导布置</a:t>
              </a:r>
            </a:p>
          </p:txBody>
        </p:sp>
      </p:grpSp>
      <p:grpSp>
        <p:nvGrpSpPr>
          <p:cNvPr id="34" name="组合 33"/>
          <p:cNvGrpSpPr/>
          <p:nvPr/>
        </p:nvGrpSpPr>
        <p:grpSpPr>
          <a:xfrm>
            <a:off x="653799" y="5795932"/>
            <a:ext cx="2746549" cy="424086"/>
            <a:chOff x="653799" y="2109007"/>
            <a:chExt cx="2746549" cy="424086"/>
          </a:xfrm>
        </p:grpSpPr>
        <p:pic>
          <p:nvPicPr>
            <p:cNvPr id="35" name="图片 34" descr="卡通人物&#10;&#10;低可信度描述已自动生成"/>
            <p:cNvPicPr>
              <a:picLocks noChangeAspect="1"/>
            </p:cNvPicPr>
            <p:nvPr/>
          </p:nvPicPr>
          <p:blipFill rotWithShape="1">
            <a:blip r:embed="rId7" cstate="screen"/>
            <a:srcRect/>
            <a:stretch>
              <a:fillRect/>
            </a:stretch>
          </p:blipFill>
          <p:spPr>
            <a:xfrm rot="18203387">
              <a:off x="737249" y="2025557"/>
              <a:ext cx="424086" cy="590986"/>
            </a:xfrm>
            <a:prstGeom prst="rect">
              <a:avLst/>
            </a:prstGeom>
          </p:spPr>
        </p:pic>
        <p:sp>
          <p:nvSpPr>
            <p:cNvPr id="36" name="文本框 35"/>
            <p:cNvSpPr txBox="1"/>
            <p:nvPr/>
          </p:nvSpPr>
          <p:spPr>
            <a:xfrm>
              <a:off x="1138190" y="2156048"/>
              <a:ext cx="2262158"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捧花手腕花胸花布置</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41158" y="1784489"/>
            <a:ext cx="2072798" cy="2077269"/>
          </a:xfrm>
          <a:prstGeom prst="rect">
            <a:avLst/>
          </a:prstGeom>
          <a:solidFill>
            <a:schemeClr val="bg1"/>
          </a:solidFill>
          <a:ln>
            <a:noFill/>
          </a:ln>
          <a:effectLst>
            <a:outerShdw blurRad="508000" dist="127000" dir="17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sp>
        <p:nvSpPr>
          <p:cNvPr id="20" name="矩形 19"/>
          <p:cNvSpPr/>
          <p:nvPr/>
        </p:nvSpPr>
        <p:spPr>
          <a:xfrm>
            <a:off x="3703620" y="1784489"/>
            <a:ext cx="2072798" cy="2077269"/>
          </a:xfrm>
          <a:prstGeom prst="rect">
            <a:avLst/>
          </a:prstGeom>
          <a:solidFill>
            <a:schemeClr val="bg1"/>
          </a:solidFill>
          <a:ln>
            <a:noFill/>
          </a:ln>
          <a:effectLst>
            <a:outerShdw blurRad="508000" dist="127000" dir="17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sp>
        <p:nvSpPr>
          <p:cNvPr id="17" name="矩形 16"/>
          <p:cNvSpPr/>
          <p:nvPr/>
        </p:nvSpPr>
        <p:spPr>
          <a:xfrm>
            <a:off x="6403559" y="3921497"/>
            <a:ext cx="2072798" cy="2077269"/>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sp>
        <p:nvSpPr>
          <p:cNvPr id="16" name="矩形 15"/>
          <p:cNvSpPr/>
          <p:nvPr/>
        </p:nvSpPr>
        <p:spPr>
          <a:xfrm>
            <a:off x="966021" y="3921497"/>
            <a:ext cx="2072798" cy="2077269"/>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8" name="图片 7" descr="卡通人物&#10;&#10;低可信度描述已自动生成"/>
          <p:cNvPicPr>
            <a:picLocks noChangeAspect="1"/>
          </p:cNvPicPr>
          <p:nvPr/>
        </p:nvPicPr>
        <p:blipFill rotWithShape="1">
          <a:blip r:embed="rId2" cstate="screen"/>
          <a:srcRect/>
          <a:stretch>
            <a:fillRect/>
          </a:stretch>
        </p:blipFill>
        <p:spPr>
          <a:xfrm rot="18000000" flipH="1">
            <a:off x="4404769" y="660376"/>
            <a:ext cx="358654" cy="499804"/>
          </a:xfrm>
          <a:prstGeom prst="rect">
            <a:avLst/>
          </a:prstGeom>
        </p:spPr>
      </p:pic>
      <p:pic>
        <p:nvPicPr>
          <p:cNvPr id="9" name="图片 8"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0" name="图片 9" descr="卡通人物&#10;&#10;低可信度描述已自动生成"/>
          <p:cNvPicPr>
            <a:picLocks noChangeAspect="1"/>
          </p:cNvPicPr>
          <p:nvPr/>
        </p:nvPicPr>
        <p:blipFill rotWithShape="1">
          <a:blip r:embed="rId4" cstate="screen"/>
          <a:srcRect/>
          <a:stretch>
            <a:fillRect/>
          </a:stretch>
        </p:blipFill>
        <p:spPr>
          <a:xfrm rot="3600000">
            <a:off x="7421722"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重点区域安排布置</a:t>
            </a:r>
          </a:p>
        </p:txBody>
      </p:sp>
      <p:pic>
        <p:nvPicPr>
          <p:cNvPr id="7" name="图片 6" descr="图片包含 游戏机, 链, 项链, 桌子&#10;&#10;描述已自动生成"/>
          <p:cNvPicPr>
            <a:picLocks noChangeAspect="1"/>
          </p:cNvPicPr>
          <p:nvPr/>
        </p:nvPicPr>
        <p:blipFill rotWithShape="1">
          <a:blip r:embed="rId5" cstate="screen"/>
          <a:srcRect/>
          <a:stretch>
            <a:fillRect/>
          </a:stretch>
        </p:blipFill>
        <p:spPr>
          <a:xfrm>
            <a:off x="407877" y="1357611"/>
            <a:ext cx="3312495" cy="3117274"/>
          </a:xfrm>
          <a:prstGeom prst="rect">
            <a:avLst/>
          </a:prstGeom>
        </p:spPr>
      </p:pic>
      <p:pic>
        <p:nvPicPr>
          <p:cNvPr id="11" name="图片 10" descr="图片包含 游戏机, 链, 项链, 桌子&#10;&#10;描述已自动生成"/>
          <p:cNvPicPr>
            <a:picLocks noChangeAspect="1"/>
          </p:cNvPicPr>
          <p:nvPr/>
        </p:nvPicPr>
        <p:blipFill rotWithShape="1">
          <a:blip r:embed="rId5" cstate="screen"/>
          <a:srcRect/>
          <a:stretch>
            <a:fillRect/>
          </a:stretch>
        </p:blipFill>
        <p:spPr>
          <a:xfrm flipV="1">
            <a:off x="3095794" y="3329992"/>
            <a:ext cx="3312495" cy="3117274"/>
          </a:xfrm>
          <a:prstGeom prst="rect">
            <a:avLst/>
          </a:prstGeom>
        </p:spPr>
      </p:pic>
      <p:pic>
        <p:nvPicPr>
          <p:cNvPr id="14" name="图片 13" descr="图片包含 游戏机, 链, 项链, 桌子&#10;&#10;描述已自动生成"/>
          <p:cNvPicPr>
            <a:picLocks noChangeAspect="1"/>
          </p:cNvPicPr>
          <p:nvPr/>
        </p:nvPicPr>
        <p:blipFill rotWithShape="1">
          <a:blip r:embed="rId5" cstate="screen"/>
          <a:srcRect/>
          <a:stretch>
            <a:fillRect/>
          </a:stretch>
        </p:blipFill>
        <p:spPr>
          <a:xfrm>
            <a:off x="5783711" y="1357611"/>
            <a:ext cx="3312495" cy="3117274"/>
          </a:xfrm>
          <a:prstGeom prst="rect">
            <a:avLst/>
          </a:prstGeom>
        </p:spPr>
      </p:pic>
      <p:pic>
        <p:nvPicPr>
          <p:cNvPr id="15" name="图片 14" descr="图片包含 游戏机, 链, 项链, 桌子&#10;&#10;描述已自动生成"/>
          <p:cNvPicPr>
            <a:picLocks noChangeAspect="1"/>
          </p:cNvPicPr>
          <p:nvPr/>
        </p:nvPicPr>
        <p:blipFill rotWithShape="1">
          <a:blip r:embed="rId5" cstate="screen"/>
          <a:srcRect/>
          <a:stretch>
            <a:fillRect/>
          </a:stretch>
        </p:blipFill>
        <p:spPr>
          <a:xfrm flipV="1">
            <a:off x="8471628" y="3329992"/>
            <a:ext cx="3312495" cy="3117274"/>
          </a:xfrm>
          <a:prstGeom prst="rect">
            <a:avLst/>
          </a:prstGeom>
        </p:spPr>
      </p:pic>
      <p:grpSp>
        <p:nvGrpSpPr>
          <p:cNvPr id="21" name="组合 20"/>
          <p:cNvGrpSpPr/>
          <p:nvPr/>
        </p:nvGrpSpPr>
        <p:grpSpPr>
          <a:xfrm>
            <a:off x="1203526" y="2494456"/>
            <a:ext cx="1649812" cy="657334"/>
            <a:chOff x="1125880" y="2346457"/>
            <a:chExt cx="1649812" cy="657334"/>
          </a:xfrm>
        </p:grpSpPr>
        <p:sp>
          <p:nvSpPr>
            <p:cNvPr id="22" name="文本框 21"/>
            <p:cNvSpPr txBox="1"/>
            <p:nvPr/>
          </p:nvSpPr>
          <p:spPr>
            <a:xfrm>
              <a:off x="1125880" y="2346457"/>
              <a:ext cx="1649812"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长辈观礼区</a:t>
              </a:r>
            </a:p>
          </p:txBody>
        </p:sp>
        <p:sp>
          <p:nvSpPr>
            <p:cNvPr id="23" name="文本框 22"/>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24" name="组合 23"/>
          <p:cNvGrpSpPr/>
          <p:nvPr/>
        </p:nvGrpSpPr>
        <p:grpSpPr>
          <a:xfrm>
            <a:off x="6642307" y="2494456"/>
            <a:ext cx="1595309" cy="657334"/>
            <a:chOff x="1153135" y="2346457"/>
            <a:chExt cx="1595309" cy="657334"/>
          </a:xfrm>
        </p:grpSpPr>
        <p:sp>
          <p:nvSpPr>
            <p:cNvPr id="25" name="文本框 24"/>
            <p:cNvSpPr txBox="1"/>
            <p:nvPr/>
          </p:nvSpPr>
          <p:spPr>
            <a:xfrm>
              <a:off x="1153135" y="2346457"/>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主宾用餐区</a:t>
              </a:r>
            </a:p>
          </p:txBody>
        </p:sp>
        <p:sp>
          <p:nvSpPr>
            <p:cNvPr id="26" name="文本框 25"/>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27" name="组合 26"/>
          <p:cNvGrpSpPr/>
          <p:nvPr/>
        </p:nvGrpSpPr>
        <p:grpSpPr>
          <a:xfrm>
            <a:off x="3936544" y="4685106"/>
            <a:ext cx="1595309" cy="657334"/>
            <a:chOff x="1153134" y="2346457"/>
            <a:chExt cx="1595309" cy="657334"/>
          </a:xfrm>
        </p:grpSpPr>
        <p:sp>
          <p:nvSpPr>
            <p:cNvPr id="28" name="文本框 27"/>
            <p:cNvSpPr txBox="1"/>
            <p:nvPr/>
          </p:nvSpPr>
          <p:spPr>
            <a:xfrm>
              <a:off x="1153134" y="2346457"/>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主舞台通道</a:t>
              </a:r>
            </a:p>
          </p:txBody>
        </p:sp>
        <p:sp>
          <p:nvSpPr>
            <p:cNvPr id="29" name="文本框 28"/>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30" name="组合 29"/>
          <p:cNvGrpSpPr/>
          <p:nvPr/>
        </p:nvGrpSpPr>
        <p:grpSpPr>
          <a:xfrm>
            <a:off x="9348072" y="4685106"/>
            <a:ext cx="1595309" cy="657334"/>
            <a:chOff x="1153136" y="2346457"/>
            <a:chExt cx="1595309" cy="657334"/>
          </a:xfrm>
        </p:grpSpPr>
        <p:sp>
          <p:nvSpPr>
            <p:cNvPr id="31" name="文本框 30"/>
            <p:cNvSpPr txBox="1"/>
            <p:nvPr/>
          </p:nvSpPr>
          <p:spPr>
            <a:xfrm>
              <a:off x="1153136" y="2346457"/>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茶室活动区</a:t>
              </a:r>
            </a:p>
          </p:txBody>
        </p:sp>
        <p:sp>
          <p:nvSpPr>
            <p:cNvPr id="32" name="文本框 31"/>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sp>
        <p:nvSpPr>
          <p:cNvPr id="33" name="文本框 32"/>
          <p:cNvSpPr txBox="1"/>
          <p:nvPr/>
        </p:nvSpPr>
        <p:spPr>
          <a:xfrm>
            <a:off x="1147724" y="4317762"/>
            <a:ext cx="1729763" cy="155060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p>
        </p:txBody>
      </p:sp>
      <p:sp>
        <p:nvSpPr>
          <p:cNvPr id="34" name="文本框 33"/>
          <p:cNvSpPr txBox="1"/>
          <p:nvPr/>
        </p:nvSpPr>
        <p:spPr>
          <a:xfrm>
            <a:off x="6549063" y="4317762"/>
            <a:ext cx="1729763" cy="155060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p>
        </p:txBody>
      </p:sp>
      <p:sp>
        <p:nvSpPr>
          <p:cNvPr id="35" name="文本框 34"/>
          <p:cNvSpPr txBox="1"/>
          <p:nvPr/>
        </p:nvSpPr>
        <p:spPr>
          <a:xfrm>
            <a:off x="3890024" y="1986040"/>
            <a:ext cx="1729763" cy="155060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p>
        </p:txBody>
      </p:sp>
      <p:sp>
        <p:nvSpPr>
          <p:cNvPr id="36" name="文本框 35"/>
          <p:cNvSpPr txBox="1"/>
          <p:nvPr/>
        </p:nvSpPr>
        <p:spPr>
          <a:xfrm>
            <a:off x="9291363" y="1986040"/>
            <a:ext cx="1729763" cy="155060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2" cstate="screen"/>
          <a:srcRect/>
          <a:stretch>
            <a:fillRect/>
          </a:stretch>
        </p:blipFill>
        <p:spPr>
          <a:xfrm flipH="1">
            <a:off x="8429119" y="2089088"/>
            <a:ext cx="2772424" cy="2765307"/>
          </a:xfrm>
          <a:custGeom>
            <a:avLst/>
            <a:gdLst>
              <a:gd name="connsiteX0" fmla="*/ 1386212 w 2772424"/>
              <a:gd name="connsiteY0" fmla="*/ 0 h 2765307"/>
              <a:gd name="connsiteX1" fmla="*/ 0 w 2772424"/>
              <a:gd name="connsiteY1" fmla="*/ 1386212 h 2765307"/>
              <a:gd name="connsiteX2" fmla="*/ 1379095 w 2772424"/>
              <a:gd name="connsiteY2" fmla="*/ 2765307 h 2765307"/>
              <a:gd name="connsiteX3" fmla="*/ 1393329 w 2772424"/>
              <a:gd name="connsiteY3" fmla="*/ 2765307 h 2765307"/>
              <a:gd name="connsiteX4" fmla="*/ 2772424 w 2772424"/>
              <a:gd name="connsiteY4" fmla="*/ 1386212 h 2765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2424" h="2765307">
                <a:moveTo>
                  <a:pt x="1386212" y="0"/>
                </a:moveTo>
                <a:lnTo>
                  <a:pt x="0" y="1386212"/>
                </a:lnTo>
                <a:lnTo>
                  <a:pt x="1379095" y="2765307"/>
                </a:lnTo>
                <a:lnTo>
                  <a:pt x="1393329" y="2765307"/>
                </a:lnTo>
                <a:lnTo>
                  <a:pt x="2772424" y="1386212"/>
                </a:lnTo>
                <a:close/>
              </a:path>
            </a:pathLst>
          </a:custGeom>
        </p:spPr>
      </p:pic>
      <p:pic>
        <p:nvPicPr>
          <p:cNvPr id="36" name="图片 35"/>
          <p:cNvPicPr>
            <a:picLocks noChangeAspect="1"/>
          </p:cNvPicPr>
          <p:nvPr/>
        </p:nvPicPr>
        <p:blipFill>
          <a:blip r:embed="rId3" cstate="screen"/>
          <a:srcRect/>
          <a:stretch>
            <a:fillRect/>
          </a:stretch>
        </p:blipFill>
        <p:spPr>
          <a:xfrm>
            <a:off x="1003595" y="2089088"/>
            <a:ext cx="2772424" cy="2765307"/>
          </a:xfrm>
          <a:custGeom>
            <a:avLst/>
            <a:gdLst>
              <a:gd name="connsiteX0" fmla="*/ 1386212 w 2772424"/>
              <a:gd name="connsiteY0" fmla="*/ 0 h 2765307"/>
              <a:gd name="connsiteX1" fmla="*/ 2772424 w 2772424"/>
              <a:gd name="connsiteY1" fmla="*/ 1386212 h 2765307"/>
              <a:gd name="connsiteX2" fmla="*/ 1393329 w 2772424"/>
              <a:gd name="connsiteY2" fmla="*/ 2765307 h 2765307"/>
              <a:gd name="connsiteX3" fmla="*/ 1379095 w 2772424"/>
              <a:gd name="connsiteY3" fmla="*/ 2765307 h 2765307"/>
              <a:gd name="connsiteX4" fmla="*/ 0 w 2772424"/>
              <a:gd name="connsiteY4" fmla="*/ 1386212 h 2765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2424" h="2765307">
                <a:moveTo>
                  <a:pt x="1386212" y="0"/>
                </a:moveTo>
                <a:lnTo>
                  <a:pt x="2772424" y="1386212"/>
                </a:lnTo>
                <a:lnTo>
                  <a:pt x="1393329" y="2765307"/>
                </a:lnTo>
                <a:lnTo>
                  <a:pt x="1379095" y="2765307"/>
                </a:lnTo>
                <a:lnTo>
                  <a:pt x="0" y="1386212"/>
                </a:lnTo>
                <a:close/>
              </a:path>
            </a:pathLst>
          </a:custGeom>
        </p:spPr>
      </p:pic>
      <p:pic>
        <p:nvPicPr>
          <p:cNvPr id="33" name="图片 32"/>
          <p:cNvPicPr>
            <a:picLocks noChangeAspect="1"/>
          </p:cNvPicPr>
          <p:nvPr/>
        </p:nvPicPr>
        <p:blipFill>
          <a:blip r:embed="rId4" cstate="screen"/>
          <a:srcRect/>
          <a:stretch>
            <a:fillRect/>
          </a:stretch>
        </p:blipFill>
        <p:spPr>
          <a:xfrm>
            <a:off x="4253975" y="1630252"/>
            <a:ext cx="3684050" cy="3690096"/>
          </a:xfrm>
          <a:custGeom>
            <a:avLst/>
            <a:gdLst>
              <a:gd name="connsiteX0" fmla="*/ 1842025 w 3684050"/>
              <a:gd name="connsiteY0" fmla="*/ 0 h 3690096"/>
              <a:gd name="connsiteX1" fmla="*/ 3684050 w 3684050"/>
              <a:gd name="connsiteY1" fmla="*/ 1842025 h 3690096"/>
              <a:gd name="connsiteX2" fmla="*/ 3684050 w 3684050"/>
              <a:gd name="connsiteY2" fmla="*/ 1848071 h 3690096"/>
              <a:gd name="connsiteX3" fmla="*/ 1842025 w 3684050"/>
              <a:gd name="connsiteY3" fmla="*/ 3690096 h 3690096"/>
              <a:gd name="connsiteX4" fmla="*/ 0 w 3684050"/>
              <a:gd name="connsiteY4" fmla="*/ 1848071 h 3690096"/>
              <a:gd name="connsiteX5" fmla="*/ 0 w 3684050"/>
              <a:gd name="connsiteY5" fmla="*/ 1842025 h 369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4050" h="3690096">
                <a:moveTo>
                  <a:pt x="1842025" y="0"/>
                </a:moveTo>
                <a:lnTo>
                  <a:pt x="3684050" y="1842025"/>
                </a:lnTo>
                <a:lnTo>
                  <a:pt x="3684050" y="1848071"/>
                </a:lnTo>
                <a:lnTo>
                  <a:pt x="1842025" y="3690096"/>
                </a:lnTo>
                <a:lnTo>
                  <a:pt x="0" y="1848071"/>
                </a:lnTo>
                <a:lnTo>
                  <a:pt x="0" y="1842025"/>
                </a:lnTo>
                <a:close/>
              </a:path>
            </a:pathLst>
          </a:custGeom>
        </p:spPr>
      </p:pic>
      <p:pic>
        <p:nvPicPr>
          <p:cNvPr id="6" name="图片 5" descr="卡通人物&#10;&#10;低可信度描述已自动生成"/>
          <p:cNvPicPr>
            <a:picLocks noChangeAspect="1"/>
          </p:cNvPicPr>
          <p:nvPr/>
        </p:nvPicPr>
        <p:blipFill rotWithShape="1">
          <a:blip r:embed="rId5" cstate="screen"/>
          <a:srcRect/>
          <a:stretch>
            <a:fillRect/>
          </a:stretch>
        </p:blipFill>
        <p:spPr>
          <a:xfrm rot="18000000" flipH="1">
            <a:off x="4503830" y="660376"/>
            <a:ext cx="358654" cy="499804"/>
          </a:xfrm>
          <a:prstGeom prst="rect">
            <a:avLst/>
          </a:prstGeom>
        </p:spPr>
      </p:pic>
      <p:pic>
        <p:nvPicPr>
          <p:cNvPr id="7" name="图片 6" descr="卡通人物&#10;&#10;低可信度描述已自动生成"/>
          <p:cNvPicPr>
            <a:picLocks noChangeAspect="1"/>
          </p:cNvPicPr>
          <p:nvPr/>
        </p:nvPicPr>
        <p:blipFill rotWithShape="1">
          <a:blip r:embed="rId6"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8" name="图片 7" descr="卡通人物&#10;&#10;低可信度描述已自动生成"/>
          <p:cNvPicPr>
            <a:picLocks noChangeAspect="1"/>
          </p:cNvPicPr>
          <p:nvPr/>
        </p:nvPicPr>
        <p:blipFill rotWithShape="1">
          <a:blip r:embed="rId7" cstate="screen"/>
          <a:srcRect/>
          <a:stretch>
            <a:fillRect/>
          </a:stretch>
        </p:blipFill>
        <p:spPr>
          <a:xfrm rot="3600000">
            <a:off x="720074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鲜花装饰示意图</a:t>
            </a:r>
          </a:p>
        </p:txBody>
      </p:sp>
      <p:pic>
        <p:nvPicPr>
          <p:cNvPr id="9" name="图片 8" descr="图片包含 游戏机, 链, 项链, 桌子&#10;&#10;描述已自动生成"/>
          <p:cNvPicPr>
            <a:picLocks noChangeAspect="1"/>
          </p:cNvPicPr>
          <p:nvPr/>
        </p:nvPicPr>
        <p:blipFill rotWithShape="1">
          <a:blip r:embed="rId8" cstate="screen"/>
          <a:srcRect/>
          <a:stretch>
            <a:fillRect/>
          </a:stretch>
        </p:blipFill>
        <p:spPr>
          <a:xfrm>
            <a:off x="4157401" y="1341438"/>
            <a:ext cx="3900347" cy="4110238"/>
          </a:xfrm>
          <a:prstGeom prst="rect">
            <a:avLst/>
          </a:prstGeom>
        </p:spPr>
      </p:pic>
      <p:pic>
        <p:nvPicPr>
          <p:cNvPr id="10" name="图片 9" descr="图片包含 游戏机, 链, 项链, 桌子&#10;&#10;描述已自动生成"/>
          <p:cNvPicPr>
            <a:picLocks noChangeAspect="1"/>
          </p:cNvPicPr>
          <p:nvPr/>
        </p:nvPicPr>
        <p:blipFill rotWithShape="1">
          <a:blip r:embed="rId9" cstate="screen"/>
          <a:srcRect/>
          <a:stretch>
            <a:fillRect/>
          </a:stretch>
        </p:blipFill>
        <p:spPr>
          <a:xfrm>
            <a:off x="8291178" y="1971401"/>
            <a:ext cx="3025158" cy="3025160"/>
          </a:xfrm>
          <a:prstGeom prst="rect">
            <a:avLst/>
          </a:prstGeom>
        </p:spPr>
      </p:pic>
      <p:pic>
        <p:nvPicPr>
          <p:cNvPr id="12" name="图片 11" descr="图片包含 游戏机, 链, 项链, 桌子&#10;&#10;描述已自动生成"/>
          <p:cNvPicPr>
            <a:picLocks noChangeAspect="1"/>
          </p:cNvPicPr>
          <p:nvPr/>
        </p:nvPicPr>
        <p:blipFill rotWithShape="1">
          <a:blip r:embed="rId9" cstate="screen"/>
          <a:srcRect/>
          <a:stretch>
            <a:fillRect/>
          </a:stretch>
        </p:blipFill>
        <p:spPr>
          <a:xfrm>
            <a:off x="875664" y="1971401"/>
            <a:ext cx="3025158" cy="3025160"/>
          </a:xfrm>
          <a:prstGeom prst="rect">
            <a:avLst/>
          </a:prstGeom>
        </p:spPr>
      </p:pic>
      <p:grpSp>
        <p:nvGrpSpPr>
          <p:cNvPr id="13" name="组合 12"/>
          <p:cNvGrpSpPr/>
          <p:nvPr/>
        </p:nvGrpSpPr>
        <p:grpSpPr>
          <a:xfrm>
            <a:off x="5301097" y="5543441"/>
            <a:ext cx="1537781" cy="657334"/>
            <a:chOff x="1155883" y="2346457"/>
            <a:chExt cx="1537781" cy="657334"/>
          </a:xfrm>
        </p:grpSpPr>
        <p:sp>
          <p:nvSpPr>
            <p:cNvPr id="14" name="文本框 13"/>
            <p:cNvSpPr txBox="1"/>
            <p:nvPr/>
          </p:nvSpPr>
          <p:spPr>
            <a:xfrm>
              <a:off x="1435259"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手捧花</a:t>
              </a:r>
            </a:p>
          </p:txBody>
        </p:sp>
        <p:sp>
          <p:nvSpPr>
            <p:cNvPr id="15" name="文本框 14"/>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17" name="组合 16"/>
          <p:cNvGrpSpPr/>
          <p:nvPr/>
        </p:nvGrpSpPr>
        <p:grpSpPr>
          <a:xfrm>
            <a:off x="1619352" y="5101550"/>
            <a:ext cx="1537781" cy="657334"/>
            <a:chOff x="1155883" y="2346457"/>
            <a:chExt cx="1537781" cy="657334"/>
          </a:xfrm>
        </p:grpSpPr>
        <p:sp>
          <p:nvSpPr>
            <p:cNvPr id="19" name="文本框 18"/>
            <p:cNvSpPr txBox="1"/>
            <p:nvPr/>
          </p:nvSpPr>
          <p:spPr>
            <a:xfrm>
              <a:off x="1294199" y="2346457"/>
              <a:ext cx="1313180"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舞台花艺</a:t>
              </a:r>
            </a:p>
          </p:txBody>
        </p:sp>
        <p:sp>
          <p:nvSpPr>
            <p:cNvPr id="20" name="文本框 19"/>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21" name="组合 20"/>
          <p:cNvGrpSpPr/>
          <p:nvPr/>
        </p:nvGrpSpPr>
        <p:grpSpPr>
          <a:xfrm>
            <a:off x="9034866" y="5101550"/>
            <a:ext cx="1537781" cy="657334"/>
            <a:chOff x="1155883" y="2346457"/>
            <a:chExt cx="1537781" cy="657334"/>
          </a:xfrm>
        </p:grpSpPr>
        <p:sp>
          <p:nvSpPr>
            <p:cNvPr id="22" name="文本框 21"/>
            <p:cNvSpPr txBox="1"/>
            <p:nvPr/>
          </p:nvSpPr>
          <p:spPr>
            <a:xfrm>
              <a:off x="1294199" y="2346457"/>
              <a:ext cx="1313180"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桌面花台</a:t>
              </a:r>
            </a:p>
          </p:txBody>
        </p:sp>
        <p:sp>
          <p:nvSpPr>
            <p:cNvPr id="23" name="文本框 22"/>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卡通人物&#10;&#10;低可信度描述已自动生成"/>
          <p:cNvPicPr>
            <a:picLocks noChangeAspect="1"/>
          </p:cNvPicPr>
          <p:nvPr/>
        </p:nvPicPr>
        <p:blipFill rotWithShape="1">
          <a:blip r:embed="rId2" cstate="screen"/>
          <a:srcRect/>
          <a:stretch>
            <a:fillRect/>
          </a:stretch>
        </p:blipFill>
        <p:spPr>
          <a:xfrm rot="18000000" flipH="1">
            <a:off x="4597810" y="660376"/>
            <a:ext cx="358654" cy="499804"/>
          </a:xfrm>
          <a:prstGeom prst="rect">
            <a:avLst/>
          </a:prstGeom>
        </p:spPr>
      </p:pic>
      <p:pic>
        <p:nvPicPr>
          <p:cNvPr id="7" name="图片 6"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8" name="图片 7" descr="卡通人物&#10;&#10;低可信度描述已自动生成"/>
          <p:cNvPicPr>
            <a:picLocks noChangeAspect="1"/>
          </p:cNvPicPr>
          <p:nvPr/>
        </p:nvPicPr>
        <p:blipFill rotWithShape="1">
          <a:blip r:embed="rId4" cstate="screen"/>
          <a:srcRect/>
          <a:stretch>
            <a:fillRect/>
          </a:stretch>
        </p:blipFill>
        <p:spPr>
          <a:xfrm rot="3600000">
            <a:off x="722868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婚礼签到区布置</a:t>
            </a:r>
          </a:p>
        </p:txBody>
      </p:sp>
      <p:pic>
        <p:nvPicPr>
          <p:cNvPr id="5" name="图片 4" descr="桌子上放着花瓶&#10;&#10;低可信度描述已自动生成"/>
          <p:cNvPicPr>
            <a:picLocks noChangeAspect="1"/>
          </p:cNvPicPr>
          <p:nvPr/>
        </p:nvPicPr>
        <p:blipFill>
          <a:blip r:embed="rId5" cstate="screen"/>
          <a:stretch>
            <a:fillRect/>
          </a:stretch>
        </p:blipFill>
        <p:spPr>
          <a:xfrm>
            <a:off x="695325" y="1638993"/>
            <a:ext cx="6343061" cy="4229094"/>
          </a:xfrm>
          <a:prstGeom prst="rect">
            <a:avLst/>
          </a:prstGeom>
        </p:spPr>
      </p:pic>
      <p:grpSp>
        <p:nvGrpSpPr>
          <p:cNvPr id="19" name="组合 18"/>
          <p:cNvGrpSpPr/>
          <p:nvPr/>
        </p:nvGrpSpPr>
        <p:grpSpPr>
          <a:xfrm>
            <a:off x="7536504" y="1500540"/>
            <a:ext cx="4050519" cy="4458987"/>
            <a:chOff x="7536504" y="1500540"/>
            <a:chExt cx="4050519" cy="4458987"/>
          </a:xfrm>
        </p:grpSpPr>
        <p:pic>
          <p:nvPicPr>
            <p:cNvPr id="11" name="图片 10" descr="卡通人物&#10;&#10;低可信度描述已自动生成"/>
            <p:cNvPicPr>
              <a:picLocks noChangeAspect="1"/>
            </p:cNvPicPr>
            <p:nvPr/>
          </p:nvPicPr>
          <p:blipFill rotWithShape="1">
            <a:blip r:embed="rId6" cstate="screen"/>
            <a:srcRect/>
            <a:stretch>
              <a:fillRect/>
            </a:stretch>
          </p:blipFill>
          <p:spPr>
            <a:xfrm>
              <a:off x="7536504" y="1500540"/>
              <a:ext cx="589281" cy="1425539"/>
            </a:xfrm>
            <a:prstGeom prst="rect">
              <a:avLst/>
            </a:prstGeom>
          </p:spPr>
        </p:pic>
        <p:pic>
          <p:nvPicPr>
            <p:cNvPr id="12" name="图片 11" descr="卡通人物&#10;&#10;低可信度描述已自动生成"/>
            <p:cNvPicPr>
              <a:picLocks noChangeAspect="1"/>
            </p:cNvPicPr>
            <p:nvPr/>
          </p:nvPicPr>
          <p:blipFill rotWithShape="1">
            <a:blip r:embed="rId6" cstate="screen"/>
            <a:srcRect/>
            <a:stretch>
              <a:fillRect/>
            </a:stretch>
          </p:blipFill>
          <p:spPr>
            <a:xfrm flipH="1">
              <a:off x="10997742" y="4533988"/>
              <a:ext cx="589281" cy="1425539"/>
            </a:xfrm>
            <a:prstGeom prst="rect">
              <a:avLst/>
            </a:prstGeom>
          </p:spPr>
        </p:pic>
        <p:grpSp>
          <p:nvGrpSpPr>
            <p:cNvPr id="4" name="组合 3"/>
            <p:cNvGrpSpPr/>
            <p:nvPr/>
          </p:nvGrpSpPr>
          <p:grpSpPr>
            <a:xfrm>
              <a:off x="8178799" y="1588798"/>
              <a:ext cx="3161973" cy="2945191"/>
              <a:chOff x="8178799" y="1588798"/>
              <a:chExt cx="3161973" cy="2945191"/>
            </a:xfrm>
          </p:grpSpPr>
          <p:pic>
            <p:nvPicPr>
              <p:cNvPr id="14" name="图片 13"/>
              <p:cNvPicPr>
                <a:picLocks noChangeAspect="1"/>
              </p:cNvPicPr>
              <p:nvPr/>
            </p:nvPicPr>
            <p:blipFill rotWithShape="1">
              <a:blip r:embed="rId7" cstate="screen"/>
              <a:srcRect/>
              <a:stretch>
                <a:fillRect/>
              </a:stretch>
            </p:blipFill>
            <p:spPr>
              <a:xfrm rot="5400000">
                <a:off x="9659762" y="107835"/>
                <a:ext cx="147033" cy="3108959"/>
              </a:xfrm>
              <a:prstGeom prst="rect">
                <a:avLst/>
              </a:prstGeom>
            </p:spPr>
          </p:pic>
          <p:pic>
            <p:nvPicPr>
              <p:cNvPr id="15" name="图片 14"/>
              <p:cNvPicPr>
                <a:picLocks noChangeAspect="1"/>
              </p:cNvPicPr>
              <p:nvPr/>
            </p:nvPicPr>
            <p:blipFill rotWithShape="1">
              <a:blip r:embed="rId8" cstate="screen"/>
              <a:srcRect/>
              <a:stretch>
                <a:fillRect/>
              </a:stretch>
            </p:blipFill>
            <p:spPr>
              <a:xfrm flipV="1">
                <a:off x="11193739" y="1677555"/>
                <a:ext cx="147033" cy="2856434"/>
              </a:xfrm>
              <a:prstGeom prst="rect">
                <a:avLst/>
              </a:prstGeom>
            </p:spPr>
          </p:pic>
        </p:grpSp>
        <p:grpSp>
          <p:nvGrpSpPr>
            <p:cNvPr id="16" name="组合 15"/>
            <p:cNvGrpSpPr/>
            <p:nvPr/>
          </p:nvGrpSpPr>
          <p:grpSpPr>
            <a:xfrm flipH="1" flipV="1">
              <a:off x="7750790" y="2983954"/>
              <a:ext cx="3161973" cy="2945191"/>
              <a:chOff x="8178799" y="1588798"/>
              <a:chExt cx="3161973" cy="2945191"/>
            </a:xfrm>
          </p:grpSpPr>
          <p:pic>
            <p:nvPicPr>
              <p:cNvPr id="17" name="图片 16"/>
              <p:cNvPicPr>
                <a:picLocks noChangeAspect="1"/>
              </p:cNvPicPr>
              <p:nvPr/>
            </p:nvPicPr>
            <p:blipFill rotWithShape="1">
              <a:blip r:embed="rId7" cstate="screen"/>
              <a:srcRect/>
              <a:stretch>
                <a:fillRect/>
              </a:stretch>
            </p:blipFill>
            <p:spPr>
              <a:xfrm rot="5400000">
                <a:off x="9659762" y="107835"/>
                <a:ext cx="147033" cy="3108959"/>
              </a:xfrm>
              <a:prstGeom prst="rect">
                <a:avLst/>
              </a:prstGeom>
            </p:spPr>
          </p:pic>
          <p:pic>
            <p:nvPicPr>
              <p:cNvPr id="18" name="图片 17"/>
              <p:cNvPicPr>
                <a:picLocks noChangeAspect="1"/>
              </p:cNvPicPr>
              <p:nvPr/>
            </p:nvPicPr>
            <p:blipFill rotWithShape="1">
              <a:blip r:embed="rId8" cstate="screen"/>
              <a:srcRect/>
              <a:stretch>
                <a:fillRect/>
              </a:stretch>
            </p:blipFill>
            <p:spPr>
              <a:xfrm flipV="1">
                <a:off x="11193739" y="1677555"/>
                <a:ext cx="147033" cy="2856434"/>
              </a:xfrm>
              <a:prstGeom prst="rect">
                <a:avLst/>
              </a:prstGeom>
            </p:spPr>
          </p:pic>
        </p:grpSp>
      </p:grpSp>
      <p:grpSp>
        <p:nvGrpSpPr>
          <p:cNvPr id="20" name="组合 19"/>
          <p:cNvGrpSpPr/>
          <p:nvPr/>
        </p:nvGrpSpPr>
        <p:grpSpPr>
          <a:xfrm>
            <a:off x="8199199" y="2057408"/>
            <a:ext cx="1595310" cy="657334"/>
            <a:chOff x="1153133" y="2346457"/>
            <a:chExt cx="1595310" cy="657334"/>
          </a:xfrm>
        </p:grpSpPr>
        <p:sp>
          <p:nvSpPr>
            <p:cNvPr id="21" name="文本框 20"/>
            <p:cNvSpPr txBox="1"/>
            <p:nvPr/>
          </p:nvSpPr>
          <p:spPr>
            <a:xfrm>
              <a:off x="1153133" y="2346457"/>
              <a:ext cx="1595310"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签到区布置</a:t>
              </a:r>
            </a:p>
          </p:txBody>
        </p:sp>
        <p:sp>
          <p:nvSpPr>
            <p:cNvPr id="22" name="文本框 21"/>
            <p:cNvSpPr txBox="1"/>
            <p:nvPr/>
          </p:nvSpPr>
          <p:spPr>
            <a:xfrm>
              <a:off x="1179505" y="2723995"/>
              <a:ext cx="1537781" cy="279796"/>
            </a:xfrm>
            <a:prstGeom prst="rect">
              <a:avLst/>
            </a:prstGeom>
            <a:noFill/>
          </p:spPr>
          <p:txBody>
            <a:bodyPr wrap="square" rtlCol="0">
              <a:noAutofit/>
            </a:bodyPr>
            <a:lstStyle/>
            <a:p>
              <a:pPr algn="dist"/>
              <a:r>
                <a:rPr lang="en-US" altLang="zh-CN" sz="1200" dirty="0">
                  <a:solidFill>
                    <a:schemeClr val="accent1"/>
                  </a:solidFill>
                  <a:latin typeface="+mj-ea"/>
                  <a:ea typeface="+mj-ea"/>
                  <a:cs typeface="汉仪新人文宋 75W" panose="00020600040101010101" charset="-122"/>
                </a:rPr>
                <a:t>BRIGHT SPOT</a:t>
              </a:r>
            </a:p>
          </p:txBody>
        </p:sp>
      </p:grpSp>
      <p:sp>
        <p:nvSpPr>
          <p:cNvPr id="23" name="文本框 22"/>
          <p:cNvSpPr txBox="1"/>
          <p:nvPr/>
        </p:nvSpPr>
        <p:spPr>
          <a:xfrm>
            <a:off x="8156265" y="3041269"/>
            <a:ext cx="2871957" cy="2453306"/>
          </a:xfrm>
          <a:prstGeom prst="rect">
            <a:avLst/>
          </a:prstGeom>
          <a:noFill/>
        </p:spPr>
        <p:txBody>
          <a:bodyPr wrap="square" rtlCol="0">
            <a:noAutofit/>
          </a:bodyPr>
          <a:lstStyle/>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en-US" altLang="zh-CN" dirty="0">
              <a:solidFill>
                <a:schemeClr val="accent1"/>
              </a:solidFill>
              <a:latin typeface="+mn-ea"/>
              <a:cs typeface="汉仪新人文宋 75W" panose="00020600040101010101" charset="-122"/>
            </a:endParaRPr>
          </a:p>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p>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en-US" altLang="zh-CN" dirty="0">
              <a:solidFill>
                <a:schemeClr val="accent1"/>
              </a:solidFill>
              <a:latin typeface="+mn-ea"/>
              <a:cs typeface="汉仪新人文宋 75W" panose="00020600040101010101" charset="-122"/>
            </a:endParaRPr>
          </a:p>
          <a:p>
            <a:pPr>
              <a:lnSpc>
                <a:spcPct val="120000"/>
              </a:lnSpc>
            </a:pPr>
            <a:r>
              <a:rPr lang="zh-CN" altLang="en-US" dirty="0">
                <a:solidFill>
                  <a:schemeClr val="accent1"/>
                </a:solidFill>
                <a:latin typeface="+mn-ea"/>
                <a:cs typeface="汉仪新人文宋 75W" panose="00020600040101010101" charset="-122"/>
              </a:rPr>
              <a:t>心里一直恋着海</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4951" y="1111820"/>
            <a:ext cx="1672254" cy="984885"/>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目录</a:t>
            </a:r>
          </a:p>
        </p:txBody>
      </p:sp>
      <p:sp>
        <p:nvSpPr>
          <p:cNvPr id="3" name="文本框 2"/>
          <p:cNvSpPr txBox="1"/>
          <p:nvPr/>
        </p:nvSpPr>
        <p:spPr>
          <a:xfrm>
            <a:off x="3147205" y="1604262"/>
            <a:ext cx="1537781" cy="338554"/>
          </a:xfrm>
          <a:prstGeom prst="rect">
            <a:avLst/>
          </a:prstGeom>
          <a:noFill/>
        </p:spPr>
        <p:txBody>
          <a:bodyPr wrap="square" rtlCol="0">
            <a:noAutofit/>
          </a:bodyPr>
          <a:lstStyle/>
          <a:p>
            <a:pPr algn="dist"/>
            <a:r>
              <a:rPr lang="en-US" altLang="zh-CN" sz="1600" dirty="0">
                <a:latin typeface="+mj-ea"/>
                <a:ea typeface="+mj-ea"/>
                <a:cs typeface="汉仪新人文宋 75W" panose="00020600040101010101" charset="-122"/>
              </a:rPr>
              <a:t>CONTENTS</a:t>
            </a:r>
          </a:p>
        </p:txBody>
      </p:sp>
      <p:pic>
        <p:nvPicPr>
          <p:cNvPr id="12" name="图片 11" descr="图片包含 游戏机, 链, 项链, 桌子&#10;&#10;描述已自动生成"/>
          <p:cNvPicPr>
            <a:picLocks noChangeAspect="1"/>
          </p:cNvPicPr>
          <p:nvPr/>
        </p:nvPicPr>
        <p:blipFill rotWithShape="1">
          <a:blip r:embed="rId2" cstate="screen"/>
          <a:srcRect/>
          <a:stretch>
            <a:fillRect/>
          </a:stretch>
        </p:blipFill>
        <p:spPr>
          <a:xfrm>
            <a:off x="0" y="0"/>
            <a:ext cx="1936172" cy="3318762"/>
          </a:xfrm>
          <a:prstGeom prst="rect">
            <a:avLst/>
          </a:prstGeom>
        </p:spPr>
      </p:pic>
      <p:grpSp>
        <p:nvGrpSpPr>
          <p:cNvPr id="4" name="组合 3">
            <a:extLst>
              <a:ext uri="{FF2B5EF4-FFF2-40B4-BE49-F238E27FC236}">
                <a16:creationId xmlns:a16="http://schemas.microsoft.com/office/drawing/2014/main" xmlns="" id="{93C124A7-1626-4A0D-A0C7-9C0706E360AF}"/>
              </a:ext>
            </a:extLst>
          </p:cNvPr>
          <p:cNvGrpSpPr/>
          <p:nvPr/>
        </p:nvGrpSpPr>
        <p:grpSpPr>
          <a:xfrm>
            <a:off x="1620454" y="3007729"/>
            <a:ext cx="2225186" cy="1938675"/>
            <a:chOff x="1620454" y="3007729"/>
            <a:chExt cx="2225186" cy="1938675"/>
          </a:xfrm>
        </p:grpSpPr>
        <p:sp>
          <p:nvSpPr>
            <p:cNvPr id="16" name="矩形 15"/>
            <p:cNvSpPr/>
            <p:nvPr/>
          </p:nvSpPr>
          <p:spPr>
            <a:xfrm>
              <a:off x="1620454" y="3007729"/>
              <a:ext cx="1938675" cy="1938675"/>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22" name="图片 21" descr="图片包含 游戏机, 链, 项链, 桌子&#10;&#10;描述已自动生成"/>
            <p:cNvPicPr>
              <a:picLocks noChangeAspect="1"/>
            </p:cNvPicPr>
            <p:nvPr/>
          </p:nvPicPr>
          <p:blipFill rotWithShape="1">
            <a:blip r:embed="rId3" cstate="screen"/>
            <a:srcRect/>
            <a:stretch>
              <a:fillRect/>
            </a:stretch>
          </p:blipFill>
          <p:spPr>
            <a:xfrm>
              <a:off x="3559128" y="3926698"/>
              <a:ext cx="286512" cy="918969"/>
            </a:xfrm>
            <a:prstGeom prst="rect">
              <a:avLst/>
            </a:prstGeom>
          </p:spPr>
        </p:pic>
      </p:grpSp>
      <p:grpSp>
        <p:nvGrpSpPr>
          <p:cNvPr id="6" name="组合 5">
            <a:extLst>
              <a:ext uri="{FF2B5EF4-FFF2-40B4-BE49-F238E27FC236}">
                <a16:creationId xmlns:a16="http://schemas.microsoft.com/office/drawing/2014/main" xmlns="" id="{B01036EE-F070-473E-B5ED-65992E52081C}"/>
              </a:ext>
            </a:extLst>
          </p:cNvPr>
          <p:cNvGrpSpPr/>
          <p:nvPr/>
        </p:nvGrpSpPr>
        <p:grpSpPr>
          <a:xfrm>
            <a:off x="6658070" y="3007729"/>
            <a:ext cx="2225186" cy="1938675"/>
            <a:chOff x="6658070" y="3007729"/>
            <a:chExt cx="2225186" cy="1938675"/>
          </a:xfrm>
        </p:grpSpPr>
        <p:sp>
          <p:nvSpPr>
            <p:cNvPr id="18" name="矩形 17"/>
            <p:cNvSpPr/>
            <p:nvPr/>
          </p:nvSpPr>
          <p:spPr>
            <a:xfrm>
              <a:off x="6658070" y="3007729"/>
              <a:ext cx="1938675" cy="1938675"/>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23" name="图片 22" descr="图片包含 游戏机, 链, 项链, 桌子&#10;&#10;描述已自动生成"/>
            <p:cNvPicPr>
              <a:picLocks noChangeAspect="1"/>
            </p:cNvPicPr>
            <p:nvPr/>
          </p:nvPicPr>
          <p:blipFill rotWithShape="1">
            <a:blip r:embed="rId3" cstate="screen"/>
            <a:srcRect/>
            <a:stretch>
              <a:fillRect/>
            </a:stretch>
          </p:blipFill>
          <p:spPr>
            <a:xfrm>
              <a:off x="8596744" y="3926698"/>
              <a:ext cx="286512" cy="918969"/>
            </a:xfrm>
            <a:prstGeom prst="rect">
              <a:avLst/>
            </a:prstGeom>
          </p:spPr>
        </p:pic>
      </p:grpSp>
      <p:grpSp>
        <p:nvGrpSpPr>
          <p:cNvPr id="5" name="组合 4">
            <a:extLst>
              <a:ext uri="{FF2B5EF4-FFF2-40B4-BE49-F238E27FC236}">
                <a16:creationId xmlns:a16="http://schemas.microsoft.com/office/drawing/2014/main" xmlns="" id="{79CF7FF5-4077-4280-B6FC-3F38A2D1E6E1}"/>
              </a:ext>
            </a:extLst>
          </p:cNvPr>
          <p:cNvGrpSpPr/>
          <p:nvPr/>
        </p:nvGrpSpPr>
        <p:grpSpPr>
          <a:xfrm>
            <a:off x="4139262" y="2791375"/>
            <a:ext cx="2225186" cy="2155029"/>
            <a:chOff x="4139262" y="2791375"/>
            <a:chExt cx="2225186" cy="2155029"/>
          </a:xfrm>
        </p:grpSpPr>
        <p:sp>
          <p:nvSpPr>
            <p:cNvPr id="17" name="矩形 16"/>
            <p:cNvSpPr/>
            <p:nvPr/>
          </p:nvSpPr>
          <p:spPr>
            <a:xfrm>
              <a:off x="4139262" y="3007729"/>
              <a:ext cx="1938675" cy="1938675"/>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26" name="图片 25" descr="图片包含 游戏机, 链, 项链, 桌子&#10;&#10;描述已自动生成"/>
            <p:cNvPicPr>
              <a:picLocks noChangeAspect="1"/>
            </p:cNvPicPr>
            <p:nvPr/>
          </p:nvPicPr>
          <p:blipFill rotWithShape="1">
            <a:blip r:embed="rId3" cstate="screen"/>
            <a:srcRect/>
            <a:stretch>
              <a:fillRect/>
            </a:stretch>
          </p:blipFill>
          <p:spPr>
            <a:xfrm>
              <a:off x="6077936" y="2791375"/>
              <a:ext cx="286512" cy="918969"/>
            </a:xfrm>
            <a:prstGeom prst="rect">
              <a:avLst/>
            </a:prstGeom>
          </p:spPr>
        </p:pic>
      </p:grpSp>
      <p:grpSp>
        <p:nvGrpSpPr>
          <p:cNvPr id="7" name="组合 6">
            <a:extLst>
              <a:ext uri="{FF2B5EF4-FFF2-40B4-BE49-F238E27FC236}">
                <a16:creationId xmlns:a16="http://schemas.microsoft.com/office/drawing/2014/main" xmlns="" id="{8334BAAD-493E-4A9F-BD88-C6765FC0494B}"/>
              </a:ext>
            </a:extLst>
          </p:cNvPr>
          <p:cNvGrpSpPr/>
          <p:nvPr/>
        </p:nvGrpSpPr>
        <p:grpSpPr>
          <a:xfrm>
            <a:off x="9176877" y="2791375"/>
            <a:ext cx="2225187" cy="2155029"/>
            <a:chOff x="9176877" y="2791375"/>
            <a:chExt cx="2225187" cy="2155029"/>
          </a:xfrm>
        </p:grpSpPr>
        <p:sp>
          <p:nvSpPr>
            <p:cNvPr id="19" name="矩形 18"/>
            <p:cNvSpPr/>
            <p:nvPr/>
          </p:nvSpPr>
          <p:spPr>
            <a:xfrm>
              <a:off x="9176877" y="3007729"/>
              <a:ext cx="1938675" cy="1938675"/>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27" name="图片 26" descr="图片包含 游戏机, 链, 项链, 桌子&#10;&#10;描述已自动生成"/>
            <p:cNvPicPr>
              <a:picLocks noChangeAspect="1"/>
            </p:cNvPicPr>
            <p:nvPr/>
          </p:nvPicPr>
          <p:blipFill rotWithShape="1">
            <a:blip r:embed="rId3" cstate="screen"/>
            <a:srcRect/>
            <a:stretch>
              <a:fillRect/>
            </a:stretch>
          </p:blipFill>
          <p:spPr>
            <a:xfrm>
              <a:off x="11115552" y="2791375"/>
              <a:ext cx="286512" cy="918969"/>
            </a:xfrm>
            <a:prstGeom prst="rect">
              <a:avLst/>
            </a:prstGeom>
          </p:spPr>
        </p:pic>
      </p:grpSp>
      <p:sp>
        <p:nvSpPr>
          <p:cNvPr id="28" name="文本框 27"/>
          <p:cNvSpPr txBox="1"/>
          <p:nvPr/>
        </p:nvSpPr>
        <p:spPr>
          <a:xfrm>
            <a:off x="1861116" y="3912188"/>
            <a:ext cx="1467068" cy="882678"/>
          </a:xfrm>
          <a:prstGeom prst="rect">
            <a:avLst/>
          </a:prstGeom>
          <a:noFill/>
        </p:spPr>
        <p:txBody>
          <a:bodyPr wrap="none" rtlCol="0">
            <a:spAutoFit/>
          </a:bodyPr>
          <a:lstStyle/>
          <a:p>
            <a:pPr algn="ctr">
              <a:lnSpc>
                <a:spcPct val="120000"/>
              </a:lnSpc>
            </a:pPr>
            <a:r>
              <a:rPr lang="zh-CN" altLang="en-US" sz="2200" spc="300" dirty="0">
                <a:latin typeface="+mj-ea"/>
                <a:ea typeface="+mj-ea"/>
                <a:cs typeface="汉仪新人文宋 75W" panose="00020600040101010101" charset="-122"/>
              </a:rPr>
              <a:t>婚礼</a:t>
            </a:r>
            <a:endParaRPr lang="en-US" altLang="zh-CN" sz="2200" spc="300" dirty="0">
              <a:latin typeface="+mj-ea"/>
              <a:ea typeface="+mj-ea"/>
              <a:cs typeface="汉仪新人文宋 75W" panose="00020600040101010101" charset="-122"/>
            </a:endParaRPr>
          </a:p>
          <a:p>
            <a:pPr algn="ctr">
              <a:lnSpc>
                <a:spcPct val="120000"/>
              </a:lnSpc>
            </a:pPr>
            <a:r>
              <a:rPr lang="zh-CN" altLang="en-US" sz="2200" spc="300" dirty="0">
                <a:latin typeface="+mj-ea"/>
                <a:ea typeface="+mj-ea"/>
                <a:cs typeface="汉仪新人文宋 75W" panose="00020600040101010101" charset="-122"/>
              </a:rPr>
              <a:t>流程规划</a:t>
            </a:r>
          </a:p>
        </p:txBody>
      </p:sp>
      <p:sp>
        <p:nvSpPr>
          <p:cNvPr id="29" name="文本框 28"/>
          <p:cNvSpPr txBox="1"/>
          <p:nvPr/>
        </p:nvSpPr>
        <p:spPr>
          <a:xfrm>
            <a:off x="4378304" y="3912188"/>
            <a:ext cx="1467068" cy="882678"/>
          </a:xfrm>
          <a:prstGeom prst="rect">
            <a:avLst/>
          </a:prstGeom>
          <a:noFill/>
        </p:spPr>
        <p:txBody>
          <a:bodyPr wrap="none" rtlCol="0">
            <a:spAutoFit/>
          </a:bodyPr>
          <a:lstStyle/>
          <a:p>
            <a:pPr algn="ctr">
              <a:lnSpc>
                <a:spcPct val="120000"/>
              </a:lnSpc>
            </a:pPr>
            <a:r>
              <a:rPr lang="zh-CN" altLang="en-US" sz="2200" spc="300" dirty="0">
                <a:latin typeface="+mj-ea"/>
                <a:ea typeface="+mj-ea"/>
                <a:cs typeface="汉仪新人文宋 75W" panose="00020600040101010101" charset="-122"/>
              </a:rPr>
              <a:t>婚礼</a:t>
            </a:r>
            <a:endParaRPr lang="en-US" altLang="zh-CN" sz="2200" spc="300" dirty="0">
              <a:latin typeface="+mj-ea"/>
              <a:ea typeface="+mj-ea"/>
              <a:cs typeface="汉仪新人文宋 75W" panose="00020600040101010101" charset="-122"/>
            </a:endParaRPr>
          </a:p>
          <a:p>
            <a:pPr algn="ctr">
              <a:lnSpc>
                <a:spcPct val="120000"/>
              </a:lnSpc>
            </a:pPr>
            <a:r>
              <a:rPr lang="zh-CN" altLang="en-US" sz="2200" spc="300" dirty="0">
                <a:latin typeface="+mj-ea"/>
                <a:ea typeface="+mj-ea"/>
                <a:cs typeface="汉仪新人文宋 75W" panose="00020600040101010101" charset="-122"/>
              </a:rPr>
              <a:t>流程细节</a:t>
            </a:r>
          </a:p>
        </p:txBody>
      </p:sp>
      <p:sp>
        <p:nvSpPr>
          <p:cNvPr id="30" name="文本框 29"/>
          <p:cNvSpPr txBox="1"/>
          <p:nvPr/>
        </p:nvSpPr>
        <p:spPr>
          <a:xfrm>
            <a:off x="6895492" y="3912188"/>
            <a:ext cx="1467068" cy="882678"/>
          </a:xfrm>
          <a:prstGeom prst="rect">
            <a:avLst/>
          </a:prstGeom>
          <a:noFill/>
        </p:spPr>
        <p:txBody>
          <a:bodyPr wrap="none" rtlCol="0">
            <a:spAutoFit/>
          </a:bodyPr>
          <a:lstStyle/>
          <a:p>
            <a:pPr algn="ctr">
              <a:lnSpc>
                <a:spcPct val="120000"/>
              </a:lnSpc>
            </a:pPr>
            <a:r>
              <a:rPr lang="zh-CN" altLang="en-US" sz="2200" spc="300" dirty="0">
                <a:latin typeface="+mj-ea"/>
                <a:ea typeface="+mj-ea"/>
                <a:cs typeface="汉仪新人文宋 75W" panose="00020600040101010101" charset="-122"/>
              </a:rPr>
              <a:t>婚礼</a:t>
            </a:r>
            <a:endParaRPr lang="en-US" altLang="zh-CN" sz="2200" spc="300" dirty="0">
              <a:latin typeface="+mj-ea"/>
              <a:ea typeface="+mj-ea"/>
              <a:cs typeface="汉仪新人文宋 75W" panose="00020600040101010101" charset="-122"/>
            </a:endParaRPr>
          </a:p>
          <a:p>
            <a:pPr algn="ctr">
              <a:lnSpc>
                <a:spcPct val="120000"/>
              </a:lnSpc>
            </a:pPr>
            <a:r>
              <a:rPr lang="zh-CN" altLang="en-US" sz="2200" spc="300" dirty="0">
                <a:latin typeface="+mj-ea"/>
                <a:ea typeface="+mj-ea"/>
                <a:cs typeface="汉仪新人文宋 75W" panose="00020600040101010101" charset="-122"/>
              </a:rPr>
              <a:t>平面效果</a:t>
            </a:r>
          </a:p>
        </p:txBody>
      </p:sp>
      <p:sp>
        <p:nvSpPr>
          <p:cNvPr id="31" name="文本框 30"/>
          <p:cNvSpPr txBox="1"/>
          <p:nvPr/>
        </p:nvSpPr>
        <p:spPr>
          <a:xfrm>
            <a:off x="9412679" y="3912188"/>
            <a:ext cx="1467068" cy="882678"/>
          </a:xfrm>
          <a:prstGeom prst="rect">
            <a:avLst/>
          </a:prstGeom>
          <a:noFill/>
        </p:spPr>
        <p:txBody>
          <a:bodyPr wrap="none" rtlCol="0">
            <a:spAutoFit/>
          </a:bodyPr>
          <a:lstStyle/>
          <a:p>
            <a:pPr algn="ctr">
              <a:lnSpc>
                <a:spcPct val="120000"/>
              </a:lnSpc>
            </a:pPr>
            <a:r>
              <a:rPr lang="zh-CN" altLang="en-US" sz="2200" spc="300" dirty="0">
                <a:latin typeface="+mj-ea"/>
                <a:ea typeface="+mj-ea"/>
                <a:cs typeface="汉仪新人文宋 75W" panose="00020600040101010101" charset="-122"/>
              </a:rPr>
              <a:t>婚礼</a:t>
            </a:r>
            <a:endParaRPr lang="en-US" altLang="zh-CN" sz="2200" spc="300" dirty="0">
              <a:latin typeface="+mj-ea"/>
              <a:ea typeface="+mj-ea"/>
              <a:cs typeface="汉仪新人文宋 75W" panose="00020600040101010101" charset="-122"/>
            </a:endParaRPr>
          </a:p>
          <a:p>
            <a:pPr algn="ctr">
              <a:lnSpc>
                <a:spcPct val="120000"/>
              </a:lnSpc>
            </a:pPr>
            <a:r>
              <a:rPr lang="zh-CN" altLang="en-US" sz="2200" spc="300" dirty="0">
                <a:latin typeface="+mj-ea"/>
                <a:ea typeface="+mj-ea"/>
                <a:cs typeface="汉仪新人文宋 75W" panose="00020600040101010101" charset="-122"/>
              </a:rPr>
              <a:t>物料设计</a:t>
            </a:r>
          </a:p>
        </p:txBody>
      </p:sp>
      <p:pic>
        <p:nvPicPr>
          <p:cNvPr id="21" name="图片 20"/>
          <p:cNvPicPr>
            <a:picLocks noChangeAspect="1"/>
          </p:cNvPicPr>
          <p:nvPr/>
        </p:nvPicPr>
        <p:blipFill rotWithShape="1">
          <a:blip r:embed="rId4" cstate="screen"/>
          <a:srcRect/>
          <a:stretch>
            <a:fillRect/>
          </a:stretch>
        </p:blipFill>
        <p:spPr>
          <a:xfrm rot="5400000">
            <a:off x="6287121" y="-2373250"/>
            <a:ext cx="154653" cy="9852661"/>
          </a:xfrm>
          <a:prstGeom prst="rect">
            <a:avLst/>
          </a:prstGeom>
        </p:spPr>
      </p:pic>
      <p:pic>
        <p:nvPicPr>
          <p:cNvPr id="24" name="图片 23"/>
          <p:cNvPicPr>
            <a:picLocks noChangeAspect="1"/>
          </p:cNvPicPr>
          <p:nvPr/>
        </p:nvPicPr>
        <p:blipFill rotWithShape="1">
          <a:blip r:embed="rId4" cstate="screen"/>
          <a:srcRect/>
          <a:stretch>
            <a:fillRect/>
          </a:stretch>
        </p:blipFill>
        <p:spPr>
          <a:xfrm rot="16200000" flipH="1">
            <a:off x="6287121" y="451205"/>
            <a:ext cx="154653" cy="9852661"/>
          </a:xfrm>
          <a:prstGeom prst="rect">
            <a:avLst/>
          </a:prstGeom>
        </p:spPr>
      </p:pic>
      <p:sp>
        <p:nvSpPr>
          <p:cNvPr id="20" name="hierarchical-structure_71585">
            <a:extLst>
              <a:ext uri="{FF2B5EF4-FFF2-40B4-BE49-F238E27FC236}">
                <a16:creationId xmlns:a16="http://schemas.microsoft.com/office/drawing/2014/main" xmlns="" id="{E2B60AA8-A163-444F-AA59-F5F8CF8DFADD}"/>
              </a:ext>
            </a:extLst>
          </p:cNvPr>
          <p:cNvSpPr>
            <a:spLocks noChangeAspect="1"/>
          </p:cNvSpPr>
          <p:nvPr/>
        </p:nvSpPr>
        <p:spPr bwMode="auto">
          <a:xfrm>
            <a:off x="2328999" y="3255447"/>
            <a:ext cx="503872" cy="503171"/>
          </a:xfrm>
          <a:custGeom>
            <a:avLst/>
            <a:gdLst>
              <a:gd name="connsiteX0" fmla="*/ 535988 w 609544"/>
              <a:gd name="connsiteY0" fmla="*/ 498474 h 608697"/>
              <a:gd name="connsiteX1" fmla="*/ 541236 w 609544"/>
              <a:gd name="connsiteY1" fmla="*/ 503722 h 608697"/>
              <a:gd name="connsiteX2" fmla="*/ 535988 w 609544"/>
              <a:gd name="connsiteY2" fmla="*/ 508971 h 608697"/>
              <a:gd name="connsiteX3" fmla="*/ 509746 w 609544"/>
              <a:gd name="connsiteY3" fmla="*/ 535212 h 608697"/>
              <a:gd name="connsiteX4" fmla="*/ 504498 w 609544"/>
              <a:gd name="connsiteY4" fmla="*/ 540460 h 608697"/>
              <a:gd name="connsiteX5" fmla="*/ 499250 w 609544"/>
              <a:gd name="connsiteY5" fmla="*/ 535212 h 608697"/>
              <a:gd name="connsiteX6" fmla="*/ 535988 w 609544"/>
              <a:gd name="connsiteY6" fmla="*/ 498474 h 608697"/>
              <a:gd name="connsiteX7" fmla="*/ 304807 w 609544"/>
              <a:gd name="connsiteY7" fmla="*/ 498474 h 608697"/>
              <a:gd name="connsiteX8" fmla="*/ 310064 w 609544"/>
              <a:gd name="connsiteY8" fmla="*/ 503722 h 608697"/>
              <a:gd name="connsiteX9" fmla="*/ 304807 w 609544"/>
              <a:gd name="connsiteY9" fmla="*/ 508971 h 608697"/>
              <a:gd name="connsiteX10" fmla="*/ 278521 w 609544"/>
              <a:gd name="connsiteY10" fmla="*/ 535212 h 608697"/>
              <a:gd name="connsiteX11" fmla="*/ 273264 w 609544"/>
              <a:gd name="connsiteY11" fmla="*/ 540460 h 608697"/>
              <a:gd name="connsiteX12" fmla="*/ 268007 w 609544"/>
              <a:gd name="connsiteY12" fmla="*/ 535212 h 608697"/>
              <a:gd name="connsiteX13" fmla="*/ 304807 w 609544"/>
              <a:gd name="connsiteY13" fmla="*/ 498474 h 608697"/>
              <a:gd name="connsiteX14" fmla="*/ 73565 w 609544"/>
              <a:gd name="connsiteY14" fmla="*/ 498474 h 608697"/>
              <a:gd name="connsiteX15" fmla="*/ 78822 w 609544"/>
              <a:gd name="connsiteY15" fmla="*/ 503722 h 608697"/>
              <a:gd name="connsiteX16" fmla="*/ 73565 w 609544"/>
              <a:gd name="connsiteY16" fmla="*/ 508971 h 608697"/>
              <a:gd name="connsiteX17" fmla="*/ 47279 w 609544"/>
              <a:gd name="connsiteY17" fmla="*/ 535212 h 608697"/>
              <a:gd name="connsiteX18" fmla="*/ 42022 w 609544"/>
              <a:gd name="connsiteY18" fmla="*/ 540460 h 608697"/>
              <a:gd name="connsiteX19" fmla="*/ 36765 w 609544"/>
              <a:gd name="connsiteY19" fmla="*/ 535212 h 608697"/>
              <a:gd name="connsiteX20" fmla="*/ 73565 w 609544"/>
              <a:gd name="connsiteY20" fmla="*/ 498474 h 608697"/>
              <a:gd name="connsiteX21" fmla="*/ 535978 w 609544"/>
              <a:gd name="connsiteY21" fmla="*/ 482759 h 608697"/>
              <a:gd name="connsiteX22" fmla="*/ 483431 w 609544"/>
              <a:gd name="connsiteY22" fmla="*/ 535234 h 608697"/>
              <a:gd name="connsiteX23" fmla="*/ 535978 w 609544"/>
              <a:gd name="connsiteY23" fmla="*/ 587708 h 608697"/>
              <a:gd name="connsiteX24" fmla="*/ 588525 w 609544"/>
              <a:gd name="connsiteY24" fmla="*/ 535234 h 608697"/>
              <a:gd name="connsiteX25" fmla="*/ 535978 w 609544"/>
              <a:gd name="connsiteY25" fmla="*/ 482759 h 608697"/>
              <a:gd name="connsiteX26" fmla="*/ 304772 w 609544"/>
              <a:gd name="connsiteY26" fmla="*/ 482759 h 608697"/>
              <a:gd name="connsiteX27" fmla="*/ 252225 w 609544"/>
              <a:gd name="connsiteY27" fmla="*/ 535234 h 608697"/>
              <a:gd name="connsiteX28" fmla="*/ 304772 w 609544"/>
              <a:gd name="connsiteY28" fmla="*/ 587708 h 608697"/>
              <a:gd name="connsiteX29" fmla="*/ 357319 w 609544"/>
              <a:gd name="connsiteY29" fmla="*/ 535234 h 608697"/>
              <a:gd name="connsiteX30" fmla="*/ 304772 w 609544"/>
              <a:gd name="connsiteY30" fmla="*/ 482759 h 608697"/>
              <a:gd name="connsiteX31" fmla="*/ 73566 w 609544"/>
              <a:gd name="connsiteY31" fmla="*/ 482759 h 608697"/>
              <a:gd name="connsiteX32" fmla="*/ 21019 w 609544"/>
              <a:gd name="connsiteY32" fmla="*/ 535234 h 608697"/>
              <a:gd name="connsiteX33" fmla="*/ 73566 w 609544"/>
              <a:gd name="connsiteY33" fmla="*/ 587708 h 608697"/>
              <a:gd name="connsiteX34" fmla="*/ 126113 w 609544"/>
              <a:gd name="connsiteY34" fmla="*/ 535234 h 608697"/>
              <a:gd name="connsiteX35" fmla="*/ 73566 w 609544"/>
              <a:gd name="connsiteY35" fmla="*/ 482759 h 608697"/>
              <a:gd name="connsiteX36" fmla="*/ 304807 w 609544"/>
              <a:gd name="connsiteY36" fmla="*/ 36765 h 608697"/>
              <a:gd name="connsiteX37" fmla="*/ 310064 w 609544"/>
              <a:gd name="connsiteY37" fmla="*/ 42004 h 608697"/>
              <a:gd name="connsiteX38" fmla="*/ 304807 w 609544"/>
              <a:gd name="connsiteY38" fmla="*/ 47244 h 608697"/>
              <a:gd name="connsiteX39" fmla="*/ 278521 w 609544"/>
              <a:gd name="connsiteY39" fmla="*/ 73441 h 608697"/>
              <a:gd name="connsiteX40" fmla="*/ 273264 w 609544"/>
              <a:gd name="connsiteY40" fmla="*/ 78681 h 608697"/>
              <a:gd name="connsiteX41" fmla="*/ 268007 w 609544"/>
              <a:gd name="connsiteY41" fmla="*/ 73441 h 608697"/>
              <a:gd name="connsiteX42" fmla="*/ 304807 w 609544"/>
              <a:gd name="connsiteY42" fmla="*/ 36765 h 608697"/>
              <a:gd name="connsiteX43" fmla="*/ 304772 w 609544"/>
              <a:gd name="connsiteY43" fmla="*/ 20989 h 608697"/>
              <a:gd name="connsiteX44" fmla="*/ 252225 w 609544"/>
              <a:gd name="connsiteY44" fmla="*/ 73463 h 608697"/>
              <a:gd name="connsiteX45" fmla="*/ 304772 w 609544"/>
              <a:gd name="connsiteY45" fmla="*/ 125937 h 608697"/>
              <a:gd name="connsiteX46" fmla="*/ 357319 w 609544"/>
              <a:gd name="connsiteY46" fmla="*/ 73463 h 608697"/>
              <a:gd name="connsiteX47" fmla="*/ 304772 w 609544"/>
              <a:gd name="connsiteY47" fmla="*/ 20989 h 608697"/>
              <a:gd name="connsiteX48" fmla="*/ 304772 w 609544"/>
              <a:gd name="connsiteY48" fmla="*/ 0 h 608697"/>
              <a:gd name="connsiteX49" fmla="*/ 378338 w 609544"/>
              <a:gd name="connsiteY49" fmla="*/ 73463 h 608697"/>
              <a:gd name="connsiteX50" fmla="*/ 315281 w 609544"/>
              <a:gd name="connsiteY50" fmla="*/ 146078 h 608697"/>
              <a:gd name="connsiteX51" fmla="*/ 315281 w 609544"/>
              <a:gd name="connsiteY51" fmla="*/ 293853 h 608697"/>
              <a:gd name="connsiteX52" fmla="*/ 535978 w 609544"/>
              <a:gd name="connsiteY52" fmla="*/ 293853 h 608697"/>
              <a:gd name="connsiteX53" fmla="*/ 546488 w 609544"/>
              <a:gd name="connsiteY53" fmla="*/ 304348 h 608697"/>
              <a:gd name="connsiteX54" fmla="*/ 546488 w 609544"/>
              <a:gd name="connsiteY54" fmla="*/ 462619 h 608697"/>
              <a:gd name="connsiteX55" fmla="*/ 609544 w 609544"/>
              <a:gd name="connsiteY55" fmla="*/ 535234 h 608697"/>
              <a:gd name="connsiteX56" fmla="*/ 535978 w 609544"/>
              <a:gd name="connsiteY56" fmla="*/ 608697 h 608697"/>
              <a:gd name="connsiteX57" fmla="*/ 462413 w 609544"/>
              <a:gd name="connsiteY57" fmla="*/ 535234 h 608697"/>
              <a:gd name="connsiteX58" fmla="*/ 525469 w 609544"/>
              <a:gd name="connsiteY58" fmla="*/ 462619 h 608697"/>
              <a:gd name="connsiteX59" fmla="*/ 525469 w 609544"/>
              <a:gd name="connsiteY59" fmla="*/ 314843 h 608697"/>
              <a:gd name="connsiteX60" fmla="*/ 315281 w 609544"/>
              <a:gd name="connsiteY60" fmla="*/ 314843 h 608697"/>
              <a:gd name="connsiteX61" fmla="*/ 315281 w 609544"/>
              <a:gd name="connsiteY61" fmla="*/ 462619 h 608697"/>
              <a:gd name="connsiteX62" fmla="*/ 378338 w 609544"/>
              <a:gd name="connsiteY62" fmla="*/ 535234 h 608697"/>
              <a:gd name="connsiteX63" fmla="*/ 304772 w 609544"/>
              <a:gd name="connsiteY63" fmla="*/ 608697 h 608697"/>
              <a:gd name="connsiteX64" fmla="*/ 231206 w 609544"/>
              <a:gd name="connsiteY64" fmla="*/ 535234 h 608697"/>
              <a:gd name="connsiteX65" fmla="*/ 294263 w 609544"/>
              <a:gd name="connsiteY65" fmla="*/ 462619 h 608697"/>
              <a:gd name="connsiteX66" fmla="*/ 294263 w 609544"/>
              <a:gd name="connsiteY66" fmla="*/ 314843 h 608697"/>
              <a:gd name="connsiteX67" fmla="*/ 84075 w 609544"/>
              <a:gd name="connsiteY67" fmla="*/ 314843 h 608697"/>
              <a:gd name="connsiteX68" fmla="*/ 84075 w 609544"/>
              <a:gd name="connsiteY68" fmla="*/ 462619 h 608697"/>
              <a:gd name="connsiteX69" fmla="*/ 147131 w 609544"/>
              <a:gd name="connsiteY69" fmla="*/ 535234 h 608697"/>
              <a:gd name="connsiteX70" fmla="*/ 73566 w 609544"/>
              <a:gd name="connsiteY70" fmla="*/ 608697 h 608697"/>
              <a:gd name="connsiteX71" fmla="*/ 0 w 609544"/>
              <a:gd name="connsiteY71" fmla="*/ 535234 h 608697"/>
              <a:gd name="connsiteX72" fmla="*/ 63056 w 609544"/>
              <a:gd name="connsiteY72" fmla="*/ 462619 h 608697"/>
              <a:gd name="connsiteX73" fmla="*/ 63056 w 609544"/>
              <a:gd name="connsiteY73" fmla="*/ 304348 h 608697"/>
              <a:gd name="connsiteX74" fmla="*/ 73566 w 609544"/>
              <a:gd name="connsiteY74" fmla="*/ 293853 h 608697"/>
              <a:gd name="connsiteX75" fmla="*/ 294263 w 609544"/>
              <a:gd name="connsiteY75" fmla="*/ 293853 h 608697"/>
              <a:gd name="connsiteX76" fmla="*/ 294263 w 609544"/>
              <a:gd name="connsiteY76" fmla="*/ 146078 h 608697"/>
              <a:gd name="connsiteX77" fmla="*/ 231206 w 609544"/>
              <a:gd name="connsiteY77" fmla="*/ 73463 h 608697"/>
              <a:gd name="connsiteX78" fmla="*/ 304772 w 609544"/>
              <a:gd name="connsiteY78"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544" h="608697">
                <a:moveTo>
                  <a:pt x="535988" y="498474"/>
                </a:moveTo>
                <a:cubicBezTo>
                  <a:pt x="538921" y="498474"/>
                  <a:pt x="541236" y="500790"/>
                  <a:pt x="541236" y="503722"/>
                </a:cubicBezTo>
                <a:cubicBezTo>
                  <a:pt x="541236" y="506655"/>
                  <a:pt x="538921" y="508971"/>
                  <a:pt x="535988" y="508971"/>
                </a:cubicBezTo>
                <a:cubicBezTo>
                  <a:pt x="521478" y="508971"/>
                  <a:pt x="509746" y="520702"/>
                  <a:pt x="509746" y="535212"/>
                </a:cubicBezTo>
                <a:cubicBezTo>
                  <a:pt x="509746" y="538145"/>
                  <a:pt x="507431" y="540460"/>
                  <a:pt x="504498" y="540460"/>
                </a:cubicBezTo>
                <a:cubicBezTo>
                  <a:pt x="501565" y="540460"/>
                  <a:pt x="499250" y="538145"/>
                  <a:pt x="499250" y="535212"/>
                </a:cubicBezTo>
                <a:cubicBezTo>
                  <a:pt x="499250" y="515068"/>
                  <a:pt x="515844" y="498474"/>
                  <a:pt x="535988" y="498474"/>
                </a:cubicBezTo>
                <a:close/>
                <a:moveTo>
                  <a:pt x="304807" y="498474"/>
                </a:moveTo>
                <a:cubicBezTo>
                  <a:pt x="307745" y="498474"/>
                  <a:pt x="310064" y="500790"/>
                  <a:pt x="310064" y="503722"/>
                </a:cubicBezTo>
                <a:cubicBezTo>
                  <a:pt x="310064" y="506655"/>
                  <a:pt x="307745" y="508971"/>
                  <a:pt x="304807" y="508971"/>
                </a:cubicBezTo>
                <a:cubicBezTo>
                  <a:pt x="290272" y="508971"/>
                  <a:pt x="278521" y="520702"/>
                  <a:pt x="278521" y="535212"/>
                </a:cubicBezTo>
                <a:cubicBezTo>
                  <a:pt x="278521" y="538145"/>
                  <a:pt x="276202" y="540460"/>
                  <a:pt x="273264" y="540460"/>
                </a:cubicBezTo>
                <a:cubicBezTo>
                  <a:pt x="270326" y="540460"/>
                  <a:pt x="268007" y="538145"/>
                  <a:pt x="268007" y="535212"/>
                </a:cubicBezTo>
                <a:cubicBezTo>
                  <a:pt x="268007" y="515068"/>
                  <a:pt x="284629" y="498474"/>
                  <a:pt x="304807" y="498474"/>
                </a:cubicBezTo>
                <a:close/>
                <a:moveTo>
                  <a:pt x="73565" y="498474"/>
                </a:moveTo>
                <a:cubicBezTo>
                  <a:pt x="76503" y="498474"/>
                  <a:pt x="78822" y="500790"/>
                  <a:pt x="78822" y="503722"/>
                </a:cubicBezTo>
                <a:cubicBezTo>
                  <a:pt x="78822" y="506655"/>
                  <a:pt x="76503" y="508971"/>
                  <a:pt x="73565" y="508971"/>
                </a:cubicBezTo>
                <a:cubicBezTo>
                  <a:pt x="59030" y="508971"/>
                  <a:pt x="47279" y="520702"/>
                  <a:pt x="47279" y="535212"/>
                </a:cubicBezTo>
                <a:cubicBezTo>
                  <a:pt x="47279" y="538145"/>
                  <a:pt x="44960" y="540460"/>
                  <a:pt x="42022" y="540460"/>
                </a:cubicBezTo>
                <a:cubicBezTo>
                  <a:pt x="39084" y="540460"/>
                  <a:pt x="36765" y="538145"/>
                  <a:pt x="36765" y="535212"/>
                </a:cubicBezTo>
                <a:cubicBezTo>
                  <a:pt x="36765" y="515068"/>
                  <a:pt x="53387" y="498474"/>
                  <a:pt x="73565" y="498474"/>
                </a:cubicBezTo>
                <a:close/>
                <a:moveTo>
                  <a:pt x="535978" y="482759"/>
                </a:moveTo>
                <a:cubicBezTo>
                  <a:pt x="507000" y="482759"/>
                  <a:pt x="483431" y="506296"/>
                  <a:pt x="483431" y="535234"/>
                </a:cubicBezTo>
                <a:cubicBezTo>
                  <a:pt x="483431" y="564172"/>
                  <a:pt x="507000" y="587708"/>
                  <a:pt x="535978" y="587708"/>
                </a:cubicBezTo>
                <a:cubicBezTo>
                  <a:pt x="564956" y="587708"/>
                  <a:pt x="588525" y="564172"/>
                  <a:pt x="588525" y="535234"/>
                </a:cubicBezTo>
                <a:cubicBezTo>
                  <a:pt x="588525" y="506296"/>
                  <a:pt x="564956" y="482759"/>
                  <a:pt x="535978" y="482759"/>
                </a:cubicBezTo>
                <a:close/>
                <a:moveTo>
                  <a:pt x="304772" y="482759"/>
                </a:moveTo>
                <a:cubicBezTo>
                  <a:pt x="275794" y="482759"/>
                  <a:pt x="252225" y="506296"/>
                  <a:pt x="252225" y="535234"/>
                </a:cubicBezTo>
                <a:cubicBezTo>
                  <a:pt x="252225" y="564172"/>
                  <a:pt x="275794" y="587708"/>
                  <a:pt x="304772" y="587708"/>
                </a:cubicBezTo>
                <a:cubicBezTo>
                  <a:pt x="333750" y="587708"/>
                  <a:pt x="357319" y="564172"/>
                  <a:pt x="357319" y="535234"/>
                </a:cubicBezTo>
                <a:cubicBezTo>
                  <a:pt x="357319" y="506296"/>
                  <a:pt x="333750" y="482759"/>
                  <a:pt x="304772" y="482759"/>
                </a:cubicBezTo>
                <a:close/>
                <a:moveTo>
                  <a:pt x="73566" y="482759"/>
                </a:moveTo>
                <a:cubicBezTo>
                  <a:pt x="44588" y="482759"/>
                  <a:pt x="21019" y="506296"/>
                  <a:pt x="21019" y="535234"/>
                </a:cubicBezTo>
                <a:cubicBezTo>
                  <a:pt x="21019" y="564172"/>
                  <a:pt x="44588" y="587708"/>
                  <a:pt x="73566" y="587708"/>
                </a:cubicBezTo>
                <a:cubicBezTo>
                  <a:pt x="102544" y="587708"/>
                  <a:pt x="126113" y="564172"/>
                  <a:pt x="126113" y="535234"/>
                </a:cubicBezTo>
                <a:cubicBezTo>
                  <a:pt x="126113" y="506296"/>
                  <a:pt x="102544" y="482759"/>
                  <a:pt x="73566" y="482759"/>
                </a:cubicBezTo>
                <a:close/>
                <a:moveTo>
                  <a:pt x="304807" y="36765"/>
                </a:moveTo>
                <a:cubicBezTo>
                  <a:pt x="307745" y="36765"/>
                  <a:pt x="310064" y="39076"/>
                  <a:pt x="310064" y="42004"/>
                </a:cubicBezTo>
                <a:cubicBezTo>
                  <a:pt x="310064" y="44932"/>
                  <a:pt x="307745" y="47244"/>
                  <a:pt x="304807" y="47244"/>
                </a:cubicBezTo>
                <a:cubicBezTo>
                  <a:pt x="290272" y="47244"/>
                  <a:pt x="278521" y="58956"/>
                  <a:pt x="278521" y="73441"/>
                </a:cubicBezTo>
                <a:cubicBezTo>
                  <a:pt x="278521" y="76369"/>
                  <a:pt x="276202" y="78681"/>
                  <a:pt x="273264" y="78681"/>
                </a:cubicBezTo>
                <a:cubicBezTo>
                  <a:pt x="270326" y="78681"/>
                  <a:pt x="268007" y="76369"/>
                  <a:pt x="268007" y="73441"/>
                </a:cubicBezTo>
                <a:cubicBezTo>
                  <a:pt x="268007" y="53331"/>
                  <a:pt x="284629" y="36765"/>
                  <a:pt x="304807" y="36765"/>
                </a:cubicBezTo>
                <a:close/>
                <a:moveTo>
                  <a:pt x="304772" y="20989"/>
                </a:moveTo>
                <a:cubicBezTo>
                  <a:pt x="275794" y="20989"/>
                  <a:pt x="252225" y="44525"/>
                  <a:pt x="252225" y="73463"/>
                </a:cubicBezTo>
                <a:cubicBezTo>
                  <a:pt x="252225" y="102401"/>
                  <a:pt x="275794" y="125937"/>
                  <a:pt x="304772" y="125937"/>
                </a:cubicBezTo>
                <a:cubicBezTo>
                  <a:pt x="333750" y="125937"/>
                  <a:pt x="357319" y="102401"/>
                  <a:pt x="357319" y="73463"/>
                </a:cubicBezTo>
                <a:cubicBezTo>
                  <a:pt x="357319" y="44525"/>
                  <a:pt x="333750" y="20989"/>
                  <a:pt x="304772" y="20989"/>
                </a:cubicBezTo>
                <a:close/>
                <a:moveTo>
                  <a:pt x="304772" y="0"/>
                </a:moveTo>
                <a:cubicBezTo>
                  <a:pt x="345341" y="0"/>
                  <a:pt x="378338" y="32950"/>
                  <a:pt x="378338" y="73463"/>
                </a:cubicBezTo>
                <a:cubicBezTo>
                  <a:pt x="378338" y="110426"/>
                  <a:pt x="350828" y="141062"/>
                  <a:pt x="315281" y="146078"/>
                </a:cubicBezTo>
                <a:lnTo>
                  <a:pt x="315281" y="293853"/>
                </a:lnTo>
                <a:lnTo>
                  <a:pt x="535978" y="293853"/>
                </a:lnTo>
                <a:cubicBezTo>
                  <a:pt x="541851" y="293853"/>
                  <a:pt x="546488" y="298484"/>
                  <a:pt x="546488" y="304348"/>
                </a:cubicBezTo>
                <a:lnTo>
                  <a:pt x="546488" y="462619"/>
                </a:lnTo>
                <a:cubicBezTo>
                  <a:pt x="582034" y="467635"/>
                  <a:pt x="609544" y="498270"/>
                  <a:pt x="609544" y="535234"/>
                </a:cubicBezTo>
                <a:cubicBezTo>
                  <a:pt x="609544" y="575747"/>
                  <a:pt x="576548" y="608697"/>
                  <a:pt x="535978" y="608697"/>
                </a:cubicBezTo>
                <a:cubicBezTo>
                  <a:pt x="495409" y="608697"/>
                  <a:pt x="462413" y="575747"/>
                  <a:pt x="462413" y="535234"/>
                </a:cubicBezTo>
                <a:cubicBezTo>
                  <a:pt x="462413" y="498270"/>
                  <a:pt x="489923" y="467635"/>
                  <a:pt x="525469" y="462619"/>
                </a:cubicBezTo>
                <a:lnTo>
                  <a:pt x="525469" y="314843"/>
                </a:lnTo>
                <a:lnTo>
                  <a:pt x="315281" y="314843"/>
                </a:lnTo>
                <a:lnTo>
                  <a:pt x="315281" y="462619"/>
                </a:lnTo>
                <a:cubicBezTo>
                  <a:pt x="350828" y="467635"/>
                  <a:pt x="378338" y="498270"/>
                  <a:pt x="378338" y="535234"/>
                </a:cubicBezTo>
                <a:cubicBezTo>
                  <a:pt x="378338" y="575747"/>
                  <a:pt x="345341" y="608697"/>
                  <a:pt x="304772" y="608697"/>
                </a:cubicBezTo>
                <a:cubicBezTo>
                  <a:pt x="264203" y="608697"/>
                  <a:pt x="231206" y="575747"/>
                  <a:pt x="231206" y="535234"/>
                </a:cubicBezTo>
                <a:cubicBezTo>
                  <a:pt x="231206" y="498270"/>
                  <a:pt x="258716" y="467635"/>
                  <a:pt x="294263" y="462619"/>
                </a:cubicBezTo>
                <a:lnTo>
                  <a:pt x="294263" y="314843"/>
                </a:lnTo>
                <a:lnTo>
                  <a:pt x="84075" y="314843"/>
                </a:lnTo>
                <a:lnTo>
                  <a:pt x="84075" y="462619"/>
                </a:lnTo>
                <a:cubicBezTo>
                  <a:pt x="119621" y="467635"/>
                  <a:pt x="147131" y="498270"/>
                  <a:pt x="147131" y="535234"/>
                </a:cubicBezTo>
                <a:cubicBezTo>
                  <a:pt x="147131" y="575747"/>
                  <a:pt x="114135" y="608697"/>
                  <a:pt x="73566" y="608697"/>
                </a:cubicBezTo>
                <a:cubicBezTo>
                  <a:pt x="32996" y="608697"/>
                  <a:pt x="0" y="575747"/>
                  <a:pt x="0" y="535234"/>
                </a:cubicBezTo>
                <a:cubicBezTo>
                  <a:pt x="0" y="498270"/>
                  <a:pt x="27510" y="467635"/>
                  <a:pt x="63056" y="462619"/>
                </a:cubicBezTo>
                <a:lnTo>
                  <a:pt x="63056" y="304348"/>
                </a:lnTo>
                <a:cubicBezTo>
                  <a:pt x="63056" y="298484"/>
                  <a:pt x="67693" y="293853"/>
                  <a:pt x="73566" y="293853"/>
                </a:cubicBezTo>
                <a:lnTo>
                  <a:pt x="294263" y="293853"/>
                </a:lnTo>
                <a:lnTo>
                  <a:pt x="294263" y="146078"/>
                </a:lnTo>
                <a:cubicBezTo>
                  <a:pt x="258716" y="141062"/>
                  <a:pt x="231206" y="110426"/>
                  <a:pt x="231206" y="73463"/>
                </a:cubicBezTo>
                <a:cubicBezTo>
                  <a:pt x="231206" y="32950"/>
                  <a:pt x="264203" y="0"/>
                  <a:pt x="304772" y="0"/>
                </a:cubicBezTo>
                <a:close/>
              </a:path>
            </a:pathLst>
          </a:custGeom>
          <a:solidFill>
            <a:schemeClr val="accent1"/>
          </a:solidFill>
          <a:ln>
            <a:noFill/>
          </a:ln>
        </p:spPr>
      </p:sp>
      <p:sp>
        <p:nvSpPr>
          <p:cNvPr id="25" name="hierarchical-structure_71585">
            <a:extLst>
              <a:ext uri="{FF2B5EF4-FFF2-40B4-BE49-F238E27FC236}">
                <a16:creationId xmlns:a16="http://schemas.microsoft.com/office/drawing/2014/main" xmlns="" id="{4F52F2A8-2A34-4060-987E-BEA5CA519C50}"/>
              </a:ext>
            </a:extLst>
          </p:cNvPr>
          <p:cNvSpPr>
            <a:spLocks noChangeAspect="1"/>
          </p:cNvSpPr>
          <p:nvPr/>
        </p:nvSpPr>
        <p:spPr bwMode="auto">
          <a:xfrm>
            <a:off x="4842005" y="3255096"/>
            <a:ext cx="498855" cy="503872"/>
          </a:xfrm>
          <a:custGeom>
            <a:avLst/>
            <a:gdLst>
              <a:gd name="connsiteX0" fmla="*/ 297449 w 601809"/>
              <a:gd name="connsiteY0" fmla="*/ 238548 h 607861"/>
              <a:gd name="connsiteX1" fmla="*/ 362898 w 601809"/>
              <a:gd name="connsiteY1" fmla="*/ 303892 h 607861"/>
              <a:gd name="connsiteX2" fmla="*/ 350230 w 601809"/>
              <a:gd name="connsiteY2" fmla="*/ 316656 h 607861"/>
              <a:gd name="connsiteX3" fmla="*/ 337446 w 601809"/>
              <a:gd name="connsiteY3" fmla="*/ 303892 h 607861"/>
              <a:gd name="connsiteX4" fmla="*/ 297449 w 601809"/>
              <a:gd name="connsiteY4" fmla="*/ 263959 h 607861"/>
              <a:gd name="connsiteX5" fmla="*/ 257452 w 601809"/>
              <a:gd name="connsiteY5" fmla="*/ 303892 h 607861"/>
              <a:gd name="connsiteX6" fmla="*/ 297449 w 601809"/>
              <a:gd name="connsiteY6" fmla="*/ 343824 h 607861"/>
              <a:gd name="connsiteX7" fmla="*/ 317858 w 601809"/>
              <a:gd name="connsiteY7" fmla="*/ 338320 h 607861"/>
              <a:gd name="connsiteX8" fmla="*/ 335217 w 601809"/>
              <a:gd name="connsiteY8" fmla="*/ 342770 h 607861"/>
              <a:gd name="connsiteX9" fmla="*/ 330877 w 601809"/>
              <a:gd name="connsiteY9" fmla="*/ 360101 h 607861"/>
              <a:gd name="connsiteX10" fmla="*/ 297449 w 601809"/>
              <a:gd name="connsiteY10" fmla="*/ 369235 h 607861"/>
              <a:gd name="connsiteX11" fmla="*/ 231999 w 601809"/>
              <a:gd name="connsiteY11" fmla="*/ 303892 h 607861"/>
              <a:gd name="connsiteX12" fmla="*/ 297449 w 601809"/>
              <a:gd name="connsiteY12" fmla="*/ 238548 h 607861"/>
              <a:gd name="connsiteX13" fmla="*/ 267178 w 601809"/>
              <a:gd name="connsiteY13" fmla="*/ 122417 h 607861"/>
              <a:gd name="connsiteX14" fmla="*/ 281844 w 601809"/>
              <a:gd name="connsiteY14" fmla="*/ 132843 h 607861"/>
              <a:gd name="connsiteX15" fmla="*/ 271402 w 601809"/>
              <a:gd name="connsiteY15" fmla="*/ 147487 h 607861"/>
              <a:gd name="connsiteX16" fmla="*/ 140703 w 601809"/>
              <a:gd name="connsiteY16" fmla="*/ 329891 h 607861"/>
              <a:gd name="connsiteX17" fmla="*/ 323494 w 601809"/>
              <a:gd name="connsiteY17" fmla="*/ 460397 h 607861"/>
              <a:gd name="connsiteX18" fmla="*/ 454075 w 601809"/>
              <a:gd name="connsiteY18" fmla="*/ 277993 h 607861"/>
              <a:gd name="connsiteX19" fmla="*/ 362093 w 601809"/>
              <a:gd name="connsiteY19" fmla="*/ 158968 h 607861"/>
              <a:gd name="connsiteX20" fmla="*/ 355640 w 601809"/>
              <a:gd name="connsiteY20" fmla="*/ 142215 h 607861"/>
              <a:gd name="connsiteX21" fmla="*/ 372418 w 601809"/>
              <a:gd name="connsiteY21" fmla="*/ 135772 h 607861"/>
              <a:gd name="connsiteX22" fmla="*/ 479182 w 601809"/>
              <a:gd name="connsiteY22" fmla="*/ 273775 h 607861"/>
              <a:gd name="connsiteX23" fmla="*/ 327600 w 601809"/>
              <a:gd name="connsiteY23" fmla="*/ 485467 h 607861"/>
              <a:gd name="connsiteX24" fmla="*/ 297330 w 601809"/>
              <a:gd name="connsiteY24" fmla="*/ 487927 h 607861"/>
              <a:gd name="connsiteX25" fmla="*/ 115596 w 601809"/>
              <a:gd name="connsiteY25" fmla="*/ 334108 h 607861"/>
              <a:gd name="connsiteX26" fmla="*/ 267178 w 601809"/>
              <a:gd name="connsiteY26" fmla="*/ 122417 h 607861"/>
              <a:gd name="connsiteX27" fmla="*/ 308547 w 601809"/>
              <a:gd name="connsiteY27" fmla="*/ 215 h 607861"/>
              <a:gd name="connsiteX28" fmla="*/ 581963 w 601809"/>
              <a:gd name="connsiteY28" fmla="*/ 195995 h 607861"/>
              <a:gd name="connsiteX29" fmla="*/ 405518 w 601809"/>
              <a:gd name="connsiteY29" fmla="*/ 587947 h 607861"/>
              <a:gd name="connsiteX30" fmla="*/ 297821 w 601809"/>
              <a:gd name="connsiteY30" fmla="*/ 607861 h 607861"/>
              <a:gd name="connsiteX31" fmla="*/ 12975 w 601809"/>
              <a:gd name="connsiteY31" fmla="*/ 411885 h 607861"/>
              <a:gd name="connsiteX32" fmla="*/ 20249 w 601809"/>
              <a:gd name="connsiteY32" fmla="*/ 395485 h 607861"/>
              <a:gd name="connsiteX33" fmla="*/ 36673 w 601809"/>
              <a:gd name="connsiteY33" fmla="*/ 402748 h 607861"/>
              <a:gd name="connsiteX34" fmla="*/ 396485 w 601809"/>
              <a:gd name="connsiteY34" fmla="*/ 564285 h 607861"/>
              <a:gd name="connsiteX35" fmla="*/ 558148 w 601809"/>
              <a:gd name="connsiteY35" fmla="*/ 205132 h 607861"/>
              <a:gd name="connsiteX36" fmla="*/ 198454 w 601809"/>
              <a:gd name="connsiteY36" fmla="*/ 43596 h 607861"/>
              <a:gd name="connsiteX37" fmla="*/ 25176 w 601809"/>
              <a:gd name="connsiteY37" fmla="*/ 242969 h 607861"/>
              <a:gd name="connsiteX38" fmla="*/ 9925 w 601809"/>
              <a:gd name="connsiteY38" fmla="*/ 252574 h 607861"/>
              <a:gd name="connsiteX39" fmla="*/ 305 w 601809"/>
              <a:gd name="connsiteY39" fmla="*/ 237463 h 607861"/>
              <a:gd name="connsiteX40" fmla="*/ 189420 w 601809"/>
              <a:gd name="connsiteY40" fmla="*/ 19816 h 607861"/>
              <a:gd name="connsiteX41" fmla="*/ 308547 w 601809"/>
              <a:gd name="connsiteY41" fmla="*/ 215 h 60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1809" h="607861">
                <a:moveTo>
                  <a:pt x="297449" y="238548"/>
                </a:moveTo>
                <a:cubicBezTo>
                  <a:pt x="333575" y="238548"/>
                  <a:pt x="362898" y="267824"/>
                  <a:pt x="362898" y="303892"/>
                </a:cubicBezTo>
                <a:cubicBezTo>
                  <a:pt x="362898" y="310918"/>
                  <a:pt x="357268" y="316656"/>
                  <a:pt x="350230" y="316656"/>
                </a:cubicBezTo>
                <a:cubicBezTo>
                  <a:pt x="343193" y="316656"/>
                  <a:pt x="337446" y="310918"/>
                  <a:pt x="337446" y="303892"/>
                </a:cubicBezTo>
                <a:cubicBezTo>
                  <a:pt x="337446" y="281876"/>
                  <a:pt x="319500" y="263959"/>
                  <a:pt x="297449" y="263959"/>
                </a:cubicBezTo>
                <a:cubicBezTo>
                  <a:pt x="275398" y="263959"/>
                  <a:pt x="257334" y="281876"/>
                  <a:pt x="257452" y="303892"/>
                </a:cubicBezTo>
                <a:cubicBezTo>
                  <a:pt x="257452" y="325907"/>
                  <a:pt x="275398" y="343824"/>
                  <a:pt x="297449" y="343824"/>
                </a:cubicBezTo>
                <a:cubicBezTo>
                  <a:pt x="304604" y="343824"/>
                  <a:pt x="311758" y="341950"/>
                  <a:pt x="317858" y="338320"/>
                </a:cubicBezTo>
                <a:cubicBezTo>
                  <a:pt x="323840" y="334690"/>
                  <a:pt x="331698" y="336680"/>
                  <a:pt x="335217" y="342770"/>
                </a:cubicBezTo>
                <a:cubicBezTo>
                  <a:pt x="338853" y="348742"/>
                  <a:pt x="336859" y="356588"/>
                  <a:pt x="330877" y="360101"/>
                </a:cubicBezTo>
                <a:cubicBezTo>
                  <a:pt x="320790" y="366073"/>
                  <a:pt x="309178" y="369235"/>
                  <a:pt x="297449" y="369235"/>
                </a:cubicBezTo>
                <a:cubicBezTo>
                  <a:pt x="261322" y="369235"/>
                  <a:pt x="231999" y="339959"/>
                  <a:pt x="231999" y="303892"/>
                </a:cubicBezTo>
                <a:cubicBezTo>
                  <a:pt x="231999" y="267824"/>
                  <a:pt x="261322" y="238548"/>
                  <a:pt x="297449" y="238548"/>
                </a:cubicBezTo>
                <a:close/>
                <a:moveTo>
                  <a:pt x="267178" y="122417"/>
                </a:moveTo>
                <a:cubicBezTo>
                  <a:pt x="274100" y="121128"/>
                  <a:pt x="280670" y="125931"/>
                  <a:pt x="281844" y="132843"/>
                </a:cubicBezTo>
                <a:cubicBezTo>
                  <a:pt x="283017" y="139755"/>
                  <a:pt x="278324" y="146315"/>
                  <a:pt x="271402" y="147487"/>
                </a:cubicBezTo>
                <a:cubicBezTo>
                  <a:pt x="185051" y="161779"/>
                  <a:pt x="126390" y="243668"/>
                  <a:pt x="140703" y="329891"/>
                </a:cubicBezTo>
                <a:cubicBezTo>
                  <a:pt x="155134" y="416114"/>
                  <a:pt x="237143" y="474689"/>
                  <a:pt x="323494" y="460397"/>
                </a:cubicBezTo>
                <a:cubicBezTo>
                  <a:pt x="409844" y="445987"/>
                  <a:pt x="468506" y="364216"/>
                  <a:pt x="454075" y="277993"/>
                </a:cubicBezTo>
                <a:cubicBezTo>
                  <a:pt x="445393" y="225275"/>
                  <a:pt x="410900" y="180758"/>
                  <a:pt x="362093" y="158968"/>
                </a:cubicBezTo>
                <a:cubicBezTo>
                  <a:pt x="355640" y="156156"/>
                  <a:pt x="352707" y="148541"/>
                  <a:pt x="355640" y="142215"/>
                </a:cubicBezTo>
                <a:cubicBezTo>
                  <a:pt x="358456" y="135772"/>
                  <a:pt x="365965" y="132843"/>
                  <a:pt x="372418" y="135772"/>
                </a:cubicBezTo>
                <a:cubicBezTo>
                  <a:pt x="429085" y="161076"/>
                  <a:pt x="469092" y="212623"/>
                  <a:pt x="479182" y="273775"/>
                </a:cubicBezTo>
                <a:cubicBezTo>
                  <a:pt x="495842" y="373822"/>
                  <a:pt x="427794" y="468831"/>
                  <a:pt x="327600" y="485467"/>
                </a:cubicBezTo>
                <a:cubicBezTo>
                  <a:pt x="317393" y="487107"/>
                  <a:pt x="307303" y="487927"/>
                  <a:pt x="297330" y="487927"/>
                </a:cubicBezTo>
                <a:cubicBezTo>
                  <a:pt x="208868" y="487927"/>
                  <a:pt x="130613" y="423963"/>
                  <a:pt x="115596" y="334108"/>
                </a:cubicBezTo>
                <a:cubicBezTo>
                  <a:pt x="99053" y="233944"/>
                  <a:pt x="166984" y="139052"/>
                  <a:pt x="267178" y="122417"/>
                </a:cubicBezTo>
                <a:close/>
                <a:moveTo>
                  <a:pt x="308547" y="215"/>
                </a:moveTo>
                <a:cubicBezTo>
                  <a:pt x="427039" y="4691"/>
                  <a:pt x="537265" y="78533"/>
                  <a:pt x="581963" y="195995"/>
                </a:cubicBezTo>
                <a:cubicBezTo>
                  <a:pt x="641560" y="352729"/>
                  <a:pt x="562371" y="528557"/>
                  <a:pt x="405518" y="587947"/>
                </a:cubicBezTo>
                <a:cubicBezTo>
                  <a:pt x="370089" y="601418"/>
                  <a:pt x="333603" y="607861"/>
                  <a:pt x="297821" y="607861"/>
                </a:cubicBezTo>
                <a:cubicBezTo>
                  <a:pt x="174990" y="607861"/>
                  <a:pt x="59081" y="533008"/>
                  <a:pt x="12975" y="411885"/>
                </a:cubicBezTo>
                <a:cubicBezTo>
                  <a:pt x="10394" y="405208"/>
                  <a:pt x="13679" y="397945"/>
                  <a:pt x="20249" y="395485"/>
                </a:cubicBezTo>
                <a:cubicBezTo>
                  <a:pt x="26936" y="392908"/>
                  <a:pt x="34210" y="396188"/>
                  <a:pt x="36673" y="402748"/>
                </a:cubicBezTo>
                <a:cubicBezTo>
                  <a:pt x="91343" y="546362"/>
                  <a:pt x="252654" y="618755"/>
                  <a:pt x="396485" y="564285"/>
                </a:cubicBezTo>
                <a:cubicBezTo>
                  <a:pt x="540198" y="509697"/>
                  <a:pt x="612817" y="348629"/>
                  <a:pt x="558148" y="205132"/>
                </a:cubicBezTo>
                <a:cubicBezTo>
                  <a:pt x="503595" y="61518"/>
                  <a:pt x="342167" y="-10992"/>
                  <a:pt x="198454" y="43596"/>
                </a:cubicBezTo>
                <a:cubicBezTo>
                  <a:pt x="110583" y="76864"/>
                  <a:pt x="45824" y="151482"/>
                  <a:pt x="25176" y="242969"/>
                </a:cubicBezTo>
                <a:cubicBezTo>
                  <a:pt x="23651" y="249880"/>
                  <a:pt x="16729" y="254097"/>
                  <a:pt x="9925" y="252574"/>
                </a:cubicBezTo>
                <a:cubicBezTo>
                  <a:pt x="3121" y="251051"/>
                  <a:pt x="-1220" y="244257"/>
                  <a:pt x="305" y="237463"/>
                </a:cubicBezTo>
                <a:cubicBezTo>
                  <a:pt x="22830" y="137542"/>
                  <a:pt x="93572" y="56130"/>
                  <a:pt x="189420" y="19816"/>
                </a:cubicBezTo>
                <a:cubicBezTo>
                  <a:pt x="228634" y="4939"/>
                  <a:pt x="269049" y="-1276"/>
                  <a:pt x="308547" y="215"/>
                </a:cubicBezTo>
                <a:close/>
              </a:path>
            </a:pathLst>
          </a:custGeom>
          <a:solidFill>
            <a:schemeClr val="accent1"/>
          </a:solidFill>
          <a:ln>
            <a:noFill/>
          </a:ln>
        </p:spPr>
        <p:txBody>
          <a:bodyPr/>
          <a:lstStyle/>
          <a:p>
            <a:endParaRPr lang="zh-CN" altLang="en-US"/>
          </a:p>
        </p:txBody>
      </p:sp>
      <p:sp>
        <p:nvSpPr>
          <p:cNvPr id="32" name="hierarchical-structure_71585">
            <a:extLst>
              <a:ext uri="{FF2B5EF4-FFF2-40B4-BE49-F238E27FC236}">
                <a16:creationId xmlns:a16="http://schemas.microsoft.com/office/drawing/2014/main" xmlns="" id="{8A595BF8-9274-4EC4-9518-6FB9E2792C13}"/>
              </a:ext>
            </a:extLst>
          </p:cNvPr>
          <p:cNvSpPr>
            <a:spLocks noChangeAspect="1"/>
          </p:cNvSpPr>
          <p:nvPr/>
        </p:nvSpPr>
        <p:spPr bwMode="auto">
          <a:xfrm>
            <a:off x="7349994" y="3255450"/>
            <a:ext cx="503872" cy="503165"/>
          </a:xfrm>
          <a:custGeom>
            <a:avLst/>
            <a:gdLst>
              <a:gd name="T0" fmla="*/ 587 w 800"/>
              <a:gd name="T1" fmla="*/ 213 h 800"/>
              <a:gd name="T2" fmla="*/ 587 w 800"/>
              <a:gd name="T3" fmla="*/ 0 h 800"/>
              <a:gd name="T4" fmla="*/ 373 w 800"/>
              <a:gd name="T5" fmla="*/ 0 h 800"/>
              <a:gd name="T6" fmla="*/ 347 w 800"/>
              <a:gd name="T7" fmla="*/ 0 h 800"/>
              <a:gd name="T8" fmla="*/ 0 w 800"/>
              <a:gd name="T9" fmla="*/ 0 h 800"/>
              <a:gd name="T10" fmla="*/ 0 w 800"/>
              <a:gd name="T11" fmla="*/ 347 h 800"/>
              <a:gd name="T12" fmla="*/ 0 w 800"/>
              <a:gd name="T13" fmla="*/ 373 h 800"/>
              <a:gd name="T14" fmla="*/ 0 w 800"/>
              <a:gd name="T15" fmla="*/ 587 h 800"/>
              <a:gd name="T16" fmla="*/ 213 w 800"/>
              <a:gd name="T17" fmla="*/ 587 h 800"/>
              <a:gd name="T18" fmla="*/ 213 w 800"/>
              <a:gd name="T19" fmla="*/ 800 h 800"/>
              <a:gd name="T20" fmla="*/ 800 w 800"/>
              <a:gd name="T21" fmla="*/ 800 h 800"/>
              <a:gd name="T22" fmla="*/ 800 w 800"/>
              <a:gd name="T23" fmla="*/ 213 h 800"/>
              <a:gd name="T24" fmla="*/ 587 w 800"/>
              <a:gd name="T25" fmla="*/ 213 h 800"/>
              <a:gd name="T26" fmla="*/ 27 w 800"/>
              <a:gd name="T27" fmla="*/ 27 h 800"/>
              <a:gd name="T28" fmla="*/ 347 w 800"/>
              <a:gd name="T29" fmla="*/ 27 h 800"/>
              <a:gd name="T30" fmla="*/ 347 w 800"/>
              <a:gd name="T31" fmla="*/ 347 h 800"/>
              <a:gd name="T32" fmla="*/ 27 w 800"/>
              <a:gd name="T33" fmla="*/ 347 h 800"/>
              <a:gd name="T34" fmla="*/ 27 w 800"/>
              <a:gd name="T35" fmla="*/ 27 h 800"/>
              <a:gd name="T36" fmla="*/ 27 w 800"/>
              <a:gd name="T37" fmla="*/ 560 h 800"/>
              <a:gd name="T38" fmla="*/ 27 w 800"/>
              <a:gd name="T39" fmla="*/ 373 h 800"/>
              <a:gd name="T40" fmla="*/ 373 w 800"/>
              <a:gd name="T41" fmla="*/ 373 h 800"/>
              <a:gd name="T42" fmla="*/ 373 w 800"/>
              <a:gd name="T43" fmla="*/ 27 h 800"/>
              <a:gd name="T44" fmla="*/ 560 w 800"/>
              <a:gd name="T45" fmla="*/ 27 h 800"/>
              <a:gd name="T46" fmla="*/ 560 w 800"/>
              <a:gd name="T47" fmla="*/ 213 h 800"/>
              <a:gd name="T48" fmla="*/ 560 w 800"/>
              <a:gd name="T49" fmla="*/ 560 h 800"/>
              <a:gd name="T50" fmla="*/ 213 w 800"/>
              <a:gd name="T51" fmla="*/ 560 h 800"/>
              <a:gd name="T52" fmla="*/ 27 w 800"/>
              <a:gd name="T53" fmla="*/ 560 h 800"/>
              <a:gd name="T54" fmla="*/ 773 w 800"/>
              <a:gd name="T55" fmla="*/ 773 h 800"/>
              <a:gd name="T56" fmla="*/ 240 w 800"/>
              <a:gd name="T57" fmla="*/ 773 h 800"/>
              <a:gd name="T58" fmla="*/ 240 w 800"/>
              <a:gd name="T59" fmla="*/ 587 h 800"/>
              <a:gd name="T60" fmla="*/ 587 w 800"/>
              <a:gd name="T61" fmla="*/ 587 h 800"/>
              <a:gd name="T62" fmla="*/ 587 w 800"/>
              <a:gd name="T63" fmla="*/ 240 h 800"/>
              <a:gd name="T64" fmla="*/ 773 w 800"/>
              <a:gd name="T65" fmla="*/ 240 h 800"/>
              <a:gd name="T66" fmla="*/ 773 w 800"/>
              <a:gd name="T67" fmla="*/ 77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0" h="800">
                <a:moveTo>
                  <a:pt x="587" y="213"/>
                </a:moveTo>
                <a:lnTo>
                  <a:pt x="587" y="0"/>
                </a:lnTo>
                <a:lnTo>
                  <a:pt x="373" y="0"/>
                </a:lnTo>
                <a:lnTo>
                  <a:pt x="347" y="0"/>
                </a:lnTo>
                <a:lnTo>
                  <a:pt x="0" y="0"/>
                </a:lnTo>
                <a:lnTo>
                  <a:pt x="0" y="347"/>
                </a:lnTo>
                <a:lnTo>
                  <a:pt x="0" y="373"/>
                </a:lnTo>
                <a:lnTo>
                  <a:pt x="0" y="587"/>
                </a:lnTo>
                <a:lnTo>
                  <a:pt x="213" y="587"/>
                </a:lnTo>
                <a:lnTo>
                  <a:pt x="213" y="800"/>
                </a:lnTo>
                <a:lnTo>
                  <a:pt x="800" y="800"/>
                </a:lnTo>
                <a:lnTo>
                  <a:pt x="800" y="213"/>
                </a:lnTo>
                <a:lnTo>
                  <a:pt x="587" y="213"/>
                </a:lnTo>
                <a:close/>
                <a:moveTo>
                  <a:pt x="27" y="27"/>
                </a:moveTo>
                <a:lnTo>
                  <a:pt x="347" y="27"/>
                </a:lnTo>
                <a:lnTo>
                  <a:pt x="347" y="347"/>
                </a:lnTo>
                <a:lnTo>
                  <a:pt x="27" y="347"/>
                </a:lnTo>
                <a:lnTo>
                  <a:pt x="27" y="27"/>
                </a:lnTo>
                <a:close/>
                <a:moveTo>
                  <a:pt x="27" y="560"/>
                </a:moveTo>
                <a:lnTo>
                  <a:pt x="27" y="373"/>
                </a:lnTo>
                <a:lnTo>
                  <a:pt x="373" y="373"/>
                </a:lnTo>
                <a:lnTo>
                  <a:pt x="373" y="27"/>
                </a:lnTo>
                <a:lnTo>
                  <a:pt x="560" y="27"/>
                </a:lnTo>
                <a:lnTo>
                  <a:pt x="560" y="213"/>
                </a:lnTo>
                <a:lnTo>
                  <a:pt x="560" y="560"/>
                </a:lnTo>
                <a:lnTo>
                  <a:pt x="213" y="560"/>
                </a:lnTo>
                <a:lnTo>
                  <a:pt x="27" y="560"/>
                </a:lnTo>
                <a:close/>
                <a:moveTo>
                  <a:pt x="773" y="773"/>
                </a:moveTo>
                <a:lnTo>
                  <a:pt x="240" y="773"/>
                </a:lnTo>
                <a:lnTo>
                  <a:pt x="240" y="587"/>
                </a:lnTo>
                <a:lnTo>
                  <a:pt x="587" y="587"/>
                </a:lnTo>
                <a:lnTo>
                  <a:pt x="587" y="240"/>
                </a:lnTo>
                <a:lnTo>
                  <a:pt x="773" y="240"/>
                </a:lnTo>
                <a:lnTo>
                  <a:pt x="773" y="773"/>
                </a:lnTo>
                <a:close/>
              </a:path>
            </a:pathLst>
          </a:custGeom>
          <a:solidFill>
            <a:schemeClr val="accent1"/>
          </a:solidFill>
          <a:ln>
            <a:noFill/>
          </a:ln>
        </p:spPr>
        <p:txBody>
          <a:bodyPr/>
          <a:lstStyle/>
          <a:p>
            <a:endParaRPr lang="zh-CN" altLang="en-US"/>
          </a:p>
        </p:txBody>
      </p:sp>
      <p:sp>
        <p:nvSpPr>
          <p:cNvPr id="33" name="hierarchical-structure_71585">
            <a:extLst>
              <a:ext uri="{FF2B5EF4-FFF2-40B4-BE49-F238E27FC236}">
                <a16:creationId xmlns:a16="http://schemas.microsoft.com/office/drawing/2014/main" xmlns="" id="{9E9EF9D0-83B8-4529-AA97-95477A2448ED}"/>
              </a:ext>
            </a:extLst>
          </p:cNvPr>
          <p:cNvSpPr>
            <a:spLocks noChangeAspect="1"/>
          </p:cNvSpPr>
          <p:nvPr/>
        </p:nvSpPr>
        <p:spPr bwMode="auto">
          <a:xfrm>
            <a:off x="9863001" y="3255096"/>
            <a:ext cx="503872" cy="503872"/>
          </a:xfrm>
          <a:custGeom>
            <a:avLst/>
            <a:gdLst>
              <a:gd name="T0" fmla="*/ 200 w 12700"/>
              <a:gd name="T1" fmla="*/ 12700 h 12700"/>
              <a:gd name="T2" fmla="*/ 0 w 12700"/>
              <a:gd name="T3" fmla="*/ 200 h 12700"/>
              <a:gd name="T4" fmla="*/ 12500 w 12700"/>
              <a:gd name="T5" fmla="*/ 0 h 12700"/>
              <a:gd name="T6" fmla="*/ 12700 w 12700"/>
              <a:gd name="T7" fmla="*/ 3200 h 12700"/>
              <a:gd name="T8" fmla="*/ 3400 w 12700"/>
              <a:gd name="T9" fmla="*/ 3400 h 12700"/>
              <a:gd name="T10" fmla="*/ 3200 w 12700"/>
              <a:gd name="T11" fmla="*/ 12700 h 12700"/>
              <a:gd name="T12" fmla="*/ 3000 w 12700"/>
              <a:gd name="T13" fmla="*/ 12300 h 12700"/>
              <a:gd name="T14" fmla="*/ 3200 w 12700"/>
              <a:gd name="T15" fmla="*/ 3000 h 12700"/>
              <a:gd name="T16" fmla="*/ 12300 w 12700"/>
              <a:gd name="T17" fmla="*/ 400 h 12700"/>
              <a:gd name="T18" fmla="*/ 400 w 12700"/>
              <a:gd name="T19" fmla="*/ 12300 h 12700"/>
              <a:gd name="T20" fmla="*/ 11230 w 12700"/>
              <a:gd name="T21" fmla="*/ 3190 h 12700"/>
              <a:gd name="T22" fmla="*/ 11330 w 12700"/>
              <a:gd name="T23" fmla="*/ 1900 h 12700"/>
              <a:gd name="T24" fmla="*/ 11430 w 12700"/>
              <a:gd name="T25" fmla="*/ 3190 h 12700"/>
              <a:gd name="T26" fmla="*/ 10160 w 12700"/>
              <a:gd name="T27" fmla="*/ 3290 h 12700"/>
              <a:gd name="T28" fmla="*/ 10060 w 12700"/>
              <a:gd name="T29" fmla="*/ 1240 h 12700"/>
              <a:gd name="T30" fmla="*/ 10260 w 12700"/>
              <a:gd name="T31" fmla="*/ 1240 h 12700"/>
              <a:gd name="T32" fmla="*/ 10160 w 12700"/>
              <a:gd name="T33" fmla="*/ 3290 h 12700"/>
              <a:gd name="T34" fmla="*/ 8900 w 12700"/>
              <a:gd name="T35" fmla="*/ 3190 h 12700"/>
              <a:gd name="T36" fmla="*/ 9000 w 12700"/>
              <a:gd name="T37" fmla="*/ 1900 h 12700"/>
              <a:gd name="T38" fmla="*/ 9100 w 12700"/>
              <a:gd name="T39" fmla="*/ 3190 h 12700"/>
              <a:gd name="T40" fmla="*/ 7830 w 12700"/>
              <a:gd name="T41" fmla="*/ 3290 h 12700"/>
              <a:gd name="T42" fmla="*/ 7730 w 12700"/>
              <a:gd name="T43" fmla="*/ 1240 h 12700"/>
              <a:gd name="T44" fmla="*/ 7930 w 12700"/>
              <a:gd name="T45" fmla="*/ 1240 h 12700"/>
              <a:gd name="T46" fmla="*/ 7830 w 12700"/>
              <a:gd name="T47" fmla="*/ 3290 h 12700"/>
              <a:gd name="T48" fmla="*/ 6560 w 12700"/>
              <a:gd name="T49" fmla="*/ 3190 h 12700"/>
              <a:gd name="T50" fmla="*/ 6660 w 12700"/>
              <a:gd name="T51" fmla="*/ 1900 h 12700"/>
              <a:gd name="T52" fmla="*/ 6760 w 12700"/>
              <a:gd name="T53" fmla="*/ 3190 h 12700"/>
              <a:gd name="T54" fmla="*/ 5490 w 12700"/>
              <a:gd name="T55" fmla="*/ 3290 h 12700"/>
              <a:gd name="T56" fmla="*/ 5390 w 12700"/>
              <a:gd name="T57" fmla="*/ 1240 h 12700"/>
              <a:gd name="T58" fmla="*/ 5590 w 12700"/>
              <a:gd name="T59" fmla="*/ 1240 h 12700"/>
              <a:gd name="T60" fmla="*/ 5490 w 12700"/>
              <a:gd name="T61" fmla="*/ 3290 h 12700"/>
              <a:gd name="T62" fmla="*/ 4220 w 12700"/>
              <a:gd name="T63" fmla="*/ 3190 h 12700"/>
              <a:gd name="T64" fmla="*/ 4320 w 12700"/>
              <a:gd name="T65" fmla="*/ 1900 h 12700"/>
              <a:gd name="T66" fmla="*/ 4420 w 12700"/>
              <a:gd name="T67" fmla="*/ 3190 h 12700"/>
              <a:gd name="T68" fmla="*/ 3170 w 12700"/>
              <a:gd name="T69" fmla="*/ 4440 h 12700"/>
              <a:gd name="T70" fmla="*/ 1870 w 12700"/>
              <a:gd name="T71" fmla="*/ 4340 h 12700"/>
              <a:gd name="T72" fmla="*/ 3160 w 12700"/>
              <a:gd name="T73" fmla="*/ 4240 h 12700"/>
              <a:gd name="T74" fmla="*/ 3170 w 12700"/>
              <a:gd name="T75" fmla="*/ 4440 h 12700"/>
              <a:gd name="T76" fmla="*/ 1220 w 12700"/>
              <a:gd name="T77" fmla="*/ 5610 h 12700"/>
              <a:gd name="T78" fmla="*/ 1220 w 12700"/>
              <a:gd name="T79" fmla="*/ 5410 h 12700"/>
              <a:gd name="T80" fmla="*/ 3270 w 12700"/>
              <a:gd name="T81" fmla="*/ 5510 h 12700"/>
              <a:gd name="T82" fmla="*/ 3170 w 12700"/>
              <a:gd name="T83" fmla="*/ 6780 h 12700"/>
              <a:gd name="T84" fmla="*/ 1870 w 12700"/>
              <a:gd name="T85" fmla="*/ 6680 h 12700"/>
              <a:gd name="T86" fmla="*/ 3160 w 12700"/>
              <a:gd name="T87" fmla="*/ 6580 h 12700"/>
              <a:gd name="T88" fmla="*/ 3170 w 12700"/>
              <a:gd name="T89" fmla="*/ 6780 h 12700"/>
              <a:gd name="T90" fmla="*/ 1220 w 12700"/>
              <a:gd name="T91" fmla="*/ 7950 h 12700"/>
              <a:gd name="T92" fmla="*/ 1220 w 12700"/>
              <a:gd name="T93" fmla="*/ 7750 h 12700"/>
              <a:gd name="T94" fmla="*/ 3270 w 12700"/>
              <a:gd name="T95" fmla="*/ 7850 h 12700"/>
              <a:gd name="T96" fmla="*/ 3170 w 12700"/>
              <a:gd name="T97" fmla="*/ 9120 h 12700"/>
              <a:gd name="T98" fmla="*/ 1870 w 12700"/>
              <a:gd name="T99" fmla="*/ 9020 h 12700"/>
              <a:gd name="T100" fmla="*/ 3160 w 12700"/>
              <a:gd name="T101" fmla="*/ 8920 h 12700"/>
              <a:gd name="T102" fmla="*/ 3170 w 12700"/>
              <a:gd name="T103" fmla="*/ 9120 h 12700"/>
              <a:gd name="T104" fmla="*/ 1220 w 12700"/>
              <a:gd name="T105" fmla="*/ 10280 h 12700"/>
              <a:gd name="T106" fmla="*/ 1220 w 12700"/>
              <a:gd name="T107" fmla="*/ 10080 h 12700"/>
              <a:gd name="T108" fmla="*/ 3270 w 12700"/>
              <a:gd name="T109" fmla="*/ 10180 h 12700"/>
              <a:gd name="T110" fmla="*/ 3170 w 12700"/>
              <a:gd name="T111" fmla="*/ 11450 h 12700"/>
              <a:gd name="T112" fmla="*/ 1870 w 12700"/>
              <a:gd name="T113" fmla="*/ 11350 h 12700"/>
              <a:gd name="T114" fmla="*/ 3160 w 12700"/>
              <a:gd name="T115" fmla="*/ 11250 h 12700"/>
              <a:gd name="T116" fmla="*/ 3170 w 12700"/>
              <a:gd name="T117" fmla="*/ 1145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00" h="12700">
                <a:moveTo>
                  <a:pt x="3200" y="12700"/>
                </a:moveTo>
                <a:lnTo>
                  <a:pt x="200" y="12700"/>
                </a:lnTo>
                <a:cubicBezTo>
                  <a:pt x="90" y="12700"/>
                  <a:pt x="0" y="12610"/>
                  <a:pt x="0" y="12500"/>
                </a:cubicBezTo>
                <a:lnTo>
                  <a:pt x="0" y="200"/>
                </a:lnTo>
                <a:cubicBezTo>
                  <a:pt x="0" y="90"/>
                  <a:pt x="90" y="0"/>
                  <a:pt x="200" y="0"/>
                </a:cubicBezTo>
                <a:lnTo>
                  <a:pt x="12500" y="0"/>
                </a:lnTo>
                <a:cubicBezTo>
                  <a:pt x="12610" y="0"/>
                  <a:pt x="12700" y="90"/>
                  <a:pt x="12700" y="200"/>
                </a:cubicBezTo>
                <a:lnTo>
                  <a:pt x="12700" y="3200"/>
                </a:lnTo>
                <a:cubicBezTo>
                  <a:pt x="12700" y="3310"/>
                  <a:pt x="12610" y="3400"/>
                  <a:pt x="12500" y="3400"/>
                </a:cubicBezTo>
                <a:lnTo>
                  <a:pt x="3400" y="3400"/>
                </a:lnTo>
                <a:lnTo>
                  <a:pt x="3400" y="12500"/>
                </a:lnTo>
                <a:cubicBezTo>
                  <a:pt x="3400" y="12610"/>
                  <a:pt x="3310" y="12700"/>
                  <a:pt x="3200" y="12700"/>
                </a:cubicBezTo>
                <a:close/>
                <a:moveTo>
                  <a:pt x="400" y="12300"/>
                </a:moveTo>
                <a:lnTo>
                  <a:pt x="3000" y="12300"/>
                </a:lnTo>
                <a:lnTo>
                  <a:pt x="3000" y="3200"/>
                </a:lnTo>
                <a:cubicBezTo>
                  <a:pt x="3000" y="3090"/>
                  <a:pt x="3090" y="3000"/>
                  <a:pt x="3200" y="3000"/>
                </a:cubicBezTo>
                <a:lnTo>
                  <a:pt x="12300" y="3000"/>
                </a:lnTo>
                <a:lnTo>
                  <a:pt x="12300" y="400"/>
                </a:lnTo>
                <a:lnTo>
                  <a:pt x="400" y="400"/>
                </a:lnTo>
                <a:lnTo>
                  <a:pt x="400" y="12300"/>
                </a:lnTo>
                <a:close/>
                <a:moveTo>
                  <a:pt x="11330" y="3290"/>
                </a:moveTo>
                <a:cubicBezTo>
                  <a:pt x="11270" y="3290"/>
                  <a:pt x="11230" y="3250"/>
                  <a:pt x="11230" y="3190"/>
                </a:cubicBezTo>
                <a:lnTo>
                  <a:pt x="11230" y="2000"/>
                </a:lnTo>
                <a:cubicBezTo>
                  <a:pt x="11230" y="1940"/>
                  <a:pt x="11270" y="1900"/>
                  <a:pt x="11330" y="1900"/>
                </a:cubicBezTo>
                <a:cubicBezTo>
                  <a:pt x="11390" y="1900"/>
                  <a:pt x="11430" y="1940"/>
                  <a:pt x="11430" y="2000"/>
                </a:cubicBezTo>
                <a:lnTo>
                  <a:pt x="11430" y="3190"/>
                </a:lnTo>
                <a:cubicBezTo>
                  <a:pt x="11430" y="3250"/>
                  <a:pt x="11390" y="3290"/>
                  <a:pt x="11330" y="3290"/>
                </a:cubicBezTo>
                <a:close/>
                <a:moveTo>
                  <a:pt x="10160" y="3290"/>
                </a:moveTo>
                <a:cubicBezTo>
                  <a:pt x="10100" y="3290"/>
                  <a:pt x="10060" y="3250"/>
                  <a:pt x="10060" y="3190"/>
                </a:cubicBezTo>
                <a:lnTo>
                  <a:pt x="10060" y="1240"/>
                </a:lnTo>
                <a:cubicBezTo>
                  <a:pt x="10060" y="1180"/>
                  <a:pt x="10100" y="1140"/>
                  <a:pt x="10160" y="1140"/>
                </a:cubicBezTo>
                <a:cubicBezTo>
                  <a:pt x="10220" y="1140"/>
                  <a:pt x="10260" y="1180"/>
                  <a:pt x="10260" y="1240"/>
                </a:cubicBezTo>
                <a:lnTo>
                  <a:pt x="10260" y="3190"/>
                </a:lnTo>
                <a:cubicBezTo>
                  <a:pt x="10260" y="3250"/>
                  <a:pt x="10220" y="3290"/>
                  <a:pt x="10160" y="3290"/>
                </a:cubicBezTo>
                <a:close/>
                <a:moveTo>
                  <a:pt x="9000" y="3290"/>
                </a:moveTo>
                <a:cubicBezTo>
                  <a:pt x="8940" y="3290"/>
                  <a:pt x="8900" y="3250"/>
                  <a:pt x="8900" y="3190"/>
                </a:cubicBezTo>
                <a:lnTo>
                  <a:pt x="8900" y="2000"/>
                </a:lnTo>
                <a:cubicBezTo>
                  <a:pt x="8900" y="1940"/>
                  <a:pt x="8940" y="1900"/>
                  <a:pt x="9000" y="1900"/>
                </a:cubicBezTo>
                <a:cubicBezTo>
                  <a:pt x="9060" y="1900"/>
                  <a:pt x="9100" y="1940"/>
                  <a:pt x="9100" y="2000"/>
                </a:cubicBezTo>
                <a:lnTo>
                  <a:pt x="9100" y="3190"/>
                </a:lnTo>
                <a:cubicBezTo>
                  <a:pt x="9100" y="3250"/>
                  <a:pt x="9050" y="3290"/>
                  <a:pt x="9000" y="3290"/>
                </a:cubicBezTo>
                <a:close/>
                <a:moveTo>
                  <a:pt x="7830" y="3290"/>
                </a:moveTo>
                <a:cubicBezTo>
                  <a:pt x="7770" y="3290"/>
                  <a:pt x="7730" y="3250"/>
                  <a:pt x="7730" y="3190"/>
                </a:cubicBezTo>
                <a:lnTo>
                  <a:pt x="7730" y="1240"/>
                </a:lnTo>
                <a:cubicBezTo>
                  <a:pt x="7730" y="1180"/>
                  <a:pt x="7770" y="1140"/>
                  <a:pt x="7830" y="1140"/>
                </a:cubicBezTo>
                <a:cubicBezTo>
                  <a:pt x="7890" y="1140"/>
                  <a:pt x="7930" y="1180"/>
                  <a:pt x="7930" y="1240"/>
                </a:cubicBezTo>
                <a:lnTo>
                  <a:pt x="7930" y="3190"/>
                </a:lnTo>
                <a:cubicBezTo>
                  <a:pt x="7930" y="3250"/>
                  <a:pt x="7880" y="3290"/>
                  <a:pt x="7830" y="3290"/>
                </a:cubicBezTo>
                <a:close/>
                <a:moveTo>
                  <a:pt x="6660" y="3290"/>
                </a:moveTo>
                <a:cubicBezTo>
                  <a:pt x="6600" y="3290"/>
                  <a:pt x="6560" y="3250"/>
                  <a:pt x="6560" y="3190"/>
                </a:cubicBezTo>
                <a:lnTo>
                  <a:pt x="6560" y="2000"/>
                </a:lnTo>
                <a:cubicBezTo>
                  <a:pt x="6560" y="1940"/>
                  <a:pt x="6600" y="1900"/>
                  <a:pt x="6660" y="1900"/>
                </a:cubicBezTo>
                <a:cubicBezTo>
                  <a:pt x="6720" y="1900"/>
                  <a:pt x="6760" y="1940"/>
                  <a:pt x="6760" y="2000"/>
                </a:cubicBezTo>
                <a:lnTo>
                  <a:pt x="6760" y="3190"/>
                </a:lnTo>
                <a:cubicBezTo>
                  <a:pt x="6760" y="3250"/>
                  <a:pt x="6710" y="3290"/>
                  <a:pt x="6660" y="3290"/>
                </a:cubicBezTo>
                <a:close/>
                <a:moveTo>
                  <a:pt x="5490" y="3290"/>
                </a:moveTo>
                <a:cubicBezTo>
                  <a:pt x="5430" y="3290"/>
                  <a:pt x="5390" y="3250"/>
                  <a:pt x="5390" y="3190"/>
                </a:cubicBezTo>
                <a:lnTo>
                  <a:pt x="5390" y="1240"/>
                </a:lnTo>
                <a:cubicBezTo>
                  <a:pt x="5390" y="1180"/>
                  <a:pt x="5430" y="1140"/>
                  <a:pt x="5490" y="1140"/>
                </a:cubicBezTo>
                <a:cubicBezTo>
                  <a:pt x="5550" y="1140"/>
                  <a:pt x="5590" y="1180"/>
                  <a:pt x="5590" y="1240"/>
                </a:cubicBezTo>
                <a:lnTo>
                  <a:pt x="5590" y="3190"/>
                </a:lnTo>
                <a:cubicBezTo>
                  <a:pt x="5590" y="3250"/>
                  <a:pt x="5550" y="3290"/>
                  <a:pt x="5490" y="3290"/>
                </a:cubicBezTo>
                <a:close/>
                <a:moveTo>
                  <a:pt x="4320" y="3290"/>
                </a:moveTo>
                <a:cubicBezTo>
                  <a:pt x="4260" y="3290"/>
                  <a:pt x="4220" y="3250"/>
                  <a:pt x="4220" y="3190"/>
                </a:cubicBezTo>
                <a:lnTo>
                  <a:pt x="4220" y="2000"/>
                </a:lnTo>
                <a:cubicBezTo>
                  <a:pt x="4220" y="1940"/>
                  <a:pt x="4260" y="1900"/>
                  <a:pt x="4320" y="1900"/>
                </a:cubicBezTo>
                <a:cubicBezTo>
                  <a:pt x="4380" y="1900"/>
                  <a:pt x="4420" y="1940"/>
                  <a:pt x="4420" y="2000"/>
                </a:cubicBezTo>
                <a:lnTo>
                  <a:pt x="4420" y="3190"/>
                </a:lnTo>
                <a:cubicBezTo>
                  <a:pt x="4420" y="3250"/>
                  <a:pt x="4380" y="3290"/>
                  <a:pt x="4320" y="3290"/>
                </a:cubicBezTo>
                <a:close/>
                <a:moveTo>
                  <a:pt x="3170" y="4440"/>
                </a:moveTo>
                <a:lnTo>
                  <a:pt x="1970" y="4440"/>
                </a:lnTo>
                <a:cubicBezTo>
                  <a:pt x="1910" y="4440"/>
                  <a:pt x="1870" y="4400"/>
                  <a:pt x="1870" y="4340"/>
                </a:cubicBezTo>
                <a:cubicBezTo>
                  <a:pt x="1870" y="4280"/>
                  <a:pt x="1910" y="4240"/>
                  <a:pt x="1970" y="4240"/>
                </a:cubicBezTo>
                <a:lnTo>
                  <a:pt x="3160" y="4240"/>
                </a:lnTo>
                <a:cubicBezTo>
                  <a:pt x="3220" y="4240"/>
                  <a:pt x="3260" y="4280"/>
                  <a:pt x="3260" y="4340"/>
                </a:cubicBezTo>
                <a:cubicBezTo>
                  <a:pt x="3270" y="4400"/>
                  <a:pt x="3220" y="4440"/>
                  <a:pt x="3170" y="4440"/>
                </a:cubicBezTo>
                <a:close/>
                <a:moveTo>
                  <a:pt x="3170" y="5610"/>
                </a:moveTo>
                <a:lnTo>
                  <a:pt x="1220" y="5610"/>
                </a:lnTo>
                <a:cubicBezTo>
                  <a:pt x="1160" y="5610"/>
                  <a:pt x="1120" y="5570"/>
                  <a:pt x="1120" y="5510"/>
                </a:cubicBezTo>
                <a:cubicBezTo>
                  <a:pt x="1120" y="5450"/>
                  <a:pt x="1160" y="5410"/>
                  <a:pt x="1220" y="5410"/>
                </a:cubicBezTo>
                <a:lnTo>
                  <a:pt x="3170" y="5410"/>
                </a:lnTo>
                <a:cubicBezTo>
                  <a:pt x="3230" y="5410"/>
                  <a:pt x="3270" y="5450"/>
                  <a:pt x="3270" y="5510"/>
                </a:cubicBezTo>
                <a:cubicBezTo>
                  <a:pt x="3270" y="5570"/>
                  <a:pt x="3220" y="5610"/>
                  <a:pt x="3170" y="5610"/>
                </a:cubicBezTo>
                <a:close/>
                <a:moveTo>
                  <a:pt x="3170" y="6780"/>
                </a:moveTo>
                <a:lnTo>
                  <a:pt x="1970" y="6780"/>
                </a:lnTo>
                <a:cubicBezTo>
                  <a:pt x="1910" y="6780"/>
                  <a:pt x="1870" y="6740"/>
                  <a:pt x="1870" y="6680"/>
                </a:cubicBezTo>
                <a:cubicBezTo>
                  <a:pt x="1870" y="6620"/>
                  <a:pt x="1910" y="6580"/>
                  <a:pt x="1970" y="6580"/>
                </a:cubicBezTo>
                <a:lnTo>
                  <a:pt x="3160" y="6580"/>
                </a:lnTo>
                <a:cubicBezTo>
                  <a:pt x="3220" y="6580"/>
                  <a:pt x="3260" y="6620"/>
                  <a:pt x="3260" y="6680"/>
                </a:cubicBezTo>
                <a:cubicBezTo>
                  <a:pt x="3270" y="6730"/>
                  <a:pt x="3220" y="6780"/>
                  <a:pt x="3170" y="6780"/>
                </a:cubicBezTo>
                <a:close/>
                <a:moveTo>
                  <a:pt x="3170" y="7950"/>
                </a:moveTo>
                <a:lnTo>
                  <a:pt x="1220" y="7950"/>
                </a:lnTo>
                <a:cubicBezTo>
                  <a:pt x="1160" y="7950"/>
                  <a:pt x="1120" y="7910"/>
                  <a:pt x="1120" y="7850"/>
                </a:cubicBezTo>
                <a:cubicBezTo>
                  <a:pt x="1120" y="7790"/>
                  <a:pt x="1160" y="7750"/>
                  <a:pt x="1220" y="7750"/>
                </a:cubicBezTo>
                <a:lnTo>
                  <a:pt x="3170" y="7750"/>
                </a:lnTo>
                <a:cubicBezTo>
                  <a:pt x="3230" y="7750"/>
                  <a:pt x="3270" y="7790"/>
                  <a:pt x="3270" y="7850"/>
                </a:cubicBezTo>
                <a:cubicBezTo>
                  <a:pt x="3270" y="7900"/>
                  <a:pt x="3220" y="7950"/>
                  <a:pt x="3170" y="7950"/>
                </a:cubicBezTo>
                <a:close/>
                <a:moveTo>
                  <a:pt x="3170" y="9120"/>
                </a:moveTo>
                <a:lnTo>
                  <a:pt x="1970" y="9120"/>
                </a:lnTo>
                <a:cubicBezTo>
                  <a:pt x="1910" y="9120"/>
                  <a:pt x="1870" y="9080"/>
                  <a:pt x="1870" y="9020"/>
                </a:cubicBezTo>
                <a:cubicBezTo>
                  <a:pt x="1870" y="8960"/>
                  <a:pt x="1910" y="8920"/>
                  <a:pt x="1970" y="8920"/>
                </a:cubicBezTo>
                <a:lnTo>
                  <a:pt x="3160" y="8920"/>
                </a:lnTo>
                <a:cubicBezTo>
                  <a:pt x="3220" y="8920"/>
                  <a:pt x="3260" y="8960"/>
                  <a:pt x="3260" y="9020"/>
                </a:cubicBezTo>
                <a:cubicBezTo>
                  <a:pt x="3270" y="9070"/>
                  <a:pt x="3220" y="9120"/>
                  <a:pt x="3170" y="9120"/>
                </a:cubicBezTo>
                <a:close/>
                <a:moveTo>
                  <a:pt x="3170" y="10280"/>
                </a:moveTo>
                <a:lnTo>
                  <a:pt x="1220" y="10280"/>
                </a:lnTo>
                <a:cubicBezTo>
                  <a:pt x="1160" y="10280"/>
                  <a:pt x="1120" y="10240"/>
                  <a:pt x="1120" y="10180"/>
                </a:cubicBezTo>
                <a:cubicBezTo>
                  <a:pt x="1120" y="10120"/>
                  <a:pt x="1160" y="10080"/>
                  <a:pt x="1220" y="10080"/>
                </a:cubicBezTo>
                <a:lnTo>
                  <a:pt x="3170" y="10080"/>
                </a:lnTo>
                <a:cubicBezTo>
                  <a:pt x="3230" y="10080"/>
                  <a:pt x="3270" y="10120"/>
                  <a:pt x="3270" y="10180"/>
                </a:cubicBezTo>
                <a:cubicBezTo>
                  <a:pt x="3270" y="10240"/>
                  <a:pt x="3220" y="10280"/>
                  <a:pt x="3170" y="10280"/>
                </a:cubicBezTo>
                <a:close/>
                <a:moveTo>
                  <a:pt x="3170" y="11450"/>
                </a:moveTo>
                <a:lnTo>
                  <a:pt x="1970" y="11450"/>
                </a:lnTo>
                <a:cubicBezTo>
                  <a:pt x="1910" y="11450"/>
                  <a:pt x="1870" y="11410"/>
                  <a:pt x="1870" y="11350"/>
                </a:cubicBezTo>
                <a:cubicBezTo>
                  <a:pt x="1870" y="11290"/>
                  <a:pt x="1910" y="11250"/>
                  <a:pt x="1970" y="11250"/>
                </a:cubicBezTo>
                <a:lnTo>
                  <a:pt x="3160" y="11250"/>
                </a:lnTo>
                <a:cubicBezTo>
                  <a:pt x="3220" y="11250"/>
                  <a:pt x="3260" y="11290"/>
                  <a:pt x="3260" y="11350"/>
                </a:cubicBezTo>
                <a:cubicBezTo>
                  <a:pt x="3270" y="11410"/>
                  <a:pt x="3220" y="11450"/>
                  <a:pt x="3170" y="11450"/>
                </a:cubicBezTo>
                <a:close/>
              </a:path>
            </a:pathLst>
          </a:custGeom>
          <a:solidFill>
            <a:schemeClr val="accent1"/>
          </a:solidFill>
          <a:ln>
            <a:noFill/>
          </a:ln>
        </p:spPr>
        <p:txBody>
          <a:bodyPr/>
          <a:lstStyle/>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694" y="1568714"/>
            <a:ext cx="2476613" cy="409650"/>
          </a:xfrm>
          <a:prstGeom prst="rect">
            <a:avLst/>
          </a:prstGeom>
          <a:noFill/>
        </p:spPr>
        <p:txBody>
          <a:bodyPr wrap="square" rtlCol="0">
            <a:noAutofit/>
          </a:bodyPr>
          <a:lstStyle/>
          <a:p>
            <a:pPr algn="ctr"/>
            <a:r>
              <a:rPr lang="en-US" altLang="zh-CN" sz="2200" dirty="0">
                <a:latin typeface="+mj-ea"/>
                <a:ea typeface="+mj-ea"/>
                <a:cs typeface="汉仪新人文宋 75W" panose="00020600040101010101" charset="-122"/>
              </a:rPr>
              <a:t>PART FOUR</a:t>
            </a:r>
          </a:p>
        </p:txBody>
      </p:sp>
      <p:sp>
        <p:nvSpPr>
          <p:cNvPr id="4" name="文本框 3"/>
          <p:cNvSpPr txBox="1"/>
          <p:nvPr/>
        </p:nvSpPr>
        <p:spPr>
          <a:xfrm>
            <a:off x="4516080" y="2490282"/>
            <a:ext cx="3159840" cy="1877437"/>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婚礼</a:t>
            </a:r>
            <a:endParaRPr lang="en-US" altLang="zh-CN" sz="5800" dirty="0">
              <a:latin typeface="+mj-ea"/>
              <a:ea typeface="+mj-ea"/>
              <a:cs typeface="汉仪新人文宋 75W" panose="00020600040101010101" charset="-122"/>
            </a:endParaRPr>
          </a:p>
          <a:p>
            <a:pPr algn="ctr"/>
            <a:r>
              <a:rPr lang="zh-CN" altLang="en-US" sz="5800" dirty="0">
                <a:latin typeface="+mj-ea"/>
                <a:ea typeface="+mj-ea"/>
                <a:cs typeface="汉仪新人文宋 75W" panose="00020600040101010101" charset="-122"/>
              </a:rPr>
              <a:t>物料设计</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2" cstate="screen"/>
          <a:srcRect/>
          <a:stretch>
            <a:fillRect/>
          </a:stretch>
        </p:blipFill>
        <p:spPr>
          <a:xfrm>
            <a:off x="7443741" y="2065925"/>
            <a:ext cx="3754841" cy="3735108"/>
          </a:xfrm>
          <a:prstGeom prst="rect">
            <a:avLst/>
          </a:prstGeom>
        </p:spPr>
      </p:pic>
      <p:pic>
        <p:nvPicPr>
          <p:cNvPr id="18" name="图片 17"/>
          <p:cNvPicPr>
            <a:picLocks noChangeAspect="1"/>
          </p:cNvPicPr>
          <p:nvPr/>
        </p:nvPicPr>
        <p:blipFill rotWithShape="1">
          <a:blip r:embed="rId3" cstate="screen"/>
          <a:srcRect/>
          <a:stretch>
            <a:fillRect/>
          </a:stretch>
        </p:blipFill>
        <p:spPr>
          <a:xfrm>
            <a:off x="7088458" y="1154865"/>
            <a:ext cx="4844462" cy="4897117"/>
          </a:xfrm>
          <a:prstGeom prst="rect">
            <a:avLst/>
          </a:prstGeom>
        </p:spPr>
      </p:pic>
      <p:pic>
        <p:nvPicPr>
          <p:cNvPr id="24" name="图片 23"/>
          <p:cNvPicPr>
            <a:picLocks noChangeAspect="1"/>
          </p:cNvPicPr>
          <p:nvPr/>
        </p:nvPicPr>
        <p:blipFill rotWithShape="1">
          <a:blip r:embed="rId4" cstate="screen"/>
          <a:srcRect/>
          <a:stretch>
            <a:fillRect/>
          </a:stretch>
        </p:blipFill>
        <p:spPr>
          <a:xfrm>
            <a:off x="710565" y="4041893"/>
            <a:ext cx="1787974" cy="1760846"/>
          </a:xfrm>
          <a:prstGeom prst="rect">
            <a:avLst/>
          </a:prstGeom>
        </p:spPr>
      </p:pic>
      <p:pic>
        <p:nvPicPr>
          <p:cNvPr id="26" name="图片 25"/>
          <p:cNvPicPr>
            <a:picLocks noChangeAspect="1"/>
          </p:cNvPicPr>
          <p:nvPr/>
        </p:nvPicPr>
        <p:blipFill rotWithShape="1">
          <a:blip r:embed="rId5" cstate="screen"/>
          <a:srcRect/>
          <a:stretch>
            <a:fillRect/>
          </a:stretch>
        </p:blipFill>
        <p:spPr>
          <a:xfrm>
            <a:off x="2962692" y="4055535"/>
            <a:ext cx="1784568" cy="1750666"/>
          </a:xfrm>
          <a:prstGeom prst="rect">
            <a:avLst/>
          </a:prstGeom>
        </p:spPr>
      </p:pic>
      <p:pic>
        <p:nvPicPr>
          <p:cNvPr id="28" name="图片 27"/>
          <p:cNvPicPr>
            <a:picLocks noChangeAspect="1"/>
          </p:cNvPicPr>
          <p:nvPr/>
        </p:nvPicPr>
        <p:blipFill>
          <a:blip r:embed="rId6"/>
          <a:stretch>
            <a:fillRect/>
          </a:stretch>
        </p:blipFill>
        <p:spPr>
          <a:xfrm>
            <a:off x="5196438" y="4041893"/>
            <a:ext cx="1766036" cy="1759139"/>
          </a:xfrm>
          <a:prstGeom prst="rect">
            <a:avLst/>
          </a:prstGeom>
        </p:spPr>
      </p:pic>
      <p:pic>
        <p:nvPicPr>
          <p:cNvPr id="5" name="图片 4" descr="卡通人物&#10;&#10;低可信度描述已自动生成"/>
          <p:cNvPicPr>
            <a:picLocks noChangeAspect="1"/>
          </p:cNvPicPr>
          <p:nvPr/>
        </p:nvPicPr>
        <p:blipFill rotWithShape="1">
          <a:blip r:embed="rId7" cstate="screen"/>
          <a:srcRect/>
          <a:stretch>
            <a:fillRect/>
          </a:stretch>
        </p:blipFill>
        <p:spPr>
          <a:xfrm rot="18000000" flipH="1">
            <a:off x="4572410" y="660376"/>
            <a:ext cx="358654" cy="499804"/>
          </a:xfrm>
          <a:prstGeom prst="rect">
            <a:avLst/>
          </a:prstGeom>
        </p:spPr>
      </p:pic>
      <p:pic>
        <p:nvPicPr>
          <p:cNvPr id="6" name="图片 5" descr="卡通人物&#10;&#10;低可信度描述已自动生成"/>
          <p:cNvPicPr>
            <a:picLocks noChangeAspect="1"/>
          </p:cNvPicPr>
          <p:nvPr/>
        </p:nvPicPr>
        <p:blipFill rotWithShape="1">
          <a:blip r:embed="rId8"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7" name="图片 6" descr="卡通人物&#10;&#10;低可信度描述已自动生成"/>
          <p:cNvPicPr>
            <a:picLocks noChangeAspect="1"/>
          </p:cNvPicPr>
          <p:nvPr/>
        </p:nvPicPr>
        <p:blipFill rotWithShape="1">
          <a:blip r:embed="rId9" cstate="screen"/>
          <a:srcRect/>
          <a:stretch>
            <a:fillRect/>
          </a:stretch>
        </p:blipFill>
        <p:spPr>
          <a:xfrm rot="3600000">
            <a:off x="728456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主背景墙示意图</a:t>
            </a:r>
          </a:p>
        </p:txBody>
      </p:sp>
      <p:grpSp>
        <p:nvGrpSpPr>
          <p:cNvPr id="19" name="组合 18"/>
          <p:cNvGrpSpPr/>
          <p:nvPr/>
        </p:nvGrpSpPr>
        <p:grpSpPr>
          <a:xfrm>
            <a:off x="695325" y="1652432"/>
            <a:ext cx="3041309" cy="657334"/>
            <a:chOff x="901380" y="2346457"/>
            <a:chExt cx="3041309" cy="657334"/>
          </a:xfrm>
        </p:grpSpPr>
        <p:sp>
          <p:nvSpPr>
            <p:cNvPr id="20" name="文本框 19"/>
            <p:cNvSpPr txBox="1"/>
            <p:nvPr/>
          </p:nvSpPr>
          <p:spPr>
            <a:xfrm>
              <a:off x="901380" y="2346457"/>
              <a:ext cx="1877437" cy="430887"/>
            </a:xfrm>
            <a:prstGeom prst="rect">
              <a:avLst/>
            </a:prstGeom>
            <a:noFill/>
          </p:spPr>
          <p:txBody>
            <a:bodyPr wrap="none" rtlCol="0">
              <a:spAutoFit/>
            </a:bodyPr>
            <a:lstStyle/>
            <a:p>
              <a:r>
                <a:rPr lang="zh-CN" altLang="en-US" sz="2200" dirty="0">
                  <a:solidFill>
                    <a:schemeClr val="tx1">
                      <a:lumMod val="85000"/>
                      <a:lumOff val="15000"/>
                    </a:schemeClr>
                  </a:solidFill>
                  <a:latin typeface="+mj-ea"/>
                  <a:ea typeface="+mj-ea"/>
                  <a:cs typeface="汉仪新人文宋 75W" panose="00020600040101010101" charset="-122"/>
                </a:rPr>
                <a:t>主背景墙布置</a:t>
              </a:r>
            </a:p>
          </p:txBody>
        </p:sp>
        <p:sp>
          <p:nvSpPr>
            <p:cNvPr id="21" name="文本框 20"/>
            <p:cNvSpPr txBox="1"/>
            <p:nvPr/>
          </p:nvSpPr>
          <p:spPr>
            <a:xfrm>
              <a:off x="901380" y="2723995"/>
              <a:ext cx="3041309" cy="279796"/>
            </a:xfrm>
            <a:prstGeom prst="rect">
              <a:avLst/>
            </a:prstGeom>
            <a:noFill/>
          </p:spPr>
          <p:txBody>
            <a:bodyPr wrap="square" rtlCol="0">
              <a:noAutofit/>
            </a:bodyPr>
            <a:lstStyle/>
            <a:p>
              <a:r>
                <a:rPr lang="en-US" altLang="zh-CN" sz="1200" dirty="0">
                  <a:solidFill>
                    <a:schemeClr val="accent1"/>
                  </a:solidFill>
                  <a:latin typeface="+mj-ea"/>
                  <a:ea typeface="+mj-ea"/>
                  <a:cs typeface="汉仪新人文宋 75W" panose="00020600040101010101" charset="-122"/>
                </a:rPr>
                <a:t>THE MAIN BACKGROUND WALL</a:t>
              </a:r>
            </a:p>
          </p:txBody>
        </p:sp>
      </p:grpSp>
      <p:sp>
        <p:nvSpPr>
          <p:cNvPr id="23" name="文本框 22"/>
          <p:cNvSpPr txBox="1"/>
          <p:nvPr/>
        </p:nvSpPr>
        <p:spPr>
          <a:xfrm>
            <a:off x="759942" y="2460857"/>
            <a:ext cx="6230138" cy="1288183"/>
          </a:xfrm>
          <a:prstGeom prst="rect">
            <a:avLst/>
          </a:prstGeom>
          <a:noFill/>
        </p:spPr>
        <p:txBody>
          <a:bodyPr wrap="square" rtlCol="0">
            <a:noAutofit/>
          </a:bodyPr>
          <a:lstStyle/>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心里一直恋着海那是我青春岁月梦的世界，梦里弥漫，心里一直恋着海那是我青春岁月梦的世界，梦里弥漫。心里一直恋着海，那是我青春岁月</a:t>
            </a:r>
          </a:p>
        </p:txBody>
      </p:sp>
      <p:pic>
        <p:nvPicPr>
          <p:cNvPr id="12" name="图片 11"/>
          <p:cNvPicPr>
            <a:picLocks noChangeAspect="1"/>
          </p:cNvPicPr>
          <p:nvPr/>
        </p:nvPicPr>
        <p:blipFill rotWithShape="1">
          <a:blip r:embed="rId10" cstate="screen"/>
          <a:srcRect/>
          <a:stretch>
            <a:fillRect/>
          </a:stretch>
        </p:blipFill>
        <p:spPr>
          <a:xfrm>
            <a:off x="552308" y="3602625"/>
            <a:ext cx="2317488" cy="2342677"/>
          </a:xfrm>
          <a:prstGeom prst="rect">
            <a:avLst/>
          </a:prstGeom>
        </p:spPr>
      </p:pic>
      <p:pic>
        <p:nvPicPr>
          <p:cNvPr id="15" name="图片 14"/>
          <p:cNvPicPr>
            <a:picLocks noChangeAspect="1"/>
          </p:cNvPicPr>
          <p:nvPr/>
        </p:nvPicPr>
        <p:blipFill rotWithShape="1">
          <a:blip r:embed="rId10" cstate="screen"/>
          <a:srcRect/>
          <a:stretch>
            <a:fillRect/>
          </a:stretch>
        </p:blipFill>
        <p:spPr>
          <a:xfrm>
            <a:off x="2786054" y="3602625"/>
            <a:ext cx="2317488" cy="2342677"/>
          </a:xfrm>
          <a:prstGeom prst="rect">
            <a:avLst/>
          </a:prstGeom>
        </p:spPr>
      </p:pic>
      <p:pic>
        <p:nvPicPr>
          <p:cNvPr id="16" name="图片 15"/>
          <p:cNvPicPr>
            <a:picLocks noChangeAspect="1"/>
          </p:cNvPicPr>
          <p:nvPr/>
        </p:nvPicPr>
        <p:blipFill rotWithShape="1">
          <a:blip r:embed="rId10" cstate="screen"/>
          <a:srcRect/>
          <a:stretch>
            <a:fillRect/>
          </a:stretch>
        </p:blipFill>
        <p:spPr>
          <a:xfrm>
            <a:off x="5019800" y="3602625"/>
            <a:ext cx="2317488" cy="2342677"/>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2" cstate="screen"/>
          <a:srcRect b="23270"/>
          <a:stretch>
            <a:fillRect/>
          </a:stretch>
        </p:blipFill>
        <p:spPr>
          <a:xfrm rot="19162388">
            <a:off x="547910" y="4606071"/>
            <a:ext cx="651413" cy="783914"/>
          </a:xfrm>
          <a:prstGeom prst="rect">
            <a:avLst/>
          </a:prstGeom>
        </p:spPr>
      </p:pic>
      <p:pic>
        <p:nvPicPr>
          <p:cNvPr id="19" name="图片 18"/>
          <p:cNvPicPr>
            <a:picLocks noChangeAspect="1"/>
          </p:cNvPicPr>
          <p:nvPr/>
        </p:nvPicPr>
        <p:blipFill rotWithShape="1">
          <a:blip r:embed="rId2" cstate="screen"/>
          <a:srcRect l="18421"/>
          <a:stretch>
            <a:fillRect/>
          </a:stretch>
        </p:blipFill>
        <p:spPr>
          <a:xfrm rot="20955265" flipH="1">
            <a:off x="695011" y="1737312"/>
            <a:ext cx="726396" cy="1396519"/>
          </a:xfrm>
          <a:prstGeom prst="rect">
            <a:avLst/>
          </a:prstGeom>
        </p:spPr>
      </p:pic>
      <p:pic>
        <p:nvPicPr>
          <p:cNvPr id="15" name="图片 14"/>
          <p:cNvPicPr>
            <a:picLocks noChangeAspect="1"/>
          </p:cNvPicPr>
          <p:nvPr/>
        </p:nvPicPr>
        <p:blipFill>
          <a:blip r:embed="rId3"/>
          <a:stretch>
            <a:fillRect/>
          </a:stretch>
        </p:blipFill>
        <p:spPr>
          <a:xfrm>
            <a:off x="6809168" y="1854114"/>
            <a:ext cx="3950550" cy="3913971"/>
          </a:xfrm>
          <a:prstGeom prst="rect">
            <a:avLst/>
          </a:prstGeom>
        </p:spPr>
      </p:pic>
      <p:sp>
        <p:nvSpPr>
          <p:cNvPr id="10" name="任意多边形: 形状 9"/>
          <p:cNvSpPr/>
          <p:nvPr/>
        </p:nvSpPr>
        <p:spPr>
          <a:xfrm>
            <a:off x="1088616" y="2251437"/>
            <a:ext cx="6583417" cy="3200400"/>
          </a:xfrm>
          <a:custGeom>
            <a:avLst/>
            <a:gdLst>
              <a:gd name="connsiteX0" fmla="*/ 0 w 6583417"/>
              <a:gd name="connsiteY0" fmla="*/ 0 h 3200400"/>
              <a:gd name="connsiteX1" fmla="*/ 6500494 w 6583417"/>
              <a:gd name="connsiteY1" fmla="*/ 0 h 3200400"/>
              <a:gd name="connsiteX2" fmla="*/ 6426055 w 6583417"/>
              <a:gd name="connsiteY2" fmla="*/ 55665 h 3200400"/>
              <a:gd name="connsiteX3" fmla="*/ 5712069 w 6583417"/>
              <a:gd name="connsiteY3" fmla="*/ 1569639 h 3200400"/>
              <a:gd name="connsiteX4" fmla="*/ 6577096 w 6583417"/>
              <a:gd name="connsiteY4" fmla="*/ 3196561 h 3200400"/>
              <a:gd name="connsiteX5" fmla="*/ 6583417 w 6583417"/>
              <a:gd name="connsiteY5" fmla="*/ 3200400 h 3200400"/>
              <a:gd name="connsiteX6" fmla="*/ 0 w 6583417"/>
              <a:gd name="connsiteY6" fmla="*/ 3200400 h 320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83417" h="3200400">
                <a:moveTo>
                  <a:pt x="0" y="0"/>
                </a:moveTo>
                <a:lnTo>
                  <a:pt x="6500494" y="0"/>
                </a:lnTo>
                <a:lnTo>
                  <a:pt x="6426055" y="55665"/>
                </a:lnTo>
                <a:cubicBezTo>
                  <a:pt x="5990006" y="415524"/>
                  <a:pt x="5712069" y="960124"/>
                  <a:pt x="5712069" y="1569639"/>
                </a:cubicBezTo>
                <a:cubicBezTo>
                  <a:pt x="5712069" y="2246879"/>
                  <a:pt x="6055201" y="2843975"/>
                  <a:pt x="6577096" y="3196561"/>
                </a:cubicBezTo>
                <a:lnTo>
                  <a:pt x="6583417" y="3200400"/>
                </a:lnTo>
                <a:lnTo>
                  <a:pt x="0" y="3200400"/>
                </a:lnTo>
                <a:close/>
              </a:path>
            </a:pathLst>
          </a:cu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bIns="144000" rtlCol="0" anchor="b">
            <a:noAutofit/>
          </a:bodyPr>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4" name="图片 3" descr="卡通人物&#10;&#10;低可信度描述已自动生成"/>
          <p:cNvPicPr>
            <a:picLocks noChangeAspect="1"/>
          </p:cNvPicPr>
          <p:nvPr/>
        </p:nvPicPr>
        <p:blipFill rotWithShape="1">
          <a:blip r:embed="rId4" cstate="screen"/>
          <a:srcRect/>
          <a:stretch>
            <a:fillRect/>
          </a:stretch>
        </p:blipFill>
        <p:spPr>
          <a:xfrm rot="18000000" flipH="1">
            <a:off x="4519070" y="660376"/>
            <a:ext cx="358654" cy="499804"/>
          </a:xfrm>
          <a:prstGeom prst="rect">
            <a:avLst/>
          </a:prstGeom>
        </p:spPr>
      </p:pic>
      <p:pic>
        <p:nvPicPr>
          <p:cNvPr id="5" name="图片 4" descr="卡通人物&#10;&#10;低可信度描述已自动生成"/>
          <p:cNvPicPr>
            <a:picLocks noChangeAspect="1"/>
          </p:cNvPicPr>
          <p:nvPr/>
        </p:nvPicPr>
        <p:blipFill rotWithShape="1">
          <a:blip r:embed="rId5"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6" name="图片 5" descr="卡通人物&#10;&#10;低可信度描述已自动生成"/>
          <p:cNvPicPr>
            <a:picLocks noChangeAspect="1"/>
          </p:cNvPicPr>
          <p:nvPr/>
        </p:nvPicPr>
        <p:blipFill rotWithShape="1">
          <a:blip r:embed="rId6" cstate="screen"/>
          <a:srcRect/>
          <a:stretch>
            <a:fillRect/>
          </a:stretch>
        </p:blipFill>
        <p:spPr>
          <a:xfrm rot="3600000">
            <a:off x="72693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鲜花通道示意图</a:t>
            </a:r>
          </a:p>
        </p:txBody>
      </p:sp>
      <p:pic>
        <p:nvPicPr>
          <p:cNvPr id="7" name="图片 6" descr="图片包含 游戏机, 链, 项链, 桌子&#10;&#10;描述已自动生成"/>
          <p:cNvPicPr>
            <a:picLocks noChangeAspect="1"/>
          </p:cNvPicPr>
          <p:nvPr/>
        </p:nvPicPr>
        <p:blipFill rotWithShape="1">
          <a:blip r:embed="rId7" cstate="screen"/>
          <a:srcRect/>
          <a:stretch>
            <a:fillRect/>
          </a:stretch>
        </p:blipFill>
        <p:spPr>
          <a:xfrm>
            <a:off x="6220464" y="1341438"/>
            <a:ext cx="5669501" cy="5020399"/>
          </a:xfrm>
          <a:prstGeom prst="rect">
            <a:avLst/>
          </a:prstGeom>
        </p:spPr>
      </p:pic>
      <p:grpSp>
        <p:nvGrpSpPr>
          <p:cNvPr id="21" name="组合 20"/>
          <p:cNvGrpSpPr/>
          <p:nvPr/>
        </p:nvGrpSpPr>
        <p:grpSpPr>
          <a:xfrm>
            <a:off x="1432282" y="2651049"/>
            <a:ext cx="3041309" cy="657334"/>
            <a:chOff x="901380" y="2346457"/>
            <a:chExt cx="3041309" cy="657334"/>
          </a:xfrm>
        </p:grpSpPr>
        <p:sp>
          <p:nvSpPr>
            <p:cNvPr id="23" name="文本框 22"/>
            <p:cNvSpPr txBox="1"/>
            <p:nvPr/>
          </p:nvSpPr>
          <p:spPr>
            <a:xfrm>
              <a:off x="901380" y="2346457"/>
              <a:ext cx="1877437" cy="430887"/>
            </a:xfrm>
            <a:prstGeom prst="rect">
              <a:avLst/>
            </a:prstGeom>
            <a:noFill/>
          </p:spPr>
          <p:txBody>
            <a:bodyPr wrap="none" rtlCol="0">
              <a:spAutoFit/>
            </a:bodyPr>
            <a:lstStyle/>
            <a:p>
              <a:r>
                <a:rPr lang="zh-CN" altLang="en-US" sz="2200" dirty="0">
                  <a:solidFill>
                    <a:schemeClr val="tx1">
                      <a:lumMod val="85000"/>
                      <a:lumOff val="15000"/>
                    </a:schemeClr>
                  </a:solidFill>
                  <a:latin typeface="+mj-ea"/>
                  <a:ea typeface="+mj-ea"/>
                  <a:cs typeface="汉仪新人文宋 75W" panose="00020600040101010101" charset="-122"/>
                </a:rPr>
                <a:t>鲜花通道布置</a:t>
              </a:r>
            </a:p>
          </p:txBody>
        </p:sp>
        <p:sp>
          <p:nvSpPr>
            <p:cNvPr id="24" name="文本框 23"/>
            <p:cNvSpPr txBox="1"/>
            <p:nvPr/>
          </p:nvSpPr>
          <p:spPr>
            <a:xfrm>
              <a:off x="901380" y="2723995"/>
              <a:ext cx="3041309" cy="279796"/>
            </a:xfrm>
            <a:prstGeom prst="rect">
              <a:avLst/>
            </a:prstGeom>
            <a:noFill/>
          </p:spPr>
          <p:txBody>
            <a:bodyPr wrap="square" rtlCol="0">
              <a:noAutofit/>
            </a:bodyPr>
            <a:lstStyle/>
            <a:p>
              <a:r>
                <a:rPr lang="en-US" altLang="zh-CN" sz="1200" dirty="0">
                  <a:solidFill>
                    <a:schemeClr val="accent1"/>
                  </a:solidFill>
                  <a:latin typeface="+mj-ea"/>
                  <a:ea typeface="+mj-ea"/>
                  <a:cs typeface="汉仪新人文宋 75W" panose="00020600040101010101" charset="-122"/>
                </a:rPr>
                <a:t>THE MAIN BACKGROUND WALL</a:t>
              </a:r>
            </a:p>
          </p:txBody>
        </p:sp>
      </p:grpSp>
      <p:sp>
        <p:nvSpPr>
          <p:cNvPr id="25" name="文本框 24"/>
          <p:cNvSpPr txBox="1"/>
          <p:nvPr/>
        </p:nvSpPr>
        <p:spPr>
          <a:xfrm>
            <a:off x="1496899" y="3459474"/>
            <a:ext cx="5010981" cy="1833886"/>
          </a:xfrm>
          <a:prstGeom prst="rect">
            <a:avLst/>
          </a:prstGeom>
          <a:noFill/>
        </p:spPr>
        <p:txBody>
          <a:bodyPr wrap="square" rtlCol="0">
            <a:noAutofit/>
          </a:bodyPr>
          <a:lstStyle/>
          <a:p>
            <a:pPr algn="just">
              <a:lnSpc>
                <a:spcPct val="120000"/>
              </a:lnSpc>
            </a:pPr>
            <a:r>
              <a:rPr lang="zh-CN" altLang="en-US" dirty="0">
                <a:solidFill>
                  <a:schemeClr val="accent1"/>
                </a:solidFill>
                <a:latin typeface="+mn-ea"/>
                <a:cs typeface="汉仪新人文宋 75W" panose="00020600040101010101" charset="-122"/>
              </a:rPr>
              <a:t>心里一直恋着海那是我青春岁月梦的世界，梦里弥漫，心里一直恋着海那是我青春岁月梦的世界梦里弥漫。心里一直恋着海，那是我的青春岁月心里一直恋着海那是我青春岁月梦的世界，梦里弥漫，心里一直恋着海</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4">
            <a:alphaModFix amt="50000"/>
          </a:blip>
          <a:srcRect b="11991"/>
          <a:stretch>
            <a:fillRect/>
          </a:stretch>
        </p:blipFill>
        <p:spPr>
          <a:xfrm>
            <a:off x="3962215" y="537428"/>
            <a:ext cx="4267570" cy="6320572"/>
          </a:xfrm>
          <a:prstGeom prst="rect">
            <a:avLst/>
          </a:prstGeom>
        </p:spPr>
      </p:pic>
      <p:pic>
        <p:nvPicPr>
          <p:cNvPr id="42" name="图片 41"/>
          <p:cNvPicPr>
            <a:picLocks noChangeAspect="1"/>
          </p:cNvPicPr>
          <p:nvPr/>
        </p:nvPicPr>
        <p:blipFill>
          <a:blip r:embed="rId5"/>
          <a:srcRect l="20725" t="758" r="45168" b="241"/>
          <a:stretch>
            <a:fillRect/>
          </a:stretch>
        </p:blipFill>
        <p:spPr>
          <a:xfrm>
            <a:off x="6938162" y="1445884"/>
            <a:ext cx="4092117" cy="4092117"/>
          </a:xfrm>
          <a:custGeom>
            <a:avLst/>
            <a:gdLst>
              <a:gd name="connsiteX0" fmla="*/ 2046059 w 4092117"/>
              <a:gd name="connsiteY0" fmla="*/ 0 h 4092117"/>
              <a:gd name="connsiteX1" fmla="*/ 4092117 w 4092117"/>
              <a:gd name="connsiteY1" fmla="*/ 2046059 h 4092117"/>
              <a:gd name="connsiteX2" fmla="*/ 2046059 w 4092117"/>
              <a:gd name="connsiteY2" fmla="*/ 4092117 h 4092117"/>
              <a:gd name="connsiteX3" fmla="*/ 0 w 4092117"/>
              <a:gd name="connsiteY3" fmla="*/ 2046059 h 4092117"/>
            </a:gdLst>
            <a:ahLst/>
            <a:cxnLst>
              <a:cxn ang="0">
                <a:pos x="connsiteX0" y="connsiteY0"/>
              </a:cxn>
              <a:cxn ang="0">
                <a:pos x="connsiteX1" y="connsiteY1"/>
              </a:cxn>
              <a:cxn ang="0">
                <a:pos x="connsiteX2" y="connsiteY2"/>
              </a:cxn>
              <a:cxn ang="0">
                <a:pos x="connsiteX3" y="connsiteY3"/>
              </a:cxn>
            </a:cxnLst>
            <a:rect l="l" t="t" r="r" b="b"/>
            <a:pathLst>
              <a:path w="4092117" h="4092117">
                <a:moveTo>
                  <a:pt x="2046059" y="0"/>
                </a:moveTo>
                <a:lnTo>
                  <a:pt x="4092117" y="2046059"/>
                </a:lnTo>
                <a:lnTo>
                  <a:pt x="2046059" y="4092117"/>
                </a:lnTo>
                <a:lnTo>
                  <a:pt x="0" y="2046059"/>
                </a:lnTo>
                <a:close/>
              </a:path>
            </a:pathLst>
          </a:custGeom>
        </p:spPr>
      </p:pic>
      <p:pic>
        <p:nvPicPr>
          <p:cNvPr id="35" name="图片 34"/>
          <p:cNvPicPr>
            <a:picLocks noChangeAspect="1"/>
          </p:cNvPicPr>
          <p:nvPr/>
        </p:nvPicPr>
        <p:blipFill>
          <a:blip r:embed="rId6"/>
          <a:srcRect l="23691" t="417" r="9508"/>
          <a:stretch>
            <a:fillRect/>
          </a:stretch>
        </p:blipFill>
        <p:spPr>
          <a:xfrm>
            <a:off x="1161723" y="1445884"/>
            <a:ext cx="4092117" cy="4092117"/>
          </a:xfrm>
          <a:custGeom>
            <a:avLst/>
            <a:gdLst>
              <a:gd name="connsiteX0" fmla="*/ 2046059 w 4092117"/>
              <a:gd name="connsiteY0" fmla="*/ 0 h 4092117"/>
              <a:gd name="connsiteX1" fmla="*/ 4092117 w 4092117"/>
              <a:gd name="connsiteY1" fmla="*/ 2046059 h 4092117"/>
              <a:gd name="connsiteX2" fmla="*/ 2046059 w 4092117"/>
              <a:gd name="connsiteY2" fmla="*/ 4092117 h 4092117"/>
              <a:gd name="connsiteX3" fmla="*/ 0 w 4092117"/>
              <a:gd name="connsiteY3" fmla="*/ 2046059 h 4092117"/>
            </a:gdLst>
            <a:ahLst/>
            <a:cxnLst>
              <a:cxn ang="0">
                <a:pos x="connsiteX0" y="connsiteY0"/>
              </a:cxn>
              <a:cxn ang="0">
                <a:pos x="connsiteX1" y="connsiteY1"/>
              </a:cxn>
              <a:cxn ang="0">
                <a:pos x="connsiteX2" y="connsiteY2"/>
              </a:cxn>
              <a:cxn ang="0">
                <a:pos x="connsiteX3" y="connsiteY3"/>
              </a:cxn>
            </a:cxnLst>
            <a:rect l="l" t="t" r="r" b="b"/>
            <a:pathLst>
              <a:path w="4092117" h="4092117">
                <a:moveTo>
                  <a:pt x="2046059" y="0"/>
                </a:moveTo>
                <a:lnTo>
                  <a:pt x="4092117" y="2046059"/>
                </a:lnTo>
                <a:lnTo>
                  <a:pt x="2046059" y="4092117"/>
                </a:lnTo>
                <a:lnTo>
                  <a:pt x="0" y="2046059"/>
                </a:lnTo>
                <a:close/>
              </a:path>
            </a:pathLst>
          </a:custGeom>
        </p:spPr>
      </p:pic>
      <p:pic>
        <p:nvPicPr>
          <p:cNvPr id="3" name="图片 2" descr="卡通人物&#10;&#10;低可信度描述已自动生成"/>
          <p:cNvPicPr>
            <a:picLocks noChangeAspect="1"/>
          </p:cNvPicPr>
          <p:nvPr/>
        </p:nvPicPr>
        <p:blipFill rotWithShape="1">
          <a:blip r:embed="rId7" cstate="screen"/>
          <a:srcRect/>
          <a:stretch>
            <a:fillRect/>
          </a:stretch>
        </p:blipFill>
        <p:spPr>
          <a:xfrm rot="18000000" flipH="1">
            <a:off x="4384450" y="660376"/>
            <a:ext cx="358654" cy="499804"/>
          </a:xfrm>
          <a:prstGeom prst="rect">
            <a:avLst/>
          </a:prstGeom>
        </p:spPr>
      </p:pic>
      <p:pic>
        <p:nvPicPr>
          <p:cNvPr id="4" name="图片 3" descr="卡通人物&#10;&#10;低可信度描述已自动生成"/>
          <p:cNvPicPr>
            <a:picLocks noChangeAspect="1"/>
          </p:cNvPicPr>
          <p:nvPr/>
        </p:nvPicPr>
        <p:blipFill rotWithShape="1">
          <a:blip r:embed="rId8"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5" name="图片 4" descr="卡通人物&#10;&#10;低可信度描述已自动生成"/>
          <p:cNvPicPr>
            <a:picLocks noChangeAspect="1"/>
          </p:cNvPicPr>
          <p:nvPr/>
        </p:nvPicPr>
        <p:blipFill rotWithShape="1">
          <a:blip r:embed="rId9" cstate="screen"/>
          <a:srcRect/>
          <a:stretch>
            <a:fillRect/>
          </a:stretch>
        </p:blipFill>
        <p:spPr>
          <a:xfrm rot="3600000">
            <a:off x="736076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捧花及胸花示意图</a:t>
            </a:r>
          </a:p>
        </p:txBody>
      </p:sp>
      <p:grpSp>
        <p:nvGrpSpPr>
          <p:cNvPr id="24" name="组合 23"/>
          <p:cNvGrpSpPr/>
          <p:nvPr/>
        </p:nvGrpSpPr>
        <p:grpSpPr>
          <a:xfrm rot="21254177">
            <a:off x="892787" y="1299963"/>
            <a:ext cx="4544558" cy="4346662"/>
            <a:chOff x="892787" y="1438863"/>
            <a:chExt cx="4544558" cy="4346662"/>
          </a:xfrm>
        </p:grpSpPr>
        <p:grpSp>
          <p:nvGrpSpPr>
            <p:cNvPr id="13" name="组合 12"/>
            <p:cNvGrpSpPr/>
            <p:nvPr/>
          </p:nvGrpSpPr>
          <p:grpSpPr>
            <a:xfrm>
              <a:off x="1015692" y="1438863"/>
              <a:ext cx="4361700" cy="4346662"/>
              <a:chOff x="1884680" y="1793747"/>
              <a:chExt cx="3241040" cy="3229865"/>
            </a:xfrm>
          </p:grpSpPr>
          <p:pic>
            <p:nvPicPr>
              <p:cNvPr id="11" name="图片 10"/>
              <p:cNvPicPr>
                <a:picLocks noChangeAspect="1"/>
              </p:cNvPicPr>
              <p:nvPr/>
            </p:nvPicPr>
            <p:blipFill rotWithShape="1">
              <a:blip r:embed="rId10"/>
              <a:srcRect l="11765" t="6859" r="11765" b="7746"/>
              <a:stretch>
                <a:fillRect/>
              </a:stretch>
            </p:blipFill>
            <p:spPr>
              <a:xfrm>
                <a:off x="2032000" y="1940559"/>
                <a:ext cx="2946400" cy="2936241"/>
              </a:xfrm>
              <a:prstGeom prst="rect">
                <a:avLst/>
              </a:prstGeom>
            </p:spPr>
          </p:pic>
          <p:pic>
            <p:nvPicPr>
              <p:cNvPr id="12" name="图片 11"/>
              <p:cNvPicPr>
                <a:picLocks noChangeAspect="1"/>
              </p:cNvPicPr>
              <p:nvPr/>
            </p:nvPicPr>
            <p:blipFill rotWithShape="1">
              <a:blip r:embed="rId10"/>
              <a:srcRect l="11765" t="6859" r="11765" b="7746"/>
              <a:stretch>
                <a:fillRect/>
              </a:stretch>
            </p:blipFill>
            <p:spPr>
              <a:xfrm rot="349715">
                <a:off x="1884680" y="1793747"/>
                <a:ext cx="3241040" cy="3229865"/>
              </a:xfrm>
              <a:prstGeom prst="rect">
                <a:avLst/>
              </a:prstGeom>
            </p:spPr>
          </p:pic>
        </p:grpSp>
        <p:pic>
          <p:nvPicPr>
            <p:cNvPr id="18" name="图片 17"/>
            <p:cNvPicPr>
              <a:picLocks noChangeAspect="1"/>
            </p:cNvPicPr>
            <p:nvPr/>
          </p:nvPicPr>
          <p:blipFill>
            <a:blip r:embed="rId11" cstate="screen"/>
            <a:stretch>
              <a:fillRect/>
            </a:stretch>
          </p:blipFill>
          <p:spPr>
            <a:xfrm rot="19908103" flipH="1">
              <a:off x="892787" y="2440776"/>
              <a:ext cx="642326" cy="1886834"/>
            </a:xfrm>
            <a:prstGeom prst="rect">
              <a:avLst/>
            </a:prstGeom>
          </p:spPr>
        </p:pic>
        <p:pic>
          <p:nvPicPr>
            <p:cNvPr id="21" name="图片 20"/>
            <p:cNvPicPr>
              <a:picLocks noChangeAspect="1"/>
            </p:cNvPicPr>
            <p:nvPr/>
          </p:nvPicPr>
          <p:blipFill rotWithShape="1">
            <a:blip r:embed="rId11" cstate="screen"/>
            <a:srcRect b="9471"/>
            <a:stretch>
              <a:fillRect/>
            </a:stretch>
          </p:blipFill>
          <p:spPr>
            <a:xfrm rot="3068653">
              <a:off x="4351803" y="3633750"/>
              <a:ext cx="593306" cy="1577779"/>
            </a:xfrm>
            <a:prstGeom prst="rect">
              <a:avLst/>
            </a:prstGeom>
          </p:spPr>
        </p:pic>
      </p:grpSp>
      <p:grpSp>
        <p:nvGrpSpPr>
          <p:cNvPr id="28" name="组合 27"/>
          <p:cNvGrpSpPr/>
          <p:nvPr/>
        </p:nvGrpSpPr>
        <p:grpSpPr>
          <a:xfrm rot="345823" flipH="1">
            <a:off x="6745344" y="1299964"/>
            <a:ext cx="4544558" cy="4346662"/>
            <a:chOff x="892787" y="1438863"/>
            <a:chExt cx="4544558" cy="4346662"/>
          </a:xfrm>
        </p:grpSpPr>
        <p:grpSp>
          <p:nvGrpSpPr>
            <p:cNvPr id="29" name="组合 28"/>
            <p:cNvGrpSpPr/>
            <p:nvPr/>
          </p:nvGrpSpPr>
          <p:grpSpPr>
            <a:xfrm>
              <a:off x="1015692" y="1438863"/>
              <a:ext cx="4361700" cy="4346662"/>
              <a:chOff x="1884680" y="1793747"/>
              <a:chExt cx="3241040" cy="3229865"/>
            </a:xfrm>
          </p:grpSpPr>
          <p:pic>
            <p:nvPicPr>
              <p:cNvPr id="32" name="图片 31"/>
              <p:cNvPicPr>
                <a:picLocks noChangeAspect="1"/>
              </p:cNvPicPr>
              <p:nvPr/>
            </p:nvPicPr>
            <p:blipFill rotWithShape="1">
              <a:blip r:embed="rId10"/>
              <a:srcRect l="11765" t="6859" r="11765" b="7746"/>
              <a:stretch>
                <a:fillRect/>
              </a:stretch>
            </p:blipFill>
            <p:spPr>
              <a:xfrm>
                <a:off x="2032000" y="1940559"/>
                <a:ext cx="2946400" cy="2936241"/>
              </a:xfrm>
              <a:prstGeom prst="rect">
                <a:avLst/>
              </a:prstGeom>
            </p:spPr>
          </p:pic>
          <p:pic>
            <p:nvPicPr>
              <p:cNvPr id="33" name="图片 32"/>
              <p:cNvPicPr>
                <a:picLocks noChangeAspect="1"/>
              </p:cNvPicPr>
              <p:nvPr/>
            </p:nvPicPr>
            <p:blipFill rotWithShape="1">
              <a:blip r:embed="rId10"/>
              <a:srcRect l="11765" t="6859" r="11765" b="7746"/>
              <a:stretch>
                <a:fillRect/>
              </a:stretch>
            </p:blipFill>
            <p:spPr>
              <a:xfrm rot="349715">
                <a:off x="1884680" y="1793747"/>
                <a:ext cx="3241040" cy="3229865"/>
              </a:xfrm>
              <a:prstGeom prst="rect">
                <a:avLst/>
              </a:prstGeom>
            </p:spPr>
          </p:pic>
        </p:grpSp>
        <p:pic>
          <p:nvPicPr>
            <p:cNvPr id="30" name="图片 29"/>
            <p:cNvPicPr>
              <a:picLocks noChangeAspect="1"/>
            </p:cNvPicPr>
            <p:nvPr/>
          </p:nvPicPr>
          <p:blipFill>
            <a:blip r:embed="rId11" cstate="screen"/>
            <a:stretch>
              <a:fillRect/>
            </a:stretch>
          </p:blipFill>
          <p:spPr>
            <a:xfrm rot="19908103" flipH="1">
              <a:off x="892787" y="2440776"/>
              <a:ext cx="642326" cy="1886834"/>
            </a:xfrm>
            <a:prstGeom prst="rect">
              <a:avLst/>
            </a:prstGeom>
          </p:spPr>
        </p:pic>
        <p:pic>
          <p:nvPicPr>
            <p:cNvPr id="31" name="图片 30"/>
            <p:cNvPicPr>
              <a:picLocks noChangeAspect="1"/>
            </p:cNvPicPr>
            <p:nvPr/>
          </p:nvPicPr>
          <p:blipFill rotWithShape="1">
            <a:blip r:embed="rId11" cstate="screen"/>
            <a:srcRect b="9471"/>
            <a:stretch>
              <a:fillRect/>
            </a:stretch>
          </p:blipFill>
          <p:spPr>
            <a:xfrm rot="3068653">
              <a:off x="4351803" y="3633750"/>
              <a:ext cx="593306" cy="1577779"/>
            </a:xfrm>
            <a:prstGeom prst="rect">
              <a:avLst/>
            </a:prstGeom>
          </p:spPr>
        </p:pic>
      </p:grpSp>
      <p:grpSp>
        <p:nvGrpSpPr>
          <p:cNvPr id="43" name="组合 42"/>
          <p:cNvGrpSpPr/>
          <p:nvPr/>
        </p:nvGrpSpPr>
        <p:grpSpPr>
          <a:xfrm>
            <a:off x="861678" y="5527815"/>
            <a:ext cx="3041309" cy="657334"/>
            <a:chOff x="901380" y="2346457"/>
            <a:chExt cx="3041309" cy="657334"/>
          </a:xfrm>
        </p:grpSpPr>
        <p:sp>
          <p:nvSpPr>
            <p:cNvPr id="44" name="文本框 43"/>
            <p:cNvSpPr txBox="1"/>
            <p:nvPr/>
          </p:nvSpPr>
          <p:spPr>
            <a:xfrm>
              <a:off x="901380" y="2346457"/>
              <a:ext cx="1595309" cy="430887"/>
            </a:xfrm>
            <a:prstGeom prst="rect">
              <a:avLst/>
            </a:prstGeom>
            <a:noFill/>
          </p:spPr>
          <p:txBody>
            <a:bodyPr wrap="none" rtlCol="0">
              <a:spAutoFit/>
            </a:bodyPr>
            <a:lstStyle/>
            <a:p>
              <a:r>
                <a:rPr lang="zh-CN" altLang="en-US" sz="2200" dirty="0">
                  <a:solidFill>
                    <a:schemeClr val="tx1">
                      <a:lumMod val="85000"/>
                      <a:lumOff val="15000"/>
                    </a:schemeClr>
                  </a:solidFill>
                  <a:latin typeface="+mj-ea"/>
                  <a:ea typeface="+mj-ea"/>
                  <a:cs typeface="汉仪新人文宋 75W" panose="00020600040101010101" charset="-122"/>
                </a:rPr>
                <a:t>捧花示意图</a:t>
              </a:r>
            </a:p>
          </p:txBody>
        </p:sp>
        <p:sp>
          <p:nvSpPr>
            <p:cNvPr id="45" name="文本框 44"/>
            <p:cNvSpPr txBox="1"/>
            <p:nvPr/>
          </p:nvSpPr>
          <p:spPr>
            <a:xfrm>
              <a:off x="901380" y="2723995"/>
              <a:ext cx="3041309" cy="279796"/>
            </a:xfrm>
            <a:prstGeom prst="rect">
              <a:avLst/>
            </a:prstGeom>
            <a:noFill/>
          </p:spPr>
          <p:txBody>
            <a:bodyPr wrap="square" rtlCol="0">
              <a:noAutofit/>
            </a:bodyPr>
            <a:lstStyle/>
            <a:p>
              <a:r>
                <a:rPr lang="en-US" altLang="zh-CN" sz="1200" dirty="0">
                  <a:solidFill>
                    <a:schemeClr val="accent1"/>
                  </a:solidFill>
                  <a:latin typeface="+mj-ea"/>
                  <a:ea typeface="+mj-ea"/>
                  <a:cs typeface="汉仪新人文宋 75W" panose="00020600040101010101" charset="-122"/>
                </a:rPr>
                <a:t>WEDDING BOUQUET</a:t>
              </a:r>
            </a:p>
          </p:txBody>
        </p:sp>
      </p:grpSp>
      <p:grpSp>
        <p:nvGrpSpPr>
          <p:cNvPr id="46" name="组合 45"/>
          <p:cNvGrpSpPr/>
          <p:nvPr/>
        </p:nvGrpSpPr>
        <p:grpSpPr>
          <a:xfrm>
            <a:off x="8289015" y="5527815"/>
            <a:ext cx="3041309" cy="657334"/>
            <a:chOff x="901380" y="2346457"/>
            <a:chExt cx="3041309" cy="657334"/>
          </a:xfrm>
        </p:grpSpPr>
        <p:sp>
          <p:nvSpPr>
            <p:cNvPr id="47" name="文本框 46"/>
            <p:cNvSpPr txBox="1"/>
            <p:nvPr/>
          </p:nvSpPr>
          <p:spPr>
            <a:xfrm>
              <a:off x="2347380" y="2346457"/>
              <a:ext cx="1595309" cy="430887"/>
            </a:xfrm>
            <a:prstGeom prst="rect">
              <a:avLst/>
            </a:prstGeom>
            <a:noFill/>
          </p:spPr>
          <p:txBody>
            <a:bodyPr wrap="none" rtlCol="0">
              <a:spAutoFit/>
            </a:bodyPr>
            <a:lstStyle/>
            <a:p>
              <a:pPr algn="r"/>
              <a:r>
                <a:rPr lang="zh-CN" altLang="en-US" sz="2200" dirty="0">
                  <a:solidFill>
                    <a:schemeClr val="tx1">
                      <a:lumMod val="85000"/>
                      <a:lumOff val="15000"/>
                    </a:schemeClr>
                  </a:solidFill>
                  <a:latin typeface="+mj-ea"/>
                  <a:ea typeface="+mj-ea"/>
                  <a:cs typeface="汉仪新人文宋 75W" panose="00020600040101010101" charset="-122"/>
                </a:rPr>
                <a:t>胸花示意图</a:t>
              </a:r>
            </a:p>
          </p:txBody>
        </p:sp>
        <p:sp>
          <p:nvSpPr>
            <p:cNvPr id="48" name="文本框 47"/>
            <p:cNvSpPr txBox="1"/>
            <p:nvPr/>
          </p:nvSpPr>
          <p:spPr>
            <a:xfrm>
              <a:off x="901380" y="2723995"/>
              <a:ext cx="3041309" cy="279796"/>
            </a:xfrm>
            <a:prstGeom prst="rect">
              <a:avLst/>
            </a:prstGeom>
            <a:noFill/>
          </p:spPr>
          <p:txBody>
            <a:bodyPr wrap="square" rtlCol="0">
              <a:noAutofit/>
            </a:bodyPr>
            <a:lstStyle/>
            <a:p>
              <a:pPr algn="r"/>
              <a:r>
                <a:rPr lang="en-US" altLang="zh-CN" sz="1200" dirty="0">
                  <a:solidFill>
                    <a:schemeClr val="accent1"/>
                  </a:solidFill>
                  <a:latin typeface="+mj-ea"/>
                  <a:ea typeface="+mj-ea"/>
                  <a:cs typeface="汉仪新人文宋 75W" panose="00020600040101010101" charset="-122"/>
                </a:rPr>
                <a:t> THE WRIST FLOWERS</a:t>
              </a:r>
            </a:p>
          </p:txBody>
        </p:sp>
      </p:grpSp>
      <p:sp>
        <p:nvSpPr>
          <p:cNvPr id="55" name="文本框 54"/>
          <p:cNvSpPr txBox="1"/>
          <p:nvPr/>
        </p:nvSpPr>
        <p:spPr>
          <a:xfrm>
            <a:off x="4895007" y="1824740"/>
            <a:ext cx="2401987" cy="128818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捧花是西式婚礼中</a:t>
            </a:r>
            <a:endParaRPr lang="en-US" altLang="zh-CN" dirty="0">
              <a:solidFill>
                <a:schemeClr val="accent1"/>
              </a:solidFill>
              <a:latin typeface="+mn-ea"/>
              <a:cs typeface="汉仪新人文宋 75W" panose="00020600040101010101" charset="-122"/>
            </a:endParaRPr>
          </a:p>
          <a:p>
            <a:pPr algn="ctr">
              <a:lnSpc>
                <a:spcPct val="120000"/>
              </a:lnSpc>
            </a:pPr>
            <a:r>
              <a:rPr lang="zh-CN" altLang="en-US" dirty="0">
                <a:solidFill>
                  <a:schemeClr val="accent1"/>
                </a:solidFill>
                <a:latin typeface="+mn-ea"/>
                <a:cs typeface="汉仪新人文宋 75W" panose="00020600040101010101" charset="-122"/>
              </a:rPr>
              <a:t>最重要的一束花</a:t>
            </a:r>
            <a:endParaRPr lang="en-US" altLang="zh-CN" dirty="0">
              <a:solidFill>
                <a:schemeClr val="accent1"/>
              </a:solidFill>
              <a:latin typeface="+mn-ea"/>
              <a:cs typeface="汉仪新人文宋 75W" panose="00020600040101010101" charset="-122"/>
            </a:endParaRPr>
          </a:p>
          <a:p>
            <a:pPr algn="ctr">
              <a:lnSpc>
                <a:spcPct val="120000"/>
              </a:lnSpc>
            </a:pPr>
            <a:r>
              <a:rPr lang="zh-CN" altLang="en-US" dirty="0">
                <a:solidFill>
                  <a:schemeClr val="accent1"/>
                </a:solidFill>
                <a:latin typeface="+mn-ea"/>
                <a:cs typeface="汉仪新人文宋 75W" panose="00020600040101010101" charset="-122"/>
              </a:rPr>
              <a:t>是爱情的守护者</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317070" y="1899785"/>
            <a:ext cx="5188457" cy="1888426"/>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3" name="图片 2" descr="卡通人物&#10;&#10;低可信度描述已自动生成"/>
          <p:cNvPicPr>
            <a:picLocks noChangeAspect="1"/>
          </p:cNvPicPr>
          <p:nvPr/>
        </p:nvPicPr>
        <p:blipFill rotWithShape="1">
          <a:blip r:embed="rId2" cstate="screen"/>
          <a:srcRect/>
          <a:stretch>
            <a:fillRect/>
          </a:stretch>
        </p:blipFill>
        <p:spPr>
          <a:xfrm rot="18000000" flipH="1">
            <a:off x="4709570" y="660376"/>
            <a:ext cx="358654" cy="499804"/>
          </a:xfrm>
          <a:prstGeom prst="rect">
            <a:avLst/>
          </a:prstGeom>
        </p:spPr>
      </p:pic>
      <p:pic>
        <p:nvPicPr>
          <p:cNvPr id="4" name="图片 3"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5" name="图片 4" descr="卡通人物&#10;&#10;低可信度描述已自动生成"/>
          <p:cNvPicPr>
            <a:picLocks noChangeAspect="1"/>
          </p:cNvPicPr>
          <p:nvPr/>
        </p:nvPicPr>
        <p:blipFill rotWithShape="1">
          <a:blip r:embed="rId4" cstate="screen"/>
          <a:srcRect/>
          <a:stretch>
            <a:fillRect/>
          </a:stretch>
        </p:blipFill>
        <p:spPr>
          <a:xfrm rot="3600000">
            <a:off x="71169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签到台示意图</a:t>
            </a:r>
          </a:p>
        </p:txBody>
      </p:sp>
      <p:pic>
        <p:nvPicPr>
          <p:cNvPr id="15" name="图片 14"/>
          <p:cNvPicPr>
            <a:picLocks noChangeAspect="1"/>
          </p:cNvPicPr>
          <p:nvPr/>
        </p:nvPicPr>
        <p:blipFill>
          <a:blip r:embed="rId5">
            <a:extLst>
              <a:ext uri="{BEBA8EAE-BF5A-486C-A8C5-ECC9F3942E4B}">
                <a14:imgProps xmlns:a14="http://schemas.microsoft.com/office/drawing/2010/main">
                  <a14:imgLayer r:embed="rId6">
                    <a14:imgEffect>
                      <a14:colorTemperature colorTemp="5900"/>
                    </a14:imgEffect>
                  </a14:imgLayer>
                </a14:imgProps>
              </a:ext>
            </a:extLst>
          </a:blip>
          <a:stretch>
            <a:fillRect/>
          </a:stretch>
        </p:blipFill>
        <p:spPr>
          <a:xfrm>
            <a:off x="706137" y="1548322"/>
            <a:ext cx="5047926" cy="4657748"/>
          </a:xfrm>
          <a:prstGeom prst="rect">
            <a:avLst/>
          </a:prstGeom>
        </p:spPr>
      </p:pic>
      <p:grpSp>
        <p:nvGrpSpPr>
          <p:cNvPr id="11" name="组合 10"/>
          <p:cNvGrpSpPr/>
          <p:nvPr/>
        </p:nvGrpSpPr>
        <p:grpSpPr>
          <a:xfrm>
            <a:off x="6434113" y="2207666"/>
            <a:ext cx="2447825" cy="1170326"/>
            <a:chOff x="6414449" y="2074605"/>
            <a:chExt cx="2447825" cy="1170326"/>
          </a:xfrm>
        </p:grpSpPr>
        <p:pic>
          <p:nvPicPr>
            <p:cNvPr id="7" name="图片 6"/>
            <p:cNvPicPr>
              <a:picLocks noChangeAspect="1"/>
            </p:cNvPicPr>
            <p:nvPr/>
          </p:nvPicPr>
          <p:blipFill rotWithShape="1">
            <a:blip r:embed="rId7" cstate="screen"/>
            <a:srcRect b="25214"/>
            <a:stretch>
              <a:fillRect/>
            </a:stretch>
          </p:blipFill>
          <p:spPr>
            <a:xfrm flipV="1">
              <a:off x="6454718" y="2074605"/>
              <a:ext cx="2407556" cy="905013"/>
            </a:xfrm>
            <a:prstGeom prst="rect">
              <a:avLst/>
            </a:prstGeom>
          </p:spPr>
        </p:pic>
        <p:grpSp>
          <p:nvGrpSpPr>
            <p:cNvPr id="8" name="组合 7"/>
            <p:cNvGrpSpPr/>
            <p:nvPr/>
          </p:nvGrpSpPr>
          <p:grpSpPr>
            <a:xfrm>
              <a:off x="6414449" y="2806213"/>
              <a:ext cx="2447825" cy="438718"/>
              <a:chOff x="2916039" y="1282337"/>
              <a:chExt cx="4336471" cy="777216"/>
            </a:xfrm>
          </p:grpSpPr>
          <p:pic>
            <p:nvPicPr>
              <p:cNvPr id="9" name="图片 8"/>
              <p:cNvPicPr>
                <a:picLocks noChangeAspect="1"/>
              </p:cNvPicPr>
              <p:nvPr/>
            </p:nvPicPr>
            <p:blipFill>
              <a:blip r:embed="rId8" cstate="screen"/>
              <a:stretch>
                <a:fillRect/>
              </a:stretch>
            </p:blipFill>
            <p:spPr>
              <a:xfrm rot="3600000">
                <a:off x="5722368" y="529411"/>
                <a:ext cx="777215" cy="2283069"/>
              </a:xfrm>
              <a:prstGeom prst="rect">
                <a:avLst/>
              </a:prstGeom>
              <a:effectLst>
                <a:outerShdw blurRad="254000" dist="127000" dir="4200000" algn="ctr" rotWithShape="0">
                  <a:prstClr val="black">
                    <a:alpha val="15000"/>
                  </a:prstClr>
                </a:outerShdw>
              </a:effectLst>
            </p:spPr>
          </p:pic>
          <p:pic>
            <p:nvPicPr>
              <p:cNvPr id="10" name="图片 9"/>
              <p:cNvPicPr>
                <a:picLocks noChangeAspect="1"/>
              </p:cNvPicPr>
              <p:nvPr/>
            </p:nvPicPr>
            <p:blipFill>
              <a:blip r:embed="rId8" cstate="screen"/>
              <a:stretch>
                <a:fillRect/>
              </a:stretch>
            </p:blipFill>
            <p:spPr>
              <a:xfrm rot="18000000" flipH="1">
                <a:off x="3668966" y="529410"/>
                <a:ext cx="777215" cy="2283069"/>
              </a:xfrm>
              <a:prstGeom prst="rect">
                <a:avLst/>
              </a:prstGeom>
              <a:effectLst>
                <a:outerShdw blurRad="254000" dist="127000" dir="4200000" algn="ctr" rotWithShape="0">
                  <a:prstClr val="black">
                    <a:alpha val="15000"/>
                  </a:prstClr>
                </a:outerShdw>
              </a:effectLst>
            </p:spPr>
          </p:pic>
        </p:grpSp>
      </p:grpSp>
      <p:sp>
        <p:nvSpPr>
          <p:cNvPr id="19" name="文本框 18"/>
          <p:cNvSpPr txBox="1"/>
          <p:nvPr/>
        </p:nvSpPr>
        <p:spPr>
          <a:xfrm>
            <a:off x="8945558" y="2421137"/>
            <a:ext cx="2251972" cy="1059083"/>
          </a:xfrm>
          <a:prstGeom prst="rect">
            <a:avLst/>
          </a:prstGeom>
          <a:noFill/>
        </p:spPr>
        <p:txBody>
          <a:bodyPr wrap="square" rtlCol="0">
            <a:noAutofit/>
          </a:bodyPr>
          <a:lstStyle/>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p>
        </p:txBody>
      </p:sp>
      <p:sp>
        <p:nvSpPr>
          <p:cNvPr id="20" name="矩形 19"/>
          <p:cNvSpPr/>
          <p:nvPr/>
        </p:nvSpPr>
        <p:spPr>
          <a:xfrm>
            <a:off x="6317070" y="4112043"/>
            <a:ext cx="5188457" cy="1888426"/>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grpSp>
        <p:nvGrpSpPr>
          <p:cNvPr id="21" name="组合 20"/>
          <p:cNvGrpSpPr/>
          <p:nvPr/>
        </p:nvGrpSpPr>
        <p:grpSpPr>
          <a:xfrm>
            <a:off x="6434113" y="4419924"/>
            <a:ext cx="2447825" cy="1170326"/>
            <a:chOff x="6414449" y="2074605"/>
            <a:chExt cx="2447825" cy="1170326"/>
          </a:xfrm>
        </p:grpSpPr>
        <p:pic>
          <p:nvPicPr>
            <p:cNvPr id="22" name="图片 21"/>
            <p:cNvPicPr>
              <a:picLocks noChangeAspect="1"/>
            </p:cNvPicPr>
            <p:nvPr/>
          </p:nvPicPr>
          <p:blipFill rotWithShape="1">
            <a:blip r:embed="rId7" cstate="screen"/>
            <a:srcRect b="25214"/>
            <a:stretch>
              <a:fillRect/>
            </a:stretch>
          </p:blipFill>
          <p:spPr>
            <a:xfrm flipV="1">
              <a:off x="6454718" y="2074605"/>
              <a:ext cx="2407556" cy="905013"/>
            </a:xfrm>
            <a:prstGeom prst="rect">
              <a:avLst/>
            </a:prstGeom>
          </p:spPr>
        </p:pic>
        <p:grpSp>
          <p:nvGrpSpPr>
            <p:cNvPr id="23" name="组合 22"/>
            <p:cNvGrpSpPr/>
            <p:nvPr/>
          </p:nvGrpSpPr>
          <p:grpSpPr>
            <a:xfrm>
              <a:off x="6414449" y="2806213"/>
              <a:ext cx="2447825" cy="438718"/>
              <a:chOff x="2916039" y="1282337"/>
              <a:chExt cx="4336471" cy="777216"/>
            </a:xfrm>
          </p:grpSpPr>
          <p:pic>
            <p:nvPicPr>
              <p:cNvPr id="24" name="图片 23"/>
              <p:cNvPicPr>
                <a:picLocks noChangeAspect="1"/>
              </p:cNvPicPr>
              <p:nvPr/>
            </p:nvPicPr>
            <p:blipFill>
              <a:blip r:embed="rId8" cstate="screen"/>
              <a:stretch>
                <a:fillRect/>
              </a:stretch>
            </p:blipFill>
            <p:spPr>
              <a:xfrm rot="3600000">
                <a:off x="5722368" y="529411"/>
                <a:ext cx="777215" cy="2283069"/>
              </a:xfrm>
              <a:prstGeom prst="rect">
                <a:avLst/>
              </a:prstGeom>
              <a:effectLst>
                <a:outerShdw blurRad="254000" dist="127000" dir="4200000" algn="ctr" rotWithShape="0">
                  <a:prstClr val="black">
                    <a:alpha val="15000"/>
                  </a:prstClr>
                </a:outerShdw>
              </a:effectLst>
            </p:spPr>
          </p:pic>
          <p:pic>
            <p:nvPicPr>
              <p:cNvPr id="25" name="图片 24"/>
              <p:cNvPicPr>
                <a:picLocks noChangeAspect="1"/>
              </p:cNvPicPr>
              <p:nvPr/>
            </p:nvPicPr>
            <p:blipFill>
              <a:blip r:embed="rId8" cstate="screen"/>
              <a:stretch>
                <a:fillRect/>
              </a:stretch>
            </p:blipFill>
            <p:spPr>
              <a:xfrm rot="18000000" flipH="1">
                <a:off x="3668966" y="529410"/>
                <a:ext cx="777215" cy="2283069"/>
              </a:xfrm>
              <a:prstGeom prst="rect">
                <a:avLst/>
              </a:prstGeom>
              <a:effectLst>
                <a:outerShdw blurRad="254000" dist="127000" dir="4200000" algn="ctr" rotWithShape="0">
                  <a:prstClr val="black">
                    <a:alpha val="15000"/>
                  </a:prstClr>
                </a:outerShdw>
              </a:effectLst>
            </p:spPr>
          </p:pic>
        </p:grpSp>
      </p:grpSp>
      <p:sp>
        <p:nvSpPr>
          <p:cNvPr id="26" name="文本框 25"/>
          <p:cNvSpPr txBox="1"/>
          <p:nvPr/>
        </p:nvSpPr>
        <p:spPr>
          <a:xfrm>
            <a:off x="8945558" y="4575874"/>
            <a:ext cx="2251972" cy="1059083"/>
          </a:xfrm>
          <a:prstGeom prst="rect">
            <a:avLst/>
          </a:prstGeom>
          <a:noFill/>
        </p:spPr>
        <p:txBody>
          <a:bodyPr wrap="square" rtlCol="0">
            <a:noAutofit/>
          </a:bodyPr>
          <a:lstStyle/>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p>
        </p:txBody>
      </p:sp>
      <p:grpSp>
        <p:nvGrpSpPr>
          <p:cNvPr id="33" name="组合 32"/>
          <p:cNvGrpSpPr/>
          <p:nvPr/>
        </p:nvGrpSpPr>
        <p:grpSpPr>
          <a:xfrm>
            <a:off x="6969428" y="2467209"/>
            <a:ext cx="1418794" cy="657334"/>
            <a:chOff x="-1374732" y="2317812"/>
            <a:chExt cx="1418794" cy="657334"/>
          </a:xfrm>
        </p:grpSpPr>
        <p:sp>
          <p:nvSpPr>
            <p:cNvPr id="28" name="文本框 27"/>
            <p:cNvSpPr txBox="1"/>
            <p:nvPr/>
          </p:nvSpPr>
          <p:spPr>
            <a:xfrm>
              <a:off x="-1039797" y="2317812"/>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迎宾</a:t>
              </a:r>
            </a:p>
          </p:txBody>
        </p:sp>
        <p:sp>
          <p:nvSpPr>
            <p:cNvPr id="29" name="文本框 28"/>
            <p:cNvSpPr txBox="1"/>
            <p:nvPr/>
          </p:nvSpPr>
          <p:spPr>
            <a:xfrm>
              <a:off x="-1374732" y="2695350"/>
              <a:ext cx="1418794"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WELCOME</a:t>
              </a:r>
            </a:p>
          </p:txBody>
        </p:sp>
      </p:grpSp>
      <p:grpSp>
        <p:nvGrpSpPr>
          <p:cNvPr id="32" name="组合 31"/>
          <p:cNvGrpSpPr/>
          <p:nvPr/>
        </p:nvGrpSpPr>
        <p:grpSpPr>
          <a:xfrm>
            <a:off x="6969428" y="4681302"/>
            <a:ext cx="1418794" cy="657334"/>
            <a:chOff x="-1374732" y="3831054"/>
            <a:chExt cx="1418794" cy="657334"/>
          </a:xfrm>
        </p:grpSpPr>
        <p:sp>
          <p:nvSpPr>
            <p:cNvPr id="30" name="文本框 29"/>
            <p:cNvSpPr txBox="1"/>
            <p:nvPr/>
          </p:nvSpPr>
          <p:spPr>
            <a:xfrm>
              <a:off x="-1039796" y="3831054"/>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合影</a:t>
              </a:r>
            </a:p>
          </p:txBody>
        </p:sp>
        <p:sp>
          <p:nvSpPr>
            <p:cNvPr id="31" name="文本框 30"/>
            <p:cNvSpPr txBox="1"/>
            <p:nvPr/>
          </p:nvSpPr>
          <p:spPr>
            <a:xfrm>
              <a:off x="-1374732" y="4208592"/>
              <a:ext cx="1418794"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GROUP PHOTO</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5368" y="2662828"/>
            <a:ext cx="6481262" cy="984885"/>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执子之手  与子偕老</a:t>
            </a:r>
          </a:p>
        </p:txBody>
      </p:sp>
      <p:sp>
        <p:nvSpPr>
          <p:cNvPr id="9" name="文本框 8"/>
          <p:cNvSpPr txBox="1"/>
          <p:nvPr/>
        </p:nvSpPr>
        <p:spPr>
          <a:xfrm>
            <a:off x="1393536" y="2369994"/>
            <a:ext cx="9404929" cy="338554"/>
          </a:xfrm>
          <a:prstGeom prst="rect">
            <a:avLst/>
          </a:prstGeom>
          <a:noFill/>
        </p:spPr>
        <p:txBody>
          <a:bodyPr wrap="square" rtlCol="0">
            <a:noAutofit/>
          </a:bodyPr>
          <a:lstStyle/>
          <a:p>
            <a:pPr algn="dist"/>
            <a:r>
              <a:rPr lang="en-US" altLang="zh-CN" sz="1600" dirty="0">
                <a:latin typeface="+mj-ea"/>
                <a:ea typeface="+mj-ea"/>
                <a:cs typeface="汉仪新人文宋 75W" panose="00020600040101010101" charset="-122"/>
              </a:rPr>
              <a:t>HOLD YOUR HAND AND GROW OLD TOGETHER WITH YOU</a:t>
            </a:r>
            <a:endParaRPr lang="zh-CN" altLang="en-US" sz="1600" dirty="0">
              <a:latin typeface="+mj-ea"/>
              <a:ea typeface="+mj-ea"/>
              <a:cs typeface="汉仪新人文宋 75W" panose="00020600040101010101" charset="-122"/>
            </a:endParaRPr>
          </a:p>
        </p:txBody>
      </p:sp>
      <p:sp>
        <p:nvSpPr>
          <p:cNvPr id="16" name="矩形: 圆角 15"/>
          <p:cNvSpPr/>
          <p:nvPr/>
        </p:nvSpPr>
        <p:spPr>
          <a:xfrm>
            <a:off x="3691382" y="5355659"/>
            <a:ext cx="2074829" cy="500450"/>
          </a:xfrm>
          <a:prstGeom prst="roundRect">
            <a:avLst>
              <a:gd name="adj" fmla="val 50000"/>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50" dirty="0">
                <a:solidFill>
                  <a:schemeClr val="bg1"/>
                </a:solidFill>
                <a:latin typeface="+mn-ea"/>
                <a:cs typeface="汉仪新人文宋 75W" panose="00020600040101010101" charset="-122"/>
              </a:rPr>
              <a:t>策划人：</a:t>
            </a:r>
            <a:r>
              <a:rPr lang="en-US" altLang="zh-CN" sz="2000" spc="50" dirty="0">
                <a:solidFill>
                  <a:schemeClr val="bg1"/>
                </a:solidFill>
                <a:latin typeface="+mn-ea"/>
                <a:cs typeface="汉仪新人文宋 75W" panose="00020600040101010101" charset="-122"/>
              </a:rPr>
              <a:t>XXX</a:t>
            </a:r>
          </a:p>
        </p:txBody>
      </p:sp>
      <p:sp>
        <p:nvSpPr>
          <p:cNvPr id="17" name="矩形: 圆角 16"/>
          <p:cNvSpPr/>
          <p:nvPr/>
        </p:nvSpPr>
        <p:spPr>
          <a:xfrm>
            <a:off x="6425789" y="5355659"/>
            <a:ext cx="2074829" cy="500450"/>
          </a:xfrm>
          <a:prstGeom prst="roundRect">
            <a:avLst>
              <a:gd name="adj" fmla="val 50000"/>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50" dirty="0">
                <a:solidFill>
                  <a:schemeClr val="bg1"/>
                </a:solidFill>
                <a:latin typeface="+mn-ea"/>
                <a:cs typeface="汉仪新人文宋 75W" panose="00020600040101010101" charset="-122"/>
              </a:rPr>
              <a:t>日期：</a:t>
            </a:r>
            <a:r>
              <a:rPr lang="en-US" altLang="zh-CN" sz="2000" spc="50" dirty="0">
                <a:solidFill>
                  <a:schemeClr val="bg1"/>
                </a:solidFill>
                <a:latin typeface="+mn-ea"/>
                <a:cs typeface="汉仪新人文宋 75W" panose="00020600040101010101" charset="-122"/>
              </a:rPr>
              <a:t>XXX</a:t>
            </a:r>
          </a:p>
        </p:txBody>
      </p:sp>
      <p:pic>
        <p:nvPicPr>
          <p:cNvPr id="36" name="图片 35" descr="图片包含 游戏机, 链, 项链, 桌子&#10;&#10;描述已自动生成"/>
          <p:cNvPicPr>
            <a:picLocks noChangeAspect="1"/>
          </p:cNvPicPr>
          <p:nvPr/>
        </p:nvPicPr>
        <p:blipFill rotWithShape="1">
          <a:blip r:embed="rId2" cstate="screen"/>
          <a:srcRect/>
          <a:stretch>
            <a:fillRect/>
          </a:stretch>
        </p:blipFill>
        <p:spPr>
          <a:xfrm>
            <a:off x="4091940" y="0"/>
            <a:ext cx="4008120" cy="189755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6680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b="1" spc="133" dirty="0" smtClean="0">
                <a:solidFill>
                  <a:schemeClr val="accent2"/>
                </a:solidFill>
                <a:latin typeface="微软雅黑" panose="020B0503020204020204" pitchFamily="34" charset="-122"/>
                <a:ea typeface="微软雅黑" panose="020B0503020204020204" pitchFamily="34" charset="-122"/>
              </a:rPr>
              <a:t>小云朵</a:t>
            </a:r>
            <a:r>
              <a:rPr lang="en-US" altLang="zh-CN" sz="1400" b="1" spc="133" dirty="0" smtClean="0">
                <a:solidFill>
                  <a:schemeClr val="accent2"/>
                </a:solidFill>
                <a:latin typeface="微软雅黑" panose="020B0503020204020204" pitchFamily="34" charset="-122"/>
                <a:ea typeface="微软雅黑" panose="020B0503020204020204" pitchFamily="34" charset="-122"/>
              </a:rPr>
              <a:t>PPT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210209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694" y="1568714"/>
            <a:ext cx="2476613" cy="409650"/>
          </a:xfrm>
          <a:prstGeom prst="rect">
            <a:avLst/>
          </a:prstGeom>
          <a:noFill/>
        </p:spPr>
        <p:txBody>
          <a:bodyPr wrap="square" rtlCol="0">
            <a:noAutofit/>
          </a:bodyPr>
          <a:lstStyle/>
          <a:p>
            <a:pPr algn="ctr"/>
            <a:r>
              <a:rPr lang="en-US" altLang="zh-CN" sz="2200" dirty="0">
                <a:latin typeface="+mj-ea"/>
                <a:ea typeface="+mj-ea"/>
                <a:cs typeface="汉仪新人文宋 75W" panose="00020600040101010101" charset="-122"/>
              </a:rPr>
              <a:t>PART ONE</a:t>
            </a:r>
          </a:p>
        </p:txBody>
      </p:sp>
      <p:sp>
        <p:nvSpPr>
          <p:cNvPr id="4" name="文本框 3"/>
          <p:cNvSpPr txBox="1"/>
          <p:nvPr/>
        </p:nvSpPr>
        <p:spPr>
          <a:xfrm>
            <a:off x="4516080" y="2490282"/>
            <a:ext cx="3159840" cy="1877437"/>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婚礼</a:t>
            </a:r>
            <a:endParaRPr lang="en-US" altLang="zh-CN" sz="5800" dirty="0">
              <a:latin typeface="+mj-ea"/>
              <a:ea typeface="+mj-ea"/>
              <a:cs typeface="汉仪新人文宋 75W" panose="00020600040101010101" charset="-122"/>
            </a:endParaRPr>
          </a:p>
          <a:p>
            <a:pPr algn="ctr"/>
            <a:r>
              <a:rPr lang="zh-CN" altLang="en-US" sz="5800" dirty="0">
                <a:latin typeface="+mj-ea"/>
                <a:ea typeface="+mj-ea"/>
                <a:cs typeface="汉仪新人文宋 75W" panose="00020600040101010101" charset="-122"/>
              </a:rPr>
              <a:t>流程规划</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卡通人物&#10;&#10;低可信度描述已自动生成"/>
          <p:cNvPicPr>
            <a:picLocks noChangeAspect="1"/>
          </p:cNvPicPr>
          <p:nvPr/>
        </p:nvPicPr>
        <p:blipFill rotWithShape="1">
          <a:blip r:embed="rId2" cstate="screen"/>
          <a:srcRect/>
          <a:stretch>
            <a:fillRect/>
          </a:stretch>
        </p:blipFill>
        <p:spPr>
          <a:xfrm rot="18000000" flipH="1">
            <a:off x="4709570" y="660376"/>
            <a:ext cx="358654" cy="499804"/>
          </a:xfrm>
          <a:prstGeom prst="rect">
            <a:avLst/>
          </a:prstGeom>
        </p:spPr>
      </p:pic>
      <p:pic>
        <p:nvPicPr>
          <p:cNvPr id="6" name="图片 5"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7" name="图片 6" descr="卡通人物&#10;&#10;低可信度描述已自动生成"/>
          <p:cNvPicPr>
            <a:picLocks noChangeAspect="1"/>
          </p:cNvPicPr>
          <p:nvPr/>
        </p:nvPicPr>
        <p:blipFill rotWithShape="1">
          <a:blip r:embed="rId4" cstate="screen"/>
          <a:srcRect/>
          <a:stretch>
            <a:fillRect/>
          </a:stretch>
        </p:blipFill>
        <p:spPr>
          <a:xfrm rot="3600000">
            <a:off x="7116921" y="375973"/>
            <a:ext cx="445139" cy="620326"/>
          </a:xfrm>
          <a:prstGeom prst="rect">
            <a:avLst/>
          </a:prstGeom>
        </p:spPr>
      </p:pic>
      <p:sp>
        <p:nvSpPr>
          <p:cNvPr id="3" name="文本占位符 2"/>
          <p:cNvSpPr>
            <a:spLocks noGrp="1"/>
          </p:cNvSpPr>
          <p:nvPr>
            <p:ph type="body" sz="quarter" idx="10"/>
          </p:nvPr>
        </p:nvSpPr>
        <p:spPr/>
        <p:txBody>
          <a:bodyPr/>
          <a:lstStyle/>
          <a:p>
            <a:r>
              <a:rPr lang="zh-CN" altLang="en-US" dirty="0"/>
              <a:t>婚礼具体流程</a:t>
            </a:r>
          </a:p>
        </p:txBody>
      </p:sp>
      <p:pic>
        <p:nvPicPr>
          <p:cNvPr id="13" name="图片 12" descr="图片包含 游戏机, 链, 项链, 桌子&#10;&#10;描述已自动生成"/>
          <p:cNvPicPr>
            <a:picLocks noChangeAspect="1"/>
          </p:cNvPicPr>
          <p:nvPr/>
        </p:nvPicPr>
        <p:blipFill rotWithShape="1">
          <a:blip r:embed="rId5" cstate="screen"/>
          <a:srcRect/>
          <a:stretch>
            <a:fillRect/>
          </a:stretch>
        </p:blipFill>
        <p:spPr>
          <a:xfrm>
            <a:off x="538759" y="4155017"/>
            <a:ext cx="2425805" cy="2282839"/>
          </a:xfrm>
          <a:prstGeom prst="rect">
            <a:avLst/>
          </a:prstGeom>
        </p:spPr>
      </p:pic>
      <p:pic>
        <p:nvPicPr>
          <p:cNvPr id="14" name="图片 13" descr="图片包含 游戏机, 链, 项链, 桌子&#10;&#10;描述已自动生成"/>
          <p:cNvPicPr>
            <a:picLocks noChangeAspect="1"/>
          </p:cNvPicPr>
          <p:nvPr/>
        </p:nvPicPr>
        <p:blipFill rotWithShape="1">
          <a:blip r:embed="rId5" cstate="screen"/>
          <a:srcRect/>
          <a:stretch>
            <a:fillRect/>
          </a:stretch>
        </p:blipFill>
        <p:spPr>
          <a:xfrm>
            <a:off x="3434985" y="4155017"/>
            <a:ext cx="2425805" cy="2282839"/>
          </a:xfrm>
          <a:prstGeom prst="rect">
            <a:avLst/>
          </a:prstGeom>
        </p:spPr>
      </p:pic>
      <p:pic>
        <p:nvPicPr>
          <p:cNvPr id="15" name="图片 14" descr="图片包含 游戏机, 链, 项链, 桌子&#10;&#10;描述已自动生成"/>
          <p:cNvPicPr>
            <a:picLocks noChangeAspect="1"/>
          </p:cNvPicPr>
          <p:nvPr/>
        </p:nvPicPr>
        <p:blipFill rotWithShape="1">
          <a:blip r:embed="rId5" cstate="screen"/>
          <a:srcRect/>
          <a:stretch>
            <a:fillRect/>
          </a:stretch>
        </p:blipFill>
        <p:spPr>
          <a:xfrm>
            <a:off x="6331211" y="4155017"/>
            <a:ext cx="2425805" cy="2282839"/>
          </a:xfrm>
          <a:prstGeom prst="rect">
            <a:avLst/>
          </a:prstGeom>
        </p:spPr>
      </p:pic>
      <p:pic>
        <p:nvPicPr>
          <p:cNvPr id="16" name="图片 15" descr="图片包含 游戏机, 链, 项链, 桌子&#10;&#10;描述已自动生成"/>
          <p:cNvPicPr>
            <a:picLocks noChangeAspect="1"/>
          </p:cNvPicPr>
          <p:nvPr/>
        </p:nvPicPr>
        <p:blipFill rotWithShape="1">
          <a:blip r:embed="rId5" cstate="screen"/>
          <a:srcRect/>
          <a:stretch>
            <a:fillRect/>
          </a:stretch>
        </p:blipFill>
        <p:spPr>
          <a:xfrm>
            <a:off x="9227436" y="4155017"/>
            <a:ext cx="2425805" cy="2282839"/>
          </a:xfrm>
          <a:prstGeom prst="rect">
            <a:avLst/>
          </a:prstGeom>
        </p:spPr>
      </p:pic>
      <p:grpSp>
        <p:nvGrpSpPr>
          <p:cNvPr id="4" name="组合 3"/>
          <p:cNvGrpSpPr/>
          <p:nvPr/>
        </p:nvGrpSpPr>
        <p:grpSpPr>
          <a:xfrm>
            <a:off x="1986872" y="1530099"/>
            <a:ext cx="8218257" cy="2282839"/>
            <a:chOff x="538759" y="1455580"/>
            <a:chExt cx="8218257" cy="2282839"/>
          </a:xfrm>
        </p:grpSpPr>
        <p:pic>
          <p:nvPicPr>
            <p:cNvPr id="8" name="图片 7" descr="图片包含 游戏机, 链, 项链, 桌子&#10;&#10;描述已自动生成"/>
            <p:cNvPicPr>
              <a:picLocks noChangeAspect="1"/>
            </p:cNvPicPr>
            <p:nvPr/>
          </p:nvPicPr>
          <p:blipFill rotWithShape="1">
            <a:blip r:embed="rId5" cstate="screen"/>
            <a:srcRect/>
            <a:stretch>
              <a:fillRect/>
            </a:stretch>
          </p:blipFill>
          <p:spPr>
            <a:xfrm>
              <a:off x="538759" y="1455580"/>
              <a:ext cx="2425805" cy="2282839"/>
            </a:xfrm>
            <a:prstGeom prst="rect">
              <a:avLst/>
            </a:prstGeom>
          </p:spPr>
        </p:pic>
        <p:pic>
          <p:nvPicPr>
            <p:cNvPr id="10" name="图片 9" descr="图片包含 游戏机, 链, 项链, 桌子&#10;&#10;描述已自动生成"/>
            <p:cNvPicPr>
              <a:picLocks noChangeAspect="1"/>
            </p:cNvPicPr>
            <p:nvPr/>
          </p:nvPicPr>
          <p:blipFill rotWithShape="1">
            <a:blip r:embed="rId5" cstate="screen"/>
            <a:srcRect/>
            <a:stretch>
              <a:fillRect/>
            </a:stretch>
          </p:blipFill>
          <p:spPr>
            <a:xfrm>
              <a:off x="3434985" y="1455580"/>
              <a:ext cx="2425805" cy="2282839"/>
            </a:xfrm>
            <a:prstGeom prst="rect">
              <a:avLst/>
            </a:prstGeom>
          </p:spPr>
        </p:pic>
        <p:pic>
          <p:nvPicPr>
            <p:cNvPr id="11" name="图片 10" descr="图片包含 游戏机, 链, 项链, 桌子&#10;&#10;描述已自动生成"/>
            <p:cNvPicPr>
              <a:picLocks noChangeAspect="1"/>
            </p:cNvPicPr>
            <p:nvPr/>
          </p:nvPicPr>
          <p:blipFill rotWithShape="1">
            <a:blip r:embed="rId5" cstate="screen"/>
            <a:srcRect/>
            <a:stretch>
              <a:fillRect/>
            </a:stretch>
          </p:blipFill>
          <p:spPr>
            <a:xfrm>
              <a:off x="6331211" y="1455580"/>
              <a:ext cx="2425805" cy="2282839"/>
            </a:xfrm>
            <a:prstGeom prst="rect">
              <a:avLst/>
            </a:prstGeom>
          </p:spPr>
        </p:pic>
        <p:sp>
          <p:nvSpPr>
            <p:cNvPr id="2" name="箭头: 右 1"/>
            <p:cNvSpPr/>
            <p:nvPr/>
          </p:nvSpPr>
          <p:spPr>
            <a:xfrm>
              <a:off x="2958347" y="2479011"/>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17" name="箭头: 右 16"/>
            <p:cNvSpPr/>
            <p:nvPr/>
          </p:nvSpPr>
          <p:spPr>
            <a:xfrm>
              <a:off x="5854572" y="2479011"/>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grpSp>
      <p:sp>
        <p:nvSpPr>
          <p:cNvPr id="18" name="箭头: 右 17"/>
          <p:cNvSpPr/>
          <p:nvPr/>
        </p:nvSpPr>
        <p:spPr>
          <a:xfrm rot="3600000">
            <a:off x="9614117" y="3787926"/>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19" name="箭头: 右 18"/>
          <p:cNvSpPr/>
          <p:nvPr/>
        </p:nvSpPr>
        <p:spPr>
          <a:xfrm flipH="1">
            <a:off x="2958347" y="5178448"/>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20" name="箭头: 右 19"/>
          <p:cNvSpPr/>
          <p:nvPr/>
        </p:nvSpPr>
        <p:spPr>
          <a:xfrm flipH="1">
            <a:off x="5854572" y="5178448"/>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21" name="箭头: 右 20"/>
          <p:cNvSpPr/>
          <p:nvPr/>
        </p:nvSpPr>
        <p:spPr>
          <a:xfrm flipH="1">
            <a:off x="8750797" y="5178448"/>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grpSp>
        <p:nvGrpSpPr>
          <p:cNvPr id="24" name="组合 23"/>
          <p:cNvGrpSpPr/>
          <p:nvPr/>
        </p:nvGrpSpPr>
        <p:grpSpPr>
          <a:xfrm>
            <a:off x="2440715" y="2313354"/>
            <a:ext cx="1537781" cy="657334"/>
            <a:chOff x="1155883" y="2346457"/>
            <a:chExt cx="1537781" cy="657334"/>
          </a:xfrm>
        </p:grpSpPr>
        <p:sp>
          <p:nvSpPr>
            <p:cNvPr id="25" name="文本框 24"/>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表白</a:t>
              </a:r>
            </a:p>
          </p:txBody>
        </p:sp>
        <p:sp>
          <p:nvSpPr>
            <p:cNvPr id="26" name="文本框 25"/>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27" name="组合 26"/>
          <p:cNvGrpSpPr/>
          <p:nvPr/>
        </p:nvGrpSpPr>
        <p:grpSpPr>
          <a:xfrm>
            <a:off x="5340072" y="2313354"/>
            <a:ext cx="1537781" cy="657334"/>
            <a:chOff x="1155883" y="2346457"/>
            <a:chExt cx="1537781" cy="657334"/>
          </a:xfrm>
        </p:grpSpPr>
        <p:sp>
          <p:nvSpPr>
            <p:cNvPr id="28" name="文本框 27"/>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求婚</a:t>
              </a:r>
            </a:p>
          </p:txBody>
        </p:sp>
        <p:sp>
          <p:nvSpPr>
            <p:cNvPr id="29" name="文本框 28"/>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30" name="组合 29"/>
          <p:cNvGrpSpPr/>
          <p:nvPr/>
        </p:nvGrpSpPr>
        <p:grpSpPr>
          <a:xfrm>
            <a:off x="8246108" y="2313354"/>
            <a:ext cx="1537781" cy="657334"/>
            <a:chOff x="1155883" y="2346457"/>
            <a:chExt cx="1537781" cy="657334"/>
          </a:xfrm>
        </p:grpSpPr>
        <p:sp>
          <p:nvSpPr>
            <p:cNvPr id="31" name="文本框 30"/>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订婚</a:t>
              </a:r>
            </a:p>
          </p:txBody>
        </p:sp>
        <p:sp>
          <p:nvSpPr>
            <p:cNvPr id="32" name="文本框 31"/>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33" name="组合 32"/>
          <p:cNvGrpSpPr/>
          <p:nvPr/>
        </p:nvGrpSpPr>
        <p:grpSpPr>
          <a:xfrm>
            <a:off x="9684408" y="4967768"/>
            <a:ext cx="1537781" cy="657334"/>
            <a:chOff x="1155883" y="2346457"/>
            <a:chExt cx="1537781" cy="657334"/>
          </a:xfrm>
        </p:grpSpPr>
        <p:sp>
          <p:nvSpPr>
            <p:cNvPr id="34" name="文本框 33"/>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领证</a:t>
              </a:r>
            </a:p>
          </p:txBody>
        </p:sp>
        <p:sp>
          <p:nvSpPr>
            <p:cNvPr id="35" name="文本框 34"/>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36" name="组合 35"/>
          <p:cNvGrpSpPr/>
          <p:nvPr/>
        </p:nvGrpSpPr>
        <p:grpSpPr>
          <a:xfrm>
            <a:off x="6775221" y="4967768"/>
            <a:ext cx="1537781" cy="657334"/>
            <a:chOff x="1155883" y="2346457"/>
            <a:chExt cx="1537781" cy="657334"/>
          </a:xfrm>
        </p:grpSpPr>
        <p:sp>
          <p:nvSpPr>
            <p:cNvPr id="37" name="文本框 36"/>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备婚</a:t>
              </a:r>
            </a:p>
          </p:txBody>
        </p:sp>
        <p:sp>
          <p:nvSpPr>
            <p:cNvPr id="38" name="文本框 37"/>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39" name="组合 38"/>
          <p:cNvGrpSpPr/>
          <p:nvPr/>
        </p:nvGrpSpPr>
        <p:grpSpPr>
          <a:xfrm>
            <a:off x="3891958" y="4967768"/>
            <a:ext cx="1537781" cy="657334"/>
            <a:chOff x="1155883" y="2346457"/>
            <a:chExt cx="1537781" cy="657334"/>
          </a:xfrm>
        </p:grpSpPr>
        <p:sp>
          <p:nvSpPr>
            <p:cNvPr id="40" name="文本框 39"/>
            <p:cNvSpPr txBox="1"/>
            <p:nvPr/>
          </p:nvSpPr>
          <p:spPr>
            <a:xfrm>
              <a:off x="1435257" y="2346457"/>
              <a:ext cx="1031052"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婚纱照</a:t>
              </a:r>
            </a:p>
          </p:txBody>
        </p:sp>
        <p:sp>
          <p:nvSpPr>
            <p:cNvPr id="41" name="文本框 40"/>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grpSp>
        <p:nvGrpSpPr>
          <p:cNvPr id="42" name="组合 41"/>
          <p:cNvGrpSpPr/>
          <p:nvPr/>
        </p:nvGrpSpPr>
        <p:grpSpPr>
          <a:xfrm>
            <a:off x="981861" y="4967768"/>
            <a:ext cx="1537781" cy="657334"/>
            <a:chOff x="1155883" y="2346457"/>
            <a:chExt cx="1537781" cy="657334"/>
          </a:xfrm>
        </p:grpSpPr>
        <p:sp>
          <p:nvSpPr>
            <p:cNvPr id="43" name="文本框 42"/>
            <p:cNvSpPr txBox="1"/>
            <p:nvPr/>
          </p:nvSpPr>
          <p:spPr>
            <a:xfrm>
              <a:off x="1576320"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婚礼</a:t>
              </a:r>
            </a:p>
          </p:txBody>
        </p:sp>
        <p:sp>
          <p:nvSpPr>
            <p:cNvPr id="44" name="文本框 43"/>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卡通人物&#10;&#10;低可信度描述已自动生成"/>
          <p:cNvPicPr>
            <a:picLocks noChangeAspect="1"/>
          </p:cNvPicPr>
          <p:nvPr/>
        </p:nvPicPr>
        <p:blipFill rotWithShape="1">
          <a:blip r:embed="rId2" cstate="screen"/>
          <a:srcRect/>
          <a:stretch>
            <a:fillRect/>
          </a:stretch>
        </p:blipFill>
        <p:spPr>
          <a:xfrm rot="18000000" flipH="1">
            <a:off x="4709570" y="660376"/>
            <a:ext cx="358654" cy="499804"/>
          </a:xfrm>
          <a:prstGeom prst="rect">
            <a:avLst/>
          </a:prstGeom>
        </p:spPr>
      </p:pic>
      <p:pic>
        <p:nvPicPr>
          <p:cNvPr id="15" name="图片 14"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7" name="图片 16" descr="卡通人物&#10;&#10;低可信度描述已自动生成"/>
          <p:cNvPicPr>
            <a:picLocks noChangeAspect="1"/>
          </p:cNvPicPr>
          <p:nvPr/>
        </p:nvPicPr>
        <p:blipFill rotWithShape="1">
          <a:blip r:embed="rId4" cstate="screen"/>
          <a:srcRect/>
          <a:stretch>
            <a:fillRect/>
          </a:stretch>
        </p:blipFill>
        <p:spPr>
          <a:xfrm rot="3600000">
            <a:off x="7116921" y="375973"/>
            <a:ext cx="445139" cy="620326"/>
          </a:xfrm>
          <a:prstGeom prst="rect">
            <a:avLst/>
          </a:prstGeom>
        </p:spPr>
      </p:pic>
      <p:sp>
        <p:nvSpPr>
          <p:cNvPr id="3" name="文本占位符 2"/>
          <p:cNvSpPr>
            <a:spLocks noGrp="1"/>
          </p:cNvSpPr>
          <p:nvPr>
            <p:ph type="body" sz="quarter" idx="10"/>
          </p:nvPr>
        </p:nvSpPr>
        <p:spPr/>
        <p:txBody>
          <a:bodyPr/>
          <a:lstStyle/>
          <a:p>
            <a:r>
              <a:rPr lang="zh-CN" altLang="en-US" dirty="0"/>
              <a:t>婚礼整体布置</a:t>
            </a:r>
          </a:p>
        </p:txBody>
      </p:sp>
      <p:pic>
        <p:nvPicPr>
          <p:cNvPr id="4" name="图片 3"/>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Lst>
          </a:blip>
          <a:stretch>
            <a:fillRect/>
          </a:stretch>
        </p:blipFill>
        <p:spPr>
          <a:xfrm>
            <a:off x="695325" y="1638993"/>
            <a:ext cx="6343061" cy="4228706"/>
          </a:xfrm>
          <a:prstGeom prst="rect">
            <a:avLst/>
          </a:prstGeom>
        </p:spPr>
      </p:pic>
      <p:pic>
        <p:nvPicPr>
          <p:cNvPr id="9" name="图片 8" descr="图片包含 游戏机, 链, 项链, 桌子&#10;&#10;描述已自动生成"/>
          <p:cNvPicPr>
            <a:picLocks noChangeAspect="1"/>
          </p:cNvPicPr>
          <p:nvPr/>
        </p:nvPicPr>
        <p:blipFill rotWithShape="1">
          <a:blip r:embed="rId7" cstate="screen"/>
          <a:srcRect/>
          <a:stretch>
            <a:fillRect/>
          </a:stretch>
        </p:blipFill>
        <p:spPr>
          <a:xfrm>
            <a:off x="7562850" y="1504130"/>
            <a:ext cx="3648985" cy="2164466"/>
          </a:xfrm>
          <a:prstGeom prst="rect">
            <a:avLst/>
          </a:prstGeom>
        </p:spPr>
      </p:pic>
      <p:pic>
        <p:nvPicPr>
          <p:cNvPr id="11" name="图片 10" descr="图片包含 游戏机, 链, 项链, 桌子&#10;&#10;描述已自动生成"/>
          <p:cNvPicPr>
            <a:picLocks noChangeAspect="1"/>
          </p:cNvPicPr>
          <p:nvPr/>
        </p:nvPicPr>
        <p:blipFill rotWithShape="1">
          <a:blip r:embed="rId7" cstate="screen"/>
          <a:srcRect/>
          <a:stretch>
            <a:fillRect/>
          </a:stretch>
        </p:blipFill>
        <p:spPr>
          <a:xfrm>
            <a:off x="8269533" y="3910268"/>
            <a:ext cx="3648985" cy="2164466"/>
          </a:xfrm>
          <a:prstGeom prst="rect">
            <a:avLst/>
          </a:prstGeom>
        </p:spPr>
      </p:pic>
      <p:sp>
        <p:nvSpPr>
          <p:cNvPr id="6" name="文本框 5"/>
          <p:cNvSpPr txBox="1"/>
          <p:nvPr/>
        </p:nvSpPr>
        <p:spPr>
          <a:xfrm>
            <a:off x="8478008" y="1998385"/>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我是小标题</a:t>
            </a:r>
          </a:p>
        </p:txBody>
      </p:sp>
      <p:sp>
        <p:nvSpPr>
          <p:cNvPr id="14" name="文本框 13"/>
          <p:cNvSpPr txBox="1"/>
          <p:nvPr/>
        </p:nvSpPr>
        <p:spPr>
          <a:xfrm>
            <a:off x="7965715" y="2440832"/>
            <a:ext cx="2619895" cy="729366"/>
          </a:xfrm>
          <a:prstGeom prst="rect">
            <a:avLst/>
          </a:prstGeom>
          <a:noFill/>
        </p:spPr>
        <p:txBody>
          <a:bodyPr wrap="square" rtlCol="0">
            <a:noAutofit/>
          </a:bodyPr>
          <a:lstStyle/>
          <a:p>
            <a:pPr algn="ctr">
              <a:lnSpc>
                <a:spcPct val="120000"/>
              </a:lnSpc>
            </a:pPr>
            <a:r>
              <a:rPr lang="zh-CN" altLang="en-US" sz="1600" dirty="0">
                <a:solidFill>
                  <a:schemeClr val="tx1">
                    <a:lumMod val="85000"/>
                    <a:lumOff val="15000"/>
                  </a:schemeClr>
                </a:solidFill>
                <a:latin typeface="+mn-ea"/>
                <a:cs typeface="汉仪新人文宋 75W" panose="00020600040101010101" charset="-122"/>
              </a:rPr>
              <a:t>心里一直恋着海，那是我青春岁月梦的世界</a:t>
            </a:r>
          </a:p>
        </p:txBody>
      </p:sp>
      <p:sp>
        <p:nvSpPr>
          <p:cNvPr id="18" name="文本框 17"/>
          <p:cNvSpPr txBox="1"/>
          <p:nvPr/>
        </p:nvSpPr>
        <p:spPr>
          <a:xfrm>
            <a:off x="9147422" y="4380723"/>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我是小标题</a:t>
            </a:r>
          </a:p>
        </p:txBody>
      </p:sp>
      <p:sp>
        <p:nvSpPr>
          <p:cNvPr id="19" name="文本框 18"/>
          <p:cNvSpPr txBox="1"/>
          <p:nvPr/>
        </p:nvSpPr>
        <p:spPr>
          <a:xfrm>
            <a:off x="8635129" y="4823170"/>
            <a:ext cx="2619895" cy="729366"/>
          </a:xfrm>
          <a:prstGeom prst="rect">
            <a:avLst/>
          </a:prstGeom>
          <a:noFill/>
        </p:spPr>
        <p:txBody>
          <a:bodyPr wrap="square" rtlCol="0">
            <a:noAutofit/>
          </a:bodyPr>
          <a:lstStyle/>
          <a:p>
            <a:pPr algn="ctr">
              <a:lnSpc>
                <a:spcPct val="120000"/>
              </a:lnSpc>
            </a:pPr>
            <a:r>
              <a:rPr lang="zh-CN" altLang="en-US" sz="1600" dirty="0">
                <a:solidFill>
                  <a:schemeClr val="tx1">
                    <a:lumMod val="85000"/>
                    <a:lumOff val="15000"/>
                  </a:schemeClr>
                </a:solidFill>
                <a:latin typeface="+mn-ea"/>
                <a:cs typeface="汉仪新人文宋 75W" panose="00020600040101010101" charset="-122"/>
              </a:rPr>
              <a:t>心里一直恋着海，那是我青春岁月梦的世界</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卡通人物&#10;&#10;低可信度描述已自动生成"/>
          <p:cNvPicPr>
            <a:picLocks noChangeAspect="1"/>
          </p:cNvPicPr>
          <p:nvPr/>
        </p:nvPicPr>
        <p:blipFill rotWithShape="1">
          <a:blip r:embed="rId2" cstate="screen"/>
          <a:srcRect/>
          <a:stretch>
            <a:fillRect/>
          </a:stretch>
        </p:blipFill>
        <p:spPr>
          <a:xfrm rot="18000000" flipH="1">
            <a:off x="4709570" y="660376"/>
            <a:ext cx="358654" cy="499804"/>
          </a:xfrm>
          <a:prstGeom prst="rect">
            <a:avLst/>
          </a:prstGeom>
        </p:spPr>
      </p:pic>
      <p:pic>
        <p:nvPicPr>
          <p:cNvPr id="13" name="图片 12"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5" name="图片 14" descr="卡通人物&#10;&#10;低可信度描述已自动生成"/>
          <p:cNvPicPr>
            <a:picLocks noChangeAspect="1"/>
          </p:cNvPicPr>
          <p:nvPr/>
        </p:nvPicPr>
        <p:blipFill rotWithShape="1">
          <a:blip r:embed="rId4" cstate="screen"/>
          <a:srcRect/>
          <a:stretch>
            <a:fillRect/>
          </a:stretch>
        </p:blipFill>
        <p:spPr>
          <a:xfrm rot="3600000">
            <a:off x="71169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婚礼现场组成</a:t>
            </a:r>
          </a:p>
        </p:txBody>
      </p:sp>
      <p:sp>
        <p:nvSpPr>
          <p:cNvPr id="7" name="文本框 6"/>
          <p:cNvSpPr txBox="1"/>
          <p:nvPr/>
        </p:nvSpPr>
        <p:spPr>
          <a:xfrm>
            <a:off x="8758254" y="3993001"/>
            <a:ext cx="2823427" cy="1944708"/>
          </a:xfrm>
          <a:prstGeom prst="rect">
            <a:avLst/>
          </a:prstGeom>
          <a:noFill/>
        </p:spPr>
        <p:txBody>
          <a:bodyPr wrap="square" rtlCol="0">
            <a:noAutofit/>
          </a:bodyPr>
          <a:lstStyle/>
          <a:p>
            <a:pP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心里一直恋着海，那是我青春岁月梦的世界，梦里梦外弥漫着爱的味道！血脉里流淌着灼灼的痴迷大海啊，请许我轻抚浪花高歌，为情畅想</a:t>
            </a:r>
          </a:p>
        </p:txBody>
      </p:sp>
      <p:grpSp>
        <p:nvGrpSpPr>
          <p:cNvPr id="3" name="组合 2"/>
          <p:cNvGrpSpPr/>
          <p:nvPr/>
        </p:nvGrpSpPr>
        <p:grpSpPr>
          <a:xfrm>
            <a:off x="3987731" y="1502900"/>
            <a:ext cx="4298033" cy="4988010"/>
            <a:chOff x="1137072" y="1268751"/>
            <a:chExt cx="4298033" cy="4988010"/>
          </a:xfrm>
        </p:grpSpPr>
        <p:sp>
          <p:nvSpPr>
            <p:cNvPr id="8" name="文本框 7"/>
            <p:cNvSpPr txBox="1"/>
            <p:nvPr/>
          </p:nvSpPr>
          <p:spPr>
            <a:xfrm>
              <a:off x="3057531" y="3609883"/>
              <a:ext cx="2377574" cy="2646878"/>
            </a:xfrm>
            <a:prstGeom prst="rect">
              <a:avLst/>
            </a:prstGeom>
            <a:noFill/>
          </p:spPr>
          <p:txBody>
            <a:bodyPr wrap="none" rtlCol="0">
              <a:spAutoFit/>
            </a:bodyPr>
            <a:lstStyle/>
            <a:p>
              <a:r>
                <a:rPr lang="zh-CN" altLang="en-US" sz="16600" spc="500" dirty="0">
                  <a:gradFill>
                    <a:gsLst>
                      <a:gs pos="100000">
                        <a:srgbClr val="C7A77F">
                          <a:alpha val="0"/>
                        </a:srgbClr>
                      </a:gs>
                      <a:gs pos="88000">
                        <a:srgbClr val="C7A77F">
                          <a:alpha val="10000"/>
                        </a:srgbClr>
                      </a:gs>
                      <a:gs pos="0">
                        <a:srgbClr val="C7A77F">
                          <a:alpha val="50000"/>
                        </a:srgbClr>
                      </a:gs>
                    </a:gsLst>
                    <a:lin ang="10800000" scaled="0"/>
                  </a:gradFill>
                  <a:latin typeface="+mj-ea"/>
                  <a:ea typeface="+mj-ea"/>
                  <a:cs typeface="汉仪新人文宋 75W" panose="00020600040101010101" charset="-122"/>
                </a:rPr>
                <a:t>沙</a:t>
              </a:r>
            </a:p>
          </p:txBody>
        </p:sp>
        <p:sp>
          <p:nvSpPr>
            <p:cNvPr id="9" name="文本框 8"/>
            <p:cNvSpPr txBox="1"/>
            <p:nvPr/>
          </p:nvSpPr>
          <p:spPr>
            <a:xfrm>
              <a:off x="1137072" y="1268751"/>
              <a:ext cx="2377574" cy="2646878"/>
            </a:xfrm>
            <a:prstGeom prst="rect">
              <a:avLst/>
            </a:prstGeom>
            <a:noFill/>
          </p:spPr>
          <p:txBody>
            <a:bodyPr wrap="none" rtlCol="0">
              <a:spAutoFit/>
            </a:bodyPr>
            <a:lstStyle/>
            <a:p>
              <a:r>
                <a:rPr lang="zh-CN" altLang="en-US" sz="16600" spc="500" dirty="0">
                  <a:gradFill>
                    <a:gsLst>
                      <a:gs pos="100000">
                        <a:srgbClr val="C7A77F">
                          <a:alpha val="0"/>
                        </a:srgbClr>
                      </a:gs>
                      <a:gs pos="88000">
                        <a:srgbClr val="C7A77F">
                          <a:alpha val="10000"/>
                        </a:srgbClr>
                      </a:gs>
                      <a:gs pos="0">
                        <a:srgbClr val="C7A77F">
                          <a:alpha val="50000"/>
                        </a:srgbClr>
                      </a:gs>
                    </a:gsLst>
                    <a:lin ang="0" scaled="0"/>
                  </a:gradFill>
                  <a:latin typeface="+mj-ea"/>
                  <a:ea typeface="+mj-ea"/>
                  <a:cs typeface="汉仪新人文宋 75W" panose="00020600040101010101" charset="-122"/>
                </a:rPr>
                <a:t>海</a:t>
              </a:r>
            </a:p>
          </p:txBody>
        </p:sp>
        <p:sp>
          <p:nvSpPr>
            <p:cNvPr id="10" name="文本框 9"/>
            <p:cNvSpPr txBox="1"/>
            <p:nvPr/>
          </p:nvSpPr>
          <p:spPr>
            <a:xfrm>
              <a:off x="2706732" y="2459298"/>
              <a:ext cx="1077218" cy="2362185"/>
            </a:xfrm>
            <a:prstGeom prst="rect">
              <a:avLst/>
            </a:prstGeom>
            <a:noFill/>
          </p:spPr>
          <p:txBody>
            <a:bodyPr vert="eaVert" wrap="none" rtlCol="0">
              <a:spAutoFit/>
            </a:bodyPr>
            <a:lstStyle/>
            <a:p>
              <a:pPr algn="ctr"/>
              <a:r>
                <a:rPr lang="zh-CN" altLang="en-US" sz="5800" spc="100" dirty="0">
                  <a:gradFill>
                    <a:gsLst>
                      <a:gs pos="0">
                        <a:srgbClr val="BF9A6D"/>
                      </a:gs>
                      <a:gs pos="92000">
                        <a:srgbClr val="9A7548"/>
                      </a:gs>
                      <a:gs pos="100000">
                        <a:srgbClr val="775935"/>
                      </a:gs>
                    </a:gsLst>
                    <a:lin ang="5400000" scaled="0"/>
                  </a:gradFill>
                  <a:latin typeface="+mj-ea"/>
                  <a:ea typeface="+mj-ea"/>
                  <a:cs typeface="汉仪新人文宋 75W" panose="00020600040101010101" charset="-122"/>
                </a:rPr>
                <a:t>海沙恋</a:t>
              </a:r>
            </a:p>
          </p:txBody>
        </p:sp>
      </p:grpSp>
      <p:pic>
        <p:nvPicPr>
          <p:cNvPr id="19" name="图片 18"/>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contrast="-20000"/>
                    </a14:imgEffect>
                  </a14:imgLayer>
                </a14:imgProps>
              </a:ext>
            </a:extLst>
          </a:blip>
          <a:srcRect/>
          <a:stretch>
            <a:fillRect/>
          </a:stretch>
        </p:blipFill>
        <p:spPr>
          <a:xfrm>
            <a:off x="6726152" y="1341438"/>
            <a:ext cx="4770523" cy="2135983"/>
          </a:xfrm>
          <a:custGeom>
            <a:avLst/>
            <a:gdLst>
              <a:gd name="connsiteX0" fmla="*/ 0 w 4770523"/>
              <a:gd name="connsiteY0" fmla="*/ 0 h 2135983"/>
              <a:gd name="connsiteX1" fmla="*/ 4770523 w 4770523"/>
              <a:gd name="connsiteY1" fmla="*/ 0 h 2135983"/>
              <a:gd name="connsiteX2" fmla="*/ 4770523 w 4770523"/>
              <a:gd name="connsiteY2" fmla="*/ 2135983 h 2135983"/>
              <a:gd name="connsiteX3" fmla="*/ 453071 w 4770523"/>
              <a:gd name="connsiteY3" fmla="*/ 2135983 h 2135983"/>
              <a:gd name="connsiteX4" fmla="*/ 0 w 4770523"/>
              <a:gd name="connsiteY4" fmla="*/ 1684708 h 2135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0523" h="2135983">
                <a:moveTo>
                  <a:pt x="0" y="0"/>
                </a:moveTo>
                <a:lnTo>
                  <a:pt x="4770523" y="0"/>
                </a:lnTo>
                <a:lnTo>
                  <a:pt x="4770523" y="2135983"/>
                </a:lnTo>
                <a:lnTo>
                  <a:pt x="453071" y="2135983"/>
                </a:lnTo>
                <a:lnTo>
                  <a:pt x="0" y="1684708"/>
                </a:lnTo>
                <a:close/>
              </a:path>
            </a:pathLst>
          </a:custGeom>
        </p:spPr>
      </p:pic>
      <p:pic>
        <p:nvPicPr>
          <p:cNvPr id="21" name="图片 20"/>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13000" contrast="-8000"/>
                    </a14:imgEffect>
                  </a14:imgLayer>
                </a14:imgProps>
              </a:ext>
            </a:extLst>
          </a:blip>
          <a:srcRect/>
          <a:stretch>
            <a:fillRect/>
          </a:stretch>
        </p:blipFill>
        <p:spPr>
          <a:xfrm>
            <a:off x="695325" y="4067692"/>
            <a:ext cx="4770523" cy="2135983"/>
          </a:xfrm>
          <a:custGeom>
            <a:avLst/>
            <a:gdLst>
              <a:gd name="connsiteX0" fmla="*/ 0 w 4770523"/>
              <a:gd name="connsiteY0" fmla="*/ 0 h 2135983"/>
              <a:gd name="connsiteX1" fmla="*/ 4324911 w 4770523"/>
              <a:gd name="connsiteY1" fmla="*/ 0 h 2135983"/>
              <a:gd name="connsiteX2" fmla="*/ 4770523 w 4770523"/>
              <a:gd name="connsiteY2" fmla="*/ 445612 h 2135983"/>
              <a:gd name="connsiteX3" fmla="*/ 4770523 w 4770523"/>
              <a:gd name="connsiteY3" fmla="*/ 2135983 h 2135983"/>
              <a:gd name="connsiteX4" fmla="*/ 0 w 4770523"/>
              <a:gd name="connsiteY4" fmla="*/ 2135983 h 2135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0523" h="2135983">
                <a:moveTo>
                  <a:pt x="0" y="0"/>
                </a:moveTo>
                <a:lnTo>
                  <a:pt x="4324911" y="0"/>
                </a:lnTo>
                <a:lnTo>
                  <a:pt x="4770523" y="445612"/>
                </a:lnTo>
                <a:lnTo>
                  <a:pt x="4770523" y="2135983"/>
                </a:lnTo>
                <a:lnTo>
                  <a:pt x="0" y="2135983"/>
                </a:lnTo>
                <a:close/>
              </a:path>
            </a:pathLst>
          </a:custGeom>
        </p:spPr>
      </p:pic>
      <p:sp>
        <p:nvSpPr>
          <p:cNvPr id="22" name="文本框 21"/>
          <p:cNvSpPr txBox="1"/>
          <p:nvPr/>
        </p:nvSpPr>
        <p:spPr>
          <a:xfrm>
            <a:off x="695325" y="1583990"/>
            <a:ext cx="2823427" cy="1944708"/>
          </a:xfrm>
          <a:prstGeom prst="rect">
            <a:avLst/>
          </a:prstGeom>
          <a:noFill/>
        </p:spPr>
        <p:txBody>
          <a:bodyPr wrap="square" rtlCol="0">
            <a:noAutofit/>
          </a:bodyPr>
          <a:lstStyle/>
          <a:p>
            <a:pP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心里一直恋着海，那是我青春岁月梦的世界，梦里梦外弥漫着爱的味道！血脉里流淌着灼灼的痴迷大海啊，请许我轻抚浪花高歌，为情畅想</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卡通人物&#10;&#10;低可信度描述已自动生成"/>
          <p:cNvPicPr>
            <a:picLocks noChangeAspect="1"/>
          </p:cNvPicPr>
          <p:nvPr/>
        </p:nvPicPr>
        <p:blipFill rotWithShape="1">
          <a:blip r:embed="rId3" cstate="screen"/>
          <a:srcRect/>
          <a:stretch>
            <a:fillRect/>
          </a:stretch>
        </p:blipFill>
        <p:spPr>
          <a:xfrm rot="18000000" flipH="1">
            <a:off x="4892450" y="660376"/>
            <a:ext cx="358654" cy="499804"/>
          </a:xfrm>
          <a:prstGeom prst="rect">
            <a:avLst/>
          </a:prstGeom>
        </p:spPr>
      </p:pic>
      <p:pic>
        <p:nvPicPr>
          <p:cNvPr id="35" name="图片 34" descr="卡通人物&#10;&#10;低可信度描述已自动生成"/>
          <p:cNvPicPr>
            <a:picLocks noChangeAspect="1"/>
          </p:cNvPicPr>
          <p:nvPr/>
        </p:nvPicPr>
        <p:blipFill rotWithShape="1">
          <a:blip r:embed="rId4"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36" name="图片 35" descr="卡通人物&#10;&#10;低可信度描述已自动生成"/>
          <p:cNvPicPr>
            <a:picLocks noChangeAspect="1"/>
          </p:cNvPicPr>
          <p:nvPr/>
        </p:nvPicPr>
        <p:blipFill rotWithShape="1">
          <a:blip r:embed="rId5" cstate="screen"/>
          <a:srcRect/>
          <a:stretch>
            <a:fillRect/>
          </a:stretch>
        </p:blipFill>
        <p:spPr>
          <a:xfrm rot="3600000">
            <a:off x="6944201" y="375973"/>
            <a:ext cx="445139" cy="620326"/>
          </a:xfrm>
          <a:prstGeom prst="rect">
            <a:avLst/>
          </a:prstGeom>
        </p:spPr>
      </p:pic>
      <p:sp>
        <p:nvSpPr>
          <p:cNvPr id="33" name="文本占位符 32"/>
          <p:cNvSpPr>
            <a:spLocks noGrp="1"/>
          </p:cNvSpPr>
          <p:nvPr>
            <p:ph type="body" sz="quarter" idx="10"/>
          </p:nvPr>
        </p:nvSpPr>
        <p:spPr/>
        <p:txBody>
          <a:bodyPr/>
          <a:lstStyle/>
          <a:p>
            <a:r>
              <a:rPr lang="zh-CN" altLang="en-US" dirty="0"/>
              <a:t>婚礼参与者</a:t>
            </a:r>
          </a:p>
        </p:txBody>
      </p:sp>
      <p:pic>
        <p:nvPicPr>
          <p:cNvPr id="7" name="图片 6" descr="图片包含 游戏机, 链, 项链, 桌子&#10;&#10;描述已自动生成"/>
          <p:cNvPicPr>
            <a:picLocks noChangeAspect="1"/>
          </p:cNvPicPr>
          <p:nvPr/>
        </p:nvPicPr>
        <p:blipFill rotWithShape="1">
          <a:blip r:embed="rId6" cstate="screen"/>
          <a:srcRect/>
          <a:stretch>
            <a:fillRect/>
          </a:stretch>
        </p:blipFill>
        <p:spPr>
          <a:xfrm>
            <a:off x="887313" y="1598517"/>
            <a:ext cx="2420073" cy="2142999"/>
          </a:xfrm>
          <a:prstGeom prst="rect">
            <a:avLst/>
          </a:prstGeom>
        </p:spPr>
      </p:pic>
      <p:pic>
        <p:nvPicPr>
          <p:cNvPr id="8" name="图片 7" descr="图片包含 游戏机, 链, 项链, 桌子&#10;&#10;描述已自动生成"/>
          <p:cNvPicPr>
            <a:picLocks noChangeAspect="1"/>
          </p:cNvPicPr>
          <p:nvPr/>
        </p:nvPicPr>
        <p:blipFill rotWithShape="1">
          <a:blip r:embed="rId6" cstate="screen"/>
          <a:srcRect/>
          <a:stretch>
            <a:fillRect/>
          </a:stretch>
        </p:blipFill>
        <p:spPr>
          <a:xfrm>
            <a:off x="3553080" y="1598517"/>
            <a:ext cx="2420073" cy="2142999"/>
          </a:xfrm>
          <a:prstGeom prst="rect">
            <a:avLst/>
          </a:prstGeom>
        </p:spPr>
      </p:pic>
      <p:pic>
        <p:nvPicPr>
          <p:cNvPr id="9" name="图片 8" descr="图片包含 游戏机, 链, 项链, 桌子&#10;&#10;描述已自动生成"/>
          <p:cNvPicPr>
            <a:picLocks noChangeAspect="1"/>
          </p:cNvPicPr>
          <p:nvPr/>
        </p:nvPicPr>
        <p:blipFill rotWithShape="1">
          <a:blip r:embed="rId6" cstate="screen"/>
          <a:srcRect/>
          <a:stretch>
            <a:fillRect/>
          </a:stretch>
        </p:blipFill>
        <p:spPr>
          <a:xfrm>
            <a:off x="6218847" y="1598517"/>
            <a:ext cx="2420073" cy="2142999"/>
          </a:xfrm>
          <a:prstGeom prst="rect">
            <a:avLst/>
          </a:prstGeom>
        </p:spPr>
      </p:pic>
      <p:pic>
        <p:nvPicPr>
          <p:cNvPr id="10" name="图片 9" descr="图片包含 游戏机, 链, 项链, 桌子&#10;&#10;描述已自动生成"/>
          <p:cNvPicPr>
            <a:picLocks noChangeAspect="1"/>
          </p:cNvPicPr>
          <p:nvPr/>
        </p:nvPicPr>
        <p:blipFill rotWithShape="1">
          <a:blip r:embed="rId6" cstate="screen"/>
          <a:srcRect/>
          <a:stretch>
            <a:fillRect/>
          </a:stretch>
        </p:blipFill>
        <p:spPr>
          <a:xfrm>
            <a:off x="8884614" y="1598517"/>
            <a:ext cx="2420073" cy="2142999"/>
          </a:xfrm>
          <a:prstGeom prst="rect">
            <a:avLst/>
          </a:prstGeom>
        </p:spPr>
      </p:pic>
      <p:pic>
        <p:nvPicPr>
          <p:cNvPr id="12" name="图片 11" descr="图片包含 游戏机, 链, 项链, 桌子&#10;&#10;描述已自动生成"/>
          <p:cNvPicPr>
            <a:picLocks noChangeAspect="1"/>
          </p:cNvPicPr>
          <p:nvPr/>
        </p:nvPicPr>
        <p:blipFill rotWithShape="1">
          <a:blip r:embed="rId6" cstate="screen"/>
          <a:srcRect/>
          <a:stretch>
            <a:fillRect/>
          </a:stretch>
        </p:blipFill>
        <p:spPr>
          <a:xfrm>
            <a:off x="887313" y="3971328"/>
            <a:ext cx="2420073" cy="2142999"/>
          </a:xfrm>
          <a:prstGeom prst="rect">
            <a:avLst/>
          </a:prstGeom>
        </p:spPr>
      </p:pic>
      <p:pic>
        <p:nvPicPr>
          <p:cNvPr id="13" name="图片 12" descr="图片包含 游戏机, 链, 项链, 桌子&#10;&#10;描述已自动生成"/>
          <p:cNvPicPr>
            <a:picLocks noChangeAspect="1"/>
          </p:cNvPicPr>
          <p:nvPr/>
        </p:nvPicPr>
        <p:blipFill rotWithShape="1">
          <a:blip r:embed="rId6" cstate="screen"/>
          <a:srcRect/>
          <a:stretch>
            <a:fillRect/>
          </a:stretch>
        </p:blipFill>
        <p:spPr>
          <a:xfrm>
            <a:off x="3553080" y="3971328"/>
            <a:ext cx="2420073" cy="2142999"/>
          </a:xfrm>
          <a:prstGeom prst="rect">
            <a:avLst/>
          </a:prstGeom>
        </p:spPr>
      </p:pic>
      <p:pic>
        <p:nvPicPr>
          <p:cNvPr id="14" name="图片 13" descr="图片包含 游戏机, 链, 项链, 桌子&#10;&#10;描述已自动生成"/>
          <p:cNvPicPr>
            <a:picLocks noChangeAspect="1"/>
          </p:cNvPicPr>
          <p:nvPr/>
        </p:nvPicPr>
        <p:blipFill rotWithShape="1">
          <a:blip r:embed="rId6" cstate="screen"/>
          <a:srcRect/>
          <a:stretch>
            <a:fillRect/>
          </a:stretch>
        </p:blipFill>
        <p:spPr>
          <a:xfrm>
            <a:off x="6218847" y="3971328"/>
            <a:ext cx="2420073" cy="2142999"/>
          </a:xfrm>
          <a:prstGeom prst="rect">
            <a:avLst/>
          </a:prstGeom>
        </p:spPr>
      </p:pic>
      <p:pic>
        <p:nvPicPr>
          <p:cNvPr id="15" name="图片 14" descr="图片包含 游戏机, 链, 项链, 桌子&#10;&#10;描述已自动生成"/>
          <p:cNvPicPr>
            <a:picLocks noChangeAspect="1"/>
          </p:cNvPicPr>
          <p:nvPr/>
        </p:nvPicPr>
        <p:blipFill rotWithShape="1">
          <a:blip r:embed="rId6" cstate="screen"/>
          <a:srcRect/>
          <a:stretch>
            <a:fillRect/>
          </a:stretch>
        </p:blipFill>
        <p:spPr>
          <a:xfrm>
            <a:off x="8884614" y="3971328"/>
            <a:ext cx="2420073" cy="2142999"/>
          </a:xfrm>
          <a:prstGeom prst="rect">
            <a:avLst/>
          </a:prstGeom>
        </p:spPr>
      </p:pic>
      <p:sp>
        <p:nvSpPr>
          <p:cNvPr id="3" name="文本框 2"/>
          <p:cNvSpPr txBox="1"/>
          <p:nvPr/>
        </p:nvSpPr>
        <p:spPr>
          <a:xfrm>
            <a:off x="1435259"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伴娘团</a:t>
            </a:r>
          </a:p>
        </p:txBody>
      </p:sp>
      <p:sp>
        <p:nvSpPr>
          <p:cNvPr id="17" name="文本框 16"/>
          <p:cNvSpPr txBox="1"/>
          <p:nvPr/>
        </p:nvSpPr>
        <p:spPr>
          <a:xfrm>
            <a:off x="4099527"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伴郎团</a:t>
            </a:r>
          </a:p>
        </p:txBody>
      </p:sp>
      <p:sp>
        <p:nvSpPr>
          <p:cNvPr id="18" name="文本框 17"/>
          <p:cNvSpPr txBox="1"/>
          <p:nvPr/>
        </p:nvSpPr>
        <p:spPr>
          <a:xfrm>
            <a:off x="6798451"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策划团</a:t>
            </a:r>
          </a:p>
        </p:txBody>
      </p:sp>
      <p:sp>
        <p:nvSpPr>
          <p:cNvPr id="19" name="文本框 18"/>
          <p:cNvSpPr txBox="1"/>
          <p:nvPr/>
        </p:nvSpPr>
        <p:spPr>
          <a:xfrm>
            <a:off x="9462719"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宾客团</a:t>
            </a:r>
          </a:p>
        </p:txBody>
      </p:sp>
      <p:sp>
        <p:nvSpPr>
          <p:cNvPr id="20" name="文本框 19"/>
          <p:cNvSpPr txBox="1"/>
          <p:nvPr/>
        </p:nvSpPr>
        <p:spPr>
          <a:xfrm>
            <a:off x="1435259" y="4689703"/>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摄影团</a:t>
            </a:r>
          </a:p>
        </p:txBody>
      </p:sp>
      <p:sp>
        <p:nvSpPr>
          <p:cNvPr id="21" name="文本框 20"/>
          <p:cNvSpPr txBox="1"/>
          <p:nvPr/>
        </p:nvSpPr>
        <p:spPr>
          <a:xfrm>
            <a:off x="4099527" y="4689703"/>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摄像团</a:t>
            </a:r>
          </a:p>
        </p:txBody>
      </p:sp>
      <p:sp>
        <p:nvSpPr>
          <p:cNvPr id="22" name="文本框 21"/>
          <p:cNvSpPr txBox="1"/>
          <p:nvPr/>
        </p:nvSpPr>
        <p:spPr>
          <a:xfrm>
            <a:off x="6798454" y="4689703"/>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化妆团</a:t>
            </a:r>
          </a:p>
        </p:txBody>
      </p:sp>
      <p:sp>
        <p:nvSpPr>
          <p:cNvPr id="23" name="文本框 22"/>
          <p:cNvSpPr txBox="1"/>
          <p:nvPr/>
        </p:nvSpPr>
        <p:spPr>
          <a:xfrm>
            <a:off x="9462720" y="4689703"/>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主持团</a:t>
            </a:r>
          </a:p>
        </p:txBody>
      </p:sp>
      <p:sp>
        <p:nvSpPr>
          <p:cNvPr id="24" name="文本框 23"/>
          <p:cNvSpPr txBox="1"/>
          <p:nvPr/>
        </p:nvSpPr>
        <p:spPr>
          <a:xfrm>
            <a:off x="120504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p>
        </p:txBody>
      </p:sp>
      <p:sp>
        <p:nvSpPr>
          <p:cNvPr id="25" name="文本框 24"/>
          <p:cNvSpPr txBox="1"/>
          <p:nvPr/>
        </p:nvSpPr>
        <p:spPr>
          <a:xfrm>
            <a:off x="3894200"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p>
        </p:txBody>
      </p:sp>
      <p:sp>
        <p:nvSpPr>
          <p:cNvPr id="26" name="文本框 25"/>
          <p:cNvSpPr txBox="1"/>
          <p:nvPr/>
        </p:nvSpPr>
        <p:spPr>
          <a:xfrm>
            <a:off x="6508025"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p>
        </p:txBody>
      </p:sp>
      <p:sp>
        <p:nvSpPr>
          <p:cNvPr id="27" name="文本框 26"/>
          <p:cNvSpPr txBox="1"/>
          <p:nvPr/>
        </p:nvSpPr>
        <p:spPr>
          <a:xfrm>
            <a:off x="9197182"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p>
        </p:txBody>
      </p:sp>
      <p:sp>
        <p:nvSpPr>
          <p:cNvPr id="28" name="文本框 27"/>
          <p:cNvSpPr txBox="1"/>
          <p:nvPr/>
        </p:nvSpPr>
        <p:spPr>
          <a:xfrm>
            <a:off x="1205043" y="5059031"/>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p>
        </p:txBody>
      </p:sp>
      <p:sp>
        <p:nvSpPr>
          <p:cNvPr id="29" name="文本框 28"/>
          <p:cNvSpPr txBox="1"/>
          <p:nvPr/>
        </p:nvSpPr>
        <p:spPr>
          <a:xfrm>
            <a:off x="3894200" y="5059031"/>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p>
        </p:txBody>
      </p:sp>
      <p:sp>
        <p:nvSpPr>
          <p:cNvPr id="30" name="文本框 29"/>
          <p:cNvSpPr txBox="1"/>
          <p:nvPr/>
        </p:nvSpPr>
        <p:spPr>
          <a:xfrm>
            <a:off x="6508025" y="5059031"/>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p>
        </p:txBody>
      </p:sp>
      <p:sp>
        <p:nvSpPr>
          <p:cNvPr id="31" name="文本框 30"/>
          <p:cNvSpPr txBox="1"/>
          <p:nvPr/>
        </p:nvSpPr>
        <p:spPr>
          <a:xfrm>
            <a:off x="9197182" y="5059031"/>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卡通人物&#10;&#10;低可信度描述已自动生成"/>
          <p:cNvPicPr>
            <a:picLocks noChangeAspect="1"/>
          </p:cNvPicPr>
          <p:nvPr/>
        </p:nvPicPr>
        <p:blipFill rotWithShape="1">
          <a:blip r:embed="rId2" cstate="screen"/>
          <a:srcRect/>
          <a:stretch>
            <a:fillRect/>
          </a:stretch>
        </p:blipFill>
        <p:spPr>
          <a:xfrm rot="18000000" flipH="1">
            <a:off x="4587650" y="660376"/>
            <a:ext cx="358654" cy="499804"/>
          </a:xfrm>
          <a:prstGeom prst="rect">
            <a:avLst/>
          </a:prstGeom>
        </p:spPr>
      </p:pic>
      <p:pic>
        <p:nvPicPr>
          <p:cNvPr id="15" name="图片 14"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7" name="图片 16" descr="卡通人物&#10;&#10;低可信度描述已自动生成"/>
          <p:cNvPicPr>
            <a:picLocks noChangeAspect="1"/>
          </p:cNvPicPr>
          <p:nvPr/>
        </p:nvPicPr>
        <p:blipFill rotWithShape="1">
          <a:blip r:embed="rId4" cstate="screen"/>
          <a:srcRect/>
          <a:stretch>
            <a:fillRect/>
          </a:stretch>
        </p:blipFill>
        <p:spPr>
          <a:xfrm rot="3600000">
            <a:off x="7116921" y="375973"/>
            <a:ext cx="445139" cy="620326"/>
          </a:xfrm>
          <a:prstGeom prst="rect">
            <a:avLst/>
          </a:prstGeom>
        </p:spPr>
      </p:pic>
      <p:sp>
        <p:nvSpPr>
          <p:cNvPr id="3" name="文本占位符 2"/>
          <p:cNvSpPr>
            <a:spLocks noGrp="1"/>
          </p:cNvSpPr>
          <p:nvPr>
            <p:ph type="body" sz="quarter" idx="10"/>
          </p:nvPr>
        </p:nvSpPr>
        <p:spPr/>
        <p:txBody>
          <a:bodyPr/>
          <a:lstStyle/>
          <a:p>
            <a:r>
              <a:rPr lang="zh-CN" altLang="en-US" dirty="0"/>
              <a:t>婚礼参与者职责</a:t>
            </a:r>
          </a:p>
        </p:txBody>
      </p:sp>
      <p:pic>
        <p:nvPicPr>
          <p:cNvPr id="7" name="图片 6" descr="图片包含 游戏机, 链, 项链, 桌子&#10;&#10;描述已自动生成"/>
          <p:cNvPicPr>
            <a:picLocks noChangeAspect="1"/>
          </p:cNvPicPr>
          <p:nvPr/>
        </p:nvPicPr>
        <p:blipFill rotWithShape="1">
          <a:blip r:embed="rId5" cstate="screen"/>
          <a:srcRect/>
          <a:stretch>
            <a:fillRect/>
          </a:stretch>
        </p:blipFill>
        <p:spPr>
          <a:xfrm>
            <a:off x="887313" y="1598517"/>
            <a:ext cx="2420073" cy="2142999"/>
          </a:xfrm>
          <a:prstGeom prst="rect">
            <a:avLst/>
          </a:prstGeom>
        </p:spPr>
      </p:pic>
      <p:sp>
        <p:nvSpPr>
          <p:cNvPr id="8" name="文本框 7"/>
          <p:cNvSpPr txBox="1"/>
          <p:nvPr/>
        </p:nvSpPr>
        <p:spPr>
          <a:xfrm>
            <a:off x="1435259"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伴娘团</a:t>
            </a:r>
          </a:p>
        </p:txBody>
      </p:sp>
      <p:sp>
        <p:nvSpPr>
          <p:cNvPr id="9" name="文本框 8"/>
          <p:cNvSpPr txBox="1"/>
          <p:nvPr/>
        </p:nvSpPr>
        <p:spPr>
          <a:xfrm>
            <a:off x="120504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p>
        </p:txBody>
      </p:sp>
      <p:graphicFrame>
        <p:nvGraphicFramePr>
          <p:cNvPr id="10" name="表格 7"/>
          <p:cNvGraphicFramePr>
            <a:graphicFrameLocks noGrp="1"/>
          </p:cNvGraphicFramePr>
          <p:nvPr/>
        </p:nvGraphicFramePr>
        <p:xfrm>
          <a:off x="3648592" y="1346036"/>
          <a:ext cx="7848083" cy="4854735"/>
        </p:xfrm>
        <a:graphic>
          <a:graphicData uri="http://schemas.openxmlformats.org/drawingml/2006/table">
            <a:tbl>
              <a:tblPr firstRow="1" bandRow="1">
                <a:tableStyleId>{5C22544A-7EE6-4342-B048-85BDC9FD1C3A}</a:tableStyleId>
              </a:tblPr>
              <a:tblGrid>
                <a:gridCol w="1097028">
                  <a:extLst>
                    <a:ext uri="{9D8B030D-6E8A-4147-A177-3AD203B41FA5}">
                      <a16:colId xmlns:a16="http://schemas.microsoft.com/office/drawing/2014/main" xmlns="" val="20000"/>
                    </a:ext>
                  </a:extLst>
                </a:gridCol>
                <a:gridCol w="1747777">
                  <a:extLst>
                    <a:ext uri="{9D8B030D-6E8A-4147-A177-3AD203B41FA5}">
                      <a16:colId xmlns:a16="http://schemas.microsoft.com/office/drawing/2014/main" xmlns="" val="20001"/>
                    </a:ext>
                  </a:extLst>
                </a:gridCol>
                <a:gridCol w="5003278">
                  <a:extLst>
                    <a:ext uri="{9D8B030D-6E8A-4147-A177-3AD203B41FA5}">
                      <a16:colId xmlns:a16="http://schemas.microsoft.com/office/drawing/2014/main" xmlns="" val="20002"/>
                    </a:ext>
                  </a:extLst>
                </a:gridCol>
              </a:tblGrid>
              <a:tr h="539415">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序号</a:t>
                      </a: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时间</a:t>
                      </a: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参与环节</a:t>
                      </a:r>
                      <a:r>
                        <a:rPr lang="en-US" altLang="zh-CN" sz="1800" b="0" dirty="0">
                          <a:effectLst>
                            <a:outerShdw blurRad="38100" dist="38100" dir="2700000" algn="tl">
                              <a:srgbClr val="000000">
                                <a:alpha val="43137"/>
                              </a:srgbClr>
                            </a:outerShdw>
                          </a:effectLst>
                          <a:latin typeface="+mj-ea"/>
                          <a:ea typeface="+mj-ea"/>
                          <a:cs typeface="汉仪新人文宋 75W" panose="00020600040101010101" charset="-122"/>
                        </a:rPr>
                        <a:t>&amp;</a:t>
                      </a: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主要职责</a:t>
                      </a: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extLst>
                  <a:ext uri="{0D108BD9-81ED-4DB2-BD59-A6C34878D82A}">
                    <a16:rowId xmlns:a16="http://schemas.microsoft.com/office/drawing/2014/main" xmlns="" val="10000"/>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1</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8:00~8:30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accent1"/>
                          </a:solidFill>
                          <a:latin typeface="+mj-ea"/>
                          <a:ea typeface="+mj-ea"/>
                          <a:cs typeface="汉仪新人文宋 75W" panose="00020600040101010101" charset="-122"/>
                        </a:rPr>
                        <a:t>拍摄（我是文字我是文字我是文字我是文字）</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2</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8:30~10:00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accent1"/>
                          </a:solidFill>
                          <a:latin typeface="+mj-ea"/>
                          <a:ea typeface="+mj-ea"/>
                          <a:cs typeface="汉仪新人文宋 75W" panose="00020600040101010101" charset="-122"/>
                        </a:rPr>
                        <a:t>接亲（我是文字我是文字我是文字我是文字）</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extLst>
                  <a:ext uri="{0D108BD9-81ED-4DB2-BD59-A6C34878D82A}">
                    <a16:rowId xmlns:a16="http://schemas.microsoft.com/office/drawing/2014/main" xmlns="" val="10002"/>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3</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10:00~11:30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dirty="0">
                          <a:solidFill>
                            <a:schemeClr val="accent1"/>
                          </a:solidFill>
                          <a:latin typeface="+mj-ea"/>
                          <a:ea typeface="+mj-ea"/>
                          <a:cs typeface="汉仪新人文宋 75W" panose="00020600040101010101" charset="-122"/>
                        </a:rPr>
                        <a:t>合影（我是文字我是文字我是文字我是文字）</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4</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11:30~12:00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accent1"/>
                          </a:solidFill>
                          <a:latin typeface="+mj-ea"/>
                          <a:ea typeface="+mj-ea"/>
                          <a:cs typeface="汉仪新人文宋 75W" panose="00020600040101010101" charset="-122"/>
                        </a:rPr>
                        <a:t>迎宾（我是文字我是文字我是文字我是文字）</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extLst>
                  <a:ext uri="{0D108BD9-81ED-4DB2-BD59-A6C34878D82A}">
                    <a16:rowId xmlns:a16="http://schemas.microsoft.com/office/drawing/2014/main" xmlns="" val="10004"/>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5</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12:08~12:38</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dirty="0">
                          <a:solidFill>
                            <a:schemeClr val="accent1"/>
                          </a:solidFill>
                          <a:latin typeface="+mj-ea"/>
                          <a:ea typeface="+mj-ea"/>
                          <a:cs typeface="汉仪新人文宋 75W" panose="00020600040101010101" charset="-122"/>
                        </a:rPr>
                        <a:t>仪式（我是文字我是文字我是文字我是文字）</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539415">
                <a:tc>
                  <a:txBody>
                    <a:bodyPr/>
                    <a:lstStyle/>
                    <a:p>
                      <a:pPr algn="ctr"/>
                      <a:r>
                        <a:rPr lang="en-US" altLang="zh-CN" sz="1800" b="0" dirty="0">
                          <a:solidFill>
                            <a:schemeClr val="bg2">
                              <a:lumMod val="90000"/>
                            </a:schemeClr>
                          </a:solidFill>
                          <a:latin typeface="+mj-ea"/>
                          <a:ea typeface="+mj-ea"/>
                          <a:cs typeface="汉仪新人文宋 75W" panose="00020600040101010101" charset="-122"/>
                        </a:rPr>
                        <a:t>6</a:t>
                      </a:r>
                      <a:endParaRPr lang="zh-CN" altLang="en-US" sz="1800" b="0" dirty="0">
                        <a:solidFill>
                          <a:schemeClr val="bg2">
                            <a:lumMod val="90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bg2">
                              <a:lumMod val="90000"/>
                            </a:schemeClr>
                          </a:solidFill>
                          <a:latin typeface="+mj-ea"/>
                          <a:ea typeface="+mj-ea"/>
                          <a:cs typeface="汉仪新人文宋 75W" panose="00020600040101010101" charset="-122"/>
                        </a:rPr>
                        <a:t>12:38~12:48</a:t>
                      </a:r>
                      <a:endParaRPr lang="zh-CN" altLang="en-US" sz="1600" b="0" dirty="0">
                        <a:solidFill>
                          <a:schemeClr val="bg2">
                            <a:lumMod val="90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bg2">
                              <a:lumMod val="90000"/>
                            </a:schemeClr>
                          </a:solidFill>
                          <a:latin typeface="+mj-ea"/>
                          <a:ea typeface="+mj-ea"/>
                          <a:cs typeface="汉仪新人文宋 75W" panose="00020600040101010101" charset="-122"/>
                        </a:rPr>
                        <a:t>致辞（不参与）</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extLst>
                  <a:ext uri="{0D108BD9-81ED-4DB2-BD59-A6C34878D82A}">
                    <a16:rowId xmlns:a16="http://schemas.microsoft.com/office/drawing/2014/main" xmlns="" val="10006"/>
                  </a:ext>
                </a:extLst>
              </a:tr>
              <a:tr h="539415">
                <a:tc>
                  <a:txBody>
                    <a:bodyPr/>
                    <a:lstStyle/>
                    <a:p>
                      <a:pPr algn="ctr"/>
                      <a:r>
                        <a:rPr lang="en-US" altLang="zh-CN" sz="1800" b="0" dirty="0">
                          <a:solidFill>
                            <a:schemeClr val="bg2">
                              <a:lumMod val="90000"/>
                            </a:schemeClr>
                          </a:solidFill>
                          <a:latin typeface="+mj-ea"/>
                          <a:ea typeface="+mj-ea"/>
                          <a:cs typeface="汉仪新人文宋 75W" panose="00020600040101010101" charset="-122"/>
                        </a:rPr>
                        <a:t>7</a:t>
                      </a:r>
                      <a:endParaRPr lang="zh-CN" altLang="en-US" sz="1800" b="0" dirty="0">
                        <a:solidFill>
                          <a:schemeClr val="bg2">
                            <a:lumMod val="90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bg2">
                              <a:lumMod val="90000"/>
                            </a:schemeClr>
                          </a:solidFill>
                          <a:latin typeface="+mj-ea"/>
                          <a:ea typeface="+mj-ea"/>
                          <a:cs typeface="汉仪新人文宋 75W" panose="00020600040101010101" charset="-122"/>
                        </a:rPr>
                        <a:t>12:48~13:15</a:t>
                      </a:r>
                      <a:endParaRPr lang="zh-CN" altLang="en-US" sz="1600" b="0" dirty="0">
                        <a:solidFill>
                          <a:schemeClr val="bg2">
                            <a:lumMod val="90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dirty="0">
                          <a:solidFill>
                            <a:schemeClr val="bg2">
                              <a:lumMod val="90000"/>
                            </a:schemeClr>
                          </a:solidFill>
                          <a:latin typeface="+mj-ea"/>
                          <a:ea typeface="+mj-ea"/>
                          <a:cs typeface="汉仪新人文宋 75W" panose="00020600040101010101" charset="-122"/>
                        </a:rPr>
                        <a:t>换装（不参与）</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539415">
                <a:tc>
                  <a:txBody>
                    <a:bodyPr/>
                    <a:lstStyle/>
                    <a:p>
                      <a:pPr algn="ctr"/>
                      <a:r>
                        <a:rPr lang="en-US" altLang="zh-CN" sz="1800" b="0" dirty="0">
                          <a:solidFill>
                            <a:schemeClr val="accent1"/>
                          </a:solidFill>
                          <a:latin typeface="+mj-ea"/>
                          <a:ea typeface="+mj-ea"/>
                          <a:cs typeface="汉仪新人文宋 75W" panose="00020600040101010101" charset="-122"/>
                        </a:rPr>
                        <a:t>8</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0" kern="1200" dirty="0">
                          <a:solidFill>
                            <a:schemeClr val="tx1">
                              <a:lumMod val="85000"/>
                              <a:lumOff val="15000"/>
                            </a:schemeClr>
                          </a:solidFill>
                          <a:latin typeface="+mj-ea"/>
                          <a:ea typeface="+mn-ea"/>
                          <a:cs typeface="汉仪新人文宋 75W" panose="00020600040101010101" charset="-122"/>
                        </a:rPr>
                        <a:t>13:15~14:00</a:t>
                      </a:r>
                      <a:endParaRPr lang="zh-CN" altLang="en-US" sz="1600" b="0" kern="1200" dirty="0">
                        <a:solidFill>
                          <a:schemeClr val="tx1">
                            <a:lumMod val="85000"/>
                            <a:lumOff val="15000"/>
                          </a:schemeClr>
                        </a:solidFill>
                        <a:latin typeface="+mj-ea"/>
                        <a:ea typeface="+mn-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accent1"/>
                          </a:solidFill>
                          <a:latin typeface="+mj-ea"/>
                          <a:ea typeface="+mj-ea"/>
                          <a:cs typeface="汉仪新人文宋 75W" panose="00020600040101010101" charset="-122"/>
                        </a:rPr>
                        <a:t>敬酒（我是文字我是文字我是文字我是文字）</a:t>
                      </a: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extLst>
                  <a:ext uri="{0D108BD9-81ED-4DB2-BD59-A6C34878D82A}">
                    <a16:rowId xmlns:a16="http://schemas.microsoft.com/office/drawing/2014/main" xmlns="" val="10008"/>
                  </a:ext>
                </a:extLst>
              </a:tr>
            </a:tbl>
          </a:graphicData>
        </a:graphic>
      </p:graphicFrame>
      <p:sp>
        <p:nvSpPr>
          <p:cNvPr id="2" name="文本框 1"/>
          <p:cNvSpPr txBox="1"/>
          <p:nvPr/>
        </p:nvSpPr>
        <p:spPr>
          <a:xfrm>
            <a:off x="1973933" y="3944603"/>
            <a:ext cx="553357" cy="369332"/>
          </a:xfrm>
          <a:prstGeom prst="rect">
            <a:avLst/>
          </a:prstGeom>
          <a:noFill/>
        </p:spPr>
        <p:txBody>
          <a:bodyPr wrap="none" rtlCol="0">
            <a:spAutoFit/>
          </a:bodyPr>
          <a:lstStyle/>
          <a:p>
            <a:r>
              <a:rPr lang="en-US" altLang="zh-CN" dirty="0">
                <a:solidFill>
                  <a:schemeClr val="tx1">
                    <a:lumMod val="85000"/>
                    <a:lumOff val="15000"/>
                  </a:schemeClr>
                </a:solidFill>
                <a:latin typeface="+mj-ea"/>
                <a:ea typeface="+mj-ea"/>
                <a:cs typeface="汉仪新人文宋 75W" panose="00020600040101010101" charset="-122"/>
              </a:rPr>
              <a:t>1</a:t>
            </a:r>
            <a:r>
              <a:rPr lang="zh-CN" altLang="en-US" dirty="0">
                <a:solidFill>
                  <a:schemeClr val="tx1">
                    <a:lumMod val="85000"/>
                    <a:lumOff val="15000"/>
                  </a:schemeClr>
                </a:solidFill>
                <a:latin typeface="+mj-ea"/>
                <a:ea typeface="+mj-ea"/>
                <a:cs typeface="汉仪新人文宋 75W" panose="00020600040101010101" charset="-122"/>
              </a:rPr>
              <a:t>人</a:t>
            </a:r>
          </a:p>
        </p:txBody>
      </p:sp>
      <p:sp>
        <p:nvSpPr>
          <p:cNvPr id="14" name="文本框 13"/>
          <p:cNvSpPr txBox="1"/>
          <p:nvPr/>
        </p:nvSpPr>
        <p:spPr>
          <a:xfrm>
            <a:off x="1973933" y="4430949"/>
            <a:ext cx="553357" cy="369332"/>
          </a:xfrm>
          <a:prstGeom prst="rect">
            <a:avLst/>
          </a:prstGeom>
          <a:noFill/>
        </p:spPr>
        <p:txBody>
          <a:bodyPr wrap="none" rtlCol="0">
            <a:spAutoFit/>
          </a:bodyPr>
          <a:lstStyle/>
          <a:p>
            <a:r>
              <a:rPr lang="en-US" altLang="zh-CN" dirty="0">
                <a:solidFill>
                  <a:schemeClr val="tx1">
                    <a:lumMod val="85000"/>
                    <a:lumOff val="15000"/>
                  </a:schemeClr>
                </a:solidFill>
                <a:latin typeface="+mj-ea"/>
                <a:ea typeface="+mj-ea"/>
                <a:cs typeface="汉仪新人文宋 75W" panose="00020600040101010101" charset="-122"/>
              </a:rPr>
              <a:t>2</a:t>
            </a:r>
            <a:r>
              <a:rPr lang="zh-CN" altLang="en-US" dirty="0">
                <a:solidFill>
                  <a:schemeClr val="tx1">
                    <a:lumMod val="85000"/>
                    <a:lumOff val="15000"/>
                  </a:schemeClr>
                </a:solidFill>
                <a:latin typeface="+mj-ea"/>
                <a:ea typeface="+mj-ea"/>
                <a:cs typeface="汉仪新人文宋 75W" panose="00020600040101010101" charset="-122"/>
              </a:rPr>
              <a:t>人</a:t>
            </a:r>
          </a:p>
        </p:txBody>
      </p:sp>
      <p:sp>
        <p:nvSpPr>
          <p:cNvPr id="16" name="文本框 15"/>
          <p:cNvSpPr txBox="1"/>
          <p:nvPr/>
        </p:nvSpPr>
        <p:spPr>
          <a:xfrm>
            <a:off x="1973933" y="4917295"/>
            <a:ext cx="553357" cy="369332"/>
          </a:xfrm>
          <a:prstGeom prst="rect">
            <a:avLst/>
          </a:prstGeom>
          <a:noFill/>
        </p:spPr>
        <p:txBody>
          <a:bodyPr wrap="none" rtlCol="0">
            <a:spAutoFit/>
          </a:bodyPr>
          <a:lstStyle/>
          <a:p>
            <a:r>
              <a:rPr lang="en-US" altLang="zh-CN" dirty="0">
                <a:solidFill>
                  <a:schemeClr val="tx1">
                    <a:lumMod val="85000"/>
                    <a:lumOff val="15000"/>
                  </a:schemeClr>
                </a:solidFill>
                <a:latin typeface="+mj-ea"/>
                <a:ea typeface="+mj-ea"/>
                <a:cs typeface="汉仪新人文宋 75W" panose="00020600040101010101" charset="-122"/>
              </a:rPr>
              <a:t>4</a:t>
            </a:r>
            <a:r>
              <a:rPr lang="zh-CN" altLang="en-US" dirty="0">
                <a:solidFill>
                  <a:schemeClr val="tx1">
                    <a:lumMod val="85000"/>
                    <a:lumOff val="15000"/>
                  </a:schemeClr>
                </a:solidFill>
                <a:latin typeface="+mj-ea"/>
                <a:ea typeface="+mj-ea"/>
                <a:cs typeface="汉仪新人文宋 75W" panose="00020600040101010101" charset="-122"/>
              </a:rPr>
              <a:t>人</a:t>
            </a:r>
          </a:p>
        </p:txBody>
      </p:sp>
      <p:sp>
        <p:nvSpPr>
          <p:cNvPr id="18" name="文本框 17"/>
          <p:cNvSpPr txBox="1"/>
          <p:nvPr/>
        </p:nvSpPr>
        <p:spPr>
          <a:xfrm>
            <a:off x="1973933" y="5403641"/>
            <a:ext cx="553357" cy="369332"/>
          </a:xfrm>
          <a:prstGeom prst="rect">
            <a:avLst/>
          </a:prstGeom>
          <a:noFill/>
        </p:spPr>
        <p:txBody>
          <a:bodyPr wrap="none" rtlCol="0">
            <a:spAutoFit/>
          </a:bodyPr>
          <a:lstStyle/>
          <a:p>
            <a:r>
              <a:rPr lang="en-US" altLang="zh-CN" dirty="0">
                <a:solidFill>
                  <a:schemeClr val="tx1">
                    <a:lumMod val="85000"/>
                    <a:lumOff val="15000"/>
                  </a:schemeClr>
                </a:solidFill>
                <a:latin typeface="+mj-ea"/>
                <a:ea typeface="+mj-ea"/>
                <a:cs typeface="汉仪新人文宋 75W" panose="00020600040101010101" charset="-122"/>
              </a:rPr>
              <a:t>6</a:t>
            </a:r>
            <a:r>
              <a:rPr lang="zh-CN" altLang="en-US" dirty="0">
                <a:solidFill>
                  <a:schemeClr val="tx1">
                    <a:lumMod val="85000"/>
                    <a:lumOff val="15000"/>
                  </a:schemeClr>
                </a:solidFill>
                <a:latin typeface="+mj-ea"/>
                <a:ea typeface="+mj-ea"/>
                <a:cs typeface="汉仪新人文宋 75W" panose="00020600040101010101" charset="-122"/>
              </a:rPr>
              <a:t>人</a:t>
            </a:r>
          </a:p>
        </p:txBody>
      </p:sp>
      <p:sp>
        <p:nvSpPr>
          <p:cNvPr id="4" name="矩形 3"/>
          <p:cNvSpPr/>
          <p:nvPr/>
        </p:nvSpPr>
        <p:spPr>
          <a:xfrm>
            <a:off x="1574954" y="4030703"/>
            <a:ext cx="188975" cy="188975"/>
          </a:xfrm>
          <a:prstGeom prst="rect">
            <a:avLst/>
          </a:prstGeom>
          <a:solidFill>
            <a:schemeClr val="bg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19" name="矩形 18"/>
          <p:cNvSpPr/>
          <p:nvPr/>
        </p:nvSpPr>
        <p:spPr>
          <a:xfrm>
            <a:off x="1574954" y="4521127"/>
            <a:ext cx="188975" cy="188975"/>
          </a:xfrm>
          <a:prstGeom prst="rect">
            <a:avLst/>
          </a:prstGeom>
          <a:solidFill>
            <a:schemeClr val="bg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20" name="矩形 19"/>
          <p:cNvSpPr/>
          <p:nvPr/>
        </p:nvSpPr>
        <p:spPr>
          <a:xfrm>
            <a:off x="1574954" y="4993495"/>
            <a:ext cx="188975" cy="188975"/>
          </a:xfrm>
          <a:prstGeom prst="rect">
            <a:avLst/>
          </a:prstGeom>
          <a:solidFill>
            <a:schemeClr val="bg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21" name="矩形 20"/>
          <p:cNvSpPr/>
          <p:nvPr/>
        </p:nvSpPr>
        <p:spPr>
          <a:xfrm>
            <a:off x="1574954" y="5483919"/>
            <a:ext cx="188975" cy="188975"/>
          </a:xfrm>
          <a:prstGeom prst="rect">
            <a:avLst/>
          </a:prstGeom>
          <a:solidFill>
            <a:schemeClr val="bg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pic>
        <p:nvPicPr>
          <p:cNvPr id="24" name="图形 23"/>
          <p:cNvPicPr>
            <a:picLocks noChangeAspect="1"/>
          </p:cNvPicPr>
          <p:nvPr/>
        </p:nvPicPr>
        <p:blipFill>
          <a:blip r:embed="rId6" cstate="screen">
            <a:extLst>
              <a:ext uri="{96DAC541-7B7A-43D3-8B79-37D633B846F1}">
                <asvg:svgBlip xmlns:asvg="http://schemas.microsoft.com/office/drawing/2016/SVG/main" xmlns="" r:embed="rId7"/>
              </a:ext>
            </a:extLst>
          </a:blip>
          <a:stretch>
            <a:fillRect/>
          </a:stretch>
        </p:blipFill>
        <p:spPr>
          <a:xfrm>
            <a:off x="1601301" y="4975989"/>
            <a:ext cx="267630" cy="196707"/>
          </a:xfrm>
          <a:prstGeom prst="rect">
            <a:avLst/>
          </a:prstGeom>
        </p:spPr>
      </p:pic>
      <p:pic>
        <p:nvPicPr>
          <p:cNvPr id="22" name="图形 21"/>
          <p:cNvPicPr>
            <a:picLocks noChangeAspect="1"/>
          </p:cNvPicPr>
          <p:nvPr/>
        </p:nvPicPr>
        <p:blipFill>
          <a:blip r:embed="rId8" cstate="screen">
            <a:extLst>
              <a:ext uri="{96DAC541-7B7A-43D3-8B79-37D633B846F1}">
                <asvg:svgBlip xmlns:asvg="http://schemas.microsoft.com/office/drawing/2016/SVG/main" xmlns="" r:embed="rId9"/>
              </a:ext>
            </a:extLst>
          </a:blip>
          <a:stretch>
            <a:fillRect/>
          </a:stretch>
        </p:blipFill>
        <p:spPr>
          <a:xfrm>
            <a:off x="10312195" y="4797164"/>
            <a:ext cx="178825" cy="178825"/>
          </a:xfrm>
          <a:prstGeom prst="rect">
            <a:avLst/>
          </a:prstGeom>
        </p:spPr>
      </p:pic>
      <p:pic>
        <p:nvPicPr>
          <p:cNvPr id="23" name="图形 22"/>
          <p:cNvPicPr>
            <a:picLocks noChangeAspect="1"/>
          </p:cNvPicPr>
          <p:nvPr/>
        </p:nvPicPr>
        <p:blipFill>
          <a:blip r:embed="rId8" cstate="screen">
            <a:extLst>
              <a:ext uri="{96DAC541-7B7A-43D3-8B79-37D633B846F1}">
                <asvg:svgBlip xmlns:asvg="http://schemas.microsoft.com/office/drawing/2016/SVG/main" xmlns="" r:embed="rId9"/>
              </a:ext>
            </a:extLst>
          </a:blip>
          <a:stretch>
            <a:fillRect/>
          </a:stretch>
        </p:blipFill>
        <p:spPr>
          <a:xfrm>
            <a:off x="10312195" y="5305094"/>
            <a:ext cx="178825" cy="1788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694" y="1568714"/>
            <a:ext cx="2476613" cy="409650"/>
          </a:xfrm>
          <a:prstGeom prst="rect">
            <a:avLst/>
          </a:prstGeom>
          <a:noFill/>
        </p:spPr>
        <p:txBody>
          <a:bodyPr wrap="square" rtlCol="0">
            <a:noAutofit/>
          </a:bodyPr>
          <a:lstStyle/>
          <a:p>
            <a:pPr algn="ctr"/>
            <a:r>
              <a:rPr lang="en-US" altLang="zh-CN" sz="2200" dirty="0">
                <a:latin typeface="+mj-ea"/>
                <a:ea typeface="+mj-ea"/>
                <a:cs typeface="汉仪新人文宋 75W" panose="00020600040101010101" charset="-122"/>
              </a:rPr>
              <a:t>PART TWO</a:t>
            </a:r>
          </a:p>
        </p:txBody>
      </p:sp>
      <p:sp>
        <p:nvSpPr>
          <p:cNvPr id="4" name="文本框 3"/>
          <p:cNvSpPr txBox="1"/>
          <p:nvPr/>
        </p:nvSpPr>
        <p:spPr>
          <a:xfrm>
            <a:off x="4516080" y="2490282"/>
            <a:ext cx="3159840" cy="1877437"/>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婚礼</a:t>
            </a:r>
            <a:endParaRPr lang="en-US" altLang="zh-CN" sz="5800" dirty="0">
              <a:latin typeface="+mj-ea"/>
              <a:ea typeface="+mj-ea"/>
              <a:cs typeface="汉仪新人文宋 75W" panose="00020600040101010101" charset="-122"/>
            </a:endParaRPr>
          </a:p>
          <a:p>
            <a:pPr algn="ctr"/>
            <a:r>
              <a:rPr lang="zh-CN" altLang="en-US" sz="5800" dirty="0">
                <a:latin typeface="+mj-ea"/>
                <a:ea typeface="+mj-ea"/>
                <a:cs typeface="汉仪新人文宋 75W" panose="00020600040101010101" charset="-122"/>
              </a:rPr>
              <a:t>流程细节</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37001;"/>
</p:tagLst>
</file>

<file path=ppt/theme/theme1.xml><?xml version="1.0" encoding="utf-8"?>
<a:theme xmlns:a="http://schemas.openxmlformats.org/drawingml/2006/main" name="Office 主题​​">
  <a:themeElements>
    <a:clrScheme name="新配色01">
      <a:dk1>
        <a:sysClr val="windowText" lastClr="000000"/>
      </a:dk1>
      <a:lt1>
        <a:sysClr val="window" lastClr="FFFFFF"/>
      </a:lt1>
      <a:dk2>
        <a:srgbClr val="0C47AF"/>
      </a:dk2>
      <a:lt2>
        <a:srgbClr val="E7E6E6"/>
      </a:lt2>
      <a:accent1>
        <a:srgbClr val="775935"/>
      </a:accent1>
      <a:accent2>
        <a:srgbClr val="7FCBED"/>
      </a:accent2>
      <a:accent3>
        <a:srgbClr val="DEEBF7"/>
      </a:accent3>
      <a:accent4>
        <a:srgbClr val="4BA6EB"/>
      </a:accent4>
      <a:accent5>
        <a:srgbClr val="9A7548"/>
      </a:accent5>
      <a:accent6>
        <a:srgbClr val="BDAD8E"/>
      </a:accent6>
      <a:hlink>
        <a:srgbClr val="0563C1"/>
      </a:hlink>
      <a:folHlink>
        <a:srgbClr val="954F72"/>
      </a:folHlink>
    </a:clrScheme>
    <a:fontScheme name="免费可商用2">
      <a:majorFont>
        <a:latin typeface="思源宋体 CN Heavy"/>
        <a:ea typeface="思源宋体 CN Heavy"/>
        <a:cs typeface=""/>
      </a:majorFont>
      <a:minorFont>
        <a:latin typeface="Arial"/>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rgbClr val="BDAD8E"/>
            </a:gs>
            <a:gs pos="68000">
              <a:srgbClr val="9A7548"/>
            </a:gs>
            <a:gs pos="100000">
              <a:srgbClr val="775935"/>
            </a:gs>
          </a:gsLst>
          <a:path path="circle">
            <a:fillToRect r="100000" b="100000"/>
          </a:path>
          <a:tileRect l="-100000" t="-100000"/>
        </a:gradFill>
        <a:ln>
          <a:noFill/>
        </a:ln>
      </a:spPr>
      <a:bodyPr rtlCol="0" anchor="ctr"/>
      <a:lstStyle>
        <a:defPPr algn="ctr">
          <a:defRPr>
            <a:gradFill>
              <a:gsLst>
                <a:gs pos="0">
                  <a:srgbClr val="BF9A6D"/>
                </a:gs>
                <a:gs pos="92000">
                  <a:srgbClr val="9A7548"/>
                </a:gs>
                <a:gs pos="100000">
                  <a:srgbClr val="775935"/>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新人文宋 75W"/>
        <a:ea typeface=""/>
        <a:cs typeface=""/>
        <a:font script="Jpan" typeface="游ゴシック"/>
        <a:font script="Hang" typeface="맑은 고딕"/>
        <a:font script="Hans" typeface="汉仪新人文宋 75W"/>
        <a:font script="Hant" typeface="新細明體"/>
        <a:font script="Arab" typeface="汉仪新人文宋 75W"/>
        <a:font script="Hebr" typeface="汉仪新人文宋 75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新人文宋 75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新人文宋 75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新人文宋 75W"/>
        <a:ea typeface=""/>
        <a:cs typeface=""/>
        <a:font script="Jpan" typeface="ＭＳ Ｐゴシック"/>
        <a:font script="Hang" typeface="맑은 고딕"/>
        <a:font script="Hans" typeface="汉仪新人文宋 75W"/>
        <a:font script="Hant" typeface="新細明體"/>
        <a:font script="Arab" typeface="汉仪新人文宋 75W"/>
        <a:font script="Hebr" typeface="汉仪新人文宋 75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新人文宋 75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1688</Words>
  <Application>Microsoft Office PowerPoint</Application>
  <PresentationFormat>宽屏</PresentationFormat>
  <Paragraphs>242</Paragraphs>
  <Slides>27</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OPPOSans M</vt:lpstr>
      <vt:lpstr>汉仪新人文宋 75W</vt:lpstr>
      <vt:lpstr>汉仪雅酷黑 45W</vt:lpstr>
      <vt:lpstr>思源宋体 CN Heavy</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高级大气唯美小清新婚礼策划ppt模板</dc:title>
  <dc:creator>小云朵PPT</dc:creator>
  <cp:keywords>P界达人</cp:keywords>
  <dc:description>www.51pptmoban.com</dc:description>
  <cp:lastModifiedBy>阳光男孩</cp:lastModifiedBy>
  <cp:revision>377</cp:revision>
  <dcterms:created xsi:type="dcterms:W3CDTF">2021-06-25T08:16:00Z</dcterms:created>
  <dcterms:modified xsi:type="dcterms:W3CDTF">2021-10-21T23:18:06Z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