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7"/>
  </p:notesMasterIdLst>
  <p:sldIdLst>
    <p:sldId id="285" r:id="rId3"/>
    <p:sldId id="286" r:id="rId4"/>
    <p:sldId id="287" r:id="rId5"/>
    <p:sldId id="263" r:id="rId6"/>
    <p:sldId id="267" r:id="rId7"/>
    <p:sldId id="264" r:id="rId8"/>
    <p:sldId id="266" r:id="rId9"/>
    <p:sldId id="265" r:id="rId10"/>
    <p:sldId id="268" r:id="rId11"/>
    <p:sldId id="269" r:id="rId12"/>
    <p:sldId id="270" r:id="rId13"/>
    <p:sldId id="271" r:id="rId14"/>
    <p:sldId id="272" r:id="rId15"/>
    <p:sldId id="274" r:id="rId16"/>
    <p:sldId id="275" r:id="rId17"/>
    <p:sldId id="277" r:id="rId18"/>
    <p:sldId id="276" r:id="rId19"/>
    <p:sldId id="278" r:id="rId20"/>
    <p:sldId id="280" r:id="rId21"/>
    <p:sldId id="281" r:id="rId22"/>
    <p:sldId id="282" r:id="rId23"/>
    <p:sldId id="279" r:id="rId24"/>
    <p:sldId id="288" r:id="rId25"/>
    <p:sldId id="28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7CEA"/>
    <a:srgbClr val="035CAC"/>
    <a:srgbClr val="091A2E"/>
    <a:srgbClr val="317ABB"/>
    <a:srgbClr val="0245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135" autoAdjust="0"/>
  </p:normalViewPr>
  <p:slideViewPr>
    <p:cSldViewPr snapToGrid="0">
      <p:cViewPr varScale="1">
        <p:scale>
          <a:sx n="79" d="100"/>
          <a:sy n="79" d="100"/>
        </p:scale>
        <p:origin x="120" y="25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D2A608-BE71-4FB7-AE04-12D6FEC9A79A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2EFEA3-0889-4EFF-8EC0-B1AEA63C8D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411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2EFEA3-0889-4EFF-8EC0-B1AEA63C8D5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220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5-1-PP-T</a:t>
            </a:r>
            <a:r>
              <a:rPr lang="zh-CN" altLang="en-US" dirty="0"/>
              <a:t>模</a:t>
            </a:r>
            <a:r>
              <a:rPr lang="en-US" altLang="zh-CN" dirty="0"/>
              <a:t>-</a:t>
            </a:r>
            <a:r>
              <a:rPr lang="zh-CN" altLang="en-US" dirty="0"/>
              <a:t>板</a:t>
            </a:r>
            <a:r>
              <a:rPr lang="en-US" altLang="zh-CN" dirty="0"/>
              <a:t>-</a:t>
            </a:r>
            <a:r>
              <a:rPr lang="zh-CN" altLang="en-US" dirty="0"/>
              <a:t>网   </a:t>
            </a:r>
            <a:r>
              <a:rPr lang="en-US" altLang="zh-CN" dirty="0"/>
              <a:t>ww-w.5-1p-ptm-oba-n.c-om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2EFEA3-0889-4EFF-8EC0-B1AEA63C8D5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033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37224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007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0076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 userDrawn="1"/>
        </p:nvSpPr>
        <p:spPr>
          <a:xfrm rot="1929821">
            <a:off x="7506196" y="5718343"/>
            <a:ext cx="2009595" cy="2009595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4"/>
            <a:ext cx="12192000" cy="6857766"/>
          </a:xfrm>
          <a:prstGeom prst="rect">
            <a:avLst/>
          </a:prstGeom>
        </p:spPr>
      </p:pic>
      <p:sp>
        <p:nvSpPr>
          <p:cNvPr id="9" name="椭圆 8"/>
          <p:cNvSpPr/>
          <p:nvPr userDrawn="1"/>
        </p:nvSpPr>
        <p:spPr>
          <a:xfrm rot="1929821">
            <a:off x="9486242" y="1016040"/>
            <a:ext cx="849116" cy="849116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 userDrawn="1"/>
        </p:nvSpPr>
        <p:spPr>
          <a:xfrm rot="1929821">
            <a:off x="-617278" y="590602"/>
            <a:ext cx="1762209" cy="1762209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 userDrawn="1"/>
        </p:nvSpPr>
        <p:spPr>
          <a:xfrm rot="1929821">
            <a:off x="11334857" y="1755043"/>
            <a:ext cx="1583331" cy="1583331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 userDrawn="1"/>
        </p:nvSpPr>
        <p:spPr>
          <a:xfrm rot="1929821">
            <a:off x="5491560" y="-417442"/>
            <a:ext cx="2157412" cy="2157412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 userDrawn="1"/>
        </p:nvSpPr>
        <p:spPr>
          <a:xfrm>
            <a:off x="210000" y="244077"/>
            <a:ext cx="11772000" cy="154617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47CEA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 w="25400">
            <a:noFill/>
          </a:ln>
          <a:effectLst>
            <a:outerShdw blurRad="5334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 rot="1929821">
            <a:off x="280338" y="98720"/>
            <a:ext cx="781199" cy="781199"/>
          </a:xfrm>
          <a:prstGeom prst="ellipse">
            <a:avLst/>
          </a:prstGeom>
          <a:gradFill>
            <a:gsLst>
              <a:gs pos="0">
                <a:srgbClr val="047CEA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559B71A-203C-43A3-9354-35A1CDA42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D598545-2A29-4F62-B853-CF28FFB192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D00ABA-9A06-4189-94C8-82641B4E1C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09CD0-D11F-47E7-98AD-123E4CC109D5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DF3432B-3B2B-4404-BE1F-3F59FC2CBB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71B2BD-4228-4B0D-9BC6-5A7604F42B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529F5-D781-467C-B895-AA1E7D0B0D8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圆角矩形 16"/>
          <p:cNvSpPr/>
          <p:nvPr userDrawn="1"/>
        </p:nvSpPr>
        <p:spPr>
          <a:xfrm>
            <a:off x="210000" y="931761"/>
            <a:ext cx="11772000" cy="568493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>
            <a:noFill/>
          </a:ln>
          <a:effectLst>
            <a:outerShdw blurRad="5334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 rot="1929821">
            <a:off x="889907" y="486233"/>
            <a:ext cx="405319" cy="405319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59847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4113847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26.svg"/><Relationship Id="rId9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10" Type="http://schemas.openxmlformats.org/officeDocument/2006/relationships/image" Target="../media/image44.svg"/><Relationship Id="rId4" Type="http://schemas.openxmlformats.org/officeDocument/2006/relationships/image" Target="../media/image38.svg"/><Relationship Id="rId9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8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11" Type="http://schemas.openxmlformats.org/officeDocument/2006/relationships/image" Target="../media/image16.png"/><Relationship Id="rId5" Type="http://schemas.microsoft.com/office/2007/relationships/hdphoto" Target="../media/hdphoto2.wdp"/><Relationship Id="rId10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4"/>
            <a:ext cx="12192000" cy="6857531"/>
          </a:xfrm>
          <a:prstGeom prst="rect">
            <a:avLst/>
          </a:prstGeom>
        </p:spPr>
      </p:pic>
      <p:sp>
        <p:nvSpPr>
          <p:cNvPr id="53" name="圆角矩形 52"/>
          <p:cNvSpPr/>
          <p:nvPr/>
        </p:nvSpPr>
        <p:spPr>
          <a:xfrm>
            <a:off x="2480165" y="1658260"/>
            <a:ext cx="7600963" cy="1872343"/>
          </a:xfrm>
          <a:prstGeom prst="roundRect">
            <a:avLst>
              <a:gd name="adj" fmla="val 16279"/>
            </a:avLst>
          </a:prstGeom>
          <a:solidFill>
            <a:srgbClr val="035CAC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2295517" y="1431495"/>
            <a:ext cx="7600963" cy="1872343"/>
          </a:xfrm>
          <a:prstGeom prst="roundRect">
            <a:avLst>
              <a:gd name="adj" fmla="val 9302"/>
            </a:avLst>
          </a:prstGeom>
          <a:solidFill>
            <a:srgbClr val="091A2E"/>
          </a:solidFill>
          <a:ln w="25400">
            <a:gradFill>
              <a:gsLst>
                <a:gs pos="0">
                  <a:srgbClr val="317ABB"/>
                </a:gs>
                <a:gs pos="100000">
                  <a:srgbClr val="047CE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21">
            <a:extLst>
              <a:ext uri="{FF2B5EF4-FFF2-40B4-BE49-F238E27FC236}">
                <a16:creationId xmlns:a16="http://schemas.microsoft.com/office/drawing/2014/main" id="{3CF31D43-DB0F-47EA-B48A-2A623E737751}"/>
              </a:ext>
            </a:extLst>
          </p:cNvPr>
          <p:cNvSpPr txBox="1"/>
          <p:nvPr/>
        </p:nvSpPr>
        <p:spPr>
          <a:xfrm>
            <a:off x="2907202" y="1813668"/>
            <a:ext cx="637759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gradFill flip="none" rotWithShape="1">
                  <a:gsLst>
                    <a:gs pos="100000">
                      <a:srgbClr val="024581"/>
                    </a:gs>
                    <a:gs pos="0">
                      <a:srgbClr val="047CEA"/>
                    </a:gs>
                  </a:gsLst>
                  <a:lin ang="54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  <a:sym typeface="+mn-lt"/>
              </a:rPr>
              <a:t>科技风工作汇报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966756" y="4637962"/>
            <a:ext cx="624116" cy="624116"/>
            <a:chOff x="3018971" y="1698171"/>
            <a:chExt cx="624116" cy="624116"/>
          </a:xfrm>
        </p:grpSpPr>
        <p:sp>
          <p:nvSpPr>
            <p:cNvPr id="37" name="椭圆 36"/>
            <p:cNvSpPr/>
            <p:nvPr/>
          </p:nvSpPr>
          <p:spPr>
            <a:xfrm>
              <a:off x="3018971" y="1698171"/>
              <a:ext cx="624116" cy="624116"/>
            </a:xfrm>
            <a:prstGeom prst="ellipse">
              <a:avLst/>
            </a:prstGeom>
            <a:solidFill>
              <a:srgbClr val="047CEA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3135086" y="1814286"/>
              <a:ext cx="391885" cy="391885"/>
            </a:xfrm>
            <a:prstGeom prst="ellipse">
              <a:avLst/>
            </a:prstGeom>
            <a:gradFill>
              <a:gsLst>
                <a:gs pos="0">
                  <a:srgbClr val="024581">
                    <a:alpha val="0"/>
                  </a:srgbClr>
                </a:gs>
                <a:gs pos="100000">
                  <a:srgbClr val="047CEA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576942" y="4374291"/>
            <a:ext cx="430421" cy="430421"/>
            <a:chOff x="3018971" y="1698171"/>
            <a:chExt cx="624116" cy="624116"/>
          </a:xfrm>
        </p:grpSpPr>
        <p:sp>
          <p:nvSpPr>
            <p:cNvPr id="39" name="椭圆 38"/>
            <p:cNvSpPr/>
            <p:nvPr/>
          </p:nvSpPr>
          <p:spPr>
            <a:xfrm>
              <a:off x="3018971" y="1698171"/>
              <a:ext cx="624116" cy="624116"/>
            </a:xfrm>
            <a:prstGeom prst="ellipse">
              <a:avLst/>
            </a:prstGeom>
            <a:solidFill>
              <a:srgbClr val="047CEA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135086" y="1814286"/>
              <a:ext cx="391885" cy="391885"/>
            </a:xfrm>
            <a:prstGeom prst="ellipse">
              <a:avLst/>
            </a:prstGeom>
            <a:gradFill>
              <a:gsLst>
                <a:gs pos="0">
                  <a:srgbClr val="024581">
                    <a:alpha val="0"/>
                  </a:srgbClr>
                </a:gs>
                <a:gs pos="100000">
                  <a:srgbClr val="047CEA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821649" y="4822958"/>
            <a:ext cx="323004" cy="323004"/>
            <a:chOff x="3018971" y="1698171"/>
            <a:chExt cx="624116" cy="624116"/>
          </a:xfrm>
        </p:grpSpPr>
        <p:sp>
          <p:nvSpPr>
            <p:cNvPr id="42" name="椭圆 41"/>
            <p:cNvSpPr/>
            <p:nvPr/>
          </p:nvSpPr>
          <p:spPr>
            <a:xfrm>
              <a:off x="3018971" y="1698171"/>
              <a:ext cx="624116" cy="624116"/>
            </a:xfrm>
            <a:prstGeom prst="ellipse">
              <a:avLst/>
            </a:prstGeom>
            <a:solidFill>
              <a:srgbClr val="047CEA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35086" y="1814286"/>
              <a:ext cx="391885" cy="391885"/>
            </a:xfrm>
            <a:prstGeom prst="ellipse">
              <a:avLst/>
            </a:prstGeom>
            <a:solidFill>
              <a:srgbClr val="047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980686" y="4984460"/>
            <a:ext cx="323004" cy="323004"/>
            <a:chOff x="3018971" y="1698171"/>
            <a:chExt cx="624116" cy="624116"/>
          </a:xfrm>
        </p:grpSpPr>
        <p:sp>
          <p:nvSpPr>
            <p:cNvPr id="45" name="椭圆 44"/>
            <p:cNvSpPr/>
            <p:nvPr/>
          </p:nvSpPr>
          <p:spPr>
            <a:xfrm>
              <a:off x="3018971" y="1698171"/>
              <a:ext cx="624116" cy="624116"/>
            </a:xfrm>
            <a:prstGeom prst="ellipse">
              <a:avLst/>
            </a:prstGeom>
            <a:solidFill>
              <a:srgbClr val="047CEA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135086" y="1814286"/>
              <a:ext cx="391885" cy="391885"/>
            </a:xfrm>
            <a:prstGeom prst="ellipse">
              <a:avLst/>
            </a:prstGeom>
            <a:solidFill>
              <a:srgbClr val="047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2821769" y="3742788"/>
            <a:ext cx="69177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047CEA"/>
                </a:solidFill>
              </a:rPr>
              <a:t>Your content to play here, or through paste in this box, and select only the text. Your content to play here</a:t>
            </a:r>
            <a:endParaRPr lang="zh-CN" altLang="en-US" dirty="0">
              <a:solidFill>
                <a:srgbClr val="047CEA"/>
              </a:solidFill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4404260" y="5419670"/>
            <a:ext cx="3752770" cy="541793"/>
          </a:xfrm>
          <a:prstGeom prst="roundRect">
            <a:avLst>
              <a:gd name="adj" fmla="val 50000"/>
            </a:avLst>
          </a:prstGeom>
          <a:solidFill>
            <a:srgbClr val="047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r>
              <a:rPr lang="zh-CN" altLang="en-US" dirty="0"/>
              <a:t>模板网</a:t>
            </a:r>
          </a:p>
        </p:txBody>
      </p:sp>
      <p:sp>
        <p:nvSpPr>
          <p:cNvPr id="120" name="椭圆 119"/>
          <p:cNvSpPr/>
          <p:nvPr/>
        </p:nvSpPr>
        <p:spPr>
          <a:xfrm rot="1929821">
            <a:off x="1443847" y="3062055"/>
            <a:ext cx="741102" cy="741102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 rot="1929821">
            <a:off x="2748969" y="1138415"/>
            <a:ext cx="398528" cy="398528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 rot="1929821">
            <a:off x="5641650" y="3077706"/>
            <a:ext cx="610191" cy="610191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椭圆 58"/>
          <p:cNvSpPr/>
          <p:nvPr/>
        </p:nvSpPr>
        <p:spPr>
          <a:xfrm rot="1929821">
            <a:off x="9486242" y="1016040"/>
            <a:ext cx="849116" cy="849116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 rot="1929821">
            <a:off x="-617278" y="590602"/>
            <a:ext cx="1762209" cy="1762209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椭圆 60"/>
          <p:cNvSpPr/>
          <p:nvPr/>
        </p:nvSpPr>
        <p:spPr>
          <a:xfrm rot="1929821">
            <a:off x="10386535" y="3348021"/>
            <a:ext cx="862508" cy="862508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椭圆 61"/>
          <p:cNvSpPr/>
          <p:nvPr/>
        </p:nvSpPr>
        <p:spPr>
          <a:xfrm rot="1929821">
            <a:off x="11334857" y="1755043"/>
            <a:ext cx="1583331" cy="1583331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椭圆 62"/>
          <p:cNvSpPr/>
          <p:nvPr/>
        </p:nvSpPr>
        <p:spPr>
          <a:xfrm rot="1929821">
            <a:off x="5491560" y="-417442"/>
            <a:ext cx="2157412" cy="2157412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49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íŝ1íḍè">
            <a:extLst>
              <a:ext uri="{FF2B5EF4-FFF2-40B4-BE49-F238E27FC236}">
                <a16:creationId xmlns:a16="http://schemas.microsoft.com/office/drawing/2014/main" id="{F6150FB1-F50D-4FF2-A4C5-37BE3F4F445A}"/>
              </a:ext>
            </a:extLst>
          </p:cNvPr>
          <p:cNvSpPr/>
          <p:nvPr/>
        </p:nvSpPr>
        <p:spPr>
          <a:xfrm>
            <a:off x="4479723" y="3492732"/>
            <a:ext cx="852878" cy="852877"/>
          </a:xfrm>
          <a:custGeom>
            <a:avLst/>
            <a:gdLst>
              <a:gd name="connsiteX0" fmla="*/ 104463 w 788104"/>
              <a:gd name="connsiteY0" fmla="*/ 301371 h 788104"/>
              <a:gd name="connsiteX1" fmla="*/ 301371 w 788104"/>
              <a:gd name="connsiteY1" fmla="*/ 301371 h 788104"/>
              <a:gd name="connsiteX2" fmla="*/ 301371 w 788104"/>
              <a:gd name="connsiteY2" fmla="*/ 104463 h 788104"/>
              <a:gd name="connsiteX3" fmla="*/ 486733 w 788104"/>
              <a:gd name="connsiteY3" fmla="*/ 104463 h 788104"/>
              <a:gd name="connsiteX4" fmla="*/ 486733 w 788104"/>
              <a:gd name="connsiteY4" fmla="*/ 301371 h 788104"/>
              <a:gd name="connsiteX5" fmla="*/ 683641 w 788104"/>
              <a:gd name="connsiteY5" fmla="*/ 301371 h 788104"/>
              <a:gd name="connsiteX6" fmla="*/ 683641 w 788104"/>
              <a:gd name="connsiteY6" fmla="*/ 486733 h 788104"/>
              <a:gd name="connsiteX7" fmla="*/ 486733 w 788104"/>
              <a:gd name="connsiteY7" fmla="*/ 486733 h 788104"/>
              <a:gd name="connsiteX8" fmla="*/ 486733 w 788104"/>
              <a:gd name="connsiteY8" fmla="*/ 683641 h 788104"/>
              <a:gd name="connsiteX9" fmla="*/ 301371 w 788104"/>
              <a:gd name="connsiteY9" fmla="*/ 683641 h 788104"/>
              <a:gd name="connsiteX10" fmla="*/ 301371 w 788104"/>
              <a:gd name="connsiteY10" fmla="*/ 486733 h 788104"/>
              <a:gd name="connsiteX11" fmla="*/ 104463 w 788104"/>
              <a:gd name="connsiteY11" fmla="*/ 486733 h 788104"/>
              <a:gd name="connsiteX12" fmla="*/ 104463 w 788104"/>
              <a:gd name="connsiteY12" fmla="*/ 301371 h 78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8104" h="788104">
                <a:moveTo>
                  <a:pt x="104463" y="301371"/>
                </a:moveTo>
                <a:lnTo>
                  <a:pt x="301371" y="301371"/>
                </a:lnTo>
                <a:lnTo>
                  <a:pt x="301371" y="104463"/>
                </a:lnTo>
                <a:lnTo>
                  <a:pt x="486733" y="104463"/>
                </a:lnTo>
                <a:lnTo>
                  <a:pt x="486733" y="301371"/>
                </a:lnTo>
                <a:lnTo>
                  <a:pt x="683641" y="301371"/>
                </a:lnTo>
                <a:lnTo>
                  <a:pt x="683641" y="486733"/>
                </a:lnTo>
                <a:lnTo>
                  <a:pt x="486733" y="486733"/>
                </a:lnTo>
                <a:lnTo>
                  <a:pt x="486733" y="683641"/>
                </a:lnTo>
                <a:lnTo>
                  <a:pt x="301371" y="683641"/>
                </a:lnTo>
                <a:lnTo>
                  <a:pt x="301371" y="486733"/>
                </a:lnTo>
                <a:lnTo>
                  <a:pt x="104463" y="486733"/>
                </a:lnTo>
                <a:lnTo>
                  <a:pt x="104463" y="30137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9" name="ïśļïḋé">
            <a:extLst>
              <a:ext uri="{FF2B5EF4-FFF2-40B4-BE49-F238E27FC236}">
                <a16:creationId xmlns:a16="http://schemas.microsoft.com/office/drawing/2014/main" id="{D2A73271-0EAB-410C-A605-E411DA7A5612}"/>
              </a:ext>
            </a:extLst>
          </p:cNvPr>
          <p:cNvSpPr/>
          <p:nvPr/>
        </p:nvSpPr>
        <p:spPr>
          <a:xfrm>
            <a:off x="8197113" y="3492732"/>
            <a:ext cx="852878" cy="852877"/>
          </a:xfrm>
          <a:custGeom>
            <a:avLst/>
            <a:gdLst>
              <a:gd name="connsiteX0" fmla="*/ 104463 w 788104"/>
              <a:gd name="connsiteY0" fmla="*/ 162349 h 788104"/>
              <a:gd name="connsiteX1" fmla="*/ 683641 w 788104"/>
              <a:gd name="connsiteY1" fmla="*/ 162349 h 788104"/>
              <a:gd name="connsiteX2" fmla="*/ 683641 w 788104"/>
              <a:gd name="connsiteY2" fmla="*/ 347711 h 788104"/>
              <a:gd name="connsiteX3" fmla="*/ 104463 w 788104"/>
              <a:gd name="connsiteY3" fmla="*/ 347711 h 788104"/>
              <a:gd name="connsiteX4" fmla="*/ 104463 w 788104"/>
              <a:gd name="connsiteY4" fmla="*/ 162349 h 788104"/>
              <a:gd name="connsiteX5" fmla="*/ 104463 w 788104"/>
              <a:gd name="connsiteY5" fmla="*/ 440393 h 788104"/>
              <a:gd name="connsiteX6" fmla="*/ 683641 w 788104"/>
              <a:gd name="connsiteY6" fmla="*/ 440393 h 788104"/>
              <a:gd name="connsiteX7" fmla="*/ 683641 w 788104"/>
              <a:gd name="connsiteY7" fmla="*/ 625755 h 788104"/>
              <a:gd name="connsiteX8" fmla="*/ 104463 w 788104"/>
              <a:gd name="connsiteY8" fmla="*/ 625755 h 788104"/>
              <a:gd name="connsiteX9" fmla="*/ 104463 w 788104"/>
              <a:gd name="connsiteY9" fmla="*/ 440393 h 78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8104" h="788104">
                <a:moveTo>
                  <a:pt x="104463" y="162349"/>
                </a:moveTo>
                <a:lnTo>
                  <a:pt x="683641" y="162349"/>
                </a:lnTo>
                <a:lnTo>
                  <a:pt x="683641" y="347711"/>
                </a:lnTo>
                <a:lnTo>
                  <a:pt x="104463" y="347711"/>
                </a:lnTo>
                <a:lnTo>
                  <a:pt x="104463" y="162349"/>
                </a:lnTo>
                <a:close/>
                <a:moveTo>
                  <a:pt x="104463" y="440393"/>
                </a:moveTo>
                <a:lnTo>
                  <a:pt x="683641" y="440393"/>
                </a:lnTo>
                <a:lnTo>
                  <a:pt x="683641" y="625755"/>
                </a:lnTo>
                <a:lnTo>
                  <a:pt x="104463" y="625755"/>
                </a:lnTo>
                <a:lnTo>
                  <a:pt x="104463" y="44039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10" name="ï$1îḓè">
            <a:extLst>
              <a:ext uri="{FF2B5EF4-FFF2-40B4-BE49-F238E27FC236}">
                <a16:creationId xmlns:a16="http://schemas.microsoft.com/office/drawing/2014/main" id="{4E8BE6AA-2D79-4980-86BD-10BD5B625515}"/>
              </a:ext>
            </a:extLst>
          </p:cNvPr>
          <p:cNvGrpSpPr/>
          <p:nvPr/>
        </p:nvGrpSpPr>
        <p:grpSpPr>
          <a:xfrm>
            <a:off x="5815484" y="2914738"/>
            <a:ext cx="1898746" cy="1500641"/>
            <a:chOff x="3757016" y="1822866"/>
            <a:chExt cx="1797181" cy="1420371"/>
          </a:xfrm>
          <a:solidFill>
            <a:srgbClr val="035CAC"/>
          </a:solidFill>
          <a:effectLst>
            <a:outerShdw blurRad="635000" dist="635000" dir="2700000" algn="tl" rotWithShape="0">
              <a:schemeClr val="bg1">
                <a:lumMod val="50000"/>
                <a:alpha val="40000"/>
              </a:schemeClr>
            </a:outerShdw>
          </a:effectLst>
        </p:grpSpPr>
        <p:grpSp>
          <p:nvGrpSpPr>
            <p:cNvPr id="11" name="îṥľîḑè">
              <a:extLst>
                <a:ext uri="{FF2B5EF4-FFF2-40B4-BE49-F238E27FC236}">
                  <a16:creationId xmlns:a16="http://schemas.microsoft.com/office/drawing/2014/main" id="{E852B1F6-CEDE-44DC-9AB6-B51BF1F86179}"/>
                </a:ext>
              </a:extLst>
            </p:cNvPr>
            <p:cNvGrpSpPr/>
            <p:nvPr/>
          </p:nvGrpSpPr>
          <p:grpSpPr>
            <a:xfrm>
              <a:off x="4160802" y="1822866"/>
              <a:ext cx="977232" cy="1343693"/>
              <a:chOff x="8597901" y="2862263"/>
              <a:chExt cx="571500" cy="785813"/>
            </a:xfrm>
            <a:grpFill/>
          </p:grpSpPr>
          <p:sp>
            <p:nvSpPr>
              <p:cNvPr id="25" name="isļiḋe">
                <a:extLst>
                  <a:ext uri="{FF2B5EF4-FFF2-40B4-BE49-F238E27FC236}">
                    <a16:creationId xmlns:a16="http://schemas.microsoft.com/office/drawing/2014/main" id="{639B8A37-3712-4107-86F9-44BCD87021FF}"/>
                  </a:ext>
                </a:extLst>
              </p:cNvPr>
              <p:cNvSpPr/>
              <p:nvPr/>
            </p:nvSpPr>
            <p:spPr bwMode="auto">
              <a:xfrm>
                <a:off x="8832851" y="3132138"/>
                <a:ext cx="98425" cy="96838"/>
              </a:xfrm>
              <a:custGeom>
                <a:avLst/>
                <a:gdLst/>
                <a:ahLst/>
                <a:cxnLst>
                  <a:cxn ang="0">
                    <a:pos x="34" y="16"/>
                  </a:cxn>
                  <a:cxn ang="0">
                    <a:pos x="17" y="33"/>
                  </a:cxn>
                  <a:cxn ang="0">
                    <a:pos x="0" y="16"/>
                  </a:cxn>
                  <a:cxn ang="0">
                    <a:pos x="17" y="0"/>
                  </a:cxn>
                  <a:cxn ang="0">
                    <a:pos x="34" y="16"/>
                  </a:cxn>
                  <a:cxn ang="0">
                    <a:pos x="34" y="16"/>
                  </a:cxn>
                  <a:cxn ang="0">
                    <a:pos x="34" y="16"/>
                  </a:cxn>
                </a:cxnLst>
                <a:rect l="0" t="0" r="r" b="b"/>
                <a:pathLst>
                  <a:path w="34" h="33">
                    <a:moveTo>
                      <a:pt x="34" y="16"/>
                    </a:moveTo>
                    <a:cubicBezTo>
                      <a:pt x="34" y="26"/>
                      <a:pt x="27" y="33"/>
                      <a:pt x="17" y="33"/>
                    </a:cubicBezTo>
                    <a:cubicBezTo>
                      <a:pt x="8" y="33"/>
                      <a:pt x="0" y="26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7" y="0"/>
                      <a:pt x="34" y="7"/>
                      <a:pt x="34" y="16"/>
                    </a:cubicBezTo>
                    <a:close/>
                    <a:moveTo>
                      <a:pt x="34" y="16"/>
                    </a:moveTo>
                    <a:cubicBezTo>
                      <a:pt x="34" y="16"/>
                      <a:pt x="34" y="16"/>
                      <a:pt x="34" y="1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6" name="ïṣ1iďé">
                <a:extLst>
                  <a:ext uri="{FF2B5EF4-FFF2-40B4-BE49-F238E27FC236}">
                    <a16:creationId xmlns:a16="http://schemas.microsoft.com/office/drawing/2014/main" id="{B4A17C29-50E9-41A3-B003-5188C69F3373}"/>
                  </a:ext>
                </a:extLst>
              </p:cNvPr>
              <p:cNvSpPr/>
              <p:nvPr/>
            </p:nvSpPr>
            <p:spPr bwMode="auto">
              <a:xfrm>
                <a:off x="8836026" y="2862263"/>
                <a:ext cx="92075" cy="261938"/>
              </a:xfrm>
              <a:custGeom>
                <a:avLst/>
                <a:gdLst/>
                <a:ahLst/>
                <a:cxnLst>
                  <a:cxn ang="0">
                    <a:pos x="32" y="90"/>
                  </a:cxn>
                  <a:cxn ang="0">
                    <a:pos x="16" y="0"/>
                  </a:cxn>
                  <a:cxn ang="0">
                    <a:pos x="0" y="90"/>
                  </a:cxn>
                  <a:cxn ang="0">
                    <a:pos x="16" y="84"/>
                  </a:cxn>
                  <a:cxn ang="0">
                    <a:pos x="32" y="90"/>
                  </a:cxn>
                  <a:cxn ang="0">
                    <a:pos x="32" y="90"/>
                  </a:cxn>
                  <a:cxn ang="0">
                    <a:pos x="32" y="90"/>
                  </a:cxn>
                </a:cxnLst>
                <a:rect l="0" t="0" r="r" b="b"/>
                <a:pathLst>
                  <a:path w="32" h="90">
                    <a:moveTo>
                      <a:pt x="32" y="90"/>
                    </a:moveTo>
                    <a:cubicBezTo>
                      <a:pt x="30" y="63"/>
                      <a:pt x="23" y="0"/>
                      <a:pt x="16" y="0"/>
                    </a:cubicBezTo>
                    <a:cubicBezTo>
                      <a:pt x="10" y="0"/>
                      <a:pt x="3" y="63"/>
                      <a:pt x="0" y="90"/>
                    </a:cubicBezTo>
                    <a:cubicBezTo>
                      <a:pt x="5" y="86"/>
                      <a:pt x="10" y="84"/>
                      <a:pt x="16" y="84"/>
                    </a:cubicBezTo>
                    <a:cubicBezTo>
                      <a:pt x="22" y="84"/>
                      <a:pt x="28" y="86"/>
                      <a:pt x="32" y="90"/>
                    </a:cubicBezTo>
                    <a:close/>
                    <a:moveTo>
                      <a:pt x="32" y="90"/>
                    </a:moveTo>
                    <a:cubicBezTo>
                      <a:pt x="32" y="90"/>
                      <a:pt x="32" y="90"/>
                      <a:pt x="32" y="9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7" name="îsľiďè">
                <a:extLst>
                  <a:ext uri="{FF2B5EF4-FFF2-40B4-BE49-F238E27FC236}">
                    <a16:creationId xmlns:a16="http://schemas.microsoft.com/office/drawing/2014/main" id="{592400EC-80A9-4E1B-9E0C-26A5EEB3F547}"/>
                  </a:ext>
                </a:extLst>
              </p:cNvPr>
              <p:cNvSpPr/>
              <p:nvPr/>
            </p:nvSpPr>
            <p:spPr bwMode="auto">
              <a:xfrm>
                <a:off x="8597901" y="3170238"/>
                <a:ext cx="571500" cy="477838"/>
              </a:xfrm>
              <a:custGeom>
                <a:avLst/>
                <a:gdLst/>
                <a:ahLst/>
                <a:cxnLst>
                  <a:cxn ang="0">
                    <a:pos x="123" y="0"/>
                  </a:cxn>
                  <a:cxn ang="0">
                    <a:pos x="124" y="3"/>
                  </a:cxn>
                  <a:cxn ang="0">
                    <a:pos x="98" y="29"/>
                  </a:cxn>
                  <a:cxn ang="0">
                    <a:pos x="73" y="3"/>
                  </a:cxn>
                  <a:cxn ang="0">
                    <a:pos x="73" y="0"/>
                  </a:cxn>
                  <a:cxn ang="0">
                    <a:pos x="3" y="58"/>
                  </a:cxn>
                  <a:cxn ang="0">
                    <a:pos x="89" y="27"/>
                  </a:cxn>
                  <a:cxn ang="0">
                    <a:pos x="81" y="155"/>
                  </a:cxn>
                  <a:cxn ang="0">
                    <a:pos x="98" y="164"/>
                  </a:cxn>
                  <a:cxn ang="0">
                    <a:pos x="115" y="155"/>
                  </a:cxn>
                  <a:cxn ang="0">
                    <a:pos x="108" y="27"/>
                  </a:cxn>
                  <a:cxn ang="0">
                    <a:pos x="193" y="58"/>
                  </a:cxn>
                  <a:cxn ang="0">
                    <a:pos x="123" y="0"/>
                  </a:cxn>
                  <a:cxn ang="0">
                    <a:pos x="123" y="0"/>
                  </a:cxn>
                  <a:cxn ang="0">
                    <a:pos x="123" y="0"/>
                  </a:cxn>
                </a:cxnLst>
                <a:rect l="0" t="0" r="r" b="b"/>
                <a:pathLst>
                  <a:path w="197" h="164">
                    <a:moveTo>
                      <a:pt x="123" y="0"/>
                    </a:moveTo>
                    <a:cubicBezTo>
                      <a:pt x="124" y="1"/>
                      <a:pt x="124" y="2"/>
                      <a:pt x="124" y="3"/>
                    </a:cubicBezTo>
                    <a:cubicBezTo>
                      <a:pt x="124" y="17"/>
                      <a:pt x="112" y="29"/>
                      <a:pt x="98" y="29"/>
                    </a:cubicBezTo>
                    <a:cubicBezTo>
                      <a:pt x="84" y="29"/>
                      <a:pt x="73" y="17"/>
                      <a:pt x="73" y="3"/>
                    </a:cubicBezTo>
                    <a:cubicBezTo>
                      <a:pt x="73" y="2"/>
                      <a:pt x="73" y="1"/>
                      <a:pt x="73" y="0"/>
                    </a:cubicBezTo>
                    <a:cubicBezTo>
                      <a:pt x="52" y="15"/>
                      <a:pt x="0" y="53"/>
                      <a:pt x="3" y="58"/>
                    </a:cubicBezTo>
                    <a:cubicBezTo>
                      <a:pt x="7" y="64"/>
                      <a:pt x="65" y="38"/>
                      <a:pt x="89" y="27"/>
                    </a:cubicBezTo>
                    <a:cubicBezTo>
                      <a:pt x="81" y="155"/>
                      <a:pt x="81" y="155"/>
                      <a:pt x="81" y="155"/>
                    </a:cubicBezTo>
                    <a:cubicBezTo>
                      <a:pt x="81" y="155"/>
                      <a:pt x="86" y="164"/>
                      <a:pt x="98" y="164"/>
                    </a:cubicBezTo>
                    <a:cubicBezTo>
                      <a:pt x="111" y="164"/>
                      <a:pt x="115" y="155"/>
                      <a:pt x="115" y="155"/>
                    </a:cubicBezTo>
                    <a:cubicBezTo>
                      <a:pt x="108" y="27"/>
                      <a:pt x="108" y="27"/>
                      <a:pt x="108" y="27"/>
                    </a:cubicBezTo>
                    <a:cubicBezTo>
                      <a:pt x="132" y="38"/>
                      <a:pt x="190" y="64"/>
                      <a:pt x="193" y="58"/>
                    </a:cubicBezTo>
                    <a:cubicBezTo>
                      <a:pt x="197" y="53"/>
                      <a:pt x="145" y="15"/>
                      <a:pt x="123" y="0"/>
                    </a:cubicBezTo>
                    <a:close/>
                    <a:moveTo>
                      <a:pt x="123" y="0"/>
                    </a:moveTo>
                    <a:cubicBezTo>
                      <a:pt x="123" y="0"/>
                      <a:pt x="123" y="0"/>
                      <a:pt x="12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îṡľíḋé">
              <a:extLst>
                <a:ext uri="{FF2B5EF4-FFF2-40B4-BE49-F238E27FC236}">
                  <a16:creationId xmlns:a16="http://schemas.microsoft.com/office/drawing/2014/main" id="{135C4070-FD2B-4A97-A7E4-8892D094020E}"/>
                </a:ext>
              </a:extLst>
            </p:cNvPr>
            <p:cNvGrpSpPr/>
            <p:nvPr/>
          </p:nvGrpSpPr>
          <p:grpSpPr>
            <a:xfrm>
              <a:off x="3757016" y="2347423"/>
              <a:ext cx="651484" cy="895791"/>
              <a:chOff x="8597901" y="2862263"/>
              <a:chExt cx="571500" cy="785813"/>
            </a:xfrm>
            <a:grpFill/>
          </p:grpSpPr>
          <p:sp>
            <p:nvSpPr>
              <p:cNvPr id="22" name="ísľïḓe">
                <a:extLst>
                  <a:ext uri="{FF2B5EF4-FFF2-40B4-BE49-F238E27FC236}">
                    <a16:creationId xmlns:a16="http://schemas.microsoft.com/office/drawing/2014/main" id="{73DC9BDD-98AA-4D5E-AE2A-0AAC12E456A2}"/>
                  </a:ext>
                </a:extLst>
              </p:cNvPr>
              <p:cNvSpPr/>
              <p:nvPr/>
            </p:nvSpPr>
            <p:spPr bwMode="auto">
              <a:xfrm>
                <a:off x="8832851" y="3132138"/>
                <a:ext cx="98425" cy="96838"/>
              </a:xfrm>
              <a:custGeom>
                <a:avLst/>
                <a:gdLst/>
                <a:ahLst/>
                <a:cxnLst>
                  <a:cxn ang="0">
                    <a:pos x="34" y="16"/>
                  </a:cxn>
                  <a:cxn ang="0">
                    <a:pos x="17" y="33"/>
                  </a:cxn>
                  <a:cxn ang="0">
                    <a:pos x="0" y="16"/>
                  </a:cxn>
                  <a:cxn ang="0">
                    <a:pos x="17" y="0"/>
                  </a:cxn>
                  <a:cxn ang="0">
                    <a:pos x="34" y="16"/>
                  </a:cxn>
                  <a:cxn ang="0">
                    <a:pos x="34" y="16"/>
                  </a:cxn>
                  <a:cxn ang="0">
                    <a:pos x="34" y="16"/>
                  </a:cxn>
                </a:cxnLst>
                <a:rect l="0" t="0" r="r" b="b"/>
                <a:pathLst>
                  <a:path w="34" h="33">
                    <a:moveTo>
                      <a:pt x="34" y="16"/>
                    </a:moveTo>
                    <a:cubicBezTo>
                      <a:pt x="34" y="26"/>
                      <a:pt x="27" y="33"/>
                      <a:pt x="17" y="33"/>
                    </a:cubicBezTo>
                    <a:cubicBezTo>
                      <a:pt x="8" y="33"/>
                      <a:pt x="0" y="26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7" y="0"/>
                      <a:pt x="34" y="7"/>
                      <a:pt x="34" y="16"/>
                    </a:cubicBezTo>
                    <a:close/>
                    <a:moveTo>
                      <a:pt x="34" y="16"/>
                    </a:moveTo>
                    <a:cubicBezTo>
                      <a:pt x="34" y="16"/>
                      <a:pt x="34" y="16"/>
                      <a:pt x="34" y="1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3" name="iŝlide">
                <a:extLst>
                  <a:ext uri="{FF2B5EF4-FFF2-40B4-BE49-F238E27FC236}">
                    <a16:creationId xmlns:a16="http://schemas.microsoft.com/office/drawing/2014/main" id="{C76748BF-3394-4400-916F-4EE1F782663F}"/>
                  </a:ext>
                </a:extLst>
              </p:cNvPr>
              <p:cNvSpPr/>
              <p:nvPr/>
            </p:nvSpPr>
            <p:spPr bwMode="auto">
              <a:xfrm>
                <a:off x="8836026" y="2862263"/>
                <a:ext cx="92075" cy="261938"/>
              </a:xfrm>
              <a:custGeom>
                <a:avLst/>
                <a:gdLst/>
                <a:ahLst/>
                <a:cxnLst>
                  <a:cxn ang="0">
                    <a:pos x="32" y="90"/>
                  </a:cxn>
                  <a:cxn ang="0">
                    <a:pos x="16" y="0"/>
                  </a:cxn>
                  <a:cxn ang="0">
                    <a:pos x="0" y="90"/>
                  </a:cxn>
                  <a:cxn ang="0">
                    <a:pos x="16" y="84"/>
                  </a:cxn>
                  <a:cxn ang="0">
                    <a:pos x="32" y="90"/>
                  </a:cxn>
                  <a:cxn ang="0">
                    <a:pos x="32" y="90"/>
                  </a:cxn>
                  <a:cxn ang="0">
                    <a:pos x="32" y="90"/>
                  </a:cxn>
                </a:cxnLst>
                <a:rect l="0" t="0" r="r" b="b"/>
                <a:pathLst>
                  <a:path w="32" h="90">
                    <a:moveTo>
                      <a:pt x="32" y="90"/>
                    </a:moveTo>
                    <a:cubicBezTo>
                      <a:pt x="30" y="63"/>
                      <a:pt x="23" y="0"/>
                      <a:pt x="16" y="0"/>
                    </a:cubicBezTo>
                    <a:cubicBezTo>
                      <a:pt x="10" y="0"/>
                      <a:pt x="3" y="63"/>
                      <a:pt x="0" y="90"/>
                    </a:cubicBezTo>
                    <a:cubicBezTo>
                      <a:pt x="5" y="86"/>
                      <a:pt x="10" y="84"/>
                      <a:pt x="16" y="84"/>
                    </a:cubicBezTo>
                    <a:cubicBezTo>
                      <a:pt x="22" y="84"/>
                      <a:pt x="28" y="86"/>
                      <a:pt x="32" y="90"/>
                    </a:cubicBezTo>
                    <a:close/>
                    <a:moveTo>
                      <a:pt x="32" y="90"/>
                    </a:moveTo>
                    <a:cubicBezTo>
                      <a:pt x="32" y="90"/>
                      <a:pt x="32" y="90"/>
                      <a:pt x="32" y="9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4" name="îṩ1ídê">
                <a:extLst>
                  <a:ext uri="{FF2B5EF4-FFF2-40B4-BE49-F238E27FC236}">
                    <a16:creationId xmlns:a16="http://schemas.microsoft.com/office/drawing/2014/main" id="{4D72809E-2E71-4286-B85D-3C79EA27C3B4}"/>
                  </a:ext>
                </a:extLst>
              </p:cNvPr>
              <p:cNvSpPr/>
              <p:nvPr/>
            </p:nvSpPr>
            <p:spPr bwMode="auto">
              <a:xfrm>
                <a:off x="8597901" y="3170238"/>
                <a:ext cx="571500" cy="477838"/>
              </a:xfrm>
              <a:custGeom>
                <a:avLst/>
                <a:gdLst/>
                <a:ahLst/>
                <a:cxnLst>
                  <a:cxn ang="0">
                    <a:pos x="123" y="0"/>
                  </a:cxn>
                  <a:cxn ang="0">
                    <a:pos x="124" y="3"/>
                  </a:cxn>
                  <a:cxn ang="0">
                    <a:pos x="98" y="29"/>
                  </a:cxn>
                  <a:cxn ang="0">
                    <a:pos x="73" y="3"/>
                  </a:cxn>
                  <a:cxn ang="0">
                    <a:pos x="73" y="0"/>
                  </a:cxn>
                  <a:cxn ang="0">
                    <a:pos x="3" y="58"/>
                  </a:cxn>
                  <a:cxn ang="0">
                    <a:pos x="89" y="27"/>
                  </a:cxn>
                  <a:cxn ang="0">
                    <a:pos x="81" y="155"/>
                  </a:cxn>
                  <a:cxn ang="0">
                    <a:pos x="98" y="164"/>
                  </a:cxn>
                  <a:cxn ang="0">
                    <a:pos x="115" y="155"/>
                  </a:cxn>
                  <a:cxn ang="0">
                    <a:pos x="108" y="27"/>
                  </a:cxn>
                  <a:cxn ang="0">
                    <a:pos x="193" y="58"/>
                  </a:cxn>
                  <a:cxn ang="0">
                    <a:pos x="123" y="0"/>
                  </a:cxn>
                  <a:cxn ang="0">
                    <a:pos x="123" y="0"/>
                  </a:cxn>
                  <a:cxn ang="0">
                    <a:pos x="123" y="0"/>
                  </a:cxn>
                </a:cxnLst>
                <a:rect l="0" t="0" r="r" b="b"/>
                <a:pathLst>
                  <a:path w="197" h="164">
                    <a:moveTo>
                      <a:pt x="123" y="0"/>
                    </a:moveTo>
                    <a:cubicBezTo>
                      <a:pt x="124" y="1"/>
                      <a:pt x="124" y="2"/>
                      <a:pt x="124" y="3"/>
                    </a:cubicBezTo>
                    <a:cubicBezTo>
                      <a:pt x="124" y="17"/>
                      <a:pt x="112" y="29"/>
                      <a:pt x="98" y="29"/>
                    </a:cubicBezTo>
                    <a:cubicBezTo>
                      <a:pt x="84" y="29"/>
                      <a:pt x="73" y="17"/>
                      <a:pt x="73" y="3"/>
                    </a:cubicBezTo>
                    <a:cubicBezTo>
                      <a:pt x="73" y="2"/>
                      <a:pt x="73" y="1"/>
                      <a:pt x="73" y="0"/>
                    </a:cubicBezTo>
                    <a:cubicBezTo>
                      <a:pt x="52" y="15"/>
                      <a:pt x="0" y="53"/>
                      <a:pt x="3" y="58"/>
                    </a:cubicBezTo>
                    <a:cubicBezTo>
                      <a:pt x="7" y="64"/>
                      <a:pt x="65" y="38"/>
                      <a:pt x="89" y="27"/>
                    </a:cubicBezTo>
                    <a:cubicBezTo>
                      <a:pt x="81" y="155"/>
                      <a:pt x="81" y="155"/>
                      <a:pt x="81" y="155"/>
                    </a:cubicBezTo>
                    <a:cubicBezTo>
                      <a:pt x="81" y="155"/>
                      <a:pt x="86" y="164"/>
                      <a:pt x="98" y="164"/>
                    </a:cubicBezTo>
                    <a:cubicBezTo>
                      <a:pt x="111" y="164"/>
                      <a:pt x="115" y="155"/>
                      <a:pt x="115" y="155"/>
                    </a:cubicBezTo>
                    <a:cubicBezTo>
                      <a:pt x="108" y="27"/>
                      <a:pt x="108" y="27"/>
                      <a:pt x="108" y="27"/>
                    </a:cubicBezTo>
                    <a:cubicBezTo>
                      <a:pt x="132" y="38"/>
                      <a:pt x="190" y="64"/>
                      <a:pt x="193" y="58"/>
                    </a:cubicBezTo>
                    <a:cubicBezTo>
                      <a:pt x="197" y="53"/>
                      <a:pt x="145" y="15"/>
                      <a:pt x="123" y="0"/>
                    </a:cubicBezTo>
                    <a:close/>
                    <a:moveTo>
                      <a:pt x="123" y="0"/>
                    </a:moveTo>
                    <a:cubicBezTo>
                      <a:pt x="123" y="0"/>
                      <a:pt x="123" y="0"/>
                      <a:pt x="12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ïSḷidê">
              <a:extLst>
                <a:ext uri="{FF2B5EF4-FFF2-40B4-BE49-F238E27FC236}">
                  <a16:creationId xmlns:a16="http://schemas.microsoft.com/office/drawing/2014/main" id="{8E17DE34-C4E9-4E87-B0D2-CECD898E3C01}"/>
                </a:ext>
              </a:extLst>
            </p:cNvPr>
            <p:cNvGrpSpPr/>
            <p:nvPr/>
          </p:nvGrpSpPr>
          <p:grpSpPr>
            <a:xfrm>
              <a:off x="4902713" y="2347441"/>
              <a:ext cx="651484" cy="895796"/>
              <a:chOff x="4336242" y="2337452"/>
              <a:chExt cx="581400" cy="799425"/>
            </a:xfrm>
            <a:grpFill/>
          </p:grpSpPr>
          <p:sp>
            <p:nvSpPr>
              <p:cNvPr id="19" name="iSľíḋè">
                <a:extLst>
                  <a:ext uri="{FF2B5EF4-FFF2-40B4-BE49-F238E27FC236}">
                    <a16:creationId xmlns:a16="http://schemas.microsoft.com/office/drawing/2014/main" id="{F992C106-7F39-47FA-8FB8-84965D32EE6D}"/>
                  </a:ext>
                </a:extLst>
              </p:cNvPr>
              <p:cNvSpPr/>
              <p:nvPr/>
            </p:nvSpPr>
            <p:spPr bwMode="auto">
              <a:xfrm>
                <a:off x="4575262" y="2612002"/>
                <a:ext cx="100130" cy="98515"/>
              </a:xfrm>
              <a:custGeom>
                <a:avLst/>
                <a:gdLst/>
                <a:ahLst/>
                <a:cxnLst>
                  <a:cxn ang="0">
                    <a:pos x="34" y="16"/>
                  </a:cxn>
                  <a:cxn ang="0">
                    <a:pos x="17" y="33"/>
                  </a:cxn>
                  <a:cxn ang="0">
                    <a:pos x="0" y="16"/>
                  </a:cxn>
                  <a:cxn ang="0">
                    <a:pos x="17" y="0"/>
                  </a:cxn>
                  <a:cxn ang="0">
                    <a:pos x="34" y="16"/>
                  </a:cxn>
                  <a:cxn ang="0">
                    <a:pos x="34" y="16"/>
                  </a:cxn>
                  <a:cxn ang="0">
                    <a:pos x="34" y="16"/>
                  </a:cxn>
                </a:cxnLst>
                <a:rect l="0" t="0" r="r" b="b"/>
                <a:pathLst>
                  <a:path w="34" h="33">
                    <a:moveTo>
                      <a:pt x="34" y="16"/>
                    </a:moveTo>
                    <a:cubicBezTo>
                      <a:pt x="34" y="26"/>
                      <a:pt x="27" y="33"/>
                      <a:pt x="17" y="33"/>
                    </a:cubicBezTo>
                    <a:cubicBezTo>
                      <a:pt x="8" y="33"/>
                      <a:pt x="0" y="26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7" y="0"/>
                      <a:pt x="34" y="7"/>
                      <a:pt x="34" y="16"/>
                    </a:cubicBezTo>
                    <a:close/>
                    <a:moveTo>
                      <a:pt x="34" y="16"/>
                    </a:moveTo>
                    <a:cubicBezTo>
                      <a:pt x="34" y="16"/>
                      <a:pt x="34" y="16"/>
                      <a:pt x="34" y="1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0" name="isḻîḑè">
                <a:extLst>
                  <a:ext uri="{FF2B5EF4-FFF2-40B4-BE49-F238E27FC236}">
                    <a16:creationId xmlns:a16="http://schemas.microsoft.com/office/drawing/2014/main" id="{13EA96B4-DB45-4EA3-861E-12FA1C9FCFF6}"/>
                  </a:ext>
                </a:extLst>
              </p:cNvPr>
              <p:cNvSpPr/>
              <p:nvPr/>
            </p:nvSpPr>
            <p:spPr bwMode="auto">
              <a:xfrm>
                <a:off x="4578492" y="2337452"/>
                <a:ext cx="93670" cy="266475"/>
              </a:xfrm>
              <a:custGeom>
                <a:avLst/>
                <a:gdLst/>
                <a:ahLst/>
                <a:cxnLst>
                  <a:cxn ang="0">
                    <a:pos x="32" y="90"/>
                  </a:cxn>
                  <a:cxn ang="0">
                    <a:pos x="16" y="0"/>
                  </a:cxn>
                  <a:cxn ang="0">
                    <a:pos x="0" y="90"/>
                  </a:cxn>
                  <a:cxn ang="0">
                    <a:pos x="16" y="84"/>
                  </a:cxn>
                  <a:cxn ang="0">
                    <a:pos x="32" y="90"/>
                  </a:cxn>
                  <a:cxn ang="0">
                    <a:pos x="32" y="90"/>
                  </a:cxn>
                  <a:cxn ang="0">
                    <a:pos x="32" y="90"/>
                  </a:cxn>
                </a:cxnLst>
                <a:rect l="0" t="0" r="r" b="b"/>
                <a:pathLst>
                  <a:path w="32" h="90">
                    <a:moveTo>
                      <a:pt x="32" y="90"/>
                    </a:moveTo>
                    <a:cubicBezTo>
                      <a:pt x="30" y="63"/>
                      <a:pt x="23" y="0"/>
                      <a:pt x="16" y="0"/>
                    </a:cubicBezTo>
                    <a:cubicBezTo>
                      <a:pt x="10" y="0"/>
                      <a:pt x="3" y="63"/>
                      <a:pt x="0" y="90"/>
                    </a:cubicBezTo>
                    <a:cubicBezTo>
                      <a:pt x="5" y="86"/>
                      <a:pt x="10" y="84"/>
                      <a:pt x="16" y="84"/>
                    </a:cubicBezTo>
                    <a:cubicBezTo>
                      <a:pt x="22" y="84"/>
                      <a:pt x="28" y="86"/>
                      <a:pt x="32" y="90"/>
                    </a:cubicBezTo>
                    <a:close/>
                    <a:moveTo>
                      <a:pt x="32" y="90"/>
                    </a:moveTo>
                    <a:cubicBezTo>
                      <a:pt x="32" y="90"/>
                      <a:pt x="32" y="90"/>
                      <a:pt x="32" y="9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1" name="iṧliḍe">
                <a:extLst>
                  <a:ext uri="{FF2B5EF4-FFF2-40B4-BE49-F238E27FC236}">
                    <a16:creationId xmlns:a16="http://schemas.microsoft.com/office/drawing/2014/main" id="{475CD5B7-038A-44EF-885B-21CB4EF38613}"/>
                  </a:ext>
                </a:extLst>
              </p:cNvPr>
              <p:cNvSpPr/>
              <p:nvPr/>
            </p:nvSpPr>
            <p:spPr bwMode="auto">
              <a:xfrm>
                <a:off x="4336242" y="2650762"/>
                <a:ext cx="581400" cy="486115"/>
              </a:xfrm>
              <a:custGeom>
                <a:avLst/>
                <a:gdLst/>
                <a:ahLst/>
                <a:cxnLst>
                  <a:cxn ang="0">
                    <a:pos x="123" y="0"/>
                  </a:cxn>
                  <a:cxn ang="0">
                    <a:pos x="124" y="3"/>
                  </a:cxn>
                  <a:cxn ang="0">
                    <a:pos x="98" y="29"/>
                  </a:cxn>
                  <a:cxn ang="0">
                    <a:pos x="73" y="3"/>
                  </a:cxn>
                  <a:cxn ang="0">
                    <a:pos x="73" y="0"/>
                  </a:cxn>
                  <a:cxn ang="0">
                    <a:pos x="3" y="58"/>
                  </a:cxn>
                  <a:cxn ang="0">
                    <a:pos x="89" y="27"/>
                  </a:cxn>
                  <a:cxn ang="0">
                    <a:pos x="81" y="155"/>
                  </a:cxn>
                  <a:cxn ang="0">
                    <a:pos x="98" y="164"/>
                  </a:cxn>
                  <a:cxn ang="0">
                    <a:pos x="115" y="155"/>
                  </a:cxn>
                  <a:cxn ang="0">
                    <a:pos x="108" y="27"/>
                  </a:cxn>
                  <a:cxn ang="0">
                    <a:pos x="193" y="58"/>
                  </a:cxn>
                  <a:cxn ang="0">
                    <a:pos x="123" y="0"/>
                  </a:cxn>
                  <a:cxn ang="0">
                    <a:pos x="123" y="0"/>
                  </a:cxn>
                  <a:cxn ang="0">
                    <a:pos x="123" y="0"/>
                  </a:cxn>
                </a:cxnLst>
                <a:rect l="0" t="0" r="r" b="b"/>
                <a:pathLst>
                  <a:path w="197" h="164">
                    <a:moveTo>
                      <a:pt x="123" y="0"/>
                    </a:moveTo>
                    <a:cubicBezTo>
                      <a:pt x="124" y="1"/>
                      <a:pt x="124" y="2"/>
                      <a:pt x="124" y="3"/>
                    </a:cubicBezTo>
                    <a:cubicBezTo>
                      <a:pt x="124" y="17"/>
                      <a:pt x="112" y="29"/>
                      <a:pt x="98" y="29"/>
                    </a:cubicBezTo>
                    <a:cubicBezTo>
                      <a:pt x="84" y="29"/>
                      <a:pt x="73" y="17"/>
                      <a:pt x="73" y="3"/>
                    </a:cubicBezTo>
                    <a:cubicBezTo>
                      <a:pt x="73" y="2"/>
                      <a:pt x="73" y="1"/>
                      <a:pt x="73" y="0"/>
                    </a:cubicBezTo>
                    <a:cubicBezTo>
                      <a:pt x="52" y="15"/>
                      <a:pt x="0" y="53"/>
                      <a:pt x="3" y="58"/>
                    </a:cubicBezTo>
                    <a:cubicBezTo>
                      <a:pt x="7" y="64"/>
                      <a:pt x="65" y="38"/>
                      <a:pt x="89" y="27"/>
                    </a:cubicBezTo>
                    <a:cubicBezTo>
                      <a:pt x="81" y="155"/>
                      <a:pt x="81" y="155"/>
                      <a:pt x="81" y="155"/>
                    </a:cubicBezTo>
                    <a:cubicBezTo>
                      <a:pt x="81" y="155"/>
                      <a:pt x="86" y="164"/>
                      <a:pt x="98" y="164"/>
                    </a:cubicBezTo>
                    <a:cubicBezTo>
                      <a:pt x="111" y="164"/>
                      <a:pt x="115" y="155"/>
                      <a:pt x="115" y="155"/>
                    </a:cubicBezTo>
                    <a:cubicBezTo>
                      <a:pt x="108" y="27"/>
                      <a:pt x="108" y="27"/>
                      <a:pt x="108" y="27"/>
                    </a:cubicBezTo>
                    <a:cubicBezTo>
                      <a:pt x="132" y="38"/>
                      <a:pt x="190" y="64"/>
                      <a:pt x="193" y="58"/>
                    </a:cubicBezTo>
                    <a:cubicBezTo>
                      <a:pt x="197" y="53"/>
                      <a:pt x="145" y="15"/>
                      <a:pt x="123" y="0"/>
                    </a:cubicBezTo>
                    <a:close/>
                    <a:moveTo>
                      <a:pt x="123" y="0"/>
                    </a:moveTo>
                    <a:cubicBezTo>
                      <a:pt x="123" y="0"/>
                      <a:pt x="123" y="0"/>
                      <a:pt x="12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iṩḻïdê">
            <a:extLst>
              <a:ext uri="{FF2B5EF4-FFF2-40B4-BE49-F238E27FC236}">
                <a16:creationId xmlns:a16="http://schemas.microsoft.com/office/drawing/2014/main" id="{A865936F-9D0C-4864-A64F-05ACAE1A5B0E}"/>
              </a:ext>
            </a:extLst>
          </p:cNvPr>
          <p:cNvGrpSpPr/>
          <p:nvPr/>
        </p:nvGrpSpPr>
        <p:grpSpPr>
          <a:xfrm>
            <a:off x="9532875" y="3134643"/>
            <a:ext cx="1272244" cy="1208454"/>
            <a:chOff x="8940271" y="2813647"/>
            <a:chExt cx="1605587" cy="1525084"/>
          </a:xfrm>
          <a:solidFill>
            <a:srgbClr val="035CAC"/>
          </a:solidFill>
          <a:effectLst>
            <a:outerShdw blurRad="635000" dist="635000" dir="2700000" algn="tl" rotWithShape="0">
              <a:schemeClr val="bg1">
                <a:lumMod val="50000"/>
                <a:alpha val="40000"/>
              </a:schemeClr>
            </a:outerShdw>
          </a:effectLst>
        </p:grpSpPr>
        <p:sp>
          <p:nvSpPr>
            <p:cNvPr id="29" name="isľídé">
              <a:extLst>
                <a:ext uri="{FF2B5EF4-FFF2-40B4-BE49-F238E27FC236}">
                  <a16:creationId xmlns:a16="http://schemas.microsoft.com/office/drawing/2014/main" id="{8085E6FC-C905-4ABD-9859-C626D0E2B763}"/>
                </a:ext>
              </a:extLst>
            </p:cNvPr>
            <p:cNvSpPr/>
            <p:nvPr/>
          </p:nvSpPr>
          <p:spPr bwMode="auto">
            <a:xfrm>
              <a:off x="8940271" y="2813647"/>
              <a:ext cx="1605587" cy="1525084"/>
            </a:xfrm>
            <a:custGeom>
              <a:avLst/>
              <a:gdLst/>
              <a:ahLst/>
              <a:cxnLst>
                <a:cxn ang="0">
                  <a:pos x="75" y="162"/>
                </a:cxn>
                <a:cxn ang="0">
                  <a:pos x="62" y="92"/>
                </a:cxn>
                <a:cxn ang="0">
                  <a:pos x="33" y="77"/>
                </a:cxn>
                <a:cxn ang="0">
                  <a:pos x="34" y="129"/>
                </a:cxn>
                <a:cxn ang="0">
                  <a:pos x="20" y="83"/>
                </a:cxn>
                <a:cxn ang="0">
                  <a:pos x="103" y="10"/>
                </a:cxn>
                <a:cxn ang="0">
                  <a:pos x="186" y="94"/>
                </a:cxn>
                <a:cxn ang="0">
                  <a:pos x="103" y="177"/>
                </a:cxn>
                <a:cxn ang="0">
                  <a:pos x="96" y="177"/>
                </a:cxn>
                <a:cxn ang="0">
                  <a:pos x="107" y="152"/>
                </a:cxn>
                <a:cxn ang="0">
                  <a:pos x="98" y="148"/>
                </a:cxn>
                <a:cxn ang="0">
                  <a:pos x="85" y="179"/>
                </a:cxn>
                <a:cxn ang="0">
                  <a:pos x="85" y="183"/>
                </a:cxn>
                <a:cxn ang="0">
                  <a:pos x="89" y="185"/>
                </a:cxn>
                <a:cxn ang="0">
                  <a:pos x="103" y="186"/>
                </a:cxn>
                <a:cxn ang="0">
                  <a:pos x="196" y="93"/>
                </a:cxn>
                <a:cxn ang="0">
                  <a:pos x="103" y="0"/>
                </a:cxn>
                <a:cxn ang="0">
                  <a:pos x="10" y="89"/>
                </a:cxn>
                <a:cxn ang="0">
                  <a:pos x="12" y="130"/>
                </a:cxn>
                <a:cxn ang="0">
                  <a:pos x="75" y="162"/>
                </a:cxn>
                <a:cxn ang="0">
                  <a:pos x="75" y="162"/>
                </a:cxn>
                <a:cxn ang="0">
                  <a:pos x="75" y="162"/>
                </a:cxn>
              </a:cxnLst>
              <a:rect l="0" t="0" r="r" b="b"/>
              <a:pathLst>
                <a:path w="196" h="186">
                  <a:moveTo>
                    <a:pt x="75" y="162"/>
                  </a:moveTo>
                  <a:cubicBezTo>
                    <a:pt x="49" y="133"/>
                    <a:pt x="75" y="115"/>
                    <a:pt x="62" y="92"/>
                  </a:cubicBezTo>
                  <a:cubicBezTo>
                    <a:pt x="54" y="78"/>
                    <a:pt x="42" y="76"/>
                    <a:pt x="33" y="77"/>
                  </a:cubicBezTo>
                  <a:cubicBezTo>
                    <a:pt x="32" y="90"/>
                    <a:pt x="28" y="116"/>
                    <a:pt x="34" y="129"/>
                  </a:cubicBezTo>
                  <a:cubicBezTo>
                    <a:pt x="34" y="129"/>
                    <a:pt x="20" y="113"/>
                    <a:pt x="20" y="83"/>
                  </a:cubicBezTo>
                  <a:cubicBezTo>
                    <a:pt x="25" y="43"/>
                    <a:pt x="60" y="10"/>
                    <a:pt x="103" y="10"/>
                  </a:cubicBezTo>
                  <a:cubicBezTo>
                    <a:pt x="149" y="10"/>
                    <a:pt x="186" y="48"/>
                    <a:pt x="186" y="94"/>
                  </a:cubicBezTo>
                  <a:cubicBezTo>
                    <a:pt x="186" y="139"/>
                    <a:pt x="149" y="177"/>
                    <a:pt x="103" y="177"/>
                  </a:cubicBezTo>
                  <a:cubicBezTo>
                    <a:pt x="101" y="177"/>
                    <a:pt x="98" y="177"/>
                    <a:pt x="96" y="177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98" y="148"/>
                    <a:pt x="98" y="148"/>
                    <a:pt x="98" y="148"/>
                  </a:cubicBezTo>
                  <a:cubicBezTo>
                    <a:pt x="85" y="179"/>
                    <a:pt x="85" y="179"/>
                    <a:pt x="85" y="179"/>
                  </a:cubicBezTo>
                  <a:cubicBezTo>
                    <a:pt x="84" y="180"/>
                    <a:pt x="84" y="182"/>
                    <a:pt x="85" y="183"/>
                  </a:cubicBezTo>
                  <a:cubicBezTo>
                    <a:pt x="86" y="184"/>
                    <a:pt x="87" y="185"/>
                    <a:pt x="89" y="185"/>
                  </a:cubicBezTo>
                  <a:cubicBezTo>
                    <a:pt x="93" y="186"/>
                    <a:pt x="98" y="186"/>
                    <a:pt x="103" y="186"/>
                  </a:cubicBezTo>
                  <a:cubicBezTo>
                    <a:pt x="154" y="186"/>
                    <a:pt x="196" y="145"/>
                    <a:pt x="196" y="93"/>
                  </a:cubicBezTo>
                  <a:cubicBezTo>
                    <a:pt x="196" y="42"/>
                    <a:pt x="154" y="0"/>
                    <a:pt x="103" y="0"/>
                  </a:cubicBezTo>
                  <a:cubicBezTo>
                    <a:pt x="53" y="0"/>
                    <a:pt x="12" y="39"/>
                    <a:pt x="10" y="89"/>
                  </a:cubicBezTo>
                  <a:cubicBezTo>
                    <a:pt x="4" y="97"/>
                    <a:pt x="0" y="110"/>
                    <a:pt x="12" y="130"/>
                  </a:cubicBezTo>
                  <a:cubicBezTo>
                    <a:pt x="31" y="163"/>
                    <a:pt x="75" y="162"/>
                    <a:pt x="75" y="162"/>
                  </a:cubicBezTo>
                  <a:close/>
                  <a:moveTo>
                    <a:pt x="75" y="162"/>
                  </a:moveTo>
                  <a:cubicBezTo>
                    <a:pt x="75" y="162"/>
                    <a:pt x="75" y="162"/>
                    <a:pt x="75" y="16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0" name="iṥļïḑè">
              <a:extLst>
                <a:ext uri="{FF2B5EF4-FFF2-40B4-BE49-F238E27FC236}">
                  <a16:creationId xmlns:a16="http://schemas.microsoft.com/office/drawing/2014/main" id="{A256E3DE-F1FB-4608-9BA9-0FAC8DCF3221}"/>
                </a:ext>
              </a:extLst>
            </p:cNvPr>
            <p:cNvSpPr/>
            <p:nvPr/>
          </p:nvSpPr>
          <p:spPr bwMode="auto">
            <a:xfrm>
              <a:off x="9611128" y="3395057"/>
              <a:ext cx="644023" cy="670857"/>
            </a:xfrm>
            <a:custGeom>
              <a:avLst/>
              <a:gdLst/>
              <a:ahLst/>
              <a:cxnLst>
                <a:cxn ang="0">
                  <a:pos x="18" y="5"/>
                </a:cxn>
                <a:cxn ang="0">
                  <a:pos x="2" y="55"/>
                </a:cxn>
                <a:cxn ang="0">
                  <a:pos x="5" y="65"/>
                </a:cxn>
                <a:cxn ang="0">
                  <a:pos x="40" y="81"/>
                </a:cxn>
                <a:cxn ang="0">
                  <a:pos x="49" y="77"/>
                </a:cxn>
                <a:cxn ang="0">
                  <a:pos x="77" y="33"/>
                </a:cxn>
                <a:cxn ang="0">
                  <a:pos x="74" y="24"/>
                </a:cxn>
                <a:cxn ang="0">
                  <a:pos x="27" y="2"/>
                </a:cxn>
                <a:cxn ang="0">
                  <a:pos x="18" y="5"/>
                </a:cxn>
                <a:cxn ang="0">
                  <a:pos x="44" y="68"/>
                </a:cxn>
                <a:cxn ang="0">
                  <a:pos x="43" y="69"/>
                </a:cxn>
                <a:cxn ang="0">
                  <a:pos x="40" y="70"/>
                </a:cxn>
                <a:cxn ang="0">
                  <a:pos x="13" y="58"/>
                </a:cxn>
                <a:cxn ang="0">
                  <a:pos x="12" y="54"/>
                </a:cxn>
                <a:cxn ang="0">
                  <a:pos x="13" y="53"/>
                </a:cxn>
                <a:cxn ang="0">
                  <a:pos x="16" y="52"/>
                </a:cxn>
                <a:cxn ang="0">
                  <a:pos x="43" y="64"/>
                </a:cxn>
                <a:cxn ang="0">
                  <a:pos x="44" y="68"/>
                </a:cxn>
                <a:cxn ang="0">
                  <a:pos x="52" y="52"/>
                </a:cxn>
                <a:cxn ang="0">
                  <a:pos x="51" y="53"/>
                </a:cxn>
                <a:cxn ang="0">
                  <a:pos x="48" y="55"/>
                </a:cxn>
                <a:cxn ang="0">
                  <a:pos x="21" y="42"/>
                </a:cxn>
                <a:cxn ang="0">
                  <a:pos x="20" y="39"/>
                </a:cxn>
                <a:cxn ang="0">
                  <a:pos x="21" y="37"/>
                </a:cxn>
                <a:cxn ang="0">
                  <a:pos x="24" y="36"/>
                </a:cxn>
                <a:cxn ang="0">
                  <a:pos x="51" y="48"/>
                </a:cxn>
                <a:cxn ang="0">
                  <a:pos x="52" y="52"/>
                </a:cxn>
                <a:cxn ang="0">
                  <a:pos x="40" y="25"/>
                </a:cxn>
                <a:cxn ang="0">
                  <a:pos x="48" y="22"/>
                </a:cxn>
                <a:cxn ang="0">
                  <a:pos x="51" y="30"/>
                </a:cxn>
                <a:cxn ang="0">
                  <a:pos x="43" y="33"/>
                </a:cxn>
                <a:cxn ang="0">
                  <a:pos x="40" y="25"/>
                </a:cxn>
                <a:cxn ang="0">
                  <a:pos x="40" y="25"/>
                </a:cxn>
                <a:cxn ang="0">
                  <a:pos x="40" y="25"/>
                </a:cxn>
              </a:cxnLst>
              <a:rect l="0" t="0" r="r" b="b"/>
              <a:pathLst>
                <a:path w="79" h="82">
                  <a:moveTo>
                    <a:pt x="18" y="5"/>
                  </a:moveTo>
                  <a:cubicBezTo>
                    <a:pt x="2" y="55"/>
                    <a:pt x="2" y="55"/>
                    <a:pt x="2" y="55"/>
                  </a:cubicBezTo>
                  <a:cubicBezTo>
                    <a:pt x="0" y="59"/>
                    <a:pt x="2" y="63"/>
                    <a:pt x="5" y="65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3" y="82"/>
                    <a:pt x="47" y="81"/>
                    <a:pt x="49" y="77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9" y="30"/>
                    <a:pt x="77" y="26"/>
                    <a:pt x="74" y="24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0"/>
                    <a:pt x="19" y="2"/>
                    <a:pt x="18" y="5"/>
                  </a:cubicBezTo>
                  <a:close/>
                  <a:moveTo>
                    <a:pt x="44" y="68"/>
                  </a:moveTo>
                  <a:cubicBezTo>
                    <a:pt x="43" y="69"/>
                    <a:pt x="43" y="69"/>
                    <a:pt x="43" y="69"/>
                  </a:cubicBezTo>
                  <a:cubicBezTo>
                    <a:pt x="43" y="70"/>
                    <a:pt x="41" y="71"/>
                    <a:pt x="40" y="7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7"/>
                    <a:pt x="12" y="56"/>
                    <a:pt x="12" y="54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4" y="51"/>
                    <a:pt x="15" y="51"/>
                    <a:pt x="16" y="52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4" y="65"/>
                    <a:pt x="45" y="66"/>
                    <a:pt x="44" y="68"/>
                  </a:cubicBezTo>
                  <a:close/>
                  <a:moveTo>
                    <a:pt x="52" y="52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51" y="55"/>
                    <a:pt x="49" y="55"/>
                    <a:pt x="48" y="55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0" y="41"/>
                    <a:pt x="19" y="40"/>
                    <a:pt x="20" y="39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6"/>
                    <a:pt x="23" y="35"/>
                    <a:pt x="24" y="36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2" y="49"/>
                    <a:pt x="52" y="50"/>
                    <a:pt x="52" y="52"/>
                  </a:cubicBezTo>
                  <a:close/>
                  <a:moveTo>
                    <a:pt x="40" y="25"/>
                  </a:moveTo>
                  <a:cubicBezTo>
                    <a:pt x="41" y="22"/>
                    <a:pt x="45" y="21"/>
                    <a:pt x="48" y="22"/>
                  </a:cubicBezTo>
                  <a:cubicBezTo>
                    <a:pt x="51" y="23"/>
                    <a:pt x="53" y="27"/>
                    <a:pt x="51" y="30"/>
                  </a:cubicBezTo>
                  <a:cubicBezTo>
                    <a:pt x="50" y="34"/>
                    <a:pt x="46" y="35"/>
                    <a:pt x="43" y="33"/>
                  </a:cubicBezTo>
                  <a:cubicBezTo>
                    <a:pt x="39" y="32"/>
                    <a:pt x="38" y="28"/>
                    <a:pt x="40" y="25"/>
                  </a:cubicBezTo>
                  <a:close/>
                  <a:moveTo>
                    <a:pt x="40" y="25"/>
                  </a:moveTo>
                  <a:cubicBezTo>
                    <a:pt x="40" y="25"/>
                    <a:pt x="40" y="25"/>
                    <a:pt x="40" y="2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1" name="íś1îdê">
              <a:extLst>
                <a:ext uri="{FF2B5EF4-FFF2-40B4-BE49-F238E27FC236}">
                  <a16:creationId xmlns:a16="http://schemas.microsoft.com/office/drawing/2014/main" id="{060DBDFD-113A-4786-8ADB-E1DEFB644CB5}"/>
                </a:ext>
              </a:extLst>
            </p:cNvPr>
            <p:cNvSpPr/>
            <p:nvPr/>
          </p:nvSpPr>
          <p:spPr bwMode="auto">
            <a:xfrm>
              <a:off x="9897361" y="3158022"/>
              <a:ext cx="165480" cy="277288"/>
            </a:xfrm>
            <a:custGeom>
              <a:avLst/>
              <a:gdLst/>
              <a:ahLst/>
              <a:cxnLst>
                <a:cxn ang="0">
                  <a:pos x="18" y="1"/>
                </a:cxn>
                <a:cxn ang="0">
                  <a:pos x="13" y="3"/>
                </a:cxn>
                <a:cxn ang="0">
                  <a:pos x="0" y="31"/>
                </a:cxn>
                <a:cxn ang="0">
                  <a:pos x="6" y="34"/>
                </a:cxn>
                <a:cxn ang="0">
                  <a:pos x="19" y="6"/>
                </a:cxn>
                <a:cxn ang="0">
                  <a:pos x="18" y="1"/>
                </a:cxn>
                <a:cxn ang="0">
                  <a:pos x="18" y="1"/>
                </a:cxn>
                <a:cxn ang="0">
                  <a:pos x="18" y="1"/>
                </a:cxn>
              </a:cxnLst>
              <a:rect l="0" t="0" r="r" b="b"/>
              <a:pathLst>
                <a:path w="20" h="34">
                  <a:moveTo>
                    <a:pt x="18" y="1"/>
                  </a:moveTo>
                  <a:cubicBezTo>
                    <a:pt x="16" y="0"/>
                    <a:pt x="14" y="1"/>
                    <a:pt x="13" y="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4"/>
                    <a:pt x="19" y="2"/>
                    <a:pt x="18" y="1"/>
                  </a:cubicBezTo>
                  <a:close/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2" name="isḻïďé">
              <a:extLst>
                <a:ext uri="{FF2B5EF4-FFF2-40B4-BE49-F238E27FC236}">
                  <a16:creationId xmlns:a16="http://schemas.microsoft.com/office/drawing/2014/main" id="{1442A93D-9BD9-4563-AC36-E15F0FF5A573}"/>
                </a:ext>
              </a:extLst>
            </p:cNvPr>
            <p:cNvSpPr/>
            <p:nvPr/>
          </p:nvSpPr>
          <p:spPr bwMode="auto">
            <a:xfrm>
              <a:off x="10125454" y="3274304"/>
              <a:ext cx="165480" cy="26834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3" y="2"/>
                </a:cxn>
                <a:cxn ang="0">
                  <a:pos x="0" y="30"/>
                </a:cxn>
                <a:cxn ang="0">
                  <a:pos x="6" y="33"/>
                </a:cxn>
                <a:cxn ang="0">
                  <a:pos x="20" y="5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20" h="33">
                  <a:moveTo>
                    <a:pt x="18" y="0"/>
                  </a:moveTo>
                  <a:cubicBezTo>
                    <a:pt x="16" y="0"/>
                    <a:pt x="14" y="0"/>
                    <a:pt x="13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3"/>
                    <a:pt x="20" y="1"/>
                    <a:pt x="18" y="0"/>
                  </a:cubicBezTo>
                  <a:close/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sp>
        <p:nvSpPr>
          <p:cNvPr id="33" name="iṩ1ïdè">
            <a:extLst>
              <a:ext uri="{FF2B5EF4-FFF2-40B4-BE49-F238E27FC236}">
                <a16:creationId xmlns:a16="http://schemas.microsoft.com/office/drawing/2014/main" id="{A5569599-C866-4A98-B6F5-AFA6B0B2EB61}"/>
              </a:ext>
            </a:extLst>
          </p:cNvPr>
          <p:cNvSpPr/>
          <p:nvPr/>
        </p:nvSpPr>
        <p:spPr>
          <a:xfrm rot="19051047">
            <a:off x="1927734" y="1921995"/>
            <a:ext cx="2294451" cy="2294449"/>
          </a:xfrm>
          <a:prstGeom prst="arc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4" name="ïṣ1iḋê">
            <a:extLst>
              <a:ext uri="{FF2B5EF4-FFF2-40B4-BE49-F238E27FC236}">
                <a16:creationId xmlns:a16="http://schemas.microsoft.com/office/drawing/2014/main" id="{40D32889-B2B8-4BFC-AE8D-A5A4748B2E1E}"/>
              </a:ext>
            </a:extLst>
          </p:cNvPr>
          <p:cNvSpPr/>
          <p:nvPr/>
        </p:nvSpPr>
        <p:spPr>
          <a:xfrm rot="19051047">
            <a:off x="5492551" y="1921996"/>
            <a:ext cx="2294451" cy="2294449"/>
          </a:xfrm>
          <a:prstGeom prst="arc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35" name="iṧlíḍé">
            <a:extLst>
              <a:ext uri="{FF2B5EF4-FFF2-40B4-BE49-F238E27FC236}">
                <a16:creationId xmlns:a16="http://schemas.microsoft.com/office/drawing/2014/main" id="{B2FAEAC5-4ACE-4D62-8CBC-75A3EEF3D874}"/>
              </a:ext>
            </a:extLst>
          </p:cNvPr>
          <p:cNvGrpSpPr/>
          <p:nvPr/>
        </p:nvGrpSpPr>
        <p:grpSpPr>
          <a:xfrm>
            <a:off x="1989708" y="2821347"/>
            <a:ext cx="2007132" cy="1641328"/>
            <a:chOff x="1347272" y="1882322"/>
            <a:chExt cx="1899767" cy="1553533"/>
          </a:xfrm>
          <a:solidFill>
            <a:srgbClr val="035CAC"/>
          </a:solidFill>
          <a:effectLst>
            <a:outerShdw blurRad="635000" dist="635000" dir="2700000" algn="tl" rotWithShape="0">
              <a:schemeClr val="bg1">
                <a:lumMod val="50000"/>
                <a:alpha val="40000"/>
              </a:schemeClr>
            </a:outerShdw>
          </a:effectLst>
        </p:grpSpPr>
        <p:sp>
          <p:nvSpPr>
            <p:cNvPr id="36" name="íṣ1îḋé">
              <a:extLst>
                <a:ext uri="{FF2B5EF4-FFF2-40B4-BE49-F238E27FC236}">
                  <a16:creationId xmlns:a16="http://schemas.microsoft.com/office/drawing/2014/main" id="{E4ABD821-A0B4-4D02-9CD3-31976141BC83}"/>
                </a:ext>
              </a:extLst>
            </p:cNvPr>
            <p:cNvSpPr/>
            <p:nvPr/>
          </p:nvSpPr>
          <p:spPr bwMode="auto">
            <a:xfrm>
              <a:off x="1347272" y="3104382"/>
              <a:ext cx="1559627" cy="331473"/>
            </a:xfrm>
            <a:custGeom>
              <a:avLst/>
              <a:gdLst/>
              <a:ahLst/>
              <a:cxnLst>
                <a:cxn ang="0">
                  <a:pos x="367" y="24"/>
                </a:cxn>
                <a:cxn ang="0">
                  <a:pos x="367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164" y="24"/>
                </a:cxn>
                <a:cxn ang="0">
                  <a:pos x="164" y="53"/>
                </a:cxn>
                <a:cxn ang="0">
                  <a:pos x="132" y="53"/>
                </a:cxn>
                <a:cxn ang="0">
                  <a:pos x="132" y="78"/>
                </a:cxn>
                <a:cxn ang="0">
                  <a:pos x="235" y="78"/>
                </a:cxn>
                <a:cxn ang="0">
                  <a:pos x="235" y="53"/>
                </a:cxn>
                <a:cxn ang="0">
                  <a:pos x="203" y="53"/>
                </a:cxn>
                <a:cxn ang="0">
                  <a:pos x="203" y="24"/>
                </a:cxn>
                <a:cxn ang="0">
                  <a:pos x="367" y="24"/>
                </a:cxn>
              </a:cxnLst>
              <a:rect l="0" t="0" r="r" b="b"/>
              <a:pathLst>
                <a:path w="367" h="78">
                  <a:moveTo>
                    <a:pt x="367" y="24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164" y="24"/>
                  </a:lnTo>
                  <a:lnTo>
                    <a:pt x="164" y="53"/>
                  </a:lnTo>
                  <a:lnTo>
                    <a:pt x="132" y="53"/>
                  </a:lnTo>
                  <a:lnTo>
                    <a:pt x="132" y="78"/>
                  </a:lnTo>
                  <a:lnTo>
                    <a:pt x="235" y="78"/>
                  </a:lnTo>
                  <a:lnTo>
                    <a:pt x="235" y="53"/>
                  </a:lnTo>
                  <a:lnTo>
                    <a:pt x="203" y="53"/>
                  </a:lnTo>
                  <a:lnTo>
                    <a:pt x="203" y="24"/>
                  </a:lnTo>
                  <a:lnTo>
                    <a:pt x="367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7" name="ï$ļídè">
              <a:extLst>
                <a:ext uri="{FF2B5EF4-FFF2-40B4-BE49-F238E27FC236}">
                  <a16:creationId xmlns:a16="http://schemas.microsoft.com/office/drawing/2014/main" id="{D55D9804-6E0A-4519-8623-977E447E04C6}"/>
                </a:ext>
              </a:extLst>
            </p:cNvPr>
            <p:cNvSpPr/>
            <p:nvPr/>
          </p:nvSpPr>
          <p:spPr bwMode="auto">
            <a:xfrm>
              <a:off x="2141957" y="2475433"/>
              <a:ext cx="322975" cy="114742"/>
            </a:xfrm>
            <a:custGeom>
              <a:avLst/>
              <a:gdLst/>
              <a:ahLst/>
              <a:cxnLst>
                <a:cxn ang="0">
                  <a:pos x="76" y="27"/>
                </a:cxn>
                <a:cxn ang="0">
                  <a:pos x="70" y="0"/>
                </a:cxn>
                <a:cxn ang="0">
                  <a:pos x="0" y="0"/>
                </a:cxn>
                <a:cxn ang="0">
                  <a:pos x="0" y="27"/>
                </a:cxn>
                <a:cxn ang="0">
                  <a:pos x="76" y="27"/>
                </a:cxn>
              </a:cxnLst>
              <a:rect l="0" t="0" r="r" b="b"/>
              <a:pathLst>
                <a:path w="76" h="27">
                  <a:moveTo>
                    <a:pt x="76" y="27"/>
                  </a:moveTo>
                  <a:lnTo>
                    <a:pt x="70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76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8" name="iṥḷíďè">
              <a:extLst>
                <a:ext uri="{FF2B5EF4-FFF2-40B4-BE49-F238E27FC236}">
                  <a16:creationId xmlns:a16="http://schemas.microsoft.com/office/drawing/2014/main" id="{7FE7C1DA-1BDF-4FC9-AA18-953406FB354D}"/>
                </a:ext>
              </a:extLst>
            </p:cNvPr>
            <p:cNvSpPr/>
            <p:nvPr/>
          </p:nvSpPr>
          <p:spPr bwMode="auto">
            <a:xfrm>
              <a:off x="2137709" y="2615672"/>
              <a:ext cx="390969" cy="216733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92" y="51"/>
                </a:cxn>
                <a:cxn ang="0">
                  <a:pos x="79" y="0"/>
                </a:cxn>
                <a:cxn ang="0">
                  <a:pos x="1" y="0"/>
                </a:cxn>
                <a:cxn ang="0">
                  <a:pos x="0" y="51"/>
                </a:cxn>
              </a:cxnLst>
              <a:rect l="0" t="0" r="r" b="b"/>
              <a:pathLst>
                <a:path w="92" h="51">
                  <a:moveTo>
                    <a:pt x="0" y="51"/>
                  </a:moveTo>
                  <a:lnTo>
                    <a:pt x="92" y="51"/>
                  </a:lnTo>
                  <a:lnTo>
                    <a:pt x="79" y="0"/>
                  </a:lnTo>
                  <a:lnTo>
                    <a:pt x="1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9" name="i$lïḋé">
              <a:extLst>
                <a:ext uri="{FF2B5EF4-FFF2-40B4-BE49-F238E27FC236}">
                  <a16:creationId xmlns:a16="http://schemas.microsoft.com/office/drawing/2014/main" id="{35C0591E-B58F-4D0E-B470-3B8A76B1166D}"/>
                </a:ext>
              </a:extLst>
            </p:cNvPr>
            <p:cNvSpPr/>
            <p:nvPr/>
          </p:nvSpPr>
          <p:spPr bwMode="auto">
            <a:xfrm>
              <a:off x="2477681" y="2475433"/>
              <a:ext cx="250732" cy="114742"/>
            </a:xfrm>
            <a:custGeom>
              <a:avLst/>
              <a:gdLst/>
              <a:ahLst/>
              <a:cxnLst>
                <a:cxn ang="0">
                  <a:pos x="59" y="27"/>
                </a:cxn>
                <a:cxn ang="0">
                  <a:pos x="51" y="0"/>
                </a:cxn>
                <a:cxn ang="0">
                  <a:pos x="0" y="0"/>
                </a:cxn>
                <a:cxn ang="0">
                  <a:pos x="8" y="27"/>
                </a:cxn>
                <a:cxn ang="0">
                  <a:pos x="59" y="27"/>
                </a:cxn>
              </a:cxnLst>
              <a:rect l="0" t="0" r="r" b="b"/>
              <a:pathLst>
                <a:path w="59" h="27">
                  <a:moveTo>
                    <a:pt x="59" y="27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8" y="27"/>
                  </a:lnTo>
                  <a:lnTo>
                    <a:pt x="59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0" name="îsľídê">
              <a:extLst>
                <a:ext uri="{FF2B5EF4-FFF2-40B4-BE49-F238E27FC236}">
                  <a16:creationId xmlns:a16="http://schemas.microsoft.com/office/drawing/2014/main" id="{4AD46E27-D697-42B3-BFED-F31575864F5B}"/>
                </a:ext>
              </a:extLst>
            </p:cNvPr>
            <p:cNvSpPr/>
            <p:nvPr/>
          </p:nvSpPr>
          <p:spPr bwMode="auto">
            <a:xfrm>
              <a:off x="2515927" y="2615672"/>
              <a:ext cx="284729" cy="216733"/>
            </a:xfrm>
            <a:custGeom>
              <a:avLst/>
              <a:gdLst/>
              <a:ahLst/>
              <a:cxnLst>
                <a:cxn ang="0">
                  <a:pos x="12" y="51"/>
                </a:cxn>
                <a:cxn ang="0">
                  <a:pos x="67" y="51"/>
                </a:cxn>
                <a:cxn ang="0">
                  <a:pos x="52" y="0"/>
                </a:cxn>
                <a:cxn ang="0">
                  <a:pos x="0" y="0"/>
                </a:cxn>
                <a:cxn ang="0">
                  <a:pos x="12" y="51"/>
                </a:cxn>
              </a:cxnLst>
              <a:rect l="0" t="0" r="r" b="b"/>
              <a:pathLst>
                <a:path w="67" h="51">
                  <a:moveTo>
                    <a:pt x="12" y="51"/>
                  </a:moveTo>
                  <a:lnTo>
                    <a:pt x="67" y="51"/>
                  </a:lnTo>
                  <a:lnTo>
                    <a:pt x="52" y="0"/>
                  </a:lnTo>
                  <a:lnTo>
                    <a:pt x="0" y="0"/>
                  </a:lnTo>
                  <a:lnTo>
                    <a:pt x="12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1" name="íṡ1iḋè">
              <a:extLst>
                <a:ext uri="{FF2B5EF4-FFF2-40B4-BE49-F238E27FC236}">
                  <a16:creationId xmlns:a16="http://schemas.microsoft.com/office/drawing/2014/main" id="{FF5EC9FF-6471-44BF-9CA6-7AED1C7BC128}"/>
                </a:ext>
              </a:extLst>
            </p:cNvPr>
            <p:cNvSpPr/>
            <p:nvPr/>
          </p:nvSpPr>
          <p:spPr bwMode="auto">
            <a:xfrm>
              <a:off x="1432264" y="2615672"/>
              <a:ext cx="297476" cy="21673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17" y="0"/>
                </a:cxn>
                <a:cxn ang="0">
                  <a:pos x="0" y="51"/>
                </a:cxn>
                <a:cxn ang="0">
                  <a:pos x="56" y="51"/>
                </a:cxn>
                <a:cxn ang="0">
                  <a:pos x="70" y="0"/>
                </a:cxn>
              </a:cxnLst>
              <a:rect l="0" t="0" r="r" b="b"/>
              <a:pathLst>
                <a:path w="70" h="51">
                  <a:moveTo>
                    <a:pt x="70" y="0"/>
                  </a:moveTo>
                  <a:lnTo>
                    <a:pt x="17" y="0"/>
                  </a:lnTo>
                  <a:lnTo>
                    <a:pt x="0" y="51"/>
                  </a:lnTo>
                  <a:lnTo>
                    <a:pt x="56" y="51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2" name="ïṡḻídé">
              <a:extLst>
                <a:ext uri="{FF2B5EF4-FFF2-40B4-BE49-F238E27FC236}">
                  <a16:creationId xmlns:a16="http://schemas.microsoft.com/office/drawing/2014/main" id="{025B4576-1212-4F58-B4F9-223DABAFC143}"/>
                </a:ext>
              </a:extLst>
            </p:cNvPr>
            <p:cNvSpPr/>
            <p:nvPr/>
          </p:nvSpPr>
          <p:spPr bwMode="auto">
            <a:xfrm>
              <a:off x="1513007" y="2475433"/>
              <a:ext cx="254979" cy="114742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8" y="0"/>
                </a:cxn>
                <a:cxn ang="0">
                  <a:pos x="0" y="27"/>
                </a:cxn>
                <a:cxn ang="0">
                  <a:pos x="52" y="27"/>
                </a:cxn>
                <a:cxn ang="0">
                  <a:pos x="60" y="0"/>
                </a:cxn>
              </a:cxnLst>
              <a:rect l="0" t="0" r="r" b="b"/>
              <a:pathLst>
                <a:path w="60" h="27">
                  <a:moveTo>
                    <a:pt x="60" y="0"/>
                  </a:moveTo>
                  <a:lnTo>
                    <a:pt x="8" y="0"/>
                  </a:lnTo>
                  <a:lnTo>
                    <a:pt x="0" y="27"/>
                  </a:lnTo>
                  <a:lnTo>
                    <a:pt x="52" y="27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3" name="iŝľïḓé">
              <a:extLst>
                <a:ext uri="{FF2B5EF4-FFF2-40B4-BE49-F238E27FC236}">
                  <a16:creationId xmlns:a16="http://schemas.microsoft.com/office/drawing/2014/main" id="{4063BD3E-63EB-4259-A678-770B01FF7E52}"/>
                </a:ext>
              </a:extLst>
            </p:cNvPr>
            <p:cNvSpPr/>
            <p:nvPr/>
          </p:nvSpPr>
          <p:spPr bwMode="auto">
            <a:xfrm>
              <a:off x="1355770" y="2857902"/>
              <a:ext cx="305976" cy="19973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47"/>
                </a:cxn>
                <a:cxn ang="0">
                  <a:pos x="60" y="47"/>
                </a:cxn>
                <a:cxn ang="0">
                  <a:pos x="72" y="0"/>
                </a:cxn>
                <a:cxn ang="0">
                  <a:pos x="16" y="0"/>
                </a:cxn>
              </a:cxnLst>
              <a:rect l="0" t="0" r="r" b="b"/>
              <a:pathLst>
                <a:path w="72" h="47">
                  <a:moveTo>
                    <a:pt x="16" y="0"/>
                  </a:moveTo>
                  <a:lnTo>
                    <a:pt x="0" y="47"/>
                  </a:lnTo>
                  <a:lnTo>
                    <a:pt x="60" y="47"/>
                  </a:lnTo>
                  <a:lnTo>
                    <a:pt x="72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4" name="îṥḷîďê">
              <a:extLst>
                <a:ext uri="{FF2B5EF4-FFF2-40B4-BE49-F238E27FC236}">
                  <a16:creationId xmlns:a16="http://schemas.microsoft.com/office/drawing/2014/main" id="{9AF7FE04-4A41-4496-9B1B-183E938FA980}"/>
                </a:ext>
              </a:extLst>
            </p:cNvPr>
            <p:cNvSpPr/>
            <p:nvPr/>
          </p:nvSpPr>
          <p:spPr bwMode="auto">
            <a:xfrm>
              <a:off x="1780737" y="2475433"/>
              <a:ext cx="318726" cy="114742"/>
            </a:xfrm>
            <a:custGeom>
              <a:avLst/>
              <a:gdLst/>
              <a:ahLst/>
              <a:cxnLst>
                <a:cxn ang="0">
                  <a:pos x="75" y="27"/>
                </a:cxn>
                <a:cxn ang="0">
                  <a:pos x="75" y="0"/>
                </a:cxn>
                <a:cxn ang="0">
                  <a:pos x="7" y="0"/>
                </a:cxn>
                <a:cxn ang="0">
                  <a:pos x="0" y="27"/>
                </a:cxn>
                <a:cxn ang="0">
                  <a:pos x="75" y="27"/>
                </a:cxn>
              </a:cxnLst>
              <a:rect l="0" t="0" r="r" b="b"/>
              <a:pathLst>
                <a:path w="75" h="27">
                  <a:moveTo>
                    <a:pt x="75" y="27"/>
                  </a:moveTo>
                  <a:lnTo>
                    <a:pt x="75" y="0"/>
                  </a:lnTo>
                  <a:lnTo>
                    <a:pt x="7" y="0"/>
                  </a:lnTo>
                  <a:lnTo>
                    <a:pt x="0" y="27"/>
                  </a:lnTo>
                  <a:lnTo>
                    <a:pt x="75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5" name="îṣlíḋe">
              <a:extLst>
                <a:ext uri="{FF2B5EF4-FFF2-40B4-BE49-F238E27FC236}">
                  <a16:creationId xmlns:a16="http://schemas.microsoft.com/office/drawing/2014/main" id="{6C6B447A-011E-46FA-A5EB-EFEFF3BB9875}"/>
                </a:ext>
              </a:extLst>
            </p:cNvPr>
            <p:cNvSpPr/>
            <p:nvPr/>
          </p:nvSpPr>
          <p:spPr bwMode="auto">
            <a:xfrm>
              <a:off x="2571174" y="2857902"/>
              <a:ext cx="301727" cy="199735"/>
            </a:xfrm>
            <a:custGeom>
              <a:avLst/>
              <a:gdLst/>
              <a:ahLst/>
              <a:cxnLst>
                <a:cxn ang="0">
                  <a:pos x="12" y="47"/>
                </a:cxn>
                <a:cxn ang="0">
                  <a:pos x="71" y="47"/>
                </a:cxn>
                <a:cxn ang="0">
                  <a:pos x="56" y="0"/>
                </a:cxn>
                <a:cxn ang="0">
                  <a:pos x="0" y="0"/>
                </a:cxn>
                <a:cxn ang="0">
                  <a:pos x="12" y="47"/>
                </a:cxn>
              </a:cxnLst>
              <a:rect l="0" t="0" r="r" b="b"/>
              <a:pathLst>
                <a:path w="71" h="47">
                  <a:moveTo>
                    <a:pt x="12" y="47"/>
                  </a:moveTo>
                  <a:lnTo>
                    <a:pt x="71" y="47"/>
                  </a:lnTo>
                  <a:lnTo>
                    <a:pt x="56" y="0"/>
                  </a:lnTo>
                  <a:lnTo>
                    <a:pt x="0" y="0"/>
                  </a:lnTo>
                  <a:lnTo>
                    <a:pt x="12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6" name="íṥ1îdé">
              <a:extLst>
                <a:ext uri="{FF2B5EF4-FFF2-40B4-BE49-F238E27FC236}">
                  <a16:creationId xmlns:a16="http://schemas.microsoft.com/office/drawing/2014/main" id="{FFCB35BA-2139-4C6C-BEB9-D8D59FAA0A7D}"/>
                </a:ext>
              </a:extLst>
            </p:cNvPr>
            <p:cNvSpPr/>
            <p:nvPr/>
          </p:nvSpPr>
          <p:spPr bwMode="auto">
            <a:xfrm>
              <a:off x="2137709" y="2857902"/>
              <a:ext cx="446216" cy="1997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7"/>
                </a:cxn>
                <a:cxn ang="0">
                  <a:pos x="105" y="47"/>
                </a:cxn>
                <a:cxn ang="0">
                  <a:pos x="93" y="0"/>
                </a:cxn>
                <a:cxn ang="0">
                  <a:pos x="0" y="0"/>
                </a:cxn>
              </a:cxnLst>
              <a:rect l="0" t="0" r="r" b="b"/>
              <a:pathLst>
                <a:path w="105" h="47">
                  <a:moveTo>
                    <a:pt x="0" y="0"/>
                  </a:moveTo>
                  <a:lnTo>
                    <a:pt x="0" y="47"/>
                  </a:lnTo>
                  <a:lnTo>
                    <a:pt x="105" y="47"/>
                  </a:lnTo>
                  <a:lnTo>
                    <a:pt x="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7" name="iSlíḍè">
              <a:extLst>
                <a:ext uri="{FF2B5EF4-FFF2-40B4-BE49-F238E27FC236}">
                  <a16:creationId xmlns:a16="http://schemas.microsoft.com/office/drawing/2014/main" id="{25149FEE-512C-4B04-BBF1-1CA156BA38BB}"/>
                </a:ext>
              </a:extLst>
            </p:cNvPr>
            <p:cNvSpPr/>
            <p:nvPr/>
          </p:nvSpPr>
          <p:spPr bwMode="auto">
            <a:xfrm>
              <a:off x="1648996" y="2857902"/>
              <a:ext cx="446216" cy="19973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47"/>
                </a:cxn>
                <a:cxn ang="0">
                  <a:pos x="105" y="47"/>
                </a:cxn>
                <a:cxn ang="0">
                  <a:pos x="105" y="0"/>
                </a:cxn>
                <a:cxn ang="0">
                  <a:pos x="13" y="0"/>
                </a:cxn>
              </a:cxnLst>
              <a:rect l="0" t="0" r="r" b="b"/>
              <a:pathLst>
                <a:path w="105" h="47">
                  <a:moveTo>
                    <a:pt x="13" y="0"/>
                  </a:moveTo>
                  <a:lnTo>
                    <a:pt x="0" y="47"/>
                  </a:lnTo>
                  <a:lnTo>
                    <a:pt x="105" y="47"/>
                  </a:lnTo>
                  <a:lnTo>
                    <a:pt x="10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8" name="íṧ1îḑé">
              <a:extLst>
                <a:ext uri="{FF2B5EF4-FFF2-40B4-BE49-F238E27FC236}">
                  <a16:creationId xmlns:a16="http://schemas.microsoft.com/office/drawing/2014/main" id="{068B8EA5-0FF5-4879-8AAA-AA7D66135A51}"/>
                </a:ext>
              </a:extLst>
            </p:cNvPr>
            <p:cNvSpPr/>
            <p:nvPr/>
          </p:nvSpPr>
          <p:spPr bwMode="auto">
            <a:xfrm>
              <a:off x="1712742" y="2615672"/>
              <a:ext cx="386720" cy="216733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90" y="51"/>
                </a:cxn>
                <a:cxn ang="0">
                  <a:pos x="91" y="0"/>
                </a:cxn>
                <a:cxn ang="0">
                  <a:pos x="14" y="0"/>
                </a:cxn>
                <a:cxn ang="0">
                  <a:pos x="0" y="51"/>
                </a:cxn>
              </a:cxnLst>
              <a:rect l="0" t="0" r="r" b="b"/>
              <a:pathLst>
                <a:path w="91" h="51">
                  <a:moveTo>
                    <a:pt x="0" y="51"/>
                  </a:moveTo>
                  <a:lnTo>
                    <a:pt x="90" y="51"/>
                  </a:lnTo>
                  <a:lnTo>
                    <a:pt x="91" y="0"/>
                  </a:lnTo>
                  <a:lnTo>
                    <a:pt x="14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grpSp>
          <p:nvGrpSpPr>
            <p:cNvPr id="49" name="íṣlîḍè">
              <a:extLst>
                <a:ext uri="{FF2B5EF4-FFF2-40B4-BE49-F238E27FC236}">
                  <a16:creationId xmlns:a16="http://schemas.microsoft.com/office/drawing/2014/main" id="{0C1A89F7-A7A4-4F8A-A79A-0CBA88A1ABE2}"/>
                </a:ext>
              </a:extLst>
            </p:cNvPr>
            <p:cNvGrpSpPr/>
            <p:nvPr/>
          </p:nvGrpSpPr>
          <p:grpSpPr>
            <a:xfrm flipH="1">
              <a:off x="2251127" y="1882322"/>
              <a:ext cx="995912" cy="974872"/>
              <a:chOff x="703295" y="84831"/>
              <a:chExt cx="1044237" cy="1022174"/>
            </a:xfrm>
            <a:grpFill/>
          </p:grpSpPr>
          <p:sp>
            <p:nvSpPr>
              <p:cNvPr id="50" name="iŝľîḓé">
                <a:extLst>
                  <a:ext uri="{FF2B5EF4-FFF2-40B4-BE49-F238E27FC236}">
                    <a16:creationId xmlns:a16="http://schemas.microsoft.com/office/drawing/2014/main" id="{A0E77CBE-2461-4ECB-BD23-6A024AD5037D}"/>
                  </a:ext>
                </a:extLst>
              </p:cNvPr>
              <p:cNvSpPr/>
              <p:nvPr/>
            </p:nvSpPr>
            <p:spPr bwMode="auto">
              <a:xfrm>
                <a:off x="887139" y="279707"/>
                <a:ext cx="683901" cy="661839"/>
              </a:xfrm>
              <a:custGeom>
                <a:avLst/>
                <a:gdLst/>
                <a:ahLst/>
                <a:cxnLst>
                  <a:cxn ang="0">
                    <a:pos x="176" y="100"/>
                  </a:cxn>
                  <a:cxn ang="0">
                    <a:pos x="177" y="89"/>
                  </a:cxn>
                  <a:cxn ang="0">
                    <a:pos x="88" y="0"/>
                  </a:cxn>
                  <a:cxn ang="0">
                    <a:pos x="0" y="89"/>
                  </a:cxn>
                  <a:cxn ang="0">
                    <a:pos x="59" y="172"/>
                  </a:cxn>
                  <a:cxn ang="0">
                    <a:pos x="96" y="100"/>
                  </a:cxn>
                  <a:cxn ang="0">
                    <a:pos x="176" y="100"/>
                  </a:cxn>
                </a:cxnLst>
                <a:rect l="0" t="0" r="r" b="b"/>
                <a:pathLst>
                  <a:path w="177" h="172">
                    <a:moveTo>
                      <a:pt x="176" y="100"/>
                    </a:moveTo>
                    <a:cubicBezTo>
                      <a:pt x="177" y="97"/>
                      <a:pt x="177" y="93"/>
                      <a:pt x="177" y="89"/>
                    </a:cubicBezTo>
                    <a:cubicBezTo>
                      <a:pt x="177" y="40"/>
                      <a:pt x="137" y="0"/>
                      <a:pt x="88" y="0"/>
                    </a:cubicBezTo>
                    <a:cubicBezTo>
                      <a:pt x="40" y="0"/>
                      <a:pt x="0" y="40"/>
                      <a:pt x="0" y="89"/>
                    </a:cubicBezTo>
                    <a:cubicBezTo>
                      <a:pt x="0" y="127"/>
                      <a:pt x="24" y="159"/>
                      <a:pt x="59" y="172"/>
                    </a:cubicBezTo>
                    <a:cubicBezTo>
                      <a:pt x="96" y="100"/>
                      <a:pt x="96" y="100"/>
                      <a:pt x="96" y="100"/>
                    </a:cubicBezTo>
                    <a:lnTo>
                      <a:pt x="176" y="10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51" name="íŝľiḑé">
                <a:extLst>
                  <a:ext uri="{FF2B5EF4-FFF2-40B4-BE49-F238E27FC236}">
                    <a16:creationId xmlns:a16="http://schemas.microsoft.com/office/drawing/2014/main" id="{B83B9D85-494D-4A1C-A5D3-B7A39FF02790}"/>
                  </a:ext>
                </a:extLst>
              </p:cNvPr>
              <p:cNvSpPr/>
              <p:nvPr/>
            </p:nvSpPr>
            <p:spPr bwMode="auto">
              <a:xfrm>
                <a:off x="872432" y="834916"/>
                <a:ext cx="125014" cy="128692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0" y="33"/>
                  </a:cxn>
                  <a:cxn ang="0">
                    <a:pos x="32" y="15"/>
                  </a:cxn>
                  <a:cxn ang="0">
                    <a:pos x="18" y="0"/>
                  </a:cxn>
                </a:cxnLst>
                <a:rect l="0" t="0" r="r" b="b"/>
                <a:pathLst>
                  <a:path w="32" h="33">
                    <a:moveTo>
                      <a:pt x="18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27" y="10"/>
                      <a:pt x="22" y="6"/>
                      <a:pt x="1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52" name="iṥlîdé">
                <a:extLst>
                  <a:ext uri="{FF2B5EF4-FFF2-40B4-BE49-F238E27FC236}">
                    <a16:creationId xmlns:a16="http://schemas.microsoft.com/office/drawing/2014/main" id="{87A54EFC-B848-4DA9-BC00-65A42281B4E5}"/>
                  </a:ext>
                </a:extLst>
              </p:cNvPr>
              <p:cNvSpPr/>
              <p:nvPr/>
            </p:nvSpPr>
            <p:spPr bwMode="auto">
              <a:xfrm>
                <a:off x="997446" y="915807"/>
                <a:ext cx="106631" cy="191198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28" y="10"/>
                  </a:cxn>
                  <a:cxn ang="0">
                    <a:pos x="8" y="0"/>
                  </a:cxn>
                  <a:cxn ang="0">
                    <a:pos x="0" y="49"/>
                  </a:cxn>
                </a:cxnLst>
                <a:rect l="0" t="0" r="r" b="b"/>
                <a:pathLst>
                  <a:path w="28" h="49">
                    <a:moveTo>
                      <a:pt x="0" y="49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1" y="8"/>
                      <a:pt x="14" y="4"/>
                      <a:pt x="8" y="0"/>
                    </a:cubicBezTo>
                    <a:lnTo>
                      <a:pt x="0" y="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53" name="îṥļîḑé">
                <a:extLst>
                  <a:ext uri="{FF2B5EF4-FFF2-40B4-BE49-F238E27FC236}">
                    <a16:creationId xmlns:a16="http://schemas.microsoft.com/office/drawing/2014/main" id="{E387D0D4-FF0B-41C1-A051-8012AB48E48E}"/>
                  </a:ext>
                </a:extLst>
              </p:cNvPr>
              <p:cNvSpPr/>
              <p:nvPr/>
            </p:nvSpPr>
            <p:spPr bwMode="auto">
              <a:xfrm>
                <a:off x="747418" y="724609"/>
                <a:ext cx="176491" cy="125014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46" y="21"/>
                  </a:cxn>
                  <a:cxn ang="0">
                    <a:pos x="36" y="0"/>
                  </a:cxn>
                  <a:cxn ang="0">
                    <a:pos x="0" y="33"/>
                  </a:cxn>
                </a:cxnLst>
                <a:rect l="0" t="0" r="r" b="b"/>
                <a:pathLst>
                  <a:path w="46" h="33">
                    <a:moveTo>
                      <a:pt x="0" y="33"/>
                    </a:moveTo>
                    <a:cubicBezTo>
                      <a:pt x="46" y="21"/>
                      <a:pt x="46" y="21"/>
                      <a:pt x="46" y="21"/>
                    </a:cubicBezTo>
                    <a:cubicBezTo>
                      <a:pt x="42" y="14"/>
                      <a:pt x="39" y="7"/>
                      <a:pt x="36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54" name="íś1iḋe">
                <a:extLst>
                  <a:ext uri="{FF2B5EF4-FFF2-40B4-BE49-F238E27FC236}">
                    <a16:creationId xmlns:a16="http://schemas.microsoft.com/office/drawing/2014/main" id="{CEBA550D-78AC-4A86-A520-510099806CF7}"/>
                  </a:ext>
                </a:extLst>
              </p:cNvPr>
              <p:cNvSpPr/>
              <p:nvPr/>
            </p:nvSpPr>
            <p:spPr bwMode="auto">
              <a:xfrm>
                <a:off x="703295" y="470905"/>
                <a:ext cx="194876" cy="919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7" y="23"/>
                  </a:cxn>
                  <a:cxn ang="0">
                    <a:pos x="51" y="2"/>
                  </a:cxn>
                  <a:cxn ang="0">
                    <a:pos x="0" y="0"/>
                  </a:cxn>
                </a:cxnLst>
                <a:rect l="0" t="0" r="r" b="b"/>
                <a:pathLst>
                  <a:path w="51" h="23">
                    <a:moveTo>
                      <a:pt x="0" y="0"/>
                    </a:moveTo>
                    <a:cubicBezTo>
                      <a:pt x="47" y="23"/>
                      <a:pt x="47" y="23"/>
                      <a:pt x="47" y="23"/>
                    </a:cubicBezTo>
                    <a:cubicBezTo>
                      <a:pt x="45" y="18"/>
                      <a:pt x="48" y="10"/>
                      <a:pt x="51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55" name="ïSḻîḋè">
                <a:extLst>
                  <a:ext uri="{FF2B5EF4-FFF2-40B4-BE49-F238E27FC236}">
                    <a16:creationId xmlns:a16="http://schemas.microsoft.com/office/drawing/2014/main" id="{065AE8FB-9591-447B-A496-E030F71C4595}"/>
                  </a:ext>
                </a:extLst>
              </p:cNvPr>
              <p:cNvSpPr/>
              <p:nvPr/>
            </p:nvSpPr>
            <p:spPr bwMode="auto">
              <a:xfrm>
                <a:off x="767642" y="592241"/>
                <a:ext cx="99277" cy="77216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0" y="14"/>
                  </a:cxn>
                  <a:cxn ang="0">
                    <a:pos x="26" y="20"/>
                  </a:cxn>
                  <a:cxn ang="0">
                    <a:pos x="25" y="6"/>
                  </a:cxn>
                  <a:cxn ang="0">
                    <a:pos x="26" y="0"/>
                  </a:cxn>
                </a:cxnLst>
                <a:rect l="0" t="0" r="r" b="b"/>
                <a:pathLst>
                  <a:path w="26" h="20">
                    <a:moveTo>
                      <a:pt x="26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15"/>
                      <a:pt x="25" y="11"/>
                      <a:pt x="25" y="6"/>
                    </a:cubicBezTo>
                    <a:cubicBezTo>
                      <a:pt x="25" y="4"/>
                      <a:pt x="25" y="2"/>
                      <a:pt x="2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56" name="îṥḷîḋè">
                <a:extLst>
                  <a:ext uri="{FF2B5EF4-FFF2-40B4-BE49-F238E27FC236}">
                    <a16:creationId xmlns:a16="http://schemas.microsoft.com/office/drawing/2014/main" id="{3AD814A1-401E-486C-BFCA-91D66ED8C315}"/>
                  </a:ext>
                </a:extLst>
              </p:cNvPr>
              <p:cNvSpPr/>
              <p:nvPr/>
            </p:nvSpPr>
            <p:spPr bwMode="auto">
              <a:xfrm>
                <a:off x="817280" y="371628"/>
                <a:ext cx="147076" cy="919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3" y="24"/>
                  </a:cxn>
                  <a:cxn ang="0">
                    <a:pos x="38" y="2"/>
                  </a:cxn>
                  <a:cxn ang="0">
                    <a:pos x="0" y="0"/>
                  </a:cxn>
                </a:cxnLst>
                <a:rect l="0" t="0" r="r" b="b"/>
                <a:pathLst>
                  <a:path w="38" h="24">
                    <a:moveTo>
                      <a:pt x="0" y="0"/>
                    </a:moveTo>
                    <a:cubicBezTo>
                      <a:pt x="23" y="24"/>
                      <a:pt x="23" y="24"/>
                      <a:pt x="23" y="24"/>
                    </a:cubicBezTo>
                    <a:cubicBezTo>
                      <a:pt x="27" y="16"/>
                      <a:pt x="32" y="9"/>
                      <a:pt x="38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57" name="iSļïdê">
                <a:extLst>
                  <a:ext uri="{FF2B5EF4-FFF2-40B4-BE49-F238E27FC236}">
                    <a16:creationId xmlns:a16="http://schemas.microsoft.com/office/drawing/2014/main" id="{3C5D02B9-3FBA-4FF3-9185-C8CF3322025D}"/>
                  </a:ext>
                </a:extLst>
              </p:cNvPr>
              <p:cNvSpPr/>
              <p:nvPr/>
            </p:nvSpPr>
            <p:spPr bwMode="auto">
              <a:xfrm>
                <a:off x="1074662" y="180430"/>
                <a:ext cx="69862" cy="1139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30"/>
                  </a:cxn>
                  <a:cxn ang="0">
                    <a:pos x="18" y="25"/>
                  </a:cxn>
                  <a:cxn ang="0">
                    <a:pos x="0" y="0"/>
                  </a:cxn>
                </a:cxnLst>
                <a:rect l="0" t="0" r="r" b="b"/>
                <a:pathLst>
                  <a:path w="18" h="30">
                    <a:moveTo>
                      <a:pt x="0" y="0"/>
                    </a:moveTo>
                    <a:cubicBezTo>
                      <a:pt x="1" y="30"/>
                      <a:pt x="1" y="30"/>
                      <a:pt x="1" y="30"/>
                    </a:cubicBezTo>
                    <a:cubicBezTo>
                      <a:pt x="6" y="28"/>
                      <a:pt x="12" y="26"/>
                      <a:pt x="18" y="2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58" name="íŝḷíde">
                <a:extLst>
                  <a:ext uri="{FF2B5EF4-FFF2-40B4-BE49-F238E27FC236}">
                    <a16:creationId xmlns:a16="http://schemas.microsoft.com/office/drawing/2014/main" id="{21B59896-4743-4A70-AB1A-78D6DE1716E2}"/>
                  </a:ext>
                </a:extLst>
              </p:cNvPr>
              <p:cNvSpPr/>
              <p:nvPr/>
            </p:nvSpPr>
            <p:spPr bwMode="auto">
              <a:xfrm>
                <a:off x="883464" y="220877"/>
                <a:ext cx="147076" cy="150753"/>
              </a:xfrm>
              <a:custGeom>
                <a:avLst/>
                <a:gdLst/>
                <a:ahLst/>
                <a:cxnLst>
                  <a:cxn ang="0">
                    <a:pos x="38" y="26"/>
                  </a:cxn>
                  <a:cxn ang="0">
                    <a:pos x="0" y="0"/>
                  </a:cxn>
                  <a:cxn ang="0">
                    <a:pos x="23" y="39"/>
                  </a:cxn>
                  <a:cxn ang="0">
                    <a:pos x="38" y="26"/>
                  </a:cxn>
                </a:cxnLst>
                <a:rect l="0" t="0" r="r" b="b"/>
                <a:pathLst>
                  <a:path w="38" h="39">
                    <a:moveTo>
                      <a:pt x="38" y="2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7" y="34"/>
                      <a:pt x="32" y="30"/>
                      <a:pt x="38" y="2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59" name="iṥ1ïḍè">
                <a:extLst>
                  <a:ext uri="{FF2B5EF4-FFF2-40B4-BE49-F238E27FC236}">
                    <a16:creationId xmlns:a16="http://schemas.microsoft.com/office/drawing/2014/main" id="{47ABB333-36DA-49E4-A8E5-BB357298B4DD}"/>
                  </a:ext>
                </a:extLst>
              </p:cNvPr>
              <p:cNvSpPr/>
              <p:nvPr/>
            </p:nvSpPr>
            <p:spPr bwMode="auto">
              <a:xfrm>
                <a:off x="1192322" y="84831"/>
                <a:ext cx="77216" cy="180169"/>
              </a:xfrm>
              <a:custGeom>
                <a:avLst/>
                <a:gdLst/>
                <a:ahLst/>
                <a:cxnLst>
                  <a:cxn ang="0">
                    <a:pos x="20" y="46"/>
                  </a:cxn>
                  <a:cxn ang="0">
                    <a:pos x="7" y="0"/>
                  </a:cxn>
                  <a:cxn ang="0">
                    <a:pos x="0" y="46"/>
                  </a:cxn>
                  <a:cxn ang="0">
                    <a:pos x="9" y="46"/>
                  </a:cxn>
                  <a:cxn ang="0">
                    <a:pos x="20" y="46"/>
                  </a:cxn>
                </a:cxnLst>
                <a:rect l="0" t="0" r="r" b="b"/>
                <a:pathLst>
                  <a:path w="20" h="46">
                    <a:moveTo>
                      <a:pt x="20" y="46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3" y="46"/>
                      <a:pt x="6" y="46"/>
                      <a:pt x="9" y="46"/>
                    </a:cubicBezTo>
                    <a:cubicBezTo>
                      <a:pt x="13" y="46"/>
                      <a:pt x="17" y="46"/>
                      <a:pt x="20" y="4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60" name="íSļíḋè">
                <a:extLst>
                  <a:ext uri="{FF2B5EF4-FFF2-40B4-BE49-F238E27FC236}">
                    <a16:creationId xmlns:a16="http://schemas.microsoft.com/office/drawing/2014/main" id="{5AEDF77C-9803-4C70-A1ED-7B4AFB079149}"/>
                  </a:ext>
                </a:extLst>
              </p:cNvPr>
              <p:cNvSpPr/>
              <p:nvPr/>
            </p:nvSpPr>
            <p:spPr bwMode="auto">
              <a:xfrm>
                <a:off x="1405582" y="184108"/>
                <a:ext cx="128692" cy="180169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0" y="32"/>
                  </a:cxn>
                  <a:cxn ang="0">
                    <a:pos x="19" y="47"/>
                  </a:cxn>
                  <a:cxn ang="0">
                    <a:pos x="33" y="0"/>
                  </a:cxn>
                </a:cxnLst>
                <a:rect l="0" t="0" r="r" b="b"/>
                <a:pathLst>
                  <a:path w="33" h="47">
                    <a:moveTo>
                      <a:pt x="33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7" y="36"/>
                      <a:pt x="13" y="41"/>
                      <a:pt x="19" y="47"/>
                    </a:cubicBezTo>
                    <a:lnTo>
                      <a:pt x="3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61" name="îṩlïdé">
                <a:extLst>
                  <a:ext uri="{FF2B5EF4-FFF2-40B4-BE49-F238E27FC236}">
                    <a16:creationId xmlns:a16="http://schemas.microsoft.com/office/drawing/2014/main" id="{51168378-9DA0-497E-A47F-86E44B849CBF}"/>
                  </a:ext>
                </a:extLst>
              </p:cNvPr>
              <p:cNvSpPr/>
              <p:nvPr/>
            </p:nvSpPr>
            <p:spPr bwMode="auto">
              <a:xfrm>
                <a:off x="1309983" y="180430"/>
                <a:ext cx="91923" cy="125014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0" y="24"/>
                  </a:cxn>
                  <a:cxn ang="0">
                    <a:pos x="24" y="33"/>
                  </a:cxn>
                  <a:cxn ang="0">
                    <a:pos x="18" y="0"/>
                  </a:cxn>
                </a:cxnLst>
                <a:rect l="0" t="0" r="r" b="b"/>
                <a:pathLst>
                  <a:path w="24" h="33">
                    <a:moveTo>
                      <a:pt x="18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9" y="26"/>
                      <a:pt x="16" y="29"/>
                      <a:pt x="24" y="33"/>
                    </a:cubicBez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62" name="ïSliḍé">
                <a:extLst>
                  <a:ext uri="{FF2B5EF4-FFF2-40B4-BE49-F238E27FC236}">
                    <a16:creationId xmlns:a16="http://schemas.microsoft.com/office/drawing/2014/main" id="{A4390CA9-94D0-4100-ACB7-0C3D71E48322}"/>
                  </a:ext>
                </a:extLst>
              </p:cNvPr>
              <p:cNvSpPr/>
              <p:nvPr/>
            </p:nvSpPr>
            <p:spPr bwMode="auto">
              <a:xfrm>
                <a:off x="1295275" y="301768"/>
                <a:ext cx="14708" cy="3678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4" y="1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63" name="iṥ1íďè">
                <a:extLst>
                  <a:ext uri="{FF2B5EF4-FFF2-40B4-BE49-F238E27FC236}">
                    <a16:creationId xmlns:a16="http://schemas.microsoft.com/office/drawing/2014/main" id="{010ECAE9-C6FC-4261-A8B3-422D63557EE1}"/>
                  </a:ext>
                </a:extLst>
              </p:cNvPr>
              <p:cNvSpPr/>
              <p:nvPr/>
            </p:nvSpPr>
            <p:spPr bwMode="auto">
              <a:xfrm>
                <a:off x="1493827" y="360599"/>
                <a:ext cx="136046" cy="102953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0" y="5"/>
                  </a:cxn>
                  <a:cxn ang="0">
                    <a:pos x="15" y="27"/>
                  </a:cxn>
                  <a:cxn ang="0">
                    <a:pos x="35" y="0"/>
                  </a:cxn>
                </a:cxnLst>
                <a:rect l="0" t="0" r="r" b="b"/>
                <a:pathLst>
                  <a:path w="35" h="27">
                    <a:moveTo>
                      <a:pt x="35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6" y="11"/>
                      <a:pt x="11" y="19"/>
                      <a:pt x="15" y="27"/>
                    </a:cubicBezTo>
                    <a:lnTo>
                      <a:pt x="3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64" name="íṥ1ïḑê">
                <a:extLst>
                  <a:ext uri="{FF2B5EF4-FFF2-40B4-BE49-F238E27FC236}">
                    <a16:creationId xmlns:a16="http://schemas.microsoft.com/office/drawing/2014/main" id="{3D6F3D62-9B15-4130-A90B-13C370BD8ED6}"/>
                  </a:ext>
                </a:extLst>
              </p:cNvPr>
              <p:cNvSpPr/>
              <p:nvPr/>
            </p:nvSpPr>
            <p:spPr bwMode="auto">
              <a:xfrm>
                <a:off x="1571041" y="515028"/>
                <a:ext cx="176491" cy="128692"/>
              </a:xfrm>
              <a:custGeom>
                <a:avLst/>
                <a:gdLst/>
                <a:ahLst/>
                <a:cxnLst>
                  <a:cxn ang="0">
                    <a:pos x="4" y="33"/>
                  </a:cxn>
                  <a:cxn ang="0">
                    <a:pos x="46" y="10"/>
                  </a:cxn>
                  <a:cxn ang="0">
                    <a:pos x="0" y="0"/>
                  </a:cxn>
                  <a:cxn ang="0">
                    <a:pos x="4" y="28"/>
                  </a:cxn>
                  <a:cxn ang="0">
                    <a:pos x="4" y="33"/>
                  </a:cxn>
                </a:cxnLst>
                <a:rect l="0" t="0" r="r" b="b"/>
                <a:pathLst>
                  <a:path w="46" h="33">
                    <a:moveTo>
                      <a:pt x="4" y="33"/>
                    </a:moveTo>
                    <a:cubicBezTo>
                      <a:pt x="46" y="10"/>
                      <a:pt x="46" y="10"/>
                      <a:pt x="46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9"/>
                      <a:pt x="4" y="18"/>
                      <a:pt x="4" y="28"/>
                    </a:cubicBezTo>
                    <a:cubicBezTo>
                      <a:pt x="4" y="29"/>
                      <a:pt x="4" y="31"/>
                      <a:pt x="4" y="3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32A325EE-7B26-46B6-8CCE-F99CFFA1B613}"/>
              </a:ext>
            </a:extLst>
          </p:cNvPr>
          <p:cNvGrpSpPr/>
          <p:nvPr/>
        </p:nvGrpSpPr>
        <p:grpSpPr>
          <a:xfrm>
            <a:off x="884256" y="1676457"/>
            <a:ext cx="8101407" cy="1308590"/>
            <a:chOff x="1108576" y="1848814"/>
            <a:chExt cx="8101407" cy="1308590"/>
          </a:xfrm>
        </p:grpSpPr>
        <p:grpSp>
          <p:nvGrpSpPr>
            <p:cNvPr id="66" name="ïšliḍè">
              <a:extLst>
                <a:ext uri="{FF2B5EF4-FFF2-40B4-BE49-F238E27FC236}">
                  <a16:creationId xmlns:a16="http://schemas.microsoft.com/office/drawing/2014/main" id="{7B968697-1421-44E6-8345-45C424C55B24}"/>
                </a:ext>
              </a:extLst>
            </p:cNvPr>
            <p:cNvGrpSpPr/>
            <p:nvPr/>
          </p:nvGrpSpPr>
          <p:grpSpPr>
            <a:xfrm>
              <a:off x="1108576" y="1848814"/>
              <a:ext cx="1307496" cy="1308590"/>
              <a:chOff x="983432" y="1823492"/>
              <a:chExt cx="1243285" cy="1244327"/>
            </a:xfrm>
          </p:grpSpPr>
          <p:grpSp>
            <p:nvGrpSpPr>
              <p:cNvPr id="79" name="iş1ïďe">
                <a:extLst>
                  <a:ext uri="{FF2B5EF4-FFF2-40B4-BE49-F238E27FC236}">
                    <a16:creationId xmlns:a16="http://schemas.microsoft.com/office/drawing/2014/main" id="{1B7F657A-8BE2-4637-9483-C3AA6FEDD9A6}"/>
                  </a:ext>
                </a:extLst>
              </p:cNvPr>
              <p:cNvGrpSpPr/>
              <p:nvPr/>
            </p:nvGrpSpPr>
            <p:grpSpPr>
              <a:xfrm>
                <a:off x="983432" y="1823492"/>
                <a:ext cx="1243285" cy="1244327"/>
                <a:chOff x="3287425" y="1417883"/>
                <a:chExt cx="648499" cy="649042"/>
              </a:xfrm>
            </p:grpSpPr>
            <p:sp>
              <p:nvSpPr>
                <p:cNvPr id="81" name="íš1íde">
                  <a:extLst>
                    <a:ext uri="{FF2B5EF4-FFF2-40B4-BE49-F238E27FC236}">
                      <a16:creationId xmlns:a16="http://schemas.microsoft.com/office/drawing/2014/main" id="{5E29E168-48F4-4CEA-B5BE-E3A9884B4426}"/>
                    </a:ext>
                  </a:extLst>
                </p:cNvPr>
                <p:cNvSpPr/>
                <p:nvPr/>
              </p:nvSpPr>
              <p:spPr>
                <a:xfrm>
                  <a:off x="3287425" y="1417883"/>
                  <a:ext cx="648499" cy="649042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ïşḷidé">
                  <a:extLst>
                    <a:ext uri="{FF2B5EF4-FFF2-40B4-BE49-F238E27FC236}">
                      <a16:creationId xmlns:a16="http://schemas.microsoft.com/office/drawing/2014/main" id="{3A495EE0-0FFC-435F-9EF8-82688C3F6F05}"/>
                    </a:ext>
                  </a:extLst>
                </p:cNvPr>
                <p:cNvSpPr/>
                <p:nvPr/>
              </p:nvSpPr>
              <p:spPr>
                <a:xfrm>
                  <a:off x="3362252" y="1492773"/>
                  <a:ext cx="498845" cy="499263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0" name="îṩļiḑê">
                <a:extLst>
                  <a:ext uri="{FF2B5EF4-FFF2-40B4-BE49-F238E27FC236}">
                    <a16:creationId xmlns:a16="http://schemas.microsoft.com/office/drawing/2014/main" id="{8B6398A4-C31B-495D-98E5-10ED533FA521}"/>
                  </a:ext>
                </a:extLst>
              </p:cNvPr>
              <p:cNvSpPr/>
              <p:nvPr/>
            </p:nvSpPr>
            <p:spPr>
              <a:xfrm>
                <a:off x="1057499" y="2085975"/>
                <a:ext cx="1095152" cy="688962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b="1" dirty="0">
                    <a:cs typeface="+mn-ea"/>
                    <a:sym typeface="+mn-lt"/>
                  </a:rPr>
                  <a:t>50%</a:t>
                </a:r>
              </a:p>
            </p:txBody>
          </p:sp>
        </p:grpSp>
        <p:grpSp>
          <p:nvGrpSpPr>
            <p:cNvPr id="67" name="îŝ1iḍè">
              <a:extLst>
                <a:ext uri="{FF2B5EF4-FFF2-40B4-BE49-F238E27FC236}">
                  <a16:creationId xmlns:a16="http://schemas.microsoft.com/office/drawing/2014/main" id="{ED3BBD86-BDB9-42E6-B715-A6AB82F553B9}"/>
                </a:ext>
              </a:extLst>
            </p:cNvPr>
            <p:cNvGrpSpPr/>
            <p:nvPr/>
          </p:nvGrpSpPr>
          <p:grpSpPr>
            <a:xfrm>
              <a:off x="4640087" y="1848814"/>
              <a:ext cx="1307496" cy="1308590"/>
              <a:chOff x="983432" y="1823492"/>
              <a:chExt cx="1243285" cy="1244327"/>
            </a:xfrm>
          </p:grpSpPr>
          <p:grpSp>
            <p:nvGrpSpPr>
              <p:cNvPr id="75" name="îŝľîḑé">
                <a:extLst>
                  <a:ext uri="{FF2B5EF4-FFF2-40B4-BE49-F238E27FC236}">
                    <a16:creationId xmlns:a16="http://schemas.microsoft.com/office/drawing/2014/main" id="{A64FF357-D5E5-487A-9186-7F6DF587FB72}"/>
                  </a:ext>
                </a:extLst>
              </p:cNvPr>
              <p:cNvGrpSpPr/>
              <p:nvPr/>
            </p:nvGrpSpPr>
            <p:grpSpPr>
              <a:xfrm>
                <a:off x="983432" y="1823492"/>
                <a:ext cx="1243285" cy="1244327"/>
                <a:chOff x="3287425" y="1417883"/>
                <a:chExt cx="648499" cy="649042"/>
              </a:xfrm>
            </p:grpSpPr>
            <p:sp>
              <p:nvSpPr>
                <p:cNvPr id="77" name="ïş1íḓê">
                  <a:extLst>
                    <a:ext uri="{FF2B5EF4-FFF2-40B4-BE49-F238E27FC236}">
                      <a16:creationId xmlns:a16="http://schemas.microsoft.com/office/drawing/2014/main" id="{8273ADDC-D62B-4925-AC14-CF6E9561C054}"/>
                    </a:ext>
                  </a:extLst>
                </p:cNvPr>
                <p:cNvSpPr/>
                <p:nvPr/>
              </p:nvSpPr>
              <p:spPr>
                <a:xfrm>
                  <a:off x="3287425" y="1417883"/>
                  <a:ext cx="648499" cy="649042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19050">
                  <a:noFill/>
                </a:ln>
                <a:effectLst>
                  <a:outerShdw blurRad="508000" dist="508000" dir="2700000" algn="tl" rotWithShape="0">
                    <a:schemeClr val="bg1">
                      <a:lumMod val="65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is1iḓé">
                  <a:extLst>
                    <a:ext uri="{FF2B5EF4-FFF2-40B4-BE49-F238E27FC236}">
                      <a16:creationId xmlns:a16="http://schemas.microsoft.com/office/drawing/2014/main" id="{147AB231-F95E-497F-AA32-FE20EE25FB1B}"/>
                    </a:ext>
                  </a:extLst>
                </p:cNvPr>
                <p:cNvSpPr/>
                <p:nvPr/>
              </p:nvSpPr>
              <p:spPr>
                <a:xfrm>
                  <a:off x="3362252" y="1492773"/>
                  <a:ext cx="498845" cy="499263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6" name="íṧḻíḍè">
                <a:extLst>
                  <a:ext uri="{FF2B5EF4-FFF2-40B4-BE49-F238E27FC236}">
                    <a16:creationId xmlns:a16="http://schemas.microsoft.com/office/drawing/2014/main" id="{1AA0140B-81D0-4FBD-912C-DEE66AB22663}"/>
                  </a:ext>
                </a:extLst>
              </p:cNvPr>
              <p:cNvSpPr/>
              <p:nvPr/>
            </p:nvSpPr>
            <p:spPr>
              <a:xfrm>
                <a:off x="1057499" y="2085975"/>
                <a:ext cx="1095152" cy="688962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b="1" dirty="0">
                    <a:cs typeface="+mn-ea"/>
                    <a:sym typeface="+mn-lt"/>
                  </a:rPr>
                  <a:t>50%</a:t>
                </a:r>
              </a:p>
            </p:txBody>
          </p:sp>
        </p:grpSp>
        <p:grpSp>
          <p:nvGrpSpPr>
            <p:cNvPr id="68" name="iśḻïdé">
              <a:extLst>
                <a:ext uri="{FF2B5EF4-FFF2-40B4-BE49-F238E27FC236}">
                  <a16:creationId xmlns:a16="http://schemas.microsoft.com/office/drawing/2014/main" id="{F38B2B7E-3E74-42FD-A11F-19948B2631A1}"/>
                </a:ext>
              </a:extLst>
            </p:cNvPr>
            <p:cNvGrpSpPr/>
            <p:nvPr/>
          </p:nvGrpSpPr>
          <p:grpSpPr>
            <a:xfrm>
              <a:off x="7902487" y="1848814"/>
              <a:ext cx="1307496" cy="1308590"/>
              <a:chOff x="983432" y="1823492"/>
              <a:chExt cx="1243285" cy="1244327"/>
            </a:xfrm>
          </p:grpSpPr>
          <p:grpSp>
            <p:nvGrpSpPr>
              <p:cNvPr id="71" name="í$ḷíḋe">
                <a:extLst>
                  <a:ext uri="{FF2B5EF4-FFF2-40B4-BE49-F238E27FC236}">
                    <a16:creationId xmlns:a16="http://schemas.microsoft.com/office/drawing/2014/main" id="{ED0FC24A-36D0-42AE-8008-6B4E937BADBA}"/>
                  </a:ext>
                </a:extLst>
              </p:cNvPr>
              <p:cNvGrpSpPr/>
              <p:nvPr/>
            </p:nvGrpSpPr>
            <p:grpSpPr>
              <a:xfrm>
                <a:off x="983432" y="1823492"/>
                <a:ext cx="1243285" cy="1244327"/>
                <a:chOff x="3287425" y="1417883"/>
                <a:chExt cx="648499" cy="649042"/>
              </a:xfrm>
            </p:grpSpPr>
            <p:sp>
              <p:nvSpPr>
                <p:cNvPr id="73" name="íṡḻiḋé">
                  <a:extLst>
                    <a:ext uri="{FF2B5EF4-FFF2-40B4-BE49-F238E27FC236}">
                      <a16:creationId xmlns:a16="http://schemas.microsoft.com/office/drawing/2014/main" id="{2D599AA4-1DCF-4128-B5E1-7804707C09D4}"/>
                    </a:ext>
                  </a:extLst>
                </p:cNvPr>
                <p:cNvSpPr/>
                <p:nvPr/>
              </p:nvSpPr>
              <p:spPr>
                <a:xfrm>
                  <a:off x="3287425" y="1417883"/>
                  <a:ext cx="648499" cy="649042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ïSľíḓè">
                  <a:extLst>
                    <a:ext uri="{FF2B5EF4-FFF2-40B4-BE49-F238E27FC236}">
                      <a16:creationId xmlns:a16="http://schemas.microsoft.com/office/drawing/2014/main" id="{0F74F704-3E01-45D1-8C77-A631C211BE02}"/>
                    </a:ext>
                  </a:extLst>
                </p:cNvPr>
                <p:cNvSpPr/>
                <p:nvPr/>
              </p:nvSpPr>
              <p:spPr>
                <a:xfrm>
                  <a:off x="3362252" y="1492773"/>
                  <a:ext cx="498845" cy="499263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2" name="ïś1idé">
                <a:extLst>
                  <a:ext uri="{FF2B5EF4-FFF2-40B4-BE49-F238E27FC236}">
                    <a16:creationId xmlns:a16="http://schemas.microsoft.com/office/drawing/2014/main" id="{84EADBAC-CDB4-41FE-952C-555938354BD0}"/>
                  </a:ext>
                </a:extLst>
              </p:cNvPr>
              <p:cNvSpPr/>
              <p:nvPr/>
            </p:nvSpPr>
            <p:spPr>
              <a:xfrm>
                <a:off x="1057499" y="2085975"/>
                <a:ext cx="1095152" cy="688962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b="1" dirty="0">
                    <a:cs typeface="+mn-ea"/>
                    <a:sym typeface="+mn-lt"/>
                  </a:rPr>
                  <a:t>100%</a:t>
                </a:r>
              </a:p>
            </p:txBody>
          </p:sp>
        </p:grpSp>
      </p:grpSp>
      <p:sp>
        <p:nvSpPr>
          <p:cNvPr id="83" name="矩形 82">
            <a:extLst>
              <a:ext uri="{FF2B5EF4-FFF2-40B4-BE49-F238E27FC236}">
                <a16:creationId xmlns:a16="http://schemas.microsoft.com/office/drawing/2014/main" id="{CE5BA2F3-D117-496B-9A5C-715CAAB4B0FE}"/>
              </a:ext>
            </a:extLst>
          </p:cNvPr>
          <p:cNvSpPr/>
          <p:nvPr/>
        </p:nvSpPr>
        <p:spPr>
          <a:xfrm>
            <a:off x="2036831" y="4894890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600" b="1" kern="0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401C5438-1FFF-417A-B46F-C362AEB5BD67}"/>
              </a:ext>
            </a:extLst>
          </p:cNvPr>
          <p:cNvSpPr/>
          <p:nvPr/>
        </p:nvSpPr>
        <p:spPr>
          <a:xfrm>
            <a:off x="1360928" y="5279718"/>
            <a:ext cx="2973635" cy="553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05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9C506365-4212-4ACE-9319-2564F2E48574}"/>
              </a:ext>
            </a:extLst>
          </p:cNvPr>
          <p:cNvSpPr/>
          <p:nvPr/>
        </p:nvSpPr>
        <p:spPr>
          <a:xfrm>
            <a:off x="5681663" y="4894890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600" b="1" kern="0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A5F3AE1E-5B56-4C83-A763-29B20F81A962}"/>
              </a:ext>
            </a:extLst>
          </p:cNvPr>
          <p:cNvSpPr/>
          <p:nvPr/>
        </p:nvSpPr>
        <p:spPr>
          <a:xfrm>
            <a:off x="4902733" y="5279718"/>
            <a:ext cx="2973635" cy="553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05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2700647F-3061-4B0D-9A41-29CC2E626173}"/>
              </a:ext>
            </a:extLst>
          </p:cNvPr>
          <p:cNvSpPr/>
          <p:nvPr/>
        </p:nvSpPr>
        <p:spPr>
          <a:xfrm>
            <a:off x="9223468" y="4894890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600" b="1" kern="0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EDE85A88-2691-4729-893A-3C172AD96255}"/>
              </a:ext>
            </a:extLst>
          </p:cNvPr>
          <p:cNvSpPr/>
          <p:nvPr/>
        </p:nvSpPr>
        <p:spPr>
          <a:xfrm>
            <a:off x="8444537" y="5279718"/>
            <a:ext cx="2973635" cy="553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05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184349" y="362901"/>
            <a:ext cx="3988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2701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6E275D21-A4D7-479D-91C9-675E9D2E2B9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655539"/>
            <a:ext cx="7278336" cy="4110939"/>
          </a:xfrm>
          <a:prstGeom prst="rect">
            <a:avLst/>
          </a:prstGeom>
        </p:spPr>
      </p:pic>
      <p:sp>
        <p:nvSpPr>
          <p:cNvPr id="41" name="平行四边形 40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118F564F-6039-4417-977E-C53F7A362E2D}"/>
              </a:ext>
            </a:extLst>
          </p:cNvPr>
          <p:cNvSpPr/>
          <p:nvPr/>
        </p:nvSpPr>
        <p:spPr>
          <a:xfrm>
            <a:off x="6047803" y="2248478"/>
            <a:ext cx="5062088" cy="726440"/>
          </a:xfrm>
          <a:prstGeom prst="parallelogram">
            <a:avLst>
              <a:gd name="adj" fmla="val 58994"/>
            </a:avLst>
          </a:prstGeom>
          <a:solidFill>
            <a:sysClr val="window" lastClr="FFFFFF"/>
          </a:solidFill>
          <a:ln w="38100" cap="flat" cmpd="sng" algn="ctr">
            <a:solidFill>
              <a:srgbClr val="035CAC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矩形 43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F7083920-A69E-4937-AD74-90633F8AEF03}"/>
              </a:ext>
            </a:extLst>
          </p:cNvPr>
          <p:cNvSpPr/>
          <p:nvPr/>
        </p:nvSpPr>
        <p:spPr>
          <a:xfrm>
            <a:off x="6457976" y="2336687"/>
            <a:ext cx="4033043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84349" y="362901"/>
            <a:ext cx="3988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2" name="任意多边形 1"/>
          <p:cNvSpPr/>
          <p:nvPr/>
        </p:nvSpPr>
        <p:spPr>
          <a:xfrm>
            <a:off x="715101" y="2459298"/>
            <a:ext cx="4387320" cy="2113063"/>
          </a:xfrm>
          <a:custGeom>
            <a:avLst/>
            <a:gdLst>
              <a:gd name="connsiteX0" fmla="*/ 0 w 3959525"/>
              <a:gd name="connsiteY0" fmla="*/ 2217100 h 2217100"/>
              <a:gd name="connsiteX1" fmla="*/ 724619 w 3959525"/>
              <a:gd name="connsiteY1" fmla="*/ 1716768 h 2217100"/>
              <a:gd name="connsiteX2" fmla="*/ 1431985 w 3959525"/>
              <a:gd name="connsiteY2" fmla="*/ 785115 h 2217100"/>
              <a:gd name="connsiteX3" fmla="*/ 2605177 w 3959525"/>
              <a:gd name="connsiteY3" fmla="*/ 34617 h 2217100"/>
              <a:gd name="connsiteX4" fmla="*/ 3157268 w 3959525"/>
              <a:gd name="connsiteY4" fmla="*/ 241651 h 2217100"/>
              <a:gd name="connsiteX5" fmla="*/ 3536830 w 3959525"/>
              <a:gd name="connsiteY5" fmla="*/ 1259568 h 2217100"/>
              <a:gd name="connsiteX6" fmla="*/ 3959525 w 3959525"/>
              <a:gd name="connsiteY6" fmla="*/ 1837538 h 2217100"/>
              <a:gd name="connsiteX0" fmla="*/ 0 w 3959525"/>
              <a:gd name="connsiteY0" fmla="*/ 2217100 h 2217100"/>
              <a:gd name="connsiteX1" fmla="*/ 595222 w 3959525"/>
              <a:gd name="connsiteY1" fmla="*/ 1621877 h 2217100"/>
              <a:gd name="connsiteX2" fmla="*/ 1431985 w 3959525"/>
              <a:gd name="connsiteY2" fmla="*/ 785115 h 2217100"/>
              <a:gd name="connsiteX3" fmla="*/ 2605177 w 3959525"/>
              <a:gd name="connsiteY3" fmla="*/ 34617 h 2217100"/>
              <a:gd name="connsiteX4" fmla="*/ 3157268 w 3959525"/>
              <a:gd name="connsiteY4" fmla="*/ 241651 h 2217100"/>
              <a:gd name="connsiteX5" fmla="*/ 3536830 w 3959525"/>
              <a:gd name="connsiteY5" fmla="*/ 1259568 h 2217100"/>
              <a:gd name="connsiteX6" fmla="*/ 3959525 w 3959525"/>
              <a:gd name="connsiteY6" fmla="*/ 1837538 h 2217100"/>
              <a:gd name="connsiteX0" fmla="*/ 0 w 3959525"/>
              <a:gd name="connsiteY0" fmla="*/ 2212818 h 2212818"/>
              <a:gd name="connsiteX1" fmla="*/ 595222 w 3959525"/>
              <a:gd name="connsiteY1" fmla="*/ 1617595 h 2212818"/>
              <a:gd name="connsiteX2" fmla="*/ 1380227 w 3959525"/>
              <a:gd name="connsiteY2" fmla="*/ 720448 h 2212818"/>
              <a:gd name="connsiteX3" fmla="*/ 2605177 w 3959525"/>
              <a:gd name="connsiteY3" fmla="*/ 30335 h 2212818"/>
              <a:gd name="connsiteX4" fmla="*/ 3157268 w 3959525"/>
              <a:gd name="connsiteY4" fmla="*/ 237369 h 2212818"/>
              <a:gd name="connsiteX5" fmla="*/ 3536830 w 3959525"/>
              <a:gd name="connsiteY5" fmla="*/ 1255286 h 2212818"/>
              <a:gd name="connsiteX6" fmla="*/ 3959525 w 3959525"/>
              <a:gd name="connsiteY6" fmla="*/ 1833256 h 2212818"/>
              <a:gd name="connsiteX0" fmla="*/ 0 w 3959525"/>
              <a:gd name="connsiteY0" fmla="*/ 2258697 h 2258697"/>
              <a:gd name="connsiteX1" fmla="*/ 595222 w 3959525"/>
              <a:gd name="connsiteY1" fmla="*/ 1663474 h 2258697"/>
              <a:gd name="connsiteX2" fmla="*/ 1380227 w 3959525"/>
              <a:gd name="connsiteY2" fmla="*/ 766327 h 2258697"/>
              <a:gd name="connsiteX3" fmla="*/ 2562045 w 3959525"/>
              <a:gd name="connsiteY3" fmla="*/ 24456 h 2258697"/>
              <a:gd name="connsiteX4" fmla="*/ 3157268 w 3959525"/>
              <a:gd name="connsiteY4" fmla="*/ 283248 h 2258697"/>
              <a:gd name="connsiteX5" fmla="*/ 3536830 w 3959525"/>
              <a:gd name="connsiteY5" fmla="*/ 1301165 h 2258697"/>
              <a:gd name="connsiteX6" fmla="*/ 3959525 w 3959525"/>
              <a:gd name="connsiteY6" fmla="*/ 1879135 h 2258697"/>
              <a:gd name="connsiteX0" fmla="*/ 0 w 3959525"/>
              <a:gd name="connsiteY0" fmla="*/ 2248903 h 2248903"/>
              <a:gd name="connsiteX1" fmla="*/ 595222 w 3959525"/>
              <a:gd name="connsiteY1" fmla="*/ 1653680 h 2248903"/>
              <a:gd name="connsiteX2" fmla="*/ 1380227 w 3959525"/>
              <a:gd name="connsiteY2" fmla="*/ 756533 h 2248903"/>
              <a:gd name="connsiteX3" fmla="*/ 2562045 w 3959525"/>
              <a:gd name="connsiteY3" fmla="*/ 14662 h 2248903"/>
              <a:gd name="connsiteX4" fmla="*/ 3157268 w 3959525"/>
              <a:gd name="connsiteY4" fmla="*/ 273454 h 2248903"/>
              <a:gd name="connsiteX5" fmla="*/ 3536830 w 3959525"/>
              <a:gd name="connsiteY5" fmla="*/ 1291371 h 2248903"/>
              <a:gd name="connsiteX6" fmla="*/ 3959525 w 3959525"/>
              <a:gd name="connsiteY6" fmla="*/ 1869341 h 2248903"/>
              <a:gd name="connsiteX0" fmla="*/ 0 w 3959525"/>
              <a:gd name="connsiteY0" fmla="*/ 2258697 h 2258697"/>
              <a:gd name="connsiteX1" fmla="*/ 595222 w 3959525"/>
              <a:gd name="connsiteY1" fmla="*/ 1663474 h 2258697"/>
              <a:gd name="connsiteX2" fmla="*/ 1380227 w 3959525"/>
              <a:gd name="connsiteY2" fmla="*/ 766327 h 2258697"/>
              <a:gd name="connsiteX3" fmla="*/ 2562045 w 3959525"/>
              <a:gd name="connsiteY3" fmla="*/ 24456 h 2258697"/>
              <a:gd name="connsiteX4" fmla="*/ 3217653 w 3959525"/>
              <a:gd name="connsiteY4" fmla="*/ 283248 h 2258697"/>
              <a:gd name="connsiteX5" fmla="*/ 3536830 w 3959525"/>
              <a:gd name="connsiteY5" fmla="*/ 1301165 h 2258697"/>
              <a:gd name="connsiteX6" fmla="*/ 3959525 w 3959525"/>
              <a:gd name="connsiteY6" fmla="*/ 1879135 h 2258697"/>
              <a:gd name="connsiteX0" fmla="*/ 0 w 3959525"/>
              <a:gd name="connsiteY0" fmla="*/ 2258697 h 2258697"/>
              <a:gd name="connsiteX1" fmla="*/ 595222 w 3959525"/>
              <a:gd name="connsiteY1" fmla="*/ 1663474 h 2258697"/>
              <a:gd name="connsiteX2" fmla="*/ 1380227 w 3959525"/>
              <a:gd name="connsiteY2" fmla="*/ 766327 h 2258697"/>
              <a:gd name="connsiteX3" fmla="*/ 2562045 w 3959525"/>
              <a:gd name="connsiteY3" fmla="*/ 24456 h 2258697"/>
              <a:gd name="connsiteX4" fmla="*/ 3217653 w 3959525"/>
              <a:gd name="connsiteY4" fmla="*/ 283248 h 2258697"/>
              <a:gd name="connsiteX5" fmla="*/ 3536830 w 3959525"/>
              <a:gd name="connsiteY5" fmla="*/ 1301165 h 2258697"/>
              <a:gd name="connsiteX6" fmla="*/ 3959525 w 3959525"/>
              <a:gd name="connsiteY6" fmla="*/ 1879135 h 2258697"/>
              <a:gd name="connsiteX0" fmla="*/ 0 w 3950898"/>
              <a:gd name="connsiteY0" fmla="*/ 2258697 h 2258697"/>
              <a:gd name="connsiteX1" fmla="*/ 595222 w 3950898"/>
              <a:gd name="connsiteY1" fmla="*/ 1663474 h 2258697"/>
              <a:gd name="connsiteX2" fmla="*/ 1380227 w 3950898"/>
              <a:gd name="connsiteY2" fmla="*/ 766327 h 2258697"/>
              <a:gd name="connsiteX3" fmla="*/ 2562045 w 3950898"/>
              <a:gd name="connsiteY3" fmla="*/ 24456 h 2258697"/>
              <a:gd name="connsiteX4" fmla="*/ 3217653 w 3950898"/>
              <a:gd name="connsiteY4" fmla="*/ 283248 h 2258697"/>
              <a:gd name="connsiteX5" fmla="*/ 3536830 w 3950898"/>
              <a:gd name="connsiteY5" fmla="*/ 1301165 h 2258697"/>
              <a:gd name="connsiteX6" fmla="*/ 3950898 w 3950898"/>
              <a:gd name="connsiteY6" fmla="*/ 1930893 h 2258697"/>
              <a:gd name="connsiteX0" fmla="*/ 0 w 3950898"/>
              <a:gd name="connsiteY0" fmla="*/ 2258697 h 2258697"/>
              <a:gd name="connsiteX1" fmla="*/ 595222 w 3950898"/>
              <a:gd name="connsiteY1" fmla="*/ 1663474 h 2258697"/>
              <a:gd name="connsiteX2" fmla="*/ 1380227 w 3950898"/>
              <a:gd name="connsiteY2" fmla="*/ 766327 h 2258697"/>
              <a:gd name="connsiteX3" fmla="*/ 2562045 w 3950898"/>
              <a:gd name="connsiteY3" fmla="*/ 24456 h 2258697"/>
              <a:gd name="connsiteX4" fmla="*/ 3217653 w 3950898"/>
              <a:gd name="connsiteY4" fmla="*/ 283248 h 2258697"/>
              <a:gd name="connsiteX5" fmla="*/ 3536830 w 3950898"/>
              <a:gd name="connsiteY5" fmla="*/ 1301165 h 2258697"/>
              <a:gd name="connsiteX6" fmla="*/ 3950898 w 3950898"/>
              <a:gd name="connsiteY6" fmla="*/ 1930893 h 2258697"/>
              <a:gd name="connsiteX0" fmla="*/ 0 w 3994030"/>
              <a:gd name="connsiteY0" fmla="*/ 2120675 h 2120675"/>
              <a:gd name="connsiteX1" fmla="*/ 638354 w 3994030"/>
              <a:gd name="connsiteY1" fmla="*/ 1663474 h 2120675"/>
              <a:gd name="connsiteX2" fmla="*/ 1423359 w 3994030"/>
              <a:gd name="connsiteY2" fmla="*/ 766327 h 2120675"/>
              <a:gd name="connsiteX3" fmla="*/ 2605177 w 3994030"/>
              <a:gd name="connsiteY3" fmla="*/ 24456 h 2120675"/>
              <a:gd name="connsiteX4" fmla="*/ 3260785 w 3994030"/>
              <a:gd name="connsiteY4" fmla="*/ 283248 h 2120675"/>
              <a:gd name="connsiteX5" fmla="*/ 3579962 w 3994030"/>
              <a:gd name="connsiteY5" fmla="*/ 1301165 h 2120675"/>
              <a:gd name="connsiteX6" fmla="*/ 3994030 w 3994030"/>
              <a:gd name="connsiteY6" fmla="*/ 1930893 h 2120675"/>
              <a:gd name="connsiteX0" fmla="*/ 0 w 3994030"/>
              <a:gd name="connsiteY0" fmla="*/ 2120675 h 2120675"/>
              <a:gd name="connsiteX1" fmla="*/ 638354 w 3994030"/>
              <a:gd name="connsiteY1" fmla="*/ 1663474 h 2120675"/>
              <a:gd name="connsiteX2" fmla="*/ 1423359 w 3994030"/>
              <a:gd name="connsiteY2" fmla="*/ 766327 h 2120675"/>
              <a:gd name="connsiteX3" fmla="*/ 2605177 w 3994030"/>
              <a:gd name="connsiteY3" fmla="*/ 24456 h 2120675"/>
              <a:gd name="connsiteX4" fmla="*/ 3260785 w 3994030"/>
              <a:gd name="connsiteY4" fmla="*/ 283248 h 2120675"/>
              <a:gd name="connsiteX5" fmla="*/ 3579962 w 3994030"/>
              <a:gd name="connsiteY5" fmla="*/ 1301165 h 2120675"/>
              <a:gd name="connsiteX6" fmla="*/ 3994030 w 3994030"/>
              <a:gd name="connsiteY6" fmla="*/ 1930893 h 2120675"/>
              <a:gd name="connsiteX0" fmla="*/ 0 w 3994030"/>
              <a:gd name="connsiteY0" fmla="*/ 2120675 h 2120675"/>
              <a:gd name="connsiteX1" fmla="*/ 698739 w 3994030"/>
              <a:gd name="connsiteY1" fmla="*/ 1723859 h 2120675"/>
              <a:gd name="connsiteX2" fmla="*/ 1423359 w 3994030"/>
              <a:gd name="connsiteY2" fmla="*/ 766327 h 2120675"/>
              <a:gd name="connsiteX3" fmla="*/ 2605177 w 3994030"/>
              <a:gd name="connsiteY3" fmla="*/ 24456 h 2120675"/>
              <a:gd name="connsiteX4" fmla="*/ 3260785 w 3994030"/>
              <a:gd name="connsiteY4" fmla="*/ 283248 h 2120675"/>
              <a:gd name="connsiteX5" fmla="*/ 3579962 w 3994030"/>
              <a:gd name="connsiteY5" fmla="*/ 1301165 h 2120675"/>
              <a:gd name="connsiteX6" fmla="*/ 3994030 w 3994030"/>
              <a:gd name="connsiteY6" fmla="*/ 1930893 h 2120675"/>
              <a:gd name="connsiteX0" fmla="*/ 0 w 3994030"/>
              <a:gd name="connsiteY0" fmla="*/ 2125211 h 2125211"/>
              <a:gd name="connsiteX1" fmla="*/ 698739 w 3994030"/>
              <a:gd name="connsiteY1" fmla="*/ 1728395 h 2125211"/>
              <a:gd name="connsiteX2" fmla="*/ 1440612 w 3994030"/>
              <a:gd name="connsiteY2" fmla="*/ 839874 h 2125211"/>
              <a:gd name="connsiteX3" fmla="*/ 2605177 w 3994030"/>
              <a:gd name="connsiteY3" fmla="*/ 28992 h 2125211"/>
              <a:gd name="connsiteX4" fmla="*/ 3260785 w 3994030"/>
              <a:gd name="connsiteY4" fmla="*/ 287784 h 2125211"/>
              <a:gd name="connsiteX5" fmla="*/ 3579962 w 3994030"/>
              <a:gd name="connsiteY5" fmla="*/ 1305701 h 2125211"/>
              <a:gd name="connsiteX6" fmla="*/ 3994030 w 3994030"/>
              <a:gd name="connsiteY6" fmla="*/ 1935429 h 2125211"/>
              <a:gd name="connsiteX0" fmla="*/ 0 w 3994030"/>
              <a:gd name="connsiteY0" fmla="*/ 2125211 h 2125211"/>
              <a:gd name="connsiteX1" fmla="*/ 698739 w 3994030"/>
              <a:gd name="connsiteY1" fmla="*/ 1728395 h 2125211"/>
              <a:gd name="connsiteX2" fmla="*/ 1440612 w 3994030"/>
              <a:gd name="connsiteY2" fmla="*/ 839874 h 2125211"/>
              <a:gd name="connsiteX3" fmla="*/ 2605177 w 3994030"/>
              <a:gd name="connsiteY3" fmla="*/ 28992 h 2125211"/>
              <a:gd name="connsiteX4" fmla="*/ 3260785 w 3994030"/>
              <a:gd name="connsiteY4" fmla="*/ 287784 h 2125211"/>
              <a:gd name="connsiteX5" fmla="*/ 3579962 w 3994030"/>
              <a:gd name="connsiteY5" fmla="*/ 1305701 h 2125211"/>
              <a:gd name="connsiteX6" fmla="*/ 3994030 w 3994030"/>
              <a:gd name="connsiteY6" fmla="*/ 1935429 h 2125211"/>
              <a:gd name="connsiteX0" fmla="*/ 0 w 3994030"/>
              <a:gd name="connsiteY0" fmla="*/ 2125211 h 2125211"/>
              <a:gd name="connsiteX1" fmla="*/ 580752 w 3994030"/>
              <a:gd name="connsiteY1" fmla="*/ 1689066 h 2125211"/>
              <a:gd name="connsiteX2" fmla="*/ 1440612 w 3994030"/>
              <a:gd name="connsiteY2" fmla="*/ 839874 h 2125211"/>
              <a:gd name="connsiteX3" fmla="*/ 2605177 w 3994030"/>
              <a:gd name="connsiteY3" fmla="*/ 28992 h 2125211"/>
              <a:gd name="connsiteX4" fmla="*/ 3260785 w 3994030"/>
              <a:gd name="connsiteY4" fmla="*/ 287784 h 2125211"/>
              <a:gd name="connsiteX5" fmla="*/ 3579962 w 3994030"/>
              <a:gd name="connsiteY5" fmla="*/ 1305701 h 2125211"/>
              <a:gd name="connsiteX6" fmla="*/ 3994030 w 3994030"/>
              <a:gd name="connsiteY6" fmla="*/ 1935429 h 2125211"/>
              <a:gd name="connsiteX0" fmla="*/ 0 w 4151346"/>
              <a:gd name="connsiteY0" fmla="*/ 2066217 h 2066217"/>
              <a:gd name="connsiteX1" fmla="*/ 738068 w 4151346"/>
              <a:gd name="connsiteY1" fmla="*/ 1689066 h 2066217"/>
              <a:gd name="connsiteX2" fmla="*/ 1597928 w 4151346"/>
              <a:gd name="connsiteY2" fmla="*/ 839874 h 2066217"/>
              <a:gd name="connsiteX3" fmla="*/ 2762493 w 4151346"/>
              <a:gd name="connsiteY3" fmla="*/ 28992 h 2066217"/>
              <a:gd name="connsiteX4" fmla="*/ 3418101 w 4151346"/>
              <a:gd name="connsiteY4" fmla="*/ 287784 h 2066217"/>
              <a:gd name="connsiteX5" fmla="*/ 3737278 w 4151346"/>
              <a:gd name="connsiteY5" fmla="*/ 1305701 h 2066217"/>
              <a:gd name="connsiteX6" fmla="*/ 4151346 w 4151346"/>
              <a:gd name="connsiteY6" fmla="*/ 1935429 h 2066217"/>
              <a:gd name="connsiteX0" fmla="*/ 0 w 4151346"/>
              <a:gd name="connsiteY0" fmla="*/ 2066870 h 2066870"/>
              <a:gd name="connsiteX1" fmla="*/ 738068 w 4151346"/>
              <a:gd name="connsiteY1" fmla="*/ 1689719 h 2066870"/>
              <a:gd name="connsiteX2" fmla="*/ 1647089 w 4151346"/>
              <a:gd name="connsiteY2" fmla="*/ 850359 h 2066870"/>
              <a:gd name="connsiteX3" fmla="*/ 2762493 w 4151346"/>
              <a:gd name="connsiteY3" fmla="*/ 29645 h 2066870"/>
              <a:gd name="connsiteX4" fmla="*/ 3418101 w 4151346"/>
              <a:gd name="connsiteY4" fmla="*/ 288437 h 2066870"/>
              <a:gd name="connsiteX5" fmla="*/ 3737278 w 4151346"/>
              <a:gd name="connsiteY5" fmla="*/ 1306354 h 2066870"/>
              <a:gd name="connsiteX6" fmla="*/ 4151346 w 4151346"/>
              <a:gd name="connsiteY6" fmla="*/ 1936082 h 2066870"/>
              <a:gd name="connsiteX0" fmla="*/ 0 w 4151346"/>
              <a:gd name="connsiteY0" fmla="*/ 2066870 h 2066870"/>
              <a:gd name="connsiteX1" fmla="*/ 738068 w 4151346"/>
              <a:gd name="connsiteY1" fmla="*/ 1689719 h 2066870"/>
              <a:gd name="connsiteX2" fmla="*/ 1647089 w 4151346"/>
              <a:gd name="connsiteY2" fmla="*/ 850359 h 2066870"/>
              <a:gd name="connsiteX3" fmla="*/ 2762493 w 4151346"/>
              <a:gd name="connsiteY3" fmla="*/ 29645 h 2066870"/>
              <a:gd name="connsiteX4" fmla="*/ 3418101 w 4151346"/>
              <a:gd name="connsiteY4" fmla="*/ 288437 h 2066870"/>
              <a:gd name="connsiteX5" fmla="*/ 3737278 w 4151346"/>
              <a:gd name="connsiteY5" fmla="*/ 1306354 h 2066870"/>
              <a:gd name="connsiteX6" fmla="*/ 4151346 w 4151346"/>
              <a:gd name="connsiteY6" fmla="*/ 1936082 h 2066870"/>
              <a:gd name="connsiteX0" fmla="*/ 0 w 4387320"/>
              <a:gd name="connsiteY0" fmla="*/ 2066870 h 2113063"/>
              <a:gd name="connsiteX1" fmla="*/ 738068 w 4387320"/>
              <a:gd name="connsiteY1" fmla="*/ 1689719 h 2113063"/>
              <a:gd name="connsiteX2" fmla="*/ 1647089 w 4387320"/>
              <a:gd name="connsiteY2" fmla="*/ 850359 h 2113063"/>
              <a:gd name="connsiteX3" fmla="*/ 2762493 w 4387320"/>
              <a:gd name="connsiteY3" fmla="*/ 29645 h 2113063"/>
              <a:gd name="connsiteX4" fmla="*/ 3418101 w 4387320"/>
              <a:gd name="connsiteY4" fmla="*/ 288437 h 2113063"/>
              <a:gd name="connsiteX5" fmla="*/ 3737278 w 4387320"/>
              <a:gd name="connsiteY5" fmla="*/ 1306354 h 2113063"/>
              <a:gd name="connsiteX6" fmla="*/ 4387320 w 4387320"/>
              <a:gd name="connsiteY6" fmla="*/ 2113063 h 2113063"/>
              <a:gd name="connsiteX0" fmla="*/ 0 w 4387320"/>
              <a:gd name="connsiteY0" fmla="*/ 2066870 h 2113063"/>
              <a:gd name="connsiteX1" fmla="*/ 738068 w 4387320"/>
              <a:gd name="connsiteY1" fmla="*/ 1689719 h 2113063"/>
              <a:gd name="connsiteX2" fmla="*/ 1647089 w 4387320"/>
              <a:gd name="connsiteY2" fmla="*/ 850359 h 2113063"/>
              <a:gd name="connsiteX3" fmla="*/ 2762493 w 4387320"/>
              <a:gd name="connsiteY3" fmla="*/ 29645 h 2113063"/>
              <a:gd name="connsiteX4" fmla="*/ 3418101 w 4387320"/>
              <a:gd name="connsiteY4" fmla="*/ 288437 h 2113063"/>
              <a:gd name="connsiteX5" fmla="*/ 3737278 w 4387320"/>
              <a:gd name="connsiteY5" fmla="*/ 1306354 h 2113063"/>
              <a:gd name="connsiteX6" fmla="*/ 4387320 w 4387320"/>
              <a:gd name="connsiteY6" fmla="*/ 2113063 h 211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320" h="2113063">
                <a:moveTo>
                  <a:pt x="0" y="2066870"/>
                </a:moveTo>
                <a:cubicBezTo>
                  <a:pt x="320615" y="1953288"/>
                  <a:pt x="463553" y="1892471"/>
                  <a:pt x="738068" y="1689719"/>
                </a:cubicBezTo>
                <a:cubicBezTo>
                  <a:pt x="1012583" y="1486967"/>
                  <a:pt x="1260524" y="1235193"/>
                  <a:pt x="1647089" y="850359"/>
                </a:cubicBezTo>
                <a:cubicBezTo>
                  <a:pt x="2033654" y="465525"/>
                  <a:pt x="2467324" y="123299"/>
                  <a:pt x="2762493" y="29645"/>
                </a:cubicBezTo>
                <a:cubicBezTo>
                  <a:pt x="3057662" y="-64009"/>
                  <a:pt x="3255637" y="75652"/>
                  <a:pt x="3418101" y="288437"/>
                </a:cubicBezTo>
                <a:cubicBezTo>
                  <a:pt x="3580565" y="501222"/>
                  <a:pt x="3575742" y="1002250"/>
                  <a:pt x="3737278" y="1306354"/>
                </a:cubicBezTo>
                <a:cubicBezTo>
                  <a:pt x="3898815" y="1610458"/>
                  <a:pt x="4091725" y="1927571"/>
                  <a:pt x="4387320" y="2113063"/>
                </a:cubicBezTo>
              </a:path>
            </a:pathLst>
          </a:custGeom>
          <a:noFill/>
          <a:ln w="25400">
            <a:gradFill>
              <a:gsLst>
                <a:gs pos="0">
                  <a:srgbClr val="035CAC"/>
                </a:gs>
                <a:gs pos="100000">
                  <a:srgbClr val="047CEA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91E78D28-DE77-4E48-BC83-0AF3E89DED5E}"/>
              </a:ext>
            </a:extLst>
          </p:cNvPr>
          <p:cNvGrpSpPr/>
          <p:nvPr/>
        </p:nvGrpSpPr>
        <p:grpSpPr>
          <a:xfrm>
            <a:off x="1366463" y="3766547"/>
            <a:ext cx="528365" cy="528364"/>
            <a:chOff x="1472914" y="2750820"/>
            <a:chExt cx="1314178" cy="1314176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0F08379-8673-4183-8ADD-910EEEC82F53}"/>
                </a:ext>
              </a:extLst>
            </p:cNvPr>
            <p:cNvSpPr/>
            <p:nvPr/>
          </p:nvSpPr>
          <p:spPr>
            <a:xfrm>
              <a:off x="1472914" y="2750820"/>
              <a:ext cx="1314178" cy="1314176"/>
            </a:xfrm>
            <a:prstGeom prst="ellipse">
              <a:avLst/>
            </a:prstGeom>
            <a:solidFill>
              <a:srgbClr val="E7E6E6">
                <a:alpha val="5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06D39F67-8F33-4046-9960-11017CF96455}"/>
                </a:ext>
              </a:extLst>
            </p:cNvPr>
            <p:cNvSpPr/>
            <p:nvPr/>
          </p:nvSpPr>
          <p:spPr>
            <a:xfrm>
              <a:off x="1861262" y="3139168"/>
              <a:ext cx="537482" cy="537482"/>
            </a:xfrm>
            <a:prstGeom prst="ellipse">
              <a:avLst/>
            </a:prstGeom>
            <a:solidFill>
              <a:srgbClr val="047CEA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700000" algn="tl" rotWithShape="0">
                <a:sysClr val="window" lastClr="FFFFFF">
                  <a:lumMod val="50000"/>
                  <a:alpha val="45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2" name="组合 3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91E78D28-DE77-4E48-BC83-0AF3E89DED5E}"/>
              </a:ext>
            </a:extLst>
          </p:cNvPr>
          <p:cNvGrpSpPr/>
          <p:nvPr/>
        </p:nvGrpSpPr>
        <p:grpSpPr>
          <a:xfrm>
            <a:off x="3374985" y="2246557"/>
            <a:ext cx="528365" cy="528364"/>
            <a:chOff x="1472914" y="2750820"/>
            <a:chExt cx="1314178" cy="1314176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A0F08379-8673-4183-8ADD-910EEEC82F53}"/>
                </a:ext>
              </a:extLst>
            </p:cNvPr>
            <p:cNvSpPr/>
            <p:nvPr/>
          </p:nvSpPr>
          <p:spPr>
            <a:xfrm>
              <a:off x="1472914" y="2750820"/>
              <a:ext cx="1314178" cy="1314176"/>
            </a:xfrm>
            <a:prstGeom prst="ellipse">
              <a:avLst/>
            </a:prstGeom>
            <a:solidFill>
              <a:srgbClr val="E7E6E6">
                <a:alpha val="5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06D39F67-8F33-4046-9960-11017CF96455}"/>
                </a:ext>
              </a:extLst>
            </p:cNvPr>
            <p:cNvSpPr/>
            <p:nvPr/>
          </p:nvSpPr>
          <p:spPr>
            <a:xfrm>
              <a:off x="1861262" y="3139168"/>
              <a:ext cx="537482" cy="537482"/>
            </a:xfrm>
            <a:prstGeom prst="ellipse">
              <a:avLst/>
            </a:prstGeom>
            <a:solidFill>
              <a:srgbClr val="047CEA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700000" algn="tl" rotWithShape="0">
                <a:sysClr val="window" lastClr="FFFFFF">
                  <a:lumMod val="50000"/>
                  <a:alpha val="45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2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1" name="组合 5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91E78D28-DE77-4E48-BC83-0AF3E89DED5E}"/>
              </a:ext>
            </a:extLst>
          </p:cNvPr>
          <p:cNvGrpSpPr/>
          <p:nvPr/>
        </p:nvGrpSpPr>
        <p:grpSpPr>
          <a:xfrm>
            <a:off x="4289385" y="3703871"/>
            <a:ext cx="528365" cy="528364"/>
            <a:chOff x="1472914" y="2750820"/>
            <a:chExt cx="1314178" cy="1314176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A0F08379-8673-4183-8ADD-910EEEC82F53}"/>
                </a:ext>
              </a:extLst>
            </p:cNvPr>
            <p:cNvSpPr/>
            <p:nvPr/>
          </p:nvSpPr>
          <p:spPr>
            <a:xfrm>
              <a:off x="1472914" y="2750820"/>
              <a:ext cx="1314178" cy="1314176"/>
            </a:xfrm>
            <a:prstGeom prst="ellipse">
              <a:avLst/>
            </a:prstGeom>
            <a:solidFill>
              <a:srgbClr val="E7E6E6">
                <a:alpha val="5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06D39F67-8F33-4046-9960-11017CF96455}"/>
                </a:ext>
              </a:extLst>
            </p:cNvPr>
            <p:cNvSpPr/>
            <p:nvPr/>
          </p:nvSpPr>
          <p:spPr>
            <a:xfrm>
              <a:off x="1861262" y="3139168"/>
              <a:ext cx="537482" cy="537482"/>
            </a:xfrm>
            <a:prstGeom prst="ellipse">
              <a:avLst/>
            </a:prstGeom>
            <a:solidFill>
              <a:srgbClr val="047CEA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700000" algn="tl" rotWithShape="0">
                <a:sysClr val="window" lastClr="FFFFFF">
                  <a:lumMod val="50000"/>
                  <a:alpha val="45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3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3" name="组合 6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91E78D28-DE77-4E48-BC83-0AF3E89DED5E}"/>
              </a:ext>
            </a:extLst>
          </p:cNvPr>
          <p:cNvGrpSpPr/>
          <p:nvPr/>
        </p:nvGrpSpPr>
        <p:grpSpPr>
          <a:xfrm>
            <a:off x="6221682" y="1969950"/>
            <a:ext cx="528365" cy="528364"/>
            <a:chOff x="1472914" y="2750820"/>
            <a:chExt cx="1314178" cy="1314176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A0F08379-8673-4183-8ADD-910EEEC82F53}"/>
                </a:ext>
              </a:extLst>
            </p:cNvPr>
            <p:cNvSpPr/>
            <p:nvPr/>
          </p:nvSpPr>
          <p:spPr>
            <a:xfrm>
              <a:off x="1472914" y="2750820"/>
              <a:ext cx="1314178" cy="1314176"/>
            </a:xfrm>
            <a:prstGeom prst="ellipse">
              <a:avLst/>
            </a:prstGeom>
            <a:solidFill>
              <a:srgbClr val="E7E6E6">
                <a:alpha val="5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06D39F67-8F33-4046-9960-11017CF96455}"/>
                </a:ext>
              </a:extLst>
            </p:cNvPr>
            <p:cNvSpPr/>
            <p:nvPr/>
          </p:nvSpPr>
          <p:spPr>
            <a:xfrm>
              <a:off x="1861262" y="3139168"/>
              <a:ext cx="537482" cy="537482"/>
            </a:xfrm>
            <a:prstGeom prst="ellipse">
              <a:avLst/>
            </a:prstGeom>
            <a:solidFill>
              <a:srgbClr val="047CEA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700000" algn="tl" rotWithShape="0">
                <a:sysClr val="window" lastClr="FFFFFF">
                  <a:lumMod val="50000"/>
                  <a:alpha val="45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2" name="平行四边形 71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118F564F-6039-4417-977E-C53F7A362E2D}"/>
              </a:ext>
            </a:extLst>
          </p:cNvPr>
          <p:cNvSpPr/>
          <p:nvPr/>
        </p:nvSpPr>
        <p:spPr>
          <a:xfrm>
            <a:off x="6047803" y="3340651"/>
            <a:ext cx="5062088" cy="726440"/>
          </a:xfrm>
          <a:prstGeom prst="parallelogram">
            <a:avLst>
              <a:gd name="adj" fmla="val 58994"/>
            </a:avLst>
          </a:prstGeom>
          <a:solidFill>
            <a:sysClr val="window" lastClr="FFFFFF"/>
          </a:solidFill>
          <a:ln w="38100" cap="flat" cmpd="sng" algn="ctr">
            <a:solidFill>
              <a:srgbClr val="035CAC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3" name="矩形 72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F7083920-A69E-4937-AD74-90633F8AEF03}"/>
              </a:ext>
            </a:extLst>
          </p:cNvPr>
          <p:cNvSpPr/>
          <p:nvPr/>
        </p:nvSpPr>
        <p:spPr>
          <a:xfrm>
            <a:off x="6457976" y="3428860"/>
            <a:ext cx="4033043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4" name="组合 7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91E78D28-DE77-4E48-BC83-0AF3E89DED5E}"/>
              </a:ext>
            </a:extLst>
          </p:cNvPr>
          <p:cNvGrpSpPr/>
          <p:nvPr/>
        </p:nvGrpSpPr>
        <p:grpSpPr>
          <a:xfrm>
            <a:off x="6221682" y="3062123"/>
            <a:ext cx="528365" cy="528364"/>
            <a:chOff x="1472914" y="2750820"/>
            <a:chExt cx="1314178" cy="1314176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A0F08379-8673-4183-8ADD-910EEEC82F53}"/>
                </a:ext>
              </a:extLst>
            </p:cNvPr>
            <p:cNvSpPr/>
            <p:nvPr/>
          </p:nvSpPr>
          <p:spPr>
            <a:xfrm>
              <a:off x="1472914" y="2750820"/>
              <a:ext cx="1314178" cy="1314176"/>
            </a:xfrm>
            <a:prstGeom prst="ellipse">
              <a:avLst/>
            </a:prstGeom>
            <a:solidFill>
              <a:srgbClr val="E7E6E6">
                <a:alpha val="5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06D39F67-8F33-4046-9960-11017CF96455}"/>
                </a:ext>
              </a:extLst>
            </p:cNvPr>
            <p:cNvSpPr/>
            <p:nvPr/>
          </p:nvSpPr>
          <p:spPr>
            <a:xfrm>
              <a:off x="1861262" y="3139168"/>
              <a:ext cx="537482" cy="537482"/>
            </a:xfrm>
            <a:prstGeom prst="ellipse">
              <a:avLst/>
            </a:prstGeom>
            <a:solidFill>
              <a:srgbClr val="047CEA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700000" algn="tl" rotWithShape="0">
                <a:sysClr val="window" lastClr="FFFFFF">
                  <a:lumMod val="50000"/>
                  <a:alpha val="45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2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7" name="平行四边形 76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118F564F-6039-4417-977E-C53F7A362E2D}"/>
              </a:ext>
            </a:extLst>
          </p:cNvPr>
          <p:cNvSpPr/>
          <p:nvPr/>
        </p:nvSpPr>
        <p:spPr>
          <a:xfrm>
            <a:off x="6047803" y="4432824"/>
            <a:ext cx="5062088" cy="726440"/>
          </a:xfrm>
          <a:prstGeom prst="parallelogram">
            <a:avLst>
              <a:gd name="adj" fmla="val 58994"/>
            </a:avLst>
          </a:prstGeom>
          <a:solidFill>
            <a:sysClr val="window" lastClr="FFFFFF"/>
          </a:solidFill>
          <a:ln w="38100" cap="flat" cmpd="sng" algn="ctr">
            <a:solidFill>
              <a:srgbClr val="035CAC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" name="矩形 77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F7083920-A69E-4937-AD74-90633F8AEF03}"/>
              </a:ext>
            </a:extLst>
          </p:cNvPr>
          <p:cNvSpPr/>
          <p:nvPr/>
        </p:nvSpPr>
        <p:spPr>
          <a:xfrm>
            <a:off x="6457976" y="4521033"/>
            <a:ext cx="4033043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9" name="组合 78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91E78D28-DE77-4E48-BC83-0AF3E89DED5E}"/>
              </a:ext>
            </a:extLst>
          </p:cNvPr>
          <p:cNvGrpSpPr/>
          <p:nvPr/>
        </p:nvGrpSpPr>
        <p:grpSpPr>
          <a:xfrm>
            <a:off x="6221682" y="4154296"/>
            <a:ext cx="528365" cy="528364"/>
            <a:chOff x="1472914" y="2750820"/>
            <a:chExt cx="1314178" cy="1314176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A0F08379-8673-4183-8ADD-910EEEC82F53}"/>
                </a:ext>
              </a:extLst>
            </p:cNvPr>
            <p:cNvSpPr/>
            <p:nvPr/>
          </p:nvSpPr>
          <p:spPr>
            <a:xfrm>
              <a:off x="1472914" y="2750820"/>
              <a:ext cx="1314178" cy="1314176"/>
            </a:xfrm>
            <a:prstGeom prst="ellipse">
              <a:avLst/>
            </a:prstGeom>
            <a:solidFill>
              <a:srgbClr val="E7E6E6">
                <a:alpha val="5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06D39F67-8F33-4046-9960-11017CF96455}"/>
                </a:ext>
              </a:extLst>
            </p:cNvPr>
            <p:cNvSpPr/>
            <p:nvPr/>
          </p:nvSpPr>
          <p:spPr>
            <a:xfrm>
              <a:off x="1861262" y="3139168"/>
              <a:ext cx="537482" cy="537482"/>
            </a:xfrm>
            <a:prstGeom prst="ellipse">
              <a:avLst/>
            </a:prstGeom>
            <a:solidFill>
              <a:srgbClr val="047CEA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700000" algn="tl" rotWithShape="0">
                <a:sysClr val="window" lastClr="FFFFFF">
                  <a:lumMod val="50000"/>
                  <a:alpha val="45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3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785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弧形 7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FAB18CCC-4F90-4EF7-AC3F-4BDC23D86506}"/>
              </a:ext>
            </a:extLst>
          </p:cNvPr>
          <p:cNvSpPr/>
          <p:nvPr/>
        </p:nvSpPr>
        <p:spPr>
          <a:xfrm>
            <a:off x="72046" y="850438"/>
            <a:ext cx="5609790" cy="5609790"/>
          </a:xfrm>
          <a:prstGeom prst="arc">
            <a:avLst>
              <a:gd name="adj1" fmla="val 17342511"/>
              <a:gd name="adj2" fmla="val 4273142"/>
            </a:avLst>
          </a:prstGeom>
          <a:noFill/>
          <a:ln w="25400" cap="flat" cmpd="sng" algn="ctr">
            <a:gradFill flip="none" rotWithShape="1">
              <a:gsLst>
                <a:gs pos="48000">
                  <a:sysClr val="window" lastClr="FFFFFF">
                    <a:lumMod val="75000"/>
                    <a:alpha val="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6FC92BBB-EC37-4D3C-B00D-CB3AD9F3BC94}"/>
              </a:ext>
            </a:extLst>
          </p:cNvPr>
          <p:cNvSpPr/>
          <p:nvPr/>
        </p:nvSpPr>
        <p:spPr>
          <a:xfrm>
            <a:off x="716136" y="1494528"/>
            <a:ext cx="4321610" cy="432161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组合 1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91E78D28-DE77-4E48-BC83-0AF3E89DED5E}"/>
              </a:ext>
            </a:extLst>
          </p:cNvPr>
          <p:cNvGrpSpPr/>
          <p:nvPr/>
        </p:nvGrpSpPr>
        <p:grpSpPr>
          <a:xfrm>
            <a:off x="4827417" y="1631251"/>
            <a:ext cx="528365" cy="528364"/>
            <a:chOff x="1472914" y="2750820"/>
            <a:chExt cx="1314178" cy="131417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0F08379-8673-4183-8ADD-910EEEC82F53}"/>
                </a:ext>
              </a:extLst>
            </p:cNvPr>
            <p:cNvSpPr/>
            <p:nvPr/>
          </p:nvSpPr>
          <p:spPr>
            <a:xfrm>
              <a:off x="1472914" y="2750820"/>
              <a:ext cx="1314178" cy="1314176"/>
            </a:xfrm>
            <a:prstGeom prst="ellipse">
              <a:avLst/>
            </a:prstGeom>
            <a:solidFill>
              <a:srgbClr val="E7E6E6">
                <a:alpha val="5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06D39F67-8F33-4046-9960-11017CF96455}"/>
                </a:ext>
              </a:extLst>
            </p:cNvPr>
            <p:cNvSpPr/>
            <p:nvPr/>
          </p:nvSpPr>
          <p:spPr>
            <a:xfrm>
              <a:off x="1861262" y="3139168"/>
              <a:ext cx="537482" cy="537482"/>
            </a:xfrm>
            <a:prstGeom prst="ellipse">
              <a:avLst/>
            </a:prstGeom>
            <a:solidFill>
              <a:srgbClr val="035CA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700000" algn="tl" rotWithShape="0">
                <a:sysClr val="window" lastClr="FFFFFF">
                  <a:lumMod val="50000"/>
                  <a:alpha val="45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26AD6EEB-82AD-49BD-9AC2-EFE7EAFBBBE6}"/>
              </a:ext>
            </a:extLst>
          </p:cNvPr>
          <p:cNvGrpSpPr/>
          <p:nvPr/>
        </p:nvGrpSpPr>
        <p:grpSpPr>
          <a:xfrm>
            <a:off x="5277259" y="2535373"/>
            <a:ext cx="528365" cy="528364"/>
            <a:chOff x="1472914" y="2750820"/>
            <a:chExt cx="1314178" cy="1314176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E71A2209-A37E-4F62-A7BF-CB5AB3F50252}"/>
                </a:ext>
              </a:extLst>
            </p:cNvPr>
            <p:cNvSpPr/>
            <p:nvPr/>
          </p:nvSpPr>
          <p:spPr>
            <a:xfrm>
              <a:off x="1472914" y="2750820"/>
              <a:ext cx="1314178" cy="1314176"/>
            </a:xfrm>
            <a:prstGeom prst="ellipse">
              <a:avLst/>
            </a:prstGeom>
            <a:solidFill>
              <a:srgbClr val="E7E6E6">
                <a:alpha val="5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CA309E6A-CA35-4F75-ABE7-84B7C82F739E}"/>
                </a:ext>
              </a:extLst>
            </p:cNvPr>
            <p:cNvSpPr/>
            <p:nvPr/>
          </p:nvSpPr>
          <p:spPr>
            <a:xfrm>
              <a:off x="1861262" y="3139168"/>
              <a:ext cx="537482" cy="537482"/>
            </a:xfrm>
            <a:prstGeom prst="ellipse">
              <a:avLst/>
            </a:prstGeom>
            <a:solidFill>
              <a:srgbClr val="035CA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700000" algn="tl" rotWithShape="0">
                <a:sysClr val="window" lastClr="FFFFFF">
                  <a:lumMod val="50000"/>
                  <a:alpha val="45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F377E6BE-EA33-4FE5-BA63-695A2620EB69}"/>
              </a:ext>
            </a:extLst>
          </p:cNvPr>
          <p:cNvGrpSpPr/>
          <p:nvPr/>
        </p:nvGrpSpPr>
        <p:grpSpPr>
          <a:xfrm>
            <a:off x="5381060" y="3391151"/>
            <a:ext cx="528365" cy="528364"/>
            <a:chOff x="1472914" y="2750820"/>
            <a:chExt cx="1314178" cy="1314176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927084D6-EE3B-4403-AADE-DF531C3FB255}"/>
                </a:ext>
              </a:extLst>
            </p:cNvPr>
            <p:cNvSpPr/>
            <p:nvPr/>
          </p:nvSpPr>
          <p:spPr>
            <a:xfrm>
              <a:off x="1472914" y="2750820"/>
              <a:ext cx="1314178" cy="1314176"/>
            </a:xfrm>
            <a:prstGeom prst="ellipse">
              <a:avLst/>
            </a:prstGeom>
            <a:solidFill>
              <a:srgbClr val="E7E6E6">
                <a:alpha val="5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B96C8075-FAA3-480B-A07B-EBEAE8BA0B52}"/>
                </a:ext>
              </a:extLst>
            </p:cNvPr>
            <p:cNvSpPr/>
            <p:nvPr/>
          </p:nvSpPr>
          <p:spPr>
            <a:xfrm>
              <a:off x="1861262" y="3139168"/>
              <a:ext cx="537482" cy="537482"/>
            </a:xfrm>
            <a:prstGeom prst="ellipse">
              <a:avLst/>
            </a:prstGeom>
            <a:solidFill>
              <a:srgbClr val="035CA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700000" algn="tl" rotWithShape="0">
                <a:sysClr val="window" lastClr="FFFFFF">
                  <a:lumMod val="50000"/>
                  <a:alpha val="45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组合 24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FB03FA3B-2801-4950-BF65-5B66735A89CA}"/>
              </a:ext>
            </a:extLst>
          </p:cNvPr>
          <p:cNvGrpSpPr/>
          <p:nvPr/>
        </p:nvGrpSpPr>
        <p:grpSpPr>
          <a:xfrm>
            <a:off x="5277259" y="4317053"/>
            <a:ext cx="528365" cy="528364"/>
            <a:chOff x="1472914" y="2750820"/>
            <a:chExt cx="1314178" cy="1314176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78A8E9C2-D614-4093-BEDB-8AD4BD30BA44}"/>
                </a:ext>
              </a:extLst>
            </p:cNvPr>
            <p:cNvSpPr/>
            <p:nvPr/>
          </p:nvSpPr>
          <p:spPr>
            <a:xfrm>
              <a:off x="1472914" y="2750820"/>
              <a:ext cx="1314178" cy="1314176"/>
            </a:xfrm>
            <a:prstGeom prst="ellipse">
              <a:avLst/>
            </a:prstGeom>
            <a:solidFill>
              <a:srgbClr val="E7E6E6">
                <a:alpha val="5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3ADDC1A3-23B5-4729-A726-4FD2D6B09346}"/>
                </a:ext>
              </a:extLst>
            </p:cNvPr>
            <p:cNvSpPr/>
            <p:nvPr/>
          </p:nvSpPr>
          <p:spPr>
            <a:xfrm>
              <a:off x="1861262" y="3139168"/>
              <a:ext cx="537482" cy="537482"/>
            </a:xfrm>
            <a:prstGeom prst="ellipse">
              <a:avLst/>
            </a:prstGeom>
            <a:solidFill>
              <a:srgbClr val="035CA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700000" algn="tl" rotWithShape="0">
                <a:sysClr val="window" lastClr="FFFFFF">
                  <a:lumMod val="50000"/>
                  <a:alpha val="45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组合 27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EA467A60-D6B9-4DC4-9396-DF3F224CBDAF}"/>
              </a:ext>
            </a:extLst>
          </p:cNvPr>
          <p:cNvGrpSpPr/>
          <p:nvPr/>
        </p:nvGrpSpPr>
        <p:grpSpPr>
          <a:xfrm>
            <a:off x="4827417" y="5106258"/>
            <a:ext cx="528365" cy="528364"/>
            <a:chOff x="1472914" y="2750820"/>
            <a:chExt cx="1314178" cy="1314176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893EF1D7-522C-4C0A-9717-7A1027859996}"/>
                </a:ext>
              </a:extLst>
            </p:cNvPr>
            <p:cNvSpPr/>
            <p:nvPr/>
          </p:nvSpPr>
          <p:spPr>
            <a:xfrm>
              <a:off x="1472914" y="2750820"/>
              <a:ext cx="1314178" cy="1314176"/>
            </a:xfrm>
            <a:prstGeom prst="ellipse">
              <a:avLst/>
            </a:prstGeom>
            <a:solidFill>
              <a:srgbClr val="E7E6E6">
                <a:alpha val="5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E7BD59E-5F97-43E8-84D8-8B2518D25B51}"/>
                </a:ext>
              </a:extLst>
            </p:cNvPr>
            <p:cNvSpPr/>
            <p:nvPr/>
          </p:nvSpPr>
          <p:spPr>
            <a:xfrm>
              <a:off x="1861262" y="3139168"/>
              <a:ext cx="537482" cy="537482"/>
            </a:xfrm>
            <a:prstGeom prst="ellipse">
              <a:avLst/>
            </a:prstGeom>
            <a:solidFill>
              <a:srgbClr val="035CA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700000" algn="tl" rotWithShape="0">
                <a:sysClr val="window" lastClr="FFFFFF">
                  <a:lumMod val="50000"/>
                  <a:alpha val="45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1" name="矩形 3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05E20D09-2DAE-42AD-B85E-E0B3BBCD9F45}"/>
              </a:ext>
            </a:extLst>
          </p:cNvPr>
          <p:cNvSpPr/>
          <p:nvPr/>
        </p:nvSpPr>
        <p:spPr>
          <a:xfrm>
            <a:off x="5645242" y="1609201"/>
            <a:ext cx="473247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8261758B-CF06-41C0-87AB-18B70B54FFB4}"/>
              </a:ext>
            </a:extLst>
          </p:cNvPr>
          <p:cNvSpPr/>
          <p:nvPr/>
        </p:nvSpPr>
        <p:spPr>
          <a:xfrm>
            <a:off x="5645242" y="5080358"/>
            <a:ext cx="493567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B0701216-4DD0-4A8D-8711-DDB7FFA38C83}"/>
              </a:ext>
            </a:extLst>
          </p:cNvPr>
          <p:cNvSpPr/>
          <p:nvPr/>
        </p:nvSpPr>
        <p:spPr>
          <a:xfrm>
            <a:off x="6064342" y="4295003"/>
            <a:ext cx="451657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B4295DFB-725F-4AC7-9B96-C6BC11D6FD04}"/>
              </a:ext>
            </a:extLst>
          </p:cNvPr>
          <p:cNvSpPr/>
          <p:nvPr/>
        </p:nvSpPr>
        <p:spPr>
          <a:xfrm>
            <a:off x="6064342" y="2513323"/>
            <a:ext cx="451657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D092120B-1011-4770-A1A2-2D27BC4DD0D0}"/>
              </a:ext>
            </a:extLst>
          </p:cNvPr>
          <p:cNvSpPr/>
          <p:nvPr/>
        </p:nvSpPr>
        <p:spPr>
          <a:xfrm>
            <a:off x="6165942" y="3369101"/>
            <a:ext cx="441497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84349" y="362901"/>
            <a:ext cx="3988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2810" y="1809321"/>
            <a:ext cx="3692024" cy="3692024"/>
          </a:xfrm>
          <a:custGeom>
            <a:avLst/>
            <a:gdLst>
              <a:gd name="connsiteX0" fmla="*/ 1846012 w 3692024"/>
              <a:gd name="connsiteY0" fmla="*/ 0 h 3692024"/>
              <a:gd name="connsiteX1" fmla="*/ 3692024 w 3692024"/>
              <a:gd name="connsiteY1" fmla="*/ 1846012 h 3692024"/>
              <a:gd name="connsiteX2" fmla="*/ 1846012 w 3692024"/>
              <a:gd name="connsiteY2" fmla="*/ 3692024 h 3692024"/>
              <a:gd name="connsiteX3" fmla="*/ 0 w 3692024"/>
              <a:gd name="connsiteY3" fmla="*/ 1846012 h 3692024"/>
              <a:gd name="connsiteX4" fmla="*/ 1846012 w 3692024"/>
              <a:gd name="connsiteY4" fmla="*/ 0 h 369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024" h="3692024">
                <a:moveTo>
                  <a:pt x="1846012" y="0"/>
                </a:moveTo>
                <a:cubicBezTo>
                  <a:pt x="2865536" y="0"/>
                  <a:pt x="3692024" y="826488"/>
                  <a:pt x="3692024" y="1846012"/>
                </a:cubicBezTo>
                <a:cubicBezTo>
                  <a:pt x="3692024" y="2865536"/>
                  <a:pt x="2865536" y="3692024"/>
                  <a:pt x="1846012" y="3692024"/>
                </a:cubicBezTo>
                <a:cubicBezTo>
                  <a:pt x="826488" y="3692024"/>
                  <a:pt x="0" y="2865536"/>
                  <a:pt x="0" y="1846012"/>
                </a:cubicBezTo>
                <a:cubicBezTo>
                  <a:pt x="0" y="826488"/>
                  <a:pt x="826488" y="0"/>
                  <a:pt x="1846012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076585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B0ADACBA-2DEC-4C02-83FE-47753C6FAE00}"/>
              </a:ext>
            </a:extLst>
          </p:cNvPr>
          <p:cNvGrpSpPr/>
          <p:nvPr/>
        </p:nvGrpSpPr>
        <p:grpSpPr>
          <a:xfrm>
            <a:off x="1544667" y="1973271"/>
            <a:ext cx="2540000" cy="3841474"/>
            <a:chOff x="1675296" y="1941443"/>
            <a:chExt cx="2540000" cy="3841474"/>
          </a:xfrm>
        </p:grpSpPr>
        <p:sp>
          <p:nvSpPr>
            <p:cNvPr id="9" name="矩形: 剪去单角 8">
              <a:extLst>
                <a:ext uri="{FF2B5EF4-FFF2-40B4-BE49-F238E27FC236}">
                  <a16:creationId xmlns:a16="http://schemas.microsoft.com/office/drawing/2014/main" id="{231A3CB0-F048-430D-A0ED-611272C0ECE8}"/>
                </a:ext>
              </a:extLst>
            </p:cNvPr>
            <p:cNvSpPr/>
            <p:nvPr/>
          </p:nvSpPr>
          <p:spPr>
            <a:xfrm>
              <a:off x="1675296" y="1941443"/>
              <a:ext cx="2540000" cy="3841474"/>
            </a:xfrm>
            <a:prstGeom prst="snip1Rect">
              <a:avLst/>
            </a:prstGeom>
            <a:gradFill>
              <a:gsLst>
                <a:gs pos="0">
                  <a:srgbClr val="035CAC">
                    <a:alpha val="19000"/>
                  </a:srgbClr>
                </a:gs>
                <a:gs pos="100000">
                  <a:srgbClr val="035CAC">
                    <a:alpha val="0"/>
                  </a:srgbClr>
                </a:gs>
              </a:gsLst>
              <a:lin ang="5400000" scaled="1"/>
            </a:gra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直角三角形 9">
              <a:extLst>
                <a:ext uri="{FF2B5EF4-FFF2-40B4-BE49-F238E27FC236}">
                  <a16:creationId xmlns:a16="http://schemas.microsoft.com/office/drawing/2014/main" id="{C7EB468B-470E-48D7-9B5F-6858930689EB}"/>
                </a:ext>
              </a:extLst>
            </p:cNvPr>
            <p:cNvSpPr/>
            <p:nvPr/>
          </p:nvSpPr>
          <p:spPr>
            <a:xfrm>
              <a:off x="3789052" y="1941443"/>
              <a:ext cx="426243" cy="426243"/>
            </a:xfrm>
            <a:prstGeom prst="rtTriangle">
              <a:avLst/>
            </a:prstGeom>
            <a:gradFill flip="none" rotWithShape="1">
              <a:gsLst>
                <a:gs pos="0">
                  <a:srgbClr val="035CAC">
                    <a:alpha val="31000"/>
                  </a:srgbClr>
                </a:gs>
                <a:gs pos="57000">
                  <a:srgbClr val="035CAC">
                    <a:alpha val="0"/>
                  </a:srgb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CF4BDE3-990F-48A5-907A-AB6B099C1384}"/>
              </a:ext>
            </a:extLst>
          </p:cNvPr>
          <p:cNvGrpSpPr/>
          <p:nvPr/>
        </p:nvGrpSpPr>
        <p:grpSpPr>
          <a:xfrm>
            <a:off x="7846076" y="1973271"/>
            <a:ext cx="2540000" cy="3841474"/>
            <a:chOff x="7976705" y="1941443"/>
            <a:chExt cx="2540000" cy="3841474"/>
          </a:xfrm>
        </p:grpSpPr>
        <p:sp>
          <p:nvSpPr>
            <p:cNvPr id="12" name="矩形: 剪去单角 11">
              <a:extLst>
                <a:ext uri="{FF2B5EF4-FFF2-40B4-BE49-F238E27FC236}">
                  <a16:creationId xmlns:a16="http://schemas.microsoft.com/office/drawing/2014/main" id="{8C34FBDE-599D-4DAA-8A89-A078ADAC6561}"/>
                </a:ext>
              </a:extLst>
            </p:cNvPr>
            <p:cNvSpPr/>
            <p:nvPr/>
          </p:nvSpPr>
          <p:spPr>
            <a:xfrm>
              <a:off x="7976705" y="1941443"/>
              <a:ext cx="2540000" cy="3841474"/>
            </a:xfrm>
            <a:prstGeom prst="snip1Rect">
              <a:avLst/>
            </a:prstGeom>
            <a:gradFill>
              <a:gsLst>
                <a:gs pos="0">
                  <a:srgbClr val="035CAC">
                    <a:alpha val="19000"/>
                  </a:srgbClr>
                </a:gs>
                <a:gs pos="100000">
                  <a:srgbClr val="035CAC">
                    <a:alpha val="0"/>
                  </a:srgbClr>
                </a:gs>
              </a:gsLst>
              <a:lin ang="5400000" scaled="1"/>
            </a:gra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直角三角形 17">
              <a:extLst>
                <a:ext uri="{FF2B5EF4-FFF2-40B4-BE49-F238E27FC236}">
                  <a16:creationId xmlns:a16="http://schemas.microsoft.com/office/drawing/2014/main" id="{7A293599-85AC-42C3-AB5D-6C45419D529B}"/>
                </a:ext>
              </a:extLst>
            </p:cNvPr>
            <p:cNvSpPr/>
            <p:nvPr/>
          </p:nvSpPr>
          <p:spPr>
            <a:xfrm>
              <a:off x="10090461" y="1941443"/>
              <a:ext cx="426243" cy="426243"/>
            </a:xfrm>
            <a:prstGeom prst="rtTriangle">
              <a:avLst/>
            </a:prstGeom>
            <a:gradFill flip="none" rotWithShape="1">
              <a:gsLst>
                <a:gs pos="0">
                  <a:srgbClr val="035CAC">
                    <a:alpha val="31000"/>
                  </a:srgbClr>
                </a:gs>
                <a:gs pos="57000">
                  <a:srgbClr val="035CAC">
                    <a:alpha val="0"/>
                  </a:srgb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26AC69C-B3E0-4FC4-948D-DB487F4B45C6}"/>
              </a:ext>
            </a:extLst>
          </p:cNvPr>
          <p:cNvGrpSpPr/>
          <p:nvPr/>
        </p:nvGrpSpPr>
        <p:grpSpPr>
          <a:xfrm>
            <a:off x="4695372" y="1480631"/>
            <a:ext cx="2540000" cy="3841474"/>
            <a:chOff x="4826001" y="1941443"/>
            <a:chExt cx="2540000" cy="3841474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E8F98E7-C93E-4A1A-9DC0-02F67C590EE3}"/>
                </a:ext>
              </a:extLst>
            </p:cNvPr>
            <p:cNvGrpSpPr/>
            <p:nvPr/>
          </p:nvGrpSpPr>
          <p:grpSpPr>
            <a:xfrm>
              <a:off x="4826001" y="1941443"/>
              <a:ext cx="2540000" cy="3841474"/>
              <a:chOff x="2565400" y="1714500"/>
              <a:chExt cx="2540000" cy="3841474"/>
            </a:xfrm>
          </p:grpSpPr>
          <p:sp>
            <p:nvSpPr>
              <p:cNvPr id="35" name="矩形: 剪去单角 34">
                <a:extLst>
                  <a:ext uri="{FF2B5EF4-FFF2-40B4-BE49-F238E27FC236}">
                    <a16:creationId xmlns:a16="http://schemas.microsoft.com/office/drawing/2014/main" id="{8BAE299E-44FE-49C0-AE87-7856988DA763}"/>
                  </a:ext>
                </a:extLst>
              </p:cNvPr>
              <p:cNvSpPr/>
              <p:nvPr/>
            </p:nvSpPr>
            <p:spPr>
              <a:xfrm>
                <a:off x="2565400" y="1714500"/>
                <a:ext cx="2540000" cy="3841474"/>
              </a:xfrm>
              <a:prstGeom prst="snip1Rect">
                <a:avLst/>
              </a:prstGeom>
              <a:solidFill>
                <a:srgbClr val="035CAC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419100" dist="190500" dir="2700000" algn="tl" rotWithShape="0">
                  <a:prstClr val="black">
                    <a:alpha val="23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直角三角形 35">
                <a:extLst>
                  <a:ext uri="{FF2B5EF4-FFF2-40B4-BE49-F238E27FC236}">
                    <a16:creationId xmlns:a16="http://schemas.microsoft.com/office/drawing/2014/main" id="{BFF6089D-F36D-43A4-8D9C-36B2CA9FECC2}"/>
                  </a:ext>
                </a:extLst>
              </p:cNvPr>
              <p:cNvSpPr/>
              <p:nvPr/>
            </p:nvSpPr>
            <p:spPr>
              <a:xfrm>
                <a:off x="4679156" y="1714500"/>
                <a:ext cx="426243" cy="426243"/>
              </a:xfrm>
              <a:prstGeom prst="rtTriangle">
                <a:avLst/>
              </a:prstGeom>
              <a:gradFill flip="none" rotWithShape="1">
                <a:gsLst>
                  <a:gs pos="17000">
                    <a:srgbClr val="035CAC">
                      <a:lumMod val="75000"/>
                    </a:srgbClr>
                  </a:gs>
                  <a:gs pos="100000">
                    <a:srgbClr val="047CEA"/>
                  </a:gs>
                </a:gsLst>
                <a:lin ang="81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2794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9B6DB0A6-BF1F-4DE5-AB6E-191663F9CBB5}"/>
                </a:ext>
              </a:extLst>
            </p:cNvPr>
            <p:cNvGrpSpPr/>
            <p:nvPr/>
          </p:nvGrpSpPr>
          <p:grpSpPr>
            <a:xfrm>
              <a:off x="5153026" y="2662030"/>
              <a:ext cx="1885950" cy="2918460"/>
              <a:chOff x="5153026" y="2686050"/>
              <a:chExt cx="1885950" cy="2918460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E1515D07-A50A-4EA1-9944-8A4FC3A9F5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1650" y="2686050"/>
                <a:ext cx="1457326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C8800CF1-C6CC-4182-A7BF-28FA9546C7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2904259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0E908EF6-62E4-450F-AD19-9130A34549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3122468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A11F9872-8233-4B65-9F20-139CD41AC5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3340677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A99D9494-59F9-4CED-A30C-E3C84A169C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3558886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91E9497D-F9CB-4614-A67F-33554D2893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3777095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6101B35C-B7E1-40FF-9B8F-BCB2ADBFE6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3995304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660514C5-6D25-4A2A-8A05-3AE8ED8B47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4213513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0B79E193-70E2-410C-BFAF-7812F422D2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4431722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BF6CE6DD-D6DD-454E-BBD2-81D9F9CAD2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4649931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A0F2598F-F5BE-4049-8135-8D7D553BAF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4868140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68C174D2-2F0E-4636-9DE5-6D7DCB9F4D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5086350"/>
                <a:ext cx="1285874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D81ED5A4-7A5F-4B56-9C9A-A4D59D6E76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89420" y="5604510"/>
                <a:ext cx="249556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37" name="Freeform 1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422644F0-A6DC-4D06-AB78-0995825C25A2}"/>
              </a:ext>
            </a:extLst>
          </p:cNvPr>
          <p:cNvSpPr>
            <a:spLocks/>
          </p:cNvSpPr>
          <p:nvPr/>
        </p:nvSpPr>
        <p:spPr bwMode="auto">
          <a:xfrm>
            <a:off x="8886664" y="2525325"/>
            <a:ext cx="458824" cy="448525"/>
          </a:xfrm>
          <a:custGeom>
            <a:avLst/>
            <a:gdLst>
              <a:gd name="T0" fmla="*/ 281 w 312"/>
              <a:gd name="T1" fmla="*/ 174 h 305"/>
              <a:gd name="T2" fmla="*/ 312 w 312"/>
              <a:gd name="T3" fmla="*/ 174 h 305"/>
              <a:gd name="T4" fmla="*/ 312 w 312"/>
              <a:gd name="T5" fmla="*/ 305 h 305"/>
              <a:gd name="T6" fmla="*/ 230 w 312"/>
              <a:gd name="T7" fmla="*/ 271 h 305"/>
              <a:gd name="T8" fmla="*/ 0 w 312"/>
              <a:gd name="T9" fmla="*/ 271 h 305"/>
              <a:gd name="T10" fmla="*/ 0 w 312"/>
              <a:gd name="T11" fmla="*/ 0 h 305"/>
              <a:gd name="T12" fmla="*/ 312 w 312"/>
              <a:gd name="T13" fmla="*/ 0 h 305"/>
              <a:gd name="T14" fmla="*/ 312 w 312"/>
              <a:gd name="T15" fmla="*/ 137 h 305"/>
              <a:gd name="T16" fmla="*/ 84 w 312"/>
              <a:gd name="T17" fmla="*/ 137 h 305"/>
              <a:gd name="T18" fmla="*/ 84 w 312"/>
              <a:gd name="T19" fmla="*/ 105 h 305"/>
              <a:gd name="T20" fmla="*/ 281 w 312"/>
              <a:gd name="T21" fmla="*/ 105 h 305"/>
              <a:gd name="T22" fmla="*/ 281 w 312"/>
              <a:gd name="T23" fmla="*/ 32 h 305"/>
              <a:gd name="T24" fmla="*/ 30 w 312"/>
              <a:gd name="T25" fmla="*/ 32 h 305"/>
              <a:gd name="T26" fmla="*/ 30 w 312"/>
              <a:gd name="T27" fmla="*/ 240 h 305"/>
              <a:gd name="T28" fmla="*/ 236 w 312"/>
              <a:gd name="T29" fmla="*/ 240 h 305"/>
              <a:gd name="T30" fmla="*/ 281 w 312"/>
              <a:gd name="T31" fmla="*/ 259 h 305"/>
              <a:gd name="T32" fmla="*/ 281 w 312"/>
              <a:gd name="T33" fmla="*/ 174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12" h="305">
                <a:moveTo>
                  <a:pt x="281" y="174"/>
                </a:moveTo>
                <a:lnTo>
                  <a:pt x="312" y="174"/>
                </a:lnTo>
                <a:lnTo>
                  <a:pt x="312" y="305"/>
                </a:lnTo>
                <a:lnTo>
                  <a:pt x="230" y="271"/>
                </a:lnTo>
                <a:lnTo>
                  <a:pt x="0" y="271"/>
                </a:lnTo>
                <a:lnTo>
                  <a:pt x="0" y="0"/>
                </a:lnTo>
                <a:lnTo>
                  <a:pt x="312" y="0"/>
                </a:lnTo>
                <a:lnTo>
                  <a:pt x="312" y="137"/>
                </a:lnTo>
                <a:lnTo>
                  <a:pt x="84" y="137"/>
                </a:lnTo>
                <a:lnTo>
                  <a:pt x="84" y="105"/>
                </a:lnTo>
                <a:lnTo>
                  <a:pt x="281" y="105"/>
                </a:lnTo>
                <a:lnTo>
                  <a:pt x="281" y="32"/>
                </a:lnTo>
                <a:lnTo>
                  <a:pt x="30" y="32"/>
                </a:lnTo>
                <a:lnTo>
                  <a:pt x="30" y="240"/>
                </a:lnTo>
                <a:lnTo>
                  <a:pt x="236" y="240"/>
                </a:lnTo>
                <a:lnTo>
                  <a:pt x="281" y="259"/>
                </a:lnTo>
                <a:lnTo>
                  <a:pt x="281" y="174"/>
                </a:lnTo>
                <a:close/>
              </a:path>
            </a:pathLst>
          </a:custGeom>
          <a:solidFill>
            <a:srgbClr val="035C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Freeform 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5A8A9D79-D0AA-4B21-9717-49BCB26B1DDD}"/>
              </a:ext>
            </a:extLst>
          </p:cNvPr>
          <p:cNvSpPr>
            <a:spLocks noEditPoints="1"/>
          </p:cNvSpPr>
          <p:nvPr/>
        </p:nvSpPr>
        <p:spPr bwMode="auto">
          <a:xfrm>
            <a:off x="2538193" y="2497117"/>
            <a:ext cx="552948" cy="539714"/>
          </a:xfrm>
          <a:custGeom>
            <a:avLst/>
            <a:gdLst>
              <a:gd name="T0" fmla="*/ 167 w 804"/>
              <a:gd name="T1" fmla="*/ 100 h 784"/>
              <a:gd name="T2" fmla="*/ 215 w 804"/>
              <a:gd name="T3" fmla="*/ 148 h 784"/>
              <a:gd name="T4" fmla="*/ 190 w 804"/>
              <a:gd name="T5" fmla="*/ 170 h 784"/>
              <a:gd name="T6" fmla="*/ 190 w 804"/>
              <a:gd name="T7" fmla="*/ 594 h 784"/>
              <a:gd name="T8" fmla="*/ 614 w 804"/>
              <a:gd name="T9" fmla="*/ 594 h 784"/>
              <a:gd name="T10" fmla="*/ 614 w 804"/>
              <a:gd name="T11" fmla="*/ 170 h 784"/>
              <a:gd name="T12" fmla="*/ 353 w 804"/>
              <a:gd name="T13" fmla="*/ 86 h 784"/>
              <a:gd name="T14" fmla="*/ 335 w 804"/>
              <a:gd name="T15" fmla="*/ 21 h 784"/>
              <a:gd name="T16" fmla="*/ 661 w 804"/>
              <a:gd name="T17" fmla="*/ 123 h 784"/>
              <a:gd name="T18" fmla="*/ 661 w 804"/>
              <a:gd name="T19" fmla="*/ 641 h 784"/>
              <a:gd name="T20" fmla="*/ 143 w 804"/>
              <a:gd name="T21" fmla="*/ 641 h 784"/>
              <a:gd name="T22" fmla="*/ 143 w 804"/>
              <a:gd name="T23" fmla="*/ 123 h 784"/>
              <a:gd name="T24" fmla="*/ 167 w 804"/>
              <a:gd name="T25" fmla="*/ 100 h 784"/>
              <a:gd name="T26" fmla="*/ 437 w 804"/>
              <a:gd name="T27" fmla="*/ 370 h 784"/>
              <a:gd name="T28" fmla="*/ 390 w 804"/>
              <a:gd name="T29" fmla="*/ 417 h 784"/>
              <a:gd name="T30" fmla="*/ 131 w 804"/>
              <a:gd name="T31" fmla="*/ 158 h 784"/>
              <a:gd name="T32" fmla="*/ 178 w 804"/>
              <a:gd name="T33" fmla="*/ 111 h 784"/>
              <a:gd name="T34" fmla="*/ 437 w 804"/>
              <a:gd name="T35" fmla="*/ 370 h 784"/>
              <a:gd name="T36" fmla="*/ 241 w 804"/>
              <a:gd name="T37" fmla="*/ 268 h 784"/>
              <a:gd name="T38" fmla="*/ 287 w 804"/>
              <a:gd name="T39" fmla="*/ 220 h 784"/>
              <a:gd name="T40" fmla="*/ 335 w 804"/>
              <a:gd name="T41" fmla="*/ 268 h 784"/>
              <a:gd name="T42" fmla="*/ 310 w 804"/>
              <a:gd name="T43" fmla="*/ 288 h 784"/>
              <a:gd name="T44" fmla="*/ 289 w 804"/>
              <a:gd name="T45" fmla="*/ 316 h 784"/>
              <a:gd name="T46" fmla="*/ 241 w 804"/>
              <a:gd name="T47" fmla="*/ 268 h 784"/>
              <a:gd name="T48" fmla="*/ 206 w 804"/>
              <a:gd name="T49" fmla="*/ 359 h 784"/>
              <a:gd name="T50" fmla="*/ 271 w 804"/>
              <a:gd name="T51" fmla="*/ 377 h 784"/>
              <a:gd name="T52" fmla="*/ 400 w 804"/>
              <a:gd name="T53" fmla="*/ 515 h 784"/>
              <a:gd name="T54" fmla="*/ 538 w 804"/>
              <a:gd name="T55" fmla="*/ 387 h 784"/>
              <a:gd name="T56" fmla="*/ 410 w 804"/>
              <a:gd name="T57" fmla="*/ 249 h 784"/>
              <a:gd name="T58" fmla="*/ 396 w 804"/>
              <a:gd name="T59" fmla="*/ 249 h 784"/>
              <a:gd name="T60" fmla="*/ 379 w 804"/>
              <a:gd name="T61" fmla="*/ 184 h 784"/>
              <a:gd name="T62" fmla="*/ 546 w 804"/>
              <a:gd name="T63" fmla="*/ 241 h 784"/>
              <a:gd name="T64" fmla="*/ 546 w 804"/>
              <a:gd name="T65" fmla="*/ 523 h 784"/>
              <a:gd name="T66" fmla="*/ 263 w 804"/>
              <a:gd name="T67" fmla="*/ 523 h 784"/>
              <a:gd name="T68" fmla="*/ 206 w 804"/>
              <a:gd name="T69" fmla="*/ 359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04" h="784">
                <a:moveTo>
                  <a:pt x="167" y="100"/>
                </a:moveTo>
                <a:cubicBezTo>
                  <a:pt x="215" y="148"/>
                  <a:pt x="215" y="148"/>
                  <a:pt x="215" y="148"/>
                </a:cubicBezTo>
                <a:cubicBezTo>
                  <a:pt x="206" y="154"/>
                  <a:pt x="198" y="162"/>
                  <a:pt x="190" y="170"/>
                </a:cubicBezTo>
                <a:cubicBezTo>
                  <a:pt x="73" y="287"/>
                  <a:pt x="73" y="477"/>
                  <a:pt x="190" y="594"/>
                </a:cubicBezTo>
                <a:cubicBezTo>
                  <a:pt x="307" y="711"/>
                  <a:pt x="497" y="711"/>
                  <a:pt x="614" y="594"/>
                </a:cubicBezTo>
                <a:cubicBezTo>
                  <a:pt x="731" y="477"/>
                  <a:pt x="731" y="287"/>
                  <a:pt x="614" y="170"/>
                </a:cubicBezTo>
                <a:cubicBezTo>
                  <a:pt x="543" y="99"/>
                  <a:pt x="445" y="71"/>
                  <a:pt x="353" y="86"/>
                </a:cubicBezTo>
                <a:cubicBezTo>
                  <a:pt x="335" y="21"/>
                  <a:pt x="335" y="21"/>
                  <a:pt x="335" y="21"/>
                </a:cubicBezTo>
                <a:cubicBezTo>
                  <a:pt x="450" y="0"/>
                  <a:pt x="573" y="34"/>
                  <a:pt x="661" y="123"/>
                </a:cubicBezTo>
                <a:cubicBezTo>
                  <a:pt x="804" y="266"/>
                  <a:pt x="804" y="498"/>
                  <a:pt x="661" y="641"/>
                </a:cubicBezTo>
                <a:cubicBezTo>
                  <a:pt x="518" y="784"/>
                  <a:pt x="286" y="784"/>
                  <a:pt x="143" y="641"/>
                </a:cubicBezTo>
                <a:cubicBezTo>
                  <a:pt x="0" y="498"/>
                  <a:pt x="0" y="266"/>
                  <a:pt x="143" y="123"/>
                </a:cubicBezTo>
                <a:cubicBezTo>
                  <a:pt x="151" y="115"/>
                  <a:pt x="159" y="107"/>
                  <a:pt x="167" y="100"/>
                </a:cubicBezTo>
                <a:close/>
                <a:moveTo>
                  <a:pt x="437" y="370"/>
                </a:moveTo>
                <a:cubicBezTo>
                  <a:pt x="390" y="417"/>
                  <a:pt x="390" y="417"/>
                  <a:pt x="390" y="417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78" y="111"/>
                  <a:pt x="178" y="111"/>
                  <a:pt x="178" y="111"/>
                </a:cubicBezTo>
                <a:lnTo>
                  <a:pt x="437" y="370"/>
                </a:lnTo>
                <a:close/>
                <a:moveTo>
                  <a:pt x="241" y="268"/>
                </a:moveTo>
                <a:cubicBezTo>
                  <a:pt x="253" y="249"/>
                  <a:pt x="269" y="233"/>
                  <a:pt x="287" y="220"/>
                </a:cubicBezTo>
                <a:cubicBezTo>
                  <a:pt x="335" y="268"/>
                  <a:pt x="335" y="268"/>
                  <a:pt x="335" y="268"/>
                </a:cubicBezTo>
                <a:cubicBezTo>
                  <a:pt x="326" y="274"/>
                  <a:pt x="318" y="280"/>
                  <a:pt x="310" y="288"/>
                </a:cubicBezTo>
                <a:cubicBezTo>
                  <a:pt x="302" y="296"/>
                  <a:pt x="295" y="306"/>
                  <a:pt x="289" y="316"/>
                </a:cubicBezTo>
                <a:lnTo>
                  <a:pt x="241" y="268"/>
                </a:lnTo>
                <a:close/>
                <a:moveTo>
                  <a:pt x="206" y="359"/>
                </a:moveTo>
                <a:cubicBezTo>
                  <a:pt x="271" y="377"/>
                  <a:pt x="271" y="377"/>
                  <a:pt x="271" y="377"/>
                </a:cubicBezTo>
                <a:cubicBezTo>
                  <a:pt x="269" y="450"/>
                  <a:pt x="326" y="512"/>
                  <a:pt x="400" y="515"/>
                </a:cubicBezTo>
                <a:cubicBezTo>
                  <a:pt x="473" y="518"/>
                  <a:pt x="535" y="461"/>
                  <a:pt x="538" y="387"/>
                </a:cubicBezTo>
                <a:cubicBezTo>
                  <a:pt x="541" y="314"/>
                  <a:pt x="483" y="252"/>
                  <a:pt x="410" y="249"/>
                </a:cubicBezTo>
                <a:cubicBezTo>
                  <a:pt x="405" y="249"/>
                  <a:pt x="401" y="249"/>
                  <a:pt x="396" y="249"/>
                </a:cubicBezTo>
                <a:cubicBezTo>
                  <a:pt x="379" y="184"/>
                  <a:pt x="379" y="184"/>
                  <a:pt x="379" y="184"/>
                </a:cubicBezTo>
                <a:cubicBezTo>
                  <a:pt x="440" y="176"/>
                  <a:pt x="502" y="197"/>
                  <a:pt x="546" y="241"/>
                </a:cubicBezTo>
                <a:cubicBezTo>
                  <a:pt x="624" y="319"/>
                  <a:pt x="624" y="445"/>
                  <a:pt x="546" y="523"/>
                </a:cubicBezTo>
                <a:cubicBezTo>
                  <a:pt x="468" y="602"/>
                  <a:pt x="341" y="602"/>
                  <a:pt x="263" y="523"/>
                </a:cubicBezTo>
                <a:cubicBezTo>
                  <a:pt x="220" y="480"/>
                  <a:pt x="199" y="420"/>
                  <a:pt x="206" y="359"/>
                </a:cubicBezTo>
                <a:close/>
              </a:path>
            </a:pathLst>
          </a:custGeom>
          <a:solidFill>
            <a:srgbClr val="035C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Freeform 19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EB9850E2-8FD8-4272-9CF1-00CFD63D9F36}"/>
              </a:ext>
            </a:extLst>
          </p:cNvPr>
          <p:cNvSpPr>
            <a:spLocks noEditPoints="1"/>
          </p:cNvSpPr>
          <p:nvPr/>
        </p:nvSpPr>
        <p:spPr bwMode="auto">
          <a:xfrm>
            <a:off x="5728779" y="2182145"/>
            <a:ext cx="473187" cy="474564"/>
          </a:xfrm>
          <a:custGeom>
            <a:avLst/>
            <a:gdLst>
              <a:gd name="T0" fmla="*/ 561 w 733"/>
              <a:gd name="T1" fmla="*/ 56 h 734"/>
              <a:gd name="T2" fmla="*/ 512 w 733"/>
              <a:gd name="T3" fmla="*/ 105 h 734"/>
              <a:gd name="T4" fmla="*/ 367 w 733"/>
              <a:gd name="T5" fmla="*/ 67 h 734"/>
              <a:gd name="T6" fmla="*/ 67 w 733"/>
              <a:gd name="T7" fmla="*/ 367 h 734"/>
              <a:gd name="T8" fmla="*/ 367 w 733"/>
              <a:gd name="T9" fmla="*/ 667 h 734"/>
              <a:gd name="T10" fmla="*/ 667 w 733"/>
              <a:gd name="T11" fmla="*/ 367 h 734"/>
              <a:gd name="T12" fmla="*/ 600 w 733"/>
              <a:gd name="T13" fmla="*/ 178 h 734"/>
              <a:gd name="T14" fmla="*/ 647 w 733"/>
              <a:gd name="T15" fmla="*/ 131 h 734"/>
              <a:gd name="T16" fmla="*/ 733 w 733"/>
              <a:gd name="T17" fmla="*/ 367 h 734"/>
              <a:gd name="T18" fmla="*/ 367 w 733"/>
              <a:gd name="T19" fmla="*/ 734 h 734"/>
              <a:gd name="T20" fmla="*/ 0 w 733"/>
              <a:gd name="T21" fmla="*/ 367 h 734"/>
              <a:gd name="T22" fmla="*/ 367 w 733"/>
              <a:gd name="T23" fmla="*/ 0 h 734"/>
              <a:gd name="T24" fmla="*/ 561 w 733"/>
              <a:gd name="T25" fmla="*/ 56 h 734"/>
              <a:gd name="T26" fmla="*/ 343 w 733"/>
              <a:gd name="T27" fmla="*/ 439 h 734"/>
              <a:gd name="T28" fmla="*/ 234 w 733"/>
              <a:gd name="T29" fmla="*/ 330 h 734"/>
              <a:gd name="T30" fmla="*/ 281 w 733"/>
              <a:gd name="T31" fmla="*/ 283 h 734"/>
              <a:gd name="T32" fmla="*/ 390 w 733"/>
              <a:gd name="T33" fmla="*/ 392 h 734"/>
              <a:gd name="T34" fmla="*/ 619 w 733"/>
              <a:gd name="T35" fmla="*/ 163 h 734"/>
              <a:gd name="T36" fmla="*/ 666 w 733"/>
              <a:gd name="T37" fmla="*/ 210 h 734"/>
              <a:gd name="T38" fmla="*/ 389 w 733"/>
              <a:gd name="T39" fmla="*/ 487 h 734"/>
              <a:gd name="T40" fmla="*/ 342 w 733"/>
              <a:gd name="T41" fmla="*/ 440 h 734"/>
              <a:gd name="T42" fmla="*/ 343 w 733"/>
              <a:gd name="T43" fmla="*/ 439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3" h="734">
                <a:moveTo>
                  <a:pt x="561" y="56"/>
                </a:moveTo>
                <a:cubicBezTo>
                  <a:pt x="512" y="105"/>
                  <a:pt x="512" y="105"/>
                  <a:pt x="512" y="105"/>
                </a:cubicBezTo>
                <a:cubicBezTo>
                  <a:pt x="468" y="80"/>
                  <a:pt x="418" y="67"/>
                  <a:pt x="367" y="67"/>
                </a:cubicBezTo>
                <a:cubicBezTo>
                  <a:pt x="201" y="67"/>
                  <a:pt x="67" y="201"/>
                  <a:pt x="67" y="367"/>
                </a:cubicBezTo>
                <a:cubicBezTo>
                  <a:pt x="67" y="533"/>
                  <a:pt x="201" y="667"/>
                  <a:pt x="367" y="667"/>
                </a:cubicBezTo>
                <a:cubicBezTo>
                  <a:pt x="532" y="667"/>
                  <a:pt x="667" y="533"/>
                  <a:pt x="667" y="367"/>
                </a:cubicBezTo>
                <a:cubicBezTo>
                  <a:pt x="667" y="295"/>
                  <a:pt x="642" y="229"/>
                  <a:pt x="600" y="178"/>
                </a:cubicBezTo>
                <a:cubicBezTo>
                  <a:pt x="647" y="131"/>
                  <a:pt x="647" y="131"/>
                  <a:pt x="647" y="131"/>
                </a:cubicBezTo>
                <a:cubicBezTo>
                  <a:pt x="703" y="197"/>
                  <a:pt x="733" y="280"/>
                  <a:pt x="733" y="367"/>
                </a:cubicBezTo>
                <a:cubicBezTo>
                  <a:pt x="733" y="569"/>
                  <a:pt x="569" y="734"/>
                  <a:pt x="367" y="734"/>
                </a:cubicBezTo>
                <a:cubicBezTo>
                  <a:pt x="164" y="734"/>
                  <a:pt x="0" y="569"/>
                  <a:pt x="0" y="367"/>
                </a:cubicBezTo>
                <a:cubicBezTo>
                  <a:pt x="0" y="164"/>
                  <a:pt x="164" y="0"/>
                  <a:pt x="367" y="0"/>
                </a:cubicBezTo>
                <a:cubicBezTo>
                  <a:pt x="438" y="0"/>
                  <a:pt x="505" y="21"/>
                  <a:pt x="561" y="56"/>
                </a:cubicBezTo>
                <a:close/>
                <a:moveTo>
                  <a:pt x="343" y="439"/>
                </a:moveTo>
                <a:cubicBezTo>
                  <a:pt x="234" y="330"/>
                  <a:pt x="234" y="330"/>
                  <a:pt x="234" y="330"/>
                </a:cubicBezTo>
                <a:cubicBezTo>
                  <a:pt x="281" y="283"/>
                  <a:pt x="281" y="283"/>
                  <a:pt x="281" y="283"/>
                </a:cubicBezTo>
                <a:cubicBezTo>
                  <a:pt x="390" y="392"/>
                  <a:pt x="390" y="392"/>
                  <a:pt x="390" y="392"/>
                </a:cubicBezTo>
                <a:cubicBezTo>
                  <a:pt x="619" y="163"/>
                  <a:pt x="619" y="163"/>
                  <a:pt x="619" y="163"/>
                </a:cubicBezTo>
                <a:cubicBezTo>
                  <a:pt x="666" y="210"/>
                  <a:pt x="666" y="210"/>
                  <a:pt x="666" y="210"/>
                </a:cubicBezTo>
                <a:cubicBezTo>
                  <a:pt x="389" y="487"/>
                  <a:pt x="389" y="487"/>
                  <a:pt x="389" y="487"/>
                </a:cubicBezTo>
                <a:cubicBezTo>
                  <a:pt x="342" y="440"/>
                  <a:pt x="342" y="440"/>
                  <a:pt x="342" y="440"/>
                </a:cubicBezTo>
                <a:cubicBezTo>
                  <a:pt x="343" y="439"/>
                  <a:pt x="343" y="439"/>
                  <a:pt x="343" y="43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矩形 39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7C125368-8031-4A54-AB56-9A9C2DB967E1}"/>
              </a:ext>
            </a:extLst>
          </p:cNvPr>
          <p:cNvSpPr/>
          <p:nvPr/>
        </p:nvSpPr>
        <p:spPr>
          <a:xfrm>
            <a:off x="1829434" y="3414448"/>
            <a:ext cx="1970467" cy="426271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1" name="矩形 4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76D1BB62-6D27-495B-B31B-AAB049896A56}"/>
              </a:ext>
            </a:extLst>
          </p:cNvPr>
          <p:cNvSpPr/>
          <p:nvPr/>
        </p:nvSpPr>
        <p:spPr>
          <a:xfrm>
            <a:off x="1708316" y="3938957"/>
            <a:ext cx="221270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42" name="直接连接符 4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6B885A2D-ECE8-4097-A177-8239410DF66B}"/>
              </a:ext>
            </a:extLst>
          </p:cNvPr>
          <p:cNvCxnSpPr>
            <a:cxnSpLocks/>
          </p:cNvCxnSpPr>
          <p:nvPr/>
        </p:nvCxnSpPr>
        <p:spPr>
          <a:xfrm>
            <a:off x="2715079" y="3889064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sp>
        <p:nvSpPr>
          <p:cNvPr id="43" name="矩形 4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1C2C5B69-0CF0-408C-A919-4E233D348C4B}"/>
              </a:ext>
            </a:extLst>
          </p:cNvPr>
          <p:cNvSpPr/>
          <p:nvPr/>
        </p:nvSpPr>
        <p:spPr>
          <a:xfrm>
            <a:off x="8110888" y="3473908"/>
            <a:ext cx="2010376" cy="426271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4" name="矩形 4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44581553-3B9B-44BA-8735-FAF74402ED2F}"/>
              </a:ext>
            </a:extLst>
          </p:cNvPr>
          <p:cNvSpPr/>
          <p:nvPr/>
        </p:nvSpPr>
        <p:spPr>
          <a:xfrm>
            <a:off x="8009725" y="3998417"/>
            <a:ext cx="221270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45" name="直接连接符 44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6D112DD6-9EDC-4CDB-A125-4A0960119F50}"/>
              </a:ext>
            </a:extLst>
          </p:cNvPr>
          <p:cNvCxnSpPr>
            <a:cxnSpLocks/>
          </p:cNvCxnSpPr>
          <p:nvPr/>
        </p:nvCxnSpPr>
        <p:spPr>
          <a:xfrm>
            <a:off x="9016488" y="3948524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sp>
        <p:nvSpPr>
          <p:cNvPr id="46" name="矩形 4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72EE4E38-4551-49B5-8C2F-93784879FAC2}"/>
              </a:ext>
            </a:extLst>
          </p:cNvPr>
          <p:cNvSpPr/>
          <p:nvPr/>
        </p:nvSpPr>
        <p:spPr>
          <a:xfrm>
            <a:off x="4980139" y="3038459"/>
            <a:ext cx="1970467" cy="426271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7" name="矩形 46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FBFFE84A-BF0A-4288-820A-1C8ADEC00034}"/>
              </a:ext>
            </a:extLst>
          </p:cNvPr>
          <p:cNvSpPr/>
          <p:nvPr/>
        </p:nvSpPr>
        <p:spPr>
          <a:xfrm>
            <a:off x="4859021" y="3562968"/>
            <a:ext cx="221270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prstClr val="white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prstClr val="white"/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48" name="直接连接符 47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5A952E9B-D07F-4840-A9C3-6C82DA4A3AD4}"/>
              </a:ext>
            </a:extLst>
          </p:cNvPr>
          <p:cNvCxnSpPr>
            <a:cxnSpLocks/>
          </p:cNvCxnSpPr>
          <p:nvPr/>
        </p:nvCxnSpPr>
        <p:spPr>
          <a:xfrm>
            <a:off x="5865784" y="3513075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55" name="矩形 54"/>
          <p:cNvSpPr/>
          <p:nvPr/>
        </p:nvSpPr>
        <p:spPr>
          <a:xfrm>
            <a:off x="1184349" y="362901"/>
            <a:ext cx="3988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2527693" y="5760425"/>
            <a:ext cx="78583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11032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DC823FAB-F287-405C-9B3F-B2F1A627E9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15534"/>
            <a:ext cx="12192000" cy="3576599"/>
          </a:xfrm>
          <a:prstGeom prst="rect">
            <a:avLst/>
          </a:prstGeom>
        </p:spPr>
      </p:pic>
      <p:sp>
        <p:nvSpPr>
          <p:cNvPr id="9" name="椭圆 8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E0A204F1-7C78-4CEB-BF89-82E024BF2B81}"/>
              </a:ext>
            </a:extLst>
          </p:cNvPr>
          <p:cNvSpPr/>
          <p:nvPr/>
        </p:nvSpPr>
        <p:spPr>
          <a:xfrm>
            <a:off x="3697210" y="3169640"/>
            <a:ext cx="1614398" cy="1614398"/>
          </a:xfrm>
          <a:prstGeom prst="ellipse">
            <a:avLst/>
          </a:prstGeom>
          <a:solidFill>
            <a:srgbClr val="035CAC">
              <a:alpha val="89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椭圆 9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90EFBE3C-E8F5-41E4-9DCF-04179AC611B2}"/>
              </a:ext>
            </a:extLst>
          </p:cNvPr>
          <p:cNvSpPr/>
          <p:nvPr/>
        </p:nvSpPr>
        <p:spPr>
          <a:xfrm>
            <a:off x="4758271" y="3169640"/>
            <a:ext cx="1614398" cy="1614398"/>
          </a:xfrm>
          <a:prstGeom prst="ellipse">
            <a:avLst/>
          </a:prstGeom>
          <a:solidFill>
            <a:srgbClr val="317ABB">
              <a:alpha val="89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椭圆 10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0FF6C962-2DD5-479E-A8DB-63610AEC398C}"/>
              </a:ext>
            </a:extLst>
          </p:cNvPr>
          <p:cNvSpPr/>
          <p:nvPr/>
        </p:nvSpPr>
        <p:spPr>
          <a:xfrm>
            <a:off x="5819333" y="3169640"/>
            <a:ext cx="1614398" cy="1614398"/>
          </a:xfrm>
          <a:prstGeom prst="ellipse">
            <a:avLst/>
          </a:prstGeom>
          <a:solidFill>
            <a:srgbClr val="035CAC">
              <a:alpha val="89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椭圆 11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1EE269AA-D5CB-4DC9-8D3B-FF7DE5D76EB5}"/>
              </a:ext>
            </a:extLst>
          </p:cNvPr>
          <p:cNvSpPr/>
          <p:nvPr/>
        </p:nvSpPr>
        <p:spPr>
          <a:xfrm>
            <a:off x="6880394" y="3169640"/>
            <a:ext cx="1614398" cy="1614398"/>
          </a:xfrm>
          <a:prstGeom prst="ellipse">
            <a:avLst/>
          </a:prstGeom>
          <a:solidFill>
            <a:srgbClr val="317ABB">
              <a:alpha val="89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17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C3786FCE-BA02-4885-8BA4-5F26F99BA658}"/>
              </a:ext>
            </a:extLst>
          </p:cNvPr>
          <p:cNvSpPr/>
          <p:nvPr/>
        </p:nvSpPr>
        <p:spPr>
          <a:xfrm>
            <a:off x="832267" y="1668113"/>
            <a:ext cx="3576081" cy="426271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9" name="矩形 18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2FF88291-39C0-4CC5-AD6D-98ABAFF7FDD4}"/>
              </a:ext>
            </a:extLst>
          </p:cNvPr>
          <p:cNvSpPr/>
          <p:nvPr/>
        </p:nvSpPr>
        <p:spPr>
          <a:xfrm>
            <a:off x="998816" y="2144642"/>
            <a:ext cx="3242984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CCDF51B4-41A5-423B-B4ED-3C278BD4EE7E}"/>
              </a:ext>
            </a:extLst>
          </p:cNvPr>
          <p:cNvSpPr/>
          <p:nvPr/>
        </p:nvSpPr>
        <p:spPr>
          <a:xfrm>
            <a:off x="832267" y="5222286"/>
            <a:ext cx="3576081" cy="426271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21" name="矩形 20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1490690D-AF26-4A3D-A474-959A2591DDD1}"/>
              </a:ext>
            </a:extLst>
          </p:cNvPr>
          <p:cNvSpPr/>
          <p:nvPr/>
        </p:nvSpPr>
        <p:spPr>
          <a:xfrm>
            <a:off x="998815" y="5712595"/>
            <a:ext cx="3242984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0A4EC0D5-3429-4166-A1EB-5504287361DC}"/>
              </a:ext>
            </a:extLst>
          </p:cNvPr>
          <p:cNvSpPr/>
          <p:nvPr/>
        </p:nvSpPr>
        <p:spPr>
          <a:xfrm>
            <a:off x="7279824" y="1668113"/>
            <a:ext cx="3576081" cy="426271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23" name="矩形 22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CB6F101D-EB33-4720-9461-393F9391E994}"/>
              </a:ext>
            </a:extLst>
          </p:cNvPr>
          <p:cNvSpPr/>
          <p:nvPr/>
        </p:nvSpPr>
        <p:spPr>
          <a:xfrm>
            <a:off x="7446373" y="2144642"/>
            <a:ext cx="3242984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24B70844-F1B4-4965-84AE-760B55D02D73}"/>
              </a:ext>
            </a:extLst>
          </p:cNvPr>
          <p:cNvSpPr/>
          <p:nvPr/>
        </p:nvSpPr>
        <p:spPr>
          <a:xfrm>
            <a:off x="7279824" y="5222286"/>
            <a:ext cx="3576081" cy="426271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25" name="矩形 24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4E65A376-0FC1-486D-9AAC-889701BF158C}"/>
              </a:ext>
            </a:extLst>
          </p:cNvPr>
          <p:cNvSpPr/>
          <p:nvPr/>
        </p:nvSpPr>
        <p:spPr>
          <a:xfrm>
            <a:off x="7496117" y="5712595"/>
            <a:ext cx="3143496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任意多边形 6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364EEF9A-727A-4567-A9FE-F563F5E89493}"/>
              </a:ext>
            </a:extLst>
          </p:cNvPr>
          <p:cNvSpPr/>
          <p:nvPr/>
        </p:nvSpPr>
        <p:spPr>
          <a:xfrm>
            <a:off x="2696369" y="4820611"/>
            <a:ext cx="1774824" cy="205581"/>
          </a:xfrm>
          <a:custGeom>
            <a:avLst/>
            <a:gdLst>
              <a:gd name="connsiteX0" fmla="*/ 1727200 w 1727200"/>
              <a:gd name="connsiteY0" fmla="*/ 0 h 241300"/>
              <a:gd name="connsiteX1" fmla="*/ 1663700 w 1727200"/>
              <a:gd name="connsiteY1" fmla="*/ 127000 h 241300"/>
              <a:gd name="connsiteX2" fmla="*/ 0 w 1727200"/>
              <a:gd name="connsiteY2" fmla="*/ 127000 h 241300"/>
              <a:gd name="connsiteX3" fmla="*/ 0 w 1727200"/>
              <a:gd name="connsiteY3" fmla="*/ 241300 h 241300"/>
              <a:gd name="connsiteX0" fmla="*/ 1801018 w 1801018"/>
              <a:gd name="connsiteY0" fmla="*/ 0 h 231775"/>
              <a:gd name="connsiteX1" fmla="*/ 1737518 w 1801018"/>
              <a:gd name="connsiteY1" fmla="*/ 127000 h 231775"/>
              <a:gd name="connsiteX2" fmla="*/ 73818 w 1801018"/>
              <a:gd name="connsiteY2" fmla="*/ 127000 h 231775"/>
              <a:gd name="connsiteX3" fmla="*/ 0 w 1801018"/>
              <a:gd name="connsiteY3" fmla="*/ 231775 h 231775"/>
              <a:gd name="connsiteX0" fmla="*/ 1786731 w 1786731"/>
              <a:gd name="connsiteY0" fmla="*/ 0 h 231775"/>
              <a:gd name="connsiteX1" fmla="*/ 1723231 w 1786731"/>
              <a:gd name="connsiteY1" fmla="*/ 127000 h 231775"/>
              <a:gd name="connsiteX2" fmla="*/ 59531 w 1786731"/>
              <a:gd name="connsiteY2" fmla="*/ 127000 h 231775"/>
              <a:gd name="connsiteX3" fmla="*/ 0 w 1786731"/>
              <a:gd name="connsiteY3" fmla="*/ 231775 h 231775"/>
              <a:gd name="connsiteX0" fmla="*/ 1779587 w 1779587"/>
              <a:gd name="connsiteY0" fmla="*/ 0 h 205581"/>
              <a:gd name="connsiteX1" fmla="*/ 1723231 w 1779587"/>
              <a:gd name="connsiteY1" fmla="*/ 100806 h 205581"/>
              <a:gd name="connsiteX2" fmla="*/ 59531 w 1779587"/>
              <a:gd name="connsiteY2" fmla="*/ 100806 h 205581"/>
              <a:gd name="connsiteX3" fmla="*/ 0 w 1779587"/>
              <a:gd name="connsiteY3" fmla="*/ 205581 h 205581"/>
              <a:gd name="connsiteX0" fmla="*/ 1774824 w 1774824"/>
              <a:gd name="connsiteY0" fmla="*/ 0 h 205581"/>
              <a:gd name="connsiteX1" fmla="*/ 1723231 w 1774824"/>
              <a:gd name="connsiteY1" fmla="*/ 100806 h 205581"/>
              <a:gd name="connsiteX2" fmla="*/ 59531 w 1774824"/>
              <a:gd name="connsiteY2" fmla="*/ 100806 h 205581"/>
              <a:gd name="connsiteX3" fmla="*/ 0 w 1774824"/>
              <a:gd name="connsiteY3" fmla="*/ 205581 h 205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4824" h="205581">
                <a:moveTo>
                  <a:pt x="1774824" y="0"/>
                </a:moveTo>
                <a:lnTo>
                  <a:pt x="1723231" y="100806"/>
                </a:lnTo>
                <a:lnTo>
                  <a:pt x="59531" y="100806"/>
                </a:lnTo>
                <a:lnTo>
                  <a:pt x="0" y="205581"/>
                </a:lnTo>
              </a:path>
            </a:pathLst>
          </a:cu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任意多边形 107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F38BF54B-34A9-47B7-A2F6-CCCCC63F38BD}"/>
              </a:ext>
            </a:extLst>
          </p:cNvPr>
          <p:cNvSpPr/>
          <p:nvPr/>
        </p:nvSpPr>
        <p:spPr>
          <a:xfrm flipH="1">
            <a:off x="3316433" y="2946216"/>
            <a:ext cx="2205830" cy="191294"/>
          </a:xfrm>
          <a:custGeom>
            <a:avLst/>
            <a:gdLst>
              <a:gd name="connsiteX0" fmla="*/ 1727200 w 1727200"/>
              <a:gd name="connsiteY0" fmla="*/ 0 h 241300"/>
              <a:gd name="connsiteX1" fmla="*/ 1663700 w 1727200"/>
              <a:gd name="connsiteY1" fmla="*/ 127000 h 241300"/>
              <a:gd name="connsiteX2" fmla="*/ 0 w 1727200"/>
              <a:gd name="connsiteY2" fmla="*/ 127000 h 241300"/>
              <a:gd name="connsiteX3" fmla="*/ 0 w 1727200"/>
              <a:gd name="connsiteY3" fmla="*/ 241300 h 241300"/>
              <a:gd name="connsiteX0" fmla="*/ 1801018 w 1801018"/>
              <a:gd name="connsiteY0" fmla="*/ 0 h 231775"/>
              <a:gd name="connsiteX1" fmla="*/ 1737518 w 1801018"/>
              <a:gd name="connsiteY1" fmla="*/ 127000 h 231775"/>
              <a:gd name="connsiteX2" fmla="*/ 73818 w 1801018"/>
              <a:gd name="connsiteY2" fmla="*/ 127000 h 231775"/>
              <a:gd name="connsiteX3" fmla="*/ 0 w 1801018"/>
              <a:gd name="connsiteY3" fmla="*/ 231775 h 231775"/>
              <a:gd name="connsiteX0" fmla="*/ 1786731 w 1786731"/>
              <a:gd name="connsiteY0" fmla="*/ 0 h 231775"/>
              <a:gd name="connsiteX1" fmla="*/ 1723231 w 1786731"/>
              <a:gd name="connsiteY1" fmla="*/ 127000 h 231775"/>
              <a:gd name="connsiteX2" fmla="*/ 59531 w 1786731"/>
              <a:gd name="connsiteY2" fmla="*/ 127000 h 231775"/>
              <a:gd name="connsiteX3" fmla="*/ 0 w 1786731"/>
              <a:gd name="connsiteY3" fmla="*/ 231775 h 231775"/>
              <a:gd name="connsiteX0" fmla="*/ 1779587 w 1779587"/>
              <a:gd name="connsiteY0" fmla="*/ 0 h 205581"/>
              <a:gd name="connsiteX1" fmla="*/ 1723231 w 1779587"/>
              <a:gd name="connsiteY1" fmla="*/ 100806 h 205581"/>
              <a:gd name="connsiteX2" fmla="*/ 59531 w 1779587"/>
              <a:gd name="connsiteY2" fmla="*/ 100806 h 205581"/>
              <a:gd name="connsiteX3" fmla="*/ 0 w 1779587"/>
              <a:gd name="connsiteY3" fmla="*/ 205581 h 205581"/>
              <a:gd name="connsiteX0" fmla="*/ 1774824 w 1774824"/>
              <a:gd name="connsiteY0" fmla="*/ 0 h 205581"/>
              <a:gd name="connsiteX1" fmla="*/ 1723231 w 1774824"/>
              <a:gd name="connsiteY1" fmla="*/ 100806 h 205581"/>
              <a:gd name="connsiteX2" fmla="*/ 59531 w 1774824"/>
              <a:gd name="connsiteY2" fmla="*/ 100806 h 205581"/>
              <a:gd name="connsiteX3" fmla="*/ 0 w 1774824"/>
              <a:gd name="connsiteY3" fmla="*/ 205581 h 205581"/>
              <a:gd name="connsiteX0" fmla="*/ 2205830 w 2205830"/>
              <a:gd name="connsiteY0" fmla="*/ 0 h 191294"/>
              <a:gd name="connsiteX1" fmla="*/ 1723231 w 2205830"/>
              <a:gd name="connsiteY1" fmla="*/ 86519 h 191294"/>
              <a:gd name="connsiteX2" fmla="*/ 59531 w 2205830"/>
              <a:gd name="connsiteY2" fmla="*/ 86519 h 191294"/>
              <a:gd name="connsiteX3" fmla="*/ 0 w 2205830"/>
              <a:gd name="connsiteY3" fmla="*/ 191294 h 191294"/>
              <a:gd name="connsiteX0" fmla="*/ 2205830 w 2205830"/>
              <a:gd name="connsiteY0" fmla="*/ 0 h 191294"/>
              <a:gd name="connsiteX1" fmla="*/ 1723231 w 2205830"/>
              <a:gd name="connsiteY1" fmla="*/ 86519 h 191294"/>
              <a:gd name="connsiteX2" fmla="*/ 59531 w 2205830"/>
              <a:gd name="connsiteY2" fmla="*/ 86519 h 191294"/>
              <a:gd name="connsiteX3" fmla="*/ 0 w 2205830"/>
              <a:gd name="connsiteY3" fmla="*/ 191294 h 191294"/>
              <a:gd name="connsiteX0" fmla="*/ 2205830 w 2205830"/>
              <a:gd name="connsiteY0" fmla="*/ 0 h 191294"/>
              <a:gd name="connsiteX1" fmla="*/ 2151856 w 2205830"/>
              <a:gd name="connsiteY1" fmla="*/ 86519 h 191294"/>
              <a:gd name="connsiteX2" fmla="*/ 59531 w 2205830"/>
              <a:gd name="connsiteY2" fmla="*/ 86519 h 191294"/>
              <a:gd name="connsiteX3" fmla="*/ 0 w 2205830"/>
              <a:gd name="connsiteY3" fmla="*/ 191294 h 191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5830" h="191294">
                <a:moveTo>
                  <a:pt x="2205830" y="0"/>
                </a:moveTo>
                <a:lnTo>
                  <a:pt x="2151856" y="86519"/>
                </a:lnTo>
                <a:lnTo>
                  <a:pt x="59531" y="86519"/>
                </a:lnTo>
                <a:lnTo>
                  <a:pt x="0" y="191294"/>
                </a:lnTo>
              </a:path>
            </a:pathLst>
          </a:cu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 109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8B2FD457-B5AB-4B63-B0FC-4C3366C4201F}"/>
              </a:ext>
            </a:extLst>
          </p:cNvPr>
          <p:cNvSpPr/>
          <p:nvPr/>
        </p:nvSpPr>
        <p:spPr>
          <a:xfrm flipH="1">
            <a:off x="6696275" y="4820611"/>
            <a:ext cx="1774824" cy="205581"/>
          </a:xfrm>
          <a:custGeom>
            <a:avLst/>
            <a:gdLst>
              <a:gd name="connsiteX0" fmla="*/ 1727200 w 1727200"/>
              <a:gd name="connsiteY0" fmla="*/ 0 h 241300"/>
              <a:gd name="connsiteX1" fmla="*/ 1663700 w 1727200"/>
              <a:gd name="connsiteY1" fmla="*/ 127000 h 241300"/>
              <a:gd name="connsiteX2" fmla="*/ 0 w 1727200"/>
              <a:gd name="connsiteY2" fmla="*/ 127000 h 241300"/>
              <a:gd name="connsiteX3" fmla="*/ 0 w 1727200"/>
              <a:gd name="connsiteY3" fmla="*/ 241300 h 241300"/>
              <a:gd name="connsiteX0" fmla="*/ 1801018 w 1801018"/>
              <a:gd name="connsiteY0" fmla="*/ 0 h 231775"/>
              <a:gd name="connsiteX1" fmla="*/ 1737518 w 1801018"/>
              <a:gd name="connsiteY1" fmla="*/ 127000 h 231775"/>
              <a:gd name="connsiteX2" fmla="*/ 73818 w 1801018"/>
              <a:gd name="connsiteY2" fmla="*/ 127000 h 231775"/>
              <a:gd name="connsiteX3" fmla="*/ 0 w 1801018"/>
              <a:gd name="connsiteY3" fmla="*/ 231775 h 231775"/>
              <a:gd name="connsiteX0" fmla="*/ 1786731 w 1786731"/>
              <a:gd name="connsiteY0" fmla="*/ 0 h 231775"/>
              <a:gd name="connsiteX1" fmla="*/ 1723231 w 1786731"/>
              <a:gd name="connsiteY1" fmla="*/ 127000 h 231775"/>
              <a:gd name="connsiteX2" fmla="*/ 59531 w 1786731"/>
              <a:gd name="connsiteY2" fmla="*/ 127000 h 231775"/>
              <a:gd name="connsiteX3" fmla="*/ 0 w 1786731"/>
              <a:gd name="connsiteY3" fmla="*/ 231775 h 231775"/>
              <a:gd name="connsiteX0" fmla="*/ 1779587 w 1779587"/>
              <a:gd name="connsiteY0" fmla="*/ 0 h 205581"/>
              <a:gd name="connsiteX1" fmla="*/ 1723231 w 1779587"/>
              <a:gd name="connsiteY1" fmla="*/ 100806 h 205581"/>
              <a:gd name="connsiteX2" fmla="*/ 59531 w 1779587"/>
              <a:gd name="connsiteY2" fmla="*/ 100806 h 205581"/>
              <a:gd name="connsiteX3" fmla="*/ 0 w 1779587"/>
              <a:gd name="connsiteY3" fmla="*/ 205581 h 205581"/>
              <a:gd name="connsiteX0" fmla="*/ 1774824 w 1774824"/>
              <a:gd name="connsiteY0" fmla="*/ 0 h 205581"/>
              <a:gd name="connsiteX1" fmla="*/ 1723231 w 1774824"/>
              <a:gd name="connsiteY1" fmla="*/ 100806 h 205581"/>
              <a:gd name="connsiteX2" fmla="*/ 59531 w 1774824"/>
              <a:gd name="connsiteY2" fmla="*/ 100806 h 205581"/>
              <a:gd name="connsiteX3" fmla="*/ 0 w 1774824"/>
              <a:gd name="connsiteY3" fmla="*/ 205581 h 205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4824" h="205581">
                <a:moveTo>
                  <a:pt x="1774824" y="0"/>
                </a:moveTo>
                <a:lnTo>
                  <a:pt x="1723231" y="100806"/>
                </a:lnTo>
                <a:lnTo>
                  <a:pt x="59531" y="100806"/>
                </a:lnTo>
                <a:lnTo>
                  <a:pt x="0" y="205581"/>
                </a:lnTo>
              </a:path>
            </a:pathLst>
          </a:cu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任意多边形 110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039006B2-B858-46E6-8BF2-5ECC6EA82F9E}"/>
              </a:ext>
            </a:extLst>
          </p:cNvPr>
          <p:cNvSpPr/>
          <p:nvPr/>
        </p:nvSpPr>
        <p:spPr>
          <a:xfrm>
            <a:off x="7814507" y="2923496"/>
            <a:ext cx="1050924" cy="189706"/>
          </a:xfrm>
          <a:custGeom>
            <a:avLst/>
            <a:gdLst>
              <a:gd name="connsiteX0" fmla="*/ 1727200 w 1727200"/>
              <a:gd name="connsiteY0" fmla="*/ 0 h 241300"/>
              <a:gd name="connsiteX1" fmla="*/ 1663700 w 1727200"/>
              <a:gd name="connsiteY1" fmla="*/ 127000 h 241300"/>
              <a:gd name="connsiteX2" fmla="*/ 0 w 1727200"/>
              <a:gd name="connsiteY2" fmla="*/ 127000 h 241300"/>
              <a:gd name="connsiteX3" fmla="*/ 0 w 1727200"/>
              <a:gd name="connsiteY3" fmla="*/ 241300 h 241300"/>
              <a:gd name="connsiteX0" fmla="*/ 1801018 w 1801018"/>
              <a:gd name="connsiteY0" fmla="*/ 0 h 231775"/>
              <a:gd name="connsiteX1" fmla="*/ 1737518 w 1801018"/>
              <a:gd name="connsiteY1" fmla="*/ 127000 h 231775"/>
              <a:gd name="connsiteX2" fmla="*/ 73818 w 1801018"/>
              <a:gd name="connsiteY2" fmla="*/ 127000 h 231775"/>
              <a:gd name="connsiteX3" fmla="*/ 0 w 1801018"/>
              <a:gd name="connsiteY3" fmla="*/ 231775 h 231775"/>
              <a:gd name="connsiteX0" fmla="*/ 1786731 w 1786731"/>
              <a:gd name="connsiteY0" fmla="*/ 0 h 231775"/>
              <a:gd name="connsiteX1" fmla="*/ 1723231 w 1786731"/>
              <a:gd name="connsiteY1" fmla="*/ 127000 h 231775"/>
              <a:gd name="connsiteX2" fmla="*/ 59531 w 1786731"/>
              <a:gd name="connsiteY2" fmla="*/ 127000 h 231775"/>
              <a:gd name="connsiteX3" fmla="*/ 0 w 1786731"/>
              <a:gd name="connsiteY3" fmla="*/ 231775 h 231775"/>
              <a:gd name="connsiteX0" fmla="*/ 1779587 w 1779587"/>
              <a:gd name="connsiteY0" fmla="*/ 0 h 205581"/>
              <a:gd name="connsiteX1" fmla="*/ 1723231 w 1779587"/>
              <a:gd name="connsiteY1" fmla="*/ 100806 h 205581"/>
              <a:gd name="connsiteX2" fmla="*/ 59531 w 1779587"/>
              <a:gd name="connsiteY2" fmla="*/ 100806 h 205581"/>
              <a:gd name="connsiteX3" fmla="*/ 0 w 1779587"/>
              <a:gd name="connsiteY3" fmla="*/ 205581 h 205581"/>
              <a:gd name="connsiteX0" fmla="*/ 1774824 w 1774824"/>
              <a:gd name="connsiteY0" fmla="*/ 0 h 205581"/>
              <a:gd name="connsiteX1" fmla="*/ 1723231 w 1774824"/>
              <a:gd name="connsiteY1" fmla="*/ 100806 h 205581"/>
              <a:gd name="connsiteX2" fmla="*/ 59531 w 1774824"/>
              <a:gd name="connsiteY2" fmla="*/ 100806 h 205581"/>
              <a:gd name="connsiteX3" fmla="*/ 0 w 1774824"/>
              <a:gd name="connsiteY3" fmla="*/ 205581 h 205581"/>
              <a:gd name="connsiteX0" fmla="*/ 1774824 w 1774824"/>
              <a:gd name="connsiteY0" fmla="*/ 0 h 205581"/>
              <a:gd name="connsiteX1" fmla="*/ 986631 w 1774824"/>
              <a:gd name="connsiteY1" fmla="*/ 103981 h 205581"/>
              <a:gd name="connsiteX2" fmla="*/ 59531 w 1774824"/>
              <a:gd name="connsiteY2" fmla="*/ 100806 h 205581"/>
              <a:gd name="connsiteX3" fmla="*/ 0 w 1774824"/>
              <a:gd name="connsiteY3" fmla="*/ 205581 h 205581"/>
              <a:gd name="connsiteX0" fmla="*/ 1050924 w 1050924"/>
              <a:gd name="connsiteY0" fmla="*/ 0 h 189706"/>
              <a:gd name="connsiteX1" fmla="*/ 986631 w 1050924"/>
              <a:gd name="connsiteY1" fmla="*/ 88106 h 189706"/>
              <a:gd name="connsiteX2" fmla="*/ 59531 w 1050924"/>
              <a:gd name="connsiteY2" fmla="*/ 84931 h 189706"/>
              <a:gd name="connsiteX3" fmla="*/ 0 w 1050924"/>
              <a:gd name="connsiteY3" fmla="*/ 189706 h 189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0924" h="189706">
                <a:moveTo>
                  <a:pt x="1050924" y="0"/>
                </a:moveTo>
                <a:lnTo>
                  <a:pt x="986631" y="88106"/>
                </a:lnTo>
                <a:lnTo>
                  <a:pt x="59531" y="84931"/>
                </a:lnTo>
                <a:lnTo>
                  <a:pt x="0" y="189706"/>
                </a:lnTo>
              </a:path>
            </a:pathLst>
          </a:cu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0" name="直接连接符 29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D5B39E4F-A62B-4EC1-A99F-06671F3560B5}"/>
              </a:ext>
            </a:extLst>
          </p:cNvPr>
          <p:cNvCxnSpPr/>
          <p:nvPr/>
        </p:nvCxnSpPr>
        <p:spPr>
          <a:xfrm>
            <a:off x="8937235" y="2098716"/>
            <a:ext cx="261258" cy="0"/>
          </a:xfrm>
          <a:prstGeom prst="line">
            <a:avLst/>
          </a:prstGeom>
          <a:noFill/>
          <a:ln w="25400" cap="flat" cmpd="sng" algn="ctr">
            <a:solidFill>
              <a:srgbClr val="047CEA"/>
            </a:solidFill>
            <a:prstDash val="solid"/>
            <a:miter lim="800000"/>
          </a:ln>
          <a:effectLst/>
        </p:spPr>
      </p:cxnSp>
      <p:cxnSp>
        <p:nvCxnSpPr>
          <p:cNvPr id="31" name="直接连接符 30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7B945B46-6D36-494F-9753-09E36B40E70F}"/>
              </a:ext>
            </a:extLst>
          </p:cNvPr>
          <p:cNvCxnSpPr/>
          <p:nvPr/>
        </p:nvCxnSpPr>
        <p:spPr>
          <a:xfrm>
            <a:off x="2489678" y="2098716"/>
            <a:ext cx="261258" cy="0"/>
          </a:xfrm>
          <a:prstGeom prst="line">
            <a:avLst/>
          </a:prstGeom>
          <a:noFill/>
          <a:ln w="25400" cap="flat" cmpd="sng" algn="ctr">
            <a:solidFill>
              <a:srgbClr val="047CEA"/>
            </a:solidFill>
            <a:prstDash val="solid"/>
            <a:miter lim="800000"/>
          </a:ln>
          <a:effectLst/>
        </p:spPr>
      </p:cxnSp>
      <p:cxnSp>
        <p:nvCxnSpPr>
          <p:cNvPr id="32" name="直接连接符 31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46BF92DC-0A03-4B3F-91A4-B97E30320AE4}"/>
              </a:ext>
            </a:extLst>
          </p:cNvPr>
          <p:cNvCxnSpPr/>
          <p:nvPr/>
        </p:nvCxnSpPr>
        <p:spPr>
          <a:xfrm>
            <a:off x="8937235" y="5669232"/>
            <a:ext cx="261258" cy="0"/>
          </a:xfrm>
          <a:prstGeom prst="line">
            <a:avLst/>
          </a:prstGeom>
          <a:noFill/>
          <a:ln w="25400" cap="flat" cmpd="sng" algn="ctr">
            <a:solidFill>
              <a:srgbClr val="047CEA"/>
            </a:solidFill>
            <a:prstDash val="solid"/>
            <a:miter lim="800000"/>
          </a:ln>
          <a:effectLst/>
        </p:spPr>
      </p:cxnSp>
      <p:cxnSp>
        <p:nvCxnSpPr>
          <p:cNvPr id="33" name="直接连接符 32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86EEFEED-3AA1-4335-8264-4F9D38D55E57}"/>
              </a:ext>
            </a:extLst>
          </p:cNvPr>
          <p:cNvCxnSpPr/>
          <p:nvPr/>
        </p:nvCxnSpPr>
        <p:spPr>
          <a:xfrm>
            <a:off x="2489678" y="5669232"/>
            <a:ext cx="261258" cy="0"/>
          </a:xfrm>
          <a:prstGeom prst="line">
            <a:avLst/>
          </a:prstGeom>
          <a:noFill/>
          <a:ln w="25400" cap="flat" cmpd="sng" algn="ctr">
            <a:solidFill>
              <a:srgbClr val="047CEA"/>
            </a:solidFill>
            <a:prstDash val="solid"/>
            <a:miter lim="800000"/>
          </a:ln>
          <a:effectLst/>
        </p:spPr>
      </p:cxnSp>
      <p:pic>
        <p:nvPicPr>
          <p:cNvPr id="34" name="图形 33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1332D864-383E-41C8-A73A-10931E5A88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70092" y="3759341"/>
            <a:ext cx="435002" cy="435000"/>
          </a:xfrm>
          <a:prstGeom prst="rect">
            <a:avLst/>
          </a:prstGeom>
        </p:spPr>
      </p:pic>
      <p:pic>
        <p:nvPicPr>
          <p:cNvPr id="35" name="图形 34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635035F6-3FC4-475E-96DD-FF9CCDB63A0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69689" y="3772324"/>
            <a:ext cx="269442" cy="409030"/>
          </a:xfrm>
          <a:prstGeom prst="rect">
            <a:avLst/>
          </a:prstGeom>
        </p:spPr>
      </p:pic>
      <p:pic>
        <p:nvPicPr>
          <p:cNvPr id="36" name="图形 35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0CC8B57B-BAF3-441F-A27C-D2A527316D9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364200" y="3752845"/>
            <a:ext cx="402540" cy="447988"/>
          </a:xfrm>
          <a:prstGeom prst="rect">
            <a:avLst/>
          </a:prstGeom>
        </p:spPr>
      </p:pic>
      <p:pic>
        <p:nvPicPr>
          <p:cNvPr id="37" name="图形 36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47F4EDEE-257A-4327-91C4-E56328BE860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23639" y="3793425"/>
            <a:ext cx="405786" cy="36683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1184349" y="362901"/>
            <a:ext cx="3988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15195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10">
            <a:extLst>
              <a:ext uri="{FF2B5EF4-FFF2-40B4-BE49-F238E27FC236}">
                <a16:creationId xmlns:a16="http://schemas.microsoft.com/office/drawing/2014/main" id="{78D247FF-1BBF-4696-827D-864D26201E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29394" y="1545286"/>
            <a:ext cx="3324816" cy="4441370"/>
          </a:xfrm>
          <a:custGeom>
            <a:avLst/>
            <a:gdLst>
              <a:gd name="connsiteX0" fmla="*/ 23673 w 3324816"/>
              <a:gd name="connsiteY0" fmla="*/ 0 h 4441370"/>
              <a:gd name="connsiteX1" fmla="*/ 3301143 w 3324816"/>
              <a:gd name="connsiteY1" fmla="*/ 0 h 4441370"/>
              <a:gd name="connsiteX2" fmla="*/ 3324816 w 3324816"/>
              <a:gd name="connsiteY2" fmla="*/ 23673 h 4441370"/>
              <a:gd name="connsiteX3" fmla="*/ 3324816 w 3324816"/>
              <a:gd name="connsiteY3" fmla="*/ 4417697 h 4441370"/>
              <a:gd name="connsiteX4" fmla="*/ 3301143 w 3324816"/>
              <a:gd name="connsiteY4" fmla="*/ 4441370 h 4441370"/>
              <a:gd name="connsiteX5" fmla="*/ 23673 w 3324816"/>
              <a:gd name="connsiteY5" fmla="*/ 4441370 h 4441370"/>
              <a:gd name="connsiteX6" fmla="*/ 0 w 3324816"/>
              <a:gd name="connsiteY6" fmla="*/ 4417697 h 4441370"/>
              <a:gd name="connsiteX7" fmla="*/ 0 w 3324816"/>
              <a:gd name="connsiteY7" fmla="*/ 23673 h 4441370"/>
              <a:gd name="connsiteX8" fmla="*/ 23673 w 3324816"/>
              <a:gd name="connsiteY8" fmla="*/ 0 h 4441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4816" h="4441370">
                <a:moveTo>
                  <a:pt x="23673" y="0"/>
                </a:moveTo>
                <a:lnTo>
                  <a:pt x="3301143" y="0"/>
                </a:lnTo>
                <a:cubicBezTo>
                  <a:pt x="3314217" y="0"/>
                  <a:pt x="3324816" y="10599"/>
                  <a:pt x="3324816" y="23673"/>
                </a:cubicBezTo>
                <a:lnTo>
                  <a:pt x="3324816" y="4417697"/>
                </a:lnTo>
                <a:cubicBezTo>
                  <a:pt x="3324816" y="4430771"/>
                  <a:pt x="3314217" y="4441370"/>
                  <a:pt x="3301143" y="4441370"/>
                </a:cubicBezTo>
                <a:lnTo>
                  <a:pt x="23673" y="4441370"/>
                </a:lnTo>
                <a:cubicBezTo>
                  <a:pt x="10599" y="4441370"/>
                  <a:pt x="0" y="4430771"/>
                  <a:pt x="0" y="4417697"/>
                </a:cubicBezTo>
                <a:lnTo>
                  <a:pt x="0" y="23673"/>
                </a:lnTo>
                <a:cubicBezTo>
                  <a:pt x="0" y="10599"/>
                  <a:pt x="10599" y="0"/>
                  <a:pt x="23673" y="0"/>
                </a:cubicBezTo>
                <a:close/>
              </a:path>
            </a:pathLst>
          </a:custGeom>
          <a:effectLst>
            <a:outerShdw blurRad="190500" algn="ctr" rotWithShape="0">
              <a:sysClr val="windowText" lastClr="000000">
                <a:lumMod val="75000"/>
                <a:lumOff val="25000"/>
                <a:alpha val="40000"/>
              </a:sysClr>
            </a:outerShdw>
          </a:effectLst>
        </p:spPr>
      </p:pic>
      <p:pic>
        <p:nvPicPr>
          <p:cNvPr id="9" name="图片 5">
            <a:extLst>
              <a:ext uri="{FF2B5EF4-FFF2-40B4-BE49-F238E27FC236}">
                <a16:creationId xmlns:a16="http://schemas.microsoft.com/office/drawing/2014/main" id="{F42A6B26-96D1-4325-9636-1DD08E4F179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6882" y="1545286"/>
            <a:ext cx="3324816" cy="4441370"/>
          </a:xfrm>
          <a:custGeom>
            <a:avLst/>
            <a:gdLst>
              <a:gd name="connsiteX0" fmla="*/ 23673 w 3324816"/>
              <a:gd name="connsiteY0" fmla="*/ 0 h 4441370"/>
              <a:gd name="connsiteX1" fmla="*/ 3301143 w 3324816"/>
              <a:gd name="connsiteY1" fmla="*/ 0 h 4441370"/>
              <a:gd name="connsiteX2" fmla="*/ 3324816 w 3324816"/>
              <a:gd name="connsiteY2" fmla="*/ 23673 h 4441370"/>
              <a:gd name="connsiteX3" fmla="*/ 3324816 w 3324816"/>
              <a:gd name="connsiteY3" fmla="*/ 4417697 h 4441370"/>
              <a:gd name="connsiteX4" fmla="*/ 3301143 w 3324816"/>
              <a:gd name="connsiteY4" fmla="*/ 4441370 h 4441370"/>
              <a:gd name="connsiteX5" fmla="*/ 23673 w 3324816"/>
              <a:gd name="connsiteY5" fmla="*/ 4441370 h 4441370"/>
              <a:gd name="connsiteX6" fmla="*/ 0 w 3324816"/>
              <a:gd name="connsiteY6" fmla="*/ 4417697 h 4441370"/>
              <a:gd name="connsiteX7" fmla="*/ 0 w 3324816"/>
              <a:gd name="connsiteY7" fmla="*/ 23673 h 4441370"/>
              <a:gd name="connsiteX8" fmla="*/ 23673 w 3324816"/>
              <a:gd name="connsiteY8" fmla="*/ 0 h 4441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4816" h="4441370">
                <a:moveTo>
                  <a:pt x="23673" y="0"/>
                </a:moveTo>
                <a:lnTo>
                  <a:pt x="3301143" y="0"/>
                </a:lnTo>
                <a:cubicBezTo>
                  <a:pt x="3314217" y="0"/>
                  <a:pt x="3324816" y="10599"/>
                  <a:pt x="3324816" y="23673"/>
                </a:cubicBezTo>
                <a:lnTo>
                  <a:pt x="3324816" y="4417697"/>
                </a:lnTo>
                <a:cubicBezTo>
                  <a:pt x="3324816" y="4430771"/>
                  <a:pt x="3314217" y="4441370"/>
                  <a:pt x="3301143" y="4441370"/>
                </a:cubicBezTo>
                <a:lnTo>
                  <a:pt x="23673" y="4441370"/>
                </a:lnTo>
                <a:cubicBezTo>
                  <a:pt x="10599" y="4441370"/>
                  <a:pt x="0" y="4430771"/>
                  <a:pt x="0" y="4417697"/>
                </a:cubicBezTo>
                <a:lnTo>
                  <a:pt x="0" y="23673"/>
                </a:lnTo>
                <a:cubicBezTo>
                  <a:pt x="0" y="10599"/>
                  <a:pt x="10599" y="0"/>
                  <a:pt x="23673" y="0"/>
                </a:cubicBezTo>
                <a:close/>
              </a:path>
            </a:pathLst>
          </a:custGeom>
          <a:effectLst>
            <a:outerShdw blurRad="190500" algn="ctr" rotWithShape="0">
              <a:sysClr val="windowText" lastClr="000000">
                <a:lumMod val="75000"/>
                <a:lumOff val="25000"/>
                <a:alpha val="40000"/>
              </a:sysClr>
            </a:outerShdw>
          </a:effectLst>
        </p:spPr>
      </p:pic>
      <p:sp>
        <p:nvSpPr>
          <p:cNvPr id="10" name="Rectangle: Rounded Corners 2">
            <a:extLst>
              <a:ext uri="{FF2B5EF4-FFF2-40B4-BE49-F238E27FC236}">
                <a16:creationId xmlns:a16="http://schemas.microsoft.com/office/drawing/2014/main" id="{EB363265-0C5F-4CF0-A5F4-85CD6C19EC92}"/>
              </a:ext>
            </a:extLst>
          </p:cNvPr>
          <p:cNvSpPr/>
          <p:nvPr/>
        </p:nvSpPr>
        <p:spPr>
          <a:xfrm>
            <a:off x="886882" y="1545286"/>
            <a:ext cx="3324816" cy="4441370"/>
          </a:xfrm>
          <a:prstGeom prst="roundRect">
            <a:avLst>
              <a:gd name="adj" fmla="val 712"/>
            </a:avLst>
          </a:prstGeom>
          <a:solidFill>
            <a:srgbClr val="317ABB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Rectangle: Rounded Corners 21">
            <a:extLst>
              <a:ext uri="{FF2B5EF4-FFF2-40B4-BE49-F238E27FC236}">
                <a16:creationId xmlns:a16="http://schemas.microsoft.com/office/drawing/2014/main" id="{AD2C433A-5B11-4252-8224-96E5F59D7C52}"/>
              </a:ext>
            </a:extLst>
          </p:cNvPr>
          <p:cNvSpPr/>
          <p:nvPr/>
        </p:nvSpPr>
        <p:spPr>
          <a:xfrm>
            <a:off x="7929394" y="1545286"/>
            <a:ext cx="3324816" cy="4441370"/>
          </a:xfrm>
          <a:prstGeom prst="roundRect">
            <a:avLst>
              <a:gd name="adj" fmla="val 712"/>
            </a:avLst>
          </a:prstGeom>
          <a:solidFill>
            <a:srgbClr val="317ABB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Rectangle: Rounded Corners 3">
            <a:extLst>
              <a:ext uri="{FF2B5EF4-FFF2-40B4-BE49-F238E27FC236}">
                <a16:creationId xmlns:a16="http://schemas.microsoft.com/office/drawing/2014/main" id="{2A88F497-8BD5-4DD8-81CC-59C9291163E1}"/>
              </a:ext>
            </a:extLst>
          </p:cNvPr>
          <p:cNvSpPr/>
          <p:nvPr/>
        </p:nvSpPr>
        <p:spPr>
          <a:xfrm>
            <a:off x="4403112" y="1545286"/>
            <a:ext cx="3324816" cy="4441370"/>
          </a:xfrm>
          <a:prstGeom prst="roundRect">
            <a:avLst>
              <a:gd name="adj" fmla="val 712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0" dist="762000" dir="5400000" algn="t" rotWithShape="0">
              <a:sysClr val="window" lastClr="FFFFFF">
                <a:lumMod val="50000"/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Rectangle: Rounded Corners 26">
            <a:extLst>
              <a:ext uri="{FF2B5EF4-FFF2-40B4-BE49-F238E27FC236}">
                <a16:creationId xmlns:a16="http://schemas.microsoft.com/office/drawing/2014/main" id="{098AF49E-0294-4D85-BD62-E5AC273D06E5}"/>
              </a:ext>
            </a:extLst>
          </p:cNvPr>
          <p:cNvSpPr/>
          <p:nvPr/>
        </p:nvSpPr>
        <p:spPr>
          <a:xfrm>
            <a:off x="8924077" y="4961762"/>
            <a:ext cx="1335450" cy="351080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prstClr val="white"/>
                </a:solidFill>
                <a:cs typeface="+mn-ea"/>
                <a:sym typeface="+mn-lt"/>
              </a:rPr>
              <a:t>Learn More</a:t>
            </a:r>
            <a:endParaRPr lang="id-ID" sz="11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Rectangle: Rounded Corners 30">
            <a:extLst>
              <a:ext uri="{FF2B5EF4-FFF2-40B4-BE49-F238E27FC236}">
                <a16:creationId xmlns:a16="http://schemas.microsoft.com/office/drawing/2014/main" id="{54CD023A-BD55-4651-A41F-4C0E2B45D36D}"/>
              </a:ext>
            </a:extLst>
          </p:cNvPr>
          <p:cNvSpPr/>
          <p:nvPr/>
        </p:nvSpPr>
        <p:spPr>
          <a:xfrm>
            <a:off x="1881565" y="4961762"/>
            <a:ext cx="1335450" cy="351080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US" sz="1100" kern="0">
                <a:solidFill>
                  <a:prstClr val="white"/>
                </a:solidFill>
                <a:cs typeface="+mn-ea"/>
                <a:sym typeface="+mn-lt"/>
              </a:rPr>
              <a:t>Learn More</a:t>
            </a:r>
            <a:endParaRPr lang="id-ID" sz="11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图片 12">
            <a:extLst>
              <a:ext uri="{FF2B5EF4-FFF2-40B4-BE49-F238E27FC236}">
                <a16:creationId xmlns:a16="http://schemas.microsoft.com/office/drawing/2014/main" id="{1B279276-8048-4ED1-AA75-687E1DB07CF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403112" y="1545286"/>
            <a:ext cx="3324816" cy="2348404"/>
          </a:xfrm>
          <a:custGeom>
            <a:avLst/>
            <a:gdLst/>
            <a:ahLst/>
            <a:cxnLst/>
            <a:rect l="0" t="0" r="0" b="0"/>
            <a:pathLst>
              <a:path w="3324817" h="2348405">
                <a:moveTo>
                  <a:pt x="0" y="0"/>
                </a:moveTo>
                <a:lnTo>
                  <a:pt x="3324816" y="0"/>
                </a:lnTo>
                <a:lnTo>
                  <a:pt x="3324816" y="2348404"/>
                </a:lnTo>
                <a:lnTo>
                  <a:pt x="0" y="2348404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Freeform 59">
            <a:extLst>
              <a:ext uri="{FF2B5EF4-FFF2-40B4-BE49-F238E27FC236}">
                <a16:creationId xmlns:a16="http://schemas.microsoft.com/office/drawing/2014/main" id="{179B6F27-47B4-4812-A4C7-BE48B3BEB1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2040" y="2204381"/>
            <a:ext cx="434501" cy="454253"/>
          </a:xfrm>
          <a:custGeom>
            <a:avLst/>
            <a:gdLst>
              <a:gd name="T0" fmla="*/ 73627430 w 581"/>
              <a:gd name="T1" fmla="*/ 67678707 h 609"/>
              <a:gd name="T2" fmla="*/ 61659637 w 581"/>
              <a:gd name="T3" fmla="*/ 78678142 h 609"/>
              <a:gd name="T4" fmla="*/ 54244957 w 581"/>
              <a:gd name="T5" fmla="*/ 72208055 h 609"/>
              <a:gd name="T6" fmla="*/ 57106883 w 581"/>
              <a:gd name="T7" fmla="*/ 65867111 h 609"/>
              <a:gd name="T8" fmla="*/ 61659637 w 581"/>
              <a:gd name="T9" fmla="*/ 69490662 h 609"/>
              <a:gd name="T10" fmla="*/ 71806401 w 581"/>
              <a:gd name="T11" fmla="*/ 61338122 h 609"/>
              <a:gd name="T12" fmla="*/ 73627430 w 581"/>
              <a:gd name="T13" fmla="*/ 67678707 h 609"/>
              <a:gd name="T14" fmla="*/ 61659637 w 581"/>
              <a:gd name="T15" fmla="*/ 64055516 h 609"/>
              <a:gd name="T16" fmla="*/ 49691843 w 581"/>
              <a:gd name="T17" fmla="*/ 69490662 h 609"/>
              <a:gd name="T18" fmla="*/ 51513233 w 581"/>
              <a:gd name="T19" fmla="*/ 75054951 h 609"/>
              <a:gd name="T20" fmla="*/ 3772261 w 581"/>
              <a:gd name="T21" fmla="*/ 78678142 h 609"/>
              <a:gd name="T22" fmla="*/ 0 w 581"/>
              <a:gd name="T23" fmla="*/ 10999436 h 609"/>
              <a:gd name="T24" fmla="*/ 10146404 w 581"/>
              <a:gd name="T25" fmla="*/ 7246742 h 609"/>
              <a:gd name="T26" fmla="*/ 17561444 w 581"/>
              <a:gd name="T27" fmla="*/ 18246178 h 609"/>
              <a:gd name="T28" fmla="*/ 24845922 w 581"/>
              <a:gd name="T29" fmla="*/ 7246742 h 609"/>
              <a:gd name="T30" fmla="*/ 28488341 w 581"/>
              <a:gd name="T31" fmla="*/ 10999436 h 609"/>
              <a:gd name="T32" fmla="*/ 43318061 w 581"/>
              <a:gd name="T33" fmla="*/ 10999436 h 609"/>
              <a:gd name="T34" fmla="*/ 46960119 w 581"/>
              <a:gd name="T35" fmla="*/ 7246742 h 609"/>
              <a:gd name="T36" fmla="*/ 54244957 w 581"/>
              <a:gd name="T37" fmla="*/ 18246178 h 609"/>
              <a:gd name="T38" fmla="*/ 61659637 w 581"/>
              <a:gd name="T39" fmla="*/ 7246742 h 609"/>
              <a:gd name="T40" fmla="*/ 71806401 w 581"/>
              <a:gd name="T41" fmla="*/ 10999436 h 609"/>
              <a:gd name="T42" fmla="*/ 66212751 w 581"/>
              <a:gd name="T43" fmla="*/ 59526167 h 609"/>
              <a:gd name="T44" fmla="*/ 10146404 w 581"/>
              <a:gd name="T45" fmla="*/ 63149718 h 609"/>
              <a:gd name="T46" fmla="*/ 12878128 w 581"/>
              <a:gd name="T47" fmla="*/ 65867111 h 609"/>
              <a:gd name="T48" fmla="*/ 39545439 w 581"/>
              <a:gd name="T49" fmla="*/ 63149718 h 609"/>
              <a:gd name="T50" fmla="*/ 39545439 w 581"/>
              <a:gd name="T51" fmla="*/ 63149718 h 609"/>
              <a:gd name="T52" fmla="*/ 39545439 w 581"/>
              <a:gd name="T53" fmla="*/ 63149718 h 609"/>
              <a:gd name="T54" fmla="*/ 12878128 w 581"/>
              <a:gd name="T55" fmla="*/ 60431965 h 609"/>
              <a:gd name="T56" fmla="*/ 58017218 w 581"/>
              <a:gd name="T57" fmla="*/ 28339815 h 609"/>
              <a:gd name="T58" fmla="*/ 13788823 w 581"/>
              <a:gd name="T59" fmla="*/ 28339815 h 609"/>
              <a:gd name="T60" fmla="*/ 13788823 w 581"/>
              <a:gd name="T61" fmla="*/ 35715700 h 609"/>
              <a:gd name="T62" fmla="*/ 61659637 w 581"/>
              <a:gd name="T63" fmla="*/ 31963007 h 609"/>
              <a:gd name="T64" fmla="*/ 58017218 w 581"/>
              <a:gd name="T65" fmla="*/ 43868240 h 609"/>
              <a:gd name="T66" fmla="*/ 35903020 w 581"/>
              <a:gd name="T67" fmla="*/ 43868240 h 609"/>
              <a:gd name="T68" fmla="*/ 13788823 w 581"/>
              <a:gd name="T69" fmla="*/ 43868240 h 609"/>
              <a:gd name="T70" fmla="*/ 13788823 w 581"/>
              <a:gd name="T71" fmla="*/ 51244484 h 609"/>
              <a:gd name="T72" fmla="*/ 35903020 w 581"/>
              <a:gd name="T73" fmla="*/ 51244484 h 609"/>
              <a:gd name="T74" fmla="*/ 61659637 w 581"/>
              <a:gd name="T75" fmla="*/ 47491791 h 609"/>
              <a:gd name="T76" fmla="*/ 54244957 w 581"/>
              <a:gd name="T77" fmla="*/ 14622627 h 609"/>
              <a:gd name="T78" fmla="*/ 50602538 w 581"/>
              <a:gd name="T79" fmla="*/ 10999436 h 609"/>
              <a:gd name="T80" fmla="*/ 54244957 w 581"/>
              <a:gd name="T81" fmla="*/ 0 h 609"/>
              <a:gd name="T82" fmla="*/ 58017218 w 581"/>
              <a:gd name="T83" fmla="*/ 10999436 h 609"/>
              <a:gd name="T84" fmla="*/ 35903020 w 581"/>
              <a:gd name="T85" fmla="*/ 14622627 h 609"/>
              <a:gd name="T86" fmla="*/ 32260601 w 581"/>
              <a:gd name="T87" fmla="*/ 10999436 h 609"/>
              <a:gd name="T88" fmla="*/ 35903020 w 581"/>
              <a:gd name="T89" fmla="*/ 0 h 609"/>
              <a:gd name="T90" fmla="*/ 39545439 w 581"/>
              <a:gd name="T91" fmla="*/ 10999436 h 609"/>
              <a:gd name="T92" fmla="*/ 17561444 w 581"/>
              <a:gd name="T93" fmla="*/ 14622627 h 609"/>
              <a:gd name="T94" fmla="*/ 13788823 w 581"/>
              <a:gd name="T95" fmla="*/ 10999436 h 609"/>
              <a:gd name="T96" fmla="*/ 17561444 w 581"/>
              <a:gd name="T97" fmla="*/ 0 h 609"/>
              <a:gd name="T98" fmla="*/ 21203502 w 581"/>
              <a:gd name="T99" fmla="*/ 10999436 h 60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581" h="609">
                <a:moveTo>
                  <a:pt x="566" y="523"/>
                </a:moveTo>
                <a:lnTo>
                  <a:pt x="566" y="523"/>
                </a:lnTo>
                <a:cubicBezTo>
                  <a:pt x="495" y="594"/>
                  <a:pt x="495" y="594"/>
                  <a:pt x="495" y="594"/>
                </a:cubicBezTo>
                <a:cubicBezTo>
                  <a:pt x="488" y="601"/>
                  <a:pt x="481" y="608"/>
                  <a:pt x="474" y="608"/>
                </a:cubicBezTo>
                <a:cubicBezTo>
                  <a:pt x="467" y="608"/>
                  <a:pt x="460" y="601"/>
                  <a:pt x="453" y="594"/>
                </a:cubicBezTo>
                <a:cubicBezTo>
                  <a:pt x="417" y="558"/>
                  <a:pt x="417" y="558"/>
                  <a:pt x="417" y="558"/>
                </a:cubicBezTo>
                <a:cubicBezTo>
                  <a:pt x="410" y="551"/>
                  <a:pt x="410" y="544"/>
                  <a:pt x="410" y="537"/>
                </a:cubicBezTo>
                <a:cubicBezTo>
                  <a:pt x="410" y="523"/>
                  <a:pt x="417" y="509"/>
                  <a:pt x="439" y="509"/>
                </a:cubicBezTo>
                <a:cubicBezTo>
                  <a:pt x="446" y="509"/>
                  <a:pt x="453" y="516"/>
                  <a:pt x="453" y="523"/>
                </a:cubicBezTo>
                <a:cubicBezTo>
                  <a:pt x="474" y="537"/>
                  <a:pt x="474" y="537"/>
                  <a:pt x="474" y="537"/>
                </a:cubicBezTo>
                <a:cubicBezTo>
                  <a:pt x="530" y="481"/>
                  <a:pt x="530" y="481"/>
                  <a:pt x="530" y="481"/>
                </a:cubicBezTo>
                <a:cubicBezTo>
                  <a:pt x="537" y="474"/>
                  <a:pt x="545" y="474"/>
                  <a:pt x="552" y="474"/>
                </a:cubicBezTo>
                <a:cubicBezTo>
                  <a:pt x="566" y="474"/>
                  <a:pt x="580" y="488"/>
                  <a:pt x="580" y="502"/>
                </a:cubicBezTo>
                <a:cubicBezTo>
                  <a:pt x="580" y="509"/>
                  <a:pt x="573" y="516"/>
                  <a:pt x="566" y="523"/>
                </a:cubicBezTo>
                <a:close/>
                <a:moveTo>
                  <a:pt x="474" y="495"/>
                </a:moveTo>
                <a:lnTo>
                  <a:pt x="474" y="495"/>
                </a:lnTo>
                <a:cubicBezTo>
                  <a:pt x="467" y="488"/>
                  <a:pt x="453" y="481"/>
                  <a:pt x="439" y="481"/>
                </a:cubicBezTo>
                <a:cubicBezTo>
                  <a:pt x="403" y="481"/>
                  <a:pt x="382" y="509"/>
                  <a:pt x="382" y="537"/>
                </a:cubicBezTo>
                <a:cubicBezTo>
                  <a:pt x="382" y="558"/>
                  <a:pt x="389" y="573"/>
                  <a:pt x="396" y="580"/>
                </a:cubicBezTo>
                <a:cubicBezTo>
                  <a:pt x="424" y="608"/>
                  <a:pt x="424" y="608"/>
                  <a:pt x="424" y="608"/>
                </a:cubicBezTo>
                <a:cubicBezTo>
                  <a:pt x="29" y="608"/>
                  <a:pt x="29" y="608"/>
                  <a:pt x="29" y="608"/>
                </a:cubicBezTo>
                <a:cubicBezTo>
                  <a:pt x="15" y="608"/>
                  <a:pt x="0" y="594"/>
                  <a:pt x="0" y="58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1"/>
                  <a:pt x="15" y="56"/>
                  <a:pt x="29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85"/>
                  <a:pt x="78" y="85"/>
                  <a:pt x="78" y="85"/>
                </a:cubicBezTo>
                <a:cubicBezTo>
                  <a:pt x="78" y="120"/>
                  <a:pt x="106" y="141"/>
                  <a:pt x="135" y="141"/>
                </a:cubicBezTo>
                <a:cubicBezTo>
                  <a:pt x="163" y="141"/>
                  <a:pt x="191" y="120"/>
                  <a:pt x="191" y="85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219" y="56"/>
                  <a:pt x="219" y="56"/>
                  <a:pt x="219" y="56"/>
                </a:cubicBezTo>
                <a:cubicBezTo>
                  <a:pt x="219" y="85"/>
                  <a:pt x="219" y="85"/>
                  <a:pt x="219" y="85"/>
                </a:cubicBezTo>
                <a:cubicBezTo>
                  <a:pt x="219" y="120"/>
                  <a:pt x="248" y="141"/>
                  <a:pt x="276" y="141"/>
                </a:cubicBezTo>
                <a:cubicBezTo>
                  <a:pt x="304" y="141"/>
                  <a:pt x="333" y="120"/>
                  <a:pt x="333" y="85"/>
                </a:cubicBezTo>
                <a:cubicBezTo>
                  <a:pt x="333" y="56"/>
                  <a:pt x="333" y="56"/>
                  <a:pt x="333" y="56"/>
                </a:cubicBezTo>
                <a:cubicBezTo>
                  <a:pt x="361" y="56"/>
                  <a:pt x="361" y="56"/>
                  <a:pt x="361" y="56"/>
                </a:cubicBezTo>
                <a:cubicBezTo>
                  <a:pt x="361" y="85"/>
                  <a:pt x="361" y="85"/>
                  <a:pt x="361" y="85"/>
                </a:cubicBezTo>
                <a:cubicBezTo>
                  <a:pt x="361" y="120"/>
                  <a:pt x="389" y="141"/>
                  <a:pt x="417" y="141"/>
                </a:cubicBezTo>
                <a:cubicBezTo>
                  <a:pt x="446" y="141"/>
                  <a:pt x="474" y="120"/>
                  <a:pt x="474" y="85"/>
                </a:cubicBezTo>
                <a:cubicBezTo>
                  <a:pt x="474" y="56"/>
                  <a:pt x="474" y="56"/>
                  <a:pt x="474" y="56"/>
                </a:cubicBezTo>
                <a:cubicBezTo>
                  <a:pt x="523" y="56"/>
                  <a:pt x="523" y="56"/>
                  <a:pt x="523" y="56"/>
                </a:cubicBezTo>
                <a:cubicBezTo>
                  <a:pt x="537" y="56"/>
                  <a:pt x="552" y="71"/>
                  <a:pt x="552" y="85"/>
                </a:cubicBezTo>
                <a:cubicBezTo>
                  <a:pt x="552" y="445"/>
                  <a:pt x="552" y="445"/>
                  <a:pt x="552" y="445"/>
                </a:cubicBezTo>
                <a:cubicBezTo>
                  <a:pt x="530" y="445"/>
                  <a:pt x="516" y="452"/>
                  <a:pt x="509" y="460"/>
                </a:cubicBezTo>
                <a:lnTo>
                  <a:pt x="474" y="495"/>
                </a:lnTo>
                <a:close/>
                <a:moveTo>
                  <a:pt x="78" y="488"/>
                </a:moveTo>
                <a:lnTo>
                  <a:pt x="78" y="488"/>
                </a:lnTo>
                <a:cubicBezTo>
                  <a:pt x="78" y="502"/>
                  <a:pt x="85" y="509"/>
                  <a:pt x="99" y="509"/>
                </a:cubicBezTo>
                <a:cubicBezTo>
                  <a:pt x="283" y="509"/>
                  <a:pt x="283" y="509"/>
                  <a:pt x="283" y="509"/>
                </a:cubicBezTo>
                <a:cubicBezTo>
                  <a:pt x="297" y="509"/>
                  <a:pt x="304" y="502"/>
                  <a:pt x="304" y="488"/>
                </a:cubicBezTo>
                <a:cubicBezTo>
                  <a:pt x="304" y="474"/>
                  <a:pt x="297" y="467"/>
                  <a:pt x="283" y="467"/>
                </a:cubicBezTo>
                <a:cubicBezTo>
                  <a:pt x="99" y="467"/>
                  <a:pt x="99" y="467"/>
                  <a:pt x="99" y="467"/>
                </a:cubicBezTo>
                <a:cubicBezTo>
                  <a:pt x="85" y="467"/>
                  <a:pt x="78" y="474"/>
                  <a:pt x="78" y="488"/>
                </a:cubicBezTo>
                <a:close/>
                <a:moveTo>
                  <a:pt x="446" y="219"/>
                </a:moveTo>
                <a:lnTo>
                  <a:pt x="446" y="219"/>
                </a:lnTo>
                <a:cubicBezTo>
                  <a:pt x="106" y="219"/>
                  <a:pt x="106" y="219"/>
                  <a:pt x="106" y="219"/>
                </a:cubicBezTo>
                <a:cubicBezTo>
                  <a:pt x="92" y="219"/>
                  <a:pt x="78" y="233"/>
                  <a:pt x="78" y="247"/>
                </a:cubicBezTo>
                <a:cubicBezTo>
                  <a:pt x="78" y="262"/>
                  <a:pt x="92" y="276"/>
                  <a:pt x="106" y="276"/>
                </a:cubicBezTo>
                <a:cubicBezTo>
                  <a:pt x="446" y="276"/>
                  <a:pt x="446" y="276"/>
                  <a:pt x="446" y="276"/>
                </a:cubicBezTo>
                <a:cubicBezTo>
                  <a:pt x="460" y="276"/>
                  <a:pt x="474" y="262"/>
                  <a:pt x="474" y="247"/>
                </a:cubicBezTo>
                <a:cubicBezTo>
                  <a:pt x="474" y="233"/>
                  <a:pt x="460" y="219"/>
                  <a:pt x="446" y="219"/>
                </a:cubicBezTo>
                <a:close/>
                <a:moveTo>
                  <a:pt x="446" y="339"/>
                </a:moveTo>
                <a:lnTo>
                  <a:pt x="446" y="339"/>
                </a:lnTo>
                <a:cubicBezTo>
                  <a:pt x="276" y="339"/>
                  <a:pt x="276" y="339"/>
                  <a:pt x="276" y="339"/>
                </a:cubicBezTo>
                <a:cubicBezTo>
                  <a:pt x="226" y="339"/>
                  <a:pt x="226" y="339"/>
                  <a:pt x="226" y="339"/>
                </a:cubicBezTo>
                <a:cubicBezTo>
                  <a:pt x="106" y="339"/>
                  <a:pt x="106" y="339"/>
                  <a:pt x="106" y="339"/>
                </a:cubicBezTo>
                <a:cubicBezTo>
                  <a:pt x="92" y="339"/>
                  <a:pt x="78" y="353"/>
                  <a:pt x="78" y="367"/>
                </a:cubicBezTo>
                <a:cubicBezTo>
                  <a:pt x="78" y="389"/>
                  <a:pt x="92" y="396"/>
                  <a:pt x="106" y="396"/>
                </a:cubicBezTo>
                <a:cubicBezTo>
                  <a:pt x="226" y="396"/>
                  <a:pt x="226" y="396"/>
                  <a:pt x="226" y="396"/>
                </a:cubicBezTo>
                <a:cubicBezTo>
                  <a:pt x="276" y="396"/>
                  <a:pt x="276" y="396"/>
                  <a:pt x="276" y="396"/>
                </a:cubicBezTo>
                <a:cubicBezTo>
                  <a:pt x="446" y="396"/>
                  <a:pt x="446" y="396"/>
                  <a:pt x="446" y="396"/>
                </a:cubicBezTo>
                <a:cubicBezTo>
                  <a:pt x="460" y="396"/>
                  <a:pt x="474" y="389"/>
                  <a:pt x="474" y="367"/>
                </a:cubicBezTo>
                <a:cubicBezTo>
                  <a:pt x="474" y="353"/>
                  <a:pt x="460" y="339"/>
                  <a:pt x="446" y="339"/>
                </a:cubicBezTo>
                <a:close/>
                <a:moveTo>
                  <a:pt x="417" y="113"/>
                </a:moveTo>
                <a:lnTo>
                  <a:pt x="417" y="113"/>
                </a:lnTo>
                <a:cubicBezTo>
                  <a:pt x="403" y="113"/>
                  <a:pt x="389" y="106"/>
                  <a:pt x="389" y="85"/>
                </a:cubicBezTo>
                <a:cubicBezTo>
                  <a:pt x="389" y="28"/>
                  <a:pt x="389" y="28"/>
                  <a:pt x="389" y="28"/>
                </a:cubicBezTo>
                <a:cubicBezTo>
                  <a:pt x="389" y="14"/>
                  <a:pt x="403" y="0"/>
                  <a:pt x="417" y="0"/>
                </a:cubicBezTo>
                <a:cubicBezTo>
                  <a:pt x="431" y="0"/>
                  <a:pt x="446" y="14"/>
                  <a:pt x="446" y="28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106"/>
                  <a:pt x="431" y="113"/>
                  <a:pt x="417" y="113"/>
                </a:cubicBezTo>
                <a:close/>
                <a:moveTo>
                  <a:pt x="276" y="113"/>
                </a:moveTo>
                <a:lnTo>
                  <a:pt x="276" y="113"/>
                </a:lnTo>
                <a:cubicBezTo>
                  <a:pt x="262" y="113"/>
                  <a:pt x="248" y="106"/>
                  <a:pt x="248" y="85"/>
                </a:cubicBezTo>
                <a:cubicBezTo>
                  <a:pt x="248" y="28"/>
                  <a:pt x="248" y="28"/>
                  <a:pt x="248" y="28"/>
                </a:cubicBezTo>
                <a:cubicBezTo>
                  <a:pt x="248" y="14"/>
                  <a:pt x="262" y="0"/>
                  <a:pt x="276" y="0"/>
                </a:cubicBezTo>
                <a:cubicBezTo>
                  <a:pt x="290" y="0"/>
                  <a:pt x="304" y="14"/>
                  <a:pt x="304" y="28"/>
                </a:cubicBezTo>
                <a:cubicBezTo>
                  <a:pt x="304" y="85"/>
                  <a:pt x="304" y="85"/>
                  <a:pt x="304" y="85"/>
                </a:cubicBezTo>
                <a:cubicBezTo>
                  <a:pt x="304" y="106"/>
                  <a:pt x="290" y="113"/>
                  <a:pt x="276" y="113"/>
                </a:cubicBezTo>
                <a:close/>
                <a:moveTo>
                  <a:pt x="135" y="113"/>
                </a:moveTo>
                <a:lnTo>
                  <a:pt x="135" y="113"/>
                </a:lnTo>
                <a:cubicBezTo>
                  <a:pt x="121" y="113"/>
                  <a:pt x="106" y="106"/>
                  <a:pt x="106" y="85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06" y="14"/>
                  <a:pt x="121" y="0"/>
                  <a:pt x="135" y="0"/>
                </a:cubicBezTo>
                <a:cubicBezTo>
                  <a:pt x="149" y="0"/>
                  <a:pt x="163" y="14"/>
                  <a:pt x="163" y="28"/>
                </a:cubicBezTo>
                <a:cubicBezTo>
                  <a:pt x="163" y="85"/>
                  <a:pt x="163" y="85"/>
                  <a:pt x="163" y="85"/>
                </a:cubicBezTo>
                <a:cubicBezTo>
                  <a:pt x="163" y="106"/>
                  <a:pt x="149" y="113"/>
                  <a:pt x="135" y="11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789B3E33-9F35-4D01-8D22-63EC2CAE970E}"/>
              </a:ext>
            </a:extLst>
          </p:cNvPr>
          <p:cNvSpPr txBox="1">
            <a:spLocks/>
          </p:cNvSpPr>
          <p:nvPr/>
        </p:nvSpPr>
        <p:spPr>
          <a:xfrm>
            <a:off x="1381634" y="3537136"/>
            <a:ext cx="2335312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Calibri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200" dirty="0">
                <a:solidFill>
                  <a:prstClr val="white">
                    <a:alpha val="80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white">
                    <a:alpha val="80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prstClr val="white">
                  <a:alpha val="80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9">
            <a:extLst>
              <a:ext uri="{FF2B5EF4-FFF2-40B4-BE49-F238E27FC236}">
                <a16:creationId xmlns:a16="http://schemas.microsoft.com/office/drawing/2014/main" id="{B06C29B5-A684-402C-97B2-3053C53ED183}"/>
              </a:ext>
            </a:extLst>
          </p:cNvPr>
          <p:cNvSpPr txBox="1"/>
          <p:nvPr/>
        </p:nvSpPr>
        <p:spPr>
          <a:xfrm>
            <a:off x="1826175" y="2816358"/>
            <a:ext cx="1446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prstClr val="white"/>
                </a:solidFill>
                <a:cs typeface="+mn-ea"/>
                <a:sym typeface="+mn-lt"/>
              </a:rPr>
              <a:t>添加标题 </a:t>
            </a:r>
            <a:r>
              <a:rPr lang="en-US" altLang="zh-CN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id-ID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Rectangle: Rounded Corners 18">
            <a:extLst>
              <a:ext uri="{FF2B5EF4-FFF2-40B4-BE49-F238E27FC236}">
                <a16:creationId xmlns:a16="http://schemas.microsoft.com/office/drawing/2014/main" id="{4692853A-A359-4CC0-8474-07DB182C5F62}"/>
              </a:ext>
            </a:extLst>
          </p:cNvPr>
          <p:cNvSpPr/>
          <p:nvPr/>
        </p:nvSpPr>
        <p:spPr>
          <a:xfrm>
            <a:off x="2405290" y="3343412"/>
            <a:ext cx="288000" cy="36000"/>
          </a:xfrm>
          <a:prstGeom prst="roundRect">
            <a:avLst>
              <a:gd name="adj" fmla="val 5000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Freeform 55">
            <a:extLst>
              <a:ext uri="{FF2B5EF4-FFF2-40B4-BE49-F238E27FC236}">
                <a16:creationId xmlns:a16="http://schemas.microsoft.com/office/drawing/2014/main" id="{C464CE86-B2CE-4B10-BE65-A999856110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68602" y="2211061"/>
            <a:ext cx="446400" cy="453600"/>
          </a:xfrm>
          <a:custGeom>
            <a:avLst/>
            <a:gdLst>
              <a:gd name="T0" fmla="*/ 73816246 w 601"/>
              <a:gd name="T1" fmla="*/ 78678142 h 609"/>
              <a:gd name="T2" fmla="*/ 73816246 w 601"/>
              <a:gd name="T3" fmla="*/ 78678142 h 609"/>
              <a:gd name="T4" fmla="*/ 3613541 w 601"/>
              <a:gd name="T5" fmla="*/ 78678142 h 609"/>
              <a:gd name="T6" fmla="*/ 0 w 601"/>
              <a:gd name="T7" fmla="*/ 75054951 h 609"/>
              <a:gd name="T8" fmla="*/ 0 w 601"/>
              <a:gd name="T9" fmla="*/ 13716829 h 609"/>
              <a:gd name="T10" fmla="*/ 3613541 w 601"/>
              <a:gd name="T11" fmla="*/ 10093638 h 609"/>
              <a:gd name="T12" fmla="*/ 10840264 w 601"/>
              <a:gd name="T13" fmla="*/ 10093638 h 609"/>
              <a:gd name="T14" fmla="*/ 10840264 w 601"/>
              <a:gd name="T15" fmla="*/ 13716829 h 609"/>
              <a:gd name="T16" fmla="*/ 19099426 w 601"/>
              <a:gd name="T17" fmla="*/ 21998871 h 609"/>
              <a:gd name="T18" fmla="*/ 27229624 w 601"/>
              <a:gd name="T19" fmla="*/ 13716829 h 609"/>
              <a:gd name="T20" fmla="*/ 27229624 w 601"/>
              <a:gd name="T21" fmla="*/ 10093638 h 609"/>
              <a:gd name="T22" fmla="*/ 49167722 w 601"/>
              <a:gd name="T23" fmla="*/ 10093638 h 609"/>
              <a:gd name="T24" fmla="*/ 49167722 w 601"/>
              <a:gd name="T25" fmla="*/ 13716829 h 609"/>
              <a:gd name="T26" fmla="*/ 58330360 w 601"/>
              <a:gd name="T27" fmla="*/ 21998871 h 609"/>
              <a:gd name="T28" fmla="*/ 66460558 w 601"/>
              <a:gd name="T29" fmla="*/ 13716829 h 609"/>
              <a:gd name="T30" fmla="*/ 66460558 w 601"/>
              <a:gd name="T31" fmla="*/ 10093638 h 609"/>
              <a:gd name="T32" fmla="*/ 73816246 w 601"/>
              <a:gd name="T33" fmla="*/ 10093638 h 609"/>
              <a:gd name="T34" fmla="*/ 77429787 w 601"/>
              <a:gd name="T35" fmla="*/ 13716829 h 609"/>
              <a:gd name="T36" fmla="*/ 77429787 w 601"/>
              <a:gd name="T37" fmla="*/ 75054951 h 609"/>
              <a:gd name="T38" fmla="*/ 73816246 w 601"/>
              <a:gd name="T39" fmla="*/ 78678142 h 609"/>
              <a:gd name="T40" fmla="*/ 70203064 w 601"/>
              <a:gd name="T41" fmla="*/ 29245613 h 609"/>
              <a:gd name="T42" fmla="*/ 70203064 w 601"/>
              <a:gd name="T43" fmla="*/ 29245613 h 609"/>
              <a:gd name="T44" fmla="*/ 7226723 w 601"/>
              <a:gd name="T45" fmla="*/ 29245613 h 609"/>
              <a:gd name="T46" fmla="*/ 7226723 w 601"/>
              <a:gd name="T47" fmla="*/ 71302258 h 609"/>
              <a:gd name="T48" fmla="*/ 70203064 w 601"/>
              <a:gd name="T49" fmla="*/ 71302258 h 609"/>
              <a:gd name="T50" fmla="*/ 70203064 w 601"/>
              <a:gd name="T51" fmla="*/ 29245613 h 609"/>
              <a:gd name="T52" fmla="*/ 26326149 w 601"/>
              <a:gd name="T53" fmla="*/ 46585633 h 609"/>
              <a:gd name="T54" fmla="*/ 26326149 w 601"/>
              <a:gd name="T55" fmla="*/ 46585633 h 609"/>
              <a:gd name="T56" fmla="*/ 29165180 w 601"/>
              <a:gd name="T57" fmla="*/ 47491791 h 609"/>
              <a:gd name="T58" fmla="*/ 34585312 w 601"/>
              <a:gd name="T59" fmla="*/ 53961878 h 609"/>
              <a:gd name="T60" fmla="*/ 49167722 w 601"/>
              <a:gd name="T61" fmla="*/ 39339251 h 609"/>
              <a:gd name="T62" fmla="*/ 51877788 w 601"/>
              <a:gd name="T63" fmla="*/ 38433453 h 609"/>
              <a:gd name="T64" fmla="*/ 55620295 w 601"/>
              <a:gd name="T65" fmla="*/ 42056644 h 609"/>
              <a:gd name="T66" fmla="*/ 54716819 w 601"/>
              <a:gd name="T67" fmla="*/ 43868240 h 609"/>
              <a:gd name="T68" fmla="*/ 37295378 w 601"/>
              <a:gd name="T69" fmla="*/ 61338122 h 609"/>
              <a:gd name="T70" fmla="*/ 34585312 w 601"/>
              <a:gd name="T71" fmla="*/ 62243920 h 609"/>
              <a:gd name="T72" fmla="*/ 32778721 w 601"/>
              <a:gd name="T73" fmla="*/ 61338122 h 609"/>
              <a:gd name="T74" fmla="*/ 23616083 w 601"/>
              <a:gd name="T75" fmla="*/ 53056080 h 609"/>
              <a:gd name="T76" fmla="*/ 22712608 w 601"/>
              <a:gd name="T77" fmla="*/ 50338687 h 609"/>
              <a:gd name="T78" fmla="*/ 26326149 w 601"/>
              <a:gd name="T79" fmla="*/ 46585633 h 609"/>
              <a:gd name="T80" fmla="*/ 58330360 w 601"/>
              <a:gd name="T81" fmla="*/ 17340380 h 609"/>
              <a:gd name="T82" fmla="*/ 58330360 w 601"/>
              <a:gd name="T83" fmla="*/ 17340380 h 609"/>
              <a:gd name="T84" fmla="*/ 54716819 w 601"/>
              <a:gd name="T85" fmla="*/ 13716829 h 609"/>
              <a:gd name="T86" fmla="*/ 54716819 w 601"/>
              <a:gd name="T87" fmla="*/ 3623191 h 609"/>
              <a:gd name="T88" fmla="*/ 58330360 w 601"/>
              <a:gd name="T89" fmla="*/ 0 h 609"/>
              <a:gd name="T90" fmla="*/ 61943901 w 601"/>
              <a:gd name="T91" fmla="*/ 3623191 h 609"/>
              <a:gd name="T92" fmla="*/ 61943901 w 601"/>
              <a:gd name="T93" fmla="*/ 13716829 h 609"/>
              <a:gd name="T94" fmla="*/ 58330360 w 601"/>
              <a:gd name="T95" fmla="*/ 17340380 h 609"/>
              <a:gd name="T96" fmla="*/ 19099426 w 601"/>
              <a:gd name="T97" fmla="*/ 17340380 h 609"/>
              <a:gd name="T98" fmla="*/ 19099426 w 601"/>
              <a:gd name="T99" fmla="*/ 17340380 h 609"/>
              <a:gd name="T100" fmla="*/ 15485886 w 601"/>
              <a:gd name="T101" fmla="*/ 13716829 h 609"/>
              <a:gd name="T102" fmla="*/ 15485886 w 601"/>
              <a:gd name="T103" fmla="*/ 3623191 h 609"/>
              <a:gd name="T104" fmla="*/ 19099426 w 601"/>
              <a:gd name="T105" fmla="*/ 0 h 609"/>
              <a:gd name="T106" fmla="*/ 22712608 w 601"/>
              <a:gd name="T107" fmla="*/ 3623191 h 609"/>
              <a:gd name="T108" fmla="*/ 22712608 w 601"/>
              <a:gd name="T109" fmla="*/ 13716829 h 609"/>
              <a:gd name="T110" fmla="*/ 19099426 w 601"/>
              <a:gd name="T111" fmla="*/ 17340380 h 60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1" h="609">
                <a:moveTo>
                  <a:pt x="572" y="608"/>
                </a:moveTo>
                <a:lnTo>
                  <a:pt x="572" y="608"/>
                </a:lnTo>
                <a:cubicBezTo>
                  <a:pt x="28" y="608"/>
                  <a:pt x="28" y="608"/>
                  <a:pt x="28" y="608"/>
                </a:cubicBezTo>
                <a:cubicBezTo>
                  <a:pt x="7" y="608"/>
                  <a:pt x="0" y="594"/>
                  <a:pt x="0" y="580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2"/>
                  <a:pt x="7" y="78"/>
                  <a:pt x="28" y="78"/>
                </a:cubicBezTo>
                <a:cubicBezTo>
                  <a:pt x="84" y="78"/>
                  <a:pt x="84" y="78"/>
                  <a:pt x="84" y="78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84" y="141"/>
                  <a:pt x="113" y="170"/>
                  <a:pt x="148" y="170"/>
                </a:cubicBezTo>
                <a:cubicBezTo>
                  <a:pt x="183" y="170"/>
                  <a:pt x="211" y="141"/>
                  <a:pt x="211" y="106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381" y="78"/>
                  <a:pt x="381" y="78"/>
                  <a:pt x="381" y="78"/>
                </a:cubicBezTo>
                <a:cubicBezTo>
                  <a:pt x="381" y="106"/>
                  <a:pt x="381" y="106"/>
                  <a:pt x="381" y="106"/>
                </a:cubicBezTo>
                <a:cubicBezTo>
                  <a:pt x="381" y="141"/>
                  <a:pt x="417" y="170"/>
                  <a:pt x="452" y="170"/>
                </a:cubicBezTo>
                <a:cubicBezTo>
                  <a:pt x="487" y="170"/>
                  <a:pt x="515" y="141"/>
                  <a:pt x="515" y="106"/>
                </a:cubicBezTo>
                <a:cubicBezTo>
                  <a:pt x="515" y="78"/>
                  <a:pt x="515" y="78"/>
                  <a:pt x="515" y="78"/>
                </a:cubicBezTo>
                <a:cubicBezTo>
                  <a:pt x="572" y="78"/>
                  <a:pt x="572" y="78"/>
                  <a:pt x="572" y="78"/>
                </a:cubicBezTo>
                <a:cubicBezTo>
                  <a:pt x="586" y="78"/>
                  <a:pt x="600" y="92"/>
                  <a:pt x="600" y="106"/>
                </a:cubicBezTo>
                <a:cubicBezTo>
                  <a:pt x="600" y="580"/>
                  <a:pt x="600" y="580"/>
                  <a:pt x="600" y="580"/>
                </a:cubicBezTo>
                <a:cubicBezTo>
                  <a:pt x="600" y="594"/>
                  <a:pt x="586" y="608"/>
                  <a:pt x="572" y="608"/>
                </a:cubicBezTo>
                <a:close/>
                <a:moveTo>
                  <a:pt x="544" y="226"/>
                </a:moveTo>
                <a:lnTo>
                  <a:pt x="544" y="226"/>
                </a:lnTo>
                <a:cubicBezTo>
                  <a:pt x="56" y="226"/>
                  <a:pt x="56" y="226"/>
                  <a:pt x="56" y="226"/>
                </a:cubicBezTo>
                <a:cubicBezTo>
                  <a:pt x="56" y="551"/>
                  <a:pt x="56" y="551"/>
                  <a:pt x="56" y="551"/>
                </a:cubicBezTo>
                <a:cubicBezTo>
                  <a:pt x="544" y="551"/>
                  <a:pt x="544" y="551"/>
                  <a:pt x="544" y="551"/>
                </a:cubicBezTo>
                <a:lnTo>
                  <a:pt x="544" y="226"/>
                </a:lnTo>
                <a:close/>
                <a:moveTo>
                  <a:pt x="204" y="360"/>
                </a:moveTo>
                <a:lnTo>
                  <a:pt x="204" y="360"/>
                </a:lnTo>
                <a:cubicBezTo>
                  <a:pt x="211" y="360"/>
                  <a:pt x="219" y="360"/>
                  <a:pt x="226" y="367"/>
                </a:cubicBezTo>
                <a:cubicBezTo>
                  <a:pt x="268" y="417"/>
                  <a:pt x="268" y="417"/>
                  <a:pt x="268" y="417"/>
                </a:cubicBezTo>
                <a:cubicBezTo>
                  <a:pt x="381" y="304"/>
                  <a:pt x="381" y="304"/>
                  <a:pt x="381" y="304"/>
                </a:cubicBezTo>
                <a:cubicBezTo>
                  <a:pt x="388" y="297"/>
                  <a:pt x="395" y="297"/>
                  <a:pt x="402" y="297"/>
                </a:cubicBezTo>
                <a:cubicBezTo>
                  <a:pt x="417" y="297"/>
                  <a:pt x="431" y="304"/>
                  <a:pt x="431" y="325"/>
                </a:cubicBezTo>
                <a:cubicBezTo>
                  <a:pt x="431" y="332"/>
                  <a:pt x="431" y="339"/>
                  <a:pt x="424" y="339"/>
                </a:cubicBezTo>
                <a:cubicBezTo>
                  <a:pt x="289" y="474"/>
                  <a:pt x="289" y="474"/>
                  <a:pt x="289" y="474"/>
                </a:cubicBezTo>
                <a:cubicBezTo>
                  <a:pt x="282" y="481"/>
                  <a:pt x="275" y="481"/>
                  <a:pt x="268" y="481"/>
                </a:cubicBezTo>
                <a:cubicBezTo>
                  <a:pt x="261" y="481"/>
                  <a:pt x="254" y="481"/>
                  <a:pt x="254" y="474"/>
                </a:cubicBezTo>
                <a:cubicBezTo>
                  <a:pt x="183" y="410"/>
                  <a:pt x="183" y="410"/>
                  <a:pt x="183" y="410"/>
                </a:cubicBezTo>
                <a:cubicBezTo>
                  <a:pt x="176" y="403"/>
                  <a:pt x="176" y="396"/>
                  <a:pt x="176" y="389"/>
                </a:cubicBezTo>
                <a:cubicBezTo>
                  <a:pt x="176" y="375"/>
                  <a:pt x="190" y="360"/>
                  <a:pt x="204" y="360"/>
                </a:cubicBezTo>
                <a:close/>
                <a:moveTo>
                  <a:pt x="452" y="134"/>
                </a:moveTo>
                <a:lnTo>
                  <a:pt x="452" y="134"/>
                </a:lnTo>
                <a:cubicBezTo>
                  <a:pt x="431" y="134"/>
                  <a:pt x="424" y="120"/>
                  <a:pt x="424" y="106"/>
                </a:cubicBezTo>
                <a:cubicBezTo>
                  <a:pt x="424" y="28"/>
                  <a:pt x="424" y="28"/>
                  <a:pt x="424" y="28"/>
                </a:cubicBezTo>
                <a:cubicBezTo>
                  <a:pt x="424" y="14"/>
                  <a:pt x="431" y="0"/>
                  <a:pt x="452" y="0"/>
                </a:cubicBezTo>
                <a:cubicBezTo>
                  <a:pt x="466" y="0"/>
                  <a:pt x="480" y="14"/>
                  <a:pt x="480" y="28"/>
                </a:cubicBezTo>
                <a:cubicBezTo>
                  <a:pt x="480" y="106"/>
                  <a:pt x="480" y="106"/>
                  <a:pt x="480" y="106"/>
                </a:cubicBezTo>
                <a:cubicBezTo>
                  <a:pt x="480" y="120"/>
                  <a:pt x="466" y="134"/>
                  <a:pt x="452" y="134"/>
                </a:cubicBezTo>
                <a:close/>
                <a:moveTo>
                  <a:pt x="148" y="134"/>
                </a:moveTo>
                <a:lnTo>
                  <a:pt x="148" y="134"/>
                </a:lnTo>
                <a:cubicBezTo>
                  <a:pt x="134" y="134"/>
                  <a:pt x="120" y="120"/>
                  <a:pt x="120" y="106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14"/>
                  <a:pt x="134" y="0"/>
                  <a:pt x="148" y="0"/>
                </a:cubicBezTo>
                <a:cubicBezTo>
                  <a:pt x="162" y="0"/>
                  <a:pt x="176" y="14"/>
                  <a:pt x="176" y="28"/>
                </a:cubicBezTo>
                <a:cubicBezTo>
                  <a:pt x="176" y="106"/>
                  <a:pt x="176" y="106"/>
                  <a:pt x="176" y="106"/>
                </a:cubicBezTo>
                <a:cubicBezTo>
                  <a:pt x="176" y="120"/>
                  <a:pt x="162" y="134"/>
                  <a:pt x="148" y="13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763B4C44-730F-4B60-A915-5A9479F0C719}"/>
              </a:ext>
            </a:extLst>
          </p:cNvPr>
          <p:cNvSpPr txBox="1">
            <a:spLocks/>
          </p:cNvSpPr>
          <p:nvPr/>
        </p:nvSpPr>
        <p:spPr>
          <a:xfrm>
            <a:off x="8426576" y="3537136"/>
            <a:ext cx="2335312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Calibri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200" dirty="0">
                <a:solidFill>
                  <a:prstClr val="white">
                    <a:alpha val="80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white">
                    <a:alpha val="80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prstClr val="white">
                  <a:alpha val="80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Box 9">
            <a:extLst>
              <a:ext uri="{FF2B5EF4-FFF2-40B4-BE49-F238E27FC236}">
                <a16:creationId xmlns:a16="http://schemas.microsoft.com/office/drawing/2014/main" id="{EE2AAEDB-2FF6-4317-BD99-2F5F71893046}"/>
              </a:ext>
            </a:extLst>
          </p:cNvPr>
          <p:cNvSpPr txBox="1"/>
          <p:nvPr/>
        </p:nvSpPr>
        <p:spPr>
          <a:xfrm>
            <a:off x="8871117" y="2816358"/>
            <a:ext cx="1446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prstClr val="white"/>
                </a:solidFill>
                <a:cs typeface="+mn-ea"/>
                <a:sym typeface="+mn-lt"/>
              </a:rPr>
              <a:t>添加标题 </a:t>
            </a:r>
            <a:r>
              <a:rPr lang="en-US" altLang="zh-CN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id-ID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Rectangle: Rounded Corners 18">
            <a:extLst>
              <a:ext uri="{FF2B5EF4-FFF2-40B4-BE49-F238E27FC236}">
                <a16:creationId xmlns:a16="http://schemas.microsoft.com/office/drawing/2014/main" id="{05BCB8A4-3CBB-4086-993E-FA40CE6D2207}"/>
              </a:ext>
            </a:extLst>
          </p:cNvPr>
          <p:cNvSpPr/>
          <p:nvPr/>
        </p:nvSpPr>
        <p:spPr>
          <a:xfrm>
            <a:off x="9450232" y="3343412"/>
            <a:ext cx="288000" cy="36000"/>
          </a:xfrm>
          <a:prstGeom prst="roundRect">
            <a:avLst>
              <a:gd name="adj" fmla="val 5000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1A158E7D-5E93-4305-A5E1-D1F2239926FC}"/>
              </a:ext>
            </a:extLst>
          </p:cNvPr>
          <p:cNvSpPr txBox="1">
            <a:spLocks/>
          </p:cNvSpPr>
          <p:nvPr/>
        </p:nvSpPr>
        <p:spPr>
          <a:xfrm>
            <a:off x="4631059" y="4840963"/>
            <a:ext cx="2868922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Calibri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200" dirty="0">
                <a:solidFill>
                  <a:prstClr val="black">
                    <a:lumMod val="50000"/>
                    <a:lumOff val="50000"/>
                    <a:alpha val="80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  <a:alpha val="80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prstClr val="black">
                  <a:lumMod val="50000"/>
                  <a:lumOff val="50000"/>
                  <a:alpha val="80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9">
            <a:extLst>
              <a:ext uri="{FF2B5EF4-FFF2-40B4-BE49-F238E27FC236}">
                <a16:creationId xmlns:a16="http://schemas.microsoft.com/office/drawing/2014/main" id="{C6DE51F6-DD32-4CBD-A524-9273A191E2A6}"/>
              </a:ext>
            </a:extLst>
          </p:cNvPr>
          <p:cNvSpPr txBox="1"/>
          <p:nvPr/>
        </p:nvSpPr>
        <p:spPr>
          <a:xfrm>
            <a:off x="4598842" y="4107724"/>
            <a:ext cx="1446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添加标题 </a:t>
            </a:r>
            <a:r>
              <a:rPr lang="en-US" altLang="zh-CN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02</a:t>
            </a:r>
            <a:endParaRPr lang="id-ID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AABAC50B-B8B5-4BC6-9AC7-92A4BD016311}"/>
              </a:ext>
            </a:extLst>
          </p:cNvPr>
          <p:cNvCxnSpPr/>
          <p:nvPr/>
        </p:nvCxnSpPr>
        <p:spPr>
          <a:xfrm>
            <a:off x="4678144" y="4660941"/>
            <a:ext cx="2736000" cy="0"/>
          </a:xfrm>
          <a:prstGeom prst="line">
            <a:avLst/>
          </a:prstGeom>
          <a:noFill/>
          <a:ln w="6350" cap="flat" cmpd="sng" algn="ctr">
            <a:solidFill>
              <a:srgbClr val="E7E6E6">
                <a:lumMod val="90000"/>
                <a:alpha val="60000"/>
              </a:srgbClr>
            </a:solidFill>
            <a:prstDash val="solid"/>
            <a:miter lim="800000"/>
          </a:ln>
          <a:effectLst/>
        </p:spPr>
      </p:cxnSp>
      <p:sp>
        <p:nvSpPr>
          <p:cNvPr id="33" name="矩形 32"/>
          <p:cNvSpPr/>
          <p:nvPr/>
        </p:nvSpPr>
        <p:spPr>
          <a:xfrm>
            <a:off x="1184349" y="362901"/>
            <a:ext cx="3988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70750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F5E1B74F-6538-4DBD-B519-64BED781B968}"/>
              </a:ext>
            </a:extLst>
          </p:cNvPr>
          <p:cNvGrpSpPr/>
          <p:nvPr/>
        </p:nvGrpSpPr>
        <p:grpSpPr>
          <a:xfrm>
            <a:off x="884256" y="2617085"/>
            <a:ext cx="10491410" cy="2033453"/>
            <a:chOff x="849792" y="2172585"/>
            <a:chExt cx="10491410" cy="2033453"/>
          </a:xfrm>
        </p:grpSpPr>
        <p:sp>
          <p:nvSpPr>
            <p:cNvPr id="9" name="Rounded Rectangle 3">
              <a:extLst>
                <a:ext uri="{FF2B5EF4-FFF2-40B4-BE49-F238E27FC236}">
                  <a16:creationId xmlns:a16="http://schemas.microsoft.com/office/drawing/2014/main" id="{90F3996C-29FD-4126-899A-64F26ED59F5D}"/>
                </a:ext>
              </a:extLst>
            </p:cNvPr>
            <p:cNvSpPr/>
            <p:nvPr/>
          </p:nvSpPr>
          <p:spPr>
            <a:xfrm rot="9246897" flipV="1">
              <a:off x="849792" y="3047165"/>
              <a:ext cx="1756572" cy="342782"/>
            </a:xfrm>
            <a:prstGeom prst="roundRect">
              <a:avLst>
                <a:gd name="adj" fmla="val 50000"/>
              </a:avLst>
            </a:prstGeom>
            <a:solidFill>
              <a:srgbClr val="A8ACB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vert="horz"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rPr>
                <a:t>2020-2021</a:t>
              </a:r>
              <a:endParaRPr kumimoji="0" 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Rounded Rectangle 4">
              <a:extLst>
                <a:ext uri="{FF2B5EF4-FFF2-40B4-BE49-F238E27FC236}">
                  <a16:creationId xmlns:a16="http://schemas.microsoft.com/office/drawing/2014/main" id="{7BD5D125-5183-4663-86AC-5E2EF4694D6C}"/>
                </a:ext>
              </a:extLst>
            </p:cNvPr>
            <p:cNvSpPr/>
            <p:nvPr/>
          </p:nvSpPr>
          <p:spPr>
            <a:xfrm rot="12353103" flipH="1" flipV="1">
              <a:off x="2603097" y="3047165"/>
              <a:ext cx="1756572" cy="342782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solidFill>
                <a:srgbClr val="A8ACB9"/>
              </a:solidFill>
              <a:prstDash val="solid"/>
              <a:miter lim="800000"/>
            </a:ln>
            <a:effectLst/>
          </p:spPr>
          <p:txBody>
            <a:bodyPr vert="horz"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A8ACB9"/>
                  </a:solidFill>
                  <a:effectLst/>
                  <a:uLnTx/>
                  <a:uFillTx/>
                  <a:cs typeface="+mn-ea"/>
                  <a:sym typeface="+mn-lt"/>
                </a:rPr>
                <a:t>2021-2022</a:t>
              </a:r>
              <a:endParaRPr kumimoji="0" 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A8ACB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Rounded Rectangle 5">
              <a:extLst>
                <a:ext uri="{FF2B5EF4-FFF2-40B4-BE49-F238E27FC236}">
                  <a16:creationId xmlns:a16="http://schemas.microsoft.com/office/drawing/2014/main" id="{0237F9C0-62D4-405C-AC9B-C37F52E06B30}"/>
                </a:ext>
              </a:extLst>
            </p:cNvPr>
            <p:cNvSpPr/>
            <p:nvPr/>
          </p:nvSpPr>
          <p:spPr>
            <a:xfrm rot="9246897" flipV="1">
              <a:off x="4357917" y="3047165"/>
              <a:ext cx="1756572" cy="342782"/>
            </a:xfrm>
            <a:prstGeom prst="roundRect">
              <a:avLst>
                <a:gd name="adj" fmla="val 50000"/>
              </a:avLst>
            </a:prstGeom>
            <a:solidFill>
              <a:srgbClr val="317ABB"/>
            </a:solidFill>
            <a:ln w="12700" cap="rnd" cmpd="sng" algn="ctr">
              <a:noFill/>
              <a:prstDash val="sysDot"/>
              <a:miter lim="800000"/>
            </a:ln>
            <a:effectLst/>
          </p:spPr>
          <p:txBody>
            <a:bodyPr vert="horz"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2022-2023</a:t>
              </a:r>
              <a:endParaRPr kumimoji="0" 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Rounded Rectangle 6">
              <a:extLst>
                <a:ext uri="{FF2B5EF4-FFF2-40B4-BE49-F238E27FC236}">
                  <a16:creationId xmlns:a16="http://schemas.microsoft.com/office/drawing/2014/main" id="{A40411D4-B3A1-406A-92FB-AAE97F2EAAAD}"/>
                </a:ext>
              </a:extLst>
            </p:cNvPr>
            <p:cNvSpPr/>
            <p:nvPr/>
          </p:nvSpPr>
          <p:spPr>
            <a:xfrm rot="12353103" flipH="1" flipV="1">
              <a:off x="6111222" y="3047165"/>
              <a:ext cx="1756572" cy="342782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solidFill>
                <a:srgbClr val="A8ACB9"/>
              </a:solidFill>
              <a:prstDash val="solid"/>
              <a:miter lim="800000"/>
            </a:ln>
            <a:effectLst/>
          </p:spPr>
          <p:txBody>
            <a:bodyPr vert="horz"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A8ACB9"/>
                  </a:solidFill>
                  <a:effectLst/>
                  <a:uLnTx/>
                  <a:uFillTx/>
                  <a:cs typeface="+mn-ea"/>
                  <a:sym typeface="+mn-lt"/>
                </a:rPr>
                <a:t>2023-2024</a:t>
              </a:r>
              <a:endParaRPr kumimoji="0" 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A8ACB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Rounded Rectangle 7">
              <a:extLst>
                <a:ext uri="{FF2B5EF4-FFF2-40B4-BE49-F238E27FC236}">
                  <a16:creationId xmlns:a16="http://schemas.microsoft.com/office/drawing/2014/main" id="{74146495-CBD2-4B90-8CA7-FB21C986D9DB}"/>
                </a:ext>
              </a:extLst>
            </p:cNvPr>
            <p:cNvSpPr/>
            <p:nvPr/>
          </p:nvSpPr>
          <p:spPr>
            <a:xfrm rot="9246897" flipV="1">
              <a:off x="7864527" y="3047165"/>
              <a:ext cx="1756572" cy="342782"/>
            </a:xfrm>
            <a:prstGeom prst="roundRect">
              <a:avLst>
                <a:gd name="adj" fmla="val 50000"/>
              </a:avLst>
            </a:prstGeom>
            <a:solidFill>
              <a:srgbClr val="A8ACB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vert="horz"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rPr>
                <a:t>2024-2025</a:t>
              </a:r>
              <a:endParaRPr kumimoji="0" 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Oval 8">
              <a:extLst>
                <a:ext uri="{FF2B5EF4-FFF2-40B4-BE49-F238E27FC236}">
                  <a16:creationId xmlns:a16="http://schemas.microsoft.com/office/drawing/2014/main" id="{89E71743-8A07-414F-9B72-E7F899EF613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6534" y="3306331"/>
              <a:ext cx="899708" cy="899707"/>
            </a:xfrm>
            <a:prstGeom prst="ellipse">
              <a:avLst/>
            </a:prstGeom>
            <a:solidFill>
              <a:srgbClr val="A8ACB9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wrap="none" lIns="76188" tIns="38094" rIns="76188" bIns="38094" rtlCol="0" anchor="ctr"/>
            <a:lstStyle/>
            <a:p>
              <a:pPr marL="0" marR="0" lvl="0" indent="0" algn="ctr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22232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Oval 9">
              <a:extLst>
                <a:ext uri="{FF2B5EF4-FFF2-40B4-BE49-F238E27FC236}">
                  <a16:creationId xmlns:a16="http://schemas.microsoft.com/office/drawing/2014/main" id="{3EC2CFDF-D684-44CE-8ADF-6ECB68D612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19841" y="2172585"/>
              <a:ext cx="899708" cy="899707"/>
            </a:xfrm>
            <a:prstGeom prst="ellipse">
              <a:avLst/>
            </a:prstGeom>
            <a:noFill/>
            <a:ln w="12700" cap="flat" cmpd="sng" algn="ctr">
              <a:solidFill>
                <a:srgbClr val="A8ACB9"/>
              </a:solidFill>
              <a:prstDash val="solid"/>
              <a:miter lim="800000"/>
            </a:ln>
            <a:effectLst/>
          </p:spPr>
          <p:txBody>
            <a:bodyPr wrap="none" lIns="76188" tIns="38094" rIns="76188" bIns="38094" rtlCol="0" anchor="ctr"/>
            <a:lstStyle/>
            <a:p>
              <a:pPr marL="0" marR="0" lvl="0" indent="0" algn="ctr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22232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Oval 10">
              <a:extLst>
                <a:ext uri="{FF2B5EF4-FFF2-40B4-BE49-F238E27FC236}">
                  <a16:creationId xmlns:a16="http://schemas.microsoft.com/office/drawing/2014/main" id="{2E4B6BB8-B2CF-41EB-8C93-70B0390BA5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70862" y="3298898"/>
              <a:ext cx="899708" cy="899707"/>
            </a:xfrm>
            <a:prstGeom prst="ellipse">
              <a:avLst/>
            </a:prstGeom>
            <a:solidFill>
              <a:srgbClr val="317ABB"/>
            </a:solidFill>
            <a:ln w="38100" cap="flat" cmpd="sng" algn="ctr">
              <a:noFill/>
              <a:prstDash val="solid"/>
              <a:miter lim="800000"/>
            </a:ln>
            <a:effectLst>
              <a:outerShdw blurRad="508000" dist="190500" dir="5400000" algn="tl" rotWithShape="0">
                <a:schemeClr val="bg1">
                  <a:lumMod val="65000"/>
                  <a:alpha val="55000"/>
                </a:schemeClr>
              </a:outerShdw>
            </a:effectLst>
          </p:spPr>
          <p:txBody>
            <a:bodyPr wrap="none" lIns="76188" tIns="38094" rIns="76188" bIns="38094" rtlCol="0" anchor="ctr"/>
            <a:lstStyle/>
            <a:p>
              <a:pPr marL="0" marR="0" lvl="0" indent="0" algn="ctr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22232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Oval 11">
              <a:extLst>
                <a:ext uri="{FF2B5EF4-FFF2-40B4-BE49-F238E27FC236}">
                  <a16:creationId xmlns:a16="http://schemas.microsoft.com/office/drawing/2014/main" id="{47DA34C2-E159-4077-8A01-B345661059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27964" y="2172585"/>
              <a:ext cx="899708" cy="899707"/>
            </a:xfrm>
            <a:prstGeom prst="ellipse">
              <a:avLst/>
            </a:prstGeom>
            <a:noFill/>
            <a:ln w="12700" cap="flat" cmpd="sng" algn="ctr">
              <a:solidFill>
                <a:srgbClr val="A8ACB9"/>
              </a:solidFill>
              <a:prstDash val="solid"/>
              <a:miter lim="800000"/>
            </a:ln>
            <a:effectLst/>
          </p:spPr>
          <p:txBody>
            <a:bodyPr wrap="none" lIns="76188" tIns="38094" rIns="76188" bIns="38094" rtlCol="0" anchor="ctr"/>
            <a:lstStyle/>
            <a:p>
              <a:pPr marL="0" marR="0" lvl="0" indent="0" algn="ctr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22232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Rounded Rectangle 12">
              <a:extLst>
                <a:ext uri="{FF2B5EF4-FFF2-40B4-BE49-F238E27FC236}">
                  <a16:creationId xmlns:a16="http://schemas.microsoft.com/office/drawing/2014/main" id="{17FB4C1D-1D06-432F-9B9E-75E4FDDD38F4}"/>
                </a:ext>
              </a:extLst>
            </p:cNvPr>
            <p:cNvSpPr/>
            <p:nvPr/>
          </p:nvSpPr>
          <p:spPr>
            <a:xfrm rot="12353103" flipH="1" flipV="1">
              <a:off x="9584630" y="3047930"/>
              <a:ext cx="1756572" cy="342782"/>
            </a:xfrm>
            <a:prstGeom prst="roundRect">
              <a:avLst>
                <a:gd name="adj" fmla="val 50000"/>
              </a:avLst>
            </a:prstGeom>
            <a:solidFill>
              <a:srgbClr val="317ABB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0" dist="190500" dir="5400000" algn="tl" rotWithShape="0">
                <a:srgbClr val="222328">
                  <a:alpha val="25000"/>
                </a:srgbClr>
              </a:outerShdw>
            </a:effectLst>
          </p:spPr>
          <p:txBody>
            <a:bodyPr vert="horz"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2025-2026</a:t>
              </a:r>
              <a:endParaRPr kumimoji="0" lang="bg-BG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Oval 13">
              <a:extLst>
                <a:ext uri="{FF2B5EF4-FFF2-40B4-BE49-F238E27FC236}">
                  <a16:creationId xmlns:a16="http://schemas.microsoft.com/office/drawing/2014/main" id="{EF109467-BC66-4D8C-8A5A-511F9C8057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157952" y="3298898"/>
              <a:ext cx="899708" cy="899707"/>
            </a:xfrm>
            <a:prstGeom prst="ellipse">
              <a:avLst/>
            </a:prstGeom>
            <a:solidFill>
              <a:srgbClr val="A8ACB9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wrap="none" lIns="76188" tIns="38094" rIns="76188" bIns="38094" rtlCol="0" anchor="ctr"/>
            <a:lstStyle/>
            <a:p>
              <a:pPr marL="0" marR="0" lvl="0" indent="0" algn="ctr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22232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5" name="Group 14">
              <a:extLst>
                <a:ext uri="{FF2B5EF4-FFF2-40B4-BE49-F238E27FC236}">
                  <a16:creationId xmlns:a16="http://schemas.microsoft.com/office/drawing/2014/main" id="{649EEA09-3676-4CAA-9FB8-B582A06B53B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78492" y="3566667"/>
              <a:ext cx="275792" cy="364166"/>
              <a:chOff x="4646613" y="2282826"/>
              <a:chExt cx="862013" cy="1138237"/>
            </a:xfrm>
            <a:solidFill>
              <a:srgbClr val="EFF0F4"/>
            </a:solidFill>
          </p:grpSpPr>
          <p:sp>
            <p:nvSpPr>
              <p:cNvPr id="40" name="Freeform 6">
                <a:extLst>
                  <a:ext uri="{FF2B5EF4-FFF2-40B4-BE49-F238E27FC236}">
                    <a16:creationId xmlns:a16="http://schemas.microsoft.com/office/drawing/2014/main" id="{28784745-11A0-4B7D-9F1A-6281DAD0CC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4101" y="3117851"/>
                <a:ext cx="57150" cy="26988"/>
              </a:xfrm>
              <a:custGeom>
                <a:avLst/>
                <a:gdLst>
                  <a:gd name="T0" fmla="*/ 170 w 178"/>
                  <a:gd name="T1" fmla="*/ 0 h 87"/>
                  <a:gd name="T2" fmla="*/ 176 w 178"/>
                  <a:gd name="T3" fmla="*/ 6 h 87"/>
                  <a:gd name="T4" fmla="*/ 178 w 178"/>
                  <a:gd name="T5" fmla="*/ 16 h 87"/>
                  <a:gd name="T6" fmla="*/ 176 w 178"/>
                  <a:gd name="T7" fmla="*/ 28 h 87"/>
                  <a:gd name="T8" fmla="*/ 171 w 178"/>
                  <a:gd name="T9" fmla="*/ 40 h 87"/>
                  <a:gd name="T10" fmla="*/ 165 w 178"/>
                  <a:gd name="T11" fmla="*/ 53 h 87"/>
                  <a:gd name="T12" fmla="*/ 156 w 178"/>
                  <a:gd name="T13" fmla="*/ 66 h 87"/>
                  <a:gd name="T14" fmla="*/ 147 w 178"/>
                  <a:gd name="T15" fmla="*/ 76 h 87"/>
                  <a:gd name="T16" fmla="*/ 136 w 178"/>
                  <a:gd name="T17" fmla="*/ 84 h 87"/>
                  <a:gd name="T18" fmla="*/ 126 w 178"/>
                  <a:gd name="T19" fmla="*/ 87 h 87"/>
                  <a:gd name="T20" fmla="*/ 0 w 178"/>
                  <a:gd name="T21" fmla="*/ 19 h 87"/>
                  <a:gd name="T22" fmla="*/ 170 w 178"/>
                  <a:gd name="T23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87">
                    <a:moveTo>
                      <a:pt x="170" y="0"/>
                    </a:moveTo>
                    <a:lnTo>
                      <a:pt x="176" y="6"/>
                    </a:lnTo>
                    <a:lnTo>
                      <a:pt x="178" y="16"/>
                    </a:lnTo>
                    <a:lnTo>
                      <a:pt x="176" y="28"/>
                    </a:lnTo>
                    <a:lnTo>
                      <a:pt x="171" y="40"/>
                    </a:lnTo>
                    <a:lnTo>
                      <a:pt x="165" y="53"/>
                    </a:lnTo>
                    <a:lnTo>
                      <a:pt x="156" y="66"/>
                    </a:lnTo>
                    <a:lnTo>
                      <a:pt x="147" y="76"/>
                    </a:lnTo>
                    <a:lnTo>
                      <a:pt x="136" y="84"/>
                    </a:lnTo>
                    <a:lnTo>
                      <a:pt x="126" y="87"/>
                    </a:lnTo>
                    <a:lnTo>
                      <a:pt x="0" y="19"/>
                    </a:lnTo>
                    <a:lnTo>
                      <a:pt x="1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9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6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Freeform 7">
                <a:extLst>
                  <a:ext uri="{FF2B5EF4-FFF2-40B4-BE49-F238E27FC236}">
                    <a16:creationId xmlns:a16="http://schemas.microsoft.com/office/drawing/2014/main" id="{8A9D8E20-0446-463E-8576-FF87F25D65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2038" y="3073401"/>
                <a:ext cx="68263" cy="47625"/>
              </a:xfrm>
              <a:custGeom>
                <a:avLst/>
                <a:gdLst>
                  <a:gd name="T0" fmla="*/ 163 w 214"/>
                  <a:gd name="T1" fmla="*/ 0 h 147"/>
                  <a:gd name="T2" fmla="*/ 174 w 214"/>
                  <a:gd name="T3" fmla="*/ 0 h 147"/>
                  <a:gd name="T4" fmla="*/ 184 w 214"/>
                  <a:gd name="T5" fmla="*/ 6 h 147"/>
                  <a:gd name="T6" fmla="*/ 193 w 214"/>
                  <a:gd name="T7" fmla="*/ 15 h 147"/>
                  <a:gd name="T8" fmla="*/ 200 w 214"/>
                  <a:gd name="T9" fmla="*/ 26 h 147"/>
                  <a:gd name="T10" fmla="*/ 207 w 214"/>
                  <a:gd name="T11" fmla="*/ 41 h 147"/>
                  <a:gd name="T12" fmla="*/ 211 w 214"/>
                  <a:gd name="T13" fmla="*/ 56 h 147"/>
                  <a:gd name="T14" fmla="*/ 214 w 214"/>
                  <a:gd name="T15" fmla="*/ 70 h 147"/>
                  <a:gd name="T16" fmla="*/ 212 w 214"/>
                  <a:gd name="T17" fmla="*/ 85 h 147"/>
                  <a:gd name="T18" fmla="*/ 209 w 214"/>
                  <a:gd name="T19" fmla="*/ 97 h 147"/>
                  <a:gd name="T20" fmla="*/ 202 w 214"/>
                  <a:gd name="T21" fmla="*/ 107 h 147"/>
                  <a:gd name="T22" fmla="*/ 0 w 214"/>
                  <a:gd name="T23" fmla="*/ 147 h 147"/>
                  <a:gd name="T24" fmla="*/ 163 w 214"/>
                  <a:gd name="T25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4" h="147">
                    <a:moveTo>
                      <a:pt x="163" y="0"/>
                    </a:moveTo>
                    <a:lnTo>
                      <a:pt x="174" y="0"/>
                    </a:lnTo>
                    <a:lnTo>
                      <a:pt x="184" y="6"/>
                    </a:lnTo>
                    <a:lnTo>
                      <a:pt x="193" y="15"/>
                    </a:lnTo>
                    <a:lnTo>
                      <a:pt x="200" y="26"/>
                    </a:lnTo>
                    <a:lnTo>
                      <a:pt x="207" y="41"/>
                    </a:lnTo>
                    <a:lnTo>
                      <a:pt x="211" y="56"/>
                    </a:lnTo>
                    <a:lnTo>
                      <a:pt x="214" y="70"/>
                    </a:lnTo>
                    <a:lnTo>
                      <a:pt x="212" y="85"/>
                    </a:lnTo>
                    <a:lnTo>
                      <a:pt x="209" y="97"/>
                    </a:lnTo>
                    <a:lnTo>
                      <a:pt x="202" y="107"/>
                    </a:lnTo>
                    <a:lnTo>
                      <a:pt x="0" y="147"/>
                    </a:lnTo>
                    <a:lnTo>
                      <a:pt x="1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9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6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Freeform 8">
                <a:extLst>
                  <a:ext uri="{FF2B5EF4-FFF2-40B4-BE49-F238E27FC236}">
                    <a16:creationId xmlns:a16="http://schemas.microsoft.com/office/drawing/2014/main" id="{7D5F7189-0228-4C59-9C22-F3B2CBD3D7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6801" y="3030538"/>
                <a:ext cx="55563" cy="82550"/>
              </a:xfrm>
              <a:custGeom>
                <a:avLst/>
                <a:gdLst>
                  <a:gd name="T0" fmla="*/ 66 w 173"/>
                  <a:gd name="T1" fmla="*/ 0 h 258"/>
                  <a:gd name="T2" fmla="*/ 85 w 173"/>
                  <a:gd name="T3" fmla="*/ 3 h 258"/>
                  <a:gd name="T4" fmla="*/ 104 w 173"/>
                  <a:gd name="T5" fmla="*/ 8 h 258"/>
                  <a:gd name="T6" fmla="*/ 121 w 173"/>
                  <a:gd name="T7" fmla="*/ 15 h 258"/>
                  <a:gd name="T8" fmla="*/ 139 w 173"/>
                  <a:gd name="T9" fmla="*/ 24 h 258"/>
                  <a:gd name="T10" fmla="*/ 153 w 173"/>
                  <a:gd name="T11" fmla="*/ 35 h 258"/>
                  <a:gd name="T12" fmla="*/ 165 w 173"/>
                  <a:gd name="T13" fmla="*/ 46 h 258"/>
                  <a:gd name="T14" fmla="*/ 171 w 173"/>
                  <a:gd name="T15" fmla="*/ 58 h 258"/>
                  <a:gd name="T16" fmla="*/ 173 w 173"/>
                  <a:gd name="T17" fmla="*/ 70 h 258"/>
                  <a:gd name="T18" fmla="*/ 0 w 173"/>
                  <a:gd name="T19" fmla="*/ 258 h 258"/>
                  <a:gd name="T20" fmla="*/ 25 w 173"/>
                  <a:gd name="T21" fmla="*/ 11 h 258"/>
                  <a:gd name="T22" fmla="*/ 36 w 173"/>
                  <a:gd name="T23" fmla="*/ 4 h 258"/>
                  <a:gd name="T24" fmla="*/ 49 w 173"/>
                  <a:gd name="T25" fmla="*/ 1 h 258"/>
                  <a:gd name="T26" fmla="*/ 66 w 173"/>
                  <a:gd name="T27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3" h="258">
                    <a:moveTo>
                      <a:pt x="66" y="0"/>
                    </a:moveTo>
                    <a:lnTo>
                      <a:pt x="85" y="3"/>
                    </a:lnTo>
                    <a:lnTo>
                      <a:pt x="104" y="8"/>
                    </a:lnTo>
                    <a:lnTo>
                      <a:pt x="121" y="15"/>
                    </a:lnTo>
                    <a:lnTo>
                      <a:pt x="139" y="24"/>
                    </a:lnTo>
                    <a:lnTo>
                      <a:pt x="153" y="35"/>
                    </a:lnTo>
                    <a:lnTo>
                      <a:pt x="165" y="46"/>
                    </a:lnTo>
                    <a:lnTo>
                      <a:pt x="171" y="58"/>
                    </a:lnTo>
                    <a:lnTo>
                      <a:pt x="173" y="70"/>
                    </a:lnTo>
                    <a:lnTo>
                      <a:pt x="0" y="258"/>
                    </a:lnTo>
                    <a:lnTo>
                      <a:pt x="25" y="11"/>
                    </a:lnTo>
                    <a:lnTo>
                      <a:pt x="36" y="4"/>
                    </a:lnTo>
                    <a:lnTo>
                      <a:pt x="49" y="1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9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6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Freeform 9">
                <a:extLst>
                  <a:ext uri="{FF2B5EF4-FFF2-40B4-BE49-F238E27FC236}">
                    <a16:creationId xmlns:a16="http://schemas.microsoft.com/office/drawing/2014/main" id="{780B0DA0-EF9D-48E2-8B1F-31A3C1A1BA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5363" y="3005138"/>
                <a:ext cx="69850" cy="96838"/>
              </a:xfrm>
              <a:custGeom>
                <a:avLst/>
                <a:gdLst>
                  <a:gd name="T0" fmla="*/ 170 w 219"/>
                  <a:gd name="T1" fmla="*/ 0 h 305"/>
                  <a:gd name="T2" fmla="*/ 189 w 219"/>
                  <a:gd name="T3" fmla="*/ 2 h 305"/>
                  <a:gd name="T4" fmla="*/ 204 w 219"/>
                  <a:gd name="T5" fmla="*/ 6 h 305"/>
                  <a:gd name="T6" fmla="*/ 216 w 219"/>
                  <a:gd name="T7" fmla="*/ 14 h 305"/>
                  <a:gd name="T8" fmla="*/ 219 w 219"/>
                  <a:gd name="T9" fmla="*/ 305 h 305"/>
                  <a:gd name="T10" fmla="*/ 0 w 219"/>
                  <a:gd name="T11" fmla="*/ 80 h 305"/>
                  <a:gd name="T12" fmla="*/ 3 w 219"/>
                  <a:gd name="T13" fmla="*/ 68 h 305"/>
                  <a:gd name="T14" fmla="*/ 11 w 219"/>
                  <a:gd name="T15" fmla="*/ 55 h 305"/>
                  <a:gd name="T16" fmla="*/ 24 w 219"/>
                  <a:gd name="T17" fmla="*/ 44 h 305"/>
                  <a:gd name="T18" fmla="*/ 41 w 219"/>
                  <a:gd name="T19" fmla="*/ 33 h 305"/>
                  <a:gd name="T20" fmla="*/ 61 w 219"/>
                  <a:gd name="T21" fmla="*/ 25 h 305"/>
                  <a:gd name="T22" fmla="*/ 82 w 219"/>
                  <a:gd name="T23" fmla="*/ 16 h 305"/>
                  <a:gd name="T24" fmla="*/ 104 w 219"/>
                  <a:gd name="T25" fmla="*/ 9 h 305"/>
                  <a:gd name="T26" fmla="*/ 127 w 219"/>
                  <a:gd name="T27" fmla="*/ 4 h 305"/>
                  <a:gd name="T28" fmla="*/ 149 w 219"/>
                  <a:gd name="T29" fmla="*/ 0 h 305"/>
                  <a:gd name="T30" fmla="*/ 170 w 219"/>
                  <a:gd name="T31" fmla="*/ 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9" h="305">
                    <a:moveTo>
                      <a:pt x="170" y="0"/>
                    </a:moveTo>
                    <a:lnTo>
                      <a:pt x="189" y="2"/>
                    </a:lnTo>
                    <a:lnTo>
                      <a:pt x="204" y="6"/>
                    </a:lnTo>
                    <a:lnTo>
                      <a:pt x="216" y="14"/>
                    </a:lnTo>
                    <a:lnTo>
                      <a:pt x="219" y="305"/>
                    </a:lnTo>
                    <a:lnTo>
                      <a:pt x="0" y="80"/>
                    </a:lnTo>
                    <a:lnTo>
                      <a:pt x="3" y="68"/>
                    </a:lnTo>
                    <a:lnTo>
                      <a:pt x="11" y="55"/>
                    </a:lnTo>
                    <a:lnTo>
                      <a:pt x="24" y="44"/>
                    </a:lnTo>
                    <a:lnTo>
                      <a:pt x="41" y="33"/>
                    </a:lnTo>
                    <a:lnTo>
                      <a:pt x="61" y="25"/>
                    </a:lnTo>
                    <a:lnTo>
                      <a:pt x="82" y="16"/>
                    </a:lnTo>
                    <a:lnTo>
                      <a:pt x="104" y="9"/>
                    </a:lnTo>
                    <a:lnTo>
                      <a:pt x="127" y="4"/>
                    </a:lnTo>
                    <a:lnTo>
                      <a:pt x="149" y="0"/>
                    </a:lnTo>
                    <a:lnTo>
                      <a:pt x="1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9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6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Freeform 10">
                <a:extLst>
                  <a:ext uri="{FF2B5EF4-FFF2-40B4-BE49-F238E27FC236}">
                    <a16:creationId xmlns:a16="http://schemas.microsoft.com/office/drawing/2014/main" id="{4F546CEC-8A28-4793-B66D-67F58E999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3288" y="3019426"/>
                <a:ext cx="149225" cy="76200"/>
              </a:xfrm>
              <a:custGeom>
                <a:avLst/>
                <a:gdLst>
                  <a:gd name="T0" fmla="*/ 175 w 468"/>
                  <a:gd name="T1" fmla="*/ 0 h 239"/>
                  <a:gd name="T2" fmla="*/ 468 w 468"/>
                  <a:gd name="T3" fmla="*/ 239 h 239"/>
                  <a:gd name="T4" fmla="*/ 11 w 468"/>
                  <a:gd name="T5" fmla="*/ 220 h 239"/>
                  <a:gd name="T6" fmla="*/ 3 w 468"/>
                  <a:gd name="T7" fmla="*/ 209 h 239"/>
                  <a:gd name="T8" fmla="*/ 0 w 468"/>
                  <a:gd name="T9" fmla="*/ 196 h 239"/>
                  <a:gd name="T10" fmla="*/ 1 w 468"/>
                  <a:gd name="T11" fmla="*/ 181 h 239"/>
                  <a:gd name="T12" fmla="*/ 5 w 468"/>
                  <a:gd name="T13" fmla="*/ 163 h 239"/>
                  <a:gd name="T14" fmla="*/ 12 w 468"/>
                  <a:gd name="T15" fmla="*/ 143 h 239"/>
                  <a:gd name="T16" fmla="*/ 23 w 468"/>
                  <a:gd name="T17" fmla="*/ 124 h 239"/>
                  <a:gd name="T18" fmla="*/ 36 w 468"/>
                  <a:gd name="T19" fmla="*/ 103 h 239"/>
                  <a:gd name="T20" fmla="*/ 50 w 468"/>
                  <a:gd name="T21" fmla="*/ 83 h 239"/>
                  <a:gd name="T22" fmla="*/ 67 w 468"/>
                  <a:gd name="T23" fmla="*/ 64 h 239"/>
                  <a:gd name="T24" fmla="*/ 85 w 468"/>
                  <a:gd name="T25" fmla="*/ 47 h 239"/>
                  <a:gd name="T26" fmla="*/ 103 w 468"/>
                  <a:gd name="T27" fmla="*/ 30 h 239"/>
                  <a:gd name="T28" fmla="*/ 121 w 468"/>
                  <a:gd name="T29" fmla="*/ 18 h 239"/>
                  <a:gd name="T30" fmla="*/ 140 w 468"/>
                  <a:gd name="T31" fmla="*/ 8 h 239"/>
                  <a:gd name="T32" fmla="*/ 158 w 468"/>
                  <a:gd name="T33" fmla="*/ 1 h 239"/>
                  <a:gd name="T34" fmla="*/ 175 w 468"/>
                  <a:gd name="T35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8" h="239">
                    <a:moveTo>
                      <a:pt x="175" y="0"/>
                    </a:moveTo>
                    <a:lnTo>
                      <a:pt x="468" y="239"/>
                    </a:lnTo>
                    <a:lnTo>
                      <a:pt x="11" y="220"/>
                    </a:lnTo>
                    <a:lnTo>
                      <a:pt x="3" y="209"/>
                    </a:lnTo>
                    <a:lnTo>
                      <a:pt x="0" y="196"/>
                    </a:lnTo>
                    <a:lnTo>
                      <a:pt x="1" y="181"/>
                    </a:lnTo>
                    <a:lnTo>
                      <a:pt x="5" y="163"/>
                    </a:lnTo>
                    <a:lnTo>
                      <a:pt x="12" y="143"/>
                    </a:lnTo>
                    <a:lnTo>
                      <a:pt x="23" y="124"/>
                    </a:lnTo>
                    <a:lnTo>
                      <a:pt x="36" y="103"/>
                    </a:lnTo>
                    <a:lnTo>
                      <a:pt x="50" y="83"/>
                    </a:lnTo>
                    <a:lnTo>
                      <a:pt x="67" y="64"/>
                    </a:lnTo>
                    <a:lnTo>
                      <a:pt x="85" y="47"/>
                    </a:lnTo>
                    <a:lnTo>
                      <a:pt x="103" y="30"/>
                    </a:lnTo>
                    <a:lnTo>
                      <a:pt x="121" y="18"/>
                    </a:lnTo>
                    <a:lnTo>
                      <a:pt x="140" y="8"/>
                    </a:lnTo>
                    <a:lnTo>
                      <a:pt x="158" y="1"/>
                    </a:lnTo>
                    <a:lnTo>
                      <a:pt x="1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9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6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Freeform 11">
                <a:extLst>
                  <a:ext uri="{FF2B5EF4-FFF2-40B4-BE49-F238E27FC236}">
                    <a16:creationId xmlns:a16="http://schemas.microsoft.com/office/drawing/2014/main" id="{A514A9FE-B2A5-42C3-BDEA-19174B87DD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1376" y="3098801"/>
                <a:ext cx="190500" cy="106363"/>
              </a:xfrm>
              <a:custGeom>
                <a:avLst/>
                <a:gdLst>
                  <a:gd name="T0" fmla="*/ 598 w 598"/>
                  <a:gd name="T1" fmla="*/ 0 h 336"/>
                  <a:gd name="T2" fmla="*/ 95 w 598"/>
                  <a:gd name="T3" fmla="*/ 336 h 336"/>
                  <a:gd name="T4" fmla="*/ 77 w 598"/>
                  <a:gd name="T5" fmla="*/ 333 h 336"/>
                  <a:gd name="T6" fmla="*/ 59 w 598"/>
                  <a:gd name="T7" fmla="*/ 325 h 336"/>
                  <a:gd name="T8" fmla="*/ 45 w 598"/>
                  <a:gd name="T9" fmla="*/ 311 h 336"/>
                  <a:gd name="T10" fmla="*/ 32 w 598"/>
                  <a:gd name="T11" fmla="*/ 293 h 336"/>
                  <a:gd name="T12" fmla="*/ 21 w 598"/>
                  <a:gd name="T13" fmla="*/ 271 h 336"/>
                  <a:gd name="T14" fmla="*/ 12 w 598"/>
                  <a:gd name="T15" fmla="*/ 247 h 336"/>
                  <a:gd name="T16" fmla="*/ 5 w 598"/>
                  <a:gd name="T17" fmla="*/ 219 h 336"/>
                  <a:gd name="T18" fmla="*/ 1 w 598"/>
                  <a:gd name="T19" fmla="*/ 192 h 336"/>
                  <a:gd name="T20" fmla="*/ 0 w 598"/>
                  <a:gd name="T21" fmla="*/ 163 h 336"/>
                  <a:gd name="T22" fmla="*/ 0 w 598"/>
                  <a:gd name="T23" fmla="*/ 134 h 336"/>
                  <a:gd name="T24" fmla="*/ 4 w 598"/>
                  <a:gd name="T25" fmla="*/ 107 h 336"/>
                  <a:gd name="T26" fmla="*/ 11 w 598"/>
                  <a:gd name="T27" fmla="*/ 83 h 336"/>
                  <a:gd name="T28" fmla="*/ 21 w 598"/>
                  <a:gd name="T29" fmla="*/ 60 h 336"/>
                  <a:gd name="T30" fmla="*/ 34 w 598"/>
                  <a:gd name="T31" fmla="*/ 41 h 336"/>
                  <a:gd name="T32" fmla="*/ 49 w 598"/>
                  <a:gd name="T33" fmla="*/ 27 h 336"/>
                  <a:gd name="T34" fmla="*/ 598 w 598"/>
                  <a:gd name="T35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8" h="336">
                    <a:moveTo>
                      <a:pt x="598" y="0"/>
                    </a:moveTo>
                    <a:lnTo>
                      <a:pt x="95" y="336"/>
                    </a:lnTo>
                    <a:lnTo>
                      <a:pt x="77" y="333"/>
                    </a:lnTo>
                    <a:lnTo>
                      <a:pt x="59" y="325"/>
                    </a:lnTo>
                    <a:lnTo>
                      <a:pt x="45" y="311"/>
                    </a:lnTo>
                    <a:lnTo>
                      <a:pt x="32" y="293"/>
                    </a:lnTo>
                    <a:lnTo>
                      <a:pt x="21" y="271"/>
                    </a:lnTo>
                    <a:lnTo>
                      <a:pt x="12" y="247"/>
                    </a:lnTo>
                    <a:lnTo>
                      <a:pt x="5" y="219"/>
                    </a:lnTo>
                    <a:lnTo>
                      <a:pt x="1" y="192"/>
                    </a:lnTo>
                    <a:lnTo>
                      <a:pt x="0" y="163"/>
                    </a:lnTo>
                    <a:lnTo>
                      <a:pt x="0" y="134"/>
                    </a:lnTo>
                    <a:lnTo>
                      <a:pt x="4" y="107"/>
                    </a:lnTo>
                    <a:lnTo>
                      <a:pt x="11" y="83"/>
                    </a:lnTo>
                    <a:lnTo>
                      <a:pt x="21" y="60"/>
                    </a:lnTo>
                    <a:lnTo>
                      <a:pt x="34" y="41"/>
                    </a:lnTo>
                    <a:lnTo>
                      <a:pt x="49" y="27"/>
                    </a:lnTo>
                    <a:lnTo>
                      <a:pt x="5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9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6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Freeform 12">
                <a:extLst>
                  <a:ext uri="{FF2B5EF4-FFF2-40B4-BE49-F238E27FC236}">
                    <a16:creationId xmlns:a16="http://schemas.microsoft.com/office/drawing/2014/main" id="{9017A093-03FF-4598-A750-99772C93B2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6613" y="3117851"/>
                <a:ext cx="176213" cy="217488"/>
              </a:xfrm>
              <a:custGeom>
                <a:avLst/>
                <a:gdLst>
                  <a:gd name="T0" fmla="*/ 557 w 557"/>
                  <a:gd name="T1" fmla="*/ 0 h 684"/>
                  <a:gd name="T2" fmla="*/ 359 w 557"/>
                  <a:gd name="T3" fmla="*/ 665 h 684"/>
                  <a:gd name="T4" fmla="*/ 341 w 557"/>
                  <a:gd name="T5" fmla="*/ 676 h 684"/>
                  <a:gd name="T6" fmla="*/ 319 w 557"/>
                  <a:gd name="T7" fmla="*/ 683 h 684"/>
                  <a:gd name="T8" fmla="*/ 296 w 557"/>
                  <a:gd name="T9" fmla="*/ 684 h 684"/>
                  <a:gd name="T10" fmla="*/ 270 w 557"/>
                  <a:gd name="T11" fmla="*/ 683 h 684"/>
                  <a:gd name="T12" fmla="*/ 242 w 557"/>
                  <a:gd name="T13" fmla="*/ 677 h 684"/>
                  <a:gd name="T14" fmla="*/ 215 w 557"/>
                  <a:gd name="T15" fmla="*/ 670 h 684"/>
                  <a:gd name="T16" fmla="*/ 186 w 557"/>
                  <a:gd name="T17" fmla="*/ 657 h 684"/>
                  <a:gd name="T18" fmla="*/ 158 w 557"/>
                  <a:gd name="T19" fmla="*/ 644 h 684"/>
                  <a:gd name="T20" fmla="*/ 131 w 557"/>
                  <a:gd name="T21" fmla="*/ 629 h 684"/>
                  <a:gd name="T22" fmla="*/ 104 w 557"/>
                  <a:gd name="T23" fmla="*/ 610 h 684"/>
                  <a:gd name="T24" fmla="*/ 80 w 557"/>
                  <a:gd name="T25" fmla="*/ 591 h 684"/>
                  <a:gd name="T26" fmla="*/ 57 w 557"/>
                  <a:gd name="T27" fmla="*/ 572 h 684"/>
                  <a:gd name="T28" fmla="*/ 39 w 557"/>
                  <a:gd name="T29" fmla="*/ 550 h 684"/>
                  <a:gd name="T30" fmla="*/ 22 w 557"/>
                  <a:gd name="T31" fmla="*/ 529 h 684"/>
                  <a:gd name="T32" fmla="*/ 10 w 557"/>
                  <a:gd name="T33" fmla="*/ 507 h 684"/>
                  <a:gd name="T34" fmla="*/ 2 w 557"/>
                  <a:gd name="T35" fmla="*/ 485 h 684"/>
                  <a:gd name="T36" fmla="*/ 0 w 557"/>
                  <a:gd name="T37" fmla="*/ 464 h 684"/>
                  <a:gd name="T38" fmla="*/ 3 w 557"/>
                  <a:gd name="T39" fmla="*/ 444 h 684"/>
                  <a:gd name="T40" fmla="*/ 557 w 557"/>
                  <a:gd name="T41" fmla="*/ 0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57" h="684">
                    <a:moveTo>
                      <a:pt x="557" y="0"/>
                    </a:moveTo>
                    <a:lnTo>
                      <a:pt x="359" y="665"/>
                    </a:lnTo>
                    <a:lnTo>
                      <a:pt x="341" y="676"/>
                    </a:lnTo>
                    <a:lnTo>
                      <a:pt x="319" y="683"/>
                    </a:lnTo>
                    <a:lnTo>
                      <a:pt x="296" y="684"/>
                    </a:lnTo>
                    <a:lnTo>
                      <a:pt x="270" y="683"/>
                    </a:lnTo>
                    <a:lnTo>
                      <a:pt x="242" y="677"/>
                    </a:lnTo>
                    <a:lnTo>
                      <a:pt x="215" y="670"/>
                    </a:lnTo>
                    <a:lnTo>
                      <a:pt x="186" y="657"/>
                    </a:lnTo>
                    <a:lnTo>
                      <a:pt x="158" y="644"/>
                    </a:lnTo>
                    <a:lnTo>
                      <a:pt x="131" y="629"/>
                    </a:lnTo>
                    <a:lnTo>
                      <a:pt x="104" y="610"/>
                    </a:lnTo>
                    <a:lnTo>
                      <a:pt x="80" y="591"/>
                    </a:lnTo>
                    <a:lnTo>
                      <a:pt x="57" y="572"/>
                    </a:lnTo>
                    <a:lnTo>
                      <a:pt x="39" y="550"/>
                    </a:lnTo>
                    <a:lnTo>
                      <a:pt x="22" y="529"/>
                    </a:lnTo>
                    <a:lnTo>
                      <a:pt x="10" y="507"/>
                    </a:lnTo>
                    <a:lnTo>
                      <a:pt x="2" y="485"/>
                    </a:lnTo>
                    <a:lnTo>
                      <a:pt x="0" y="464"/>
                    </a:lnTo>
                    <a:lnTo>
                      <a:pt x="3" y="444"/>
                    </a:lnTo>
                    <a:lnTo>
                      <a:pt x="5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9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6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Freeform 13">
                <a:extLst>
                  <a:ext uri="{FF2B5EF4-FFF2-40B4-BE49-F238E27FC236}">
                    <a16:creationId xmlns:a16="http://schemas.microsoft.com/office/drawing/2014/main" id="{3B12BBF2-377F-4723-BD77-119EE6E20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6788" y="3148013"/>
                <a:ext cx="190500" cy="273050"/>
              </a:xfrm>
              <a:custGeom>
                <a:avLst/>
                <a:gdLst>
                  <a:gd name="T0" fmla="*/ 145 w 598"/>
                  <a:gd name="T1" fmla="*/ 0 h 859"/>
                  <a:gd name="T2" fmla="*/ 598 w 598"/>
                  <a:gd name="T3" fmla="*/ 706 h 859"/>
                  <a:gd name="T4" fmla="*/ 591 w 598"/>
                  <a:gd name="T5" fmla="*/ 726 h 859"/>
                  <a:gd name="T6" fmla="*/ 578 w 598"/>
                  <a:gd name="T7" fmla="*/ 745 h 859"/>
                  <a:gd name="T8" fmla="*/ 560 w 598"/>
                  <a:gd name="T9" fmla="*/ 763 h 859"/>
                  <a:gd name="T10" fmla="*/ 538 w 598"/>
                  <a:gd name="T11" fmla="*/ 779 h 859"/>
                  <a:gd name="T12" fmla="*/ 511 w 598"/>
                  <a:gd name="T13" fmla="*/ 794 h 859"/>
                  <a:gd name="T14" fmla="*/ 482 w 598"/>
                  <a:gd name="T15" fmla="*/ 808 h 859"/>
                  <a:gd name="T16" fmla="*/ 449 w 598"/>
                  <a:gd name="T17" fmla="*/ 820 h 859"/>
                  <a:gd name="T18" fmla="*/ 414 w 598"/>
                  <a:gd name="T19" fmla="*/ 831 h 859"/>
                  <a:gd name="T20" fmla="*/ 376 w 598"/>
                  <a:gd name="T21" fmla="*/ 841 h 859"/>
                  <a:gd name="T22" fmla="*/ 339 w 598"/>
                  <a:gd name="T23" fmla="*/ 848 h 859"/>
                  <a:gd name="T24" fmla="*/ 300 w 598"/>
                  <a:gd name="T25" fmla="*/ 854 h 859"/>
                  <a:gd name="T26" fmla="*/ 261 w 598"/>
                  <a:gd name="T27" fmla="*/ 858 h 859"/>
                  <a:gd name="T28" fmla="*/ 222 w 598"/>
                  <a:gd name="T29" fmla="*/ 859 h 859"/>
                  <a:gd name="T30" fmla="*/ 185 w 598"/>
                  <a:gd name="T31" fmla="*/ 859 h 859"/>
                  <a:gd name="T32" fmla="*/ 149 w 598"/>
                  <a:gd name="T33" fmla="*/ 858 h 859"/>
                  <a:gd name="T34" fmla="*/ 115 w 598"/>
                  <a:gd name="T35" fmla="*/ 854 h 859"/>
                  <a:gd name="T36" fmla="*/ 85 w 598"/>
                  <a:gd name="T37" fmla="*/ 847 h 859"/>
                  <a:gd name="T38" fmla="*/ 57 w 598"/>
                  <a:gd name="T39" fmla="*/ 837 h 859"/>
                  <a:gd name="T40" fmla="*/ 33 w 598"/>
                  <a:gd name="T41" fmla="*/ 826 h 859"/>
                  <a:gd name="T42" fmla="*/ 14 w 598"/>
                  <a:gd name="T43" fmla="*/ 812 h 859"/>
                  <a:gd name="T44" fmla="*/ 0 w 598"/>
                  <a:gd name="T45" fmla="*/ 796 h 859"/>
                  <a:gd name="T46" fmla="*/ 145 w 598"/>
                  <a:gd name="T47" fmla="*/ 0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98" h="859">
                    <a:moveTo>
                      <a:pt x="145" y="0"/>
                    </a:moveTo>
                    <a:lnTo>
                      <a:pt x="598" y="706"/>
                    </a:lnTo>
                    <a:lnTo>
                      <a:pt x="591" y="726"/>
                    </a:lnTo>
                    <a:lnTo>
                      <a:pt x="578" y="745"/>
                    </a:lnTo>
                    <a:lnTo>
                      <a:pt x="560" y="763"/>
                    </a:lnTo>
                    <a:lnTo>
                      <a:pt x="538" y="779"/>
                    </a:lnTo>
                    <a:lnTo>
                      <a:pt x="511" y="794"/>
                    </a:lnTo>
                    <a:lnTo>
                      <a:pt x="482" y="808"/>
                    </a:lnTo>
                    <a:lnTo>
                      <a:pt x="449" y="820"/>
                    </a:lnTo>
                    <a:lnTo>
                      <a:pt x="414" y="831"/>
                    </a:lnTo>
                    <a:lnTo>
                      <a:pt x="376" y="841"/>
                    </a:lnTo>
                    <a:lnTo>
                      <a:pt x="339" y="848"/>
                    </a:lnTo>
                    <a:lnTo>
                      <a:pt x="300" y="854"/>
                    </a:lnTo>
                    <a:lnTo>
                      <a:pt x="261" y="858"/>
                    </a:lnTo>
                    <a:lnTo>
                      <a:pt x="222" y="859"/>
                    </a:lnTo>
                    <a:lnTo>
                      <a:pt x="185" y="859"/>
                    </a:lnTo>
                    <a:lnTo>
                      <a:pt x="149" y="858"/>
                    </a:lnTo>
                    <a:lnTo>
                      <a:pt x="115" y="854"/>
                    </a:lnTo>
                    <a:lnTo>
                      <a:pt x="85" y="847"/>
                    </a:lnTo>
                    <a:lnTo>
                      <a:pt x="57" y="837"/>
                    </a:lnTo>
                    <a:lnTo>
                      <a:pt x="33" y="826"/>
                    </a:lnTo>
                    <a:lnTo>
                      <a:pt x="14" y="812"/>
                    </a:lnTo>
                    <a:lnTo>
                      <a:pt x="0" y="796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9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6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Freeform 14">
                <a:extLst>
                  <a:ext uri="{FF2B5EF4-FFF2-40B4-BE49-F238E27FC236}">
                    <a16:creationId xmlns:a16="http://schemas.microsoft.com/office/drawing/2014/main" id="{7220D4A1-1660-48DB-BF81-4A458E3205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2988" y="3173413"/>
                <a:ext cx="381000" cy="246063"/>
              </a:xfrm>
              <a:custGeom>
                <a:avLst/>
                <a:gdLst>
                  <a:gd name="T0" fmla="*/ 0 w 1200"/>
                  <a:gd name="T1" fmla="*/ 0 h 776"/>
                  <a:gd name="T2" fmla="*/ 1183 w 1200"/>
                  <a:gd name="T3" fmla="*/ 239 h 776"/>
                  <a:gd name="T4" fmla="*/ 1194 w 1200"/>
                  <a:gd name="T5" fmla="*/ 257 h 776"/>
                  <a:gd name="T6" fmla="*/ 1199 w 1200"/>
                  <a:gd name="T7" fmla="*/ 278 h 776"/>
                  <a:gd name="T8" fmla="*/ 1200 w 1200"/>
                  <a:gd name="T9" fmla="*/ 301 h 776"/>
                  <a:gd name="T10" fmla="*/ 1197 w 1200"/>
                  <a:gd name="T11" fmla="*/ 325 h 776"/>
                  <a:gd name="T12" fmla="*/ 1189 w 1200"/>
                  <a:gd name="T13" fmla="*/ 351 h 776"/>
                  <a:gd name="T14" fmla="*/ 1178 w 1200"/>
                  <a:gd name="T15" fmla="*/ 380 h 776"/>
                  <a:gd name="T16" fmla="*/ 1164 w 1200"/>
                  <a:gd name="T17" fmla="*/ 409 h 776"/>
                  <a:gd name="T18" fmla="*/ 1145 w 1200"/>
                  <a:gd name="T19" fmla="*/ 438 h 776"/>
                  <a:gd name="T20" fmla="*/ 1124 w 1200"/>
                  <a:gd name="T21" fmla="*/ 469 h 776"/>
                  <a:gd name="T22" fmla="*/ 1101 w 1200"/>
                  <a:gd name="T23" fmla="*/ 499 h 776"/>
                  <a:gd name="T24" fmla="*/ 1074 w 1200"/>
                  <a:gd name="T25" fmla="*/ 530 h 776"/>
                  <a:gd name="T26" fmla="*/ 1046 w 1200"/>
                  <a:gd name="T27" fmla="*/ 559 h 776"/>
                  <a:gd name="T28" fmla="*/ 1017 w 1200"/>
                  <a:gd name="T29" fmla="*/ 589 h 776"/>
                  <a:gd name="T30" fmla="*/ 986 w 1200"/>
                  <a:gd name="T31" fmla="*/ 616 h 776"/>
                  <a:gd name="T32" fmla="*/ 953 w 1200"/>
                  <a:gd name="T33" fmla="*/ 644 h 776"/>
                  <a:gd name="T34" fmla="*/ 920 w 1200"/>
                  <a:gd name="T35" fmla="*/ 669 h 776"/>
                  <a:gd name="T36" fmla="*/ 887 w 1200"/>
                  <a:gd name="T37" fmla="*/ 692 h 776"/>
                  <a:gd name="T38" fmla="*/ 854 w 1200"/>
                  <a:gd name="T39" fmla="*/ 713 h 776"/>
                  <a:gd name="T40" fmla="*/ 819 w 1200"/>
                  <a:gd name="T41" fmla="*/ 732 h 776"/>
                  <a:gd name="T42" fmla="*/ 786 w 1200"/>
                  <a:gd name="T43" fmla="*/ 747 h 776"/>
                  <a:gd name="T44" fmla="*/ 754 w 1200"/>
                  <a:gd name="T45" fmla="*/ 761 h 776"/>
                  <a:gd name="T46" fmla="*/ 723 w 1200"/>
                  <a:gd name="T47" fmla="*/ 769 h 776"/>
                  <a:gd name="T48" fmla="*/ 693 w 1200"/>
                  <a:gd name="T49" fmla="*/ 775 h 776"/>
                  <a:gd name="T50" fmla="*/ 664 w 1200"/>
                  <a:gd name="T51" fmla="*/ 776 h 776"/>
                  <a:gd name="T52" fmla="*/ 639 w 1200"/>
                  <a:gd name="T53" fmla="*/ 774 h 776"/>
                  <a:gd name="T54" fmla="*/ 0 w 1200"/>
                  <a:gd name="T55" fmla="*/ 0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00" h="776">
                    <a:moveTo>
                      <a:pt x="0" y="0"/>
                    </a:moveTo>
                    <a:lnTo>
                      <a:pt x="1183" y="239"/>
                    </a:lnTo>
                    <a:lnTo>
                      <a:pt x="1194" y="257"/>
                    </a:lnTo>
                    <a:lnTo>
                      <a:pt x="1199" y="278"/>
                    </a:lnTo>
                    <a:lnTo>
                      <a:pt x="1200" y="301"/>
                    </a:lnTo>
                    <a:lnTo>
                      <a:pt x="1197" y="325"/>
                    </a:lnTo>
                    <a:lnTo>
                      <a:pt x="1189" y="351"/>
                    </a:lnTo>
                    <a:lnTo>
                      <a:pt x="1178" y="380"/>
                    </a:lnTo>
                    <a:lnTo>
                      <a:pt x="1164" y="409"/>
                    </a:lnTo>
                    <a:lnTo>
                      <a:pt x="1145" y="438"/>
                    </a:lnTo>
                    <a:lnTo>
                      <a:pt x="1124" y="469"/>
                    </a:lnTo>
                    <a:lnTo>
                      <a:pt x="1101" y="499"/>
                    </a:lnTo>
                    <a:lnTo>
                      <a:pt x="1074" y="530"/>
                    </a:lnTo>
                    <a:lnTo>
                      <a:pt x="1046" y="559"/>
                    </a:lnTo>
                    <a:lnTo>
                      <a:pt x="1017" y="589"/>
                    </a:lnTo>
                    <a:lnTo>
                      <a:pt x="986" y="616"/>
                    </a:lnTo>
                    <a:lnTo>
                      <a:pt x="953" y="644"/>
                    </a:lnTo>
                    <a:lnTo>
                      <a:pt x="920" y="669"/>
                    </a:lnTo>
                    <a:lnTo>
                      <a:pt x="887" y="692"/>
                    </a:lnTo>
                    <a:lnTo>
                      <a:pt x="854" y="713"/>
                    </a:lnTo>
                    <a:lnTo>
                      <a:pt x="819" y="732"/>
                    </a:lnTo>
                    <a:lnTo>
                      <a:pt x="786" y="747"/>
                    </a:lnTo>
                    <a:lnTo>
                      <a:pt x="754" y="761"/>
                    </a:lnTo>
                    <a:lnTo>
                      <a:pt x="723" y="769"/>
                    </a:lnTo>
                    <a:lnTo>
                      <a:pt x="693" y="775"/>
                    </a:lnTo>
                    <a:lnTo>
                      <a:pt x="664" y="776"/>
                    </a:lnTo>
                    <a:lnTo>
                      <a:pt x="639" y="7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9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6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Freeform 15">
                <a:extLst>
                  <a:ext uri="{FF2B5EF4-FFF2-40B4-BE49-F238E27FC236}">
                    <a16:creationId xmlns:a16="http://schemas.microsoft.com/office/drawing/2014/main" id="{DAA69618-0946-4F71-83D9-6BD265993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8551" y="2944813"/>
                <a:ext cx="528638" cy="274638"/>
              </a:xfrm>
              <a:custGeom>
                <a:avLst/>
                <a:gdLst>
                  <a:gd name="T0" fmla="*/ 1491 w 1666"/>
                  <a:gd name="T1" fmla="*/ 0 h 863"/>
                  <a:gd name="T2" fmla="*/ 1519 w 1666"/>
                  <a:gd name="T3" fmla="*/ 6 h 863"/>
                  <a:gd name="T4" fmla="*/ 1545 w 1666"/>
                  <a:gd name="T5" fmla="*/ 18 h 863"/>
                  <a:gd name="T6" fmla="*/ 1568 w 1666"/>
                  <a:gd name="T7" fmla="*/ 34 h 863"/>
                  <a:gd name="T8" fmla="*/ 1588 w 1666"/>
                  <a:gd name="T9" fmla="*/ 56 h 863"/>
                  <a:gd name="T10" fmla="*/ 1607 w 1666"/>
                  <a:gd name="T11" fmla="*/ 83 h 863"/>
                  <a:gd name="T12" fmla="*/ 1623 w 1666"/>
                  <a:gd name="T13" fmla="*/ 112 h 863"/>
                  <a:gd name="T14" fmla="*/ 1636 w 1666"/>
                  <a:gd name="T15" fmla="*/ 145 h 863"/>
                  <a:gd name="T16" fmla="*/ 1647 w 1666"/>
                  <a:gd name="T17" fmla="*/ 182 h 863"/>
                  <a:gd name="T18" fmla="*/ 1655 w 1666"/>
                  <a:gd name="T19" fmla="*/ 221 h 863"/>
                  <a:gd name="T20" fmla="*/ 1660 w 1666"/>
                  <a:gd name="T21" fmla="*/ 262 h 863"/>
                  <a:gd name="T22" fmla="*/ 1665 w 1666"/>
                  <a:gd name="T23" fmla="*/ 305 h 863"/>
                  <a:gd name="T24" fmla="*/ 1666 w 1666"/>
                  <a:gd name="T25" fmla="*/ 349 h 863"/>
                  <a:gd name="T26" fmla="*/ 1665 w 1666"/>
                  <a:gd name="T27" fmla="*/ 394 h 863"/>
                  <a:gd name="T28" fmla="*/ 1660 w 1666"/>
                  <a:gd name="T29" fmla="*/ 440 h 863"/>
                  <a:gd name="T30" fmla="*/ 1655 w 1666"/>
                  <a:gd name="T31" fmla="*/ 485 h 863"/>
                  <a:gd name="T32" fmla="*/ 1647 w 1666"/>
                  <a:gd name="T33" fmla="*/ 530 h 863"/>
                  <a:gd name="T34" fmla="*/ 1637 w 1666"/>
                  <a:gd name="T35" fmla="*/ 574 h 863"/>
                  <a:gd name="T36" fmla="*/ 1624 w 1666"/>
                  <a:gd name="T37" fmla="*/ 617 h 863"/>
                  <a:gd name="T38" fmla="*/ 1609 w 1666"/>
                  <a:gd name="T39" fmla="*/ 659 h 863"/>
                  <a:gd name="T40" fmla="*/ 1593 w 1666"/>
                  <a:gd name="T41" fmla="*/ 698 h 863"/>
                  <a:gd name="T42" fmla="*/ 1573 w 1666"/>
                  <a:gd name="T43" fmla="*/ 734 h 863"/>
                  <a:gd name="T44" fmla="*/ 1552 w 1666"/>
                  <a:gd name="T45" fmla="*/ 768 h 863"/>
                  <a:gd name="T46" fmla="*/ 1529 w 1666"/>
                  <a:gd name="T47" fmla="*/ 798 h 863"/>
                  <a:gd name="T48" fmla="*/ 1503 w 1666"/>
                  <a:gd name="T49" fmla="*/ 824 h 863"/>
                  <a:gd name="T50" fmla="*/ 1475 w 1666"/>
                  <a:gd name="T51" fmla="*/ 846 h 863"/>
                  <a:gd name="T52" fmla="*/ 1447 w 1666"/>
                  <a:gd name="T53" fmla="*/ 863 h 863"/>
                  <a:gd name="T54" fmla="*/ 0 w 1666"/>
                  <a:gd name="T55" fmla="*/ 712 h 863"/>
                  <a:gd name="T56" fmla="*/ 1491 w 1666"/>
                  <a:gd name="T57" fmla="*/ 0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66" h="863">
                    <a:moveTo>
                      <a:pt x="1491" y="0"/>
                    </a:moveTo>
                    <a:lnTo>
                      <a:pt x="1519" y="6"/>
                    </a:lnTo>
                    <a:lnTo>
                      <a:pt x="1545" y="18"/>
                    </a:lnTo>
                    <a:lnTo>
                      <a:pt x="1568" y="34"/>
                    </a:lnTo>
                    <a:lnTo>
                      <a:pt x="1588" y="56"/>
                    </a:lnTo>
                    <a:lnTo>
                      <a:pt x="1607" y="83"/>
                    </a:lnTo>
                    <a:lnTo>
                      <a:pt x="1623" y="112"/>
                    </a:lnTo>
                    <a:lnTo>
                      <a:pt x="1636" y="145"/>
                    </a:lnTo>
                    <a:lnTo>
                      <a:pt x="1647" y="182"/>
                    </a:lnTo>
                    <a:lnTo>
                      <a:pt x="1655" y="221"/>
                    </a:lnTo>
                    <a:lnTo>
                      <a:pt x="1660" y="262"/>
                    </a:lnTo>
                    <a:lnTo>
                      <a:pt x="1665" y="305"/>
                    </a:lnTo>
                    <a:lnTo>
                      <a:pt x="1666" y="349"/>
                    </a:lnTo>
                    <a:lnTo>
                      <a:pt x="1665" y="394"/>
                    </a:lnTo>
                    <a:lnTo>
                      <a:pt x="1660" y="440"/>
                    </a:lnTo>
                    <a:lnTo>
                      <a:pt x="1655" y="485"/>
                    </a:lnTo>
                    <a:lnTo>
                      <a:pt x="1647" y="530"/>
                    </a:lnTo>
                    <a:lnTo>
                      <a:pt x="1637" y="574"/>
                    </a:lnTo>
                    <a:lnTo>
                      <a:pt x="1624" y="617"/>
                    </a:lnTo>
                    <a:lnTo>
                      <a:pt x="1609" y="659"/>
                    </a:lnTo>
                    <a:lnTo>
                      <a:pt x="1593" y="698"/>
                    </a:lnTo>
                    <a:lnTo>
                      <a:pt x="1573" y="734"/>
                    </a:lnTo>
                    <a:lnTo>
                      <a:pt x="1552" y="768"/>
                    </a:lnTo>
                    <a:lnTo>
                      <a:pt x="1529" y="798"/>
                    </a:lnTo>
                    <a:lnTo>
                      <a:pt x="1503" y="824"/>
                    </a:lnTo>
                    <a:lnTo>
                      <a:pt x="1475" y="846"/>
                    </a:lnTo>
                    <a:lnTo>
                      <a:pt x="1447" y="863"/>
                    </a:lnTo>
                    <a:lnTo>
                      <a:pt x="0" y="712"/>
                    </a:lnTo>
                    <a:lnTo>
                      <a:pt x="14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9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6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Freeform 16">
                <a:extLst>
                  <a:ext uri="{FF2B5EF4-FFF2-40B4-BE49-F238E27FC236}">
                    <a16:creationId xmlns:a16="http://schemas.microsoft.com/office/drawing/2014/main" id="{D2AADFFA-0061-4E65-A8BD-C63AAF6BF1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7288" y="2565401"/>
                <a:ext cx="541338" cy="560388"/>
              </a:xfrm>
              <a:custGeom>
                <a:avLst/>
                <a:gdLst>
                  <a:gd name="T0" fmla="*/ 1013 w 1707"/>
                  <a:gd name="T1" fmla="*/ 0 h 1769"/>
                  <a:gd name="T2" fmla="*/ 1053 w 1707"/>
                  <a:gd name="T3" fmla="*/ 5 h 1769"/>
                  <a:gd name="T4" fmla="*/ 1094 w 1707"/>
                  <a:gd name="T5" fmla="*/ 13 h 1769"/>
                  <a:gd name="T6" fmla="*/ 1136 w 1707"/>
                  <a:gd name="T7" fmla="*/ 27 h 1769"/>
                  <a:gd name="T8" fmla="*/ 1178 w 1707"/>
                  <a:gd name="T9" fmla="*/ 43 h 1769"/>
                  <a:gd name="T10" fmla="*/ 1222 w 1707"/>
                  <a:gd name="T11" fmla="*/ 63 h 1769"/>
                  <a:gd name="T12" fmla="*/ 1264 w 1707"/>
                  <a:gd name="T13" fmla="*/ 86 h 1769"/>
                  <a:gd name="T14" fmla="*/ 1307 w 1707"/>
                  <a:gd name="T15" fmla="*/ 112 h 1769"/>
                  <a:gd name="T16" fmla="*/ 1348 w 1707"/>
                  <a:gd name="T17" fmla="*/ 142 h 1769"/>
                  <a:gd name="T18" fmla="*/ 1389 w 1707"/>
                  <a:gd name="T19" fmla="*/ 173 h 1769"/>
                  <a:gd name="T20" fmla="*/ 1429 w 1707"/>
                  <a:gd name="T21" fmla="*/ 207 h 1769"/>
                  <a:gd name="T22" fmla="*/ 1467 w 1707"/>
                  <a:gd name="T23" fmla="*/ 242 h 1769"/>
                  <a:gd name="T24" fmla="*/ 1504 w 1707"/>
                  <a:gd name="T25" fmla="*/ 280 h 1769"/>
                  <a:gd name="T26" fmla="*/ 1538 w 1707"/>
                  <a:gd name="T27" fmla="*/ 317 h 1769"/>
                  <a:gd name="T28" fmla="*/ 1570 w 1707"/>
                  <a:gd name="T29" fmla="*/ 357 h 1769"/>
                  <a:gd name="T30" fmla="*/ 1599 w 1707"/>
                  <a:gd name="T31" fmla="*/ 397 h 1769"/>
                  <a:gd name="T32" fmla="*/ 1626 w 1707"/>
                  <a:gd name="T33" fmla="*/ 438 h 1769"/>
                  <a:gd name="T34" fmla="*/ 1649 w 1707"/>
                  <a:gd name="T35" fmla="*/ 479 h 1769"/>
                  <a:gd name="T36" fmla="*/ 1669 w 1707"/>
                  <a:gd name="T37" fmla="*/ 519 h 1769"/>
                  <a:gd name="T38" fmla="*/ 1684 w 1707"/>
                  <a:gd name="T39" fmla="*/ 560 h 1769"/>
                  <a:gd name="T40" fmla="*/ 1697 w 1707"/>
                  <a:gd name="T41" fmla="*/ 600 h 1769"/>
                  <a:gd name="T42" fmla="*/ 1703 w 1707"/>
                  <a:gd name="T43" fmla="*/ 639 h 1769"/>
                  <a:gd name="T44" fmla="*/ 1707 w 1707"/>
                  <a:gd name="T45" fmla="*/ 677 h 1769"/>
                  <a:gd name="T46" fmla="*/ 1704 w 1707"/>
                  <a:gd name="T47" fmla="*/ 714 h 1769"/>
                  <a:gd name="T48" fmla="*/ 1697 w 1707"/>
                  <a:gd name="T49" fmla="*/ 749 h 1769"/>
                  <a:gd name="T50" fmla="*/ 1683 w 1707"/>
                  <a:gd name="T51" fmla="*/ 782 h 1769"/>
                  <a:gd name="T52" fmla="*/ 0 w 1707"/>
                  <a:gd name="T53" fmla="*/ 1769 h 1769"/>
                  <a:gd name="T54" fmla="*/ 872 w 1707"/>
                  <a:gd name="T55" fmla="*/ 30 h 1769"/>
                  <a:gd name="T56" fmla="*/ 904 w 1707"/>
                  <a:gd name="T57" fmla="*/ 15 h 1769"/>
                  <a:gd name="T58" fmla="*/ 938 w 1707"/>
                  <a:gd name="T59" fmla="*/ 5 h 1769"/>
                  <a:gd name="T60" fmla="*/ 976 w 1707"/>
                  <a:gd name="T61" fmla="*/ 0 h 1769"/>
                  <a:gd name="T62" fmla="*/ 1013 w 1707"/>
                  <a:gd name="T63" fmla="*/ 0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07" h="1769">
                    <a:moveTo>
                      <a:pt x="1013" y="0"/>
                    </a:moveTo>
                    <a:lnTo>
                      <a:pt x="1053" y="5"/>
                    </a:lnTo>
                    <a:lnTo>
                      <a:pt x="1094" y="13"/>
                    </a:lnTo>
                    <a:lnTo>
                      <a:pt x="1136" y="27"/>
                    </a:lnTo>
                    <a:lnTo>
                      <a:pt x="1178" y="43"/>
                    </a:lnTo>
                    <a:lnTo>
                      <a:pt x="1222" y="63"/>
                    </a:lnTo>
                    <a:lnTo>
                      <a:pt x="1264" y="86"/>
                    </a:lnTo>
                    <a:lnTo>
                      <a:pt x="1307" y="112"/>
                    </a:lnTo>
                    <a:lnTo>
                      <a:pt x="1348" y="142"/>
                    </a:lnTo>
                    <a:lnTo>
                      <a:pt x="1389" y="173"/>
                    </a:lnTo>
                    <a:lnTo>
                      <a:pt x="1429" y="207"/>
                    </a:lnTo>
                    <a:lnTo>
                      <a:pt x="1467" y="242"/>
                    </a:lnTo>
                    <a:lnTo>
                      <a:pt x="1504" y="280"/>
                    </a:lnTo>
                    <a:lnTo>
                      <a:pt x="1538" y="317"/>
                    </a:lnTo>
                    <a:lnTo>
                      <a:pt x="1570" y="357"/>
                    </a:lnTo>
                    <a:lnTo>
                      <a:pt x="1599" y="397"/>
                    </a:lnTo>
                    <a:lnTo>
                      <a:pt x="1626" y="438"/>
                    </a:lnTo>
                    <a:lnTo>
                      <a:pt x="1649" y="479"/>
                    </a:lnTo>
                    <a:lnTo>
                      <a:pt x="1669" y="519"/>
                    </a:lnTo>
                    <a:lnTo>
                      <a:pt x="1684" y="560"/>
                    </a:lnTo>
                    <a:lnTo>
                      <a:pt x="1697" y="600"/>
                    </a:lnTo>
                    <a:lnTo>
                      <a:pt x="1703" y="639"/>
                    </a:lnTo>
                    <a:lnTo>
                      <a:pt x="1707" y="677"/>
                    </a:lnTo>
                    <a:lnTo>
                      <a:pt x="1704" y="714"/>
                    </a:lnTo>
                    <a:lnTo>
                      <a:pt x="1697" y="749"/>
                    </a:lnTo>
                    <a:lnTo>
                      <a:pt x="1683" y="782"/>
                    </a:lnTo>
                    <a:lnTo>
                      <a:pt x="0" y="1769"/>
                    </a:lnTo>
                    <a:lnTo>
                      <a:pt x="872" y="30"/>
                    </a:lnTo>
                    <a:lnTo>
                      <a:pt x="904" y="15"/>
                    </a:lnTo>
                    <a:lnTo>
                      <a:pt x="938" y="5"/>
                    </a:lnTo>
                    <a:lnTo>
                      <a:pt x="976" y="0"/>
                    </a:lnTo>
                    <a:lnTo>
                      <a:pt x="10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9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6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Freeform 17">
                <a:extLst>
                  <a:ext uri="{FF2B5EF4-FFF2-40B4-BE49-F238E27FC236}">
                    <a16:creationId xmlns:a16="http://schemas.microsoft.com/office/drawing/2014/main" id="{F2682D59-B173-4A7F-A145-6751F5431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7576" y="2282826"/>
                <a:ext cx="511175" cy="762000"/>
              </a:xfrm>
              <a:custGeom>
                <a:avLst/>
                <a:gdLst>
                  <a:gd name="T0" fmla="*/ 771 w 1608"/>
                  <a:gd name="T1" fmla="*/ 0 h 2398"/>
                  <a:gd name="T2" fmla="*/ 837 w 1608"/>
                  <a:gd name="T3" fmla="*/ 0 h 2398"/>
                  <a:gd name="T4" fmla="*/ 904 w 1608"/>
                  <a:gd name="T5" fmla="*/ 2 h 2398"/>
                  <a:gd name="T6" fmla="*/ 969 w 1608"/>
                  <a:gd name="T7" fmla="*/ 5 h 2398"/>
                  <a:gd name="T8" fmla="*/ 1034 w 1608"/>
                  <a:gd name="T9" fmla="*/ 12 h 2398"/>
                  <a:gd name="T10" fmla="*/ 1097 w 1608"/>
                  <a:gd name="T11" fmla="*/ 20 h 2398"/>
                  <a:gd name="T12" fmla="*/ 1159 w 1608"/>
                  <a:gd name="T13" fmla="*/ 30 h 2398"/>
                  <a:gd name="T14" fmla="*/ 1218 w 1608"/>
                  <a:gd name="T15" fmla="*/ 42 h 2398"/>
                  <a:gd name="T16" fmla="*/ 1276 w 1608"/>
                  <a:gd name="T17" fmla="*/ 58 h 2398"/>
                  <a:gd name="T18" fmla="*/ 1329 w 1608"/>
                  <a:gd name="T19" fmla="*/ 74 h 2398"/>
                  <a:gd name="T20" fmla="*/ 1380 w 1608"/>
                  <a:gd name="T21" fmla="*/ 93 h 2398"/>
                  <a:gd name="T22" fmla="*/ 1427 w 1608"/>
                  <a:gd name="T23" fmla="*/ 114 h 2398"/>
                  <a:gd name="T24" fmla="*/ 1469 w 1608"/>
                  <a:gd name="T25" fmla="*/ 136 h 2398"/>
                  <a:gd name="T26" fmla="*/ 1508 w 1608"/>
                  <a:gd name="T27" fmla="*/ 161 h 2398"/>
                  <a:gd name="T28" fmla="*/ 1541 w 1608"/>
                  <a:gd name="T29" fmla="*/ 188 h 2398"/>
                  <a:gd name="T30" fmla="*/ 1569 w 1608"/>
                  <a:gd name="T31" fmla="*/ 217 h 2398"/>
                  <a:gd name="T32" fmla="*/ 1591 w 1608"/>
                  <a:gd name="T33" fmla="*/ 248 h 2398"/>
                  <a:gd name="T34" fmla="*/ 1608 w 1608"/>
                  <a:gd name="T35" fmla="*/ 281 h 2398"/>
                  <a:gd name="T36" fmla="*/ 806 w 1608"/>
                  <a:gd name="T37" fmla="*/ 2398 h 2398"/>
                  <a:gd name="T38" fmla="*/ 0 w 1608"/>
                  <a:gd name="T39" fmla="*/ 281 h 2398"/>
                  <a:gd name="T40" fmla="*/ 15 w 1608"/>
                  <a:gd name="T41" fmla="*/ 248 h 2398"/>
                  <a:gd name="T42" fmla="*/ 37 w 1608"/>
                  <a:gd name="T43" fmla="*/ 217 h 2398"/>
                  <a:gd name="T44" fmla="*/ 66 w 1608"/>
                  <a:gd name="T45" fmla="*/ 188 h 2398"/>
                  <a:gd name="T46" fmla="*/ 100 w 1608"/>
                  <a:gd name="T47" fmla="*/ 161 h 2398"/>
                  <a:gd name="T48" fmla="*/ 137 w 1608"/>
                  <a:gd name="T49" fmla="*/ 136 h 2398"/>
                  <a:gd name="T50" fmla="*/ 180 w 1608"/>
                  <a:gd name="T51" fmla="*/ 114 h 2398"/>
                  <a:gd name="T52" fmla="*/ 227 w 1608"/>
                  <a:gd name="T53" fmla="*/ 93 h 2398"/>
                  <a:gd name="T54" fmla="*/ 278 w 1608"/>
                  <a:gd name="T55" fmla="*/ 74 h 2398"/>
                  <a:gd name="T56" fmla="*/ 332 w 1608"/>
                  <a:gd name="T57" fmla="*/ 58 h 2398"/>
                  <a:gd name="T58" fmla="*/ 389 w 1608"/>
                  <a:gd name="T59" fmla="*/ 42 h 2398"/>
                  <a:gd name="T60" fmla="*/ 448 w 1608"/>
                  <a:gd name="T61" fmla="*/ 30 h 2398"/>
                  <a:gd name="T62" fmla="*/ 510 w 1608"/>
                  <a:gd name="T63" fmla="*/ 20 h 2398"/>
                  <a:gd name="T64" fmla="*/ 574 w 1608"/>
                  <a:gd name="T65" fmla="*/ 12 h 2398"/>
                  <a:gd name="T66" fmla="*/ 638 w 1608"/>
                  <a:gd name="T67" fmla="*/ 5 h 2398"/>
                  <a:gd name="T68" fmla="*/ 704 w 1608"/>
                  <a:gd name="T69" fmla="*/ 2 h 2398"/>
                  <a:gd name="T70" fmla="*/ 771 w 1608"/>
                  <a:gd name="T71" fmla="*/ 0 h 2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08" h="2398">
                    <a:moveTo>
                      <a:pt x="771" y="0"/>
                    </a:moveTo>
                    <a:lnTo>
                      <a:pt x="837" y="0"/>
                    </a:lnTo>
                    <a:lnTo>
                      <a:pt x="904" y="2"/>
                    </a:lnTo>
                    <a:lnTo>
                      <a:pt x="969" y="5"/>
                    </a:lnTo>
                    <a:lnTo>
                      <a:pt x="1034" y="12"/>
                    </a:lnTo>
                    <a:lnTo>
                      <a:pt x="1097" y="20"/>
                    </a:lnTo>
                    <a:lnTo>
                      <a:pt x="1159" y="30"/>
                    </a:lnTo>
                    <a:lnTo>
                      <a:pt x="1218" y="42"/>
                    </a:lnTo>
                    <a:lnTo>
                      <a:pt x="1276" y="58"/>
                    </a:lnTo>
                    <a:lnTo>
                      <a:pt x="1329" y="74"/>
                    </a:lnTo>
                    <a:lnTo>
                      <a:pt x="1380" y="93"/>
                    </a:lnTo>
                    <a:lnTo>
                      <a:pt x="1427" y="114"/>
                    </a:lnTo>
                    <a:lnTo>
                      <a:pt x="1469" y="136"/>
                    </a:lnTo>
                    <a:lnTo>
                      <a:pt x="1508" y="161"/>
                    </a:lnTo>
                    <a:lnTo>
                      <a:pt x="1541" y="188"/>
                    </a:lnTo>
                    <a:lnTo>
                      <a:pt x="1569" y="217"/>
                    </a:lnTo>
                    <a:lnTo>
                      <a:pt x="1591" y="248"/>
                    </a:lnTo>
                    <a:lnTo>
                      <a:pt x="1608" y="281"/>
                    </a:lnTo>
                    <a:lnTo>
                      <a:pt x="806" y="2398"/>
                    </a:lnTo>
                    <a:lnTo>
                      <a:pt x="0" y="281"/>
                    </a:lnTo>
                    <a:lnTo>
                      <a:pt x="15" y="248"/>
                    </a:lnTo>
                    <a:lnTo>
                      <a:pt x="37" y="217"/>
                    </a:lnTo>
                    <a:lnTo>
                      <a:pt x="66" y="188"/>
                    </a:lnTo>
                    <a:lnTo>
                      <a:pt x="100" y="161"/>
                    </a:lnTo>
                    <a:lnTo>
                      <a:pt x="137" y="136"/>
                    </a:lnTo>
                    <a:lnTo>
                      <a:pt x="180" y="114"/>
                    </a:lnTo>
                    <a:lnTo>
                      <a:pt x="227" y="93"/>
                    </a:lnTo>
                    <a:lnTo>
                      <a:pt x="278" y="74"/>
                    </a:lnTo>
                    <a:lnTo>
                      <a:pt x="332" y="58"/>
                    </a:lnTo>
                    <a:lnTo>
                      <a:pt x="389" y="42"/>
                    </a:lnTo>
                    <a:lnTo>
                      <a:pt x="448" y="30"/>
                    </a:lnTo>
                    <a:lnTo>
                      <a:pt x="510" y="20"/>
                    </a:lnTo>
                    <a:lnTo>
                      <a:pt x="574" y="12"/>
                    </a:lnTo>
                    <a:lnTo>
                      <a:pt x="638" y="5"/>
                    </a:lnTo>
                    <a:lnTo>
                      <a:pt x="704" y="2"/>
                    </a:lnTo>
                    <a:lnTo>
                      <a:pt x="7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9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6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0B5B1ABC-8B33-4540-9891-1D7C7EF48E0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 rot="21410344">
              <a:off x="7754006" y="2429643"/>
              <a:ext cx="247625" cy="385588"/>
            </a:xfrm>
            <a:custGeom>
              <a:avLst/>
              <a:gdLst>
                <a:gd name="T0" fmla="*/ 845 w 2099"/>
                <a:gd name="T1" fmla="*/ 263 h 3271"/>
                <a:gd name="T2" fmla="*/ 603 w 2099"/>
                <a:gd name="T3" fmla="*/ 371 h 3271"/>
                <a:gd name="T4" fmla="*/ 410 w 2099"/>
                <a:gd name="T5" fmla="*/ 549 h 3271"/>
                <a:gd name="T6" fmla="*/ 283 w 2099"/>
                <a:gd name="T7" fmla="*/ 779 h 3271"/>
                <a:gd name="T8" fmla="*/ 237 w 2099"/>
                <a:gd name="T9" fmla="*/ 1049 h 3271"/>
                <a:gd name="T10" fmla="*/ 283 w 2099"/>
                <a:gd name="T11" fmla="*/ 1318 h 3271"/>
                <a:gd name="T12" fmla="*/ 410 w 2099"/>
                <a:gd name="T13" fmla="*/ 1549 h 3271"/>
                <a:gd name="T14" fmla="*/ 603 w 2099"/>
                <a:gd name="T15" fmla="*/ 1726 h 3271"/>
                <a:gd name="T16" fmla="*/ 845 w 2099"/>
                <a:gd name="T17" fmla="*/ 1834 h 3271"/>
                <a:gd name="T18" fmla="*/ 1119 w 2099"/>
                <a:gd name="T19" fmla="*/ 1857 h 3271"/>
                <a:gd name="T20" fmla="*/ 1381 w 2099"/>
                <a:gd name="T21" fmla="*/ 1789 h 3271"/>
                <a:gd name="T22" fmla="*/ 1600 w 2099"/>
                <a:gd name="T23" fmla="*/ 1645 h 3271"/>
                <a:gd name="T24" fmla="*/ 1761 w 2099"/>
                <a:gd name="T25" fmla="*/ 1439 h 3271"/>
                <a:gd name="T26" fmla="*/ 1849 w 2099"/>
                <a:gd name="T27" fmla="*/ 1186 h 3271"/>
                <a:gd name="T28" fmla="*/ 1849 w 2099"/>
                <a:gd name="T29" fmla="*/ 910 h 3271"/>
                <a:gd name="T30" fmla="*/ 1761 w 2099"/>
                <a:gd name="T31" fmla="*/ 658 h 3271"/>
                <a:gd name="T32" fmla="*/ 1600 w 2099"/>
                <a:gd name="T33" fmla="*/ 452 h 3271"/>
                <a:gd name="T34" fmla="*/ 1381 w 2099"/>
                <a:gd name="T35" fmla="*/ 308 h 3271"/>
                <a:gd name="T36" fmla="*/ 1119 w 2099"/>
                <a:gd name="T37" fmla="*/ 239 h 3271"/>
                <a:gd name="T38" fmla="*/ 1131 w 2099"/>
                <a:gd name="T39" fmla="*/ 3 h 3271"/>
                <a:gd name="T40" fmla="*/ 1440 w 2099"/>
                <a:gd name="T41" fmla="*/ 74 h 3271"/>
                <a:gd name="T42" fmla="*/ 1706 w 2099"/>
                <a:gd name="T43" fmla="*/ 230 h 3271"/>
                <a:gd name="T44" fmla="*/ 1914 w 2099"/>
                <a:gd name="T45" fmla="*/ 454 h 3271"/>
                <a:gd name="T46" fmla="*/ 2050 w 2099"/>
                <a:gd name="T47" fmla="*/ 732 h 3271"/>
                <a:gd name="T48" fmla="*/ 2099 w 2099"/>
                <a:gd name="T49" fmla="*/ 1049 h 3271"/>
                <a:gd name="T50" fmla="*/ 2070 w 2099"/>
                <a:gd name="T51" fmla="*/ 1249 h 3271"/>
                <a:gd name="T52" fmla="*/ 1992 w 2099"/>
                <a:gd name="T53" fmla="*/ 1501 h 3271"/>
                <a:gd name="T54" fmla="*/ 1877 w 2099"/>
                <a:gd name="T55" fmla="*/ 1784 h 3271"/>
                <a:gd name="T56" fmla="*/ 1737 w 2099"/>
                <a:gd name="T57" fmla="*/ 2084 h 3271"/>
                <a:gd name="T58" fmla="*/ 1585 w 2099"/>
                <a:gd name="T59" fmla="*/ 2386 h 3271"/>
                <a:gd name="T60" fmla="*/ 1431 w 2099"/>
                <a:gd name="T61" fmla="*/ 2671 h 3271"/>
                <a:gd name="T62" fmla="*/ 1288 w 2099"/>
                <a:gd name="T63" fmla="*/ 2923 h 3271"/>
                <a:gd name="T64" fmla="*/ 1170 w 2099"/>
                <a:gd name="T65" fmla="*/ 3129 h 3271"/>
                <a:gd name="T66" fmla="*/ 1093 w 2099"/>
                <a:gd name="T67" fmla="*/ 3253 h 3271"/>
                <a:gd name="T68" fmla="*/ 1034 w 2099"/>
                <a:gd name="T69" fmla="*/ 3269 h 3271"/>
                <a:gd name="T70" fmla="*/ 976 w 2099"/>
                <a:gd name="T71" fmla="*/ 3207 h 3271"/>
                <a:gd name="T72" fmla="*/ 873 w 2099"/>
                <a:gd name="T73" fmla="*/ 3033 h 3271"/>
                <a:gd name="T74" fmla="*/ 741 w 2099"/>
                <a:gd name="T75" fmla="*/ 2802 h 3271"/>
                <a:gd name="T76" fmla="*/ 592 w 2099"/>
                <a:gd name="T77" fmla="*/ 2531 h 3271"/>
                <a:gd name="T78" fmla="*/ 437 w 2099"/>
                <a:gd name="T79" fmla="*/ 2236 h 3271"/>
                <a:gd name="T80" fmla="*/ 289 w 2099"/>
                <a:gd name="T81" fmla="*/ 1934 h 3271"/>
                <a:gd name="T82" fmla="*/ 160 w 2099"/>
                <a:gd name="T83" fmla="*/ 1639 h 3271"/>
                <a:gd name="T84" fmla="*/ 62 w 2099"/>
                <a:gd name="T85" fmla="*/ 1370 h 3271"/>
                <a:gd name="T86" fmla="*/ 8 w 2099"/>
                <a:gd name="T87" fmla="*/ 1142 h 3271"/>
                <a:gd name="T88" fmla="*/ 13 w 2099"/>
                <a:gd name="T89" fmla="*/ 886 h 3271"/>
                <a:gd name="T90" fmla="*/ 107 w 2099"/>
                <a:gd name="T91" fmla="*/ 588 h 3271"/>
                <a:gd name="T92" fmla="*/ 281 w 2099"/>
                <a:gd name="T93" fmla="*/ 334 h 3271"/>
                <a:gd name="T94" fmla="*/ 520 w 2099"/>
                <a:gd name="T95" fmla="*/ 143 h 3271"/>
                <a:gd name="T96" fmla="*/ 809 w 2099"/>
                <a:gd name="T97" fmla="*/ 28 h 3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99" h="3271">
                  <a:moveTo>
                    <a:pt x="1050" y="237"/>
                  </a:moveTo>
                  <a:lnTo>
                    <a:pt x="980" y="239"/>
                  </a:lnTo>
                  <a:lnTo>
                    <a:pt x="911" y="249"/>
                  </a:lnTo>
                  <a:lnTo>
                    <a:pt x="845" y="263"/>
                  </a:lnTo>
                  <a:lnTo>
                    <a:pt x="780" y="282"/>
                  </a:lnTo>
                  <a:lnTo>
                    <a:pt x="719" y="308"/>
                  </a:lnTo>
                  <a:lnTo>
                    <a:pt x="659" y="337"/>
                  </a:lnTo>
                  <a:lnTo>
                    <a:pt x="603" y="371"/>
                  </a:lnTo>
                  <a:lnTo>
                    <a:pt x="550" y="409"/>
                  </a:lnTo>
                  <a:lnTo>
                    <a:pt x="499" y="452"/>
                  </a:lnTo>
                  <a:lnTo>
                    <a:pt x="453" y="498"/>
                  </a:lnTo>
                  <a:lnTo>
                    <a:pt x="410" y="549"/>
                  </a:lnTo>
                  <a:lnTo>
                    <a:pt x="372" y="602"/>
                  </a:lnTo>
                  <a:lnTo>
                    <a:pt x="338" y="658"/>
                  </a:lnTo>
                  <a:lnTo>
                    <a:pt x="309" y="718"/>
                  </a:lnTo>
                  <a:lnTo>
                    <a:pt x="283" y="779"/>
                  </a:lnTo>
                  <a:lnTo>
                    <a:pt x="264" y="844"/>
                  </a:lnTo>
                  <a:lnTo>
                    <a:pt x="249" y="910"/>
                  </a:lnTo>
                  <a:lnTo>
                    <a:pt x="240" y="979"/>
                  </a:lnTo>
                  <a:lnTo>
                    <a:pt x="237" y="1049"/>
                  </a:lnTo>
                  <a:lnTo>
                    <a:pt x="240" y="1118"/>
                  </a:lnTo>
                  <a:lnTo>
                    <a:pt x="249" y="1186"/>
                  </a:lnTo>
                  <a:lnTo>
                    <a:pt x="264" y="1254"/>
                  </a:lnTo>
                  <a:lnTo>
                    <a:pt x="283" y="1318"/>
                  </a:lnTo>
                  <a:lnTo>
                    <a:pt x="309" y="1380"/>
                  </a:lnTo>
                  <a:lnTo>
                    <a:pt x="338" y="1439"/>
                  </a:lnTo>
                  <a:lnTo>
                    <a:pt x="372" y="1495"/>
                  </a:lnTo>
                  <a:lnTo>
                    <a:pt x="410" y="1549"/>
                  </a:lnTo>
                  <a:lnTo>
                    <a:pt x="453" y="1599"/>
                  </a:lnTo>
                  <a:lnTo>
                    <a:pt x="499" y="1645"/>
                  </a:lnTo>
                  <a:lnTo>
                    <a:pt x="550" y="1687"/>
                  </a:lnTo>
                  <a:lnTo>
                    <a:pt x="603" y="1726"/>
                  </a:lnTo>
                  <a:lnTo>
                    <a:pt x="659" y="1760"/>
                  </a:lnTo>
                  <a:lnTo>
                    <a:pt x="719" y="1789"/>
                  </a:lnTo>
                  <a:lnTo>
                    <a:pt x="780" y="1815"/>
                  </a:lnTo>
                  <a:lnTo>
                    <a:pt x="845" y="1834"/>
                  </a:lnTo>
                  <a:lnTo>
                    <a:pt x="911" y="1848"/>
                  </a:lnTo>
                  <a:lnTo>
                    <a:pt x="980" y="1857"/>
                  </a:lnTo>
                  <a:lnTo>
                    <a:pt x="1050" y="1860"/>
                  </a:lnTo>
                  <a:lnTo>
                    <a:pt x="1119" y="1857"/>
                  </a:lnTo>
                  <a:lnTo>
                    <a:pt x="1187" y="1848"/>
                  </a:lnTo>
                  <a:lnTo>
                    <a:pt x="1255" y="1834"/>
                  </a:lnTo>
                  <a:lnTo>
                    <a:pt x="1319" y="1815"/>
                  </a:lnTo>
                  <a:lnTo>
                    <a:pt x="1381" y="1789"/>
                  </a:lnTo>
                  <a:lnTo>
                    <a:pt x="1440" y="1760"/>
                  </a:lnTo>
                  <a:lnTo>
                    <a:pt x="1496" y="1726"/>
                  </a:lnTo>
                  <a:lnTo>
                    <a:pt x="1550" y="1687"/>
                  </a:lnTo>
                  <a:lnTo>
                    <a:pt x="1600" y="1645"/>
                  </a:lnTo>
                  <a:lnTo>
                    <a:pt x="1646" y="1599"/>
                  </a:lnTo>
                  <a:lnTo>
                    <a:pt x="1688" y="1549"/>
                  </a:lnTo>
                  <a:lnTo>
                    <a:pt x="1727" y="1495"/>
                  </a:lnTo>
                  <a:lnTo>
                    <a:pt x="1761" y="1439"/>
                  </a:lnTo>
                  <a:lnTo>
                    <a:pt x="1790" y="1380"/>
                  </a:lnTo>
                  <a:lnTo>
                    <a:pt x="1816" y="1318"/>
                  </a:lnTo>
                  <a:lnTo>
                    <a:pt x="1835" y="1254"/>
                  </a:lnTo>
                  <a:lnTo>
                    <a:pt x="1849" y="1186"/>
                  </a:lnTo>
                  <a:lnTo>
                    <a:pt x="1859" y="1118"/>
                  </a:lnTo>
                  <a:lnTo>
                    <a:pt x="1862" y="1049"/>
                  </a:lnTo>
                  <a:lnTo>
                    <a:pt x="1859" y="979"/>
                  </a:lnTo>
                  <a:lnTo>
                    <a:pt x="1849" y="910"/>
                  </a:lnTo>
                  <a:lnTo>
                    <a:pt x="1835" y="844"/>
                  </a:lnTo>
                  <a:lnTo>
                    <a:pt x="1816" y="779"/>
                  </a:lnTo>
                  <a:lnTo>
                    <a:pt x="1790" y="718"/>
                  </a:lnTo>
                  <a:lnTo>
                    <a:pt x="1761" y="658"/>
                  </a:lnTo>
                  <a:lnTo>
                    <a:pt x="1727" y="602"/>
                  </a:lnTo>
                  <a:lnTo>
                    <a:pt x="1688" y="549"/>
                  </a:lnTo>
                  <a:lnTo>
                    <a:pt x="1646" y="498"/>
                  </a:lnTo>
                  <a:lnTo>
                    <a:pt x="1600" y="452"/>
                  </a:lnTo>
                  <a:lnTo>
                    <a:pt x="1550" y="409"/>
                  </a:lnTo>
                  <a:lnTo>
                    <a:pt x="1496" y="371"/>
                  </a:lnTo>
                  <a:lnTo>
                    <a:pt x="1440" y="337"/>
                  </a:lnTo>
                  <a:lnTo>
                    <a:pt x="1381" y="308"/>
                  </a:lnTo>
                  <a:lnTo>
                    <a:pt x="1319" y="282"/>
                  </a:lnTo>
                  <a:lnTo>
                    <a:pt x="1255" y="263"/>
                  </a:lnTo>
                  <a:lnTo>
                    <a:pt x="1187" y="249"/>
                  </a:lnTo>
                  <a:lnTo>
                    <a:pt x="1119" y="239"/>
                  </a:lnTo>
                  <a:lnTo>
                    <a:pt x="1050" y="237"/>
                  </a:lnTo>
                  <a:close/>
                  <a:moveTo>
                    <a:pt x="1050" y="0"/>
                  </a:moveTo>
                  <a:lnTo>
                    <a:pt x="1050" y="0"/>
                  </a:lnTo>
                  <a:lnTo>
                    <a:pt x="1131" y="3"/>
                  </a:lnTo>
                  <a:lnTo>
                    <a:pt x="1212" y="12"/>
                  </a:lnTo>
                  <a:lnTo>
                    <a:pt x="1290" y="28"/>
                  </a:lnTo>
                  <a:lnTo>
                    <a:pt x="1366" y="48"/>
                  </a:lnTo>
                  <a:lnTo>
                    <a:pt x="1440" y="74"/>
                  </a:lnTo>
                  <a:lnTo>
                    <a:pt x="1511" y="106"/>
                  </a:lnTo>
                  <a:lnTo>
                    <a:pt x="1578" y="143"/>
                  </a:lnTo>
                  <a:lnTo>
                    <a:pt x="1644" y="184"/>
                  </a:lnTo>
                  <a:lnTo>
                    <a:pt x="1706" y="230"/>
                  </a:lnTo>
                  <a:lnTo>
                    <a:pt x="1764" y="280"/>
                  </a:lnTo>
                  <a:lnTo>
                    <a:pt x="1818" y="334"/>
                  </a:lnTo>
                  <a:lnTo>
                    <a:pt x="1868" y="392"/>
                  </a:lnTo>
                  <a:lnTo>
                    <a:pt x="1914" y="454"/>
                  </a:lnTo>
                  <a:lnTo>
                    <a:pt x="1955" y="519"/>
                  </a:lnTo>
                  <a:lnTo>
                    <a:pt x="1992" y="588"/>
                  </a:lnTo>
                  <a:lnTo>
                    <a:pt x="2024" y="658"/>
                  </a:lnTo>
                  <a:lnTo>
                    <a:pt x="2050" y="732"/>
                  </a:lnTo>
                  <a:lnTo>
                    <a:pt x="2070" y="808"/>
                  </a:lnTo>
                  <a:lnTo>
                    <a:pt x="2086" y="886"/>
                  </a:lnTo>
                  <a:lnTo>
                    <a:pt x="2096" y="966"/>
                  </a:lnTo>
                  <a:lnTo>
                    <a:pt x="2099" y="1049"/>
                  </a:lnTo>
                  <a:lnTo>
                    <a:pt x="2097" y="1094"/>
                  </a:lnTo>
                  <a:lnTo>
                    <a:pt x="2091" y="1142"/>
                  </a:lnTo>
                  <a:lnTo>
                    <a:pt x="2083" y="1194"/>
                  </a:lnTo>
                  <a:lnTo>
                    <a:pt x="2070" y="1249"/>
                  </a:lnTo>
                  <a:lnTo>
                    <a:pt x="2055" y="1309"/>
                  </a:lnTo>
                  <a:lnTo>
                    <a:pt x="2037" y="1371"/>
                  </a:lnTo>
                  <a:lnTo>
                    <a:pt x="2015" y="1434"/>
                  </a:lnTo>
                  <a:lnTo>
                    <a:pt x="1992" y="1501"/>
                  </a:lnTo>
                  <a:lnTo>
                    <a:pt x="1966" y="1569"/>
                  </a:lnTo>
                  <a:lnTo>
                    <a:pt x="1939" y="1639"/>
                  </a:lnTo>
                  <a:lnTo>
                    <a:pt x="1908" y="1711"/>
                  </a:lnTo>
                  <a:lnTo>
                    <a:pt x="1877" y="1784"/>
                  </a:lnTo>
                  <a:lnTo>
                    <a:pt x="1844" y="1858"/>
                  </a:lnTo>
                  <a:lnTo>
                    <a:pt x="1810" y="1934"/>
                  </a:lnTo>
                  <a:lnTo>
                    <a:pt x="1774" y="2009"/>
                  </a:lnTo>
                  <a:lnTo>
                    <a:pt x="1737" y="2084"/>
                  </a:lnTo>
                  <a:lnTo>
                    <a:pt x="1700" y="2161"/>
                  </a:lnTo>
                  <a:lnTo>
                    <a:pt x="1662" y="2236"/>
                  </a:lnTo>
                  <a:lnTo>
                    <a:pt x="1623" y="2311"/>
                  </a:lnTo>
                  <a:lnTo>
                    <a:pt x="1585" y="2386"/>
                  </a:lnTo>
                  <a:lnTo>
                    <a:pt x="1546" y="2459"/>
                  </a:lnTo>
                  <a:lnTo>
                    <a:pt x="1507" y="2531"/>
                  </a:lnTo>
                  <a:lnTo>
                    <a:pt x="1468" y="2602"/>
                  </a:lnTo>
                  <a:lnTo>
                    <a:pt x="1431" y="2671"/>
                  </a:lnTo>
                  <a:lnTo>
                    <a:pt x="1394" y="2738"/>
                  </a:lnTo>
                  <a:lnTo>
                    <a:pt x="1357" y="2802"/>
                  </a:lnTo>
                  <a:lnTo>
                    <a:pt x="1323" y="2864"/>
                  </a:lnTo>
                  <a:lnTo>
                    <a:pt x="1288" y="2923"/>
                  </a:lnTo>
                  <a:lnTo>
                    <a:pt x="1257" y="2980"/>
                  </a:lnTo>
                  <a:lnTo>
                    <a:pt x="1225" y="3033"/>
                  </a:lnTo>
                  <a:lnTo>
                    <a:pt x="1197" y="3083"/>
                  </a:lnTo>
                  <a:lnTo>
                    <a:pt x="1170" y="3129"/>
                  </a:lnTo>
                  <a:lnTo>
                    <a:pt x="1145" y="3171"/>
                  </a:lnTo>
                  <a:lnTo>
                    <a:pt x="1122" y="3207"/>
                  </a:lnTo>
                  <a:lnTo>
                    <a:pt x="1103" y="3241"/>
                  </a:lnTo>
                  <a:lnTo>
                    <a:pt x="1093" y="3253"/>
                  </a:lnTo>
                  <a:lnTo>
                    <a:pt x="1079" y="3262"/>
                  </a:lnTo>
                  <a:lnTo>
                    <a:pt x="1065" y="3269"/>
                  </a:lnTo>
                  <a:lnTo>
                    <a:pt x="1050" y="3271"/>
                  </a:lnTo>
                  <a:lnTo>
                    <a:pt x="1034" y="3269"/>
                  </a:lnTo>
                  <a:lnTo>
                    <a:pt x="1018" y="3262"/>
                  </a:lnTo>
                  <a:lnTo>
                    <a:pt x="1006" y="3253"/>
                  </a:lnTo>
                  <a:lnTo>
                    <a:pt x="996" y="3241"/>
                  </a:lnTo>
                  <a:lnTo>
                    <a:pt x="976" y="3207"/>
                  </a:lnTo>
                  <a:lnTo>
                    <a:pt x="954" y="3171"/>
                  </a:lnTo>
                  <a:lnTo>
                    <a:pt x="929" y="3129"/>
                  </a:lnTo>
                  <a:lnTo>
                    <a:pt x="902" y="3083"/>
                  </a:lnTo>
                  <a:lnTo>
                    <a:pt x="873" y="3033"/>
                  </a:lnTo>
                  <a:lnTo>
                    <a:pt x="842" y="2980"/>
                  </a:lnTo>
                  <a:lnTo>
                    <a:pt x="810" y="2923"/>
                  </a:lnTo>
                  <a:lnTo>
                    <a:pt x="776" y="2864"/>
                  </a:lnTo>
                  <a:lnTo>
                    <a:pt x="741" y="2802"/>
                  </a:lnTo>
                  <a:lnTo>
                    <a:pt x="705" y="2738"/>
                  </a:lnTo>
                  <a:lnTo>
                    <a:pt x="668" y="2671"/>
                  </a:lnTo>
                  <a:lnTo>
                    <a:pt x="630" y="2602"/>
                  </a:lnTo>
                  <a:lnTo>
                    <a:pt x="592" y="2531"/>
                  </a:lnTo>
                  <a:lnTo>
                    <a:pt x="553" y="2459"/>
                  </a:lnTo>
                  <a:lnTo>
                    <a:pt x="514" y="2386"/>
                  </a:lnTo>
                  <a:lnTo>
                    <a:pt x="476" y="2311"/>
                  </a:lnTo>
                  <a:lnTo>
                    <a:pt x="437" y="2236"/>
                  </a:lnTo>
                  <a:lnTo>
                    <a:pt x="399" y="2161"/>
                  </a:lnTo>
                  <a:lnTo>
                    <a:pt x="362" y="2084"/>
                  </a:lnTo>
                  <a:lnTo>
                    <a:pt x="325" y="2009"/>
                  </a:lnTo>
                  <a:lnTo>
                    <a:pt x="289" y="1934"/>
                  </a:lnTo>
                  <a:lnTo>
                    <a:pt x="255" y="1858"/>
                  </a:lnTo>
                  <a:lnTo>
                    <a:pt x="222" y="1784"/>
                  </a:lnTo>
                  <a:lnTo>
                    <a:pt x="190" y="1711"/>
                  </a:lnTo>
                  <a:lnTo>
                    <a:pt x="160" y="1639"/>
                  </a:lnTo>
                  <a:lnTo>
                    <a:pt x="132" y="1569"/>
                  </a:lnTo>
                  <a:lnTo>
                    <a:pt x="107" y="1501"/>
                  </a:lnTo>
                  <a:lnTo>
                    <a:pt x="83" y="1434"/>
                  </a:lnTo>
                  <a:lnTo>
                    <a:pt x="62" y="1370"/>
                  </a:lnTo>
                  <a:lnTo>
                    <a:pt x="44" y="1309"/>
                  </a:lnTo>
                  <a:lnTo>
                    <a:pt x="28" y="1249"/>
                  </a:lnTo>
                  <a:lnTo>
                    <a:pt x="16" y="1194"/>
                  </a:lnTo>
                  <a:lnTo>
                    <a:pt x="8" y="1142"/>
                  </a:lnTo>
                  <a:lnTo>
                    <a:pt x="2" y="1094"/>
                  </a:lnTo>
                  <a:lnTo>
                    <a:pt x="0" y="1049"/>
                  </a:lnTo>
                  <a:lnTo>
                    <a:pt x="3" y="966"/>
                  </a:lnTo>
                  <a:lnTo>
                    <a:pt x="13" y="886"/>
                  </a:lnTo>
                  <a:lnTo>
                    <a:pt x="27" y="808"/>
                  </a:lnTo>
                  <a:lnTo>
                    <a:pt x="49" y="732"/>
                  </a:lnTo>
                  <a:lnTo>
                    <a:pt x="75" y="658"/>
                  </a:lnTo>
                  <a:lnTo>
                    <a:pt x="107" y="588"/>
                  </a:lnTo>
                  <a:lnTo>
                    <a:pt x="144" y="519"/>
                  </a:lnTo>
                  <a:lnTo>
                    <a:pt x="185" y="454"/>
                  </a:lnTo>
                  <a:lnTo>
                    <a:pt x="231" y="392"/>
                  </a:lnTo>
                  <a:lnTo>
                    <a:pt x="281" y="334"/>
                  </a:lnTo>
                  <a:lnTo>
                    <a:pt x="335" y="280"/>
                  </a:lnTo>
                  <a:lnTo>
                    <a:pt x="393" y="230"/>
                  </a:lnTo>
                  <a:lnTo>
                    <a:pt x="455" y="184"/>
                  </a:lnTo>
                  <a:lnTo>
                    <a:pt x="520" y="143"/>
                  </a:lnTo>
                  <a:lnTo>
                    <a:pt x="588" y="106"/>
                  </a:lnTo>
                  <a:lnTo>
                    <a:pt x="659" y="74"/>
                  </a:lnTo>
                  <a:lnTo>
                    <a:pt x="733" y="48"/>
                  </a:lnTo>
                  <a:lnTo>
                    <a:pt x="809" y="28"/>
                  </a:lnTo>
                  <a:lnTo>
                    <a:pt x="887" y="12"/>
                  </a:lnTo>
                  <a:lnTo>
                    <a:pt x="967" y="3"/>
                  </a:lnTo>
                  <a:lnTo>
                    <a:pt x="1050" y="0"/>
                  </a:lnTo>
                  <a:close/>
                </a:path>
              </a:pathLst>
            </a:custGeom>
            <a:solidFill>
              <a:srgbClr val="A8ACB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676">
              <a:extLst>
                <a:ext uri="{FF2B5EF4-FFF2-40B4-BE49-F238E27FC236}">
                  <a16:creationId xmlns:a16="http://schemas.microsoft.com/office/drawing/2014/main" id="{7FC2253B-8C1C-478A-BF06-53E7477C4B9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407138" y="3593088"/>
              <a:ext cx="398501" cy="321324"/>
            </a:xfrm>
            <a:custGeom>
              <a:avLst/>
              <a:gdLst>
                <a:gd name="T0" fmla="*/ 64 w 64"/>
                <a:gd name="T1" fmla="*/ 6 h 52"/>
                <a:gd name="T2" fmla="*/ 56 w 64"/>
                <a:gd name="T3" fmla="*/ 8 h 52"/>
                <a:gd name="T4" fmla="*/ 62 w 64"/>
                <a:gd name="T5" fmla="*/ 1 h 52"/>
                <a:gd name="T6" fmla="*/ 54 w 64"/>
                <a:gd name="T7" fmla="*/ 4 h 52"/>
                <a:gd name="T8" fmla="*/ 44 w 64"/>
                <a:gd name="T9" fmla="*/ 0 h 52"/>
                <a:gd name="T10" fmla="*/ 31 w 64"/>
                <a:gd name="T11" fmla="*/ 13 h 52"/>
                <a:gd name="T12" fmla="*/ 32 w 64"/>
                <a:gd name="T13" fmla="*/ 16 h 52"/>
                <a:gd name="T14" fmla="*/ 4 w 64"/>
                <a:gd name="T15" fmla="*/ 2 h 52"/>
                <a:gd name="T16" fmla="*/ 3 w 64"/>
                <a:gd name="T17" fmla="*/ 9 h 52"/>
                <a:gd name="T18" fmla="*/ 9 w 64"/>
                <a:gd name="T19" fmla="*/ 20 h 52"/>
                <a:gd name="T20" fmla="*/ 3 w 64"/>
                <a:gd name="T21" fmla="*/ 18 h 52"/>
                <a:gd name="T22" fmla="*/ 3 w 64"/>
                <a:gd name="T23" fmla="*/ 18 h 52"/>
                <a:gd name="T24" fmla="*/ 13 w 64"/>
                <a:gd name="T25" fmla="*/ 31 h 52"/>
                <a:gd name="T26" fmla="*/ 10 w 64"/>
                <a:gd name="T27" fmla="*/ 32 h 52"/>
                <a:gd name="T28" fmla="*/ 7 w 64"/>
                <a:gd name="T29" fmla="*/ 32 h 52"/>
                <a:gd name="T30" fmla="*/ 19 w 64"/>
                <a:gd name="T31" fmla="*/ 41 h 52"/>
                <a:gd name="T32" fmla="*/ 3 w 64"/>
                <a:gd name="T33" fmla="*/ 46 h 52"/>
                <a:gd name="T34" fmla="*/ 0 w 64"/>
                <a:gd name="T35" fmla="*/ 46 h 52"/>
                <a:gd name="T36" fmla="*/ 20 w 64"/>
                <a:gd name="T37" fmla="*/ 52 h 52"/>
                <a:gd name="T38" fmla="*/ 57 w 64"/>
                <a:gd name="T39" fmla="*/ 15 h 52"/>
                <a:gd name="T40" fmla="*/ 57 w 64"/>
                <a:gd name="T41" fmla="*/ 13 h 52"/>
                <a:gd name="T42" fmla="*/ 64 w 64"/>
                <a:gd name="T43" fmla="*/ 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52">
                  <a:moveTo>
                    <a:pt x="64" y="6"/>
                  </a:moveTo>
                  <a:cubicBezTo>
                    <a:pt x="62" y="7"/>
                    <a:pt x="59" y="8"/>
                    <a:pt x="56" y="8"/>
                  </a:cubicBezTo>
                  <a:cubicBezTo>
                    <a:pt x="59" y="7"/>
                    <a:pt x="61" y="4"/>
                    <a:pt x="62" y="1"/>
                  </a:cubicBezTo>
                  <a:cubicBezTo>
                    <a:pt x="60" y="2"/>
                    <a:pt x="57" y="4"/>
                    <a:pt x="54" y="4"/>
                  </a:cubicBezTo>
                  <a:cubicBezTo>
                    <a:pt x="51" y="2"/>
                    <a:pt x="48" y="0"/>
                    <a:pt x="44" y="0"/>
                  </a:cubicBezTo>
                  <a:cubicBezTo>
                    <a:pt x="37" y="0"/>
                    <a:pt x="31" y="6"/>
                    <a:pt x="31" y="13"/>
                  </a:cubicBezTo>
                  <a:cubicBezTo>
                    <a:pt x="31" y="14"/>
                    <a:pt x="31" y="15"/>
                    <a:pt x="32" y="16"/>
                  </a:cubicBezTo>
                  <a:cubicBezTo>
                    <a:pt x="21" y="16"/>
                    <a:pt x="11" y="10"/>
                    <a:pt x="4" y="2"/>
                  </a:cubicBezTo>
                  <a:cubicBezTo>
                    <a:pt x="3" y="4"/>
                    <a:pt x="3" y="7"/>
                    <a:pt x="3" y="9"/>
                  </a:cubicBezTo>
                  <a:cubicBezTo>
                    <a:pt x="3" y="14"/>
                    <a:pt x="5" y="18"/>
                    <a:pt x="9" y="20"/>
                  </a:cubicBezTo>
                  <a:cubicBezTo>
                    <a:pt x="6" y="20"/>
                    <a:pt x="4" y="19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25"/>
                    <a:pt x="7" y="30"/>
                    <a:pt x="13" y="31"/>
                  </a:cubicBezTo>
                  <a:cubicBezTo>
                    <a:pt x="12" y="32"/>
                    <a:pt x="11" y="32"/>
                    <a:pt x="10" y="32"/>
                  </a:cubicBezTo>
                  <a:cubicBezTo>
                    <a:pt x="9" y="32"/>
                    <a:pt x="8" y="32"/>
                    <a:pt x="7" y="32"/>
                  </a:cubicBezTo>
                  <a:cubicBezTo>
                    <a:pt x="9" y="37"/>
                    <a:pt x="14" y="41"/>
                    <a:pt x="19" y="41"/>
                  </a:cubicBezTo>
                  <a:cubicBezTo>
                    <a:pt x="15" y="44"/>
                    <a:pt x="9" y="46"/>
                    <a:pt x="3" y="46"/>
                  </a:cubicBezTo>
                  <a:cubicBezTo>
                    <a:pt x="2" y="46"/>
                    <a:pt x="1" y="46"/>
                    <a:pt x="0" y="46"/>
                  </a:cubicBezTo>
                  <a:cubicBezTo>
                    <a:pt x="6" y="50"/>
                    <a:pt x="13" y="52"/>
                    <a:pt x="20" y="52"/>
                  </a:cubicBezTo>
                  <a:cubicBezTo>
                    <a:pt x="44" y="52"/>
                    <a:pt x="57" y="32"/>
                    <a:pt x="57" y="15"/>
                  </a:cubicBezTo>
                  <a:cubicBezTo>
                    <a:pt x="57" y="14"/>
                    <a:pt x="57" y="14"/>
                    <a:pt x="57" y="13"/>
                  </a:cubicBezTo>
                  <a:cubicBezTo>
                    <a:pt x="60" y="11"/>
                    <a:pt x="62" y="9"/>
                    <a:pt x="64" y="6"/>
                  </a:cubicBezTo>
                  <a:close/>
                </a:path>
              </a:pathLst>
            </a:custGeom>
            <a:solidFill>
              <a:srgbClr val="EFF0F4"/>
            </a:solidFill>
            <a:ln>
              <a:noFill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Arc 29">
              <a:extLst>
                <a:ext uri="{FF2B5EF4-FFF2-40B4-BE49-F238E27FC236}">
                  <a16:creationId xmlns:a16="http://schemas.microsoft.com/office/drawing/2014/main" id="{28F0FAD0-D36C-4495-B261-D3CE07A19EAB}"/>
                </a:ext>
              </a:extLst>
            </p:cNvPr>
            <p:cNvSpPr>
              <a:spLocks noChangeAspect="1"/>
            </p:cNvSpPr>
            <p:nvPr/>
          </p:nvSpPr>
          <p:spPr>
            <a:xfrm rot="5400000" flipH="1" flipV="1">
              <a:off x="2094923" y="2230762"/>
              <a:ext cx="942873" cy="942874"/>
            </a:xfrm>
            <a:prstGeom prst="arc">
              <a:avLst>
                <a:gd name="adj1" fmla="val 17425672"/>
                <a:gd name="adj2" fmla="val 4389224"/>
              </a:avLst>
            </a:prstGeom>
            <a:noFill/>
            <a:ln w="28575" cap="flat" cmpd="sng" algn="ctr">
              <a:solidFill>
                <a:srgbClr val="A8ACB9"/>
              </a:solidFill>
              <a:prstDash val="sysDot"/>
              <a:miter lim="800000"/>
              <a:headEnd type="oval" w="sm" len="sm"/>
              <a:tailEnd type="arrow"/>
            </a:ln>
            <a:effectLst/>
          </p:spPr>
          <p:txBody>
            <a:bodyPr wrap="none" rtlCol="0" anchor="ctr"/>
            <a:lstStyle/>
            <a:p>
              <a:pPr marL="0" marR="0" lvl="0" indent="0" algn="ctr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100" b="0" i="0" u="none" strike="noStrike" kern="0" cap="none" spc="0" normalizeH="0" baseline="0" noProof="0">
                <a:ln>
                  <a:noFill/>
                </a:ln>
                <a:solidFill>
                  <a:srgbClr val="595F6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Arc 30">
              <a:extLst>
                <a:ext uri="{FF2B5EF4-FFF2-40B4-BE49-F238E27FC236}">
                  <a16:creationId xmlns:a16="http://schemas.microsoft.com/office/drawing/2014/main" id="{A2FB748C-861E-4119-8DE7-1794EEADC3B7}"/>
                </a:ext>
              </a:extLst>
            </p:cNvPr>
            <p:cNvSpPr>
              <a:spLocks noChangeAspect="1"/>
            </p:cNvSpPr>
            <p:nvPr/>
          </p:nvSpPr>
          <p:spPr>
            <a:xfrm rot="16200000" flipH="1">
              <a:off x="7411672" y="3230125"/>
              <a:ext cx="942873" cy="942874"/>
            </a:xfrm>
            <a:prstGeom prst="arc">
              <a:avLst>
                <a:gd name="adj1" fmla="val 17425672"/>
                <a:gd name="adj2" fmla="val 4561692"/>
              </a:avLst>
            </a:prstGeom>
            <a:noFill/>
            <a:ln w="28575" cap="flat" cmpd="sng" algn="ctr">
              <a:solidFill>
                <a:srgbClr val="3D80E6"/>
              </a:solidFill>
              <a:prstDash val="sysDot"/>
              <a:miter lim="800000"/>
              <a:headEnd type="oval" w="sm" len="sm"/>
              <a:tailEnd type="arrow"/>
            </a:ln>
            <a:effectLst/>
          </p:spPr>
          <p:txBody>
            <a:bodyPr wrap="none" rtlCol="0" anchor="ctr"/>
            <a:lstStyle/>
            <a:p>
              <a:pPr marL="0" marR="0" lvl="0" indent="0" algn="ctr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100" b="0" i="0" u="none" strike="noStrike" kern="0" cap="none" spc="0" normalizeH="0" baseline="0" noProof="0">
                <a:ln>
                  <a:noFill/>
                </a:ln>
                <a:solidFill>
                  <a:srgbClr val="595F6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376">
              <a:extLst>
                <a:ext uri="{FF2B5EF4-FFF2-40B4-BE49-F238E27FC236}">
                  <a16:creationId xmlns:a16="http://schemas.microsoft.com/office/drawing/2014/main" id="{28F759D2-76A7-4BE4-A438-365264FC683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938240" y="3587579"/>
              <a:ext cx="376439" cy="342746"/>
            </a:xfrm>
            <a:custGeom>
              <a:avLst/>
              <a:gdLst>
                <a:gd name="T0" fmla="*/ 47 w 64"/>
                <a:gd name="T1" fmla="*/ 0 h 59"/>
                <a:gd name="T2" fmla="*/ 32 w 64"/>
                <a:gd name="T3" fmla="*/ 11 h 59"/>
                <a:gd name="T4" fmla="*/ 17 w 64"/>
                <a:gd name="T5" fmla="*/ 0 h 59"/>
                <a:gd name="T6" fmla="*/ 0 w 64"/>
                <a:gd name="T7" fmla="*/ 17 h 59"/>
                <a:gd name="T8" fmla="*/ 32 w 64"/>
                <a:gd name="T9" fmla="*/ 59 h 59"/>
                <a:gd name="T10" fmla="*/ 64 w 64"/>
                <a:gd name="T11" fmla="*/ 17 h 59"/>
                <a:gd name="T12" fmla="*/ 47 w 64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59">
                  <a:moveTo>
                    <a:pt x="47" y="0"/>
                  </a:moveTo>
                  <a:cubicBezTo>
                    <a:pt x="40" y="0"/>
                    <a:pt x="35" y="5"/>
                    <a:pt x="32" y="11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36"/>
                    <a:pt x="19" y="41"/>
                    <a:pt x="32" y="59"/>
                  </a:cubicBezTo>
                  <a:cubicBezTo>
                    <a:pt x="44" y="41"/>
                    <a:pt x="64" y="35"/>
                    <a:pt x="64" y="17"/>
                  </a:cubicBezTo>
                  <a:cubicBezTo>
                    <a:pt x="64" y="8"/>
                    <a:pt x="56" y="0"/>
                    <a:pt x="47" y="0"/>
                  </a:cubicBezTo>
                  <a:close/>
                </a:path>
              </a:pathLst>
            </a:custGeom>
            <a:solidFill>
              <a:srgbClr val="EFF0F4"/>
            </a:solidFill>
            <a:ln>
              <a:noFill/>
            </a:ln>
          </p:spPr>
          <p:txBody>
            <a:bodyPr vert="horz" wrap="none" lIns="92172" tIns="46086" rIns="92172" bIns="4608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29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>
                <a:ln>
                  <a:noFill/>
                </a:ln>
                <a:solidFill>
                  <a:srgbClr val="EFF0F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1" name="Group 32">
              <a:extLst>
                <a:ext uri="{FF2B5EF4-FFF2-40B4-BE49-F238E27FC236}">
                  <a16:creationId xmlns:a16="http://schemas.microsoft.com/office/drawing/2014/main" id="{CBE3B7E4-C9E2-4DFF-91F4-F05BB3D0F2A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285361" y="2370478"/>
              <a:ext cx="162025" cy="514119"/>
              <a:chOff x="4178301" y="0"/>
              <a:chExt cx="1797050" cy="5702300"/>
            </a:xfrm>
            <a:solidFill>
              <a:srgbClr val="A8ACB9"/>
            </a:solidFill>
          </p:grpSpPr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AE7E9F12-36A5-4E9E-8B15-1B675292E4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9763" y="0"/>
                <a:ext cx="1250950" cy="1157288"/>
              </a:xfrm>
              <a:custGeom>
                <a:avLst/>
                <a:gdLst>
                  <a:gd name="T0" fmla="*/ 179 w 788"/>
                  <a:gd name="T1" fmla="*/ 0 h 729"/>
                  <a:gd name="T2" fmla="*/ 609 w 788"/>
                  <a:gd name="T3" fmla="*/ 0 h 729"/>
                  <a:gd name="T4" fmla="*/ 642 w 788"/>
                  <a:gd name="T5" fmla="*/ 3 h 729"/>
                  <a:gd name="T6" fmla="*/ 673 w 788"/>
                  <a:gd name="T7" fmla="*/ 11 h 729"/>
                  <a:gd name="T8" fmla="*/ 700 w 788"/>
                  <a:gd name="T9" fmla="*/ 23 h 729"/>
                  <a:gd name="T10" fmla="*/ 725 w 788"/>
                  <a:gd name="T11" fmla="*/ 39 h 729"/>
                  <a:gd name="T12" fmla="*/ 747 w 788"/>
                  <a:gd name="T13" fmla="*/ 59 h 729"/>
                  <a:gd name="T14" fmla="*/ 764 w 788"/>
                  <a:gd name="T15" fmla="*/ 82 h 729"/>
                  <a:gd name="T16" fmla="*/ 777 w 788"/>
                  <a:gd name="T17" fmla="*/ 108 h 729"/>
                  <a:gd name="T18" fmla="*/ 786 w 788"/>
                  <a:gd name="T19" fmla="*/ 136 h 729"/>
                  <a:gd name="T20" fmla="*/ 788 w 788"/>
                  <a:gd name="T21" fmla="*/ 166 h 729"/>
                  <a:gd name="T22" fmla="*/ 739 w 788"/>
                  <a:gd name="T23" fmla="*/ 563 h 729"/>
                  <a:gd name="T24" fmla="*/ 733 w 788"/>
                  <a:gd name="T25" fmla="*/ 594 h 729"/>
                  <a:gd name="T26" fmla="*/ 722 w 788"/>
                  <a:gd name="T27" fmla="*/ 623 h 729"/>
                  <a:gd name="T28" fmla="*/ 709 w 788"/>
                  <a:gd name="T29" fmla="*/ 649 h 729"/>
                  <a:gd name="T30" fmla="*/ 691 w 788"/>
                  <a:gd name="T31" fmla="*/ 672 h 729"/>
                  <a:gd name="T32" fmla="*/ 670 w 788"/>
                  <a:gd name="T33" fmla="*/ 691 h 729"/>
                  <a:gd name="T34" fmla="*/ 647 w 788"/>
                  <a:gd name="T35" fmla="*/ 708 h 729"/>
                  <a:gd name="T36" fmla="*/ 620 w 788"/>
                  <a:gd name="T37" fmla="*/ 719 h 729"/>
                  <a:gd name="T38" fmla="*/ 592 w 788"/>
                  <a:gd name="T39" fmla="*/ 726 h 729"/>
                  <a:gd name="T40" fmla="*/ 560 w 788"/>
                  <a:gd name="T41" fmla="*/ 729 h 729"/>
                  <a:gd name="T42" fmla="*/ 544 w 788"/>
                  <a:gd name="T43" fmla="*/ 729 h 729"/>
                  <a:gd name="T44" fmla="*/ 530 w 788"/>
                  <a:gd name="T45" fmla="*/ 726 h 729"/>
                  <a:gd name="T46" fmla="*/ 517 w 788"/>
                  <a:gd name="T47" fmla="*/ 723 h 729"/>
                  <a:gd name="T48" fmla="*/ 503 w 788"/>
                  <a:gd name="T49" fmla="*/ 719 h 729"/>
                  <a:gd name="T50" fmla="*/ 489 w 788"/>
                  <a:gd name="T51" fmla="*/ 715 h 729"/>
                  <a:gd name="T52" fmla="*/ 474 w 788"/>
                  <a:gd name="T53" fmla="*/ 712 h 729"/>
                  <a:gd name="T54" fmla="*/ 454 w 788"/>
                  <a:gd name="T55" fmla="*/ 709 h 729"/>
                  <a:gd name="T56" fmla="*/ 432 w 788"/>
                  <a:gd name="T57" fmla="*/ 707 h 729"/>
                  <a:gd name="T58" fmla="*/ 405 w 788"/>
                  <a:gd name="T59" fmla="*/ 706 h 729"/>
                  <a:gd name="T60" fmla="*/ 377 w 788"/>
                  <a:gd name="T61" fmla="*/ 707 h 729"/>
                  <a:gd name="T62" fmla="*/ 354 w 788"/>
                  <a:gd name="T63" fmla="*/ 709 h 729"/>
                  <a:gd name="T64" fmla="*/ 333 w 788"/>
                  <a:gd name="T65" fmla="*/ 713 h 729"/>
                  <a:gd name="T66" fmla="*/ 315 w 788"/>
                  <a:gd name="T67" fmla="*/ 718 h 729"/>
                  <a:gd name="T68" fmla="*/ 297 w 788"/>
                  <a:gd name="T69" fmla="*/ 722 h 729"/>
                  <a:gd name="T70" fmla="*/ 277 w 788"/>
                  <a:gd name="T71" fmla="*/ 725 h 729"/>
                  <a:gd name="T72" fmla="*/ 256 w 788"/>
                  <a:gd name="T73" fmla="*/ 727 h 729"/>
                  <a:gd name="T74" fmla="*/ 229 w 788"/>
                  <a:gd name="T75" fmla="*/ 729 h 729"/>
                  <a:gd name="T76" fmla="*/ 198 w 788"/>
                  <a:gd name="T77" fmla="*/ 726 h 729"/>
                  <a:gd name="T78" fmla="*/ 168 w 788"/>
                  <a:gd name="T79" fmla="*/ 721 h 729"/>
                  <a:gd name="T80" fmla="*/ 142 w 788"/>
                  <a:gd name="T81" fmla="*/ 710 h 729"/>
                  <a:gd name="T82" fmla="*/ 118 w 788"/>
                  <a:gd name="T83" fmla="*/ 696 h 729"/>
                  <a:gd name="T84" fmla="*/ 97 w 788"/>
                  <a:gd name="T85" fmla="*/ 677 h 729"/>
                  <a:gd name="T86" fmla="*/ 80 w 788"/>
                  <a:gd name="T87" fmla="*/ 654 h 729"/>
                  <a:gd name="T88" fmla="*/ 67 w 788"/>
                  <a:gd name="T89" fmla="*/ 627 h 729"/>
                  <a:gd name="T90" fmla="*/ 56 w 788"/>
                  <a:gd name="T91" fmla="*/ 598 h 729"/>
                  <a:gd name="T92" fmla="*/ 50 w 788"/>
                  <a:gd name="T93" fmla="*/ 563 h 729"/>
                  <a:gd name="T94" fmla="*/ 0 w 788"/>
                  <a:gd name="T95" fmla="*/ 166 h 729"/>
                  <a:gd name="T96" fmla="*/ 4 w 788"/>
                  <a:gd name="T97" fmla="*/ 136 h 729"/>
                  <a:gd name="T98" fmla="*/ 11 w 788"/>
                  <a:gd name="T99" fmla="*/ 108 h 729"/>
                  <a:gd name="T100" fmla="*/ 25 w 788"/>
                  <a:gd name="T101" fmla="*/ 82 h 729"/>
                  <a:gd name="T102" fmla="*/ 43 w 788"/>
                  <a:gd name="T103" fmla="*/ 59 h 729"/>
                  <a:gd name="T104" fmla="*/ 65 w 788"/>
                  <a:gd name="T105" fmla="*/ 39 h 729"/>
                  <a:gd name="T106" fmla="*/ 90 w 788"/>
                  <a:gd name="T107" fmla="*/ 23 h 729"/>
                  <a:gd name="T108" fmla="*/ 117 w 788"/>
                  <a:gd name="T109" fmla="*/ 11 h 729"/>
                  <a:gd name="T110" fmla="*/ 148 w 788"/>
                  <a:gd name="T111" fmla="*/ 3 h 729"/>
                  <a:gd name="T112" fmla="*/ 179 w 788"/>
                  <a:gd name="T113" fmla="*/ 0 h 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88" h="729">
                    <a:moveTo>
                      <a:pt x="179" y="0"/>
                    </a:moveTo>
                    <a:lnTo>
                      <a:pt x="609" y="0"/>
                    </a:lnTo>
                    <a:lnTo>
                      <a:pt x="642" y="3"/>
                    </a:lnTo>
                    <a:lnTo>
                      <a:pt x="673" y="11"/>
                    </a:lnTo>
                    <a:lnTo>
                      <a:pt x="700" y="23"/>
                    </a:lnTo>
                    <a:lnTo>
                      <a:pt x="725" y="39"/>
                    </a:lnTo>
                    <a:lnTo>
                      <a:pt x="747" y="59"/>
                    </a:lnTo>
                    <a:lnTo>
                      <a:pt x="764" y="82"/>
                    </a:lnTo>
                    <a:lnTo>
                      <a:pt x="777" y="108"/>
                    </a:lnTo>
                    <a:lnTo>
                      <a:pt x="786" y="136"/>
                    </a:lnTo>
                    <a:lnTo>
                      <a:pt x="788" y="166"/>
                    </a:lnTo>
                    <a:lnTo>
                      <a:pt x="739" y="563"/>
                    </a:lnTo>
                    <a:lnTo>
                      <a:pt x="733" y="594"/>
                    </a:lnTo>
                    <a:lnTo>
                      <a:pt x="722" y="623"/>
                    </a:lnTo>
                    <a:lnTo>
                      <a:pt x="709" y="649"/>
                    </a:lnTo>
                    <a:lnTo>
                      <a:pt x="691" y="672"/>
                    </a:lnTo>
                    <a:lnTo>
                      <a:pt x="670" y="691"/>
                    </a:lnTo>
                    <a:lnTo>
                      <a:pt x="647" y="708"/>
                    </a:lnTo>
                    <a:lnTo>
                      <a:pt x="620" y="719"/>
                    </a:lnTo>
                    <a:lnTo>
                      <a:pt x="592" y="726"/>
                    </a:lnTo>
                    <a:lnTo>
                      <a:pt x="560" y="729"/>
                    </a:lnTo>
                    <a:lnTo>
                      <a:pt x="544" y="729"/>
                    </a:lnTo>
                    <a:lnTo>
                      <a:pt x="530" y="726"/>
                    </a:lnTo>
                    <a:lnTo>
                      <a:pt x="517" y="723"/>
                    </a:lnTo>
                    <a:lnTo>
                      <a:pt x="503" y="719"/>
                    </a:lnTo>
                    <a:lnTo>
                      <a:pt x="489" y="715"/>
                    </a:lnTo>
                    <a:lnTo>
                      <a:pt x="474" y="712"/>
                    </a:lnTo>
                    <a:lnTo>
                      <a:pt x="454" y="709"/>
                    </a:lnTo>
                    <a:lnTo>
                      <a:pt x="432" y="707"/>
                    </a:lnTo>
                    <a:lnTo>
                      <a:pt x="405" y="706"/>
                    </a:lnTo>
                    <a:lnTo>
                      <a:pt x="377" y="707"/>
                    </a:lnTo>
                    <a:lnTo>
                      <a:pt x="354" y="709"/>
                    </a:lnTo>
                    <a:lnTo>
                      <a:pt x="333" y="713"/>
                    </a:lnTo>
                    <a:lnTo>
                      <a:pt x="315" y="718"/>
                    </a:lnTo>
                    <a:lnTo>
                      <a:pt x="297" y="722"/>
                    </a:lnTo>
                    <a:lnTo>
                      <a:pt x="277" y="725"/>
                    </a:lnTo>
                    <a:lnTo>
                      <a:pt x="256" y="727"/>
                    </a:lnTo>
                    <a:lnTo>
                      <a:pt x="229" y="729"/>
                    </a:lnTo>
                    <a:lnTo>
                      <a:pt x="198" y="726"/>
                    </a:lnTo>
                    <a:lnTo>
                      <a:pt x="168" y="721"/>
                    </a:lnTo>
                    <a:lnTo>
                      <a:pt x="142" y="710"/>
                    </a:lnTo>
                    <a:lnTo>
                      <a:pt x="118" y="696"/>
                    </a:lnTo>
                    <a:lnTo>
                      <a:pt x="97" y="677"/>
                    </a:lnTo>
                    <a:lnTo>
                      <a:pt x="80" y="654"/>
                    </a:lnTo>
                    <a:lnTo>
                      <a:pt x="67" y="627"/>
                    </a:lnTo>
                    <a:lnTo>
                      <a:pt x="56" y="598"/>
                    </a:lnTo>
                    <a:lnTo>
                      <a:pt x="50" y="563"/>
                    </a:lnTo>
                    <a:lnTo>
                      <a:pt x="0" y="166"/>
                    </a:lnTo>
                    <a:lnTo>
                      <a:pt x="4" y="136"/>
                    </a:lnTo>
                    <a:lnTo>
                      <a:pt x="11" y="108"/>
                    </a:lnTo>
                    <a:lnTo>
                      <a:pt x="25" y="82"/>
                    </a:lnTo>
                    <a:lnTo>
                      <a:pt x="43" y="59"/>
                    </a:lnTo>
                    <a:lnTo>
                      <a:pt x="65" y="39"/>
                    </a:lnTo>
                    <a:lnTo>
                      <a:pt x="90" y="23"/>
                    </a:lnTo>
                    <a:lnTo>
                      <a:pt x="117" y="11"/>
                    </a:lnTo>
                    <a:lnTo>
                      <a:pt x="148" y="3"/>
                    </a:lnTo>
                    <a:lnTo>
                      <a:pt x="1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9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6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id="{166F2921-101D-494F-AAF1-F5753A5641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3238" y="2889250"/>
                <a:ext cx="1401763" cy="930275"/>
              </a:xfrm>
              <a:custGeom>
                <a:avLst/>
                <a:gdLst>
                  <a:gd name="T0" fmla="*/ 863 w 883"/>
                  <a:gd name="T1" fmla="*/ 0 h 586"/>
                  <a:gd name="T2" fmla="*/ 883 w 883"/>
                  <a:gd name="T3" fmla="*/ 119 h 586"/>
                  <a:gd name="T4" fmla="*/ 0 w 883"/>
                  <a:gd name="T5" fmla="*/ 586 h 586"/>
                  <a:gd name="T6" fmla="*/ 24 w 883"/>
                  <a:gd name="T7" fmla="*/ 444 h 586"/>
                  <a:gd name="T8" fmla="*/ 863 w 883"/>
                  <a:gd name="T9" fmla="*/ 0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3" h="586">
                    <a:moveTo>
                      <a:pt x="863" y="0"/>
                    </a:moveTo>
                    <a:lnTo>
                      <a:pt x="883" y="119"/>
                    </a:lnTo>
                    <a:lnTo>
                      <a:pt x="0" y="586"/>
                    </a:lnTo>
                    <a:lnTo>
                      <a:pt x="24" y="444"/>
                    </a:lnTo>
                    <a:lnTo>
                      <a:pt x="8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9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6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Freeform 8">
                <a:extLst>
                  <a:ext uri="{FF2B5EF4-FFF2-40B4-BE49-F238E27FC236}">
                    <a16:creationId xmlns:a16="http://schemas.microsoft.com/office/drawing/2014/main" id="{618BC272-7566-4A95-89C2-E0E6B0B48E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1976" y="2095500"/>
                <a:ext cx="1296988" cy="1377950"/>
              </a:xfrm>
              <a:custGeom>
                <a:avLst/>
                <a:gdLst>
                  <a:gd name="T0" fmla="*/ 743 w 817"/>
                  <a:gd name="T1" fmla="*/ 0 h 868"/>
                  <a:gd name="T2" fmla="*/ 817 w 817"/>
                  <a:gd name="T3" fmla="*/ 437 h 868"/>
                  <a:gd name="T4" fmla="*/ 0 w 817"/>
                  <a:gd name="T5" fmla="*/ 868 h 868"/>
                  <a:gd name="T6" fmla="*/ 86 w 817"/>
                  <a:gd name="T7" fmla="*/ 346 h 868"/>
                  <a:gd name="T8" fmla="*/ 743 w 817"/>
                  <a:gd name="T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7" h="868">
                    <a:moveTo>
                      <a:pt x="743" y="0"/>
                    </a:moveTo>
                    <a:lnTo>
                      <a:pt x="817" y="437"/>
                    </a:lnTo>
                    <a:lnTo>
                      <a:pt x="0" y="868"/>
                    </a:lnTo>
                    <a:lnTo>
                      <a:pt x="86" y="346"/>
                    </a:lnTo>
                    <a:lnTo>
                      <a:pt x="7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9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6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Freeform 9">
                <a:extLst>
                  <a:ext uri="{FF2B5EF4-FFF2-40B4-BE49-F238E27FC236}">
                    <a16:creationId xmlns:a16="http://schemas.microsoft.com/office/drawing/2014/main" id="{DFE3D201-315B-4881-BDA2-F6C0070FE6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9138" y="1824038"/>
                <a:ext cx="1006475" cy="700088"/>
              </a:xfrm>
              <a:custGeom>
                <a:avLst/>
                <a:gdLst>
                  <a:gd name="T0" fmla="*/ 616 w 634"/>
                  <a:gd name="T1" fmla="*/ 0 h 441"/>
                  <a:gd name="T2" fmla="*/ 634 w 634"/>
                  <a:gd name="T3" fmla="*/ 106 h 441"/>
                  <a:gd name="T4" fmla="*/ 0 w 634"/>
                  <a:gd name="T5" fmla="*/ 441 h 441"/>
                  <a:gd name="T6" fmla="*/ 21 w 634"/>
                  <a:gd name="T7" fmla="*/ 314 h 441"/>
                  <a:gd name="T8" fmla="*/ 616 w 634"/>
                  <a:gd name="T9" fmla="*/ 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4" h="441">
                    <a:moveTo>
                      <a:pt x="616" y="0"/>
                    </a:moveTo>
                    <a:lnTo>
                      <a:pt x="634" y="106"/>
                    </a:lnTo>
                    <a:lnTo>
                      <a:pt x="0" y="441"/>
                    </a:lnTo>
                    <a:lnTo>
                      <a:pt x="21" y="314"/>
                    </a:lnTo>
                    <a:lnTo>
                      <a:pt x="6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9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6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Freeform 10">
                <a:extLst>
                  <a:ext uri="{FF2B5EF4-FFF2-40B4-BE49-F238E27FC236}">
                    <a16:creationId xmlns:a16="http://schemas.microsoft.com/office/drawing/2014/main" id="{6280C060-F20D-48B1-A84D-3439ABAE3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8301" y="3281363"/>
                <a:ext cx="1711325" cy="1641475"/>
              </a:xfrm>
              <a:custGeom>
                <a:avLst/>
                <a:gdLst>
                  <a:gd name="T0" fmla="*/ 990 w 1078"/>
                  <a:gd name="T1" fmla="*/ 0 h 1034"/>
                  <a:gd name="T2" fmla="*/ 1078 w 1078"/>
                  <a:gd name="T3" fmla="*/ 530 h 1034"/>
                  <a:gd name="T4" fmla="*/ 125 w 1078"/>
                  <a:gd name="T5" fmla="*/ 1034 h 1034"/>
                  <a:gd name="T6" fmla="*/ 29 w 1078"/>
                  <a:gd name="T7" fmla="*/ 920 h 1034"/>
                  <a:gd name="T8" fmla="*/ 16 w 1078"/>
                  <a:gd name="T9" fmla="*/ 902 h 1034"/>
                  <a:gd name="T10" fmla="*/ 8 w 1078"/>
                  <a:gd name="T11" fmla="*/ 881 h 1034"/>
                  <a:gd name="T12" fmla="*/ 2 w 1078"/>
                  <a:gd name="T13" fmla="*/ 858 h 1034"/>
                  <a:gd name="T14" fmla="*/ 0 w 1078"/>
                  <a:gd name="T15" fmla="*/ 834 h 1034"/>
                  <a:gd name="T16" fmla="*/ 1 w 1078"/>
                  <a:gd name="T17" fmla="*/ 809 h 1034"/>
                  <a:gd name="T18" fmla="*/ 3 w 1078"/>
                  <a:gd name="T19" fmla="*/ 785 h 1034"/>
                  <a:gd name="T20" fmla="*/ 8 w 1078"/>
                  <a:gd name="T21" fmla="*/ 761 h 1034"/>
                  <a:gd name="T22" fmla="*/ 12 w 1078"/>
                  <a:gd name="T23" fmla="*/ 738 h 1034"/>
                  <a:gd name="T24" fmla="*/ 17 w 1078"/>
                  <a:gd name="T25" fmla="*/ 717 h 1034"/>
                  <a:gd name="T26" fmla="*/ 23 w 1078"/>
                  <a:gd name="T27" fmla="*/ 699 h 1034"/>
                  <a:gd name="T28" fmla="*/ 27 w 1078"/>
                  <a:gd name="T29" fmla="*/ 684 h 1034"/>
                  <a:gd name="T30" fmla="*/ 29 w 1078"/>
                  <a:gd name="T31" fmla="*/ 673 h 1034"/>
                  <a:gd name="T32" fmla="*/ 60 w 1078"/>
                  <a:gd name="T33" fmla="*/ 492 h 1034"/>
                  <a:gd name="T34" fmla="*/ 990 w 1078"/>
                  <a:gd name="T35" fmla="*/ 0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78" h="1034">
                    <a:moveTo>
                      <a:pt x="990" y="0"/>
                    </a:moveTo>
                    <a:lnTo>
                      <a:pt x="1078" y="530"/>
                    </a:lnTo>
                    <a:lnTo>
                      <a:pt x="125" y="1034"/>
                    </a:lnTo>
                    <a:lnTo>
                      <a:pt x="29" y="920"/>
                    </a:lnTo>
                    <a:lnTo>
                      <a:pt x="16" y="902"/>
                    </a:lnTo>
                    <a:lnTo>
                      <a:pt x="8" y="881"/>
                    </a:lnTo>
                    <a:lnTo>
                      <a:pt x="2" y="858"/>
                    </a:lnTo>
                    <a:lnTo>
                      <a:pt x="0" y="834"/>
                    </a:lnTo>
                    <a:lnTo>
                      <a:pt x="1" y="809"/>
                    </a:lnTo>
                    <a:lnTo>
                      <a:pt x="3" y="785"/>
                    </a:lnTo>
                    <a:lnTo>
                      <a:pt x="8" y="761"/>
                    </a:lnTo>
                    <a:lnTo>
                      <a:pt x="12" y="738"/>
                    </a:lnTo>
                    <a:lnTo>
                      <a:pt x="17" y="717"/>
                    </a:lnTo>
                    <a:lnTo>
                      <a:pt x="23" y="699"/>
                    </a:lnTo>
                    <a:lnTo>
                      <a:pt x="27" y="684"/>
                    </a:lnTo>
                    <a:lnTo>
                      <a:pt x="29" y="673"/>
                    </a:lnTo>
                    <a:lnTo>
                      <a:pt x="60" y="492"/>
                    </a:lnTo>
                    <a:lnTo>
                      <a:pt x="99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9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6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Freeform 11">
                <a:extLst>
                  <a:ext uri="{FF2B5EF4-FFF2-40B4-BE49-F238E27FC236}">
                    <a16:creationId xmlns:a16="http://schemas.microsoft.com/office/drawing/2014/main" id="{7B11AB09-2D76-4F3B-A789-C5501DCFB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8363" y="4594225"/>
                <a:ext cx="1296988" cy="1108075"/>
              </a:xfrm>
              <a:custGeom>
                <a:avLst/>
                <a:gdLst>
                  <a:gd name="T0" fmla="*/ 817 w 817"/>
                  <a:gd name="T1" fmla="*/ 0 h 698"/>
                  <a:gd name="T2" fmla="*/ 816 w 817"/>
                  <a:gd name="T3" fmla="*/ 21 h 698"/>
                  <a:gd name="T4" fmla="*/ 813 w 817"/>
                  <a:gd name="T5" fmla="*/ 41 h 698"/>
                  <a:gd name="T6" fmla="*/ 808 w 817"/>
                  <a:gd name="T7" fmla="*/ 59 h 698"/>
                  <a:gd name="T8" fmla="*/ 799 w 817"/>
                  <a:gd name="T9" fmla="*/ 77 h 698"/>
                  <a:gd name="T10" fmla="*/ 787 w 817"/>
                  <a:gd name="T11" fmla="*/ 93 h 698"/>
                  <a:gd name="T12" fmla="*/ 320 w 817"/>
                  <a:gd name="T13" fmla="*/ 647 h 698"/>
                  <a:gd name="T14" fmla="*/ 303 w 817"/>
                  <a:gd name="T15" fmla="*/ 666 h 698"/>
                  <a:gd name="T16" fmla="*/ 287 w 817"/>
                  <a:gd name="T17" fmla="*/ 680 h 698"/>
                  <a:gd name="T18" fmla="*/ 274 w 817"/>
                  <a:gd name="T19" fmla="*/ 691 h 698"/>
                  <a:gd name="T20" fmla="*/ 262 w 817"/>
                  <a:gd name="T21" fmla="*/ 697 h 698"/>
                  <a:gd name="T22" fmla="*/ 251 w 817"/>
                  <a:gd name="T23" fmla="*/ 698 h 698"/>
                  <a:gd name="T24" fmla="*/ 239 w 817"/>
                  <a:gd name="T25" fmla="*/ 697 h 698"/>
                  <a:gd name="T26" fmla="*/ 227 w 817"/>
                  <a:gd name="T27" fmla="*/ 691 h 698"/>
                  <a:gd name="T28" fmla="*/ 214 w 817"/>
                  <a:gd name="T29" fmla="*/ 680 h 698"/>
                  <a:gd name="T30" fmla="*/ 199 w 817"/>
                  <a:gd name="T31" fmla="*/ 666 h 698"/>
                  <a:gd name="T32" fmla="*/ 182 w 817"/>
                  <a:gd name="T33" fmla="*/ 647 h 698"/>
                  <a:gd name="T34" fmla="*/ 0 w 817"/>
                  <a:gd name="T35" fmla="*/ 431 h 698"/>
                  <a:gd name="T36" fmla="*/ 817 w 817"/>
                  <a:gd name="T37" fmla="*/ 0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17" h="698">
                    <a:moveTo>
                      <a:pt x="817" y="0"/>
                    </a:moveTo>
                    <a:lnTo>
                      <a:pt x="816" y="21"/>
                    </a:lnTo>
                    <a:lnTo>
                      <a:pt x="813" y="41"/>
                    </a:lnTo>
                    <a:lnTo>
                      <a:pt x="808" y="59"/>
                    </a:lnTo>
                    <a:lnTo>
                      <a:pt x="799" y="77"/>
                    </a:lnTo>
                    <a:lnTo>
                      <a:pt x="787" y="93"/>
                    </a:lnTo>
                    <a:lnTo>
                      <a:pt x="320" y="647"/>
                    </a:lnTo>
                    <a:lnTo>
                      <a:pt x="303" y="666"/>
                    </a:lnTo>
                    <a:lnTo>
                      <a:pt x="287" y="680"/>
                    </a:lnTo>
                    <a:lnTo>
                      <a:pt x="274" y="691"/>
                    </a:lnTo>
                    <a:lnTo>
                      <a:pt x="262" y="697"/>
                    </a:lnTo>
                    <a:lnTo>
                      <a:pt x="251" y="698"/>
                    </a:lnTo>
                    <a:lnTo>
                      <a:pt x="239" y="697"/>
                    </a:lnTo>
                    <a:lnTo>
                      <a:pt x="227" y="691"/>
                    </a:lnTo>
                    <a:lnTo>
                      <a:pt x="214" y="680"/>
                    </a:lnTo>
                    <a:lnTo>
                      <a:pt x="199" y="666"/>
                    </a:lnTo>
                    <a:lnTo>
                      <a:pt x="182" y="647"/>
                    </a:lnTo>
                    <a:lnTo>
                      <a:pt x="0" y="431"/>
                    </a:lnTo>
                    <a:lnTo>
                      <a:pt x="8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9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6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Freeform 12">
                <a:extLst>
                  <a:ext uri="{FF2B5EF4-FFF2-40B4-BE49-F238E27FC236}">
                    <a16:creationId xmlns:a16="http://schemas.microsoft.com/office/drawing/2014/main" id="{8B2B12A7-771C-4C89-9726-0AF591C26B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3751" y="1225550"/>
                <a:ext cx="868363" cy="854075"/>
              </a:xfrm>
              <a:custGeom>
                <a:avLst/>
                <a:gdLst>
                  <a:gd name="T0" fmla="*/ 280 w 547"/>
                  <a:gd name="T1" fmla="*/ 0 h 538"/>
                  <a:gd name="T2" fmla="*/ 316 w 547"/>
                  <a:gd name="T3" fmla="*/ 0 h 538"/>
                  <a:gd name="T4" fmla="*/ 353 w 547"/>
                  <a:gd name="T5" fmla="*/ 2 h 538"/>
                  <a:gd name="T6" fmla="*/ 388 w 547"/>
                  <a:gd name="T7" fmla="*/ 6 h 538"/>
                  <a:gd name="T8" fmla="*/ 421 w 547"/>
                  <a:gd name="T9" fmla="*/ 11 h 538"/>
                  <a:gd name="T10" fmla="*/ 451 w 547"/>
                  <a:gd name="T11" fmla="*/ 19 h 538"/>
                  <a:gd name="T12" fmla="*/ 477 w 547"/>
                  <a:gd name="T13" fmla="*/ 27 h 538"/>
                  <a:gd name="T14" fmla="*/ 498 w 547"/>
                  <a:gd name="T15" fmla="*/ 38 h 538"/>
                  <a:gd name="T16" fmla="*/ 514 w 547"/>
                  <a:gd name="T17" fmla="*/ 51 h 538"/>
                  <a:gd name="T18" fmla="*/ 547 w 547"/>
                  <a:gd name="T19" fmla="*/ 249 h 538"/>
                  <a:gd name="T20" fmla="*/ 0 w 547"/>
                  <a:gd name="T21" fmla="*/ 538 h 538"/>
                  <a:gd name="T22" fmla="*/ 81 w 547"/>
                  <a:gd name="T23" fmla="*/ 51 h 538"/>
                  <a:gd name="T24" fmla="*/ 98 w 547"/>
                  <a:gd name="T25" fmla="*/ 38 h 538"/>
                  <a:gd name="T26" fmla="*/ 118 w 547"/>
                  <a:gd name="T27" fmla="*/ 27 h 538"/>
                  <a:gd name="T28" fmla="*/ 144 w 547"/>
                  <a:gd name="T29" fmla="*/ 19 h 538"/>
                  <a:gd name="T30" fmla="*/ 175 w 547"/>
                  <a:gd name="T31" fmla="*/ 11 h 538"/>
                  <a:gd name="T32" fmla="*/ 208 w 547"/>
                  <a:gd name="T33" fmla="*/ 6 h 538"/>
                  <a:gd name="T34" fmla="*/ 243 w 547"/>
                  <a:gd name="T35" fmla="*/ 2 h 538"/>
                  <a:gd name="T36" fmla="*/ 280 w 547"/>
                  <a:gd name="T37" fmla="*/ 0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7" h="538">
                    <a:moveTo>
                      <a:pt x="280" y="0"/>
                    </a:moveTo>
                    <a:lnTo>
                      <a:pt x="316" y="0"/>
                    </a:lnTo>
                    <a:lnTo>
                      <a:pt x="353" y="2"/>
                    </a:lnTo>
                    <a:lnTo>
                      <a:pt x="388" y="6"/>
                    </a:lnTo>
                    <a:lnTo>
                      <a:pt x="421" y="11"/>
                    </a:lnTo>
                    <a:lnTo>
                      <a:pt x="451" y="19"/>
                    </a:lnTo>
                    <a:lnTo>
                      <a:pt x="477" y="27"/>
                    </a:lnTo>
                    <a:lnTo>
                      <a:pt x="498" y="38"/>
                    </a:lnTo>
                    <a:lnTo>
                      <a:pt x="514" y="51"/>
                    </a:lnTo>
                    <a:lnTo>
                      <a:pt x="547" y="249"/>
                    </a:lnTo>
                    <a:lnTo>
                      <a:pt x="0" y="538"/>
                    </a:lnTo>
                    <a:lnTo>
                      <a:pt x="81" y="51"/>
                    </a:lnTo>
                    <a:lnTo>
                      <a:pt x="98" y="38"/>
                    </a:lnTo>
                    <a:lnTo>
                      <a:pt x="118" y="27"/>
                    </a:lnTo>
                    <a:lnTo>
                      <a:pt x="144" y="19"/>
                    </a:lnTo>
                    <a:lnTo>
                      <a:pt x="175" y="11"/>
                    </a:lnTo>
                    <a:lnTo>
                      <a:pt x="208" y="6"/>
                    </a:lnTo>
                    <a:lnTo>
                      <a:pt x="243" y="2"/>
                    </a:lnTo>
                    <a:lnTo>
                      <a:pt x="2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9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6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Freeform 13">
                <a:extLst>
                  <a:ext uri="{FF2B5EF4-FFF2-40B4-BE49-F238E27FC236}">
                    <a16:creationId xmlns:a16="http://schemas.microsoft.com/office/drawing/2014/main" id="{3A11CA5E-6055-4705-B65D-5AD0700505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5326" y="4325938"/>
                <a:ext cx="1455738" cy="876300"/>
              </a:xfrm>
              <a:custGeom>
                <a:avLst/>
                <a:gdLst>
                  <a:gd name="T0" fmla="*/ 894 w 917"/>
                  <a:gd name="T1" fmla="*/ 0 h 552"/>
                  <a:gd name="T2" fmla="*/ 896 w 917"/>
                  <a:gd name="T3" fmla="*/ 15 h 552"/>
                  <a:gd name="T4" fmla="*/ 900 w 917"/>
                  <a:gd name="T5" fmla="*/ 32 h 552"/>
                  <a:gd name="T6" fmla="*/ 904 w 917"/>
                  <a:gd name="T7" fmla="*/ 53 h 552"/>
                  <a:gd name="T8" fmla="*/ 910 w 917"/>
                  <a:gd name="T9" fmla="*/ 77 h 552"/>
                  <a:gd name="T10" fmla="*/ 917 w 917"/>
                  <a:gd name="T11" fmla="*/ 104 h 552"/>
                  <a:gd name="T12" fmla="*/ 68 w 917"/>
                  <a:gd name="T13" fmla="*/ 552 h 552"/>
                  <a:gd name="T14" fmla="*/ 0 w 917"/>
                  <a:gd name="T15" fmla="*/ 473 h 552"/>
                  <a:gd name="T16" fmla="*/ 894 w 917"/>
                  <a:gd name="T17" fmla="*/ 0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7" h="552">
                    <a:moveTo>
                      <a:pt x="894" y="0"/>
                    </a:moveTo>
                    <a:lnTo>
                      <a:pt x="896" y="15"/>
                    </a:lnTo>
                    <a:lnTo>
                      <a:pt x="900" y="32"/>
                    </a:lnTo>
                    <a:lnTo>
                      <a:pt x="904" y="53"/>
                    </a:lnTo>
                    <a:lnTo>
                      <a:pt x="910" y="77"/>
                    </a:lnTo>
                    <a:lnTo>
                      <a:pt x="917" y="104"/>
                    </a:lnTo>
                    <a:lnTo>
                      <a:pt x="68" y="552"/>
                    </a:lnTo>
                    <a:lnTo>
                      <a:pt x="0" y="473"/>
                    </a:lnTo>
                    <a:lnTo>
                      <a:pt x="8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29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6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809FB20-F03C-4CC4-90BF-A80BF53EB7AA}"/>
              </a:ext>
            </a:extLst>
          </p:cNvPr>
          <p:cNvGrpSpPr/>
          <p:nvPr/>
        </p:nvGrpSpPr>
        <p:grpSpPr>
          <a:xfrm>
            <a:off x="1770103" y="4954646"/>
            <a:ext cx="1991510" cy="1203021"/>
            <a:chOff x="2820457" y="4454873"/>
            <a:chExt cx="1990485" cy="1203021"/>
          </a:xfrm>
        </p:grpSpPr>
        <p:sp>
          <p:nvSpPr>
            <p:cNvPr id="53" name="Rectangle 23">
              <a:extLst>
                <a:ext uri="{FF2B5EF4-FFF2-40B4-BE49-F238E27FC236}">
                  <a16:creationId xmlns:a16="http://schemas.microsoft.com/office/drawing/2014/main" id="{62A47150-ED66-4E54-AD96-270A694C1B1D}"/>
                </a:ext>
              </a:extLst>
            </p:cNvPr>
            <p:cNvSpPr/>
            <p:nvPr/>
          </p:nvSpPr>
          <p:spPr>
            <a:xfrm>
              <a:off x="2820457" y="4873064"/>
              <a:ext cx="1990485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CE689DD-1605-4F3F-A5F9-88398A5CB181}"/>
                </a:ext>
              </a:extLst>
            </p:cNvPr>
            <p:cNvSpPr txBox="1"/>
            <p:nvPr/>
          </p:nvSpPr>
          <p:spPr>
            <a:xfrm>
              <a:off x="2866965" y="4454873"/>
              <a:ext cx="1897471" cy="467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输入题目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63A51CA-B3D2-45AE-82B3-CA3F8DB5D697}"/>
              </a:ext>
            </a:extLst>
          </p:cNvPr>
          <p:cNvGrpSpPr/>
          <p:nvPr/>
        </p:nvGrpSpPr>
        <p:grpSpPr>
          <a:xfrm>
            <a:off x="3492602" y="1208170"/>
            <a:ext cx="1991510" cy="1203021"/>
            <a:chOff x="2820457" y="4454873"/>
            <a:chExt cx="1990485" cy="1203021"/>
          </a:xfrm>
        </p:grpSpPr>
        <p:sp>
          <p:nvSpPr>
            <p:cNvPr id="56" name="Rectangle 23">
              <a:extLst>
                <a:ext uri="{FF2B5EF4-FFF2-40B4-BE49-F238E27FC236}">
                  <a16:creationId xmlns:a16="http://schemas.microsoft.com/office/drawing/2014/main" id="{ECBB533E-FDE8-4706-953F-1FA29588EEBE}"/>
                </a:ext>
              </a:extLst>
            </p:cNvPr>
            <p:cNvSpPr/>
            <p:nvPr/>
          </p:nvSpPr>
          <p:spPr>
            <a:xfrm>
              <a:off x="2820457" y="4873064"/>
              <a:ext cx="1990485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F555EFF1-A3E8-40CB-A7B3-84504581916E}"/>
                </a:ext>
              </a:extLst>
            </p:cNvPr>
            <p:cNvSpPr txBox="1"/>
            <p:nvPr/>
          </p:nvSpPr>
          <p:spPr>
            <a:xfrm>
              <a:off x="2866965" y="4454873"/>
              <a:ext cx="1897471" cy="467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输入题目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88D35F0A-043A-4259-ACC0-979FE4B483E0}"/>
              </a:ext>
            </a:extLst>
          </p:cNvPr>
          <p:cNvGrpSpPr/>
          <p:nvPr/>
        </p:nvGrpSpPr>
        <p:grpSpPr>
          <a:xfrm>
            <a:off x="5264352" y="4954646"/>
            <a:ext cx="1991510" cy="1203021"/>
            <a:chOff x="2820457" y="4454873"/>
            <a:chExt cx="1990485" cy="1203021"/>
          </a:xfrm>
        </p:grpSpPr>
        <p:sp>
          <p:nvSpPr>
            <p:cNvPr id="59" name="Rectangle 23">
              <a:extLst>
                <a:ext uri="{FF2B5EF4-FFF2-40B4-BE49-F238E27FC236}">
                  <a16:creationId xmlns:a16="http://schemas.microsoft.com/office/drawing/2014/main" id="{CC51A79F-FC25-4AEF-A4EF-75D53C09987C}"/>
                </a:ext>
              </a:extLst>
            </p:cNvPr>
            <p:cNvSpPr/>
            <p:nvPr/>
          </p:nvSpPr>
          <p:spPr>
            <a:xfrm>
              <a:off x="2820457" y="4873064"/>
              <a:ext cx="1990485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2B8C7E7C-8EBB-4BE0-8847-ABDA3EBBC391}"/>
                </a:ext>
              </a:extLst>
            </p:cNvPr>
            <p:cNvSpPr txBox="1"/>
            <p:nvPr/>
          </p:nvSpPr>
          <p:spPr>
            <a:xfrm>
              <a:off x="2866965" y="4454873"/>
              <a:ext cx="1897471" cy="467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输入题目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83CCA01-EEB7-48DF-9582-410B2D694730}"/>
              </a:ext>
            </a:extLst>
          </p:cNvPr>
          <p:cNvGrpSpPr/>
          <p:nvPr/>
        </p:nvGrpSpPr>
        <p:grpSpPr>
          <a:xfrm>
            <a:off x="6958187" y="1208170"/>
            <a:ext cx="1991510" cy="1203021"/>
            <a:chOff x="2820457" y="4454873"/>
            <a:chExt cx="1990485" cy="1203021"/>
          </a:xfrm>
        </p:grpSpPr>
        <p:sp>
          <p:nvSpPr>
            <p:cNvPr id="62" name="Rectangle 23">
              <a:extLst>
                <a:ext uri="{FF2B5EF4-FFF2-40B4-BE49-F238E27FC236}">
                  <a16:creationId xmlns:a16="http://schemas.microsoft.com/office/drawing/2014/main" id="{AD90443F-E770-479C-A3FB-D7072EB7BB4D}"/>
                </a:ext>
              </a:extLst>
            </p:cNvPr>
            <p:cNvSpPr/>
            <p:nvPr/>
          </p:nvSpPr>
          <p:spPr>
            <a:xfrm>
              <a:off x="2820457" y="4873064"/>
              <a:ext cx="1990485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AAA36520-1148-49D0-9667-9A9A9D3797CF}"/>
                </a:ext>
              </a:extLst>
            </p:cNvPr>
            <p:cNvSpPr txBox="1"/>
            <p:nvPr/>
          </p:nvSpPr>
          <p:spPr>
            <a:xfrm>
              <a:off x="2866965" y="4454873"/>
              <a:ext cx="1897471" cy="467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输入题目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1C3D11F2-A2C1-4379-957F-B83FB617484C}"/>
              </a:ext>
            </a:extLst>
          </p:cNvPr>
          <p:cNvGrpSpPr/>
          <p:nvPr/>
        </p:nvGrpSpPr>
        <p:grpSpPr>
          <a:xfrm>
            <a:off x="8758600" y="4954646"/>
            <a:ext cx="1991510" cy="1203021"/>
            <a:chOff x="2820457" y="4454873"/>
            <a:chExt cx="1990485" cy="1203021"/>
          </a:xfrm>
        </p:grpSpPr>
        <p:sp>
          <p:nvSpPr>
            <p:cNvPr id="65" name="Rectangle 23">
              <a:extLst>
                <a:ext uri="{FF2B5EF4-FFF2-40B4-BE49-F238E27FC236}">
                  <a16:creationId xmlns:a16="http://schemas.microsoft.com/office/drawing/2014/main" id="{46DC7AD8-1136-4E71-8B88-22039F56C5DA}"/>
                </a:ext>
              </a:extLst>
            </p:cNvPr>
            <p:cNvSpPr/>
            <p:nvPr/>
          </p:nvSpPr>
          <p:spPr>
            <a:xfrm>
              <a:off x="2820457" y="4873064"/>
              <a:ext cx="1990485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336E44C5-0BAF-4841-A08F-BFB771DD778D}"/>
                </a:ext>
              </a:extLst>
            </p:cNvPr>
            <p:cNvSpPr txBox="1"/>
            <p:nvPr/>
          </p:nvSpPr>
          <p:spPr>
            <a:xfrm>
              <a:off x="2866965" y="4454873"/>
              <a:ext cx="1897471" cy="467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输入题目</a:t>
              </a:r>
            </a:p>
          </p:txBody>
        </p:sp>
      </p:grpSp>
      <p:sp>
        <p:nvSpPr>
          <p:cNvPr id="68" name="矩形 67"/>
          <p:cNvSpPr/>
          <p:nvPr/>
        </p:nvSpPr>
        <p:spPr>
          <a:xfrm>
            <a:off x="1184349" y="362901"/>
            <a:ext cx="3988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27172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>
            <a:extLst>
              <a:ext uri="{FF2B5EF4-FFF2-40B4-BE49-F238E27FC236}">
                <a16:creationId xmlns:a16="http://schemas.microsoft.com/office/drawing/2014/main" id="{377FD1B8-D3CB-48D1-80CF-F1B1FD705B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26656"/>
            <a:ext cx="9486900" cy="4631343"/>
          </a:xfrm>
          <a:prstGeom prst="rect">
            <a:avLst/>
          </a:prstGeom>
        </p:spPr>
      </p:pic>
      <p:grpSp>
        <p:nvGrpSpPr>
          <p:cNvPr id="54" name="组合 53">
            <a:extLst>
              <a:ext uri="{FF2B5EF4-FFF2-40B4-BE49-F238E27FC236}">
                <a16:creationId xmlns:a16="http://schemas.microsoft.com/office/drawing/2014/main" id="{D28BFA44-605F-4A9F-9E54-3A72FAACBEF2}"/>
              </a:ext>
            </a:extLst>
          </p:cNvPr>
          <p:cNvGrpSpPr/>
          <p:nvPr/>
        </p:nvGrpSpPr>
        <p:grpSpPr>
          <a:xfrm>
            <a:off x="798832" y="2877177"/>
            <a:ext cx="1892300" cy="2365936"/>
            <a:chOff x="798832" y="2877177"/>
            <a:chExt cx="1892300" cy="2365936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068C63D6-50B8-4096-99A5-F77F93D9D0AA}"/>
                </a:ext>
              </a:extLst>
            </p:cNvPr>
            <p:cNvSpPr/>
            <p:nvPr/>
          </p:nvSpPr>
          <p:spPr>
            <a:xfrm>
              <a:off x="798832" y="2877177"/>
              <a:ext cx="1892300" cy="2365936"/>
            </a:xfrm>
            <a:prstGeom prst="rect">
              <a:avLst/>
            </a:prstGeom>
            <a:solidFill>
              <a:srgbClr val="F0F6F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0" dist="393700" dir="8100000" algn="tr" rotWithShape="0">
                <a:prstClr val="black">
                  <a:alpha val="1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8FE767AF-8F02-4059-9509-203822683EDD}"/>
                </a:ext>
              </a:extLst>
            </p:cNvPr>
            <p:cNvSpPr/>
            <p:nvPr/>
          </p:nvSpPr>
          <p:spPr>
            <a:xfrm>
              <a:off x="798832" y="2877179"/>
              <a:ext cx="1892300" cy="289244"/>
            </a:xfrm>
            <a:prstGeom prst="rect">
              <a:avLst/>
            </a:prstGeom>
            <a:solidFill>
              <a:srgbClr val="035CA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0" dist="3937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44B99C5-531A-4C62-BADA-BF79BDE7F784}"/>
              </a:ext>
            </a:extLst>
          </p:cNvPr>
          <p:cNvGrpSpPr/>
          <p:nvPr/>
        </p:nvGrpSpPr>
        <p:grpSpPr>
          <a:xfrm>
            <a:off x="5566928" y="2486093"/>
            <a:ext cx="1892300" cy="2365936"/>
            <a:chOff x="5566928" y="2486093"/>
            <a:chExt cx="1892300" cy="2365936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189CE608-82AA-4C86-A67A-EBFDAB2B05D3}"/>
                </a:ext>
              </a:extLst>
            </p:cNvPr>
            <p:cNvSpPr/>
            <p:nvPr/>
          </p:nvSpPr>
          <p:spPr>
            <a:xfrm>
              <a:off x="5566928" y="2486093"/>
              <a:ext cx="1892300" cy="2365936"/>
            </a:xfrm>
            <a:prstGeom prst="rect">
              <a:avLst/>
            </a:prstGeom>
            <a:solidFill>
              <a:srgbClr val="F0F6F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0" dist="393700" dir="8100000" algn="tr" rotWithShape="0">
                <a:prstClr val="black">
                  <a:alpha val="1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0208E13C-DCC5-4D76-870E-590BCB1C3C93}"/>
                </a:ext>
              </a:extLst>
            </p:cNvPr>
            <p:cNvSpPr/>
            <p:nvPr/>
          </p:nvSpPr>
          <p:spPr>
            <a:xfrm>
              <a:off x="5566928" y="2486095"/>
              <a:ext cx="1892300" cy="289244"/>
            </a:xfrm>
            <a:prstGeom prst="rect">
              <a:avLst/>
            </a:prstGeom>
            <a:solidFill>
              <a:srgbClr val="035CA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0" dist="3937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89FEF4EE-05AF-4A5F-A995-6BB689F0C54F}"/>
                </a:ext>
              </a:extLst>
            </p:cNvPr>
            <p:cNvSpPr/>
            <p:nvPr/>
          </p:nvSpPr>
          <p:spPr>
            <a:xfrm>
              <a:off x="6457458" y="2575097"/>
              <a:ext cx="111240" cy="111240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2C045057-5C05-4EAE-B31D-25FC3C2EB3A9}"/>
              </a:ext>
            </a:extLst>
          </p:cNvPr>
          <p:cNvGrpSpPr/>
          <p:nvPr/>
        </p:nvGrpSpPr>
        <p:grpSpPr>
          <a:xfrm>
            <a:off x="2428760" y="1524627"/>
            <a:ext cx="1892300" cy="2365936"/>
            <a:chOff x="2428760" y="1524627"/>
            <a:chExt cx="1892300" cy="2365936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D525E8EB-DC44-4352-B9D8-F7D051FF8BD2}"/>
                </a:ext>
              </a:extLst>
            </p:cNvPr>
            <p:cNvSpPr/>
            <p:nvPr/>
          </p:nvSpPr>
          <p:spPr>
            <a:xfrm>
              <a:off x="2428760" y="1524627"/>
              <a:ext cx="1892300" cy="2365936"/>
            </a:xfrm>
            <a:prstGeom prst="rect">
              <a:avLst/>
            </a:prstGeom>
            <a:solidFill>
              <a:srgbClr val="F0F6F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0" dist="393700" dir="8100000" algn="tr" rotWithShape="0">
                <a:prstClr val="black">
                  <a:alpha val="1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3AECDC66-5E0C-4FD5-AA60-664E2EB9AE2C}"/>
                </a:ext>
              </a:extLst>
            </p:cNvPr>
            <p:cNvSpPr/>
            <p:nvPr/>
          </p:nvSpPr>
          <p:spPr>
            <a:xfrm>
              <a:off x="2428760" y="1524629"/>
              <a:ext cx="1892300" cy="289244"/>
            </a:xfrm>
            <a:prstGeom prst="rect">
              <a:avLst/>
            </a:prstGeom>
            <a:solidFill>
              <a:srgbClr val="047CEA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0" dist="3937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F6F19626-AAAD-4605-B487-BB70EE9314DF}"/>
                </a:ext>
              </a:extLst>
            </p:cNvPr>
            <p:cNvSpPr/>
            <p:nvPr/>
          </p:nvSpPr>
          <p:spPr>
            <a:xfrm>
              <a:off x="3319290" y="1608862"/>
              <a:ext cx="111240" cy="111240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FA0DECA3-949E-4B3E-A5B7-E75689B00410}"/>
              </a:ext>
            </a:extLst>
          </p:cNvPr>
          <p:cNvGrpSpPr/>
          <p:nvPr/>
        </p:nvGrpSpPr>
        <p:grpSpPr>
          <a:xfrm>
            <a:off x="3974586" y="3688622"/>
            <a:ext cx="1892300" cy="2365936"/>
            <a:chOff x="3974586" y="3688622"/>
            <a:chExt cx="1892300" cy="2365936"/>
          </a:xfrm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E024F0D4-2E99-4179-AE24-3684ED592669}"/>
                </a:ext>
              </a:extLst>
            </p:cNvPr>
            <p:cNvSpPr/>
            <p:nvPr/>
          </p:nvSpPr>
          <p:spPr>
            <a:xfrm>
              <a:off x="3974586" y="3688622"/>
              <a:ext cx="1892300" cy="2365936"/>
            </a:xfrm>
            <a:prstGeom prst="rect">
              <a:avLst/>
            </a:prstGeom>
            <a:solidFill>
              <a:srgbClr val="F0F6F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0" dist="393700" dir="8100000" algn="tr" rotWithShape="0">
                <a:prstClr val="black">
                  <a:alpha val="1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F29452CB-DDDF-4739-953E-25A8D067F1DD}"/>
                </a:ext>
              </a:extLst>
            </p:cNvPr>
            <p:cNvSpPr/>
            <p:nvPr/>
          </p:nvSpPr>
          <p:spPr>
            <a:xfrm>
              <a:off x="3974586" y="3688624"/>
              <a:ext cx="1892300" cy="289244"/>
            </a:xfrm>
            <a:prstGeom prst="rect">
              <a:avLst/>
            </a:prstGeom>
            <a:solidFill>
              <a:srgbClr val="047CEA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0" dist="3937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70AF4C69-44FC-4B52-A83B-13BECCD25059}"/>
                </a:ext>
              </a:extLst>
            </p:cNvPr>
            <p:cNvSpPr/>
            <p:nvPr/>
          </p:nvSpPr>
          <p:spPr>
            <a:xfrm>
              <a:off x="4865116" y="3777626"/>
              <a:ext cx="111240" cy="111240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9" name="椭圆 68">
            <a:extLst>
              <a:ext uri="{FF2B5EF4-FFF2-40B4-BE49-F238E27FC236}">
                <a16:creationId xmlns:a16="http://schemas.microsoft.com/office/drawing/2014/main" id="{C1BF44B2-5F45-4848-84EE-741DE4F909D1}"/>
              </a:ext>
            </a:extLst>
          </p:cNvPr>
          <p:cNvSpPr/>
          <p:nvPr/>
        </p:nvSpPr>
        <p:spPr>
          <a:xfrm>
            <a:off x="1689362" y="2966181"/>
            <a:ext cx="111240" cy="111240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矩形 69" descr="e7d195523061f1c0d3ba7f298e59d031c9c3f97027ed136f882110EF8F17BAD1F2C348D17C7856EF46CB4678CC9E44EE1ABA681E3133328A7B4D22AAF822B2429426B2355AA8CC4431B8568D2CF3B73A608EADBFD87AE0DCC2FCA11A5C39C179377D4A7CAE510C091161E91D046086296F5F60A5F6BF2162DD1650829004471631D6707CC135BF0C">
            <a:extLst>
              <a:ext uri="{FF2B5EF4-FFF2-40B4-BE49-F238E27FC236}">
                <a16:creationId xmlns:a16="http://schemas.microsoft.com/office/drawing/2014/main" id="{3262F729-38F1-4679-98BF-D82E6493BAB9}"/>
              </a:ext>
            </a:extLst>
          </p:cNvPr>
          <p:cNvSpPr/>
          <p:nvPr/>
        </p:nvSpPr>
        <p:spPr>
          <a:xfrm>
            <a:off x="5898571" y="3710391"/>
            <a:ext cx="1229014" cy="73250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rgbClr val="317ABB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71" name="矩形 70" descr="e7d195523061f1c0d3ba7f298e59d031c9c3f97027ed136f882110EF8F17BAD1F2C348D17C7856EF46CB4678CC9E44EE1ABA681E3133328A7B4D22AAF822B2429426B2355AA8CC4431B8568D2CF3B73A608EADBFD87AE0DCC2FCA11A5C39C179377D4A7CAE510C091161E91D046086296F5F60A5F6BF2162DD1650829004471631D6707CC135BF0C">
            <a:extLst>
              <a:ext uri="{FF2B5EF4-FFF2-40B4-BE49-F238E27FC236}">
                <a16:creationId xmlns:a16="http://schemas.microsoft.com/office/drawing/2014/main" id="{98BBF4F7-0281-4696-8978-E2C871FF50FD}"/>
              </a:ext>
            </a:extLst>
          </p:cNvPr>
          <p:cNvSpPr/>
          <p:nvPr/>
        </p:nvSpPr>
        <p:spPr>
          <a:xfrm>
            <a:off x="2760403" y="2807630"/>
            <a:ext cx="1229014" cy="73250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rgbClr val="047CEA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72" name="矩形 71" descr="e7d195523061f1c0d3ba7f298e59d031c9c3f97027ed136f882110EF8F17BAD1F2C348D17C7856EF46CB4678CC9E44EE1ABA681E3133328A7B4D22AAF822B2429426B2355AA8CC4431B8568D2CF3B73A608EADBFD87AE0DCC2FCA11A5C39C179377D4A7CAE510C091161E91D046086296F5F60A5F6BF2162DD1650829004471631D6707CC135BF0C">
            <a:extLst>
              <a:ext uri="{FF2B5EF4-FFF2-40B4-BE49-F238E27FC236}">
                <a16:creationId xmlns:a16="http://schemas.microsoft.com/office/drawing/2014/main" id="{71974627-4594-4E55-8941-FFDFA1784DB2}"/>
              </a:ext>
            </a:extLst>
          </p:cNvPr>
          <p:cNvSpPr/>
          <p:nvPr/>
        </p:nvSpPr>
        <p:spPr>
          <a:xfrm>
            <a:off x="1130475" y="4236192"/>
            <a:ext cx="1229014" cy="73250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rgbClr val="317ABB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73" name="矩形 72" descr="e7d195523061f1c0d3ba7f298e59d031c9c3f97027ed136f882110EF8F17BAD1F2C348D17C7856EF46CB4678CC9E44EE1ABA681E3133328A7B4D22AAF822B2429426B2355AA8CC4431B8568D2CF3B73A608EADBFD87AE0DCC2FCA11A5C39C179377D4A7CAE510C091161E91D046086296F5F60A5F6BF2162DD1650829004471631D6707CC135BF0C">
            <a:extLst>
              <a:ext uri="{FF2B5EF4-FFF2-40B4-BE49-F238E27FC236}">
                <a16:creationId xmlns:a16="http://schemas.microsoft.com/office/drawing/2014/main" id="{A18191BE-91AD-494E-89BC-49127663A750}"/>
              </a:ext>
            </a:extLst>
          </p:cNvPr>
          <p:cNvSpPr/>
          <p:nvPr/>
        </p:nvSpPr>
        <p:spPr>
          <a:xfrm>
            <a:off x="4306229" y="4877092"/>
            <a:ext cx="1229014" cy="73250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rgbClr val="047CEA"/>
                </a:solidFill>
                <a:cs typeface="+mn-ea"/>
                <a:sym typeface="+mn-lt"/>
              </a:rPr>
              <a:t>请替换文字内容</a:t>
            </a:r>
          </a:p>
        </p:txBody>
      </p:sp>
      <p:pic>
        <p:nvPicPr>
          <p:cNvPr id="74" name="图形 73">
            <a:extLst>
              <a:ext uri="{FF2B5EF4-FFF2-40B4-BE49-F238E27FC236}">
                <a16:creationId xmlns:a16="http://schemas.microsoft.com/office/drawing/2014/main" id="{CB50C16D-5516-4EE0-844F-35C03DE1D2F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60674" y="4373275"/>
            <a:ext cx="320124" cy="320124"/>
          </a:xfrm>
          <a:prstGeom prst="rect">
            <a:avLst/>
          </a:prstGeom>
        </p:spPr>
      </p:pic>
      <p:pic>
        <p:nvPicPr>
          <p:cNvPr id="75" name="图形 74">
            <a:extLst>
              <a:ext uri="{FF2B5EF4-FFF2-40B4-BE49-F238E27FC236}">
                <a16:creationId xmlns:a16="http://schemas.microsoft.com/office/drawing/2014/main" id="{3EAFD4BD-B2C0-4266-9F2C-F7D8518D789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97725" y="3777626"/>
            <a:ext cx="294514" cy="320124"/>
          </a:xfrm>
          <a:prstGeom prst="rect">
            <a:avLst/>
          </a:prstGeom>
        </p:spPr>
      </p:pic>
      <p:pic>
        <p:nvPicPr>
          <p:cNvPr id="76" name="图形 75">
            <a:extLst>
              <a:ext uri="{FF2B5EF4-FFF2-40B4-BE49-F238E27FC236}">
                <a16:creationId xmlns:a16="http://schemas.microsoft.com/office/drawing/2014/main" id="{2FD78732-02D6-43A5-8A6B-30198F835AE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214848" y="2286054"/>
            <a:ext cx="320124" cy="320124"/>
          </a:xfrm>
          <a:prstGeom prst="rect">
            <a:avLst/>
          </a:prstGeom>
        </p:spPr>
      </p:pic>
      <p:pic>
        <p:nvPicPr>
          <p:cNvPr id="77" name="图形 76">
            <a:extLst>
              <a:ext uri="{FF2B5EF4-FFF2-40B4-BE49-F238E27FC236}">
                <a16:creationId xmlns:a16="http://schemas.microsoft.com/office/drawing/2014/main" id="{7F73E8DA-13F2-423D-8444-83B49A082D1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365821" y="3198508"/>
            <a:ext cx="294514" cy="347868"/>
          </a:xfrm>
          <a:prstGeom prst="rect">
            <a:avLst/>
          </a:prstGeom>
        </p:spPr>
      </p:pic>
      <p:sp>
        <p:nvSpPr>
          <p:cNvPr id="78" name="矩形 77" descr="e7d195523061f1c0d3ba7f298e59d031c9c3f97027ed136f882110EF8F17BAD1F2C348D17C7856EF46CB4678CC9E44EE1ABA681E3133328A7B4D22AAF822B2429426B2355AA8CC44631ADF5DCF3CCC2ECD99439D5AF20593A47FCF6F717F2115563844D55F4F6011EB962F7E0A87700B7FCA1D4C47CAA2DBE688117A6A6AF19B543AE7C04EE78F36">
            <a:extLst>
              <a:ext uri="{FF2B5EF4-FFF2-40B4-BE49-F238E27FC236}">
                <a16:creationId xmlns:a16="http://schemas.microsoft.com/office/drawing/2014/main" id="{AABA0184-BB16-456A-B898-EE4F29CF54BA}"/>
              </a:ext>
            </a:extLst>
          </p:cNvPr>
          <p:cNvSpPr/>
          <p:nvPr/>
        </p:nvSpPr>
        <p:spPr>
          <a:xfrm>
            <a:off x="8445987" y="3327337"/>
            <a:ext cx="299763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9" name="直接连接符 78" descr="e7d195523061f1c0d3ba7f298e59d031c9c3f97027ed136f882110EF8F17BAD1F2C348D17C7856EF46CB4678CC9E44EE1ABA681E3133328A7B4D22AAF822B2429426B2355AA8CC44631ADF5DCF3CCC2ECD99439D5AF20593A47FCF6F717F2115563844D55F4F6011EB962F7E0A87700B7FCA1D4C47CAA2DBE688117A6A6AF19B543AE7C04EE78F36">
            <a:extLst>
              <a:ext uri="{FF2B5EF4-FFF2-40B4-BE49-F238E27FC236}">
                <a16:creationId xmlns:a16="http://schemas.microsoft.com/office/drawing/2014/main" id="{0C6BE03B-8DD6-47F0-883B-6F04C604A962}"/>
              </a:ext>
            </a:extLst>
          </p:cNvPr>
          <p:cNvCxnSpPr/>
          <p:nvPr/>
        </p:nvCxnSpPr>
        <p:spPr>
          <a:xfrm>
            <a:off x="8541237" y="2916393"/>
            <a:ext cx="200660" cy="0"/>
          </a:xfrm>
          <a:prstGeom prst="line">
            <a:avLst/>
          </a:prstGeom>
          <a:noFill/>
          <a:ln w="25400" cap="flat" cmpd="sng" algn="ctr">
            <a:solidFill>
              <a:srgbClr val="024581"/>
            </a:solidFill>
            <a:prstDash val="solid"/>
            <a:miter lim="800000"/>
          </a:ln>
          <a:effectLst/>
        </p:spPr>
      </p:cxnSp>
      <p:sp>
        <p:nvSpPr>
          <p:cNvPr id="80" name="矩形 79" descr="e7d195523061f1c0d3ba7f298e59d031c9c3f97027ed136f882110EF8F17BAD1F2C348D17C7856EF46CB4678CC9E44EE1ABA681E3133328A7B4D22AAF822B2429426B2355AA8CC4431B8568D2CF3B73AD4C547D4CDEA1609D165215A3CD52DCB23F0C3918FF78AC072214CC8F17660CBA040B5CEDFE54D6D1D099C80488DBF2AAA75BD30891A344B">
            <a:extLst>
              <a:ext uri="{FF2B5EF4-FFF2-40B4-BE49-F238E27FC236}">
                <a16:creationId xmlns:a16="http://schemas.microsoft.com/office/drawing/2014/main" id="{9031615A-D242-4C57-B375-F330B8B7AB5D}"/>
              </a:ext>
            </a:extLst>
          </p:cNvPr>
          <p:cNvSpPr/>
          <p:nvPr/>
        </p:nvSpPr>
        <p:spPr>
          <a:xfrm>
            <a:off x="8445987" y="2329673"/>
            <a:ext cx="2305439" cy="537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317ABB"/>
                </a:solidFill>
                <a:cs typeface="+mn-ea"/>
                <a:sym typeface="+mn-lt"/>
              </a:rPr>
              <a:t>请替换文字内容</a:t>
            </a:r>
          </a:p>
        </p:txBody>
      </p:sp>
      <p:grpSp>
        <p:nvGrpSpPr>
          <p:cNvPr id="81" name="Group 13" descr="e7d195523061f1c0d3ba7f298e59d031c9c3f97027ed136f882110EF8F17BAD1F2C348D17C7856EF46CB4678CC9E44EE1ABA681E3133328A7B4D22AAF822B2429426B2355AA8CC4431B8568D2CF3B73A144670B1EB42A2AC0434FF7529C97DBAE1AE1071AFFD5A7A9DC982A0A1FED7285A6FC6EA0C24BD877D50CF9B6801797D717CFD576AABADA4">
            <a:extLst>
              <a:ext uri="{FF2B5EF4-FFF2-40B4-BE49-F238E27FC236}">
                <a16:creationId xmlns:a16="http://schemas.microsoft.com/office/drawing/2014/main" id="{B7FC5017-9DEF-4F14-BE82-96AF0E7311E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541237" y="1654867"/>
            <a:ext cx="510333" cy="571789"/>
            <a:chOff x="1106" y="-899"/>
            <a:chExt cx="5464" cy="6122"/>
          </a:xfrm>
          <a:solidFill>
            <a:srgbClr val="317ABB"/>
          </a:solidFill>
        </p:grpSpPr>
        <p:sp>
          <p:nvSpPr>
            <p:cNvPr id="82" name="Freeform 14">
              <a:extLst>
                <a:ext uri="{FF2B5EF4-FFF2-40B4-BE49-F238E27FC236}">
                  <a16:creationId xmlns:a16="http://schemas.microsoft.com/office/drawing/2014/main" id="{669F081C-E8C1-4A5A-9902-AA8037670C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6" y="1116"/>
              <a:ext cx="5464" cy="4107"/>
            </a:xfrm>
            <a:custGeom>
              <a:avLst/>
              <a:gdLst>
                <a:gd name="T0" fmla="*/ 3082 w 5464"/>
                <a:gd name="T1" fmla="*/ 4107 h 4107"/>
                <a:gd name="T2" fmla="*/ 1996 w 5464"/>
                <a:gd name="T3" fmla="*/ 2634 h 4107"/>
                <a:gd name="T4" fmla="*/ 0 w 5464"/>
                <a:gd name="T5" fmla="*/ 3235 h 4107"/>
                <a:gd name="T6" fmla="*/ 0 w 5464"/>
                <a:gd name="T7" fmla="*/ 1007 h 4107"/>
                <a:gd name="T8" fmla="*/ 1258 w 5464"/>
                <a:gd name="T9" fmla="*/ 154 h 4107"/>
                <a:gd name="T10" fmla="*/ 1473 w 5464"/>
                <a:gd name="T11" fmla="*/ 485 h 4107"/>
                <a:gd name="T12" fmla="*/ 387 w 5464"/>
                <a:gd name="T13" fmla="*/ 1220 h 4107"/>
                <a:gd name="T14" fmla="*/ 387 w 5464"/>
                <a:gd name="T15" fmla="*/ 2712 h 4107"/>
                <a:gd name="T16" fmla="*/ 2131 w 5464"/>
                <a:gd name="T17" fmla="*/ 2190 h 4107"/>
                <a:gd name="T18" fmla="*/ 3198 w 5464"/>
                <a:gd name="T19" fmla="*/ 3604 h 4107"/>
                <a:gd name="T20" fmla="*/ 5076 w 5464"/>
                <a:gd name="T21" fmla="*/ 2518 h 4107"/>
                <a:gd name="T22" fmla="*/ 5076 w 5464"/>
                <a:gd name="T23" fmla="*/ 620 h 4107"/>
                <a:gd name="T24" fmla="*/ 3701 w 5464"/>
                <a:gd name="T25" fmla="*/ 1298 h 4107"/>
                <a:gd name="T26" fmla="*/ 3526 w 5464"/>
                <a:gd name="T27" fmla="*/ 948 h 4107"/>
                <a:gd name="T28" fmla="*/ 5464 w 5464"/>
                <a:gd name="T29" fmla="*/ 0 h 4107"/>
                <a:gd name="T30" fmla="*/ 5464 w 5464"/>
                <a:gd name="T31" fmla="*/ 2750 h 4107"/>
                <a:gd name="T32" fmla="*/ 3082 w 5464"/>
                <a:gd name="T33" fmla="*/ 4107 h 4107"/>
                <a:gd name="T34" fmla="*/ 3082 w 5464"/>
                <a:gd name="T35" fmla="*/ 4107 h 4107"/>
                <a:gd name="T36" fmla="*/ 3082 w 5464"/>
                <a:gd name="T37" fmla="*/ 4107 h 4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64" h="4107">
                  <a:moveTo>
                    <a:pt x="3082" y="4107"/>
                  </a:moveTo>
                  <a:lnTo>
                    <a:pt x="1996" y="2634"/>
                  </a:lnTo>
                  <a:lnTo>
                    <a:pt x="0" y="3235"/>
                  </a:lnTo>
                  <a:lnTo>
                    <a:pt x="0" y="1007"/>
                  </a:lnTo>
                  <a:lnTo>
                    <a:pt x="1258" y="154"/>
                  </a:lnTo>
                  <a:lnTo>
                    <a:pt x="1473" y="485"/>
                  </a:lnTo>
                  <a:lnTo>
                    <a:pt x="387" y="1220"/>
                  </a:lnTo>
                  <a:lnTo>
                    <a:pt x="387" y="2712"/>
                  </a:lnTo>
                  <a:lnTo>
                    <a:pt x="2131" y="2190"/>
                  </a:lnTo>
                  <a:lnTo>
                    <a:pt x="3198" y="3604"/>
                  </a:lnTo>
                  <a:lnTo>
                    <a:pt x="5076" y="2518"/>
                  </a:lnTo>
                  <a:lnTo>
                    <a:pt x="5076" y="620"/>
                  </a:lnTo>
                  <a:lnTo>
                    <a:pt x="3701" y="1298"/>
                  </a:lnTo>
                  <a:lnTo>
                    <a:pt x="3526" y="948"/>
                  </a:lnTo>
                  <a:lnTo>
                    <a:pt x="5464" y="0"/>
                  </a:lnTo>
                  <a:lnTo>
                    <a:pt x="5464" y="2750"/>
                  </a:lnTo>
                  <a:lnTo>
                    <a:pt x="3082" y="4107"/>
                  </a:lnTo>
                  <a:close/>
                  <a:moveTo>
                    <a:pt x="3082" y="4107"/>
                  </a:moveTo>
                  <a:lnTo>
                    <a:pt x="3082" y="4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5981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Freeform 16">
              <a:extLst>
                <a:ext uri="{FF2B5EF4-FFF2-40B4-BE49-F238E27FC236}">
                  <a16:creationId xmlns:a16="http://schemas.microsoft.com/office/drawing/2014/main" id="{6F33D770-0243-4A91-857A-99C820DACD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5" y="-899"/>
              <a:ext cx="2519" cy="3138"/>
            </a:xfrm>
            <a:custGeom>
              <a:avLst/>
              <a:gdLst>
                <a:gd name="T0" fmla="*/ 532 w 1065"/>
                <a:gd name="T1" fmla="*/ 1327 h 1327"/>
                <a:gd name="T2" fmla="*/ 491 w 1065"/>
                <a:gd name="T3" fmla="*/ 1303 h 1327"/>
                <a:gd name="T4" fmla="*/ 0 w 1065"/>
                <a:gd name="T5" fmla="*/ 655 h 1327"/>
                <a:gd name="T6" fmla="*/ 532 w 1065"/>
                <a:gd name="T7" fmla="*/ 0 h 1327"/>
                <a:gd name="T8" fmla="*/ 1065 w 1065"/>
                <a:gd name="T9" fmla="*/ 655 h 1327"/>
                <a:gd name="T10" fmla="*/ 573 w 1065"/>
                <a:gd name="T11" fmla="*/ 1303 h 1327"/>
                <a:gd name="T12" fmla="*/ 532 w 1065"/>
                <a:gd name="T13" fmla="*/ 1327 h 1327"/>
                <a:gd name="T14" fmla="*/ 532 w 1065"/>
                <a:gd name="T15" fmla="*/ 164 h 1327"/>
                <a:gd name="T16" fmla="*/ 164 w 1065"/>
                <a:gd name="T17" fmla="*/ 655 h 1327"/>
                <a:gd name="T18" fmla="*/ 532 w 1065"/>
                <a:gd name="T19" fmla="*/ 1139 h 1327"/>
                <a:gd name="T20" fmla="*/ 901 w 1065"/>
                <a:gd name="T21" fmla="*/ 655 h 1327"/>
                <a:gd name="T22" fmla="*/ 532 w 1065"/>
                <a:gd name="T23" fmla="*/ 164 h 1327"/>
                <a:gd name="T24" fmla="*/ 532 w 1065"/>
                <a:gd name="T25" fmla="*/ 164 h 1327"/>
                <a:gd name="T26" fmla="*/ 532 w 1065"/>
                <a:gd name="T27" fmla="*/ 164 h 1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5" h="1327">
                  <a:moveTo>
                    <a:pt x="532" y="1327"/>
                  </a:moveTo>
                  <a:cubicBezTo>
                    <a:pt x="491" y="1303"/>
                    <a:pt x="491" y="1303"/>
                    <a:pt x="491" y="1303"/>
                  </a:cubicBezTo>
                  <a:cubicBezTo>
                    <a:pt x="475" y="1294"/>
                    <a:pt x="0" y="1016"/>
                    <a:pt x="0" y="655"/>
                  </a:cubicBezTo>
                  <a:cubicBezTo>
                    <a:pt x="0" y="295"/>
                    <a:pt x="237" y="0"/>
                    <a:pt x="532" y="0"/>
                  </a:cubicBezTo>
                  <a:cubicBezTo>
                    <a:pt x="827" y="0"/>
                    <a:pt x="1065" y="295"/>
                    <a:pt x="1065" y="655"/>
                  </a:cubicBezTo>
                  <a:cubicBezTo>
                    <a:pt x="1065" y="1016"/>
                    <a:pt x="598" y="1294"/>
                    <a:pt x="573" y="1303"/>
                  </a:cubicBezTo>
                  <a:lnTo>
                    <a:pt x="532" y="1327"/>
                  </a:lnTo>
                  <a:close/>
                  <a:moveTo>
                    <a:pt x="532" y="164"/>
                  </a:moveTo>
                  <a:cubicBezTo>
                    <a:pt x="327" y="164"/>
                    <a:pt x="164" y="385"/>
                    <a:pt x="164" y="655"/>
                  </a:cubicBezTo>
                  <a:cubicBezTo>
                    <a:pt x="164" y="852"/>
                    <a:pt x="401" y="1049"/>
                    <a:pt x="532" y="1139"/>
                  </a:cubicBezTo>
                  <a:cubicBezTo>
                    <a:pt x="663" y="1057"/>
                    <a:pt x="901" y="860"/>
                    <a:pt x="901" y="655"/>
                  </a:cubicBezTo>
                  <a:cubicBezTo>
                    <a:pt x="901" y="385"/>
                    <a:pt x="737" y="164"/>
                    <a:pt x="532" y="164"/>
                  </a:cubicBezTo>
                  <a:close/>
                  <a:moveTo>
                    <a:pt x="532" y="164"/>
                  </a:moveTo>
                  <a:cubicBezTo>
                    <a:pt x="532" y="164"/>
                    <a:pt x="532" y="164"/>
                    <a:pt x="532" y="1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5981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4" name="矩形 83" descr="e7d195523061f1c0d3ba7f298e59d031c9c3f97027ed136f882110EF8F17BAD1F2C348D17C7856EF46CB4678CC9E44EE1ABA681E3133328A7B4D22AAF822B2429426B2355AA8CC44631ADF5DCF3CCC2ECD99439D5AF20593A47FCF6F717F2115563844D55F4F6011EB962F7E0A87700B7FCA1D4C47CAA2DBE688117A6A6AF19B543AE7C04EE78F36">
            <a:extLst>
              <a:ext uri="{FF2B5EF4-FFF2-40B4-BE49-F238E27FC236}">
                <a16:creationId xmlns:a16="http://schemas.microsoft.com/office/drawing/2014/main" id="{D58D3638-AB86-4F04-B256-901E0D432219}"/>
              </a:ext>
            </a:extLst>
          </p:cNvPr>
          <p:cNvSpPr/>
          <p:nvPr/>
        </p:nvSpPr>
        <p:spPr>
          <a:xfrm>
            <a:off x="8445987" y="4399206"/>
            <a:ext cx="299763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84349" y="362901"/>
            <a:ext cx="3988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07439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0BFBB3C2-290A-40BC-94EF-39B10973D8ED}"/>
              </a:ext>
            </a:extLst>
          </p:cNvPr>
          <p:cNvSpPr/>
          <p:nvPr/>
        </p:nvSpPr>
        <p:spPr>
          <a:xfrm>
            <a:off x="6722928" y="4115013"/>
            <a:ext cx="4615210" cy="2196887"/>
          </a:xfrm>
          <a:prstGeom prst="rect">
            <a:avLst/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8F093F4-8168-4EF3-B686-B8BC665B2BB2}"/>
              </a:ext>
            </a:extLst>
          </p:cNvPr>
          <p:cNvSpPr txBox="1"/>
          <p:nvPr/>
        </p:nvSpPr>
        <p:spPr>
          <a:xfrm>
            <a:off x="1123391" y="1850299"/>
            <a:ext cx="20154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COMPANY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9428ED9-49EC-45A1-B6D7-9AEA1B9DB568}"/>
              </a:ext>
            </a:extLst>
          </p:cNvPr>
          <p:cNvSpPr txBox="1"/>
          <p:nvPr/>
        </p:nvSpPr>
        <p:spPr>
          <a:xfrm>
            <a:off x="1123391" y="2432970"/>
            <a:ext cx="27728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INFORMATION</a:t>
            </a:r>
          </a:p>
        </p:txBody>
      </p:sp>
      <p:sp>
        <p:nvSpPr>
          <p:cNvPr id="31" name="Rectangle 39">
            <a:extLst>
              <a:ext uri="{FF2B5EF4-FFF2-40B4-BE49-F238E27FC236}">
                <a16:creationId xmlns:a16="http://schemas.microsoft.com/office/drawing/2014/main" id="{7DBDD6AB-B85B-46EC-B655-1F288BB0625F}"/>
              </a:ext>
            </a:extLst>
          </p:cNvPr>
          <p:cNvSpPr/>
          <p:nvPr/>
        </p:nvSpPr>
        <p:spPr>
          <a:xfrm>
            <a:off x="1123391" y="3115301"/>
            <a:ext cx="4824729" cy="17894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6694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  <a:p>
            <a:pPr defTabSz="86694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995699C-4168-4386-8180-E6638FD55574}"/>
              </a:ext>
            </a:extLst>
          </p:cNvPr>
          <p:cNvGrpSpPr/>
          <p:nvPr/>
        </p:nvGrpSpPr>
        <p:grpSpPr>
          <a:xfrm>
            <a:off x="1123391" y="4972968"/>
            <a:ext cx="2038078" cy="676703"/>
            <a:chOff x="1024699" y="4835878"/>
            <a:chExt cx="2512391" cy="834189"/>
          </a:xfrm>
        </p:grpSpPr>
        <p:sp>
          <p:nvSpPr>
            <p:cNvPr id="33" name="Rounded Rectangle 81">
              <a:extLst>
                <a:ext uri="{FF2B5EF4-FFF2-40B4-BE49-F238E27FC236}">
                  <a16:creationId xmlns:a16="http://schemas.microsoft.com/office/drawing/2014/main" id="{44C43E73-3EC3-47F6-B097-985004868524}"/>
                </a:ext>
              </a:extLst>
            </p:cNvPr>
            <p:cNvSpPr/>
            <p:nvPr/>
          </p:nvSpPr>
          <p:spPr>
            <a:xfrm>
              <a:off x="1024699" y="4835878"/>
              <a:ext cx="2512391" cy="83418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0" dist="190500" dir="5400000" algn="ctr" rotWithShape="0">
                <a:srgbClr val="222328">
                  <a:alpha val="2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TextBox 82">
              <a:extLst>
                <a:ext uri="{FF2B5EF4-FFF2-40B4-BE49-F238E27FC236}">
                  <a16:creationId xmlns:a16="http://schemas.microsoft.com/office/drawing/2014/main" id="{F6ECD3ED-882E-41A8-9B9D-FE3C6358CE63}"/>
                </a:ext>
              </a:extLst>
            </p:cNvPr>
            <p:cNvSpPr txBox="1"/>
            <p:nvPr/>
          </p:nvSpPr>
          <p:spPr>
            <a:xfrm>
              <a:off x="1774698" y="4986389"/>
              <a:ext cx="1225555" cy="3035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rgbClr val="A8ACB9"/>
                  </a:solidFill>
                  <a:cs typeface="+mn-ea"/>
                  <a:sym typeface="+mn-lt"/>
                </a:rPr>
                <a:t>THE PART 01</a:t>
              </a:r>
              <a:endParaRPr lang="bg-BG" sz="1000" dirty="0">
                <a:solidFill>
                  <a:srgbClr val="A8ACB9"/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85">
              <a:extLst>
                <a:ext uri="{FF2B5EF4-FFF2-40B4-BE49-F238E27FC236}">
                  <a16:creationId xmlns:a16="http://schemas.microsoft.com/office/drawing/2014/main" id="{8E9D6A77-6511-43FC-AC20-EDA64ADC158B}"/>
                </a:ext>
              </a:extLst>
            </p:cNvPr>
            <p:cNvSpPr txBox="1"/>
            <p:nvPr/>
          </p:nvSpPr>
          <p:spPr>
            <a:xfrm>
              <a:off x="1756262" y="5178597"/>
              <a:ext cx="1555557" cy="37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595F6F"/>
                  </a:solidFill>
                  <a:cs typeface="+mn-ea"/>
                  <a:sym typeface="+mn-lt"/>
                </a:rPr>
                <a:t>输入您的题目</a:t>
              </a:r>
              <a:endParaRPr lang="bg-BG" sz="1400" dirty="0">
                <a:solidFill>
                  <a:srgbClr val="595F6F"/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Group 89">
              <a:extLst>
                <a:ext uri="{FF2B5EF4-FFF2-40B4-BE49-F238E27FC236}">
                  <a16:creationId xmlns:a16="http://schemas.microsoft.com/office/drawing/2014/main" id="{2B20F41C-BC0F-42B8-9397-0AAB62577E3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54920" y="5008815"/>
              <a:ext cx="492126" cy="504000"/>
              <a:chOff x="455613" y="4481513"/>
              <a:chExt cx="592138" cy="606425"/>
            </a:xfrm>
            <a:solidFill>
              <a:srgbClr val="595F6F"/>
            </a:solidFill>
          </p:grpSpPr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466DA532-7788-4110-825C-54B165E7A3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0088" y="4976813"/>
                <a:ext cx="82550" cy="80963"/>
              </a:xfrm>
              <a:custGeom>
                <a:avLst/>
                <a:gdLst>
                  <a:gd name="T0" fmla="*/ 205 w 464"/>
                  <a:gd name="T1" fmla="*/ 118 h 458"/>
                  <a:gd name="T2" fmla="*/ 160 w 464"/>
                  <a:gd name="T3" fmla="*/ 140 h 458"/>
                  <a:gd name="T4" fmla="*/ 128 w 464"/>
                  <a:gd name="T5" fmla="*/ 180 h 458"/>
                  <a:gd name="T6" fmla="*/ 116 w 464"/>
                  <a:gd name="T7" fmla="*/ 230 h 458"/>
                  <a:gd name="T8" fmla="*/ 128 w 464"/>
                  <a:gd name="T9" fmla="*/ 280 h 458"/>
                  <a:gd name="T10" fmla="*/ 160 w 464"/>
                  <a:gd name="T11" fmla="*/ 319 h 458"/>
                  <a:gd name="T12" fmla="*/ 205 w 464"/>
                  <a:gd name="T13" fmla="*/ 341 h 458"/>
                  <a:gd name="T14" fmla="*/ 259 w 464"/>
                  <a:gd name="T15" fmla="*/ 341 h 458"/>
                  <a:gd name="T16" fmla="*/ 304 w 464"/>
                  <a:gd name="T17" fmla="*/ 319 h 458"/>
                  <a:gd name="T18" fmla="*/ 336 w 464"/>
                  <a:gd name="T19" fmla="*/ 280 h 458"/>
                  <a:gd name="T20" fmla="*/ 348 w 464"/>
                  <a:gd name="T21" fmla="*/ 230 h 458"/>
                  <a:gd name="T22" fmla="*/ 336 w 464"/>
                  <a:gd name="T23" fmla="*/ 180 h 458"/>
                  <a:gd name="T24" fmla="*/ 304 w 464"/>
                  <a:gd name="T25" fmla="*/ 140 h 458"/>
                  <a:gd name="T26" fmla="*/ 259 w 464"/>
                  <a:gd name="T27" fmla="*/ 118 h 458"/>
                  <a:gd name="T28" fmla="*/ 232 w 464"/>
                  <a:gd name="T29" fmla="*/ 0 h 458"/>
                  <a:gd name="T30" fmla="*/ 305 w 464"/>
                  <a:gd name="T31" fmla="*/ 12 h 458"/>
                  <a:gd name="T32" fmla="*/ 368 w 464"/>
                  <a:gd name="T33" fmla="*/ 45 h 458"/>
                  <a:gd name="T34" fmla="*/ 419 w 464"/>
                  <a:gd name="T35" fmla="*/ 95 h 458"/>
                  <a:gd name="T36" fmla="*/ 452 w 464"/>
                  <a:gd name="T37" fmla="*/ 157 h 458"/>
                  <a:gd name="T38" fmla="*/ 464 w 464"/>
                  <a:gd name="T39" fmla="*/ 230 h 458"/>
                  <a:gd name="T40" fmla="*/ 452 w 464"/>
                  <a:gd name="T41" fmla="*/ 302 h 458"/>
                  <a:gd name="T42" fmla="*/ 419 w 464"/>
                  <a:gd name="T43" fmla="*/ 365 h 458"/>
                  <a:gd name="T44" fmla="*/ 368 w 464"/>
                  <a:gd name="T45" fmla="*/ 415 h 458"/>
                  <a:gd name="T46" fmla="*/ 305 w 464"/>
                  <a:gd name="T47" fmla="*/ 447 h 458"/>
                  <a:gd name="T48" fmla="*/ 232 w 464"/>
                  <a:gd name="T49" fmla="*/ 458 h 458"/>
                  <a:gd name="T50" fmla="*/ 159 w 464"/>
                  <a:gd name="T51" fmla="*/ 447 h 458"/>
                  <a:gd name="T52" fmla="*/ 95 w 464"/>
                  <a:gd name="T53" fmla="*/ 415 h 458"/>
                  <a:gd name="T54" fmla="*/ 45 w 464"/>
                  <a:gd name="T55" fmla="*/ 365 h 458"/>
                  <a:gd name="T56" fmla="*/ 12 w 464"/>
                  <a:gd name="T57" fmla="*/ 302 h 458"/>
                  <a:gd name="T58" fmla="*/ 0 w 464"/>
                  <a:gd name="T59" fmla="*/ 230 h 458"/>
                  <a:gd name="T60" fmla="*/ 12 w 464"/>
                  <a:gd name="T61" fmla="*/ 157 h 458"/>
                  <a:gd name="T62" fmla="*/ 45 w 464"/>
                  <a:gd name="T63" fmla="*/ 95 h 458"/>
                  <a:gd name="T64" fmla="*/ 95 w 464"/>
                  <a:gd name="T65" fmla="*/ 45 h 458"/>
                  <a:gd name="T66" fmla="*/ 159 w 464"/>
                  <a:gd name="T67" fmla="*/ 12 h 458"/>
                  <a:gd name="T68" fmla="*/ 232 w 464"/>
                  <a:gd name="T69" fmla="*/ 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4" h="458">
                    <a:moveTo>
                      <a:pt x="232" y="115"/>
                    </a:moveTo>
                    <a:lnTo>
                      <a:pt x="205" y="118"/>
                    </a:lnTo>
                    <a:lnTo>
                      <a:pt x="181" y="127"/>
                    </a:lnTo>
                    <a:lnTo>
                      <a:pt x="160" y="140"/>
                    </a:lnTo>
                    <a:lnTo>
                      <a:pt x="142" y="158"/>
                    </a:lnTo>
                    <a:lnTo>
                      <a:pt x="128" y="180"/>
                    </a:lnTo>
                    <a:lnTo>
                      <a:pt x="119" y="203"/>
                    </a:lnTo>
                    <a:lnTo>
                      <a:pt x="116" y="230"/>
                    </a:lnTo>
                    <a:lnTo>
                      <a:pt x="119" y="255"/>
                    </a:lnTo>
                    <a:lnTo>
                      <a:pt x="128" y="280"/>
                    </a:lnTo>
                    <a:lnTo>
                      <a:pt x="142" y="301"/>
                    </a:lnTo>
                    <a:lnTo>
                      <a:pt x="160" y="319"/>
                    </a:lnTo>
                    <a:lnTo>
                      <a:pt x="181" y="333"/>
                    </a:lnTo>
                    <a:lnTo>
                      <a:pt x="205" y="341"/>
                    </a:lnTo>
                    <a:lnTo>
                      <a:pt x="232" y="345"/>
                    </a:lnTo>
                    <a:lnTo>
                      <a:pt x="259" y="341"/>
                    </a:lnTo>
                    <a:lnTo>
                      <a:pt x="282" y="333"/>
                    </a:lnTo>
                    <a:lnTo>
                      <a:pt x="304" y="319"/>
                    </a:lnTo>
                    <a:lnTo>
                      <a:pt x="322" y="301"/>
                    </a:lnTo>
                    <a:lnTo>
                      <a:pt x="336" y="280"/>
                    </a:lnTo>
                    <a:lnTo>
                      <a:pt x="345" y="255"/>
                    </a:lnTo>
                    <a:lnTo>
                      <a:pt x="348" y="230"/>
                    </a:lnTo>
                    <a:lnTo>
                      <a:pt x="345" y="203"/>
                    </a:lnTo>
                    <a:lnTo>
                      <a:pt x="336" y="180"/>
                    </a:lnTo>
                    <a:lnTo>
                      <a:pt x="322" y="158"/>
                    </a:lnTo>
                    <a:lnTo>
                      <a:pt x="304" y="140"/>
                    </a:lnTo>
                    <a:lnTo>
                      <a:pt x="282" y="127"/>
                    </a:lnTo>
                    <a:lnTo>
                      <a:pt x="259" y="118"/>
                    </a:lnTo>
                    <a:lnTo>
                      <a:pt x="232" y="115"/>
                    </a:lnTo>
                    <a:close/>
                    <a:moveTo>
                      <a:pt x="232" y="0"/>
                    </a:moveTo>
                    <a:lnTo>
                      <a:pt x="270" y="3"/>
                    </a:lnTo>
                    <a:lnTo>
                      <a:pt x="305" y="12"/>
                    </a:lnTo>
                    <a:lnTo>
                      <a:pt x="338" y="26"/>
                    </a:lnTo>
                    <a:lnTo>
                      <a:pt x="368" y="45"/>
                    </a:lnTo>
                    <a:lnTo>
                      <a:pt x="395" y="68"/>
                    </a:lnTo>
                    <a:lnTo>
                      <a:pt x="419" y="95"/>
                    </a:lnTo>
                    <a:lnTo>
                      <a:pt x="437" y="124"/>
                    </a:lnTo>
                    <a:lnTo>
                      <a:pt x="452" y="157"/>
                    </a:lnTo>
                    <a:lnTo>
                      <a:pt x="461" y="193"/>
                    </a:lnTo>
                    <a:lnTo>
                      <a:pt x="464" y="230"/>
                    </a:lnTo>
                    <a:lnTo>
                      <a:pt x="461" y="267"/>
                    </a:lnTo>
                    <a:lnTo>
                      <a:pt x="452" y="302"/>
                    </a:lnTo>
                    <a:lnTo>
                      <a:pt x="437" y="335"/>
                    </a:lnTo>
                    <a:lnTo>
                      <a:pt x="419" y="365"/>
                    </a:lnTo>
                    <a:lnTo>
                      <a:pt x="395" y="391"/>
                    </a:lnTo>
                    <a:lnTo>
                      <a:pt x="368" y="415"/>
                    </a:lnTo>
                    <a:lnTo>
                      <a:pt x="338" y="433"/>
                    </a:lnTo>
                    <a:lnTo>
                      <a:pt x="305" y="447"/>
                    </a:lnTo>
                    <a:lnTo>
                      <a:pt x="270" y="456"/>
                    </a:lnTo>
                    <a:lnTo>
                      <a:pt x="232" y="458"/>
                    </a:lnTo>
                    <a:lnTo>
                      <a:pt x="194" y="456"/>
                    </a:lnTo>
                    <a:lnTo>
                      <a:pt x="159" y="447"/>
                    </a:lnTo>
                    <a:lnTo>
                      <a:pt x="126" y="433"/>
                    </a:lnTo>
                    <a:lnTo>
                      <a:pt x="95" y="415"/>
                    </a:lnTo>
                    <a:lnTo>
                      <a:pt x="69" y="391"/>
                    </a:lnTo>
                    <a:lnTo>
                      <a:pt x="45" y="365"/>
                    </a:lnTo>
                    <a:lnTo>
                      <a:pt x="26" y="335"/>
                    </a:lnTo>
                    <a:lnTo>
                      <a:pt x="12" y="302"/>
                    </a:lnTo>
                    <a:lnTo>
                      <a:pt x="3" y="267"/>
                    </a:lnTo>
                    <a:lnTo>
                      <a:pt x="0" y="230"/>
                    </a:lnTo>
                    <a:lnTo>
                      <a:pt x="3" y="193"/>
                    </a:lnTo>
                    <a:lnTo>
                      <a:pt x="12" y="157"/>
                    </a:lnTo>
                    <a:lnTo>
                      <a:pt x="26" y="124"/>
                    </a:lnTo>
                    <a:lnTo>
                      <a:pt x="45" y="95"/>
                    </a:lnTo>
                    <a:lnTo>
                      <a:pt x="69" y="68"/>
                    </a:lnTo>
                    <a:lnTo>
                      <a:pt x="95" y="45"/>
                    </a:lnTo>
                    <a:lnTo>
                      <a:pt x="126" y="26"/>
                    </a:lnTo>
                    <a:lnTo>
                      <a:pt x="159" y="12"/>
                    </a:lnTo>
                    <a:lnTo>
                      <a:pt x="194" y="3"/>
                    </a:lnTo>
                    <a:lnTo>
                      <a:pt x="2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Freeform 7">
                <a:extLst>
                  <a:ext uri="{FF2B5EF4-FFF2-40B4-BE49-F238E27FC236}">
                    <a16:creationId xmlns:a16="http://schemas.microsoft.com/office/drawing/2014/main" id="{A3877766-694F-42E2-87FA-DB3F7E19D8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0088" y="4511676"/>
                <a:ext cx="61913" cy="20638"/>
              </a:xfrm>
              <a:custGeom>
                <a:avLst/>
                <a:gdLst>
                  <a:gd name="T0" fmla="*/ 58 w 348"/>
                  <a:gd name="T1" fmla="*/ 0 h 115"/>
                  <a:gd name="T2" fmla="*/ 290 w 348"/>
                  <a:gd name="T3" fmla="*/ 0 h 115"/>
                  <a:gd name="T4" fmla="*/ 308 w 348"/>
                  <a:gd name="T5" fmla="*/ 4 h 115"/>
                  <a:gd name="T6" fmla="*/ 324 w 348"/>
                  <a:gd name="T7" fmla="*/ 11 h 115"/>
                  <a:gd name="T8" fmla="*/ 336 w 348"/>
                  <a:gd name="T9" fmla="*/ 24 h 115"/>
                  <a:gd name="T10" fmla="*/ 345 w 348"/>
                  <a:gd name="T11" fmla="*/ 40 h 115"/>
                  <a:gd name="T12" fmla="*/ 348 w 348"/>
                  <a:gd name="T13" fmla="*/ 58 h 115"/>
                  <a:gd name="T14" fmla="*/ 345 w 348"/>
                  <a:gd name="T15" fmla="*/ 76 h 115"/>
                  <a:gd name="T16" fmla="*/ 336 w 348"/>
                  <a:gd name="T17" fmla="*/ 92 h 115"/>
                  <a:gd name="T18" fmla="*/ 324 w 348"/>
                  <a:gd name="T19" fmla="*/ 103 h 115"/>
                  <a:gd name="T20" fmla="*/ 308 w 348"/>
                  <a:gd name="T21" fmla="*/ 112 h 115"/>
                  <a:gd name="T22" fmla="*/ 290 w 348"/>
                  <a:gd name="T23" fmla="*/ 115 h 115"/>
                  <a:gd name="T24" fmla="*/ 58 w 348"/>
                  <a:gd name="T25" fmla="*/ 115 h 115"/>
                  <a:gd name="T26" fmla="*/ 40 w 348"/>
                  <a:gd name="T27" fmla="*/ 112 h 115"/>
                  <a:gd name="T28" fmla="*/ 23 w 348"/>
                  <a:gd name="T29" fmla="*/ 103 h 115"/>
                  <a:gd name="T30" fmla="*/ 12 w 348"/>
                  <a:gd name="T31" fmla="*/ 92 h 115"/>
                  <a:gd name="T32" fmla="*/ 3 w 348"/>
                  <a:gd name="T33" fmla="*/ 76 h 115"/>
                  <a:gd name="T34" fmla="*/ 0 w 348"/>
                  <a:gd name="T35" fmla="*/ 58 h 115"/>
                  <a:gd name="T36" fmla="*/ 3 w 348"/>
                  <a:gd name="T37" fmla="*/ 40 h 115"/>
                  <a:gd name="T38" fmla="*/ 12 w 348"/>
                  <a:gd name="T39" fmla="*/ 24 h 115"/>
                  <a:gd name="T40" fmla="*/ 23 w 348"/>
                  <a:gd name="T41" fmla="*/ 11 h 115"/>
                  <a:gd name="T42" fmla="*/ 40 w 348"/>
                  <a:gd name="T43" fmla="*/ 4 h 115"/>
                  <a:gd name="T44" fmla="*/ 58 w 348"/>
                  <a:gd name="T45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8" h="115">
                    <a:moveTo>
                      <a:pt x="58" y="0"/>
                    </a:moveTo>
                    <a:lnTo>
                      <a:pt x="290" y="0"/>
                    </a:lnTo>
                    <a:lnTo>
                      <a:pt x="308" y="4"/>
                    </a:lnTo>
                    <a:lnTo>
                      <a:pt x="324" y="11"/>
                    </a:lnTo>
                    <a:lnTo>
                      <a:pt x="336" y="24"/>
                    </a:lnTo>
                    <a:lnTo>
                      <a:pt x="345" y="40"/>
                    </a:lnTo>
                    <a:lnTo>
                      <a:pt x="348" y="58"/>
                    </a:lnTo>
                    <a:lnTo>
                      <a:pt x="345" y="76"/>
                    </a:lnTo>
                    <a:lnTo>
                      <a:pt x="336" y="92"/>
                    </a:lnTo>
                    <a:lnTo>
                      <a:pt x="324" y="103"/>
                    </a:lnTo>
                    <a:lnTo>
                      <a:pt x="308" y="112"/>
                    </a:lnTo>
                    <a:lnTo>
                      <a:pt x="290" y="115"/>
                    </a:lnTo>
                    <a:lnTo>
                      <a:pt x="58" y="115"/>
                    </a:lnTo>
                    <a:lnTo>
                      <a:pt x="40" y="112"/>
                    </a:lnTo>
                    <a:lnTo>
                      <a:pt x="23" y="103"/>
                    </a:lnTo>
                    <a:lnTo>
                      <a:pt x="12" y="92"/>
                    </a:lnTo>
                    <a:lnTo>
                      <a:pt x="3" y="76"/>
                    </a:lnTo>
                    <a:lnTo>
                      <a:pt x="0" y="58"/>
                    </a:lnTo>
                    <a:lnTo>
                      <a:pt x="3" y="40"/>
                    </a:lnTo>
                    <a:lnTo>
                      <a:pt x="12" y="24"/>
                    </a:lnTo>
                    <a:lnTo>
                      <a:pt x="23" y="11"/>
                    </a:lnTo>
                    <a:lnTo>
                      <a:pt x="40" y="4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Freeform 8">
                <a:extLst>
                  <a:ext uri="{FF2B5EF4-FFF2-40B4-BE49-F238E27FC236}">
                    <a16:creationId xmlns:a16="http://schemas.microsoft.com/office/drawing/2014/main" id="{97776C90-AFED-4893-820D-9E5CD16F2C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526" y="4511676"/>
                <a:ext cx="31750" cy="20638"/>
              </a:xfrm>
              <a:custGeom>
                <a:avLst/>
                <a:gdLst>
                  <a:gd name="T0" fmla="*/ 58 w 173"/>
                  <a:gd name="T1" fmla="*/ 0 h 115"/>
                  <a:gd name="T2" fmla="*/ 115 w 173"/>
                  <a:gd name="T3" fmla="*/ 0 h 115"/>
                  <a:gd name="T4" fmla="*/ 133 w 173"/>
                  <a:gd name="T5" fmla="*/ 4 h 115"/>
                  <a:gd name="T6" fmla="*/ 149 w 173"/>
                  <a:gd name="T7" fmla="*/ 11 h 115"/>
                  <a:gd name="T8" fmla="*/ 162 w 173"/>
                  <a:gd name="T9" fmla="*/ 24 h 115"/>
                  <a:gd name="T10" fmla="*/ 170 w 173"/>
                  <a:gd name="T11" fmla="*/ 40 h 115"/>
                  <a:gd name="T12" fmla="*/ 173 w 173"/>
                  <a:gd name="T13" fmla="*/ 58 h 115"/>
                  <a:gd name="T14" fmla="*/ 170 w 173"/>
                  <a:gd name="T15" fmla="*/ 76 h 115"/>
                  <a:gd name="T16" fmla="*/ 162 w 173"/>
                  <a:gd name="T17" fmla="*/ 92 h 115"/>
                  <a:gd name="T18" fmla="*/ 149 w 173"/>
                  <a:gd name="T19" fmla="*/ 103 h 115"/>
                  <a:gd name="T20" fmla="*/ 133 w 173"/>
                  <a:gd name="T21" fmla="*/ 112 h 115"/>
                  <a:gd name="T22" fmla="*/ 115 w 173"/>
                  <a:gd name="T23" fmla="*/ 115 h 115"/>
                  <a:gd name="T24" fmla="*/ 58 w 173"/>
                  <a:gd name="T25" fmla="*/ 115 h 115"/>
                  <a:gd name="T26" fmla="*/ 40 w 173"/>
                  <a:gd name="T27" fmla="*/ 112 h 115"/>
                  <a:gd name="T28" fmla="*/ 24 w 173"/>
                  <a:gd name="T29" fmla="*/ 103 h 115"/>
                  <a:gd name="T30" fmla="*/ 11 w 173"/>
                  <a:gd name="T31" fmla="*/ 92 h 115"/>
                  <a:gd name="T32" fmla="*/ 2 w 173"/>
                  <a:gd name="T33" fmla="*/ 76 h 115"/>
                  <a:gd name="T34" fmla="*/ 0 w 173"/>
                  <a:gd name="T35" fmla="*/ 58 h 115"/>
                  <a:gd name="T36" fmla="*/ 2 w 173"/>
                  <a:gd name="T37" fmla="*/ 40 h 115"/>
                  <a:gd name="T38" fmla="*/ 11 w 173"/>
                  <a:gd name="T39" fmla="*/ 24 h 115"/>
                  <a:gd name="T40" fmla="*/ 24 w 173"/>
                  <a:gd name="T41" fmla="*/ 11 h 115"/>
                  <a:gd name="T42" fmla="*/ 40 w 173"/>
                  <a:gd name="T43" fmla="*/ 4 h 115"/>
                  <a:gd name="T44" fmla="*/ 58 w 173"/>
                  <a:gd name="T45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3" h="115">
                    <a:moveTo>
                      <a:pt x="58" y="0"/>
                    </a:moveTo>
                    <a:lnTo>
                      <a:pt x="115" y="0"/>
                    </a:lnTo>
                    <a:lnTo>
                      <a:pt x="133" y="4"/>
                    </a:lnTo>
                    <a:lnTo>
                      <a:pt x="149" y="11"/>
                    </a:lnTo>
                    <a:lnTo>
                      <a:pt x="162" y="24"/>
                    </a:lnTo>
                    <a:lnTo>
                      <a:pt x="170" y="40"/>
                    </a:lnTo>
                    <a:lnTo>
                      <a:pt x="173" y="58"/>
                    </a:lnTo>
                    <a:lnTo>
                      <a:pt x="170" y="76"/>
                    </a:lnTo>
                    <a:lnTo>
                      <a:pt x="162" y="92"/>
                    </a:lnTo>
                    <a:lnTo>
                      <a:pt x="149" y="103"/>
                    </a:lnTo>
                    <a:lnTo>
                      <a:pt x="133" y="112"/>
                    </a:lnTo>
                    <a:lnTo>
                      <a:pt x="115" y="115"/>
                    </a:lnTo>
                    <a:lnTo>
                      <a:pt x="58" y="115"/>
                    </a:lnTo>
                    <a:lnTo>
                      <a:pt x="40" y="112"/>
                    </a:lnTo>
                    <a:lnTo>
                      <a:pt x="24" y="103"/>
                    </a:lnTo>
                    <a:lnTo>
                      <a:pt x="11" y="92"/>
                    </a:lnTo>
                    <a:lnTo>
                      <a:pt x="2" y="76"/>
                    </a:lnTo>
                    <a:lnTo>
                      <a:pt x="0" y="58"/>
                    </a:lnTo>
                    <a:lnTo>
                      <a:pt x="2" y="40"/>
                    </a:lnTo>
                    <a:lnTo>
                      <a:pt x="11" y="24"/>
                    </a:lnTo>
                    <a:lnTo>
                      <a:pt x="24" y="11"/>
                    </a:lnTo>
                    <a:lnTo>
                      <a:pt x="40" y="4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Freeform 9">
                <a:extLst>
                  <a:ext uri="{FF2B5EF4-FFF2-40B4-BE49-F238E27FC236}">
                    <a16:creationId xmlns:a16="http://schemas.microsoft.com/office/drawing/2014/main" id="{9D02E2E1-E468-43EF-B4F9-16F0929DD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138" y="4598988"/>
                <a:ext cx="23813" cy="30163"/>
              </a:xfrm>
              <a:custGeom>
                <a:avLst/>
                <a:gdLst>
                  <a:gd name="T0" fmla="*/ 59 w 131"/>
                  <a:gd name="T1" fmla="*/ 0 h 169"/>
                  <a:gd name="T2" fmla="*/ 74 w 131"/>
                  <a:gd name="T3" fmla="*/ 2 h 169"/>
                  <a:gd name="T4" fmla="*/ 87 w 131"/>
                  <a:gd name="T5" fmla="*/ 8 h 169"/>
                  <a:gd name="T6" fmla="*/ 99 w 131"/>
                  <a:gd name="T7" fmla="*/ 17 h 169"/>
                  <a:gd name="T8" fmla="*/ 108 w 131"/>
                  <a:gd name="T9" fmla="*/ 29 h 169"/>
                  <a:gd name="T10" fmla="*/ 114 w 131"/>
                  <a:gd name="T11" fmla="*/ 43 h 169"/>
                  <a:gd name="T12" fmla="*/ 129 w 131"/>
                  <a:gd name="T13" fmla="*/ 97 h 169"/>
                  <a:gd name="T14" fmla="*/ 131 w 131"/>
                  <a:gd name="T15" fmla="*/ 112 h 169"/>
                  <a:gd name="T16" fmla="*/ 129 w 131"/>
                  <a:gd name="T17" fmla="*/ 127 h 169"/>
                  <a:gd name="T18" fmla="*/ 124 w 131"/>
                  <a:gd name="T19" fmla="*/ 140 h 169"/>
                  <a:gd name="T20" fmla="*/ 114 w 131"/>
                  <a:gd name="T21" fmla="*/ 152 h 169"/>
                  <a:gd name="T22" fmla="*/ 102 w 131"/>
                  <a:gd name="T23" fmla="*/ 162 h 169"/>
                  <a:gd name="T24" fmla="*/ 88 w 131"/>
                  <a:gd name="T25" fmla="*/ 167 h 169"/>
                  <a:gd name="T26" fmla="*/ 81 w 131"/>
                  <a:gd name="T27" fmla="*/ 168 h 169"/>
                  <a:gd name="T28" fmla="*/ 73 w 131"/>
                  <a:gd name="T29" fmla="*/ 169 h 169"/>
                  <a:gd name="T30" fmla="*/ 58 w 131"/>
                  <a:gd name="T31" fmla="*/ 167 h 169"/>
                  <a:gd name="T32" fmla="*/ 44 w 131"/>
                  <a:gd name="T33" fmla="*/ 162 h 169"/>
                  <a:gd name="T34" fmla="*/ 32 w 131"/>
                  <a:gd name="T35" fmla="*/ 153 h 169"/>
                  <a:gd name="T36" fmla="*/ 24 w 131"/>
                  <a:gd name="T37" fmla="*/ 141 h 169"/>
                  <a:gd name="T38" fmla="*/ 17 w 131"/>
                  <a:gd name="T39" fmla="*/ 127 h 169"/>
                  <a:gd name="T40" fmla="*/ 2 w 131"/>
                  <a:gd name="T41" fmla="*/ 72 h 169"/>
                  <a:gd name="T42" fmla="*/ 0 w 131"/>
                  <a:gd name="T43" fmla="*/ 54 h 169"/>
                  <a:gd name="T44" fmla="*/ 4 w 131"/>
                  <a:gd name="T45" fmla="*/ 37 h 169"/>
                  <a:gd name="T46" fmla="*/ 13 w 131"/>
                  <a:gd name="T47" fmla="*/ 22 h 169"/>
                  <a:gd name="T48" fmla="*/ 27 w 131"/>
                  <a:gd name="T49" fmla="*/ 10 h 169"/>
                  <a:gd name="T50" fmla="*/ 43 w 131"/>
                  <a:gd name="T51" fmla="*/ 2 h 169"/>
                  <a:gd name="T52" fmla="*/ 59 w 131"/>
                  <a:gd name="T5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1" h="169">
                    <a:moveTo>
                      <a:pt x="59" y="0"/>
                    </a:moveTo>
                    <a:lnTo>
                      <a:pt x="74" y="2"/>
                    </a:lnTo>
                    <a:lnTo>
                      <a:pt x="87" y="8"/>
                    </a:lnTo>
                    <a:lnTo>
                      <a:pt x="99" y="17"/>
                    </a:lnTo>
                    <a:lnTo>
                      <a:pt x="108" y="29"/>
                    </a:lnTo>
                    <a:lnTo>
                      <a:pt x="114" y="43"/>
                    </a:lnTo>
                    <a:lnTo>
                      <a:pt x="129" y="97"/>
                    </a:lnTo>
                    <a:lnTo>
                      <a:pt x="131" y="112"/>
                    </a:lnTo>
                    <a:lnTo>
                      <a:pt x="129" y="127"/>
                    </a:lnTo>
                    <a:lnTo>
                      <a:pt x="124" y="140"/>
                    </a:lnTo>
                    <a:lnTo>
                      <a:pt x="114" y="152"/>
                    </a:lnTo>
                    <a:lnTo>
                      <a:pt x="102" y="162"/>
                    </a:lnTo>
                    <a:lnTo>
                      <a:pt x="88" y="167"/>
                    </a:lnTo>
                    <a:lnTo>
                      <a:pt x="81" y="168"/>
                    </a:lnTo>
                    <a:lnTo>
                      <a:pt x="73" y="169"/>
                    </a:lnTo>
                    <a:lnTo>
                      <a:pt x="58" y="167"/>
                    </a:lnTo>
                    <a:lnTo>
                      <a:pt x="44" y="162"/>
                    </a:lnTo>
                    <a:lnTo>
                      <a:pt x="32" y="153"/>
                    </a:lnTo>
                    <a:lnTo>
                      <a:pt x="24" y="141"/>
                    </a:lnTo>
                    <a:lnTo>
                      <a:pt x="17" y="127"/>
                    </a:lnTo>
                    <a:lnTo>
                      <a:pt x="2" y="72"/>
                    </a:lnTo>
                    <a:lnTo>
                      <a:pt x="0" y="54"/>
                    </a:lnTo>
                    <a:lnTo>
                      <a:pt x="4" y="37"/>
                    </a:lnTo>
                    <a:lnTo>
                      <a:pt x="13" y="22"/>
                    </a:lnTo>
                    <a:lnTo>
                      <a:pt x="27" y="10"/>
                    </a:lnTo>
                    <a:lnTo>
                      <a:pt x="43" y="2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Freeform 10">
                <a:extLst>
                  <a:ext uri="{FF2B5EF4-FFF2-40B4-BE49-F238E27FC236}">
                    <a16:creationId xmlns:a16="http://schemas.microsoft.com/office/drawing/2014/main" id="{EE7DF0C4-9627-4131-8867-D90AD761F4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613" y="4551363"/>
                <a:ext cx="20638" cy="30163"/>
              </a:xfrm>
              <a:custGeom>
                <a:avLst/>
                <a:gdLst>
                  <a:gd name="T0" fmla="*/ 54 w 119"/>
                  <a:gd name="T1" fmla="*/ 0 h 170"/>
                  <a:gd name="T2" fmla="*/ 73 w 119"/>
                  <a:gd name="T3" fmla="*/ 1 h 170"/>
                  <a:gd name="T4" fmla="*/ 90 w 119"/>
                  <a:gd name="T5" fmla="*/ 7 h 170"/>
                  <a:gd name="T6" fmla="*/ 104 w 119"/>
                  <a:gd name="T7" fmla="*/ 18 h 170"/>
                  <a:gd name="T8" fmla="*/ 114 w 119"/>
                  <a:gd name="T9" fmla="*/ 33 h 170"/>
                  <a:gd name="T10" fmla="*/ 119 w 119"/>
                  <a:gd name="T11" fmla="*/ 49 h 170"/>
                  <a:gd name="T12" fmla="*/ 118 w 119"/>
                  <a:gd name="T13" fmla="*/ 68 h 170"/>
                  <a:gd name="T14" fmla="*/ 116 w 119"/>
                  <a:gd name="T15" fmla="*/ 93 h 170"/>
                  <a:gd name="T16" fmla="*/ 116 w 119"/>
                  <a:gd name="T17" fmla="*/ 100 h 170"/>
                  <a:gd name="T18" fmla="*/ 117 w 119"/>
                  <a:gd name="T19" fmla="*/ 107 h 170"/>
                  <a:gd name="T20" fmla="*/ 116 w 119"/>
                  <a:gd name="T21" fmla="*/ 125 h 170"/>
                  <a:gd name="T22" fmla="*/ 108 w 119"/>
                  <a:gd name="T23" fmla="*/ 142 h 170"/>
                  <a:gd name="T24" fmla="*/ 98 w 119"/>
                  <a:gd name="T25" fmla="*/ 155 h 170"/>
                  <a:gd name="T26" fmla="*/ 83 w 119"/>
                  <a:gd name="T27" fmla="*/ 165 h 170"/>
                  <a:gd name="T28" fmla="*/ 64 w 119"/>
                  <a:gd name="T29" fmla="*/ 170 h 170"/>
                  <a:gd name="T30" fmla="*/ 62 w 119"/>
                  <a:gd name="T31" fmla="*/ 170 h 170"/>
                  <a:gd name="T32" fmla="*/ 59 w 119"/>
                  <a:gd name="T33" fmla="*/ 170 h 170"/>
                  <a:gd name="T34" fmla="*/ 42 w 119"/>
                  <a:gd name="T35" fmla="*/ 168 h 170"/>
                  <a:gd name="T36" fmla="*/ 27 w 119"/>
                  <a:gd name="T37" fmla="*/ 160 h 170"/>
                  <a:gd name="T38" fmla="*/ 14 w 119"/>
                  <a:gd name="T39" fmla="*/ 150 h 170"/>
                  <a:gd name="T40" fmla="*/ 5 w 119"/>
                  <a:gd name="T41" fmla="*/ 135 h 170"/>
                  <a:gd name="T42" fmla="*/ 1 w 119"/>
                  <a:gd name="T43" fmla="*/ 118 h 170"/>
                  <a:gd name="T44" fmla="*/ 0 w 119"/>
                  <a:gd name="T45" fmla="*/ 93 h 170"/>
                  <a:gd name="T46" fmla="*/ 1 w 119"/>
                  <a:gd name="T47" fmla="*/ 70 h 170"/>
                  <a:gd name="T48" fmla="*/ 5 w 119"/>
                  <a:gd name="T49" fmla="*/ 45 h 170"/>
                  <a:gd name="T50" fmla="*/ 11 w 119"/>
                  <a:gd name="T51" fmla="*/ 28 h 170"/>
                  <a:gd name="T52" fmla="*/ 22 w 119"/>
                  <a:gd name="T53" fmla="*/ 15 h 170"/>
                  <a:gd name="T54" fmla="*/ 36 w 119"/>
                  <a:gd name="T55" fmla="*/ 5 h 170"/>
                  <a:gd name="T56" fmla="*/ 54 w 119"/>
                  <a:gd name="T57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9" h="170">
                    <a:moveTo>
                      <a:pt x="54" y="0"/>
                    </a:moveTo>
                    <a:lnTo>
                      <a:pt x="73" y="1"/>
                    </a:lnTo>
                    <a:lnTo>
                      <a:pt x="90" y="7"/>
                    </a:lnTo>
                    <a:lnTo>
                      <a:pt x="104" y="18"/>
                    </a:lnTo>
                    <a:lnTo>
                      <a:pt x="114" y="33"/>
                    </a:lnTo>
                    <a:lnTo>
                      <a:pt x="119" y="49"/>
                    </a:lnTo>
                    <a:lnTo>
                      <a:pt x="118" y="68"/>
                    </a:lnTo>
                    <a:lnTo>
                      <a:pt x="116" y="93"/>
                    </a:lnTo>
                    <a:lnTo>
                      <a:pt x="116" y="100"/>
                    </a:lnTo>
                    <a:lnTo>
                      <a:pt x="117" y="107"/>
                    </a:lnTo>
                    <a:lnTo>
                      <a:pt x="116" y="125"/>
                    </a:lnTo>
                    <a:lnTo>
                      <a:pt x="108" y="142"/>
                    </a:lnTo>
                    <a:lnTo>
                      <a:pt x="98" y="155"/>
                    </a:lnTo>
                    <a:lnTo>
                      <a:pt x="83" y="165"/>
                    </a:lnTo>
                    <a:lnTo>
                      <a:pt x="64" y="170"/>
                    </a:lnTo>
                    <a:lnTo>
                      <a:pt x="62" y="170"/>
                    </a:lnTo>
                    <a:lnTo>
                      <a:pt x="59" y="170"/>
                    </a:lnTo>
                    <a:lnTo>
                      <a:pt x="42" y="168"/>
                    </a:lnTo>
                    <a:lnTo>
                      <a:pt x="27" y="160"/>
                    </a:lnTo>
                    <a:lnTo>
                      <a:pt x="14" y="150"/>
                    </a:lnTo>
                    <a:lnTo>
                      <a:pt x="5" y="135"/>
                    </a:lnTo>
                    <a:lnTo>
                      <a:pt x="1" y="118"/>
                    </a:lnTo>
                    <a:lnTo>
                      <a:pt x="0" y="93"/>
                    </a:lnTo>
                    <a:lnTo>
                      <a:pt x="1" y="70"/>
                    </a:lnTo>
                    <a:lnTo>
                      <a:pt x="5" y="45"/>
                    </a:lnTo>
                    <a:lnTo>
                      <a:pt x="11" y="28"/>
                    </a:lnTo>
                    <a:lnTo>
                      <a:pt x="22" y="15"/>
                    </a:lnTo>
                    <a:lnTo>
                      <a:pt x="36" y="5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Freeform 11">
                <a:extLst>
                  <a:ext uri="{FF2B5EF4-FFF2-40B4-BE49-F238E27FC236}">
                    <a16:creationId xmlns:a16="http://schemas.microsoft.com/office/drawing/2014/main" id="{F3787A2E-1FEF-44A3-B183-C89064310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126" y="4694238"/>
                <a:ext cx="22225" cy="30163"/>
              </a:xfrm>
              <a:custGeom>
                <a:avLst/>
                <a:gdLst>
                  <a:gd name="T0" fmla="*/ 61 w 130"/>
                  <a:gd name="T1" fmla="*/ 0 h 169"/>
                  <a:gd name="T2" fmla="*/ 79 w 130"/>
                  <a:gd name="T3" fmla="*/ 5 h 169"/>
                  <a:gd name="T4" fmla="*/ 94 w 130"/>
                  <a:gd name="T5" fmla="*/ 13 h 169"/>
                  <a:gd name="T6" fmla="*/ 107 w 130"/>
                  <a:gd name="T7" fmla="*/ 26 h 169"/>
                  <a:gd name="T8" fmla="*/ 114 w 130"/>
                  <a:gd name="T9" fmla="*/ 43 h 169"/>
                  <a:gd name="T10" fmla="*/ 128 w 130"/>
                  <a:gd name="T11" fmla="*/ 97 h 169"/>
                  <a:gd name="T12" fmla="*/ 130 w 130"/>
                  <a:gd name="T13" fmla="*/ 112 h 169"/>
                  <a:gd name="T14" fmla="*/ 128 w 130"/>
                  <a:gd name="T15" fmla="*/ 127 h 169"/>
                  <a:gd name="T16" fmla="*/ 123 w 130"/>
                  <a:gd name="T17" fmla="*/ 141 h 169"/>
                  <a:gd name="T18" fmla="*/ 114 w 130"/>
                  <a:gd name="T19" fmla="*/ 152 h 169"/>
                  <a:gd name="T20" fmla="*/ 101 w 130"/>
                  <a:gd name="T21" fmla="*/ 162 h 169"/>
                  <a:gd name="T22" fmla="*/ 87 w 130"/>
                  <a:gd name="T23" fmla="*/ 167 h 169"/>
                  <a:gd name="T24" fmla="*/ 80 w 130"/>
                  <a:gd name="T25" fmla="*/ 169 h 169"/>
                  <a:gd name="T26" fmla="*/ 72 w 130"/>
                  <a:gd name="T27" fmla="*/ 169 h 169"/>
                  <a:gd name="T28" fmla="*/ 57 w 130"/>
                  <a:gd name="T29" fmla="*/ 167 h 169"/>
                  <a:gd name="T30" fmla="*/ 43 w 130"/>
                  <a:gd name="T31" fmla="*/ 162 h 169"/>
                  <a:gd name="T32" fmla="*/ 31 w 130"/>
                  <a:gd name="T33" fmla="*/ 152 h 169"/>
                  <a:gd name="T34" fmla="*/ 23 w 130"/>
                  <a:gd name="T35" fmla="*/ 141 h 169"/>
                  <a:gd name="T36" fmla="*/ 16 w 130"/>
                  <a:gd name="T37" fmla="*/ 127 h 169"/>
                  <a:gd name="T38" fmla="*/ 2 w 130"/>
                  <a:gd name="T39" fmla="*/ 73 h 169"/>
                  <a:gd name="T40" fmla="*/ 0 w 130"/>
                  <a:gd name="T41" fmla="*/ 58 h 169"/>
                  <a:gd name="T42" fmla="*/ 2 w 130"/>
                  <a:gd name="T43" fmla="*/ 43 h 169"/>
                  <a:gd name="T44" fmla="*/ 8 w 130"/>
                  <a:gd name="T45" fmla="*/ 29 h 169"/>
                  <a:gd name="T46" fmla="*/ 16 w 130"/>
                  <a:gd name="T47" fmla="*/ 17 h 169"/>
                  <a:gd name="T48" fmla="*/ 28 w 130"/>
                  <a:gd name="T49" fmla="*/ 9 h 169"/>
                  <a:gd name="T50" fmla="*/ 43 w 130"/>
                  <a:gd name="T51" fmla="*/ 2 h 169"/>
                  <a:gd name="T52" fmla="*/ 61 w 130"/>
                  <a:gd name="T5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0" h="169">
                    <a:moveTo>
                      <a:pt x="61" y="0"/>
                    </a:moveTo>
                    <a:lnTo>
                      <a:pt x="79" y="5"/>
                    </a:lnTo>
                    <a:lnTo>
                      <a:pt x="94" y="13"/>
                    </a:lnTo>
                    <a:lnTo>
                      <a:pt x="107" y="26"/>
                    </a:lnTo>
                    <a:lnTo>
                      <a:pt x="114" y="43"/>
                    </a:lnTo>
                    <a:lnTo>
                      <a:pt x="128" y="97"/>
                    </a:lnTo>
                    <a:lnTo>
                      <a:pt x="130" y="112"/>
                    </a:lnTo>
                    <a:lnTo>
                      <a:pt x="128" y="127"/>
                    </a:lnTo>
                    <a:lnTo>
                      <a:pt x="123" y="141"/>
                    </a:lnTo>
                    <a:lnTo>
                      <a:pt x="114" y="152"/>
                    </a:lnTo>
                    <a:lnTo>
                      <a:pt x="101" y="162"/>
                    </a:lnTo>
                    <a:lnTo>
                      <a:pt x="87" y="167"/>
                    </a:lnTo>
                    <a:lnTo>
                      <a:pt x="80" y="169"/>
                    </a:lnTo>
                    <a:lnTo>
                      <a:pt x="72" y="169"/>
                    </a:lnTo>
                    <a:lnTo>
                      <a:pt x="57" y="167"/>
                    </a:lnTo>
                    <a:lnTo>
                      <a:pt x="43" y="162"/>
                    </a:lnTo>
                    <a:lnTo>
                      <a:pt x="31" y="152"/>
                    </a:lnTo>
                    <a:lnTo>
                      <a:pt x="23" y="141"/>
                    </a:lnTo>
                    <a:lnTo>
                      <a:pt x="16" y="127"/>
                    </a:lnTo>
                    <a:lnTo>
                      <a:pt x="2" y="73"/>
                    </a:lnTo>
                    <a:lnTo>
                      <a:pt x="0" y="58"/>
                    </a:lnTo>
                    <a:lnTo>
                      <a:pt x="2" y="43"/>
                    </a:lnTo>
                    <a:lnTo>
                      <a:pt x="8" y="29"/>
                    </a:lnTo>
                    <a:lnTo>
                      <a:pt x="16" y="17"/>
                    </a:lnTo>
                    <a:lnTo>
                      <a:pt x="28" y="9"/>
                    </a:lnTo>
                    <a:lnTo>
                      <a:pt x="43" y="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Freeform 12">
                <a:extLst>
                  <a:ext uri="{FF2B5EF4-FFF2-40B4-BE49-F238E27FC236}">
                    <a16:creationId xmlns:a16="http://schemas.microsoft.com/office/drawing/2014/main" id="{AFA0D509-DA30-4D0A-B2A6-821DD75A8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926" y="4886326"/>
                <a:ext cx="23813" cy="28575"/>
              </a:xfrm>
              <a:custGeom>
                <a:avLst/>
                <a:gdLst>
                  <a:gd name="T0" fmla="*/ 59 w 131"/>
                  <a:gd name="T1" fmla="*/ 0 h 169"/>
                  <a:gd name="T2" fmla="*/ 74 w 131"/>
                  <a:gd name="T3" fmla="*/ 2 h 169"/>
                  <a:gd name="T4" fmla="*/ 87 w 131"/>
                  <a:gd name="T5" fmla="*/ 8 h 169"/>
                  <a:gd name="T6" fmla="*/ 98 w 131"/>
                  <a:gd name="T7" fmla="*/ 17 h 169"/>
                  <a:gd name="T8" fmla="*/ 108 w 131"/>
                  <a:gd name="T9" fmla="*/ 29 h 169"/>
                  <a:gd name="T10" fmla="*/ 113 w 131"/>
                  <a:gd name="T11" fmla="*/ 43 h 169"/>
                  <a:gd name="T12" fmla="*/ 129 w 131"/>
                  <a:gd name="T13" fmla="*/ 97 h 169"/>
                  <a:gd name="T14" fmla="*/ 131 w 131"/>
                  <a:gd name="T15" fmla="*/ 112 h 169"/>
                  <a:gd name="T16" fmla="*/ 129 w 131"/>
                  <a:gd name="T17" fmla="*/ 127 h 169"/>
                  <a:gd name="T18" fmla="*/ 123 w 131"/>
                  <a:gd name="T19" fmla="*/ 141 h 169"/>
                  <a:gd name="T20" fmla="*/ 113 w 131"/>
                  <a:gd name="T21" fmla="*/ 152 h 169"/>
                  <a:gd name="T22" fmla="*/ 102 w 131"/>
                  <a:gd name="T23" fmla="*/ 161 h 169"/>
                  <a:gd name="T24" fmla="*/ 88 w 131"/>
                  <a:gd name="T25" fmla="*/ 167 h 169"/>
                  <a:gd name="T26" fmla="*/ 80 w 131"/>
                  <a:gd name="T27" fmla="*/ 168 h 169"/>
                  <a:gd name="T28" fmla="*/ 73 w 131"/>
                  <a:gd name="T29" fmla="*/ 169 h 169"/>
                  <a:gd name="T30" fmla="*/ 58 w 131"/>
                  <a:gd name="T31" fmla="*/ 167 h 169"/>
                  <a:gd name="T32" fmla="*/ 44 w 131"/>
                  <a:gd name="T33" fmla="*/ 162 h 169"/>
                  <a:gd name="T34" fmla="*/ 32 w 131"/>
                  <a:gd name="T35" fmla="*/ 152 h 169"/>
                  <a:gd name="T36" fmla="*/ 23 w 131"/>
                  <a:gd name="T37" fmla="*/ 141 h 169"/>
                  <a:gd name="T38" fmla="*/ 17 w 131"/>
                  <a:gd name="T39" fmla="*/ 127 h 169"/>
                  <a:gd name="T40" fmla="*/ 2 w 131"/>
                  <a:gd name="T41" fmla="*/ 72 h 169"/>
                  <a:gd name="T42" fmla="*/ 0 w 131"/>
                  <a:gd name="T43" fmla="*/ 58 h 169"/>
                  <a:gd name="T44" fmla="*/ 2 w 131"/>
                  <a:gd name="T45" fmla="*/ 43 h 169"/>
                  <a:gd name="T46" fmla="*/ 8 w 131"/>
                  <a:gd name="T47" fmla="*/ 29 h 169"/>
                  <a:gd name="T48" fmla="*/ 17 w 131"/>
                  <a:gd name="T49" fmla="*/ 17 h 169"/>
                  <a:gd name="T50" fmla="*/ 29 w 131"/>
                  <a:gd name="T51" fmla="*/ 9 h 169"/>
                  <a:gd name="T52" fmla="*/ 44 w 131"/>
                  <a:gd name="T53" fmla="*/ 2 h 169"/>
                  <a:gd name="T54" fmla="*/ 59 w 131"/>
                  <a:gd name="T55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1" h="169">
                    <a:moveTo>
                      <a:pt x="59" y="0"/>
                    </a:moveTo>
                    <a:lnTo>
                      <a:pt x="74" y="2"/>
                    </a:lnTo>
                    <a:lnTo>
                      <a:pt x="87" y="8"/>
                    </a:lnTo>
                    <a:lnTo>
                      <a:pt x="98" y="17"/>
                    </a:lnTo>
                    <a:lnTo>
                      <a:pt x="108" y="29"/>
                    </a:lnTo>
                    <a:lnTo>
                      <a:pt x="113" y="43"/>
                    </a:lnTo>
                    <a:lnTo>
                      <a:pt x="129" y="97"/>
                    </a:lnTo>
                    <a:lnTo>
                      <a:pt x="131" y="112"/>
                    </a:lnTo>
                    <a:lnTo>
                      <a:pt x="129" y="127"/>
                    </a:lnTo>
                    <a:lnTo>
                      <a:pt x="123" y="141"/>
                    </a:lnTo>
                    <a:lnTo>
                      <a:pt x="113" y="152"/>
                    </a:lnTo>
                    <a:lnTo>
                      <a:pt x="102" y="161"/>
                    </a:lnTo>
                    <a:lnTo>
                      <a:pt x="88" y="167"/>
                    </a:lnTo>
                    <a:lnTo>
                      <a:pt x="80" y="168"/>
                    </a:lnTo>
                    <a:lnTo>
                      <a:pt x="73" y="169"/>
                    </a:lnTo>
                    <a:lnTo>
                      <a:pt x="58" y="167"/>
                    </a:lnTo>
                    <a:lnTo>
                      <a:pt x="44" y="162"/>
                    </a:lnTo>
                    <a:lnTo>
                      <a:pt x="32" y="152"/>
                    </a:lnTo>
                    <a:lnTo>
                      <a:pt x="23" y="141"/>
                    </a:lnTo>
                    <a:lnTo>
                      <a:pt x="17" y="127"/>
                    </a:lnTo>
                    <a:lnTo>
                      <a:pt x="2" y="72"/>
                    </a:lnTo>
                    <a:lnTo>
                      <a:pt x="0" y="58"/>
                    </a:lnTo>
                    <a:lnTo>
                      <a:pt x="2" y="43"/>
                    </a:lnTo>
                    <a:lnTo>
                      <a:pt x="8" y="29"/>
                    </a:lnTo>
                    <a:lnTo>
                      <a:pt x="17" y="17"/>
                    </a:lnTo>
                    <a:lnTo>
                      <a:pt x="29" y="9"/>
                    </a:lnTo>
                    <a:lnTo>
                      <a:pt x="44" y="2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Freeform 13">
                <a:extLst>
                  <a:ext uri="{FF2B5EF4-FFF2-40B4-BE49-F238E27FC236}">
                    <a16:creationId xmlns:a16="http://schemas.microsoft.com/office/drawing/2014/main" id="{2E17E98B-6E00-45FC-802A-5562BB9698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838" y="4646613"/>
                <a:ext cx="23813" cy="30163"/>
              </a:xfrm>
              <a:custGeom>
                <a:avLst/>
                <a:gdLst>
                  <a:gd name="T0" fmla="*/ 61 w 130"/>
                  <a:gd name="T1" fmla="*/ 0 h 168"/>
                  <a:gd name="T2" fmla="*/ 79 w 130"/>
                  <a:gd name="T3" fmla="*/ 3 h 168"/>
                  <a:gd name="T4" fmla="*/ 94 w 130"/>
                  <a:gd name="T5" fmla="*/ 13 h 168"/>
                  <a:gd name="T6" fmla="*/ 105 w 130"/>
                  <a:gd name="T7" fmla="*/ 26 h 168"/>
                  <a:gd name="T8" fmla="*/ 113 w 130"/>
                  <a:gd name="T9" fmla="*/ 43 h 168"/>
                  <a:gd name="T10" fmla="*/ 128 w 130"/>
                  <a:gd name="T11" fmla="*/ 97 h 168"/>
                  <a:gd name="T12" fmla="*/ 130 w 130"/>
                  <a:gd name="T13" fmla="*/ 112 h 168"/>
                  <a:gd name="T14" fmla="*/ 128 w 130"/>
                  <a:gd name="T15" fmla="*/ 127 h 168"/>
                  <a:gd name="T16" fmla="*/ 123 w 130"/>
                  <a:gd name="T17" fmla="*/ 140 h 168"/>
                  <a:gd name="T18" fmla="*/ 113 w 130"/>
                  <a:gd name="T19" fmla="*/ 151 h 168"/>
                  <a:gd name="T20" fmla="*/ 101 w 130"/>
                  <a:gd name="T21" fmla="*/ 161 h 168"/>
                  <a:gd name="T22" fmla="*/ 87 w 130"/>
                  <a:gd name="T23" fmla="*/ 166 h 168"/>
                  <a:gd name="T24" fmla="*/ 80 w 130"/>
                  <a:gd name="T25" fmla="*/ 168 h 168"/>
                  <a:gd name="T26" fmla="*/ 72 w 130"/>
                  <a:gd name="T27" fmla="*/ 168 h 168"/>
                  <a:gd name="T28" fmla="*/ 57 w 130"/>
                  <a:gd name="T29" fmla="*/ 166 h 168"/>
                  <a:gd name="T30" fmla="*/ 43 w 130"/>
                  <a:gd name="T31" fmla="*/ 161 h 168"/>
                  <a:gd name="T32" fmla="*/ 31 w 130"/>
                  <a:gd name="T33" fmla="*/ 152 h 168"/>
                  <a:gd name="T34" fmla="*/ 23 w 130"/>
                  <a:gd name="T35" fmla="*/ 141 h 168"/>
                  <a:gd name="T36" fmla="*/ 16 w 130"/>
                  <a:gd name="T37" fmla="*/ 127 h 168"/>
                  <a:gd name="T38" fmla="*/ 1 w 130"/>
                  <a:gd name="T39" fmla="*/ 73 h 168"/>
                  <a:gd name="T40" fmla="*/ 0 w 130"/>
                  <a:gd name="T41" fmla="*/ 57 h 168"/>
                  <a:gd name="T42" fmla="*/ 1 w 130"/>
                  <a:gd name="T43" fmla="*/ 42 h 168"/>
                  <a:gd name="T44" fmla="*/ 8 w 130"/>
                  <a:gd name="T45" fmla="*/ 29 h 168"/>
                  <a:gd name="T46" fmla="*/ 16 w 130"/>
                  <a:gd name="T47" fmla="*/ 17 h 168"/>
                  <a:gd name="T48" fmla="*/ 28 w 130"/>
                  <a:gd name="T49" fmla="*/ 8 h 168"/>
                  <a:gd name="T50" fmla="*/ 43 w 130"/>
                  <a:gd name="T51" fmla="*/ 2 h 168"/>
                  <a:gd name="T52" fmla="*/ 61 w 130"/>
                  <a:gd name="T53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0" h="168">
                    <a:moveTo>
                      <a:pt x="61" y="0"/>
                    </a:moveTo>
                    <a:lnTo>
                      <a:pt x="79" y="3"/>
                    </a:lnTo>
                    <a:lnTo>
                      <a:pt x="94" y="13"/>
                    </a:lnTo>
                    <a:lnTo>
                      <a:pt x="105" y="26"/>
                    </a:lnTo>
                    <a:lnTo>
                      <a:pt x="113" y="43"/>
                    </a:lnTo>
                    <a:lnTo>
                      <a:pt x="128" y="97"/>
                    </a:lnTo>
                    <a:lnTo>
                      <a:pt x="130" y="112"/>
                    </a:lnTo>
                    <a:lnTo>
                      <a:pt x="128" y="127"/>
                    </a:lnTo>
                    <a:lnTo>
                      <a:pt x="123" y="140"/>
                    </a:lnTo>
                    <a:lnTo>
                      <a:pt x="113" y="151"/>
                    </a:lnTo>
                    <a:lnTo>
                      <a:pt x="101" y="161"/>
                    </a:lnTo>
                    <a:lnTo>
                      <a:pt x="87" y="166"/>
                    </a:lnTo>
                    <a:lnTo>
                      <a:pt x="80" y="168"/>
                    </a:lnTo>
                    <a:lnTo>
                      <a:pt x="72" y="168"/>
                    </a:lnTo>
                    <a:lnTo>
                      <a:pt x="57" y="166"/>
                    </a:lnTo>
                    <a:lnTo>
                      <a:pt x="43" y="161"/>
                    </a:lnTo>
                    <a:lnTo>
                      <a:pt x="31" y="152"/>
                    </a:lnTo>
                    <a:lnTo>
                      <a:pt x="23" y="141"/>
                    </a:lnTo>
                    <a:lnTo>
                      <a:pt x="16" y="127"/>
                    </a:lnTo>
                    <a:lnTo>
                      <a:pt x="1" y="73"/>
                    </a:lnTo>
                    <a:lnTo>
                      <a:pt x="0" y="57"/>
                    </a:lnTo>
                    <a:lnTo>
                      <a:pt x="1" y="42"/>
                    </a:lnTo>
                    <a:lnTo>
                      <a:pt x="8" y="29"/>
                    </a:lnTo>
                    <a:lnTo>
                      <a:pt x="16" y="17"/>
                    </a:lnTo>
                    <a:lnTo>
                      <a:pt x="28" y="8"/>
                    </a:lnTo>
                    <a:lnTo>
                      <a:pt x="43" y="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Freeform 14">
                <a:extLst>
                  <a:ext uri="{FF2B5EF4-FFF2-40B4-BE49-F238E27FC236}">
                    <a16:creationId xmlns:a16="http://schemas.microsoft.com/office/drawing/2014/main" id="{638880E4-56A5-4FDE-86FE-5D99C29FD6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601" y="4521201"/>
                <a:ext cx="30163" cy="23813"/>
              </a:xfrm>
              <a:custGeom>
                <a:avLst/>
                <a:gdLst>
                  <a:gd name="T0" fmla="*/ 116 w 169"/>
                  <a:gd name="T1" fmla="*/ 0 h 128"/>
                  <a:gd name="T2" fmla="*/ 133 w 169"/>
                  <a:gd name="T3" fmla="*/ 4 h 128"/>
                  <a:gd name="T4" fmla="*/ 148 w 169"/>
                  <a:gd name="T5" fmla="*/ 12 h 128"/>
                  <a:gd name="T6" fmla="*/ 160 w 169"/>
                  <a:gd name="T7" fmla="*/ 25 h 128"/>
                  <a:gd name="T8" fmla="*/ 167 w 169"/>
                  <a:gd name="T9" fmla="*/ 42 h 128"/>
                  <a:gd name="T10" fmla="*/ 169 w 169"/>
                  <a:gd name="T11" fmla="*/ 60 h 128"/>
                  <a:gd name="T12" fmla="*/ 166 w 169"/>
                  <a:gd name="T13" fmla="*/ 78 h 128"/>
                  <a:gd name="T14" fmla="*/ 156 w 169"/>
                  <a:gd name="T15" fmla="*/ 93 h 128"/>
                  <a:gd name="T16" fmla="*/ 144 w 169"/>
                  <a:gd name="T17" fmla="*/ 105 h 128"/>
                  <a:gd name="T18" fmla="*/ 126 w 169"/>
                  <a:gd name="T19" fmla="*/ 112 h 128"/>
                  <a:gd name="T20" fmla="*/ 72 w 169"/>
                  <a:gd name="T21" fmla="*/ 127 h 128"/>
                  <a:gd name="T22" fmla="*/ 64 w 169"/>
                  <a:gd name="T23" fmla="*/ 128 h 128"/>
                  <a:gd name="T24" fmla="*/ 57 w 169"/>
                  <a:gd name="T25" fmla="*/ 128 h 128"/>
                  <a:gd name="T26" fmla="*/ 41 w 169"/>
                  <a:gd name="T27" fmla="*/ 127 h 128"/>
                  <a:gd name="T28" fmla="*/ 29 w 169"/>
                  <a:gd name="T29" fmla="*/ 121 h 128"/>
                  <a:gd name="T30" fmla="*/ 17 w 169"/>
                  <a:gd name="T31" fmla="*/ 112 h 128"/>
                  <a:gd name="T32" fmla="*/ 7 w 169"/>
                  <a:gd name="T33" fmla="*/ 101 h 128"/>
                  <a:gd name="T34" fmla="*/ 1 w 169"/>
                  <a:gd name="T35" fmla="*/ 87 h 128"/>
                  <a:gd name="T36" fmla="*/ 0 w 169"/>
                  <a:gd name="T37" fmla="*/ 71 h 128"/>
                  <a:gd name="T38" fmla="*/ 1 w 169"/>
                  <a:gd name="T39" fmla="*/ 56 h 128"/>
                  <a:gd name="T40" fmla="*/ 7 w 169"/>
                  <a:gd name="T41" fmla="*/ 43 h 128"/>
                  <a:gd name="T42" fmla="*/ 16 w 169"/>
                  <a:gd name="T43" fmla="*/ 32 h 128"/>
                  <a:gd name="T44" fmla="*/ 28 w 169"/>
                  <a:gd name="T45" fmla="*/ 22 h 128"/>
                  <a:gd name="T46" fmla="*/ 41 w 169"/>
                  <a:gd name="T47" fmla="*/ 17 h 128"/>
                  <a:gd name="T48" fmla="*/ 96 w 169"/>
                  <a:gd name="T49" fmla="*/ 2 h 128"/>
                  <a:gd name="T50" fmla="*/ 116 w 169"/>
                  <a:gd name="T5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9" h="128">
                    <a:moveTo>
                      <a:pt x="116" y="0"/>
                    </a:moveTo>
                    <a:lnTo>
                      <a:pt x="133" y="4"/>
                    </a:lnTo>
                    <a:lnTo>
                      <a:pt x="148" y="12"/>
                    </a:lnTo>
                    <a:lnTo>
                      <a:pt x="160" y="25"/>
                    </a:lnTo>
                    <a:lnTo>
                      <a:pt x="167" y="42"/>
                    </a:lnTo>
                    <a:lnTo>
                      <a:pt x="169" y="60"/>
                    </a:lnTo>
                    <a:lnTo>
                      <a:pt x="166" y="78"/>
                    </a:lnTo>
                    <a:lnTo>
                      <a:pt x="156" y="93"/>
                    </a:lnTo>
                    <a:lnTo>
                      <a:pt x="144" y="105"/>
                    </a:lnTo>
                    <a:lnTo>
                      <a:pt x="126" y="112"/>
                    </a:lnTo>
                    <a:lnTo>
                      <a:pt x="72" y="127"/>
                    </a:lnTo>
                    <a:lnTo>
                      <a:pt x="64" y="128"/>
                    </a:lnTo>
                    <a:lnTo>
                      <a:pt x="57" y="128"/>
                    </a:lnTo>
                    <a:lnTo>
                      <a:pt x="41" y="127"/>
                    </a:lnTo>
                    <a:lnTo>
                      <a:pt x="29" y="121"/>
                    </a:lnTo>
                    <a:lnTo>
                      <a:pt x="17" y="112"/>
                    </a:lnTo>
                    <a:lnTo>
                      <a:pt x="7" y="101"/>
                    </a:lnTo>
                    <a:lnTo>
                      <a:pt x="1" y="87"/>
                    </a:lnTo>
                    <a:lnTo>
                      <a:pt x="0" y="71"/>
                    </a:lnTo>
                    <a:lnTo>
                      <a:pt x="1" y="56"/>
                    </a:lnTo>
                    <a:lnTo>
                      <a:pt x="7" y="43"/>
                    </a:lnTo>
                    <a:lnTo>
                      <a:pt x="16" y="32"/>
                    </a:lnTo>
                    <a:lnTo>
                      <a:pt x="28" y="22"/>
                    </a:lnTo>
                    <a:lnTo>
                      <a:pt x="41" y="17"/>
                    </a:lnTo>
                    <a:lnTo>
                      <a:pt x="96" y="2"/>
                    </a:lnTo>
                    <a:lnTo>
                      <a:pt x="1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Freeform 15">
                <a:extLst>
                  <a:ext uri="{FF2B5EF4-FFF2-40B4-BE49-F238E27FC236}">
                    <a16:creationId xmlns:a16="http://schemas.microsoft.com/office/drawing/2014/main" id="{AF5AEDCE-251B-49C0-B9E6-3DC12978E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226" y="4508501"/>
                <a:ext cx="30163" cy="23813"/>
              </a:xfrm>
              <a:custGeom>
                <a:avLst/>
                <a:gdLst>
                  <a:gd name="T0" fmla="*/ 116 w 170"/>
                  <a:gd name="T1" fmla="*/ 0 h 129"/>
                  <a:gd name="T2" fmla="*/ 133 w 170"/>
                  <a:gd name="T3" fmla="*/ 3 h 129"/>
                  <a:gd name="T4" fmla="*/ 149 w 170"/>
                  <a:gd name="T5" fmla="*/ 13 h 129"/>
                  <a:gd name="T6" fmla="*/ 161 w 170"/>
                  <a:gd name="T7" fmla="*/ 26 h 129"/>
                  <a:gd name="T8" fmla="*/ 168 w 170"/>
                  <a:gd name="T9" fmla="*/ 43 h 129"/>
                  <a:gd name="T10" fmla="*/ 170 w 170"/>
                  <a:gd name="T11" fmla="*/ 58 h 129"/>
                  <a:gd name="T12" fmla="*/ 168 w 170"/>
                  <a:gd name="T13" fmla="*/ 73 h 129"/>
                  <a:gd name="T14" fmla="*/ 162 w 170"/>
                  <a:gd name="T15" fmla="*/ 86 h 129"/>
                  <a:gd name="T16" fmla="*/ 153 w 170"/>
                  <a:gd name="T17" fmla="*/ 98 h 129"/>
                  <a:gd name="T18" fmla="*/ 141 w 170"/>
                  <a:gd name="T19" fmla="*/ 107 h 129"/>
                  <a:gd name="T20" fmla="*/ 127 w 170"/>
                  <a:gd name="T21" fmla="*/ 113 h 129"/>
                  <a:gd name="T22" fmla="*/ 73 w 170"/>
                  <a:gd name="T23" fmla="*/ 127 h 129"/>
                  <a:gd name="T24" fmla="*/ 65 w 170"/>
                  <a:gd name="T25" fmla="*/ 129 h 129"/>
                  <a:gd name="T26" fmla="*/ 58 w 170"/>
                  <a:gd name="T27" fmla="*/ 129 h 129"/>
                  <a:gd name="T28" fmla="*/ 43 w 170"/>
                  <a:gd name="T29" fmla="*/ 128 h 129"/>
                  <a:gd name="T30" fmla="*/ 29 w 170"/>
                  <a:gd name="T31" fmla="*/ 122 h 129"/>
                  <a:gd name="T32" fmla="*/ 17 w 170"/>
                  <a:gd name="T33" fmla="*/ 113 h 129"/>
                  <a:gd name="T34" fmla="*/ 7 w 170"/>
                  <a:gd name="T35" fmla="*/ 101 h 129"/>
                  <a:gd name="T36" fmla="*/ 2 w 170"/>
                  <a:gd name="T37" fmla="*/ 86 h 129"/>
                  <a:gd name="T38" fmla="*/ 0 w 170"/>
                  <a:gd name="T39" fmla="*/ 68 h 129"/>
                  <a:gd name="T40" fmla="*/ 4 w 170"/>
                  <a:gd name="T41" fmla="*/ 51 h 129"/>
                  <a:gd name="T42" fmla="*/ 12 w 170"/>
                  <a:gd name="T43" fmla="*/ 36 h 129"/>
                  <a:gd name="T44" fmla="*/ 25 w 170"/>
                  <a:gd name="T45" fmla="*/ 24 h 129"/>
                  <a:gd name="T46" fmla="*/ 43 w 170"/>
                  <a:gd name="T47" fmla="*/ 16 h 129"/>
                  <a:gd name="T48" fmla="*/ 97 w 170"/>
                  <a:gd name="T49" fmla="*/ 2 h 129"/>
                  <a:gd name="T50" fmla="*/ 116 w 170"/>
                  <a:gd name="T51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0" h="129">
                    <a:moveTo>
                      <a:pt x="116" y="0"/>
                    </a:moveTo>
                    <a:lnTo>
                      <a:pt x="133" y="3"/>
                    </a:lnTo>
                    <a:lnTo>
                      <a:pt x="149" y="13"/>
                    </a:lnTo>
                    <a:lnTo>
                      <a:pt x="161" y="26"/>
                    </a:lnTo>
                    <a:lnTo>
                      <a:pt x="168" y="43"/>
                    </a:lnTo>
                    <a:lnTo>
                      <a:pt x="170" y="58"/>
                    </a:lnTo>
                    <a:lnTo>
                      <a:pt x="168" y="73"/>
                    </a:lnTo>
                    <a:lnTo>
                      <a:pt x="162" y="86"/>
                    </a:lnTo>
                    <a:lnTo>
                      <a:pt x="153" y="98"/>
                    </a:lnTo>
                    <a:lnTo>
                      <a:pt x="141" y="107"/>
                    </a:lnTo>
                    <a:lnTo>
                      <a:pt x="127" y="113"/>
                    </a:lnTo>
                    <a:lnTo>
                      <a:pt x="73" y="127"/>
                    </a:lnTo>
                    <a:lnTo>
                      <a:pt x="65" y="129"/>
                    </a:lnTo>
                    <a:lnTo>
                      <a:pt x="58" y="129"/>
                    </a:lnTo>
                    <a:lnTo>
                      <a:pt x="43" y="128"/>
                    </a:lnTo>
                    <a:lnTo>
                      <a:pt x="29" y="122"/>
                    </a:lnTo>
                    <a:lnTo>
                      <a:pt x="17" y="113"/>
                    </a:lnTo>
                    <a:lnTo>
                      <a:pt x="7" y="101"/>
                    </a:lnTo>
                    <a:lnTo>
                      <a:pt x="2" y="86"/>
                    </a:lnTo>
                    <a:lnTo>
                      <a:pt x="0" y="68"/>
                    </a:lnTo>
                    <a:lnTo>
                      <a:pt x="4" y="51"/>
                    </a:lnTo>
                    <a:lnTo>
                      <a:pt x="12" y="36"/>
                    </a:lnTo>
                    <a:lnTo>
                      <a:pt x="25" y="24"/>
                    </a:lnTo>
                    <a:lnTo>
                      <a:pt x="43" y="16"/>
                    </a:lnTo>
                    <a:lnTo>
                      <a:pt x="97" y="2"/>
                    </a:lnTo>
                    <a:lnTo>
                      <a:pt x="1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Freeform 16">
                <a:extLst>
                  <a:ext uri="{FF2B5EF4-FFF2-40B4-BE49-F238E27FC236}">
                    <a16:creationId xmlns:a16="http://schemas.microsoft.com/office/drawing/2014/main" id="{3E55A46B-9532-4FCC-B17F-7F608F9F61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226" y="4838701"/>
                <a:ext cx="23813" cy="28575"/>
              </a:xfrm>
              <a:custGeom>
                <a:avLst/>
                <a:gdLst>
                  <a:gd name="T0" fmla="*/ 60 w 132"/>
                  <a:gd name="T1" fmla="*/ 0 h 168"/>
                  <a:gd name="T2" fmla="*/ 74 w 132"/>
                  <a:gd name="T3" fmla="*/ 1 h 168"/>
                  <a:gd name="T4" fmla="*/ 87 w 132"/>
                  <a:gd name="T5" fmla="*/ 7 h 168"/>
                  <a:gd name="T6" fmla="*/ 99 w 132"/>
                  <a:gd name="T7" fmla="*/ 16 h 168"/>
                  <a:gd name="T8" fmla="*/ 109 w 132"/>
                  <a:gd name="T9" fmla="*/ 28 h 168"/>
                  <a:gd name="T10" fmla="*/ 114 w 132"/>
                  <a:gd name="T11" fmla="*/ 41 h 168"/>
                  <a:gd name="T12" fmla="*/ 129 w 132"/>
                  <a:gd name="T13" fmla="*/ 97 h 168"/>
                  <a:gd name="T14" fmla="*/ 132 w 132"/>
                  <a:gd name="T15" fmla="*/ 112 h 168"/>
                  <a:gd name="T16" fmla="*/ 129 w 132"/>
                  <a:gd name="T17" fmla="*/ 127 h 168"/>
                  <a:gd name="T18" fmla="*/ 123 w 132"/>
                  <a:gd name="T19" fmla="*/ 139 h 168"/>
                  <a:gd name="T20" fmla="*/ 114 w 132"/>
                  <a:gd name="T21" fmla="*/ 151 h 168"/>
                  <a:gd name="T22" fmla="*/ 103 w 132"/>
                  <a:gd name="T23" fmla="*/ 161 h 168"/>
                  <a:gd name="T24" fmla="*/ 89 w 132"/>
                  <a:gd name="T25" fmla="*/ 167 h 168"/>
                  <a:gd name="T26" fmla="*/ 81 w 132"/>
                  <a:gd name="T27" fmla="*/ 168 h 168"/>
                  <a:gd name="T28" fmla="*/ 74 w 132"/>
                  <a:gd name="T29" fmla="*/ 168 h 168"/>
                  <a:gd name="T30" fmla="*/ 58 w 132"/>
                  <a:gd name="T31" fmla="*/ 167 h 168"/>
                  <a:gd name="T32" fmla="*/ 44 w 132"/>
                  <a:gd name="T33" fmla="*/ 161 h 168"/>
                  <a:gd name="T34" fmla="*/ 33 w 132"/>
                  <a:gd name="T35" fmla="*/ 152 h 168"/>
                  <a:gd name="T36" fmla="*/ 23 w 132"/>
                  <a:gd name="T37" fmla="*/ 140 h 168"/>
                  <a:gd name="T38" fmla="*/ 18 w 132"/>
                  <a:gd name="T39" fmla="*/ 125 h 168"/>
                  <a:gd name="T40" fmla="*/ 3 w 132"/>
                  <a:gd name="T41" fmla="*/ 71 h 168"/>
                  <a:gd name="T42" fmla="*/ 0 w 132"/>
                  <a:gd name="T43" fmla="*/ 53 h 168"/>
                  <a:gd name="T44" fmla="*/ 5 w 132"/>
                  <a:gd name="T45" fmla="*/ 36 h 168"/>
                  <a:gd name="T46" fmla="*/ 13 w 132"/>
                  <a:gd name="T47" fmla="*/ 21 h 168"/>
                  <a:gd name="T48" fmla="*/ 26 w 132"/>
                  <a:gd name="T49" fmla="*/ 8 h 168"/>
                  <a:gd name="T50" fmla="*/ 43 w 132"/>
                  <a:gd name="T51" fmla="*/ 1 h 168"/>
                  <a:gd name="T52" fmla="*/ 60 w 132"/>
                  <a:gd name="T53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2" h="168">
                    <a:moveTo>
                      <a:pt x="60" y="0"/>
                    </a:moveTo>
                    <a:lnTo>
                      <a:pt x="74" y="1"/>
                    </a:lnTo>
                    <a:lnTo>
                      <a:pt x="87" y="7"/>
                    </a:lnTo>
                    <a:lnTo>
                      <a:pt x="99" y="16"/>
                    </a:lnTo>
                    <a:lnTo>
                      <a:pt x="109" y="28"/>
                    </a:lnTo>
                    <a:lnTo>
                      <a:pt x="114" y="41"/>
                    </a:lnTo>
                    <a:lnTo>
                      <a:pt x="129" y="97"/>
                    </a:lnTo>
                    <a:lnTo>
                      <a:pt x="132" y="112"/>
                    </a:lnTo>
                    <a:lnTo>
                      <a:pt x="129" y="127"/>
                    </a:lnTo>
                    <a:lnTo>
                      <a:pt x="123" y="139"/>
                    </a:lnTo>
                    <a:lnTo>
                      <a:pt x="114" y="151"/>
                    </a:lnTo>
                    <a:lnTo>
                      <a:pt x="103" y="161"/>
                    </a:lnTo>
                    <a:lnTo>
                      <a:pt x="89" y="167"/>
                    </a:lnTo>
                    <a:lnTo>
                      <a:pt x="81" y="168"/>
                    </a:lnTo>
                    <a:lnTo>
                      <a:pt x="74" y="168"/>
                    </a:lnTo>
                    <a:lnTo>
                      <a:pt x="58" y="167"/>
                    </a:lnTo>
                    <a:lnTo>
                      <a:pt x="44" y="161"/>
                    </a:lnTo>
                    <a:lnTo>
                      <a:pt x="33" y="152"/>
                    </a:lnTo>
                    <a:lnTo>
                      <a:pt x="23" y="140"/>
                    </a:lnTo>
                    <a:lnTo>
                      <a:pt x="18" y="125"/>
                    </a:lnTo>
                    <a:lnTo>
                      <a:pt x="3" y="71"/>
                    </a:lnTo>
                    <a:lnTo>
                      <a:pt x="0" y="53"/>
                    </a:lnTo>
                    <a:lnTo>
                      <a:pt x="5" y="36"/>
                    </a:lnTo>
                    <a:lnTo>
                      <a:pt x="13" y="21"/>
                    </a:lnTo>
                    <a:lnTo>
                      <a:pt x="26" y="8"/>
                    </a:lnTo>
                    <a:lnTo>
                      <a:pt x="43" y="1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Freeform 17">
                <a:extLst>
                  <a:ext uri="{FF2B5EF4-FFF2-40B4-BE49-F238E27FC236}">
                    <a16:creationId xmlns:a16="http://schemas.microsoft.com/office/drawing/2014/main" id="{63734D1B-2B21-48F0-AE06-4851157F66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826" y="4743451"/>
                <a:ext cx="22225" cy="28575"/>
              </a:xfrm>
              <a:custGeom>
                <a:avLst/>
                <a:gdLst>
                  <a:gd name="T0" fmla="*/ 62 w 130"/>
                  <a:gd name="T1" fmla="*/ 0 h 168"/>
                  <a:gd name="T2" fmla="*/ 79 w 130"/>
                  <a:gd name="T3" fmla="*/ 3 h 168"/>
                  <a:gd name="T4" fmla="*/ 95 w 130"/>
                  <a:gd name="T5" fmla="*/ 12 h 168"/>
                  <a:gd name="T6" fmla="*/ 107 w 130"/>
                  <a:gd name="T7" fmla="*/ 25 h 168"/>
                  <a:gd name="T8" fmla="*/ 114 w 130"/>
                  <a:gd name="T9" fmla="*/ 42 h 168"/>
                  <a:gd name="T10" fmla="*/ 129 w 130"/>
                  <a:gd name="T11" fmla="*/ 96 h 168"/>
                  <a:gd name="T12" fmla="*/ 130 w 130"/>
                  <a:gd name="T13" fmla="*/ 111 h 168"/>
                  <a:gd name="T14" fmla="*/ 128 w 130"/>
                  <a:gd name="T15" fmla="*/ 126 h 168"/>
                  <a:gd name="T16" fmla="*/ 123 w 130"/>
                  <a:gd name="T17" fmla="*/ 139 h 168"/>
                  <a:gd name="T18" fmla="*/ 114 w 130"/>
                  <a:gd name="T19" fmla="*/ 151 h 168"/>
                  <a:gd name="T20" fmla="*/ 102 w 130"/>
                  <a:gd name="T21" fmla="*/ 160 h 168"/>
                  <a:gd name="T22" fmla="*/ 87 w 130"/>
                  <a:gd name="T23" fmla="*/ 167 h 168"/>
                  <a:gd name="T24" fmla="*/ 80 w 130"/>
                  <a:gd name="T25" fmla="*/ 168 h 168"/>
                  <a:gd name="T26" fmla="*/ 72 w 130"/>
                  <a:gd name="T27" fmla="*/ 168 h 168"/>
                  <a:gd name="T28" fmla="*/ 58 w 130"/>
                  <a:gd name="T29" fmla="*/ 166 h 168"/>
                  <a:gd name="T30" fmla="*/ 44 w 130"/>
                  <a:gd name="T31" fmla="*/ 160 h 168"/>
                  <a:gd name="T32" fmla="*/ 32 w 130"/>
                  <a:gd name="T33" fmla="*/ 152 h 168"/>
                  <a:gd name="T34" fmla="*/ 23 w 130"/>
                  <a:gd name="T35" fmla="*/ 140 h 168"/>
                  <a:gd name="T36" fmla="*/ 16 w 130"/>
                  <a:gd name="T37" fmla="*/ 125 h 168"/>
                  <a:gd name="T38" fmla="*/ 2 w 130"/>
                  <a:gd name="T39" fmla="*/ 72 h 168"/>
                  <a:gd name="T40" fmla="*/ 0 w 130"/>
                  <a:gd name="T41" fmla="*/ 56 h 168"/>
                  <a:gd name="T42" fmla="*/ 2 w 130"/>
                  <a:gd name="T43" fmla="*/ 41 h 168"/>
                  <a:gd name="T44" fmla="*/ 8 w 130"/>
                  <a:gd name="T45" fmla="*/ 28 h 168"/>
                  <a:gd name="T46" fmla="*/ 17 w 130"/>
                  <a:gd name="T47" fmla="*/ 17 h 168"/>
                  <a:gd name="T48" fmla="*/ 29 w 130"/>
                  <a:gd name="T49" fmla="*/ 7 h 168"/>
                  <a:gd name="T50" fmla="*/ 43 w 130"/>
                  <a:gd name="T51" fmla="*/ 2 h 168"/>
                  <a:gd name="T52" fmla="*/ 62 w 130"/>
                  <a:gd name="T53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0" h="168">
                    <a:moveTo>
                      <a:pt x="62" y="0"/>
                    </a:moveTo>
                    <a:lnTo>
                      <a:pt x="79" y="3"/>
                    </a:lnTo>
                    <a:lnTo>
                      <a:pt x="95" y="12"/>
                    </a:lnTo>
                    <a:lnTo>
                      <a:pt x="107" y="25"/>
                    </a:lnTo>
                    <a:lnTo>
                      <a:pt x="114" y="42"/>
                    </a:lnTo>
                    <a:lnTo>
                      <a:pt x="129" y="96"/>
                    </a:lnTo>
                    <a:lnTo>
                      <a:pt x="130" y="111"/>
                    </a:lnTo>
                    <a:lnTo>
                      <a:pt x="128" y="126"/>
                    </a:lnTo>
                    <a:lnTo>
                      <a:pt x="123" y="139"/>
                    </a:lnTo>
                    <a:lnTo>
                      <a:pt x="114" y="151"/>
                    </a:lnTo>
                    <a:lnTo>
                      <a:pt x="102" y="160"/>
                    </a:lnTo>
                    <a:lnTo>
                      <a:pt x="87" y="167"/>
                    </a:lnTo>
                    <a:lnTo>
                      <a:pt x="80" y="168"/>
                    </a:lnTo>
                    <a:lnTo>
                      <a:pt x="72" y="168"/>
                    </a:lnTo>
                    <a:lnTo>
                      <a:pt x="58" y="166"/>
                    </a:lnTo>
                    <a:lnTo>
                      <a:pt x="44" y="160"/>
                    </a:lnTo>
                    <a:lnTo>
                      <a:pt x="32" y="152"/>
                    </a:lnTo>
                    <a:lnTo>
                      <a:pt x="23" y="140"/>
                    </a:lnTo>
                    <a:lnTo>
                      <a:pt x="16" y="125"/>
                    </a:lnTo>
                    <a:lnTo>
                      <a:pt x="2" y="72"/>
                    </a:lnTo>
                    <a:lnTo>
                      <a:pt x="0" y="56"/>
                    </a:lnTo>
                    <a:lnTo>
                      <a:pt x="2" y="41"/>
                    </a:lnTo>
                    <a:lnTo>
                      <a:pt x="8" y="28"/>
                    </a:lnTo>
                    <a:lnTo>
                      <a:pt x="17" y="17"/>
                    </a:lnTo>
                    <a:lnTo>
                      <a:pt x="29" y="7"/>
                    </a:lnTo>
                    <a:lnTo>
                      <a:pt x="43" y="2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Freeform 18">
                <a:extLst>
                  <a:ext uri="{FF2B5EF4-FFF2-40B4-BE49-F238E27FC236}">
                    <a16:creationId xmlns:a16="http://schemas.microsoft.com/office/drawing/2014/main" id="{6A3247DA-7920-4CAB-AA70-9F61FDED8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526" y="4791076"/>
                <a:ext cx="22225" cy="28575"/>
              </a:xfrm>
              <a:custGeom>
                <a:avLst/>
                <a:gdLst>
                  <a:gd name="T0" fmla="*/ 62 w 131"/>
                  <a:gd name="T1" fmla="*/ 0 h 169"/>
                  <a:gd name="T2" fmla="*/ 80 w 131"/>
                  <a:gd name="T3" fmla="*/ 3 h 169"/>
                  <a:gd name="T4" fmla="*/ 95 w 131"/>
                  <a:gd name="T5" fmla="*/ 13 h 169"/>
                  <a:gd name="T6" fmla="*/ 107 w 131"/>
                  <a:gd name="T7" fmla="*/ 25 h 169"/>
                  <a:gd name="T8" fmla="*/ 114 w 131"/>
                  <a:gd name="T9" fmla="*/ 42 h 169"/>
                  <a:gd name="T10" fmla="*/ 129 w 131"/>
                  <a:gd name="T11" fmla="*/ 97 h 169"/>
                  <a:gd name="T12" fmla="*/ 131 w 131"/>
                  <a:gd name="T13" fmla="*/ 111 h 169"/>
                  <a:gd name="T14" fmla="*/ 129 w 131"/>
                  <a:gd name="T15" fmla="*/ 126 h 169"/>
                  <a:gd name="T16" fmla="*/ 123 w 131"/>
                  <a:gd name="T17" fmla="*/ 140 h 169"/>
                  <a:gd name="T18" fmla="*/ 114 w 131"/>
                  <a:gd name="T19" fmla="*/ 152 h 169"/>
                  <a:gd name="T20" fmla="*/ 102 w 131"/>
                  <a:gd name="T21" fmla="*/ 160 h 169"/>
                  <a:gd name="T22" fmla="*/ 88 w 131"/>
                  <a:gd name="T23" fmla="*/ 167 h 169"/>
                  <a:gd name="T24" fmla="*/ 81 w 131"/>
                  <a:gd name="T25" fmla="*/ 168 h 169"/>
                  <a:gd name="T26" fmla="*/ 73 w 131"/>
                  <a:gd name="T27" fmla="*/ 169 h 169"/>
                  <a:gd name="T28" fmla="*/ 58 w 131"/>
                  <a:gd name="T29" fmla="*/ 167 h 169"/>
                  <a:gd name="T30" fmla="*/ 44 w 131"/>
                  <a:gd name="T31" fmla="*/ 161 h 169"/>
                  <a:gd name="T32" fmla="*/ 33 w 131"/>
                  <a:gd name="T33" fmla="*/ 152 h 169"/>
                  <a:gd name="T34" fmla="*/ 23 w 131"/>
                  <a:gd name="T35" fmla="*/ 140 h 169"/>
                  <a:gd name="T36" fmla="*/ 18 w 131"/>
                  <a:gd name="T37" fmla="*/ 126 h 169"/>
                  <a:gd name="T38" fmla="*/ 2 w 131"/>
                  <a:gd name="T39" fmla="*/ 72 h 169"/>
                  <a:gd name="T40" fmla="*/ 0 w 131"/>
                  <a:gd name="T41" fmla="*/ 57 h 169"/>
                  <a:gd name="T42" fmla="*/ 2 w 131"/>
                  <a:gd name="T43" fmla="*/ 42 h 169"/>
                  <a:gd name="T44" fmla="*/ 8 w 131"/>
                  <a:gd name="T45" fmla="*/ 28 h 169"/>
                  <a:gd name="T46" fmla="*/ 18 w 131"/>
                  <a:gd name="T47" fmla="*/ 17 h 169"/>
                  <a:gd name="T48" fmla="*/ 29 w 131"/>
                  <a:gd name="T49" fmla="*/ 8 h 169"/>
                  <a:gd name="T50" fmla="*/ 43 w 131"/>
                  <a:gd name="T51" fmla="*/ 2 h 169"/>
                  <a:gd name="T52" fmla="*/ 62 w 131"/>
                  <a:gd name="T5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1" h="169">
                    <a:moveTo>
                      <a:pt x="62" y="0"/>
                    </a:moveTo>
                    <a:lnTo>
                      <a:pt x="80" y="3"/>
                    </a:lnTo>
                    <a:lnTo>
                      <a:pt x="95" y="13"/>
                    </a:lnTo>
                    <a:lnTo>
                      <a:pt x="107" y="25"/>
                    </a:lnTo>
                    <a:lnTo>
                      <a:pt x="114" y="42"/>
                    </a:lnTo>
                    <a:lnTo>
                      <a:pt x="129" y="97"/>
                    </a:lnTo>
                    <a:lnTo>
                      <a:pt x="131" y="111"/>
                    </a:lnTo>
                    <a:lnTo>
                      <a:pt x="129" y="126"/>
                    </a:lnTo>
                    <a:lnTo>
                      <a:pt x="123" y="140"/>
                    </a:lnTo>
                    <a:lnTo>
                      <a:pt x="114" y="152"/>
                    </a:lnTo>
                    <a:lnTo>
                      <a:pt x="102" y="160"/>
                    </a:lnTo>
                    <a:lnTo>
                      <a:pt x="88" y="167"/>
                    </a:lnTo>
                    <a:lnTo>
                      <a:pt x="81" y="168"/>
                    </a:lnTo>
                    <a:lnTo>
                      <a:pt x="73" y="169"/>
                    </a:lnTo>
                    <a:lnTo>
                      <a:pt x="58" y="167"/>
                    </a:lnTo>
                    <a:lnTo>
                      <a:pt x="44" y="161"/>
                    </a:lnTo>
                    <a:lnTo>
                      <a:pt x="33" y="152"/>
                    </a:lnTo>
                    <a:lnTo>
                      <a:pt x="23" y="140"/>
                    </a:lnTo>
                    <a:lnTo>
                      <a:pt x="18" y="126"/>
                    </a:lnTo>
                    <a:lnTo>
                      <a:pt x="2" y="72"/>
                    </a:lnTo>
                    <a:lnTo>
                      <a:pt x="0" y="57"/>
                    </a:lnTo>
                    <a:lnTo>
                      <a:pt x="2" y="42"/>
                    </a:lnTo>
                    <a:lnTo>
                      <a:pt x="8" y="28"/>
                    </a:lnTo>
                    <a:lnTo>
                      <a:pt x="18" y="17"/>
                    </a:lnTo>
                    <a:lnTo>
                      <a:pt x="29" y="8"/>
                    </a:lnTo>
                    <a:lnTo>
                      <a:pt x="43" y="2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Freeform 19">
                <a:extLst>
                  <a:ext uri="{FF2B5EF4-FFF2-40B4-BE49-F238E27FC236}">
                    <a16:creationId xmlns:a16="http://schemas.microsoft.com/office/drawing/2014/main" id="{E3337FB6-B04B-4F1C-A83F-A9BD84AB47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1713" y="4646613"/>
                <a:ext cx="23813" cy="30163"/>
              </a:xfrm>
              <a:custGeom>
                <a:avLst/>
                <a:gdLst>
                  <a:gd name="T0" fmla="*/ 69 w 131"/>
                  <a:gd name="T1" fmla="*/ 0 h 169"/>
                  <a:gd name="T2" fmla="*/ 88 w 131"/>
                  <a:gd name="T3" fmla="*/ 2 h 169"/>
                  <a:gd name="T4" fmla="*/ 102 w 131"/>
                  <a:gd name="T5" fmla="*/ 8 h 169"/>
                  <a:gd name="T6" fmla="*/ 114 w 131"/>
                  <a:gd name="T7" fmla="*/ 17 h 169"/>
                  <a:gd name="T8" fmla="*/ 122 w 131"/>
                  <a:gd name="T9" fmla="*/ 29 h 169"/>
                  <a:gd name="T10" fmla="*/ 129 w 131"/>
                  <a:gd name="T11" fmla="*/ 42 h 169"/>
                  <a:gd name="T12" fmla="*/ 131 w 131"/>
                  <a:gd name="T13" fmla="*/ 57 h 169"/>
                  <a:gd name="T14" fmla="*/ 129 w 131"/>
                  <a:gd name="T15" fmla="*/ 73 h 169"/>
                  <a:gd name="T16" fmla="*/ 114 w 131"/>
                  <a:gd name="T17" fmla="*/ 127 h 169"/>
                  <a:gd name="T18" fmla="*/ 108 w 131"/>
                  <a:gd name="T19" fmla="*/ 141 h 169"/>
                  <a:gd name="T20" fmla="*/ 99 w 131"/>
                  <a:gd name="T21" fmla="*/ 152 h 169"/>
                  <a:gd name="T22" fmla="*/ 87 w 131"/>
                  <a:gd name="T23" fmla="*/ 161 h 169"/>
                  <a:gd name="T24" fmla="*/ 73 w 131"/>
                  <a:gd name="T25" fmla="*/ 167 h 169"/>
                  <a:gd name="T26" fmla="*/ 58 w 131"/>
                  <a:gd name="T27" fmla="*/ 169 h 169"/>
                  <a:gd name="T28" fmla="*/ 50 w 131"/>
                  <a:gd name="T29" fmla="*/ 168 h 169"/>
                  <a:gd name="T30" fmla="*/ 43 w 131"/>
                  <a:gd name="T31" fmla="*/ 167 h 169"/>
                  <a:gd name="T32" fmla="*/ 26 w 131"/>
                  <a:gd name="T33" fmla="*/ 160 h 169"/>
                  <a:gd name="T34" fmla="*/ 13 w 131"/>
                  <a:gd name="T35" fmla="*/ 147 h 169"/>
                  <a:gd name="T36" fmla="*/ 4 w 131"/>
                  <a:gd name="T37" fmla="*/ 132 h 169"/>
                  <a:gd name="T38" fmla="*/ 0 w 131"/>
                  <a:gd name="T39" fmla="*/ 115 h 169"/>
                  <a:gd name="T40" fmla="*/ 2 w 131"/>
                  <a:gd name="T41" fmla="*/ 97 h 169"/>
                  <a:gd name="T42" fmla="*/ 17 w 131"/>
                  <a:gd name="T43" fmla="*/ 43 h 169"/>
                  <a:gd name="T44" fmla="*/ 25 w 131"/>
                  <a:gd name="T45" fmla="*/ 26 h 169"/>
                  <a:gd name="T46" fmla="*/ 36 w 131"/>
                  <a:gd name="T47" fmla="*/ 13 h 169"/>
                  <a:gd name="T48" fmla="*/ 51 w 131"/>
                  <a:gd name="T49" fmla="*/ 3 h 169"/>
                  <a:gd name="T50" fmla="*/ 69 w 131"/>
                  <a:gd name="T51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1" h="169">
                    <a:moveTo>
                      <a:pt x="69" y="0"/>
                    </a:moveTo>
                    <a:lnTo>
                      <a:pt x="88" y="2"/>
                    </a:lnTo>
                    <a:lnTo>
                      <a:pt x="102" y="8"/>
                    </a:lnTo>
                    <a:lnTo>
                      <a:pt x="114" y="17"/>
                    </a:lnTo>
                    <a:lnTo>
                      <a:pt x="122" y="29"/>
                    </a:lnTo>
                    <a:lnTo>
                      <a:pt x="129" y="42"/>
                    </a:lnTo>
                    <a:lnTo>
                      <a:pt x="131" y="57"/>
                    </a:lnTo>
                    <a:lnTo>
                      <a:pt x="129" y="73"/>
                    </a:lnTo>
                    <a:lnTo>
                      <a:pt x="114" y="127"/>
                    </a:lnTo>
                    <a:lnTo>
                      <a:pt x="108" y="141"/>
                    </a:lnTo>
                    <a:lnTo>
                      <a:pt x="99" y="152"/>
                    </a:lnTo>
                    <a:lnTo>
                      <a:pt x="87" y="161"/>
                    </a:lnTo>
                    <a:lnTo>
                      <a:pt x="73" y="167"/>
                    </a:lnTo>
                    <a:lnTo>
                      <a:pt x="58" y="169"/>
                    </a:lnTo>
                    <a:lnTo>
                      <a:pt x="50" y="168"/>
                    </a:lnTo>
                    <a:lnTo>
                      <a:pt x="43" y="167"/>
                    </a:lnTo>
                    <a:lnTo>
                      <a:pt x="26" y="160"/>
                    </a:lnTo>
                    <a:lnTo>
                      <a:pt x="13" y="147"/>
                    </a:lnTo>
                    <a:lnTo>
                      <a:pt x="4" y="132"/>
                    </a:lnTo>
                    <a:lnTo>
                      <a:pt x="0" y="115"/>
                    </a:lnTo>
                    <a:lnTo>
                      <a:pt x="2" y="97"/>
                    </a:lnTo>
                    <a:lnTo>
                      <a:pt x="17" y="43"/>
                    </a:lnTo>
                    <a:lnTo>
                      <a:pt x="25" y="26"/>
                    </a:lnTo>
                    <a:lnTo>
                      <a:pt x="36" y="13"/>
                    </a:lnTo>
                    <a:lnTo>
                      <a:pt x="51" y="3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Freeform 20">
                <a:extLst>
                  <a:ext uri="{FF2B5EF4-FFF2-40B4-BE49-F238E27FC236}">
                    <a16:creationId xmlns:a16="http://schemas.microsoft.com/office/drawing/2014/main" id="{FE1AC17C-84AC-4158-9D31-59215FBE78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4413" y="4598988"/>
                <a:ext cx="23813" cy="30163"/>
              </a:xfrm>
              <a:custGeom>
                <a:avLst/>
                <a:gdLst>
                  <a:gd name="T0" fmla="*/ 70 w 131"/>
                  <a:gd name="T1" fmla="*/ 0 h 169"/>
                  <a:gd name="T2" fmla="*/ 88 w 131"/>
                  <a:gd name="T3" fmla="*/ 2 h 169"/>
                  <a:gd name="T4" fmla="*/ 102 w 131"/>
                  <a:gd name="T5" fmla="*/ 8 h 169"/>
                  <a:gd name="T6" fmla="*/ 114 w 131"/>
                  <a:gd name="T7" fmla="*/ 17 h 169"/>
                  <a:gd name="T8" fmla="*/ 122 w 131"/>
                  <a:gd name="T9" fmla="*/ 29 h 169"/>
                  <a:gd name="T10" fmla="*/ 129 w 131"/>
                  <a:gd name="T11" fmla="*/ 43 h 169"/>
                  <a:gd name="T12" fmla="*/ 131 w 131"/>
                  <a:gd name="T13" fmla="*/ 57 h 169"/>
                  <a:gd name="T14" fmla="*/ 129 w 131"/>
                  <a:gd name="T15" fmla="*/ 72 h 169"/>
                  <a:gd name="T16" fmla="*/ 114 w 131"/>
                  <a:gd name="T17" fmla="*/ 127 h 169"/>
                  <a:gd name="T18" fmla="*/ 108 w 131"/>
                  <a:gd name="T19" fmla="*/ 140 h 169"/>
                  <a:gd name="T20" fmla="*/ 99 w 131"/>
                  <a:gd name="T21" fmla="*/ 152 h 169"/>
                  <a:gd name="T22" fmla="*/ 87 w 131"/>
                  <a:gd name="T23" fmla="*/ 162 h 169"/>
                  <a:gd name="T24" fmla="*/ 73 w 131"/>
                  <a:gd name="T25" fmla="*/ 167 h 169"/>
                  <a:gd name="T26" fmla="*/ 58 w 131"/>
                  <a:gd name="T27" fmla="*/ 169 h 169"/>
                  <a:gd name="T28" fmla="*/ 50 w 131"/>
                  <a:gd name="T29" fmla="*/ 168 h 169"/>
                  <a:gd name="T30" fmla="*/ 43 w 131"/>
                  <a:gd name="T31" fmla="*/ 167 h 169"/>
                  <a:gd name="T32" fmla="*/ 29 w 131"/>
                  <a:gd name="T33" fmla="*/ 162 h 169"/>
                  <a:gd name="T34" fmla="*/ 17 w 131"/>
                  <a:gd name="T35" fmla="*/ 152 h 169"/>
                  <a:gd name="T36" fmla="*/ 8 w 131"/>
                  <a:gd name="T37" fmla="*/ 140 h 169"/>
                  <a:gd name="T38" fmla="*/ 2 w 131"/>
                  <a:gd name="T39" fmla="*/ 127 h 169"/>
                  <a:gd name="T40" fmla="*/ 0 w 131"/>
                  <a:gd name="T41" fmla="*/ 112 h 169"/>
                  <a:gd name="T42" fmla="*/ 2 w 131"/>
                  <a:gd name="T43" fmla="*/ 97 h 169"/>
                  <a:gd name="T44" fmla="*/ 17 w 131"/>
                  <a:gd name="T45" fmla="*/ 43 h 169"/>
                  <a:gd name="T46" fmla="*/ 25 w 131"/>
                  <a:gd name="T47" fmla="*/ 27 h 169"/>
                  <a:gd name="T48" fmla="*/ 36 w 131"/>
                  <a:gd name="T49" fmla="*/ 13 h 169"/>
                  <a:gd name="T50" fmla="*/ 51 w 131"/>
                  <a:gd name="T51" fmla="*/ 4 h 169"/>
                  <a:gd name="T52" fmla="*/ 70 w 131"/>
                  <a:gd name="T5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1" h="169">
                    <a:moveTo>
                      <a:pt x="70" y="0"/>
                    </a:moveTo>
                    <a:lnTo>
                      <a:pt x="88" y="2"/>
                    </a:lnTo>
                    <a:lnTo>
                      <a:pt x="102" y="8"/>
                    </a:lnTo>
                    <a:lnTo>
                      <a:pt x="114" y="17"/>
                    </a:lnTo>
                    <a:lnTo>
                      <a:pt x="122" y="29"/>
                    </a:lnTo>
                    <a:lnTo>
                      <a:pt x="129" y="43"/>
                    </a:lnTo>
                    <a:lnTo>
                      <a:pt x="131" y="57"/>
                    </a:lnTo>
                    <a:lnTo>
                      <a:pt x="129" y="72"/>
                    </a:lnTo>
                    <a:lnTo>
                      <a:pt x="114" y="127"/>
                    </a:lnTo>
                    <a:lnTo>
                      <a:pt x="108" y="140"/>
                    </a:lnTo>
                    <a:lnTo>
                      <a:pt x="99" y="152"/>
                    </a:lnTo>
                    <a:lnTo>
                      <a:pt x="87" y="162"/>
                    </a:lnTo>
                    <a:lnTo>
                      <a:pt x="73" y="167"/>
                    </a:lnTo>
                    <a:lnTo>
                      <a:pt x="58" y="169"/>
                    </a:lnTo>
                    <a:lnTo>
                      <a:pt x="50" y="168"/>
                    </a:lnTo>
                    <a:lnTo>
                      <a:pt x="43" y="167"/>
                    </a:lnTo>
                    <a:lnTo>
                      <a:pt x="29" y="162"/>
                    </a:lnTo>
                    <a:lnTo>
                      <a:pt x="17" y="152"/>
                    </a:lnTo>
                    <a:lnTo>
                      <a:pt x="8" y="140"/>
                    </a:lnTo>
                    <a:lnTo>
                      <a:pt x="2" y="127"/>
                    </a:lnTo>
                    <a:lnTo>
                      <a:pt x="0" y="112"/>
                    </a:lnTo>
                    <a:lnTo>
                      <a:pt x="2" y="97"/>
                    </a:lnTo>
                    <a:lnTo>
                      <a:pt x="17" y="43"/>
                    </a:lnTo>
                    <a:lnTo>
                      <a:pt x="25" y="27"/>
                    </a:lnTo>
                    <a:lnTo>
                      <a:pt x="36" y="13"/>
                    </a:lnTo>
                    <a:lnTo>
                      <a:pt x="51" y="4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Freeform 21">
                <a:extLst>
                  <a:ext uri="{FF2B5EF4-FFF2-40B4-BE49-F238E27FC236}">
                    <a16:creationId xmlns:a16="http://schemas.microsoft.com/office/drawing/2014/main" id="{51B400CC-8E9D-43D7-81FB-E165FE585B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7113" y="4551363"/>
                <a:ext cx="20638" cy="30163"/>
              </a:xfrm>
              <a:custGeom>
                <a:avLst/>
                <a:gdLst>
                  <a:gd name="T0" fmla="*/ 65 w 119"/>
                  <a:gd name="T1" fmla="*/ 0 h 170"/>
                  <a:gd name="T2" fmla="*/ 82 w 119"/>
                  <a:gd name="T3" fmla="*/ 5 h 170"/>
                  <a:gd name="T4" fmla="*/ 96 w 119"/>
                  <a:gd name="T5" fmla="*/ 15 h 170"/>
                  <a:gd name="T6" fmla="*/ 108 w 119"/>
                  <a:gd name="T7" fmla="*/ 28 h 170"/>
                  <a:gd name="T8" fmla="*/ 114 w 119"/>
                  <a:gd name="T9" fmla="*/ 45 h 170"/>
                  <a:gd name="T10" fmla="*/ 118 w 119"/>
                  <a:gd name="T11" fmla="*/ 70 h 170"/>
                  <a:gd name="T12" fmla="*/ 119 w 119"/>
                  <a:gd name="T13" fmla="*/ 93 h 170"/>
                  <a:gd name="T14" fmla="*/ 118 w 119"/>
                  <a:gd name="T15" fmla="*/ 118 h 170"/>
                  <a:gd name="T16" fmla="*/ 114 w 119"/>
                  <a:gd name="T17" fmla="*/ 135 h 170"/>
                  <a:gd name="T18" fmla="*/ 105 w 119"/>
                  <a:gd name="T19" fmla="*/ 150 h 170"/>
                  <a:gd name="T20" fmla="*/ 92 w 119"/>
                  <a:gd name="T21" fmla="*/ 160 h 170"/>
                  <a:gd name="T22" fmla="*/ 77 w 119"/>
                  <a:gd name="T23" fmla="*/ 168 h 170"/>
                  <a:gd name="T24" fmla="*/ 60 w 119"/>
                  <a:gd name="T25" fmla="*/ 170 h 170"/>
                  <a:gd name="T26" fmla="*/ 57 w 119"/>
                  <a:gd name="T27" fmla="*/ 170 h 170"/>
                  <a:gd name="T28" fmla="*/ 55 w 119"/>
                  <a:gd name="T29" fmla="*/ 170 h 170"/>
                  <a:gd name="T30" fmla="*/ 36 w 119"/>
                  <a:gd name="T31" fmla="*/ 165 h 170"/>
                  <a:gd name="T32" fmla="*/ 21 w 119"/>
                  <a:gd name="T33" fmla="*/ 155 h 170"/>
                  <a:gd name="T34" fmla="*/ 10 w 119"/>
                  <a:gd name="T35" fmla="*/ 142 h 170"/>
                  <a:gd name="T36" fmla="*/ 3 w 119"/>
                  <a:gd name="T37" fmla="*/ 125 h 170"/>
                  <a:gd name="T38" fmla="*/ 2 w 119"/>
                  <a:gd name="T39" fmla="*/ 107 h 170"/>
                  <a:gd name="T40" fmla="*/ 3 w 119"/>
                  <a:gd name="T41" fmla="*/ 101 h 170"/>
                  <a:gd name="T42" fmla="*/ 3 w 119"/>
                  <a:gd name="T43" fmla="*/ 93 h 170"/>
                  <a:gd name="T44" fmla="*/ 2 w 119"/>
                  <a:gd name="T45" fmla="*/ 81 h 170"/>
                  <a:gd name="T46" fmla="*/ 1 w 119"/>
                  <a:gd name="T47" fmla="*/ 68 h 170"/>
                  <a:gd name="T48" fmla="*/ 0 w 119"/>
                  <a:gd name="T49" fmla="*/ 50 h 170"/>
                  <a:gd name="T50" fmla="*/ 5 w 119"/>
                  <a:gd name="T51" fmla="*/ 33 h 170"/>
                  <a:gd name="T52" fmla="*/ 15 w 119"/>
                  <a:gd name="T53" fmla="*/ 18 h 170"/>
                  <a:gd name="T54" fmla="*/ 29 w 119"/>
                  <a:gd name="T55" fmla="*/ 7 h 170"/>
                  <a:gd name="T56" fmla="*/ 47 w 119"/>
                  <a:gd name="T57" fmla="*/ 1 h 170"/>
                  <a:gd name="T58" fmla="*/ 65 w 119"/>
                  <a:gd name="T59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9" h="170">
                    <a:moveTo>
                      <a:pt x="65" y="0"/>
                    </a:moveTo>
                    <a:lnTo>
                      <a:pt x="82" y="5"/>
                    </a:lnTo>
                    <a:lnTo>
                      <a:pt x="96" y="15"/>
                    </a:lnTo>
                    <a:lnTo>
                      <a:pt x="108" y="28"/>
                    </a:lnTo>
                    <a:lnTo>
                      <a:pt x="114" y="45"/>
                    </a:lnTo>
                    <a:lnTo>
                      <a:pt x="118" y="70"/>
                    </a:lnTo>
                    <a:lnTo>
                      <a:pt x="119" y="93"/>
                    </a:lnTo>
                    <a:lnTo>
                      <a:pt x="118" y="118"/>
                    </a:lnTo>
                    <a:lnTo>
                      <a:pt x="114" y="135"/>
                    </a:lnTo>
                    <a:lnTo>
                      <a:pt x="105" y="150"/>
                    </a:lnTo>
                    <a:lnTo>
                      <a:pt x="92" y="160"/>
                    </a:lnTo>
                    <a:lnTo>
                      <a:pt x="77" y="168"/>
                    </a:lnTo>
                    <a:lnTo>
                      <a:pt x="60" y="170"/>
                    </a:lnTo>
                    <a:lnTo>
                      <a:pt x="57" y="170"/>
                    </a:lnTo>
                    <a:lnTo>
                      <a:pt x="55" y="170"/>
                    </a:lnTo>
                    <a:lnTo>
                      <a:pt x="36" y="165"/>
                    </a:lnTo>
                    <a:lnTo>
                      <a:pt x="21" y="155"/>
                    </a:lnTo>
                    <a:lnTo>
                      <a:pt x="10" y="142"/>
                    </a:lnTo>
                    <a:lnTo>
                      <a:pt x="3" y="125"/>
                    </a:lnTo>
                    <a:lnTo>
                      <a:pt x="2" y="107"/>
                    </a:lnTo>
                    <a:lnTo>
                      <a:pt x="3" y="101"/>
                    </a:lnTo>
                    <a:lnTo>
                      <a:pt x="3" y="93"/>
                    </a:lnTo>
                    <a:lnTo>
                      <a:pt x="2" y="81"/>
                    </a:lnTo>
                    <a:lnTo>
                      <a:pt x="1" y="68"/>
                    </a:lnTo>
                    <a:lnTo>
                      <a:pt x="0" y="50"/>
                    </a:lnTo>
                    <a:lnTo>
                      <a:pt x="5" y="33"/>
                    </a:lnTo>
                    <a:lnTo>
                      <a:pt x="15" y="18"/>
                    </a:lnTo>
                    <a:lnTo>
                      <a:pt x="29" y="7"/>
                    </a:lnTo>
                    <a:lnTo>
                      <a:pt x="47" y="1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3" name="Freeform 22">
                <a:extLst>
                  <a:ext uri="{FF2B5EF4-FFF2-40B4-BE49-F238E27FC236}">
                    <a16:creationId xmlns:a16="http://schemas.microsoft.com/office/drawing/2014/main" id="{96920575-3760-4F80-BADF-554F920ECF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2976" y="4508501"/>
                <a:ext cx="30163" cy="23813"/>
              </a:xfrm>
              <a:custGeom>
                <a:avLst/>
                <a:gdLst>
                  <a:gd name="T0" fmla="*/ 55 w 171"/>
                  <a:gd name="T1" fmla="*/ 0 h 129"/>
                  <a:gd name="T2" fmla="*/ 74 w 171"/>
                  <a:gd name="T3" fmla="*/ 2 h 129"/>
                  <a:gd name="T4" fmla="*/ 128 w 171"/>
                  <a:gd name="T5" fmla="*/ 16 h 129"/>
                  <a:gd name="T6" fmla="*/ 146 w 171"/>
                  <a:gd name="T7" fmla="*/ 24 h 129"/>
                  <a:gd name="T8" fmla="*/ 158 w 171"/>
                  <a:gd name="T9" fmla="*/ 36 h 129"/>
                  <a:gd name="T10" fmla="*/ 167 w 171"/>
                  <a:gd name="T11" fmla="*/ 51 h 129"/>
                  <a:gd name="T12" fmla="*/ 171 w 171"/>
                  <a:gd name="T13" fmla="*/ 68 h 129"/>
                  <a:gd name="T14" fmla="*/ 169 w 171"/>
                  <a:gd name="T15" fmla="*/ 86 h 129"/>
                  <a:gd name="T16" fmla="*/ 164 w 171"/>
                  <a:gd name="T17" fmla="*/ 101 h 129"/>
                  <a:gd name="T18" fmla="*/ 154 w 171"/>
                  <a:gd name="T19" fmla="*/ 113 h 129"/>
                  <a:gd name="T20" fmla="*/ 142 w 171"/>
                  <a:gd name="T21" fmla="*/ 122 h 129"/>
                  <a:gd name="T22" fmla="*/ 128 w 171"/>
                  <a:gd name="T23" fmla="*/ 128 h 129"/>
                  <a:gd name="T24" fmla="*/ 113 w 171"/>
                  <a:gd name="T25" fmla="*/ 129 h 129"/>
                  <a:gd name="T26" fmla="*/ 106 w 171"/>
                  <a:gd name="T27" fmla="*/ 129 h 129"/>
                  <a:gd name="T28" fmla="*/ 98 w 171"/>
                  <a:gd name="T29" fmla="*/ 127 h 129"/>
                  <a:gd name="T30" fmla="*/ 43 w 171"/>
                  <a:gd name="T31" fmla="*/ 113 h 129"/>
                  <a:gd name="T32" fmla="*/ 29 w 171"/>
                  <a:gd name="T33" fmla="*/ 107 h 129"/>
                  <a:gd name="T34" fmla="*/ 18 w 171"/>
                  <a:gd name="T35" fmla="*/ 98 h 129"/>
                  <a:gd name="T36" fmla="*/ 9 w 171"/>
                  <a:gd name="T37" fmla="*/ 86 h 129"/>
                  <a:gd name="T38" fmla="*/ 3 w 171"/>
                  <a:gd name="T39" fmla="*/ 73 h 129"/>
                  <a:gd name="T40" fmla="*/ 0 w 171"/>
                  <a:gd name="T41" fmla="*/ 58 h 129"/>
                  <a:gd name="T42" fmla="*/ 3 w 171"/>
                  <a:gd name="T43" fmla="*/ 43 h 129"/>
                  <a:gd name="T44" fmla="*/ 10 w 171"/>
                  <a:gd name="T45" fmla="*/ 26 h 129"/>
                  <a:gd name="T46" fmla="*/ 23 w 171"/>
                  <a:gd name="T47" fmla="*/ 13 h 129"/>
                  <a:gd name="T48" fmla="*/ 38 w 171"/>
                  <a:gd name="T49" fmla="*/ 3 h 129"/>
                  <a:gd name="T50" fmla="*/ 55 w 171"/>
                  <a:gd name="T51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1" h="129">
                    <a:moveTo>
                      <a:pt x="55" y="0"/>
                    </a:moveTo>
                    <a:lnTo>
                      <a:pt x="74" y="2"/>
                    </a:lnTo>
                    <a:lnTo>
                      <a:pt x="128" y="16"/>
                    </a:lnTo>
                    <a:lnTo>
                      <a:pt x="146" y="24"/>
                    </a:lnTo>
                    <a:lnTo>
                      <a:pt x="158" y="36"/>
                    </a:lnTo>
                    <a:lnTo>
                      <a:pt x="167" y="51"/>
                    </a:lnTo>
                    <a:lnTo>
                      <a:pt x="171" y="68"/>
                    </a:lnTo>
                    <a:lnTo>
                      <a:pt x="169" y="86"/>
                    </a:lnTo>
                    <a:lnTo>
                      <a:pt x="164" y="101"/>
                    </a:lnTo>
                    <a:lnTo>
                      <a:pt x="154" y="113"/>
                    </a:lnTo>
                    <a:lnTo>
                      <a:pt x="142" y="122"/>
                    </a:lnTo>
                    <a:lnTo>
                      <a:pt x="128" y="128"/>
                    </a:lnTo>
                    <a:lnTo>
                      <a:pt x="113" y="129"/>
                    </a:lnTo>
                    <a:lnTo>
                      <a:pt x="106" y="129"/>
                    </a:lnTo>
                    <a:lnTo>
                      <a:pt x="98" y="127"/>
                    </a:lnTo>
                    <a:lnTo>
                      <a:pt x="43" y="113"/>
                    </a:lnTo>
                    <a:lnTo>
                      <a:pt x="29" y="107"/>
                    </a:lnTo>
                    <a:lnTo>
                      <a:pt x="18" y="98"/>
                    </a:lnTo>
                    <a:lnTo>
                      <a:pt x="9" y="86"/>
                    </a:lnTo>
                    <a:lnTo>
                      <a:pt x="3" y="73"/>
                    </a:lnTo>
                    <a:lnTo>
                      <a:pt x="0" y="58"/>
                    </a:lnTo>
                    <a:lnTo>
                      <a:pt x="3" y="43"/>
                    </a:lnTo>
                    <a:lnTo>
                      <a:pt x="10" y="26"/>
                    </a:lnTo>
                    <a:lnTo>
                      <a:pt x="23" y="13"/>
                    </a:lnTo>
                    <a:lnTo>
                      <a:pt x="38" y="3"/>
                    </a:lnTo>
                    <a:lnTo>
                      <a:pt x="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Freeform 23">
                <a:extLst>
                  <a:ext uri="{FF2B5EF4-FFF2-40B4-BE49-F238E27FC236}">
                    <a16:creationId xmlns:a16="http://schemas.microsoft.com/office/drawing/2014/main" id="{3D4DA762-1C3E-403E-8E31-E52D43614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0601" y="4521201"/>
                <a:ext cx="30163" cy="23813"/>
              </a:xfrm>
              <a:custGeom>
                <a:avLst/>
                <a:gdLst>
                  <a:gd name="T0" fmla="*/ 54 w 170"/>
                  <a:gd name="T1" fmla="*/ 0 h 128"/>
                  <a:gd name="T2" fmla="*/ 73 w 170"/>
                  <a:gd name="T3" fmla="*/ 2 h 128"/>
                  <a:gd name="T4" fmla="*/ 127 w 170"/>
                  <a:gd name="T5" fmla="*/ 17 h 128"/>
                  <a:gd name="T6" fmla="*/ 141 w 170"/>
                  <a:gd name="T7" fmla="*/ 22 h 128"/>
                  <a:gd name="T8" fmla="*/ 153 w 170"/>
                  <a:gd name="T9" fmla="*/ 32 h 128"/>
                  <a:gd name="T10" fmla="*/ 162 w 170"/>
                  <a:gd name="T11" fmla="*/ 43 h 128"/>
                  <a:gd name="T12" fmla="*/ 168 w 170"/>
                  <a:gd name="T13" fmla="*/ 56 h 128"/>
                  <a:gd name="T14" fmla="*/ 170 w 170"/>
                  <a:gd name="T15" fmla="*/ 71 h 128"/>
                  <a:gd name="T16" fmla="*/ 168 w 170"/>
                  <a:gd name="T17" fmla="*/ 87 h 128"/>
                  <a:gd name="T18" fmla="*/ 162 w 170"/>
                  <a:gd name="T19" fmla="*/ 101 h 128"/>
                  <a:gd name="T20" fmla="*/ 153 w 170"/>
                  <a:gd name="T21" fmla="*/ 112 h 128"/>
                  <a:gd name="T22" fmla="*/ 141 w 170"/>
                  <a:gd name="T23" fmla="*/ 121 h 128"/>
                  <a:gd name="T24" fmla="*/ 127 w 170"/>
                  <a:gd name="T25" fmla="*/ 127 h 128"/>
                  <a:gd name="T26" fmla="*/ 112 w 170"/>
                  <a:gd name="T27" fmla="*/ 128 h 128"/>
                  <a:gd name="T28" fmla="*/ 105 w 170"/>
                  <a:gd name="T29" fmla="*/ 128 h 128"/>
                  <a:gd name="T30" fmla="*/ 97 w 170"/>
                  <a:gd name="T31" fmla="*/ 127 h 128"/>
                  <a:gd name="T32" fmla="*/ 43 w 170"/>
                  <a:gd name="T33" fmla="*/ 112 h 128"/>
                  <a:gd name="T34" fmla="*/ 29 w 170"/>
                  <a:gd name="T35" fmla="*/ 107 h 128"/>
                  <a:gd name="T36" fmla="*/ 17 w 170"/>
                  <a:gd name="T37" fmla="*/ 97 h 128"/>
                  <a:gd name="T38" fmla="*/ 7 w 170"/>
                  <a:gd name="T39" fmla="*/ 86 h 128"/>
                  <a:gd name="T40" fmla="*/ 2 w 170"/>
                  <a:gd name="T41" fmla="*/ 72 h 128"/>
                  <a:gd name="T42" fmla="*/ 0 w 170"/>
                  <a:gd name="T43" fmla="*/ 57 h 128"/>
                  <a:gd name="T44" fmla="*/ 2 w 170"/>
                  <a:gd name="T45" fmla="*/ 42 h 128"/>
                  <a:gd name="T46" fmla="*/ 9 w 170"/>
                  <a:gd name="T47" fmla="*/ 25 h 128"/>
                  <a:gd name="T48" fmla="*/ 21 w 170"/>
                  <a:gd name="T49" fmla="*/ 12 h 128"/>
                  <a:gd name="T50" fmla="*/ 36 w 170"/>
                  <a:gd name="T51" fmla="*/ 4 h 128"/>
                  <a:gd name="T52" fmla="*/ 54 w 170"/>
                  <a:gd name="T53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0" h="128">
                    <a:moveTo>
                      <a:pt x="54" y="0"/>
                    </a:moveTo>
                    <a:lnTo>
                      <a:pt x="73" y="2"/>
                    </a:lnTo>
                    <a:lnTo>
                      <a:pt x="127" y="17"/>
                    </a:lnTo>
                    <a:lnTo>
                      <a:pt x="141" y="22"/>
                    </a:lnTo>
                    <a:lnTo>
                      <a:pt x="153" y="32"/>
                    </a:lnTo>
                    <a:lnTo>
                      <a:pt x="162" y="43"/>
                    </a:lnTo>
                    <a:lnTo>
                      <a:pt x="168" y="56"/>
                    </a:lnTo>
                    <a:lnTo>
                      <a:pt x="170" y="71"/>
                    </a:lnTo>
                    <a:lnTo>
                      <a:pt x="168" y="87"/>
                    </a:lnTo>
                    <a:lnTo>
                      <a:pt x="162" y="101"/>
                    </a:lnTo>
                    <a:lnTo>
                      <a:pt x="153" y="112"/>
                    </a:lnTo>
                    <a:lnTo>
                      <a:pt x="141" y="121"/>
                    </a:lnTo>
                    <a:lnTo>
                      <a:pt x="127" y="127"/>
                    </a:lnTo>
                    <a:lnTo>
                      <a:pt x="112" y="128"/>
                    </a:lnTo>
                    <a:lnTo>
                      <a:pt x="105" y="128"/>
                    </a:lnTo>
                    <a:lnTo>
                      <a:pt x="97" y="127"/>
                    </a:lnTo>
                    <a:lnTo>
                      <a:pt x="43" y="112"/>
                    </a:lnTo>
                    <a:lnTo>
                      <a:pt x="29" y="107"/>
                    </a:lnTo>
                    <a:lnTo>
                      <a:pt x="17" y="97"/>
                    </a:lnTo>
                    <a:lnTo>
                      <a:pt x="7" y="86"/>
                    </a:lnTo>
                    <a:lnTo>
                      <a:pt x="2" y="72"/>
                    </a:lnTo>
                    <a:lnTo>
                      <a:pt x="0" y="57"/>
                    </a:lnTo>
                    <a:lnTo>
                      <a:pt x="2" y="42"/>
                    </a:lnTo>
                    <a:lnTo>
                      <a:pt x="9" y="25"/>
                    </a:lnTo>
                    <a:lnTo>
                      <a:pt x="21" y="12"/>
                    </a:lnTo>
                    <a:lnTo>
                      <a:pt x="36" y="4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Freeform 24">
                <a:extLst>
                  <a:ext uri="{FF2B5EF4-FFF2-40B4-BE49-F238E27FC236}">
                    <a16:creationId xmlns:a16="http://schemas.microsoft.com/office/drawing/2014/main" id="{C10CD97A-43A6-46A1-85AD-3931D6FC81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9013" y="4694238"/>
                <a:ext cx="23813" cy="30163"/>
              </a:xfrm>
              <a:custGeom>
                <a:avLst/>
                <a:gdLst>
                  <a:gd name="T0" fmla="*/ 72 w 130"/>
                  <a:gd name="T1" fmla="*/ 0 h 169"/>
                  <a:gd name="T2" fmla="*/ 88 w 130"/>
                  <a:gd name="T3" fmla="*/ 2 h 169"/>
                  <a:gd name="T4" fmla="*/ 102 w 130"/>
                  <a:gd name="T5" fmla="*/ 9 h 169"/>
                  <a:gd name="T6" fmla="*/ 114 w 130"/>
                  <a:gd name="T7" fmla="*/ 17 h 169"/>
                  <a:gd name="T8" fmla="*/ 122 w 130"/>
                  <a:gd name="T9" fmla="*/ 29 h 169"/>
                  <a:gd name="T10" fmla="*/ 129 w 130"/>
                  <a:gd name="T11" fmla="*/ 43 h 169"/>
                  <a:gd name="T12" fmla="*/ 130 w 130"/>
                  <a:gd name="T13" fmla="*/ 58 h 169"/>
                  <a:gd name="T14" fmla="*/ 129 w 130"/>
                  <a:gd name="T15" fmla="*/ 73 h 169"/>
                  <a:gd name="T16" fmla="*/ 114 w 130"/>
                  <a:gd name="T17" fmla="*/ 127 h 169"/>
                  <a:gd name="T18" fmla="*/ 107 w 130"/>
                  <a:gd name="T19" fmla="*/ 141 h 169"/>
                  <a:gd name="T20" fmla="*/ 99 w 130"/>
                  <a:gd name="T21" fmla="*/ 154 h 169"/>
                  <a:gd name="T22" fmla="*/ 87 w 130"/>
                  <a:gd name="T23" fmla="*/ 162 h 169"/>
                  <a:gd name="T24" fmla="*/ 73 w 130"/>
                  <a:gd name="T25" fmla="*/ 167 h 169"/>
                  <a:gd name="T26" fmla="*/ 58 w 130"/>
                  <a:gd name="T27" fmla="*/ 169 h 169"/>
                  <a:gd name="T28" fmla="*/ 50 w 130"/>
                  <a:gd name="T29" fmla="*/ 169 h 169"/>
                  <a:gd name="T30" fmla="*/ 43 w 130"/>
                  <a:gd name="T31" fmla="*/ 167 h 169"/>
                  <a:gd name="T32" fmla="*/ 26 w 130"/>
                  <a:gd name="T33" fmla="*/ 160 h 169"/>
                  <a:gd name="T34" fmla="*/ 13 w 130"/>
                  <a:gd name="T35" fmla="*/ 148 h 169"/>
                  <a:gd name="T36" fmla="*/ 4 w 130"/>
                  <a:gd name="T37" fmla="*/ 132 h 169"/>
                  <a:gd name="T38" fmla="*/ 0 w 130"/>
                  <a:gd name="T39" fmla="*/ 115 h 169"/>
                  <a:gd name="T40" fmla="*/ 2 w 130"/>
                  <a:gd name="T41" fmla="*/ 97 h 169"/>
                  <a:gd name="T42" fmla="*/ 16 w 130"/>
                  <a:gd name="T43" fmla="*/ 43 h 169"/>
                  <a:gd name="T44" fmla="*/ 22 w 130"/>
                  <a:gd name="T45" fmla="*/ 29 h 169"/>
                  <a:gd name="T46" fmla="*/ 32 w 130"/>
                  <a:gd name="T47" fmla="*/ 17 h 169"/>
                  <a:gd name="T48" fmla="*/ 44 w 130"/>
                  <a:gd name="T49" fmla="*/ 9 h 169"/>
                  <a:gd name="T50" fmla="*/ 57 w 130"/>
                  <a:gd name="T51" fmla="*/ 2 h 169"/>
                  <a:gd name="T52" fmla="*/ 72 w 130"/>
                  <a:gd name="T5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0" h="169">
                    <a:moveTo>
                      <a:pt x="72" y="0"/>
                    </a:moveTo>
                    <a:lnTo>
                      <a:pt x="88" y="2"/>
                    </a:lnTo>
                    <a:lnTo>
                      <a:pt x="102" y="9"/>
                    </a:lnTo>
                    <a:lnTo>
                      <a:pt x="114" y="17"/>
                    </a:lnTo>
                    <a:lnTo>
                      <a:pt x="122" y="29"/>
                    </a:lnTo>
                    <a:lnTo>
                      <a:pt x="129" y="43"/>
                    </a:lnTo>
                    <a:lnTo>
                      <a:pt x="130" y="58"/>
                    </a:lnTo>
                    <a:lnTo>
                      <a:pt x="129" y="73"/>
                    </a:lnTo>
                    <a:lnTo>
                      <a:pt x="114" y="127"/>
                    </a:lnTo>
                    <a:lnTo>
                      <a:pt x="107" y="141"/>
                    </a:lnTo>
                    <a:lnTo>
                      <a:pt x="99" y="154"/>
                    </a:lnTo>
                    <a:lnTo>
                      <a:pt x="87" y="162"/>
                    </a:lnTo>
                    <a:lnTo>
                      <a:pt x="73" y="167"/>
                    </a:lnTo>
                    <a:lnTo>
                      <a:pt x="58" y="169"/>
                    </a:lnTo>
                    <a:lnTo>
                      <a:pt x="50" y="169"/>
                    </a:lnTo>
                    <a:lnTo>
                      <a:pt x="43" y="167"/>
                    </a:lnTo>
                    <a:lnTo>
                      <a:pt x="26" y="160"/>
                    </a:lnTo>
                    <a:lnTo>
                      <a:pt x="13" y="148"/>
                    </a:lnTo>
                    <a:lnTo>
                      <a:pt x="4" y="132"/>
                    </a:lnTo>
                    <a:lnTo>
                      <a:pt x="0" y="115"/>
                    </a:lnTo>
                    <a:lnTo>
                      <a:pt x="2" y="97"/>
                    </a:lnTo>
                    <a:lnTo>
                      <a:pt x="16" y="43"/>
                    </a:lnTo>
                    <a:lnTo>
                      <a:pt x="22" y="29"/>
                    </a:lnTo>
                    <a:lnTo>
                      <a:pt x="32" y="17"/>
                    </a:lnTo>
                    <a:lnTo>
                      <a:pt x="44" y="9"/>
                    </a:lnTo>
                    <a:lnTo>
                      <a:pt x="57" y="2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Freeform 25">
                <a:extLst>
                  <a:ext uri="{FF2B5EF4-FFF2-40B4-BE49-F238E27FC236}">
                    <a16:creationId xmlns:a16="http://schemas.microsoft.com/office/drawing/2014/main" id="{5E719D02-202E-4997-8272-44253DF2B0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5626" y="4481513"/>
                <a:ext cx="392113" cy="606425"/>
              </a:xfrm>
              <a:custGeom>
                <a:avLst/>
                <a:gdLst>
                  <a:gd name="T0" fmla="*/ 251 w 2218"/>
                  <a:gd name="T1" fmla="*/ 3240 h 3439"/>
                  <a:gd name="T2" fmla="*/ 325 w 2218"/>
                  <a:gd name="T3" fmla="*/ 3313 h 3439"/>
                  <a:gd name="T4" fmla="*/ 1866 w 2218"/>
                  <a:gd name="T5" fmla="*/ 3321 h 3439"/>
                  <a:gd name="T6" fmla="*/ 1954 w 2218"/>
                  <a:gd name="T7" fmla="*/ 3263 h 3439"/>
                  <a:gd name="T8" fmla="*/ 1977 w 2218"/>
                  <a:gd name="T9" fmla="*/ 2751 h 3439"/>
                  <a:gd name="T10" fmla="*/ 1977 w 2218"/>
                  <a:gd name="T11" fmla="*/ 2637 h 3439"/>
                  <a:gd name="T12" fmla="*/ 351 w 2218"/>
                  <a:gd name="T13" fmla="*/ 118 h 3439"/>
                  <a:gd name="T14" fmla="*/ 264 w 2218"/>
                  <a:gd name="T15" fmla="*/ 176 h 3439"/>
                  <a:gd name="T16" fmla="*/ 240 w 2218"/>
                  <a:gd name="T17" fmla="*/ 345 h 3439"/>
                  <a:gd name="T18" fmla="*/ 1967 w 2218"/>
                  <a:gd name="T19" fmla="*/ 199 h 3439"/>
                  <a:gd name="T20" fmla="*/ 1893 w 2218"/>
                  <a:gd name="T21" fmla="*/ 126 h 3439"/>
                  <a:gd name="T22" fmla="*/ 379 w 2218"/>
                  <a:gd name="T23" fmla="*/ 0 h 3439"/>
                  <a:gd name="T24" fmla="*/ 1955 w 2218"/>
                  <a:gd name="T25" fmla="*/ 29 h 3439"/>
                  <a:gd name="T26" fmla="*/ 2065 w 2218"/>
                  <a:gd name="T27" fmla="*/ 137 h 3439"/>
                  <a:gd name="T28" fmla="*/ 2094 w 2218"/>
                  <a:gd name="T29" fmla="*/ 391 h 3439"/>
                  <a:gd name="T30" fmla="*/ 2094 w 2218"/>
                  <a:gd name="T31" fmla="*/ 452 h 3439"/>
                  <a:gd name="T32" fmla="*/ 2094 w 2218"/>
                  <a:gd name="T33" fmla="*/ 675 h 3439"/>
                  <a:gd name="T34" fmla="*/ 2094 w 2218"/>
                  <a:gd name="T35" fmla="*/ 952 h 3439"/>
                  <a:gd name="T36" fmla="*/ 2094 w 2218"/>
                  <a:gd name="T37" fmla="*/ 1013 h 3439"/>
                  <a:gd name="T38" fmla="*/ 2094 w 2218"/>
                  <a:gd name="T39" fmla="*/ 1291 h 3439"/>
                  <a:gd name="T40" fmla="*/ 2094 w 2218"/>
                  <a:gd name="T41" fmla="*/ 1515 h 3439"/>
                  <a:gd name="T42" fmla="*/ 2094 w 2218"/>
                  <a:gd name="T43" fmla="*/ 1574 h 3439"/>
                  <a:gd name="T44" fmla="*/ 2094 w 2218"/>
                  <a:gd name="T45" fmla="*/ 1852 h 3439"/>
                  <a:gd name="T46" fmla="*/ 2094 w 2218"/>
                  <a:gd name="T47" fmla="*/ 2074 h 3439"/>
                  <a:gd name="T48" fmla="*/ 2094 w 2218"/>
                  <a:gd name="T49" fmla="*/ 2135 h 3439"/>
                  <a:gd name="T50" fmla="*/ 2094 w 2218"/>
                  <a:gd name="T51" fmla="*/ 2412 h 3439"/>
                  <a:gd name="T52" fmla="*/ 2094 w 2218"/>
                  <a:gd name="T53" fmla="*/ 2635 h 3439"/>
                  <a:gd name="T54" fmla="*/ 2111 w 2218"/>
                  <a:gd name="T55" fmla="*/ 2591 h 3439"/>
                  <a:gd name="T56" fmla="*/ 2160 w 2218"/>
                  <a:gd name="T57" fmla="*/ 2563 h 3439"/>
                  <a:gd name="T58" fmla="*/ 2211 w 2218"/>
                  <a:gd name="T59" fmla="*/ 2591 h 3439"/>
                  <a:gd name="T60" fmla="*/ 2202 w 2218"/>
                  <a:gd name="T61" fmla="*/ 2689 h 3439"/>
                  <a:gd name="T62" fmla="*/ 2161 w 2218"/>
                  <a:gd name="T63" fmla="*/ 2729 h 3439"/>
                  <a:gd name="T64" fmla="*/ 2102 w 2218"/>
                  <a:gd name="T65" fmla="*/ 2712 h 3439"/>
                  <a:gd name="T66" fmla="*/ 2098 w 2218"/>
                  <a:gd name="T67" fmla="*/ 2835 h 3439"/>
                  <a:gd name="T68" fmla="*/ 2142 w 2218"/>
                  <a:gd name="T69" fmla="*/ 2870 h 3439"/>
                  <a:gd name="T70" fmla="*/ 2124 w 2218"/>
                  <a:gd name="T71" fmla="*/ 2973 h 3439"/>
                  <a:gd name="T72" fmla="*/ 2094 w 2218"/>
                  <a:gd name="T73" fmla="*/ 3186 h 3439"/>
                  <a:gd name="T74" fmla="*/ 2044 w 2218"/>
                  <a:gd name="T75" fmla="*/ 3335 h 3439"/>
                  <a:gd name="T76" fmla="*/ 1918 w 2218"/>
                  <a:gd name="T77" fmla="*/ 3426 h 3439"/>
                  <a:gd name="T78" fmla="*/ 338 w 2218"/>
                  <a:gd name="T79" fmla="*/ 3436 h 3439"/>
                  <a:gd name="T80" fmla="*/ 200 w 2218"/>
                  <a:gd name="T81" fmla="*/ 3364 h 3439"/>
                  <a:gd name="T82" fmla="*/ 128 w 2218"/>
                  <a:gd name="T83" fmla="*/ 3227 h 3439"/>
                  <a:gd name="T84" fmla="*/ 103 w 2218"/>
                  <a:gd name="T85" fmla="*/ 2982 h 3439"/>
                  <a:gd name="T86" fmla="*/ 73 w 2218"/>
                  <a:gd name="T87" fmla="*/ 2890 h 3439"/>
                  <a:gd name="T88" fmla="*/ 102 w 2218"/>
                  <a:gd name="T89" fmla="*/ 2841 h 3439"/>
                  <a:gd name="T90" fmla="*/ 124 w 2218"/>
                  <a:gd name="T91" fmla="*/ 2835 h 3439"/>
                  <a:gd name="T92" fmla="*/ 87 w 2218"/>
                  <a:gd name="T93" fmla="*/ 2729 h 3439"/>
                  <a:gd name="T94" fmla="*/ 23 w 2218"/>
                  <a:gd name="T95" fmla="*/ 2706 h 3439"/>
                  <a:gd name="T96" fmla="*/ 2 w 2218"/>
                  <a:gd name="T97" fmla="*/ 2605 h 3439"/>
                  <a:gd name="T98" fmla="*/ 43 w 2218"/>
                  <a:gd name="T99" fmla="*/ 2564 h 3439"/>
                  <a:gd name="T100" fmla="*/ 106 w 2218"/>
                  <a:gd name="T101" fmla="*/ 2588 h 3439"/>
                  <a:gd name="T102" fmla="*/ 128 w 2218"/>
                  <a:gd name="T103" fmla="*/ 212 h 3439"/>
                  <a:gd name="T104" fmla="*/ 200 w 2218"/>
                  <a:gd name="T105" fmla="*/ 74 h 3439"/>
                  <a:gd name="T106" fmla="*/ 338 w 2218"/>
                  <a:gd name="T107" fmla="*/ 3 h 3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18" h="3439">
                    <a:moveTo>
                      <a:pt x="240" y="2751"/>
                    </a:moveTo>
                    <a:lnTo>
                      <a:pt x="240" y="3187"/>
                    </a:lnTo>
                    <a:lnTo>
                      <a:pt x="243" y="3214"/>
                    </a:lnTo>
                    <a:lnTo>
                      <a:pt x="251" y="3240"/>
                    </a:lnTo>
                    <a:lnTo>
                      <a:pt x="264" y="3263"/>
                    </a:lnTo>
                    <a:lnTo>
                      <a:pt x="281" y="3283"/>
                    </a:lnTo>
                    <a:lnTo>
                      <a:pt x="302" y="3300"/>
                    </a:lnTo>
                    <a:lnTo>
                      <a:pt x="325" y="3313"/>
                    </a:lnTo>
                    <a:lnTo>
                      <a:pt x="351" y="3321"/>
                    </a:lnTo>
                    <a:lnTo>
                      <a:pt x="379" y="3324"/>
                    </a:lnTo>
                    <a:lnTo>
                      <a:pt x="1838" y="3324"/>
                    </a:lnTo>
                    <a:lnTo>
                      <a:pt x="1866" y="3321"/>
                    </a:lnTo>
                    <a:lnTo>
                      <a:pt x="1893" y="3313"/>
                    </a:lnTo>
                    <a:lnTo>
                      <a:pt x="1916" y="3300"/>
                    </a:lnTo>
                    <a:lnTo>
                      <a:pt x="1937" y="3283"/>
                    </a:lnTo>
                    <a:lnTo>
                      <a:pt x="1954" y="3263"/>
                    </a:lnTo>
                    <a:lnTo>
                      <a:pt x="1967" y="3240"/>
                    </a:lnTo>
                    <a:lnTo>
                      <a:pt x="1974" y="3214"/>
                    </a:lnTo>
                    <a:lnTo>
                      <a:pt x="1977" y="3187"/>
                    </a:lnTo>
                    <a:lnTo>
                      <a:pt x="1977" y="2751"/>
                    </a:lnTo>
                    <a:lnTo>
                      <a:pt x="240" y="2751"/>
                    </a:lnTo>
                    <a:close/>
                    <a:moveTo>
                      <a:pt x="240" y="458"/>
                    </a:moveTo>
                    <a:lnTo>
                      <a:pt x="240" y="2637"/>
                    </a:lnTo>
                    <a:lnTo>
                      <a:pt x="1977" y="2637"/>
                    </a:lnTo>
                    <a:lnTo>
                      <a:pt x="1977" y="458"/>
                    </a:lnTo>
                    <a:lnTo>
                      <a:pt x="240" y="458"/>
                    </a:lnTo>
                    <a:close/>
                    <a:moveTo>
                      <a:pt x="379" y="115"/>
                    </a:moveTo>
                    <a:lnTo>
                      <a:pt x="351" y="118"/>
                    </a:lnTo>
                    <a:lnTo>
                      <a:pt x="325" y="126"/>
                    </a:lnTo>
                    <a:lnTo>
                      <a:pt x="302" y="138"/>
                    </a:lnTo>
                    <a:lnTo>
                      <a:pt x="281" y="155"/>
                    </a:lnTo>
                    <a:lnTo>
                      <a:pt x="264" y="176"/>
                    </a:lnTo>
                    <a:lnTo>
                      <a:pt x="251" y="199"/>
                    </a:lnTo>
                    <a:lnTo>
                      <a:pt x="243" y="225"/>
                    </a:lnTo>
                    <a:lnTo>
                      <a:pt x="240" y="253"/>
                    </a:lnTo>
                    <a:lnTo>
                      <a:pt x="240" y="345"/>
                    </a:lnTo>
                    <a:lnTo>
                      <a:pt x="1977" y="345"/>
                    </a:lnTo>
                    <a:lnTo>
                      <a:pt x="1977" y="253"/>
                    </a:lnTo>
                    <a:lnTo>
                      <a:pt x="1974" y="225"/>
                    </a:lnTo>
                    <a:lnTo>
                      <a:pt x="1967" y="199"/>
                    </a:lnTo>
                    <a:lnTo>
                      <a:pt x="1954" y="176"/>
                    </a:lnTo>
                    <a:lnTo>
                      <a:pt x="1937" y="155"/>
                    </a:lnTo>
                    <a:lnTo>
                      <a:pt x="1916" y="138"/>
                    </a:lnTo>
                    <a:lnTo>
                      <a:pt x="1893" y="126"/>
                    </a:lnTo>
                    <a:lnTo>
                      <a:pt x="1866" y="118"/>
                    </a:lnTo>
                    <a:lnTo>
                      <a:pt x="1838" y="115"/>
                    </a:lnTo>
                    <a:lnTo>
                      <a:pt x="379" y="115"/>
                    </a:lnTo>
                    <a:close/>
                    <a:moveTo>
                      <a:pt x="379" y="0"/>
                    </a:moveTo>
                    <a:lnTo>
                      <a:pt x="1838" y="0"/>
                    </a:lnTo>
                    <a:lnTo>
                      <a:pt x="1880" y="3"/>
                    </a:lnTo>
                    <a:lnTo>
                      <a:pt x="1918" y="13"/>
                    </a:lnTo>
                    <a:lnTo>
                      <a:pt x="1955" y="29"/>
                    </a:lnTo>
                    <a:lnTo>
                      <a:pt x="1988" y="49"/>
                    </a:lnTo>
                    <a:lnTo>
                      <a:pt x="2018" y="74"/>
                    </a:lnTo>
                    <a:lnTo>
                      <a:pt x="2044" y="104"/>
                    </a:lnTo>
                    <a:lnTo>
                      <a:pt x="2065" y="137"/>
                    </a:lnTo>
                    <a:lnTo>
                      <a:pt x="2081" y="173"/>
                    </a:lnTo>
                    <a:lnTo>
                      <a:pt x="2090" y="212"/>
                    </a:lnTo>
                    <a:lnTo>
                      <a:pt x="2094" y="253"/>
                    </a:lnTo>
                    <a:lnTo>
                      <a:pt x="2094" y="391"/>
                    </a:lnTo>
                    <a:lnTo>
                      <a:pt x="2094" y="394"/>
                    </a:lnTo>
                    <a:lnTo>
                      <a:pt x="2094" y="395"/>
                    </a:lnTo>
                    <a:lnTo>
                      <a:pt x="2094" y="451"/>
                    </a:lnTo>
                    <a:lnTo>
                      <a:pt x="2094" y="452"/>
                    </a:lnTo>
                    <a:lnTo>
                      <a:pt x="2094" y="454"/>
                    </a:lnTo>
                    <a:lnTo>
                      <a:pt x="2094" y="672"/>
                    </a:lnTo>
                    <a:lnTo>
                      <a:pt x="2094" y="673"/>
                    </a:lnTo>
                    <a:lnTo>
                      <a:pt x="2094" y="675"/>
                    </a:lnTo>
                    <a:lnTo>
                      <a:pt x="2094" y="731"/>
                    </a:lnTo>
                    <a:lnTo>
                      <a:pt x="2094" y="733"/>
                    </a:lnTo>
                    <a:lnTo>
                      <a:pt x="2094" y="734"/>
                    </a:lnTo>
                    <a:lnTo>
                      <a:pt x="2094" y="952"/>
                    </a:lnTo>
                    <a:lnTo>
                      <a:pt x="2094" y="954"/>
                    </a:lnTo>
                    <a:lnTo>
                      <a:pt x="2094" y="955"/>
                    </a:lnTo>
                    <a:lnTo>
                      <a:pt x="2094" y="1012"/>
                    </a:lnTo>
                    <a:lnTo>
                      <a:pt x="2094" y="1013"/>
                    </a:lnTo>
                    <a:lnTo>
                      <a:pt x="2094" y="1014"/>
                    </a:lnTo>
                    <a:lnTo>
                      <a:pt x="2094" y="1233"/>
                    </a:lnTo>
                    <a:lnTo>
                      <a:pt x="2094" y="1235"/>
                    </a:lnTo>
                    <a:lnTo>
                      <a:pt x="2094" y="1291"/>
                    </a:lnTo>
                    <a:lnTo>
                      <a:pt x="2094" y="1293"/>
                    </a:lnTo>
                    <a:lnTo>
                      <a:pt x="2094" y="1294"/>
                    </a:lnTo>
                    <a:lnTo>
                      <a:pt x="2094" y="1512"/>
                    </a:lnTo>
                    <a:lnTo>
                      <a:pt x="2094" y="1515"/>
                    </a:lnTo>
                    <a:lnTo>
                      <a:pt x="2094" y="1516"/>
                    </a:lnTo>
                    <a:lnTo>
                      <a:pt x="2094" y="1572"/>
                    </a:lnTo>
                    <a:lnTo>
                      <a:pt x="2094" y="1573"/>
                    </a:lnTo>
                    <a:lnTo>
                      <a:pt x="2094" y="1574"/>
                    </a:lnTo>
                    <a:lnTo>
                      <a:pt x="2094" y="1793"/>
                    </a:lnTo>
                    <a:lnTo>
                      <a:pt x="2094" y="1794"/>
                    </a:lnTo>
                    <a:lnTo>
                      <a:pt x="2094" y="1795"/>
                    </a:lnTo>
                    <a:lnTo>
                      <a:pt x="2094" y="1852"/>
                    </a:lnTo>
                    <a:lnTo>
                      <a:pt x="2094" y="1853"/>
                    </a:lnTo>
                    <a:lnTo>
                      <a:pt x="2094" y="1855"/>
                    </a:lnTo>
                    <a:lnTo>
                      <a:pt x="2094" y="2073"/>
                    </a:lnTo>
                    <a:lnTo>
                      <a:pt x="2094" y="2074"/>
                    </a:lnTo>
                    <a:lnTo>
                      <a:pt x="2094" y="2076"/>
                    </a:lnTo>
                    <a:lnTo>
                      <a:pt x="2094" y="2132"/>
                    </a:lnTo>
                    <a:lnTo>
                      <a:pt x="2094" y="2134"/>
                    </a:lnTo>
                    <a:lnTo>
                      <a:pt x="2094" y="2135"/>
                    </a:lnTo>
                    <a:lnTo>
                      <a:pt x="2094" y="2353"/>
                    </a:lnTo>
                    <a:lnTo>
                      <a:pt x="2094" y="2355"/>
                    </a:lnTo>
                    <a:lnTo>
                      <a:pt x="2094" y="2356"/>
                    </a:lnTo>
                    <a:lnTo>
                      <a:pt x="2094" y="2412"/>
                    </a:lnTo>
                    <a:lnTo>
                      <a:pt x="2094" y="2413"/>
                    </a:lnTo>
                    <a:lnTo>
                      <a:pt x="2094" y="2414"/>
                    </a:lnTo>
                    <a:lnTo>
                      <a:pt x="2094" y="2634"/>
                    </a:lnTo>
                    <a:lnTo>
                      <a:pt x="2094" y="2635"/>
                    </a:lnTo>
                    <a:lnTo>
                      <a:pt x="2094" y="2637"/>
                    </a:lnTo>
                    <a:lnTo>
                      <a:pt x="2094" y="2646"/>
                    </a:lnTo>
                    <a:lnTo>
                      <a:pt x="2105" y="2606"/>
                    </a:lnTo>
                    <a:lnTo>
                      <a:pt x="2111" y="2591"/>
                    </a:lnTo>
                    <a:lnTo>
                      <a:pt x="2120" y="2579"/>
                    </a:lnTo>
                    <a:lnTo>
                      <a:pt x="2132" y="2571"/>
                    </a:lnTo>
                    <a:lnTo>
                      <a:pt x="2145" y="2564"/>
                    </a:lnTo>
                    <a:lnTo>
                      <a:pt x="2160" y="2563"/>
                    </a:lnTo>
                    <a:lnTo>
                      <a:pt x="2176" y="2564"/>
                    </a:lnTo>
                    <a:lnTo>
                      <a:pt x="2190" y="2571"/>
                    </a:lnTo>
                    <a:lnTo>
                      <a:pt x="2202" y="2580"/>
                    </a:lnTo>
                    <a:lnTo>
                      <a:pt x="2211" y="2591"/>
                    </a:lnTo>
                    <a:lnTo>
                      <a:pt x="2217" y="2605"/>
                    </a:lnTo>
                    <a:lnTo>
                      <a:pt x="2218" y="2620"/>
                    </a:lnTo>
                    <a:lnTo>
                      <a:pt x="2216" y="2635"/>
                    </a:lnTo>
                    <a:lnTo>
                      <a:pt x="2202" y="2689"/>
                    </a:lnTo>
                    <a:lnTo>
                      <a:pt x="2196" y="2703"/>
                    </a:lnTo>
                    <a:lnTo>
                      <a:pt x="2187" y="2714"/>
                    </a:lnTo>
                    <a:lnTo>
                      <a:pt x="2175" y="2724"/>
                    </a:lnTo>
                    <a:lnTo>
                      <a:pt x="2161" y="2729"/>
                    </a:lnTo>
                    <a:lnTo>
                      <a:pt x="2146" y="2731"/>
                    </a:lnTo>
                    <a:lnTo>
                      <a:pt x="2131" y="2729"/>
                    </a:lnTo>
                    <a:lnTo>
                      <a:pt x="2115" y="2723"/>
                    </a:lnTo>
                    <a:lnTo>
                      <a:pt x="2102" y="2712"/>
                    </a:lnTo>
                    <a:lnTo>
                      <a:pt x="2094" y="2698"/>
                    </a:lnTo>
                    <a:lnTo>
                      <a:pt x="2094" y="2698"/>
                    </a:lnTo>
                    <a:lnTo>
                      <a:pt x="2094" y="2835"/>
                    </a:lnTo>
                    <a:lnTo>
                      <a:pt x="2098" y="2835"/>
                    </a:lnTo>
                    <a:lnTo>
                      <a:pt x="2102" y="2836"/>
                    </a:lnTo>
                    <a:lnTo>
                      <a:pt x="2119" y="2843"/>
                    </a:lnTo>
                    <a:lnTo>
                      <a:pt x="2132" y="2855"/>
                    </a:lnTo>
                    <a:lnTo>
                      <a:pt x="2142" y="2870"/>
                    </a:lnTo>
                    <a:lnTo>
                      <a:pt x="2145" y="2887"/>
                    </a:lnTo>
                    <a:lnTo>
                      <a:pt x="2143" y="2906"/>
                    </a:lnTo>
                    <a:lnTo>
                      <a:pt x="2129" y="2959"/>
                    </a:lnTo>
                    <a:lnTo>
                      <a:pt x="2124" y="2973"/>
                    </a:lnTo>
                    <a:lnTo>
                      <a:pt x="2115" y="2984"/>
                    </a:lnTo>
                    <a:lnTo>
                      <a:pt x="2105" y="2992"/>
                    </a:lnTo>
                    <a:lnTo>
                      <a:pt x="2094" y="2997"/>
                    </a:lnTo>
                    <a:lnTo>
                      <a:pt x="2094" y="3186"/>
                    </a:lnTo>
                    <a:lnTo>
                      <a:pt x="2090" y="3227"/>
                    </a:lnTo>
                    <a:lnTo>
                      <a:pt x="2081" y="3265"/>
                    </a:lnTo>
                    <a:lnTo>
                      <a:pt x="2065" y="3302"/>
                    </a:lnTo>
                    <a:lnTo>
                      <a:pt x="2044" y="3335"/>
                    </a:lnTo>
                    <a:lnTo>
                      <a:pt x="2018" y="3364"/>
                    </a:lnTo>
                    <a:lnTo>
                      <a:pt x="1988" y="3390"/>
                    </a:lnTo>
                    <a:lnTo>
                      <a:pt x="1955" y="3410"/>
                    </a:lnTo>
                    <a:lnTo>
                      <a:pt x="1918" y="3426"/>
                    </a:lnTo>
                    <a:lnTo>
                      <a:pt x="1880" y="3436"/>
                    </a:lnTo>
                    <a:lnTo>
                      <a:pt x="1838" y="3439"/>
                    </a:lnTo>
                    <a:lnTo>
                      <a:pt x="379" y="3439"/>
                    </a:lnTo>
                    <a:lnTo>
                      <a:pt x="338" y="3436"/>
                    </a:lnTo>
                    <a:lnTo>
                      <a:pt x="299" y="3426"/>
                    </a:lnTo>
                    <a:lnTo>
                      <a:pt x="262" y="3410"/>
                    </a:lnTo>
                    <a:lnTo>
                      <a:pt x="229" y="3390"/>
                    </a:lnTo>
                    <a:lnTo>
                      <a:pt x="200" y="3364"/>
                    </a:lnTo>
                    <a:lnTo>
                      <a:pt x="174" y="3335"/>
                    </a:lnTo>
                    <a:lnTo>
                      <a:pt x="153" y="3302"/>
                    </a:lnTo>
                    <a:lnTo>
                      <a:pt x="137" y="3265"/>
                    </a:lnTo>
                    <a:lnTo>
                      <a:pt x="128" y="3227"/>
                    </a:lnTo>
                    <a:lnTo>
                      <a:pt x="124" y="3186"/>
                    </a:lnTo>
                    <a:lnTo>
                      <a:pt x="124" y="2997"/>
                    </a:lnTo>
                    <a:lnTo>
                      <a:pt x="113" y="2991"/>
                    </a:lnTo>
                    <a:lnTo>
                      <a:pt x="103" y="2982"/>
                    </a:lnTo>
                    <a:lnTo>
                      <a:pt x="94" y="2972"/>
                    </a:lnTo>
                    <a:lnTo>
                      <a:pt x="89" y="2959"/>
                    </a:lnTo>
                    <a:lnTo>
                      <a:pt x="75" y="2906"/>
                    </a:lnTo>
                    <a:lnTo>
                      <a:pt x="73" y="2890"/>
                    </a:lnTo>
                    <a:lnTo>
                      <a:pt x="75" y="2875"/>
                    </a:lnTo>
                    <a:lnTo>
                      <a:pt x="80" y="2862"/>
                    </a:lnTo>
                    <a:lnTo>
                      <a:pt x="90" y="2851"/>
                    </a:lnTo>
                    <a:lnTo>
                      <a:pt x="102" y="2841"/>
                    </a:lnTo>
                    <a:lnTo>
                      <a:pt x="116" y="2836"/>
                    </a:lnTo>
                    <a:lnTo>
                      <a:pt x="119" y="2835"/>
                    </a:lnTo>
                    <a:lnTo>
                      <a:pt x="121" y="2835"/>
                    </a:lnTo>
                    <a:lnTo>
                      <a:pt x="124" y="2835"/>
                    </a:lnTo>
                    <a:lnTo>
                      <a:pt x="124" y="2698"/>
                    </a:lnTo>
                    <a:lnTo>
                      <a:pt x="116" y="2712"/>
                    </a:lnTo>
                    <a:lnTo>
                      <a:pt x="103" y="2723"/>
                    </a:lnTo>
                    <a:lnTo>
                      <a:pt x="87" y="2729"/>
                    </a:lnTo>
                    <a:lnTo>
                      <a:pt x="68" y="2731"/>
                    </a:lnTo>
                    <a:lnTo>
                      <a:pt x="51" y="2727"/>
                    </a:lnTo>
                    <a:lnTo>
                      <a:pt x="35" y="2719"/>
                    </a:lnTo>
                    <a:lnTo>
                      <a:pt x="23" y="2706"/>
                    </a:lnTo>
                    <a:lnTo>
                      <a:pt x="16" y="2689"/>
                    </a:lnTo>
                    <a:lnTo>
                      <a:pt x="2" y="2635"/>
                    </a:lnTo>
                    <a:lnTo>
                      <a:pt x="0" y="2620"/>
                    </a:lnTo>
                    <a:lnTo>
                      <a:pt x="2" y="2605"/>
                    </a:lnTo>
                    <a:lnTo>
                      <a:pt x="7" y="2591"/>
                    </a:lnTo>
                    <a:lnTo>
                      <a:pt x="16" y="2579"/>
                    </a:lnTo>
                    <a:lnTo>
                      <a:pt x="28" y="2571"/>
                    </a:lnTo>
                    <a:lnTo>
                      <a:pt x="43" y="2564"/>
                    </a:lnTo>
                    <a:lnTo>
                      <a:pt x="61" y="2562"/>
                    </a:lnTo>
                    <a:lnTo>
                      <a:pt x="78" y="2567"/>
                    </a:lnTo>
                    <a:lnTo>
                      <a:pt x="93" y="2575"/>
                    </a:lnTo>
                    <a:lnTo>
                      <a:pt x="106" y="2588"/>
                    </a:lnTo>
                    <a:lnTo>
                      <a:pt x="114" y="2605"/>
                    </a:lnTo>
                    <a:lnTo>
                      <a:pt x="124" y="2645"/>
                    </a:lnTo>
                    <a:lnTo>
                      <a:pt x="124" y="253"/>
                    </a:lnTo>
                    <a:lnTo>
                      <a:pt x="128" y="212"/>
                    </a:lnTo>
                    <a:lnTo>
                      <a:pt x="137" y="173"/>
                    </a:lnTo>
                    <a:lnTo>
                      <a:pt x="153" y="137"/>
                    </a:lnTo>
                    <a:lnTo>
                      <a:pt x="174" y="104"/>
                    </a:lnTo>
                    <a:lnTo>
                      <a:pt x="200" y="74"/>
                    </a:lnTo>
                    <a:lnTo>
                      <a:pt x="229" y="49"/>
                    </a:lnTo>
                    <a:lnTo>
                      <a:pt x="262" y="29"/>
                    </a:lnTo>
                    <a:lnTo>
                      <a:pt x="299" y="13"/>
                    </a:lnTo>
                    <a:lnTo>
                      <a:pt x="338" y="3"/>
                    </a:lnTo>
                    <a:lnTo>
                      <a:pt x="3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Freeform 26">
                <a:extLst>
                  <a:ext uri="{FF2B5EF4-FFF2-40B4-BE49-F238E27FC236}">
                    <a16:creationId xmlns:a16="http://schemas.microsoft.com/office/drawing/2014/main" id="{5721D923-AD3A-4175-982B-A4360849C8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913" y="4838701"/>
                <a:ext cx="22225" cy="28575"/>
              </a:xfrm>
              <a:custGeom>
                <a:avLst/>
                <a:gdLst>
                  <a:gd name="T0" fmla="*/ 70 w 132"/>
                  <a:gd name="T1" fmla="*/ 0 h 168"/>
                  <a:gd name="T2" fmla="*/ 89 w 132"/>
                  <a:gd name="T3" fmla="*/ 2 h 168"/>
                  <a:gd name="T4" fmla="*/ 102 w 132"/>
                  <a:gd name="T5" fmla="*/ 7 h 168"/>
                  <a:gd name="T6" fmla="*/ 114 w 132"/>
                  <a:gd name="T7" fmla="*/ 17 h 168"/>
                  <a:gd name="T8" fmla="*/ 124 w 132"/>
                  <a:gd name="T9" fmla="*/ 29 h 168"/>
                  <a:gd name="T10" fmla="*/ 129 w 132"/>
                  <a:gd name="T11" fmla="*/ 41 h 168"/>
                  <a:gd name="T12" fmla="*/ 132 w 132"/>
                  <a:gd name="T13" fmla="*/ 56 h 168"/>
                  <a:gd name="T14" fmla="*/ 129 w 132"/>
                  <a:gd name="T15" fmla="*/ 72 h 168"/>
                  <a:gd name="T16" fmla="*/ 114 w 132"/>
                  <a:gd name="T17" fmla="*/ 125 h 168"/>
                  <a:gd name="T18" fmla="*/ 109 w 132"/>
                  <a:gd name="T19" fmla="*/ 140 h 168"/>
                  <a:gd name="T20" fmla="*/ 99 w 132"/>
                  <a:gd name="T21" fmla="*/ 152 h 168"/>
                  <a:gd name="T22" fmla="*/ 87 w 132"/>
                  <a:gd name="T23" fmla="*/ 161 h 168"/>
                  <a:gd name="T24" fmla="*/ 73 w 132"/>
                  <a:gd name="T25" fmla="*/ 167 h 168"/>
                  <a:gd name="T26" fmla="*/ 58 w 132"/>
                  <a:gd name="T27" fmla="*/ 168 h 168"/>
                  <a:gd name="T28" fmla="*/ 51 w 132"/>
                  <a:gd name="T29" fmla="*/ 168 h 168"/>
                  <a:gd name="T30" fmla="*/ 43 w 132"/>
                  <a:gd name="T31" fmla="*/ 167 h 168"/>
                  <a:gd name="T32" fmla="*/ 27 w 132"/>
                  <a:gd name="T33" fmla="*/ 158 h 168"/>
                  <a:gd name="T34" fmla="*/ 13 w 132"/>
                  <a:gd name="T35" fmla="*/ 147 h 168"/>
                  <a:gd name="T36" fmla="*/ 5 w 132"/>
                  <a:gd name="T37" fmla="*/ 132 h 168"/>
                  <a:gd name="T38" fmla="*/ 0 w 132"/>
                  <a:gd name="T39" fmla="*/ 115 h 168"/>
                  <a:gd name="T40" fmla="*/ 3 w 132"/>
                  <a:gd name="T41" fmla="*/ 97 h 168"/>
                  <a:gd name="T42" fmla="*/ 18 w 132"/>
                  <a:gd name="T43" fmla="*/ 41 h 168"/>
                  <a:gd name="T44" fmla="*/ 25 w 132"/>
                  <a:gd name="T45" fmla="*/ 26 h 168"/>
                  <a:gd name="T46" fmla="*/ 37 w 132"/>
                  <a:gd name="T47" fmla="*/ 13 h 168"/>
                  <a:gd name="T48" fmla="*/ 52 w 132"/>
                  <a:gd name="T49" fmla="*/ 3 h 168"/>
                  <a:gd name="T50" fmla="*/ 70 w 132"/>
                  <a:gd name="T51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2" h="168">
                    <a:moveTo>
                      <a:pt x="70" y="0"/>
                    </a:moveTo>
                    <a:lnTo>
                      <a:pt x="89" y="2"/>
                    </a:lnTo>
                    <a:lnTo>
                      <a:pt x="102" y="7"/>
                    </a:lnTo>
                    <a:lnTo>
                      <a:pt x="114" y="17"/>
                    </a:lnTo>
                    <a:lnTo>
                      <a:pt x="124" y="29"/>
                    </a:lnTo>
                    <a:lnTo>
                      <a:pt x="129" y="41"/>
                    </a:lnTo>
                    <a:lnTo>
                      <a:pt x="132" y="56"/>
                    </a:lnTo>
                    <a:lnTo>
                      <a:pt x="129" y="72"/>
                    </a:lnTo>
                    <a:lnTo>
                      <a:pt x="114" y="125"/>
                    </a:lnTo>
                    <a:lnTo>
                      <a:pt x="109" y="140"/>
                    </a:lnTo>
                    <a:lnTo>
                      <a:pt x="99" y="152"/>
                    </a:lnTo>
                    <a:lnTo>
                      <a:pt x="87" y="161"/>
                    </a:lnTo>
                    <a:lnTo>
                      <a:pt x="73" y="167"/>
                    </a:lnTo>
                    <a:lnTo>
                      <a:pt x="58" y="168"/>
                    </a:lnTo>
                    <a:lnTo>
                      <a:pt x="51" y="168"/>
                    </a:lnTo>
                    <a:lnTo>
                      <a:pt x="43" y="167"/>
                    </a:lnTo>
                    <a:lnTo>
                      <a:pt x="27" y="158"/>
                    </a:lnTo>
                    <a:lnTo>
                      <a:pt x="13" y="147"/>
                    </a:lnTo>
                    <a:lnTo>
                      <a:pt x="5" y="132"/>
                    </a:lnTo>
                    <a:lnTo>
                      <a:pt x="0" y="115"/>
                    </a:lnTo>
                    <a:lnTo>
                      <a:pt x="3" y="97"/>
                    </a:lnTo>
                    <a:lnTo>
                      <a:pt x="18" y="41"/>
                    </a:lnTo>
                    <a:lnTo>
                      <a:pt x="25" y="26"/>
                    </a:lnTo>
                    <a:lnTo>
                      <a:pt x="37" y="13"/>
                    </a:lnTo>
                    <a:lnTo>
                      <a:pt x="52" y="3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Freeform 27">
                <a:extLst>
                  <a:ext uri="{FF2B5EF4-FFF2-40B4-BE49-F238E27FC236}">
                    <a16:creationId xmlns:a16="http://schemas.microsoft.com/office/drawing/2014/main" id="{4C44EFBF-3FA2-4DB6-BBF2-720D164549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6626" y="4886326"/>
                <a:ext cx="23813" cy="28575"/>
              </a:xfrm>
              <a:custGeom>
                <a:avLst/>
                <a:gdLst>
                  <a:gd name="T0" fmla="*/ 69 w 131"/>
                  <a:gd name="T1" fmla="*/ 0 h 169"/>
                  <a:gd name="T2" fmla="*/ 88 w 131"/>
                  <a:gd name="T3" fmla="*/ 2 h 169"/>
                  <a:gd name="T4" fmla="*/ 102 w 131"/>
                  <a:gd name="T5" fmla="*/ 9 h 169"/>
                  <a:gd name="T6" fmla="*/ 114 w 131"/>
                  <a:gd name="T7" fmla="*/ 17 h 169"/>
                  <a:gd name="T8" fmla="*/ 123 w 131"/>
                  <a:gd name="T9" fmla="*/ 29 h 169"/>
                  <a:gd name="T10" fmla="*/ 129 w 131"/>
                  <a:gd name="T11" fmla="*/ 43 h 169"/>
                  <a:gd name="T12" fmla="*/ 131 w 131"/>
                  <a:gd name="T13" fmla="*/ 58 h 169"/>
                  <a:gd name="T14" fmla="*/ 129 w 131"/>
                  <a:gd name="T15" fmla="*/ 72 h 169"/>
                  <a:gd name="T16" fmla="*/ 114 w 131"/>
                  <a:gd name="T17" fmla="*/ 127 h 169"/>
                  <a:gd name="T18" fmla="*/ 109 w 131"/>
                  <a:gd name="T19" fmla="*/ 141 h 169"/>
                  <a:gd name="T20" fmla="*/ 99 w 131"/>
                  <a:gd name="T21" fmla="*/ 152 h 169"/>
                  <a:gd name="T22" fmla="*/ 87 w 131"/>
                  <a:gd name="T23" fmla="*/ 162 h 169"/>
                  <a:gd name="T24" fmla="*/ 73 w 131"/>
                  <a:gd name="T25" fmla="*/ 167 h 169"/>
                  <a:gd name="T26" fmla="*/ 58 w 131"/>
                  <a:gd name="T27" fmla="*/ 169 h 169"/>
                  <a:gd name="T28" fmla="*/ 51 w 131"/>
                  <a:gd name="T29" fmla="*/ 168 h 169"/>
                  <a:gd name="T30" fmla="*/ 43 w 131"/>
                  <a:gd name="T31" fmla="*/ 167 h 169"/>
                  <a:gd name="T32" fmla="*/ 26 w 131"/>
                  <a:gd name="T33" fmla="*/ 160 h 169"/>
                  <a:gd name="T34" fmla="*/ 13 w 131"/>
                  <a:gd name="T35" fmla="*/ 148 h 169"/>
                  <a:gd name="T36" fmla="*/ 5 w 131"/>
                  <a:gd name="T37" fmla="*/ 132 h 169"/>
                  <a:gd name="T38" fmla="*/ 0 w 131"/>
                  <a:gd name="T39" fmla="*/ 115 h 169"/>
                  <a:gd name="T40" fmla="*/ 2 w 131"/>
                  <a:gd name="T41" fmla="*/ 97 h 169"/>
                  <a:gd name="T42" fmla="*/ 17 w 131"/>
                  <a:gd name="T43" fmla="*/ 43 h 169"/>
                  <a:gd name="T44" fmla="*/ 25 w 131"/>
                  <a:gd name="T45" fmla="*/ 26 h 169"/>
                  <a:gd name="T46" fmla="*/ 37 w 131"/>
                  <a:gd name="T47" fmla="*/ 13 h 169"/>
                  <a:gd name="T48" fmla="*/ 52 w 131"/>
                  <a:gd name="T49" fmla="*/ 4 h 169"/>
                  <a:gd name="T50" fmla="*/ 69 w 131"/>
                  <a:gd name="T51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1" h="169">
                    <a:moveTo>
                      <a:pt x="69" y="0"/>
                    </a:moveTo>
                    <a:lnTo>
                      <a:pt x="88" y="2"/>
                    </a:lnTo>
                    <a:lnTo>
                      <a:pt x="102" y="9"/>
                    </a:lnTo>
                    <a:lnTo>
                      <a:pt x="114" y="17"/>
                    </a:lnTo>
                    <a:lnTo>
                      <a:pt x="123" y="29"/>
                    </a:lnTo>
                    <a:lnTo>
                      <a:pt x="129" y="43"/>
                    </a:lnTo>
                    <a:lnTo>
                      <a:pt x="131" y="58"/>
                    </a:lnTo>
                    <a:lnTo>
                      <a:pt x="129" y="72"/>
                    </a:lnTo>
                    <a:lnTo>
                      <a:pt x="114" y="127"/>
                    </a:lnTo>
                    <a:lnTo>
                      <a:pt x="109" y="141"/>
                    </a:lnTo>
                    <a:lnTo>
                      <a:pt x="99" y="152"/>
                    </a:lnTo>
                    <a:lnTo>
                      <a:pt x="87" y="162"/>
                    </a:lnTo>
                    <a:lnTo>
                      <a:pt x="73" y="167"/>
                    </a:lnTo>
                    <a:lnTo>
                      <a:pt x="58" y="169"/>
                    </a:lnTo>
                    <a:lnTo>
                      <a:pt x="51" y="168"/>
                    </a:lnTo>
                    <a:lnTo>
                      <a:pt x="43" y="167"/>
                    </a:lnTo>
                    <a:lnTo>
                      <a:pt x="26" y="160"/>
                    </a:lnTo>
                    <a:lnTo>
                      <a:pt x="13" y="148"/>
                    </a:lnTo>
                    <a:lnTo>
                      <a:pt x="5" y="132"/>
                    </a:lnTo>
                    <a:lnTo>
                      <a:pt x="0" y="115"/>
                    </a:lnTo>
                    <a:lnTo>
                      <a:pt x="2" y="97"/>
                    </a:lnTo>
                    <a:lnTo>
                      <a:pt x="17" y="43"/>
                    </a:lnTo>
                    <a:lnTo>
                      <a:pt x="25" y="26"/>
                    </a:lnTo>
                    <a:lnTo>
                      <a:pt x="37" y="13"/>
                    </a:lnTo>
                    <a:lnTo>
                      <a:pt x="52" y="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9" name="Freeform 28">
                <a:extLst>
                  <a:ext uri="{FF2B5EF4-FFF2-40B4-BE49-F238E27FC236}">
                    <a16:creationId xmlns:a16="http://schemas.microsoft.com/office/drawing/2014/main" id="{0E7B4581-C8FA-4FCD-9DB4-CC2622F81A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3613" y="4791076"/>
                <a:ext cx="22225" cy="28575"/>
              </a:xfrm>
              <a:custGeom>
                <a:avLst/>
                <a:gdLst>
                  <a:gd name="T0" fmla="*/ 68 w 130"/>
                  <a:gd name="T1" fmla="*/ 0 h 169"/>
                  <a:gd name="T2" fmla="*/ 87 w 130"/>
                  <a:gd name="T3" fmla="*/ 2 h 169"/>
                  <a:gd name="T4" fmla="*/ 101 w 130"/>
                  <a:gd name="T5" fmla="*/ 8 h 169"/>
                  <a:gd name="T6" fmla="*/ 112 w 130"/>
                  <a:gd name="T7" fmla="*/ 17 h 169"/>
                  <a:gd name="T8" fmla="*/ 122 w 130"/>
                  <a:gd name="T9" fmla="*/ 28 h 169"/>
                  <a:gd name="T10" fmla="*/ 127 w 130"/>
                  <a:gd name="T11" fmla="*/ 42 h 169"/>
                  <a:gd name="T12" fmla="*/ 130 w 130"/>
                  <a:gd name="T13" fmla="*/ 57 h 169"/>
                  <a:gd name="T14" fmla="*/ 127 w 130"/>
                  <a:gd name="T15" fmla="*/ 72 h 169"/>
                  <a:gd name="T16" fmla="*/ 112 w 130"/>
                  <a:gd name="T17" fmla="*/ 126 h 169"/>
                  <a:gd name="T18" fmla="*/ 107 w 130"/>
                  <a:gd name="T19" fmla="*/ 140 h 169"/>
                  <a:gd name="T20" fmla="*/ 97 w 130"/>
                  <a:gd name="T21" fmla="*/ 152 h 169"/>
                  <a:gd name="T22" fmla="*/ 86 w 130"/>
                  <a:gd name="T23" fmla="*/ 161 h 169"/>
                  <a:gd name="T24" fmla="*/ 73 w 130"/>
                  <a:gd name="T25" fmla="*/ 167 h 169"/>
                  <a:gd name="T26" fmla="*/ 58 w 130"/>
                  <a:gd name="T27" fmla="*/ 169 h 169"/>
                  <a:gd name="T28" fmla="*/ 50 w 130"/>
                  <a:gd name="T29" fmla="*/ 168 h 169"/>
                  <a:gd name="T30" fmla="*/ 43 w 130"/>
                  <a:gd name="T31" fmla="*/ 167 h 169"/>
                  <a:gd name="T32" fmla="*/ 27 w 130"/>
                  <a:gd name="T33" fmla="*/ 160 h 169"/>
                  <a:gd name="T34" fmla="*/ 16 w 130"/>
                  <a:gd name="T35" fmla="*/ 152 h 169"/>
                  <a:gd name="T36" fmla="*/ 7 w 130"/>
                  <a:gd name="T37" fmla="*/ 140 h 169"/>
                  <a:gd name="T38" fmla="*/ 2 w 130"/>
                  <a:gd name="T39" fmla="*/ 126 h 169"/>
                  <a:gd name="T40" fmla="*/ 0 w 130"/>
                  <a:gd name="T41" fmla="*/ 111 h 169"/>
                  <a:gd name="T42" fmla="*/ 2 w 130"/>
                  <a:gd name="T43" fmla="*/ 97 h 169"/>
                  <a:gd name="T44" fmla="*/ 16 w 130"/>
                  <a:gd name="T45" fmla="*/ 42 h 169"/>
                  <a:gd name="T46" fmla="*/ 23 w 130"/>
                  <a:gd name="T47" fmla="*/ 25 h 169"/>
                  <a:gd name="T48" fmla="*/ 35 w 130"/>
                  <a:gd name="T49" fmla="*/ 13 h 169"/>
                  <a:gd name="T50" fmla="*/ 51 w 130"/>
                  <a:gd name="T51" fmla="*/ 3 h 169"/>
                  <a:gd name="T52" fmla="*/ 68 w 130"/>
                  <a:gd name="T5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0" h="169">
                    <a:moveTo>
                      <a:pt x="68" y="0"/>
                    </a:moveTo>
                    <a:lnTo>
                      <a:pt x="87" y="2"/>
                    </a:lnTo>
                    <a:lnTo>
                      <a:pt x="101" y="8"/>
                    </a:lnTo>
                    <a:lnTo>
                      <a:pt x="112" y="17"/>
                    </a:lnTo>
                    <a:lnTo>
                      <a:pt x="122" y="28"/>
                    </a:lnTo>
                    <a:lnTo>
                      <a:pt x="127" y="42"/>
                    </a:lnTo>
                    <a:lnTo>
                      <a:pt x="130" y="57"/>
                    </a:lnTo>
                    <a:lnTo>
                      <a:pt x="127" y="72"/>
                    </a:lnTo>
                    <a:lnTo>
                      <a:pt x="112" y="126"/>
                    </a:lnTo>
                    <a:lnTo>
                      <a:pt x="107" y="140"/>
                    </a:lnTo>
                    <a:lnTo>
                      <a:pt x="97" y="152"/>
                    </a:lnTo>
                    <a:lnTo>
                      <a:pt x="86" y="161"/>
                    </a:lnTo>
                    <a:lnTo>
                      <a:pt x="73" y="167"/>
                    </a:lnTo>
                    <a:lnTo>
                      <a:pt x="58" y="169"/>
                    </a:lnTo>
                    <a:lnTo>
                      <a:pt x="50" y="168"/>
                    </a:lnTo>
                    <a:lnTo>
                      <a:pt x="43" y="167"/>
                    </a:lnTo>
                    <a:lnTo>
                      <a:pt x="27" y="160"/>
                    </a:lnTo>
                    <a:lnTo>
                      <a:pt x="16" y="152"/>
                    </a:lnTo>
                    <a:lnTo>
                      <a:pt x="7" y="140"/>
                    </a:lnTo>
                    <a:lnTo>
                      <a:pt x="2" y="126"/>
                    </a:lnTo>
                    <a:lnTo>
                      <a:pt x="0" y="111"/>
                    </a:lnTo>
                    <a:lnTo>
                      <a:pt x="2" y="97"/>
                    </a:lnTo>
                    <a:lnTo>
                      <a:pt x="16" y="42"/>
                    </a:lnTo>
                    <a:lnTo>
                      <a:pt x="23" y="25"/>
                    </a:lnTo>
                    <a:lnTo>
                      <a:pt x="35" y="13"/>
                    </a:lnTo>
                    <a:lnTo>
                      <a:pt x="51" y="3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" name="Freeform 29">
                <a:extLst>
                  <a:ext uri="{FF2B5EF4-FFF2-40B4-BE49-F238E27FC236}">
                    <a16:creationId xmlns:a16="http://schemas.microsoft.com/office/drawing/2014/main" id="{948E4370-DC33-4B41-BDA0-6391760F4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6313" y="4743451"/>
                <a:ext cx="22225" cy="28575"/>
              </a:xfrm>
              <a:custGeom>
                <a:avLst/>
                <a:gdLst>
                  <a:gd name="T0" fmla="*/ 68 w 130"/>
                  <a:gd name="T1" fmla="*/ 0 h 168"/>
                  <a:gd name="T2" fmla="*/ 87 w 130"/>
                  <a:gd name="T3" fmla="*/ 2 h 168"/>
                  <a:gd name="T4" fmla="*/ 102 w 130"/>
                  <a:gd name="T5" fmla="*/ 7 h 168"/>
                  <a:gd name="T6" fmla="*/ 114 w 130"/>
                  <a:gd name="T7" fmla="*/ 17 h 168"/>
                  <a:gd name="T8" fmla="*/ 122 w 130"/>
                  <a:gd name="T9" fmla="*/ 28 h 168"/>
                  <a:gd name="T10" fmla="*/ 128 w 130"/>
                  <a:gd name="T11" fmla="*/ 41 h 168"/>
                  <a:gd name="T12" fmla="*/ 130 w 130"/>
                  <a:gd name="T13" fmla="*/ 56 h 168"/>
                  <a:gd name="T14" fmla="*/ 128 w 130"/>
                  <a:gd name="T15" fmla="*/ 72 h 168"/>
                  <a:gd name="T16" fmla="*/ 114 w 130"/>
                  <a:gd name="T17" fmla="*/ 125 h 168"/>
                  <a:gd name="T18" fmla="*/ 107 w 130"/>
                  <a:gd name="T19" fmla="*/ 140 h 168"/>
                  <a:gd name="T20" fmla="*/ 97 w 130"/>
                  <a:gd name="T21" fmla="*/ 152 h 168"/>
                  <a:gd name="T22" fmla="*/ 86 w 130"/>
                  <a:gd name="T23" fmla="*/ 160 h 168"/>
                  <a:gd name="T24" fmla="*/ 73 w 130"/>
                  <a:gd name="T25" fmla="*/ 166 h 168"/>
                  <a:gd name="T26" fmla="*/ 58 w 130"/>
                  <a:gd name="T27" fmla="*/ 168 h 168"/>
                  <a:gd name="T28" fmla="*/ 50 w 130"/>
                  <a:gd name="T29" fmla="*/ 168 h 168"/>
                  <a:gd name="T30" fmla="*/ 43 w 130"/>
                  <a:gd name="T31" fmla="*/ 167 h 168"/>
                  <a:gd name="T32" fmla="*/ 28 w 130"/>
                  <a:gd name="T33" fmla="*/ 160 h 168"/>
                  <a:gd name="T34" fmla="*/ 16 w 130"/>
                  <a:gd name="T35" fmla="*/ 151 h 168"/>
                  <a:gd name="T36" fmla="*/ 7 w 130"/>
                  <a:gd name="T37" fmla="*/ 139 h 168"/>
                  <a:gd name="T38" fmla="*/ 2 w 130"/>
                  <a:gd name="T39" fmla="*/ 126 h 168"/>
                  <a:gd name="T40" fmla="*/ 0 w 130"/>
                  <a:gd name="T41" fmla="*/ 111 h 168"/>
                  <a:gd name="T42" fmla="*/ 2 w 130"/>
                  <a:gd name="T43" fmla="*/ 96 h 168"/>
                  <a:gd name="T44" fmla="*/ 16 w 130"/>
                  <a:gd name="T45" fmla="*/ 42 h 168"/>
                  <a:gd name="T46" fmla="*/ 23 w 130"/>
                  <a:gd name="T47" fmla="*/ 25 h 168"/>
                  <a:gd name="T48" fmla="*/ 36 w 130"/>
                  <a:gd name="T49" fmla="*/ 12 h 168"/>
                  <a:gd name="T50" fmla="*/ 51 w 130"/>
                  <a:gd name="T51" fmla="*/ 3 h 168"/>
                  <a:gd name="T52" fmla="*/ 68 w 130"/>
                  <a:gd name="T53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0" h="168">
                    <a:moveTo>
                      <a:pt x="68" y="0"/>
                    </a:moveTo>
                    <a:lnTo>
                      <a:pt x="87" y="2"/>
                    </a:lnTo>
                    <a:lnTo>
                      <a:pt x="102" y="7"/>
                    </a:lnTo>
                    <a:lnTo>
                      <a:pt x="114" y="17"/>
                    </a:lnTo>
                    <a:lnTo>
                      <a:pt x="122" y="28"/>
                    </a:lnTo>
                    <a:lnTo>
                      <a:pt x="128" y="41"/>
                    </a:lnTo>
                    <a:lnTo>
                      <a:pt x="130" y="56"/>
                    </a:lnTo>
                    <a:lnTo>
                      <a:pt x="128" y="72"/>
                    </a:lnTo>
                    <a:lnTo>
                      <a:pt x="114" y="125"/>
                    </a:lnTo>
                    <a:lnTo>
                      <a:pt x="107" y="140"/>
                    </a:lnTo>
                    <a:lnTo>
                      <a:pt x="97" y="152"/>
                    </a:lnTo>
                    <a:lnTo>
                      <a:pt x="86" y="160"/>
                    </a:lnTo>
                    <a:lnTo>
                      <a:pt x="73" y="166"/>
                    </a:lnTo>
                    <a:lnTo>
                      <a:pt x="58" y="168"/>
                    </a:lnTo>
                    <a:lnTo>
                      <a:pt x="50" y="168"/>
                    </a:lnTo>
                    <a:lnTo>
                      <a:pt x="43" y="167"/>
                    </a:lnTo>
                    <a:lnTo>
                      <a:pt x="28" y="160"/>
                    </a:lnTo>
                    <a:lnTo>
                      <a:pt x="16" y="151"/>
                    </a:lnTo>
                    <a:lnTo>
                      <a:pt x="7" y="139"/>
                    </a:lnTo>
                    <a:lnTo>
                      <a:pt x="2" y="126"/>
                    </a:lnTo>
                    <a:lnTo>
                      <a:pt x="0" y="111"/>
                    </a:lnTo>
                    <a:lnTo>
                      <a:pt x="2" y="96"/>
                    </a:lnTo>
                    <a:lnTo>
                      <a:pt x="16" y="42"/>
                    </a:lnTo>
                    <a:lnTo>
                      <a:pt x="23" y="25"/>
                    </a:lnTo>
                    <a:lnTo>
                      <a:pt x="36" y="12"/>
                    </a:lnTo>
                    <a:lnTo>
                      <a:pt x="51" y="3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9CD04321-28E9-4DDB-B7B7-7F3345E17C03}"/>
              </a:ext>
            </a:extLst>
          </p:cNvPr>
          <p:cNvGrpSpPr/>
          <p:nvPr/>
        </p:nvGrpSpPr>
        <p:grpSpPr>
          <a:xfrm>
            <a:off x="3535755" y="4946507"/>
            <a:ext cx="2038078" cy="676703"/>
            <a:chOff x="1024699" y="4835878"/>
            <a:chExt cx="2512391" cy="834189"/>
          </a:xfrm>
        </p:grpSpPr>
        <p:sp>
          <p:nvSpPr>
            <p:cNvPr id="62" name="Rounded Rectangle 81">
              <a:extLst>
                <a:ext uri="{FF2B5EF4-FFF2-40B4-BE49-F238E27FC236}">
                  <a16:creationId xmlns:a16="http://schemas.microsoft.com/office/drawing/2014/main" id="{2A22361C-809C-4D7A-A795-E87394AAEF21}"/>
                </a:ext>
              </a:extLst>
            </p:cNvPr>
            <p:cNvSpPr/>
            <p:nvPr/>
          </p:nvSpPr>
          <p:spPr>
            <a:xfrm>
              <a:off x="1024699" y="4835878"/>
              <a:ext cx="2512391" cy="83418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0" dist="190500" dir="5400000" algn="ctr" rotWithShape="0">
                <a:srgbClr val="222328">
                  <a:alpha val="2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TextBox 82">
              <a:extLst>
                <a:ext uri="{FF2B5EF4-FFF2-40B4-BE49-F238E27FC236}">
                  <a16:creationId xmlns:a16="http://schemas.microsoft.com/office/drawing/2014/main" id="{AF11AFE8-972D-42F1-B399-179013F5BE2D}"/>
                </a:ext>
              </a:extLst>
            </p:cNvPr>
            <p:cNvSpPr txBox="1"/>
            <p:nvPr/>
          </p:nvSpPr>
          <p:spPr>
            <a:xfrm>
              <a:off x="1774698" y="4986389"/>
              <a:ext cx="1225555" cy="3035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rgbClr val="A8ACB9"/>
                  </a:solidFill>
                  <a:cs typeface="+mn-ea"/>
                  <a:sym typeface="+mn-lt"/>
                </a:rPr>
                <a:t>THE PART 02</a:t>
              </a:r>
              <a:endParaRPr lang="bg-BG" sz="1000" dirty="0">
                <a:solidFill>
                  <a:srgbClr val="A8ACB9"/>
                </a:solidFill>
                <a:cs typeface="+mn-ea"/>
                <a:sym typeface="+mn-lt"/>
              </a:endParaRPr>
            </a:p>
          </p:txBody>
        </p:sp>
        <p:sp>
          <p:nvSpPr>
            <p:cNvPr id="64" name="TextBox 85">
              <a:extLst>
                <a:ext uri="{FF2B5EF4-FFF2-40B4-BE49-F238E27FC236}">
                  <a16:creationId xmlns:a16="http://schemas.microsoft.com/office/drawing/2014/main" id="{0DBA9280-02DF-45E7-9EA8-031FEB5EC578}"/>
                </a:ext>
              </a:extLst>
            </p:cNvPr>
            <p:cNvSpPr txBox="1"/>
            <p:nvPr/>
          </p:nvSpPr>
          <p:spPr>
            <a:xfrm>
              <a:off x="1756262" y="5178597"/>
              <a:ext cx="1555557" cy="37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595F6F"/>
                  </a:solidFill>
                  <a:cs typeface="+mn-ea"/>
                  <a:sym typeface="+mn-lt"/>
                </a:rPr>
                <a:t>输入您的题目</a:t>
              </a:r>
              <a:endParaRPr lang="bg-BG" sz="1400" dirty="0">
                <a:solidFill>
                  <a:srgbClr val="595F6F"/>
                </a:solidFill>
                <a:cs typeface="+mn-ea"/>
                <a:sym typeface="+mn-lt"/>
              </a:endParaRPr>
            </a:p>
          </p:txBody>
        </p:sp>
        <p:grpSp>
          <p:nvGrpSpPr>
            <p:cNvPr id="65" name="Group 89">
              <a:extLst>
                <a:ext uri="{FF2B5EF4-FFF2-40B4-BE49-F238E27FC236}">
                  <a16:creationId xmlns:a16="http://schemas.microsoft.com/office/drawing/2014/main" id="{3749B618-B3A5-4652-BA84-E00B7ECAE27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54920" y="5008815"/>
              <a:ext cx="492126" cy="504000"/>
              <a:chOff x="455613" y="4481513"/>
              <a:chExt cx="592138" cy="606425"/>
            </a:xfrm>
            <a:solidFill>
              <a:srgbClr val="595F6F"/>
            </a:solidFill>
          </p:grpSpPr>
          <p:sp>
            <p:nvSpPr>
              <p:cNvPr id="66" name="Freeform 6">
                <a:extLst>
                  <a:ext uri="{FF2B5EF4-FFF2-40B4-BE49-F238E27FC236}">
                    <a16:creationId xmlns:a16="http://schemas.microsoft.com/office/drawing/2014/main" id="{7CB270F5-383A-4812-B044-F3873B3557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0088" y="4976813"/>
                <a:ext cx="82550" cy="80963"/>
              </a:xfrm>
              <a:custGeom>
                <a:avLst/>
                <a:gdLst>
                  <a:gd name="T0" fmla="*/ 205 w 464"/>
                  <a:gd name="T1" fmla="*/ 118 h 458"/>
                  <a:gd name="T2" fmla="*/ 160 w 464"/>
                  <a:gd name="T3" fmla="*/ 140 h 458"/>
                  <a:gd name="T4" fmla="*/ 128 w 464"/>
                  <a:gd name="T5" fmla="*/ 180 h 458"/>
                  <a:gd name="T6" fmla="*/ 116 w 464"/>
                  <a:gd name="T7" fmla="*/ 230 h 458"/>
                  <a:gd name="T8" fmla="*/ 128 w 464"/>
                  <a:gd name="T9" fmla="*/ 280 h 458"/>
                  <a:gd name="T10" fmla="*/ 160 w 464"/>
                  <a:gd name="T11" fmla="*/ 319 h 458"/>
                  <a:gd name="T12" fmla="*/ 205 w 464"/>
                  <a:gd name="T13" fmla="*/ 341 h 458"/>
                  <a:gd name="T14" fmla="*/ 259 w 464"/>
                  <a:gd name="T15" fmla="*/ 341 h 458"/>
                  <a:gd name="T16" fmla="*/ 304 w 464"/>
                  <a:gd name="T17" fmla="*/ 319 h 458"/>
                  <a:gd name="T18" fmla="*/ 336 w 464"/>
                  <a:gd name="T19" fmla="*/ 280 h 458"/>
                  <a:gd name="T20" fmla="*/ 348 w 464"/>
                  <a:gd name="T21" fmla="*/ 230 h 458"/>
                  <a:gd name="T22" fmla="*/ 336 w 464"/>
                  <a:gd name="T23" fmla="*/ 180 h 458"/>
                  <a:gd name="T24" fmla="*/ 304 w 464"/>
                  <a:gd name="T25" fmla="*/ 140 h 458"/>
                  <a:gd name="T26" fmla="*/ 259 w 464"/>
                  <a:gd name="T27" fmla="*/ 118 h 458"/>
                  <a:gd name="T28" fmla="*/ 232 w 464"/>
                  <a:gd name="T29" fmla="*/ 0 h 458"/>
                  <a:gd name="T30" fmla="*/ 305 w 464"/>
                  <a:gd name="T31" fmla="*/ 12 h 458"/>
                  <a:gd name="T32" fmla="*/ 368 w 464"/>
                  <a:gd name="T33" fmla="*/ 45 h 458"/>
                  <a:gd name="T34" fmla="*/ 419 w 464"/>
                  <a:gd name="T35" fmla="*/ 95 h 458"/>
                  <a:gd name="T36" fmla="*/ 452 w 464"/>
                  <a:gd name="T37" fmla="*/ 157 h 458"/>
                  <a:gd name="T38" fmla="*/ 464 w 464"/>
                  <a:gd name="T39" fmla="*/ 230 h 458"/>
                  <a:gd name="T40" fmla="*/ 452 w 464"/>
                  <a:gd name="T41" fmla="*/ 302 h 458"/>
                  <a:gd name="T42" fmla="*/ 419 w 464"/>
                  <a:gd name="T43" fmla="*/ 365 h 458"/>
                  <a:gd name="T44" fmla="*/ 368 w 464"/>
                  <a:gd name="T45" fmla="*/ 415 h 458"/>
                  <a:gd name="T46" fmla="*/ 305 w 464"/>
                  <a:gd name="T47" fmla="*/ 447 h 458"/>
                  <a:gd name="T48" fmla="*/ 232 w 464"/>
                  <a:gd name="T49" fmla="*/ 458 h 458"/>
                  <a:gd name="T50" fmla="*/ 159 w 464"/>
                  <a:gd name="T51" fmla="*/ 447 h 458"/>
                  <a:gd name="T52" fmla="*/ 95 w 464"/>
                  <a:gd name="T53" fmla="*/ 415 h 458"/>
                  <a:gd name="T54" fmla="*/ 45 w 464"/>
                  <a:gd name="T55" fmla="*/ 365 h 458"/>
                  <a:gd name="T56" fmla="*/ 12 w 464"/>
                  <a:gd name="T57" fmla="*/ 302 h 458"/>
                  <a:gd name="T58" fmla="*/ 0 w 464"/>
                  <a:gd name="T59" fmla="*/ 230 h 458"/>
                  <a:gd name="T60" fmla="*/ 12 w 464"/>
                  <a:gd name="T61" fmla="*/ 157 h 458"/>
                  <a:gd name="T62" fmla="*/ 45 w 464"/>
                  <a:gd name="T63" fmla="*/ 95 h 458"/>
                  <a:gd name="T64" fmla="*/ 95 w 464"/>
                  <a:gd name="T65" fmla="*/ 45 h 458"/>
                  <a:gd name="T66" fmla="*/ 159 w 464"/>
                  <a:gd name="T67" fmla="*/ 12 h 458"/>
                  <a:gd name="T68" fmla="*/ 232 w 464"/>
                  <a:gd name="T69" fmla="*/ 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4" h="458">
                    <a:moveTo>
                      <a:pt x="232" y="115"/>
                    </a:moveTo>
                    <a:lnTo>
                      <a:pt x="205" y="118"/>
                    </a:lnTo>
                    <a:lnTo>
                      <a:pt x="181" y="127"/>
                    </a:lnTo>
                    <a:lnTo>
                      <a:pt x="160" y="140"/>
                    </a:lnTo>
                    <a:lnTo>
                      <a:pt x="142" y="158"/>
                    </a:lnTo>
                    <a:lnTo>
                      <a:pt x="128" y="180"/>
                    </a:lnTo>
                    <a:lnTo>
                      <a:pt x="119" y="203"/>
                    </a:lnTo>
                    <a:lnTo>
                      <a:pt x="116" y="230"/>
                    </a:lnTo>
                    <a:lnTo>
                      <a:pt x="119" y="255"/>
                    </a:lnTo>
                    <a:lnTo>
                      <a:pt x="128" y="280"/>
                    </a:lnTo>
                    <a:lnTo>
                      <a:pt x="142" y="301"/>
                    </a:lnTo>
                    <a:lnTo>
                      <a:pt x="160" y="319"/>
                    </a:lnTo>
                    <a:lnTo>
                      <a:pt x="181" y="333"/>
                    </a:lnTo>
                    <a:lnTo>
                      <a:pt x="205" y="341"/>
                    </a:lnTo>
                    <a:lnTo>
                      <a:pt x="232" y="345"/>
                    </a:lnTo>
                    <a:lnTo>
                      <a:pt x="259" y="341"/>
                    </a:lnTo>
                    <a:lnTo>
                      <a:pt x="282" y="333"/>
                    </a:lnTo>
                    <a:lnTo>
                      <a:pt x="304" y="319"/>
                    </a:lnTo>
                    <a:lnTo>
                      <a:pt x="322" y="301"/>
                    </a:lnTo>
                    <a:lnTo>
                      <a:pt x="336" y="280"/>
                    </a:lnTo>
                    <a:lnTo>
                      <a:pt x="345" y="255"/>
                    </a:lnTo>
                    <a:lnTo>
                      <a:pt x="348" y="230"/>
                    </a:lnTo>
                    <a:lnTo>
                      <a:pt x="345" y="203"/>
                    </a:lnTo>
                    <a:lnTo>
                      <a:pt x="336" y="180"/>
                    </a:lnTo>
                    <a:lnTo>
                      <a:pt x="322" y="158"/>
                    </a:lnTo>
                    <a:lnTo>
                      <a:pt x="304" y="140"/>
                    </a:lnTo>
                    <a:lnTo>
                      <a:pt x="282" y="127"/>
                    </a:lnTo>
                    <a:lnTo>
                      <a:pt x="259" y="118"/>
                    </a:lnTo>
                    <a:lnTo>
                      <a:pt x="232" y="115"/>
                    </a:lnTo>
                    <a:close/>
                    <a:moveTo>
                      <a:pt x="232" y="0"/>
                    </a:moveTo>
                    <a:lnTo>
                      <a:pt x="270" y="3"/>
                    </a:lnTo>
                    <a:lnTo>
                      <a:pt x="305" y="12"/>
                    </a:lnTo>
                    <a:lnTo>
                      <a:pt x="338" y="26"/>
                    </a:lnTo>
                    <a:lnTo>
                      <a:pt x="368" y="45"/>
                    </a:lnTo>
                    <a:lnTo>
                      <a:pt x="395" y="68"/>
                    </a:lnTo>
                    <a:lnTo>
                      <a:pt x="419" y="95"/>
                    </a:lnTo>
                    <a:lnTo>
                      <a:pt x="437" y="124"/>
                    </a:lnTo>
                    <a:lnTo>
                      <a:pt x="452" y="157"/>
                    </a:lnTo>
                    <a:lnTo>
                      <a:pt x="461" y="193"/>
                    </a:lnTo>
                    <a:lnTo>
                      <a:pt x="464" y="230"/>
                    </a:lnTo>
                    <a:lnTo>
                      <a:pt x="461" y="267"/>
                    </a:lnTo>
                    <a:lnTo>
                      <a:pt x="452" y="302"/>
                    </a:lnTo>
                    <a:lnTo>
                      <a:pt x="437" y="335"/>
                    </a:lnTo>
                    <a:lnTo>
                      <a:pt x="419" y="365"/>
                    </a:lnTo>
                    <a:lnTo>
                      <a:pt x="395" y="391"/>
                    </a:lnTo>
                    <a:lnTo>
                      <a:pt x="368" y="415"/>
                    </a:lnTo>
                    <a:lnTo>
                      <a:pt x="338" y="433"/>
                    </a:lnTo>
                    <a:lnTo>
                      <a:pt x="305" y="447"/>
                    </a:lnTo>
                    <a:lnTo>
                      <a:pt x="270" y="456"/>
                    </a:lnTo>
                    <a:lnTo>
                      <a:pt x="232" y="458"/>
                    </a:lnTo>
                    <a:lnTo>
                      <a:pt x="194" y="456"/>
                    </a:lnTo>
                    <a:lnTo>
                      <a:pt x="159" y="447"/>
                    </a:lnTo>
                    <a:lnTo>
                      <a:pt x="126" y="433"/>
                    </a:lnTo>
                    <a:lnTo>
                      <a:pt x="95" y="415"/>
                    </a:lnTo>
                    <a:lnTo>
                      <a:pt x="69" y="391"/>
                    </a:lnTo>
                    <a:lnTo>
                      <a:pt x="45" y="365"/>
                    </a:lnTo>
                    <a:lnTo>
                      <a:pt x="26" y="335"/>
                    </a:lnTo>
                    <a:lnTo>
                      <a:pt x="12" y="302"/>
                    </a:lnTo>
                    <a:lnTo>
                      <a:pt x="3" y="267"/>
                    </a:lnTo>
                    <a:lnTo>
                      <a:pt x="0" y="230"/>
                    </a:lnTo>
                    <a:lnTo>
                      <a:pt x="3" y="193"/>
                    </a:lnTo>
                    <a:lnTo>
                      <a:pt x="12" y="157"/>
                    </a:lnTo>
                    <a:lnTo>
                      <a:pt x="26" y="124"/>
                    </a:lnTo>
                    <a:lnTo>
                      <a:pt x="45" y="95"/>
                    </a:lnTo>
                    <a:lnTo>
                      <a:pt x="69" y="68"/>
                    </a:lnTo>
                    <a:lnTo>
                      <a:pt x="95" y="45"/>
                    </a:lnTo>
                    <a:lnTo>
                      <a:pt x="126" y="26"/>
                    </a:lnTo>
                    <a:lnTo>
                      <a:pt x="159" y="12"/>
                    </a:lnTo>
                    <a:lnTo>
                      <a:pt x="194" y="3"/>
                    </a:lnTo>
                    <a:lnTo>
                      <a:pt x="2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Freeform 7">
                <a:extLst>
                  <a:ext uri="{FF2B5EF4-FFF2-40B4-BE49-F238E27FC236}">
                    <a16:creationId xmlns:a16="http://schemas.microsoft.com/office/drawing/2014/main" id="{296703B3-2C9E-4395-BED5-1E28E643B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0088" y="4511676"/>
                <a:ext cx="61913" cy="20638"/>
              </a:xfrm>
              <a:custGeom>
                <a:avLst/>
                <a:gdLst>
                  <a:gd name="T0" fmla="*/ 58 w 348"/>
                  <a:gd name="T1" fmla="*/ 0 h 115"/>
                  <a:gd name="T2" fmla="*/ 290 w 348"/>
                  <a:gd name="T3" fmla="*/ 0 h 115"/>
                  <a:gd name="T4" fmla="*/ 308 w 348"/>
                  <a:gd name="T5" fmla="*/ 4 h 115"/>
                  <a:gd name="T6" fmla="*/ 324 w 348"/>
                  <a:gd name="T7" fmla="*/ 11 h 115"/>
                  <a:gd name="T8" fmla="*/ 336 w 348"/>
                  <a:gd name="T9" fmla="*/ 24 h 115"/>
                  <a:gd name="T10" fmla="*/ 345 w 348"/>
                  <a:gd name="T11" fmla="*/ 40 h 115"/>
                  <a:gd name="T12" fmla="*/ 348 w 348"/>
                  <a:gd name="T13" fmla="*/ 58 h 115"/>
                  <a:gd name="T14" fmla="*/ 345 w 348"/>
                  <a:gd name="T15" fmla="*/ 76 h 115"/>
                  <a:gd name="T16" fmla="*/ 336 w 348"/>
                  <a:gd name="T17" fmla="*/ 92 h 115"/>
                  <a:gd name="T18" fmla="*/ 324 w 348"/>
                  <a:gd name="T19" fmla="*/ 103 h 115"/>
                  <a:gd name="T20" fmla="*/ 308 w 348"/>
                  <a:gd name="T21" fmla="*/ 112 h 115"/>
                  <a:gd name="T22" fmla="*/ 290 w 348"/>
                  <a:gd name="T23" fmla="*/ 115 h 115"/>
                  <a:gd name="T24" fmla="*/ 58 w 348"/>
                  <a:gd name="T25" fmla="*/ 115 h 115"/>
                  <a:gd name="T26" fmla="*/ 40 w 348"/>
                  <a:gd name="T27" fmla="*/ 112 h 115"/>
                  <a:gd name="T28" fmla="*/ 23 w 348"/>
                  <a:gd name="T29" fmla="*/ 103 h 115"/>
                  <a:gd name="T30" fmla="*/ 12 w 348"/>
                  <a:gd name="T31" fmla="*/ 92 h 115"/>
                  <a:gd name="T32" fmla="*/ 3 w 348"/>
                  <a:gd name="T33" fmla="*/ 76 h 115"/>
                  <a:gd name="T34" fmla="*/ 0 w 348"/>
                  <a:gd name="T35" fmla="*/ 58 h 115"/>
                  <a:gd name="T36" fmla="*/ 3 w 348"/>
                  <a:gd name="T37" fmla="*/ 40 h 115"/>
                  <a:gd name="T38" fmla="*/ 12 w 348"/>
                  <a:gd name="T39" fmla="*/ 24 h 115"/>
                  <a:gd name="T40" fmla="*/ 23 w 348"/>
                  <a:gd name="T41" fmla="*/ 11 h 115"/>
                  <a:gd name="T42" fmla="*/ 40 w 348"/>
                  <a:gd name="T43" fmla="*/ 4 h 115"/>
                  <a:gd name="T44" fmla="*/ 58 w 348"/>
                  <a:gd name="T45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8" h="115">
                    <a:moveTo>
                      <a:pt x="58" y="0"/>
                    </a:moveTo>
                    <a:lnTo>
                      <a:pt x="290" y="0"/>
                    </a:lnTo>
                    <a:lnTo>
                      <a:pt x="308" y="4"/>
                    </a:lnTo>
                    <a:lnTo>
                      <a:pt x="324" y="11"/>
                    </a:lnTo>
                    <a:lnTo>
                      <a:pt x="336" y="24"/>
                    </a:lnTo>
                    <a:lnTo>
                      <a:pt x="345" y="40"/>
                    </a:lnTo>
                    <a:lnTo>
                      <a:pt x="348" y="58"/>
                    </a:lnTo>
                    <a:lnTo>
                      <a:pt x="345" y="76"/>
                    </a:lnTo>
                    <a:lnTo>
                      <a:pt x="336" y="92"/>
                    </a:lnTo>
                    <a:lnTo>
                      <a:pt x="324" y="103"/>
                    </a:lnTo>
                    <a:lnTo>
                      <a:pt x="308" y="112"/>
                    </a:lnTo>
                    <a:lnTo>
                      <a:pt x="290" y="115"/>
                    </a:lnTo>
                    <a:lnTo>
                      <a:pt x="58" y="115"/>
                    </a:lnTo>
                    <a:lnTo>
                      <a:pt x="40" y="112"/>
                    </a:lnTo>
                    <a:lnTo>
                      <a:pt x="23" y="103"/>
                    </a:lnTo>
                    <a:lnTo>
                      <a:pt x="12" y="92"/>
                    </a:lnTo>
                    <a:lnTo>
                      <a:pt x="3" y="76"/>
                    </a:lnTo>
                    <a:lnTo>
                      <a:pt x="0" y="58"/>
                    </a:lnTo>
                    <a:lnTo>
                      <a:pt x="3" y="40"/>
                    </a:lnTo>
                    <a:lnTo>
                      <a:pt x="12" y="24"/>
                    </a:lnTo>
                    <a:lnTo>
                      <a:pt x="23" y="11"/>
                    </a:lnTo>
                    <a:lnTo>
                      <a:pt x="40" y="4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8" name="Freeform 8">
                <a:extLst>
                  <a:ext uri="{FF2B5EF4-FFF2-40B4-BE49-F238E27FC236}">
                    <a16:creationId xmlns:a16="http://schemas.microsoft.com/office/drawing/2014/main" id="{C501AD2D-F87A-4A07-A02C-976C61D67C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526" y="4511676"/>
                <a:ext cx="31750" cy="20638"/>
              </a:xfrm>
              <a:custGeom>
                <a:avLst/>
                <a:gdLst>
                  <a:gd name="T0" fmla="*/ 58 w 173"/>
                  <a:gd name="T1" fmla="*/ 0 h 115"/>
                  <a:gd name="T2" fmla="*/ 115 w 173"/>
                  <a:gd name="T3" fmla="*/ 0 h 115"/>
                  <a:gd name="T4" fmla="*/ 133 w 173"/>
                  <a:gd name="T5" fmla="*/ 4 h 115"/>
                  <a:gd name="T6" fmla="*/ 149 w 173"/>
                  <a:gd name="T7" fmla="*/ 11 h 115"/>
                  <a:gd name="T8" fmla="*/ 162 w 173"/>
                  <a:gd name="T9" fmla="*/ 24 h 115"/>
                  <a:gd name="T10" fmla="*/ 170 w 173"/>
                  <a:gd name="T11" fmla="*/ 40 h 115"/>
                  <a:gd name="T12" fmla="*/ 173 w 173"/>
                  <a:gd name="T13" fmla="*/ 58 h 115"/>
                  <a:gd name="T14" fmla="*/ 170 w 173"/>
                  <a:gd name="T15" fmla="*/ 76 h 115"/>
                  <a:gd name="T16" fmla="*/ 162 w 173"/>
                  <a:gd name="T17" fmla="*/ 92 h 115"/>
                  <a:gd name="T18" fmla="*/ 149 w 173"/>
                  <a:gd name="T19" fmla="*/ 103 h 115"/>
                  <a:gd name="T20" fmla="*/ 133 w 173"/>
                  <a:gd name="T21" fmla="*/ 112 h 115"/>
                  <a:gd name="T22" fmla="*/ 115 w 173"/>
                  <a:gd name="T23" fmla="*/ 115 h 115"/>
                  <a:gd name="T24" fmla="*/ 58 w 173"/>
                  <a:gd name="T25" fmla="*/ 115 h 115"/>
                  <a:gd name="T26" fmla="*/ 40 w 173"/>
                  <a:gd name="T27" fmla="*/ 112 h 115"/>
                  <a:gd name="T28" fmla="*/ 24 w 173"/>
                  <a:gd name="T29" fmla="*/ 103 h 115"/>
                  <a:gd name="T30" fmla="*/ 11 w 173"/>
                  <a:gd name="T31" fmla="*/ 92 h 115"/>
                  <a:gd name="T32" fmla="*/ 2 w 173"/>
                  <a:gd name="T33" fmla="*/ 76 h 115"/>
                  <a:gd name="T34" fmla="*/ 0 w 173"/>
                  <a:gd name="T35" fmla="*/ 58 h 115"/>
                  <a:gd name="T36" fmla="*/ 2 w 173"/>
                  <a:gd name="T37" fmla="*/ 40 h 115"/>
                  <a:gd name="T38" fmla="*/ 11 w 173"/>
                  <a:gd name="T39" fmla="*/ 24 h 115"/>
                  <a:gd name="T40" fmla="*/ 24 w 173"/>
                  <a:gd name="T41" fmla="*/ 11 h 115"/>
                  <a:gd name="T42" fmla="*/ 40 w 173"/>
                  <a:gd name="T43" fmla="*/ 4 h 115"/>
                  <a:gd name="T44" fmla="*/ 58 w 173"/>
                  <a:gd name="T45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3" h="115">
                    <a:moveTo>
                      <a:pt x="58" y="0"/>
                    </a:moveTo>
                    <a:lnTo>
                      <a:pt x="115" y="0"/>
                    </a:lnTo>
                    <a:lnTo>
                      <a:pt x="133" y="4"/>
                    </a:lnTo>
                    <a:lnTo>
                      <a:pt x="149" y="11"/>
                    </a:lnTo>
                    <a:lnTo>
                      <a:pt x="162" y="24"/>
                    </a:lnTo>
                    <a:lnTo>
                      <a:pt x="170" y="40"/>
                    </a:lnTo>
                    <a:lnTo>
                      <a:pt x="173" y="58"/>
                    </a:lnTo>
                    <a:lnTo>
                      <a:pt x="170" y="76"/>
                    </a:lnTo>
                    <a:lnTo>
                      <a:pt x="162" y="92"/>
                    </a:lnTo>
                    <a:lnTo>
                      <a:pt x="149" y="103"/>
                    </a:lnTo>
                    <a:lnTo>
                      <a:pt x="133" y="112"/>
                    </a:lnTo>
                    <a:lnTo>
                      <a:pt x="115" y="115"/>
                    </a:lnTo>
                    <a:lnTo>
                      <a:pt x="58" y="115"/>
                    </a:lnTo>
                    <a:lnTo>
                      <a:pt x="40" y="112"/>
                    </a:lnTo>
                    <a:lnTo>
                      <a:pt x="24" y="103"/>
                    </a:lnTo>
                    <a:lnTo>
                      <a:pt x="11" y="92"/>
                    </a:lnTo>
                    <a:lnTo>
                      <a:pt x="2" y="76"/>
                    </a:lnTo>
                    <a:lnTo>
                      <a:pt x="0" y="58"/>
                    </a:lnTo>
                    <a:lnTo>
                      <a:pt x="2" y="40"/>
                    </a:lnTo>
                    <a:lnTo>
                      <a:pt x="11" y="24"/>
                    </a:lnTo>
                    <a:lnTo>
                      <a:pt x="24" y="11"/>
                    </a:lnTo>
                    <a:lnTo>
                      <a:pt x="40" y="4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9" name="Freeform 9">
                <a:extLst>
                  <a:ext uri="{FF2B5EF4-FFF2-40B4-BE49-F238E27FC236}">
                    <a16:creationId xmlns:a16="http://schemas.microsoft.com/office/drawing/2014/main" id="{5867D79B-3D37-45EE-90F5-EFCC4A63C0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138" y="4598988"/>
                <a:ext cx="23813" cy="30163"/>
              </a:xfrm>
              <a:custGeom>
                <a:avLst/>
                <a:gdLst>
                  <a:gd name="T0" fmla="*/ 59 w 131"/>
                  <a:gd name="T1" fmla="*/ 0 h 169"/>
                  <a:gd name="T2" fmla="*/ 74 w 131"/>
                  <a:gd name="T3" fmla="*/ 2 h 169"/>
                  <a:gd name="T4" fmla="*/ 87 w 131"/>
                  <a:gd name="T5" fmla="*/ 8 h 169"/>
                  <a:gd name="T6" fmla="*/ 99 w 131"/>
                  <a:gd name="T7" fmla="*/ 17 h 169"/>
                  <a:gd name="T8" fmla="*/ 108 w 131"/>
                  <a:gd name="T9" fmla="*/ 29 h 169"/>
                  <a:gd name="T10" fmla="*/ 114 w 131"/>
                  <a:gd name="T11" fmla="*/ 43 h 169"/>
                  <a:gd name="T12" fmla="*/ 129 w 131"/>
                  <a:gd name="T13" fmla="*/ 97 h 169"/>
                  <a:gd name="T14" fmla="*/ 131 w 131"/>
                  <a:gd name="T15" fmla="*/ 112 h 169"/>
                  <a:gd name="T16" fmla="*/ 129 w 131"/>
                  <a:gd name="T17" fmla="*/ 127 h 169"/>
                  <a:gd name="T18" fmla="*/ 124 w 131"/>
                  <a:gd name="T19" fmla="*/ 140 h 169"/>
                  <a:gd name="T20" fmla="*/ 114 w 131"/>
                  <a:gd name="T21" fmla="*/ 152 h 169"/>
                  <a:gd name="T22" fmla="*/ 102 w 131"/>
                  <a:gd name="T23" fmla="*/ 162 h 169"/>
                  <a:gd name="T24" fmla="*/ 88 w 131"/>
                  <a:gd name="T25" fmla="*/ 167 h 169"/>
                  <a:gd name="T26" fmla="*/ 81 w 131"/>
                  <a:gd name="T27" fmla="*/ 168 h 169"/>
                  <a:gd name="T28" fmla="*/ 73 w 131"/>
                  <a:gd name="T29" fmla="*/ 169 h 169"/>
                  <a:gd name="T30" fmla="*/ 58 w 131"/>
                  <a:gd name="T31" fmla="*/ 167 h 169"/>
                  <a:gd name="T32" fmla="*/ 44 w 131"/>
                  <a:gd name="T33" fmla="*/ 162 h 169"/>
                  <a:gd name="T34" fmla="*/ 32 w 131"/>
                  <a:gd name="T35" fmla="*/ 153 h 169"/>
                  <a:gd name="T36" fmla="*/ 24 w 131"/>
                  <a:gd name="T37" fmla="*/ 141 h 169"/>
                  <a:gd name="T38" fmla="*/ 17 w 131"/>
                  <a:gd name="T39" fmla="*/ 127 h 169"/>
                  <a:gd name="T40" fmla="*/ 2 w 131"/>
                  <a:gd name="T41" fmla="*/ 72 h 169"/>
                  <a:gd name="T42" fmla="*/ 0 w 131"/>
                  <a:gd name="T43" fmla="*/ 54 h 169"/>
                  <a:gd name="T44" fmla="*/ 4 w 131"/>
                  <a:gd name="T45" fmla="*/ 37 h 169"/>
                  <a:gd name="T46" fmla="*/ 13 w 131"/>
                  <a:gd name="T47" fmla="*/ 22 h 169"/>
                  <a:gd name="T48" fmla="*/ 27 w 131"/>
                  <a:gd name="T49" fmla="*/ 10 h 169"/>
                  <a:gd name="T50" fmla="*/ 43 w 131"/>
                  <a:gd name="T51" fmla="*/ 2 h 169"/>
                  <a:gd name="T52" fmla="*/ 59 w 131"/>
                  <a:gd name="T5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1" h="169">
                    <a:moveTo>
                      <a:pt x="59" y="0"/>
                    </a:moveTo>
                    <a:lnTo>
                      <a:pt x="74" y="2"/>
                    </a:lnTo>
                    <a:lnTo>
                      <a:pt x="87" y="8"/>
                    </a:lnTo>
                    <a:lnTo>
                      <a:pt x="99" y="17"/>
                    </a:lnTo>
                    <a:lnTo>
                      <a:pt x="108" y="29"/>
                    </a:lnTo>
                    <a:lnTo>
                      <a:pt x="114" y="43"/>
                    </a:lnTo>
                    <a:lnTo>
                      <a:pt x="129" y="97"/>
                    </a:lnTo>
                    <a:lnTo>
                      <a:pt x="131" y="112"/>
                    </a:lnTo>
                    <a:lnTo>
                      <a:pt x="129" y="127"/>
                    </a:lnTo>
                    <a:lnTo>
                      <a:pt x="124" y="140"/>
                    </a:lnTo>
                    <a:lnTo>
                      <a:pt x="114" y="152"/>
                    </a:lnTo>
                    <a:lnTo>
                      <a:pt x="102" y="162"/>
                    </a:lnTo>
                    <a:lnTo>
                      <a:pt x="88" y="167"/>
                    </a:lnTo>
                    <a:lnTo>
                      <a:pt x="81" y="168"/>
                    </a:lnTo>
                    <a:lnTo>
                      <a:pt x="73" y="169"/>
                    </a:lnTo>
                    <a:lnTo>
                      <a:pt x="58" y="167"/>
                    </a:lnTo>
                    <a:lnTo>
                      <a:pt x="44" y="162"/>
                    </a:lnTo>
                    <a:lnTo>
                      <a:pt x="32" y="153"/>
                    </a:lnTo>
                    <a:lnTo>
                      <a:pt x="24" y="141"/>
                    </a:lnTo>
                    <a:lnTo>
                      <a:pt x="17" y="127"/>
                    </a:lnTo>
                    <a:lnTo>
                      <a:pt x="2" y="72"/>
                    </a:lnTo>
                    <a:lnTo>
                      <a:pt x="0" y="54"/>
                    </a:lnTo>
                    <a:lnTo>
                      <a:pt x="4" y="37"/>
                    </a:lnTo>
                    <a:lnTo>
                      <a:pt x="13" y="22"/>
                    </a:lnTo>
                    <a:lnTo>
                      <a:pt x="27" y="10"/>
                    </a:lnTo>
                    <a:lnTo>
                      <a:pt x="43" y="2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0" name="Freeform 10">
                <a:extLst>
                  <a:ext uri="{FF2B5EF4-FFF2-40B4-BE49-F238E27FC236}">
                    <a16:creationId xmlns:a16="http://schemas.microsoft.com/office/drawing/2014/main" id="{6DCB211D-B065-44D3-BFC7-D5EB04C59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613" y="4551363"/>
                <a:ext cx="20638" cy="30163"/>
              </a:xfrm>
              <a:custGeom>
                <a:avLst/>
                <a:gdLst>
                  <a:gd name="T0" fmla="*/ 54 w 119"/>
                  <a:gd name="T1" fmla="*/ 0 h 170"/>
                  <a:gd name="T2" fmla="*/ 73 w 119"/>
                  <a:gd name="T3" fmla="*/ 1 h 170"/>
                  <a:gd name="T4" fmla="*/ 90 w 119"/>
                  <a:gd name="T5" fmla="*/ 7 h 170"/>
                  <a:gd name="T6" fmla="*/ 104 w 119"/>
                  <a:gd name="T7" fmla="*/ 18 h 170"/>
                  <a:gd name="T8" fmla="*/ 114 w 119"/>
                  <a:gd name="T9" fmla="*/ 33 h 170"/>
                  <a:gd name="T10" fmla="*/ 119 w 119"/>
                  <a:gd name="T11" fmla="*/ 49 h 170"/>
                  <a:gd name="T12" fmla="*/ 118 w 119"/>
                  <a:gd name="T13" fmla="*/ 68 h 170"/>
                  <a:gd name="T14" fmla="*/ 116 w 119"/>
                  <a:gd name="T15" fmla="*/ 93 h 170"/>
                  <a:gd name="T16" fmla="*/ 116 w 119"/>
                  <a:gd name="T17" fmla="*/ 100 h 170"/>
                  <a:gd name="T18" fmla="*/ 117 w 119"/>
                  <a:gd name="T19" fmla="*/ 107 h 170"/>
                  <a:gd name="T20" fmla="*/ 116 w 119"/>
                  <a:gd name="T21" fmla="*/ 125 h 170"/>
                  <a:gd name="T22" fmla="*/ 108 w 119"/>
                  <a:gd name="T23" fmla="*/ 142 h 170"/>
                  <a:gd name="T24" fmla="*/ 98 w 119"/>
                  <a:gd name="T25" fmla="*/ 155 h 170"/>
                  <a:gd name="T26" fmla="*/ 83 w 119"/>
                  <a:gd name="T27" fmla="*/ 165 h 170"/>
                  <a:gd name="T28" fmla="*/ 64 w 119"/>
                  <a:gd name="T29" fmla="*/ 170 h 170"/>
                  <a:gd name="T30" fmla="*/ 62 w 119"/>
                  <a:gd name="T31" fmla="*/ 170 h 170"/>
                  <a:gd name="T32" fmla="*/ 59 w 119"/>
                  <a:gd name="T33" fmla="*/ 170 h 170"/>
                  <a:gd name="T34" fmla="*/ 42 w 119"/>
                  <a:gd name="T35" fmla="*/ 168 h 170"/>
                  <a:gd name="T36" fmla="*/ 27 w 119"/>
                  <a:gd name="T37" fmla="*/ 160 h 170"/>
                  <a:gd name="T38" fmla="*/ 14 w 119"/>
                  <a:gd name="T39" fmla="*/ 150 h 170"/>
                  <a:gd name="T40" fmla="*/ 5 w 119"/>
                  <a:gd name="T41" fmla="*/ 135 h 170"/>
                  <a:gd name="T42" fmla="*/ 1 w 119"/>
                  <a:gd name="T43" fmla="*/ 118 h 170"/>
                  <a:gd name="T44" fmla="*/ 0 w 119"/>
                  <a:gd name="T45" fmla="*/ 93 h 170"/>
                  <a:gd name="T46" fmla="*/ 1 w 119"/>
                  <a:gd name="T47" fmla="*/ 70 h 170"/>
                  <a:gd name="T48" fmla="*/ 5 w 119"/>
                  <a:gd name="T49" fmla="*/ 45 h 170"/>
                  <a:gd name="T50" fmla="*/ 11 w 119"/>
                  <a:gd name="T51" fmla="*/ 28 h 170"/>
                  <a:gd name="T52" fmla="*/ 22 w 119"/>
                  <a:gd name="T53" fmla="*/ 15 h 170"/>
                  <a:gd name="T54" fmla="*/ 36 w 119"/>
                  <a:gd name="T55" fmla="*/ 5 h 170"/>
                  <a:gd name="T56" fmla="*/ 54 w 119"/>
                  <a:gd name="T57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9" h="170">
                    <a:moveTo>
                      <a:pt x="54" y="0"/>
                    </a:moveTo>
                    <a:lnTo>
                      <a:pt x="73" y="1"/>
                    </a:lnTo>
                    <a:lnTo>
                      <a:pt x="90" y="7"/>
                    </a:lnTo>
                    <a:lnTo>
                      <a:pt x="104" y="18"/>
                    </a:lnTo>
                    <a:lnTo>
                      <a:pt x="114" y="33"/>
                    </a:lnTo>
                    <a:lnTo>
                      <a:pt x="119" y="49"/>
                    </a:lnTo>
                    <a:lnTo>
                      <a:pt x="118" y="68"/>
                    </a:lnTo>
                    <a:lnTo>
                      <a:pt x="116" y="93"/>
                    </a:lnTo>
                    <a:lnTo>
                      <a:pt x="116" y="100"/>
                    </a:lnTo>
                    <a:lnTo>
                      <a:pt x="117" y="107"/>
                    </a:lnTo>
                    <a:lnTo>
                      <a:pt x="116" y="125"/>
                    </a:lnTo>
                    <a:lnTo>
                      <a:pt x="108" y="142"/>
                    </a:lnTo>
                    <a:lnTo>
                      <a:pt x="98" y="155"/>
                    </a:lnTo>
                    <a:lnTo>
                      <a:pt x="83" y="165"/>
                    </a:lnTo>
                    <a:lnTo>
                      <a:pt x="64" y="170"/>
                    </a:lnTo>
                    <a:lnTo>
                      <a:pt x="62" y="170"/>
                    </a:lnTo>
                    <a:lnTo>
                      <a:pt x="59" y="170"/>
                    </a:lnTo>
                    <a:lnTo>
                      <a:pt x="42" y="168"/>
                    </a:lnTo>
                    <a:lnTo>
                      <a:pt x="27" y="160"/>
                    </a:lnTo>
                    <a:lnTo>
                      <a:pt x="14" y="150"/>
                    </a:lnTo>
                    <a:lnTo>
                      <a:pt x="5" y="135"/>
                    </a:lnTo>
                    <a:lnTo>
                      <a:pt x="1" y="118"/>
                    </a:lnTo>
                    <a:lnTo>
                      <a:pt x="0" y="93"/>
                    </a:lnTo>
                    <a:lnTo>
                      <a:pt x="1" y="70"/>
                    </a:lnTo>
                    <a:lnTo>
                      <a:pt x="5" y="45"/>
                    </a:lnTo>
                    <a:lnTo>
                      <a:pt x="11" y="28"/>
                    </a:lnTo>
                    <a:lnTo>
                      <a:pt x="22" y="15"/>
                    </a:lnTo>
                    <a:lnTo>
                      <a:pt x="36" y="5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Freeform 11">
                <a:extLst>
                  <a:ext uri="{FF2B5EF4-FFF2-40B4-BE49-F238E27FC236}">
                    <a16:creationId xmlns:a16="http://schemas.microsoft.com/office/drawing/2014/main" id="{A225F4CF-9A1F-4273-8755-08A3299FA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126" y="4694238"/>
                <a:ext cx="22225" cy="30163"/>
              </a:xfrm>
              <a:custGeom>
                <a:avLst/>
                <a:gdLst>
                  <a:gd name="T0" fmla="*/ 61 w 130"/>
                  <a:gd name="T1" fmla="*/ 0 h 169"/>
                  <a:gd name="T2" fmla="*/ 79 w 130"/>
                  <a:gd name="T3" fmla="*/ 5 h 169"/>
                  <a:gd name="T4" fmla="*/ 94 w 130"/>
                  <a:gd name="T5" fmla="*/ 13 h 169"/>
                  <a:gd name="T6" fmla="*/ 107 w 130"/>
                  <a:gd name="T7" fmla="*/ 26 h 169"/>
                  <a:gd name="T8" fmla="*/ 114 w 130"/>
                  <a:gd name="T9" fmla="*/ 43 h 169"/>
                  <a:gd name="T10" fmla="*/ 128 w 130"/>
                  <a:gd name="T11" fmla="*/ 97 h 169"/>
                  <a:gd name="T12" fmla="*/ 130 w 130"/>
                  <a:gd name="T13" fmla="*/ 112 h 169"/>
                  <a:gd name="T14" fmla="*/ 128 w 130"/>
                  <a:gd name="T15" fmla="*/ 127 h 169"/>
                  <a:gd name="T16" fmla="*/ 123 w 130"/>
                  <a:gd name="T17" fmla="*/ 141 h 169"/>
                  <a:gd name="T18" fmla="*/ 114 w 130"/>
                  <a:gd name="T19" fmla="*/ 152 h 169"/>
                  <a:gd name="T20" fmla="*/ 101 w 130"/>
                  <a:gd name="T21" fmla="*/ 162 h 169"/>
                  <a:gd name="T22" fmla="*/ 87 w 130"/>
                  <a:gd name="T23" fmla="*/ 167 h 169"/>
                  <a:gd name="T24" fmla="*/ 80 w 130"/>
                  <a:gd name="T25" fmla="*/ 169 h 169"/>
                  <a:gd name="T26" fmla="*/ 72 w 130"/>
                  <a:gd name="T27" fmla="*/ 169 h 169"/>
                  <a:gd name="T28" fmla="*/ 57 w 130"/>
                  <a:gd name="T29" fmla="*/ 167 h 169"/>
                  <a:gd name="T30" fmla="*/ 43 w 130"/>
                  <a:gd name="T31" fmla="*/ 162 h 169"/>
                  <a:gd name="T32" fmla="*/ 31 w 130"/>
                  <a:gd name="T33" fmla="*/ 152 h 169"/>
                  <a:gd name="T34" fmla="*/ 23 w 130"/>
                  <a:gd name="T35" fmla="*/ 141 h 169"/>
                  <a:gd name="T36" fmla="*/ 16 w 130"/>
                  <a:gd name="T37" fmla="*/ 127 h 169"/>
                  <a:gd name="T38" fmla="*/ 2 w 130"/>
                  <a:gd name="T39" fmla="*/ 73 h 169"/>
                  <a:gd name="T40" fmla="*/ 0 w 130"/>
                  <a:gd name="T41" fmla="*/ 58 h 169"/>
                  <a:gd name="T42" fmla="*/ 2 w 130"/>
                  <a:gd name="T43" fmla="*/ 43 h 169"/>
                  <a:gd name="T44" fmla="*/ 8 w 130"/>
                  <a:gd name="T45" fmla="*/ 29 h 169"/>
                  <a:gd name="T46" fmla="*/ 16 w 130"/>
                  <a:gd name="T47" fmla="*/ 17 h 169"/>
                  <a:gd name="T48" fmla="*/ 28 w 130"/>
                  <a:gd name="T49" fmla="*/ 9 h 169"/>
                  <a:gd name="T50" fmla="*/ 43 w 130"/>
                  <a:gd name="T51" fmla="*/ 2 h 169"/>
                  <a:gd name="T52" fmla="*/ 61 w 130"/>
                  <a:gd name="T5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0" h="169">
                    <a:moveTo>
                      <a:pt x="61" y="0"/>
                    </a:moveTo>
                    <a:lnTo>
                      <a:pt x="79" y="5"/>
                    </a:lnTo>
                    <a:lnTo>
                      <a:pt x="94" y="13"/>
                    </a:lnTo>
                    <a:lnTo>
                      <a:pt x="107" y="26"/>
                    </a:lnTo>
                    <a:lnTo>
                      <a:pt x="114" y="43"/>
                    </a:lnTo>
                    <a:lnTo>
                      <a:pt x="128" y="97"/>
                    </a:lnTo>
                    <a:lnTo>
                      <a:pt x="130" y="112"/>
                    </a:lnTo>
                    <a:lnTo>
                      <a:pt x="128" y="127"/>
                    </a:lnTo>
                    <a:lnTo>
                      <a:pt x="123" y="141"/>
                    </a:lnTo>
                    <a:lnTo>
                      <a:pt x="114" y="152"/>
                    </a:lnTo>
                    <a:lnTo>
                      <a:pt x="101" y="162"/>
                    </a:lnTo>
                    <a:lnTo>
                      <a:pt x="87" y="167"/>
                    </a:lnTo>
                    <a:lnTo>
                      <a:pt x="80" y="169"/>
                    </a:lnTo>
                    <a:lnTo>
                      <a:pt x="72" y="169"/>
                    </a:lnTo>
                    <a:lnTo>
                      <a:pt x="57" y="167"/>
                    </a:lnTo>
                    <a:lnTo>
                      <a:pt x="43" y="162"/>
                    </a:lnTo>
                    <a:lnTo>
                      <a:pt x="31" y="152"/>
                    </a:lnTo>
                    <a:lnTo>
                      <a:pt x="23" y="141"/>
                    </a:lnTo>
                    <a:lnTo>
                      <a:pt x="16" y="127"/>
                    </a:lnTo>
                    <a:lnTo>
                      <a:pt x="2" y="73"/>
                    </a:lnTo>
                    <a:lnTo>
                      <a:pt x="0" y="58"/>
                    </a:lnTo>
                    <a:lnTo>
                      <a:pt x="2" y="43"/>
                    </a:lnTo>
                    <a:lnTo>
                      <a:pt x="8" y="29"/>
                    </a:lnTo>
                    <a:lnTo>
                      <a:pt x="16" y="17"/>
                    </a:lnTo>
                    <a:lnTo>
                      <a:pt x="28" y="9"/>
                    </a:lnTo>
                    <a:lnTo>
                      <a:pt x="43" y="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2" name="Freeform 12">
                <a:extLst>
                  <a:ext uri="{FF2B5EF4-FFF2-40B4-BE49-F238E27FC236}">
                    <a16:creationId xmlns:a16="http://schemas.microsoft.com/office/drawing/2014/main" id="{BEE3819B-9BCE-4D7F-876D-DCBAEF3392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926" y="4886326"/>
                <a:ext cx="23813" cy="28575"/>
              </a:xfrm>
              <a:custGeom>
                <a:avLst/>
                <a:gdLst>
                  <a:gd name="T0" fmla="*/ 59 w 131"/>
                  <a:gd name="T1" fmla="*/ 0 h 169"/>
                  <a:gd name="T2" fmla="*/ 74 w 131"/>
                  <a:gd name="T3" fmla="*/ 2 h 169"/>
                  <a:gd name="T4" fmla="*/ 87 w 131"/>
                  <a:gd name="T5" fmla="*/ 8 h 169"/>
                  <a:gd name="T6" fmla="*/ 98 w 131"/>
                  <a:gd name="T7" fmla="*/ 17 h 169"/>
                  <a:gd name="T8" fmla="*/ 108 w 131"/>
                  <a:gd name="T9" fmla="*/ 29 h 169"/>
                  <a:gd name="T10" fmla="*/ 113 w 131"/>
                  <a:gd name="T11" fmla="*/ 43 h 169"/>
                  <a:gd name="T12" fmla="*/ 129 w 131"/>
                  <a:gd name="T13" fmla="*/ 97 h 169"/>
                  <a:gd name="T14" fmla="*/ 131 w 131"/>
                  <a:gd name="T15" fmla="*/ 112 h 169"/>
                  <a:gd name="T16" fmla="*/ 129 w 131"/>
                  <a:gd name="T17" fmla="*/ 127 h 169"/>
                  <a:gd name="T18" fmla="*/ 123 w 131"/>
                  <a:gd name="T19" fmla="*/ 141 h 169"/>
                  <a:gd name="T20" fmla="*/ 113 w 131"/>
                  <a:gd name="T21" fmla="*/ 152 h 169"/>
                  <a:gd name="T22" fmla="*/ 102 w 131"/>
                  <a:gd name="T23" fmla="*/ 161 h 169"/>
                  <a:gd name="T24" fmla="*/ 88 w 131"/>
                  <a:gd name="T25" fmla="*/ 167 h 169"/>
                  <a:gd name="T26" fmla="*/ 80 w 131"/>
                  <a:gd name="T27" fmla="*/ 168 h 169"/>
                  <a:gd name="T28" fmla="*/ 73 w 131"/>
                  <a:gd name="T29" fmla="*/ 169 h 169"/>
                  <a:gd name="T30" fmla="*/ 58 w 131"/>
                  <a:gd name="T31" fmla="*/ 167 h 169"/>
                  <a:gd name="T32" fmla="*/ 44 w 131"/>
                  <a:gd name="T33" fmla="*/ 162 h 169"/>
                  <a:gd name="T34" fmla="*/ 32 w 131"/>
                  <a:gd name="T35" fmla="*/ 152 h 169"/>
                  <a:gd name="T36" fmla="*/ 23 w 131"/>
                  <a:gd name="T37" fmla="*/ 141 h 169"/>
                  <a:gd name="T38" fmla="*/ 17 w 131"/>
                  <a:gd name="T39" fmla="*/ 127 h 169"/>
                  <a:gd name="T40" fmla="*/ 2 w 131"/>
                  <a:gd name="T41" fmla="*/ 72 h 169"/>
                  <a:gd name="T42" fmla="*/ 0 w 131"/>
                  <a:gd name="T43" fmla="*/ 58 h 169"/>
                  <a:gd name="T44" fmla="*/ 2 w 131"/>
                  <a:gd name="T45" fmla="*/ 43 h 169"/>
                  <a:gd name="T46" fmla="*/ 8 w 131"/>
                  <a:gd name="T47" fmla="*/ 29 h 169"/>
                  <a:gd name="T48" fmla="*/ 17 w 131"/>
                  <a:gd name="T49" fmla="*/ 17 h 169"/>
                  <a:gd name="T50" fmla="*/ 29 w 131"/>
                  <a:gd name="T51" fmla="*/ 9 h 169"/>
                  <a:gd name="T52" fmla="*/ 44 w 131"/>
                  <a:gd name="T53" fmla="*/ 2 h 169"/>
                  <a:gd name="T54" fmla="*/ 59 w 131"/>
                  <a:gd name="T55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1" h="169">
                    <a:moveTo>
                      <a:pt x="59" y="0"/>
                    </a:moveTo>
                    <a:lnTo>
                      <a:pt x="74" y="2"/>
                    </a:lnTo>
                    <a:lnTo>
                      <a:pt x="87" y="8"/>
                    </a:lnTo>
                    <a:lnTo>
                      <a:pt x="98" y="17"/>
                    </a:lnTo>
                    <a:lnTo>
                      <a:pt x="108" y="29"/>
                    </a:lnTo>
                    <a:lnTo>
                      <a:pt x="113" y="43"/>
                    </a:lnTo>
                    <a:lnTo>
                      <a:pt x="129" y="97"/>
                    </a:lnTo>
                    <a:lnTo>
                      <a:pt x="131" y="112"/>
                    </a:lnTo>
                    <a:lnTo>
                      <a:pt x="129" y="127"/>
                    </a:lnTo>
                    <a:lnTo>
                      <a:pt x="123" y="141"/>
                    </a:lnTo>
                    <a:lnTo>
                      <a:pt x="113" y="152"/>
                    </a:lnTo>
                    <a:lnTo>
                      <a:pt x="102" y="161"/>
                    </a:lnTo>
                    <a:lnTo>
                      <a:pt x="88" y="167"/>
                    </a:lnTo>
                    <a:lnTo>
                      <a:pt x="80" y="168"/>
                    </a:lnTo>
                    <a:lnTo>
                      <a:pt x="73" y="169"/>
                    </a:lnTo>
                    <a:lnTo>
                      <a:pt x="58" y="167"/>
                    </a:lnTo>
                    <a:lnTo>
                      <a:pt x="44" y="162"/>
                    </a:lnTo>
                    <a:lnTo>
                      <a:pt x="32" y="152"/>
                    </a:lnTo>
                    <a:lnTo>
                      <a:pt x="23" y="141"/>
                    </a:lnTo>
                    <a:lnTo>
                      <a:pt x="17" y="127"/>
                    </a:lnTo>
                    <a:lnTo>
                      <a:pt x="2" y="72"/>
                    </a:lnTo>
                    <a:lnTo>
                      <a:pt x="0" y="58"/>
                    </a:lnTo>
                    <a:lnTo>
                      <a:pt x="2" y="43"/>
                    </a:lnTo>
                    <a:lnTo>
                      <a:pt x="8" y="29"/>
                    </a:lnTo>
                    <a:lnTo>
                      <a:pt x="17" y="17"/>
                    </a:lnTo>
                    <a:lnTo>
                      <a:pt x="29" y="9"/>
                    </a:lnTo>
                    <a:lnTo>
                      <a:pt x="44" y="2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3" name="Freeform 13">
                <a:extLst>
                  <a:ext uri="{FF2B5EF4-FFF2-40B4-BE49-F238E27FC236}">
                    <a16:creationId xmlns:a16="http://schemas.microsoft.com/office/drawing/2014/main" id="{8C06D672-33D4-4A18-81C0-983BC5B24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838" y="4646613"/>
                <a:ext cx="23813" cy="30163"/>
              </a:xfrm>
              <a:custGeom>
                <a:avLst/>
                <a:gdLst>
                  <a:gd name="T0" fmla="*/ 61 w 130"/>
                  <a:gd name="T1" fmla="*/ 0 h 168"/>
                  <a:gd name="T2" fmla="*/ 79 w 130"/>
                  <a:gd name="T3" fmla="*/ 3 h 168"/>
                  <a:gd name="T4" fmla="*/ 94 w 130"/>
                  <a:gd name="T5" fmla="*/ 13 h 168"/>
                  <a:gd name="T6" fmla="*/ 105 w 130"/>
                  <a:gd name="T7" fmla="*/ 26 h 168"/>
                  <a:gd name="T8" fmla="*/ 113 w 130"/>
                  <a:gd name="T9" fmla="*/ 43 h 168"/>
                  <a:gd name="T10" fmla="*/ 128 w 130"/>
                  <a:gd name="T11" fmla="*/ 97 h 168"/>
                  <a:gd name="T12" fmla="*/ 130 w 130"/>
                  <a:gd name="T13" fmla="*/ 112 h 168"/>
                  <a:gd name="T14" fmla="*/ 128 w 130"/>
                  <a:gd name="T15" fmla="*/ 127 h 168"/>
                  <a:gd name="T16" fmla="*/ 123 w 130"/>
                  <a:gd name="T17" fmla="*/ 140 h 168"/>
                  <a:gd name="T18" fmla="*/ 113 w 130"/>
                  <a:gd name="T19" fmla="*/ 151 h 168"/>
                  <a:gd name="T20" fmla="*/ 101 w 130"/>
                  <a:gd name="T21" fmla="*/ 161 h 168"/>
                  <a:gd name="T22" fmla="*/ 87 w 130"/>
                  <a:gd name="T23" fmla="*/ 166 h 168"/>
                  <a:gd name="T24" fmla="*/ 80 w 130"/>
                  <a:gd name="T25" fmla="*/ 168 h 168"/>
                  <a:gd name="T26" fmla="*/ 72 w 130"/>
                  <a:gd name="T27" fmla="*/ 168 h 168"/>
                  <a:gd name="T28" fmla="*/ 57 w 130"/>
                  <a:gd name="T29" fmla="*/ 166 h 168"/>
                  <a:gd name="T30" fmla="*/ 43 w 130"/>
                  <a:gd name="T31" fmla="*/ 161 h 168"/>
                  <a:gd name="T32" fmla="*/ 31 w 130"/>
                  <a:gd name="T33" fmla="*/ 152 h 168"/>
                  <a:gd name="T34" fmla="*/ 23 w 130"/>
                  <a:gd name="T35" fmla="*/ 141 h 168"/>
                  <a:gd name="T36" fmla="*/ 16 w 130"/>
                  <a:gd name="T37" fmla="*/ 127 h 168"/>
                  <a:gd name="T38" fmla="*/ 1 w 130"/>
                  <a:gd name="T39" fmla="*/ 73 h 168"/>
                  <a:gd name="T40" fmla="*/ 0 w 130"/>
                  <a:gd name="T41" fmla="*/ 57 h 168"/>
                  <a:gd name="T42" fmla="*/ 1 w 130"/>
                  <a:gd name="T43" fmla="*/ 42 h 168"/>
                  <a:gd name="T44" fmla="*/ 8 w 130"/>
                  <a:gd name="T45" fmla="*/ 29 h 168"/>
                  <a:gd name="T46" fmla="*/ 16 w 130"/>
                  <a:gd name="T47" fmla="*/ 17 h 168"/>
                  <a:gd name="T48" fmla="*/ 28 w 130"/>
                  <a:gd name="T49" fmla="*/ 8 h 168"/>
                  <a:gd name="T50" fmla="*/ 43 w 130"/>
                  <a:gd name="T51" fmla="*/ 2 h 168"/>
                  <a:gd name="T52" fmla="*/ 61 w 130"/>
                  <a:gd name="T53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0" h="168">
                    <a:moveTo>
                      <a:pt x="61" y="0"/>
                    </a:moveTo>
                    <a:lnTo>
                      <a:pt x="79" y="3"/>
                    </a:lnTo>
                    <a:lnTo>
                      <a:pt x="94" y="13"/>
                    </a:lnTo>
                    <a:lnTo>
                      <a:pt x="105" y="26"/>
                    </a:lnTo>
                    <a:lnTo>
                      <a:pt x="113" y="43"/>
                    </a:lnTo>
                    <a:lnTo>
                      <a:pt x="128" y="97"/>
                    </a:lnTo>
                    <a:lnTo>
                      <a:pt x="130" y="112"/>
                    </a:lnTo>
                    <a:lnTo>
                      <a:pt x="128" y="127"/>
                    </a:lnTo>
                    <a:lnTo>
                      <a:pt x="123" y="140"/>
                    </a:lnTo>
                    <a:lnTo>
                      <a:pt x="113" y="151"/>
                    </a:lnTo>
                    <a:lnTo>
                      <a:pt x="101" y="161"/>
                    </a:lnTo>
                    <a:lnTo>
                      <a:pt x="87" y="166"/>
                    </a:lnTo>
                    <a:lnTo>
                      <a:pt x="80" y="168"/>
                    </a:lnTo>
                    <a:lnTo>
                      <a:pt x="72" y="168"/>
                    </a:lnTo>
                    <a:lnTo>
                      <a:pt x="57" y="166"/>
                    </a:lnTo>
                    <a:lnTo>
                      <a:pt x="43" y="161"/>
                    </a:lnTo>
                    <a:lnTo>
                      <a:pt x="31" y="152"/>
                    </a:lnTo>
                    <a:lnTo>
                      <a:pt x="23" y="141"/>
                    </a:lnTo>
                    <a:lnTo>
                      <a:pt x="16" y="127"/>
                    </a:lnTo>
                    <a:lnTo>
                      <a:pt x="1" y="73"/>
                    </a:lnTo>
                    <a:lnTo>
                      <a:pt x="0" y="57"/>
                    </a:lnTo>
                    <a:lnTo>
                      <a:pt x="1" y="42"/>
                    </a:lnTo>
                    <a:lnTo>
                      <a:pt x="8" y="29"/>
                    </a:lnTo>
                    <a:lnTo>
                      <a:pt x="16" y="17"/>
                    </a:lnTo>
                    <a:lnTo>
                      <a:pt x="28" y="8"/>
                    </a:lnTo>
                    <a:lnTo>
                      <a:pt x="43" y="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4" name="Freeform 14">
                <a:extLst>
                  <a:ext uri="{FF2B5EF4-FFF2-40B4-BE49-F238E27FC236}">
                    <a16:creationId xmlns:a16="http://schemas.microsoft.com/office/drawing/2014/main" id="{60321B2E-EBEA-4EDC-8B5C-9D8D0A735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601" y="4521201"/>
                <a:ext cx="30163" cy="23813"/>
              </a:xfrm>
              <a:custGeom>
                <a:avLst/>
                <a:gdLst>
                  <a:gd name="T0" fmla="*/ 116 w 169"/>
                  <a:gd name="T1" fmla="*/ 0 h 128"/>
                  <a:gd name="T2" fmla="*/ 133 w 169"/>
                  <a:gd name="T3" fmla="*/ 4 h 128"/>
                  <a:gd name="T4" fmla="*/ 148 w 169"/>
                  <a:gd name="T5" fmla="*/ 12 h 128"/>
                  <a:gd name="T6" fmla="*/ 160 w 169"/>
                  <a:gd name="T7" fmla="*/ 25 h 128"/>
                  <a:gd name="T8" fmla="*/ 167 w 169"/>
                  <a:gd name="T9" fmla="*/ 42 h 128"/>
                  <a:gd name="T10" fmla="*/ 169 w 169"/>
                  <a:gd name="T11" fmla="*/ 60 h 128"/>
                  <a:gd name="T12" fmla="*/ 166 w 169"/>
                  <a:gd name="T13" fmla="*/ 78 h 128"/>
                  <a:gd name="T14" fmla="*/ 156 w 169"/>
                  <a:gd name="T15" fmla="*/ 93 h 128"/>
                  <a:gd name="T16" fmla="*/ 144 w 169"/>
                  <a:gd name="T17" fmla="*/ 105 h 128"/>
                  <a:gd name="T18" fmla="*/ 126 w 169"/>
                  <a:gd name="T19" fmla="*/ 112 h 128"/>
                  <a:gd name="T20" fmla="*/ 72 w 169"/>
                  <a:gd name="T21" fmla="*/ 127 h 128"/>
                  <a:gd name="T22" fmla="*/ 64 w 169"/>
                  <a:gd name="T23" fmla="*/ 128 h 128"/>
                  <a:gd name="T24" fmla="*/ 57 w 169"/>
                  <a:gd name="T25" fmla="*/ 128 h 128"/>
                  <a:gd name="T26" fmla="*/ 41 w 169"/>
                  <a:gd name="T27" fmla="*/ 127 h 128"/>
                  <a:gd name="T28" fmla="*/ 29 w 169"/>
                  <a:gd name="T29" fmla="*/ 121 h 128"/>
                  <a:gd name="T30" fmla="*/ 17 w 169"/>
                  <a:gd name="T31" fmla="*/ 112 h 128"/>
                  <a:gd name="T32" fmla="*/ 7 w 169"/>
                  <a:gd name="T33" fmla="*/ 101 h 128"/>
                  <a:gd name="T34" fmla="*/ 1 w 169"/>
                  <a:gd name="T35" fmla="*/ 87 h 128"/>
                  <a:gd name="T36" fmla="*/ 0 w 169"/>
                  <a:gd name="T37" fmla="*/ 71 h 128"/>
                  <a:gd name="T38" fmla="*/ 1 w 169"/>
                  <a:gd name="T39" fmla="*/ 56 h 128"/>
                  <a:gd name="T40" fmla="*/ 7 w 169"/>
                  <a:gd name="T41" fmla="*/ 43 h 128"/>
                  <a:gd name="T42" fmla="*/ 16 w 169"/>
                  <a:gd name="T43" fmla="*/ 32 h 128"/>
                  <a:gd name="T44" fmla="*/ 28 w 169"/>
                  <a:gd name="T45" fmla="*/ 22 h 128"/>
                  <a:gd name="T46" fmla="*/ 41 w 169"/>
                  <a:gd name="T47" fmla="*/ 17 h 128"/>
                  <a:gd name="T48" fmla="*/ 96 w 169"/>
                  <a:gd name="T49" fmla="*/ 2 h 128"/>
                  <a:gd name="T50" fmla="*/ 116 w 169"/>
                  <a:gd name="T5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9" h="128">
                    <a:moveTo>
                      <a:pt x="116" y="0"/>
                    </a:moveTo>
                    <a:lnTo>
                      <a:pt x="133" y="4"/>
                    </a:lnTo>
                    <a:lnTo>
                      <a:pt x="148" y="12"/>
                    </a:lnTo>
                    <a:lnTo>
                      <a:pt x="160" y="25"/>
                    </a:lnTo>
                    <a:lnTo>
                      <a:pt x="167" y="42"/>
                    </a:lnTo>
                    <a:lnTo>
                      <a:pt x="169" y="60"/>
                    </a:lnTo>
                    <a:lnTo>
                      <a:pt x="166" y="78"/>
                    </a:lnTo>
                    <a:lnTo>
                      <a:pt x="156" y="93"/>
                    </a:lnTo>
                    <a:lnTo>
                      <a:pt x="144" y="105"/>
                    </a:lnTo>
                    <a:lnTo>
                      <a:pt x="126" y="112"/>
                    </a:lnTo>
                    <a:lnTo>
                      <a:pt x="72" y="127"/>
                    </a:lnTo>
                    <a:lnTo>
                      <a:pt x="64" y="128"/>
                    </a:lnTo>
                    <a:lnTo>
                      <a:pt x="57" y="128"/>
                    </a:lnTo>
                    <a:lnTo>
                      <a:pt x="41" y="127"/>
                    </a:lnTo>
                    <a:lnTo>
                      <a:pt x="29" y="121"/>
                    </a:lnTo>
                    <a:lnTo>
                      <a:pt x="17" y="112"/>
                    </a:lnTo>
                    <a:lnTo>
                      <a:pt x="7" y="101"/>
                    </a:lnTo>
                    <a:lnTo>
                      <a:pt x="1" y="87"/>
                    </a:lnTo>
                    <a:lnTo>
                      <a:pt x="0" y="71"/>
                    </a:lnTo>
                    <a:lnTo>
                      <a:pt x="1" y="56"/>
                    </a:lnTo>
                    <a:lnTo>
                      <a:pt x="7" y="43"/>
                    </a:lnTo>
                    <a:lnTo>
                      <a:pt x="16" y="32"/>
                    </a:lnTo>
                    <a:lnTo>
                      <a:pt x="28" y="22"/>
                    </a:lnTo>
                    <a:lnTo>
                      <a:pt x="41" y="17"/>
                    </a:lnTo>
                    <a:lnTo>
                      <a:pt x="96" y="2"/>
                    </a:lnTo>
                    <a:lnTo>
                      <a:pt x="1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5" name="Freeform 15">
                <a:extLst>
                  <a:ext uri="{FF2B5EF4-FFF2-40B4-BE49-F238E27FC236}">
                    <a16:creationId xmlns:a16="http://schemas.microsoft.com/office/drawing/2014/main" id="{C616E05F-3B89-4AA7-90B2-926B89465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226" y="4508501"/>
                <a:ext cx="30163" cy="23813"/>
              </a:xfrm>
              <a:custGeom>
                <a:avLst/>
                <a:gdLst>
                  <a:gd name="T0" fmla="*/ 116 w 170"/>
                  <a:gd name="T1" fmla="*/ 0 h 129"/>
                  <a:gd name="T2" fmla="*/ 133 w 170"/>
                  <a:gd name="T3" fmla="*/ 3 h 129"/>
                  <a:gd name="T4" fmla="*/ 149 w 170"/>
                  <a:gd name="T5" fmla="*/ 13 h 129"/>
                  <a:gd name="T6" fmla="*/ 161 w 170"/>
                  <a:gd name="T7" fmla="*/ 26 h 129"/>
                  <a:gd name="T8" fmla="*/ 168 w 170"/>
                  <a:gd name="T9" fmla="*/ 43 h 129"/>
                  <a:gd name="T10" fmla="*/ 170 w 170"/>
                  <a:gd name="T11" fmla="*/ 58 h 129"/>
                  <a:gd name="T12" fmla="*/ 168 w 170"/>
                  <a:gd name="T13" fmla="*/ 73 h 129"/>
                  <a:gd name="T14" fmla="*/ 162 w 170"/>
                  <a:gd name="T15" fmla="*/ 86 h 129"/>
                  <a:gd name="T16" fmla="*/ 153 w 170"/>
                  <a:gd name="T17" fmla="*/ 98 h 129"/>
                  <a:gd name="T18" fmla="*/ 141 w 170"/>
                  <a:gd name="T19" fmla="*/ 107 h 129"/>
                  <a:gd name="T20" fmla="*/ 127 w 170"/>
                  <a:gd name="T21" fmla="*/ 113 h 129"/>
                  <a:gd name="T22" fmla="*/ 73 w 170"/>
                  <a:gd name="T23" fmla="*/ 127 h 129"/>
                  <a:gd name="T24" fmla="*/ 65 w 170"/>
                  <a:gd name="T25" fmla="*/ 129 h 129"/>
                  <a:gd name="T26" fmla="*/ 58 w 170"/>
                  <a:gd name="T27" fmla="*/ 129 h 129"/>
                  <a:gd name="T28" fmla="*/ 43 w 170"/>
                  <a:gd name="T29" fmla="*/ 128 h 129"/>
                  <a:gd name="T30" fmla="*/ 29 w 170"/>
                  <a:gd name="T31" fmla="*/ 122 h 129"/>
                  <a:gd name="T32" fmla="*/ 17 w 170"/>
                  <a:gd name="T33" fmla="*/ 113 h 129"/>
                  <a:gd name="T34" fmla="*/ 7 w 170"/>
                  <a:gd name="T35" fmla="*/ 101 h 129"/>
                  <a:gd name="T36" fmla="*/ 2 w 170"/>
                  <a:gd name="T37" fmla="*/ 86 h 129"/>
                  <a:gd name="T38" fmla="*/ 0 w 170"/>
                  <a:gd name="T39" fmla="*/ 68 h 129"/>
                  <a:gd name="T40" fmla="*/ 4 w 170"/>
                  <a:gd name="T41" fmla="*/ 51 h 129"/>
                  <a:gd name="T42" fmla="*/ 12 w 170"/>
                  <a:gd name="T43" fmla="*/ 36 h 129"/>
                  <a:gd name="T44" fmla="*/ 25 w 170"/>
                  <a:gd name="T45" fmla="*/ 24 h 129"/>
                  <a:gd name="T46" fmla="*/ 43 w 170"/>
                  <a:gd name="T47" fmla="*/ 16 h 129"/>
                  <a:gd name="T48" fmla="*/ 97 w 170"/>
                  <a:gd name="T49" fmla="*/ 2 h 129"/>
                  <a:gd name="T50" fmla="*/ 116 w 170"/>
                  <a:gd name="T51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0" h="129">
                    <a:moveTo>
                      <a:pt x="116" y="0"/>
                    </a:moveTo>
                    <a:lnTo>
                      <a:pt x="133" y="3"/>
                    </a:lnTo>
                    <a:lnTo>
                      <a:pt x="149" y="13"/>
                    </a:lnTo>
                    <a:lnTo>
                      <a:pt x="161" y="26"/>
                    </a:lnTo>
                    <a:lnTo>
                      <a:pt x="168" y="43"/>
                    </a:lnTo>
                    <a:lnTo>
                      <a:pt x="170" y="58"/>
                    </a:lnTo>
                    <a:lnTo>
                      <a:pt x="168" y="73"/>
                    </a:lnTo>
                    <a:lnTo>
                      <a:pt x="162" y="86"/>
                    </a:lnTo>
                    <a:lnTo>
                      <a:pt x="153" y="98"/>
                    </a:lnTo>
                    <a:lnTo>
                      <a:pt x="141" y="107"/>
                    </a:lnTo>
                    <a:lnTo>
                      <a:pt x="127" y="113"/>
                    </a:lnTo>
                    <a:lnTo>
                      <a:pt x="73" y="127"/>
                    </a:lnTo>
                    <a:lnTo>
                      <a:pt x="65" y="129"/>
                    </a:lnTo>
                    <a:lnTo>
                      <a:pt x="58" y="129"/>
                    </a:lnTo>
                    <a:lnTo>
                      <a:pt x="43" y="128"/>
                    </a:lnTo>
                    <a:lnTo>
                      <a:pt x="29" y="122"/>
                    </a:lnTo>
                    <a:lnTo>
                      <a:pt x="17" y="113"/>
                    </a:lnTo>
                    <a:lnTo>
                      <a:pt x="7" y="101"/>
                    </a:lnTo>
                    <a:lnTo>
                      <a:pt x="2" y="86"/>
                    </a:lnTo>
                    <a:lnTo>
                      <a:pt x="0" y="68"/>
                    </a:lnTo>
                    <a:lnTo>
                      <a:pt x="4" y="51"/>
                    </a:lnTo>
                    <a:lnTo>
                      <a:pt x="12" y="36"/>
                    </a:lnTo>
                    <a:lnTo>
                      <a:pt x="25" y="24"/>
                    </a:lnTo>
                    <a:lnTo>
                      <a:pt x="43" y="16"/>
                    </a:lnTo>
                    <a:lnTo>
                      <a:pt x="97" y="2"/>
                    </a:lnTo>
                    <a:lnTo>
                      <a:pt x="1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6" name="Freeform 16">
                <a:extLst>
                  <a:ext uri="{FF2B5EF4-FFF2-40B4-BE49-F238E27FC236}">
                    <a16:creationId xmlns:a16="http://schemas.microsoft.com/office/drawing/2014/main" id="{DCC4606C-E769-434B-B958-D79BB68F6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226" y="4838701"/>
                <a:ext cx="23813" cy="28575"/>
              </a:xfrm>
              <a:custGeom>
                <a:avLst/>
                <a:gdLst>
                  <a:gd name="T0" fmla="*/ 60 w 132"/>
                  <a:gd name="T1" fmla="*/ 0 h 168"/>
                  <a:gd name="T2" fmla="*/ 74 w 132"/>
                  <a:gd name="T3" fmla="*/ 1 h 168"/>
                  <a:gd name="T4" fmla="*/ 87 w 132"/>
                  <a:gd name="T5" fmla="*/ 7 h 168"/>
                  <a:gd name="T6" fmla="*/ 99 w 132"/>
                  <a:gd name="T7" fmla="*/ 16 h 168"/>
                  <a:gd name="T8" fmla="*/ 109 w 132"/>
                  <a:gd name="T9" fmla="*/ 28 h 168"/>
                  <a:gd name="T10" fmla="*/ 114 w 132"/>
                  <a:gd name="T11" fmla="*/ 41 h 168"/>
                  <a:gd name="T12" fmla="*/ 129 w 132"/>
                  <a:gd name="T13" fmla="*/ 97 h 168"/>
                  <a:gd name="T14" fmla="*/ 132 w 132"/>
                  <a:gd name="T15" fmla="*/ 112 h 168"/>
                  <a:gd name="T16" fmla="*/ 129 w 132"/>
                  <a:gd name="T17" fmla="*/ 127 h 168"/>
                  <a:gd name="T18" fmla="*/ 123 w 132"/>
                  <a:gd name="T19" fmla="*/ 139 h 168"/>
                  <a:gd name="T20" fmla="*/ 114 w 132"/>
                  <a:gd name="T21" fmla="*/ 151 h 168"/>
                  <a:gd name="T22" fmla="*/ 103 w 132"/>
                  <a:gd name="T23" fmla="*/ 161 h 168"/>
                  <a:gd name="T24" fmla="*/ 89 w 132"/>
                  <a:gd name="T25" fmla="*/ 167 h 168"/>
                  <a:gd name="T26" fmla="*/ 81 w 132"/>
                  <a:gd name="T27" fmla="*/ 168 h 168"/>
                  <a:gd name="T28" fmla="*/ 74 w 132"/>
                  <a:gd name="T29" fmla="*/ 168 h 168"/>
                  <a:gd name="T30" fmla="*/ 58 w 132"/>
                  <a:gd name="T31" fmla="*/ 167 h 168"/>
                  <a:gd name="T32" fmla="*/ 44 w 132"/>
                  <a:gd name="T33" fmla="*/ 161 h 168"/>
                  <a:gd name="T34" fmla="*/ 33 w 132"/>
                  <a:gd name="T35" fmla="*/ 152 h 168"/>
                  <a:gd name="T36" fmla="*/ 23 w 132"/>
                  <a:gd name="T37" fmla="*/ 140 h 168"/>
                  <a:gd name="T38" fmla="*/ 18 w 132"/>
                  <a:gd name="T39" fmla="*/ 125 h 168"/>
                  <a:gd name="T40" fmla="*/ 3 w 132"/>
                  <a:gd name="T41" fmla="*/ 71 h 168"/>
                  <a:gd name="T42" fmla="*/ 0 w 132"/>
                  <a:gd name="T43" fmla="*/ 53 h 168"/>
                  <a:gd name="T44" fmla="*/ 5 w 132"/>
                  <a:gd name="T45" fmla="*/ 36 h 168"/>
                  <a:gd name="T46" fmla="*/ 13 w 132"/>
                  <a:gd name="T47" fmla="*/ 21 h 168"/>
                  <a:gd name="T48" fmla="*/ 26 w 132"/>
                  <a:gd name="T49" fmla="*/ 8 h 168"/>
                  <a:gd name="T50" fmla="*/ 43 w 132"/>
                  <a:gd name="T51" fmla="*/ 1 h 168"/>
                  <a:gd name="T52" fmla="*/ 60 w 132"/>
                  <a:gd name="T53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2" h="168">
                    <a:moveTo>
                      <a:pt x="60" y="0"/>
                    </a:moveTo>
                    <a:lnTo>
                      <a:pt x="74" y="1"/>
                    </a:lnTo>
                    <a:lnTo>
                      <a:pt x="87" y="7"/>
                    </a:lnTo>
                    <a:lnTo>
                      <a:pt x="99" y="16"/>
                    </a:lnTo>
                    <a:lnTo>
                      <a:pt x="109" y="28"/>
                    </a:lnTo>
                    <a:lnTo>
                      <a:pt x="114" y="41"/>
                    </a:lnTo>
                    <a:lnTo>
                      <a:pt x="129" y="97"/>
                    </a:lnTo>
                    <a:lnTo>
                      <a:pt x="132" y="112"/>
                    </a:lnTo>
                    <a:lnTo>
                      <a:pt x="129" y="127"/>
                    </a:lnTo>
                    <a:lnTo>
                      <a:pt x="123" y="139"/>
                    </a:lnTo>
                    <a:lnTo>
                      <a:pt x="114" y="151"/>
                    </a:lnTo>
                    <a:lnTo>
                      <a:pt x="103" y="161"/>
                    </a:lnTo>
                    <a:lnTo>
                      <a:pt x="89" y="167"/>
                    </a:lnTo>
                    <a:lnTo>
                      <a:pt x="81" y="168"/>
                    </a:lnTo>
                    <a:lnTo>
                      <a:pt x="74" y="168"/>
                    </a:lnTo>
                    <a:lnTo>
                      <a:pt x="58" y="167"/>
                    </a:lnTo>
                    <a:lnTo>
                      <a:pt x="44" y="161"/>
                    </a:lnTo>
                    <a:lnTo>
                      <a:pt x="33" y="152"/>
                    </a:lnTo>
                    <a:lnTo>
                      <a:pt x="23" y="140"/>
                    </a:lnTo>
                    <a:lnTo>
                      <a:pt x="18" y="125"/>
                    </a:lnTo>
                    <a:lnTo>
                      <a:pt x="3" y="71"/>
                    </a:lnTo>
                    <a:lnTo>
                      <a:pt x="0" y="53"/>
                    </a:lnTo>
                    <a:lnTo>
                      <a:pt x="5" y="36"/>
                    </a:lnTo>
                    <a:lnTo>
                      <a:pt x="13" y="21"/>
                    </a:lnTo>
                    <a:lnTo>
                      <a:pt x="26" y="8"/>
                    </a:lnTo>
                    <a:lnTo>
                      <a:pt x="43" y="1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7" name="Freeform 17">
                <a:extLst>
                  <a:ext uri="{FF2B5EF4-FFF2-40B4-BE49-F238E27FC236}">
                    <a16:creationId xmlns:a16="http://schemas.microsoft.com/office/drawing/2014/main" id="{02ED76D0-EBD6-4F3C-8DA7-1944865C6C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826" y="4743451"/>
                <a:ext cx="22225" cy="28575"/>
              </a:xfrm>
              <a:custGeom>
                <a:avLst/>
                <a:gdLst>
                  <a:gd name="T0" fmla="*/ 62 w 130"/>
                  <a:gd name="T1" fmla="*/ 0 h 168"/>
                  <a:gd name="T2" fmla="*/ 79 w 130"/>
                  <a:gd name="T3" fmla="*/ 3 h 168"/>
                  <a:gd name="T4" fmla="*/ 95 w 130"/>
                  <a:gd name="T5" fmla="*/ 12 h 168"/>
                  <a:gd name="T6" fmla="*/ 107 w 130"/>
                  <a:gd name="T7" fmla="*/ 25 h 168"/>
                  <a:gd name="T8" fmla="*/ 114 w 130"/>
                  <a:gd name="T9" fmla="*/ 42 h 168"/>
                  <a:gd name="T10" fmla="*/ 129 w 130"/>
                  <a:gd name="T11" fmla="*/ 96 h 168"/>
                  <a:gd name="T12" fmla="*/ 130 w 130"/>
                  <a:gd name="T13" fmla="*/ 111 h 168"/>
                  <a:gd name="T14" fmla="*/ 128 w 130"/>
                  <a:gd name="T15" fmla="*/ 126 h 168"/>
                  <a:gd name="T16" fmla="*/ 123 w 130"/>
                  <a:gd name="T17" fmla="*/ 139 h 168"/>
                  <a:gd name="T18" fmla="*/ 114 w 130"/>
                  <a:gd name="T19" fmla="*/ 151 h 168"/>
                  <a:gd name="T20" fmla="*/ 102 w 130"/>
                  <a:gd name="T21" fmla="*/ 160 h 168"/>
                  <a:gd name="T22" fmla="*/ 87 w 130"/>
                  <a:gd name="T23" fmla="*/ 167 h 168"/>
                  <a:gd name="T24" fmla="*/ 80 w 130"/>
                  <a:gd name="T25" fmla="*/ 168 h 168"/>
                  <a:gd name="T26" fmla="*/ 72 w 130"/>
                  <a:gd name="T27" fmla="*/ 168 h 168"/>
                  <a:gd name="T28" fmla="*/ 58 w 130"/>
                  <a:gd name="T29" fmla="*/ 166 h 168"/>
                  <a:gd name="T30" fmla="*/ 44 w 130"/>
                  <a:gd name="T31" fmla="*/ 160 h 168"/>
                  <a:gd name="T32" fmla="*/ 32 w 130"/>
                  <a:gd name="T33" fmla="*/ 152 h 168"/>
                  <a:gd name="T34" fmla="*/ 23 w 130"/>
                  <a:gd name="T35" fmla="*/ 140 h 168"/>
                  <a:gd name="T36" fmla="*/ 16 w 130"/>
                  <a:gd name="T37" fmla="*/ 125 h 168"/>
                  <a:gd name="T38" fmla="*/ 2 w 130"/>
                  <a:gd name="T39" fmla="*/ 72 h 168"/>
                  <a:gd name="T40" fmla="*/ 0 w 130"/>
                  <a:gd name="T41" fmla="*/ 56 h 168"/>
                  <a:gd name="T42" fmla="*/ 2 w 130"/>
                  <a:gd name="T43" fmla="*/ 41 h 168"/>
                  <a:gd name="T44" fmla="*/ 8 w 130"/>
                  <a:gd name="T45" fmla="*/ 28 h 168"/>
                  <a:gd name="T46" fmla="*/ 17 w 130"/>
                  <a:gd name="T47" fmla="*/ 17 h 168"/>
                  <a:gd name="T48" fmla="*/ 29 w 130"/>
                  <a:gd name="T49" fmla="*/ 7 h 168"/>
                  <a:gd name="T50" fmla="*/ 43 w 130"/>
                  <a:gd name="T51" fmla="*/ 2 h 168"/>
                  <a:gd name="T52" fmla="*/ 62 w 130"/>
                  <a:gd name="T53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0" h="168">
                    <a:moveTo>
                      <a:pt x="62" y="0"/>
                    </a:moveTo>
                    <a:lnTo>
                      <a:pt x="79" y="3"/>
                    </a:lnTo>
                    <a:lnTo>
                      <a:pt x="95" y="12"/>
                    </a:lnTo>
                    <a:lnTo>
                      <a:pt x="107" y="25"/>
                    </a:lnTo>
                    <a:lnTo>
                      <a:pt x="114" y="42"/>
                    </a:lnTo>
                    <a:lnTo>
                      <a:pt x="129" y="96"/>
                    </a:lnTo>
                    <a:lnTo>
                      <a:pt x="130" y="111"/>
                    </a:lnTo>
                    <a:lnTo>
                      <a:pt x="128" y="126"/>
                    </a:lnTo>
                    <a:lnTo>
                      <a:pt x="123" y="139"/>
                    </a:lnTo>
                    <a:lnTo>
                      <a:pt x="114" y="151"/>
                    </a:lnTo>
                    <a:lnTo>
                      <a:pt x="102" y="160"/>
                    </a:lnTo>
                    <a:lnTo>
                      <a:pt x="87" y="167"/>
                    </a:lnTo>
                    <a:lnTo>
                      <a:pt x="80" y="168"/>
                    </a:lnTo>
                    <a:lnTo>
                      <a:pt x="72" y="168"/>
                    </a:lnTo>
                    <a:lnTo>
                      <a:pt x="58" y="166"/>
                    </a:lnTo>
                    <a:lnTo>
                      <a:pt x="44" y="160"/>
                    </a:lnTo>
                    <a:lnTo>
                      <a:pt x="32" y="152"/>
                    </a:lnTo>
                    <a:lnTo>
                      <a:pt x="23" y="140"/>
                    </a:lnTo>
                    <a:lnTo>
                      <a:pt x="16" y="125"/>
                    </a:lnTo>
                    <a:lnTo>
                      <a:pt x="2" y="72"/>
                    </a:lnTo>
                    <a:lnTo>
                      <a:pt x="0" y="56"/>
                    </a:lnTo>
                    <a:lnTo>
                      <a:pt x="2" y="41"/>
                    </a:lnTo>
                    <a:lnTo>
                      <a:pt x="8" y="28"/>
                    </a:lnTo>
                    <a:lnTo>
                      <a:pt x="17" y="17"/>
                    </a:lnTo>
                    <a:lnTo>
                      <a:pt x="29" y="7"/>
                    </a:lnTo>
                    <a:lnTo>
                      <a:pt x="43" y="2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8" name="Freeform 18">
                <a:extLst>
                  <a:ext uri="{FF2B5EF4-FFF2-40B4-BE49-F238E27FC236}">
                    <a16:creationId xmlns:a16="http://schemas.microsoft.com/office/drawing/2014/main" id="{8A726520-836B-464E-BA93-40F7CD9CAC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526" y="4791076"/>
                <a:ext cx="22225" cy="28575"/>
              </a:xfrm>
              <a:custGeom>
                <a:avLst/>
                <a:gdLst>
                  <a:gd name="T0" fmla="*/ 62 w 131"/>
                  <a:gd name="T1" fmla="*/ 0 h 169"/>
                  <a:gd name="T2" fmla="*/ 80 w 131"/>
                  <a:gd name="T3" fmla="*/ 3 h 169"/>
                  <a:gd name="T4" fmla="*/ 95 w 131"/>
                  <a:gd name="T5" fmla="*/ 13 h 169"/>
                  <a:gd name="T6" fmla="*/ 107 w 131"/>
                  <a:gd name="T7" fmla="*/ 25 h 169"/>
                  <a:gd name="T8" fmla="*/ 114 w 131"/>
                  <a:gd name="T9" fmla="*/ 42 h 169"/>
                  <a:gd name="T10" fmla="*/ 129 w 131"/>
                  <a:gd name="T11" fmla="*/ 97 h 169"/>
                  <a:gd name="T12" fmla="*/ 131 w 131"/>
                  <a:gd name="T13" fmla="*/ 111 h 169"/>
                  <a:gd name="T14" fmla="*/ 129 w 131"/>
                  <a:gd name="T15" fmla="*/ 126 h 169"/>
                  <a:gd name="T16" fmla="*/ 123 w 131"/>
                  <a:gd name="T17" fmla="*/ 140 h 169"/>
                  <a:gd name="T18" fmla="*/ 114 w 131"/>
                  <a:gd name="T19" fmla="*/ 152 h 169"/>
                  <a:gd name="T20" fmla="*/ 102 w 131"/>
                  <a:gd name="T21" fmla="*/ 160 h 169"/>
                  <a:gd name="T22" fmla="*/ 88 w 131"/>
                  <a:gd name="T23" fmla="*/ 167 h 169"/>
                  <a:gd name="T24" fmla="*/ 81 w 131"/>
                  <a:gd name="T25" fmla="*/ 168 h 169"/>
                  <a:gd name="T26" fmla="*/ 73 w 131"/>
                  <a:gd name="T27" fmla="*/ 169 h 169"/>
                  <a:gd name="T28" fmla="*/ 58 w 131"/>
                  <a:gd name="T29" fmla="*/ 167 h 169"/>
                  <a:gd name="T30" fmla="*/ 44 w 131"/>
                  <a:gd name="T31" fmla="*/ 161 h 169"/>
                  <a:gd name="T32" fmla="*/ 33 w 131"/>
                  <a:gd name="T33" fmla="*/ 152 h 169"/>
                  <a:gd name="T34" fmla="*/ 23 w 131"/>
                  <a:gd name="T35" fmla="*/ 140 h 169"/>
                  <a:gd name="T36" fmla="*/ 18 w 131"/>
                  <a:gd name="T37" fmla="*/ 126 h 169"/>
                  <a:gd name="T38" fmla="*/ 2 w 131"/>
                  <a:gd name="T39" fmla="*/ 72 h 169"/>
                  <a:gd name="T40" fmla="*/ 0 w 131"/>
                  <a:gd name="T41" fmla="*/ 57 h 169"/>
                  <a:gd name="T42" fmla="*/ 2 w 131"/>
                  <a:gd name="T43" fmla="*/ 42 h 169"/>
                  <a:gd name="T44" fmla="*/ 8 w 131"/>
                  <a:gd name="T45" fmla="*/ 28 h 169"/>
                  <a:gd name="T46" fmla="*/ 18 w 131"/>
                  <a:gd name="T47" fmla="*/ 17 h 169"/>
                  <a:gd name="T48" fmla="*/ 29 w 131"/>
                  <a:gd name="T49" fmla="*/ 8 h 169"/>
                  <a:gd name="T50" fmla="*/ 43 w 131"/>
                  <a:gd name="T51" fmla="*/ 2 h 169"/>
                  <a:gd name="T52" fmla="*/ 62 w 131"/>
                  <a:gd name="T5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1" h="169">
                    <a:moveTo>
                      <a:pt x="62" y="0"/>
                    </a:moveTo>
                    <a:lnTo>
                      <a:pt x="80" y="3"/>
                    </a:lnTo>
                    <a:lnTo>
                      <a:pt x="95" y="13"/>
                    </a:lnTo>
                    <a:lnTo>
                      <a:pt x="107" y="25"/>
                    </a:lnTo>
                    <a:lnTo>
                      <a:pt x="114" y="42"/>
                    </a:lnTo>
                    <a:lnTo>
                      <a:pt x="129" y="97"/>
                    </a:lnTo>
                    <a:lnTo>
                      <a:pt x="131" y="111"/>
                    </a:lnTo>
                    <a:lnTo>
                      <a:pt x="129" y="126"/>
                    </a:lnTo>
                    <a:lnTo>
                      <a:pt x="123" y="140"/>
                    </a:lnTo>
                    <a:lnTo>
                      <a:pt x="114" y="152"/>
                    </a:lnTo>
                    <a:lnTo>
                      <a:pt x="102" y="160"/>
                    </a:lnTo>
                    <a:lnTo>
                      <a:pt x="88" y="167"/>
                    </a:lnTo>
                    <a:lnTo>
                      <a:pt x="81" y="168"/>
                    </a:lnTo>
                    <a:lnTo>
                      <a:pt x="73" y="169"/>
                    </a:lnTo>
                    <a:lnTo>
                      <a:pt x="58" y="167"/>
                    </a:lnTo>
                    <a:lnTo>
                      <a:pt x="44" y="161"/>
                    </a:lnTo>
                    <a:lnTo>
                      <a:pt x="33" y="152"/>
                    </a:lnTo>
                    <a:lnTo>
                      <a:pt x="23" y="140"/>
                    </a:lnTo>
                    <a:lnTo>
                      <a:pt x="18" y="126"/>
                    </a:lnTo>
                    <a:lnTo>
                      <a:pt x="2" y="72"/>
                    </a:lnTo>
                    <a:lnTo>
                      <a:pt x="0" y="57"/>
                    </a:lnTo>
                    <a:lnTo>
                      <a:pt x="2" y="42"/>
                    </a:lnTo>
                    <a:lnTo>
                      <a:pt x="8" y="28"/>
                    </a:lnTo>
                    <a:lnTo>
                      <a:pt x="18" y="17"/>
                    </a:lnTo>
                    <a:lnTo>
                      <a:pt x="29" y="8"/>
                    </a:lnTo>
                    <a:lnTo>
                      <a:pt x="43" y="2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9" name="Freeform 19">
                <a:extLst>
                  <a:ext uri="{FF2B5EF4-FFF2-40B4-BE49-F238E27FC236}">
                    <a16:creationId xmlns:a16="http://schemas.microsoft.com/office/drawing/2014/main" id="{F6FF6C93-20B7-43DD-A7F3-28498850E2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1713" y="4646613"/>
                <a:ext cx="23813" cy="30163"/>
              </a:xfrm>
              <a:custGeom>
                <a:avLst/>
                <a:gdLst>
                  <a:gd name="T0" fmla="*/ 69 w 131"/>
                  <a:gd name="T1" fmla="*/ 0 h 169"/>
                  <a:gd name="T2" fmla="*/ 88 w 131"/>
                  <a:gd name="T3" fmla="*/ 2 h 169"/>
                  <a:gd name="T4" fmla="*/ 102 w 131"/>
                  <a:gd name="T5" fmla="*/ 8 h 169"/>
                  <a:gd name="T6" fmla="*/ 114 w 131"/>
                  <a:gd name="T7" fmla="*/ 17 h 169"/>
                  <a:gd name="T8" fmla="*/ 122 w 131"/>
                  <a:gd name="T9" fmla="*/ 29 h 169"/>
                  <a:gd name="T10" fmla="*/ 129 w 131"/>
                  <a:gd name="T11" fmla="*/ 42 h 169"/>
                  <a:gd name="T12" fmla="*/ 131 w 131"/>
                  <a:gd name="T13" fmla="*/ 57 h 169"/>
                  <a:gd name="T14" fmla="*/ 129 w 131"/>
                  <a:gd name="T15" fmla="*/ 73 h 169"/>
                  <a:gd name="T16" fmla="*/ 114 w 131"/>
                  <a:gd name="T17" fmla="*/ 127 h 169"/>
                  <a:gd name="T18" fmla="*/ 108 w 131"/>
                  <a:gd name="T19" fmla="*/ 141 h 169"/>
                  <a:gd name="T20" fmla="*/ 99 w 131"/>
                  <a:gd name="T21" fmla="*/ 152 h 169"/>
                  <a:gd name="T22" fmla="*/ 87 w 131"/>
                  <a:gd name="T23" fmla="*/ 161 h 169"/>
                  <a:gd name="T24" fmla="*/ 73 w 131"/>
                  <a:gd name="T25" fmla="*/ 167 h 169"/>
                  <a:gd name="T26" fmla="*/ 58 w 131"/>
                  <a:gd name="T27" fmla="*/ 169 h 169"/>
                  <a:gd name="T28" fmla="*/ 50 w 131"/>
                  <a:gd name="T29" fmla="*/ 168 h 169"/>
                  <a:gd name="T30" fmla="*/ 43 w 131"/>
                  <a:gd name="T31" fmla="*/ 167 h 169"/>
                  <a:gd name="T32" fmla="*/ 26 w 131"/>
                  <a:gd name="T33" fmla="*/ 160 h 169"/>
                  <a:gd name="T34" fmla="*/ 13 w 131"/>
                  <a:gd name="T35" fmla="*/ 147 h 169"/>
                  <a:gd name="T36" fmla="*/ 4 w 131"/>
                  <a:gd name="T37" fmla="*/ 132 h 169"/>
                  <a:gd name="T38" fmla="*/ 0 w 131"/>
                  <a:gd name="T39" fmla="*/ 115 h 169"/>
                  <a:gd name="T40" fmla="*/ 2 w 131"/>
                  <a:gd name="T41" fmla="*/ 97 h 169"/>
                  <a:gd name="T42" fmla="*/ 17 w 131"/>
                  <a:gd name="T43" fmla="*/ 43 h 169"/>
                  <a:gd name="T44" fmla="*/ 25 w 131"/>
                  <a:gd name="T45" fmla="*/ 26 h 169"/>
                  <a:gd name="T46" fmla="*/ 36 w 131"/>
                  <a:gd name="T47" fmla="*/ 13 h 169"/>
                  <a:gd name="T48" fmla="*/ 51 w 131"/>
                  <a:gd name="T49" fmla="*/ 3 h 169"/>
                  <a:gd name="T50" fmla="*/ 69 w 131"/>
                  <a:gd name="T51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1" h="169">
                    <a:moveTo>
                      <a:pt x="69" y="0"/>
                    </a:moveTo>
                    <a:lnTo>
                      <a:pt x="88" y="2"/>
                    </a:lnTo>
                    <a:lnTo>
                      <a:pt x="102" y="8"/>
                    </a:lnTo>
                    <a:lnTo>
                      <a:pt x="114" y="17"/>
                    </a:lnTo>
                    <a:lnTo>
                      <a:pt x="122" y="29"/>
                    </a:lnTo>
                    <a:lnTo>
                      <a:pt x="129" y="42"/>
                    </a:lnTo>
                    <a:lnTo>
                      <a:pt x="131" y="57"/>
                    </a:lnTo>
                    <a:lnTo>
                      <a:pt x="129" y="73"/>
                    </a:lnTo>
                    <a:lnTo>
                      <a:pt x="114" y="127"/>
                    </a:lnTo>
                    <a:lnTo>
                      <a:pt x="108" y="141"/>
                    </a:lnTo>
                    <a:lnTo>
                      <a:pt x="99" y="152"/>
                    </a:lnTo>
                    <a:lnTo>
                      <a:pt x="87" y="161"/>
                    </a:lnTo>
                    <a:lnTo>
                      <a:pt x="73" y="167"/>
                    </a:lnTo>
                    <a:lnTo>
                      <a:pt x="58" y="169"/>
                    </a:lnTo>
                    <a:lnTo>
                      <a:pt x="50" y="168"/>
                    </a:lnTo>
                    <a:lnTo>
                      <a:pt x="43" y="167"/>
                    </a:lnTo>
                    <a:lnTo>
                      <a:pt x="26" y="160"/>
                    </a:lnTo>
                    <a:lnTo>
                      <a:pt x="13" y="147"/>
                    </a:lnTo>
                    <a:lnTo>
                      <a:pt x="4" y="132"/>
                    </a:lnTo>
                    <a:lnTo>
                      <a:pt x="0" y="115"/>
                    </a:lnTo>
                    <a:lnTo>
                      <a:pt x="2" y="97"/>
                    </a:lnTo>
                    <a:lnTo>
                      <a:pt x="17" y="43"/>
                    </a:lnTo>
                    <a:lnTo>
                      <a:pt x="25" y="26"/>
                    </a:lnTo>
                    <a:lnTo>
                      <a:pt x="36" y="13"/>
                    </a:lnTo>
                    <a:lnTo>
                      <a:pt x="51" y="3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0" name="Freeform 20">
                <a:extLst>
                  <a:ext uri="{FF2B5EF4-FFF2-40B4-BE49-F238E27FC236}">
                    <a16:creationId xmlns:a16="http://schemas.microsoft.com/office/drawing/2014/main" id="{CE9403D8-3ACB-4614-86FA-DE29256776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4413" y="4598988"/>
                <a:ext cx="23813" cy="30163"/>
              </a:xfrm>
              <a:custGeom>
                <a:avLst/>
                <a:gdLst>
                  <a:gd name="T0" fmla="*/ 70 w 131"/>
                  <a:gd name="T1" fmla="*/ 0 h 169"/>
                  <a:gd name="T2" fmla="*/ 88 w 131"/>
                  <a:gd name="T3" fmla="*/ 2 h 169"/>
                  <a:gd name="T4" fmla="*/ 102 w 131"/>
                  <a:gd name="T5" fmla="*/ 8 h 169"/>
                  <a:gd name="T6" fmla="*/ 114 w 131"/>
                  <a:gd name="T7" fmla="*/ 17 h 169"/>
                  <a:gd name="T8" fmla="*/ 122 w 131"/>
                  <a:gd name="T9" fmla="*/ 29 h 169"/>
                  <a:gd name="T10" fmla="*/ 129 w 131"/>
                  <a:gd name="T11" fmla="*/ 43 h 169"/>
                  <a:gd name="T12" fmla="*/ 131 w 131"/>
                  <a:gd name="T13" fmla="*/ 57 h 169"/>
                  <a:gd name="T14" fmla="*/ 129 w 131"/>
                  <a:gd name="T15" fmla="*/ 72 h 169"/>
                  <a:gd name="T16" fmla="*/ 114 w 131"/>
                  <a:gd name="T17" fmla="*/ 127 h 169"/>
                  <a:gd name="T18" fmla="*/ 108 w 131"/>
                  <a:gd name="T19" fmla="*/ 140 h 169"/>
                  <a:gd name="T20" fmla="*/ 99 w 131"/>
                  <a:gd name="T21" fmla="*/ 152 h 169"/>
                  <a:gd name="T22" fmla="*/ 87 w 131"/>
                  <a:gd name="T23" fmla="*/ 162 h 169"/>
                  <a:gd name="T24" fmla="*/ 73 w 131"/>
                  <a:gd name="T25" fmla="*/ 167 h 169"/>
                  <a:gd name="T26" fmla="*/ 58 w 131"/>
                  <a:gd name="T27" fmla="*/ 169 h 169"/>
                  <a:gd name="T28" fmla="*/ 50 w 131"/>
                  <a:gd name="T29" fmla="*/ 168 h 169"/>
                  <a:gd name="T30" fmla="*/ 43 w 131"/>
                  <a:gd name="T31" fmla="*/ 167 h 169"/>
                  <a:gd name="T32" fmla="*/ 29 w 131"/>
                  <a:gd name="T33" fmla="*/ 162 h 169"/>
                  <a:gd name="T34" fmla="*/ 17 w 131"/>
                  <a:gd name="T35" fmla="*/ 152 h 169"/>
                  <a:gd name="T36" fmla="*/ 8 w 131"/>
                  <a:gd name="T37" fmla="*/ 140 h 169"/>
                  <a:gd name="T38" fmla="*/ 2 w 131"/>
                  <a:gd name="T39" fmla="*/ 127 h 169"/>
                  <a:gd name="T40" fmla="*/ 0 w 131"/>
                  <a:gd name="T41" fmla="*/ 112 h 169"/>
                  <a:gd name="T42" fmla="*/ 2 w 131"/>
                  <a:gd name="T43" fmla="*/ 97 h 169"/>
                  <a:gd name="T44" fmla="*/ 17 w 131"/>
                  <a:gd name="T45" fmla="*/ 43 h 169"/>
                  <a:gd name="T46" fmla="*/ 25 w 131"/>
                  <a:gd name="T47" fmla="*/ 27 h 169"/>
                  <a:gd name="T48" fmla="*/ 36 w 131"/>
                  <a:gd name="T49" fmla="*/ 13 h 169"/>
                  <a:gd name="T50" fmla="*/ 51 w 131"/>
                  <a:gd name="T51" fmla="*/ 4 h 169"/>
                  <a:gd name="T52" fmla="*/ 70 w 131"/>
                  <a:gd name="T5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1" h="169">
                    <a:moveTo>
                      <a:pt x="70" y="0"/>
                    </a:moveTo>
                    <a:lnTo>
                      <a:pt x="88" y="2"/>
                    </a:lnTo>
                    <a:lnTo>
                      <a:pt x="102" y="8"/>
                    </a:lnTo>
                    <a:lnTo>
                      <a:pt x="114" y="17"/>
                    </a:lnTo>
                    <a:lnTo>
                      <a:pt x="122" y="29"/>
                    </a:lnTo>
                    <a:lnTo>
                      <a:pt x="129" y="43"/>
                    </a:lnTo>
                    <a:lnTo>
                      <a:pt x="131" y="57"/>
                    </a:lnTo>
                    <a:lnTo>
                      <a:pt x="129" y="72"/>
                    </a:lnTo>
                    <a:lnTo>
                      <a:pt x="114" y="127"/>
                    </a:lnTo>
                    <a:lnTo>
                      <a:pt x="108" y="140"/>
                    </a:lnTo>
                    <a:lnTo>
                      <a:pt x="99" y="152"/>
                    </a:lnTo>
                    <a:lnTo>
                      <a:pt x="87" y="162"/>
                    </a:lnTo>
                    <a:lnTo>
                      <a:pt x="73" y="167"/>
                    </a:lnTo>
                    <a:lnTo>
                      <a:pt x="58" y="169"/>
                    </a:lnTo>
                    <a:lnTo>
                      <a:pt x="50" y="168"/>
                    </a:lnTo>
                    <a:lnTo>
                      <a:pt x="43" y="167"/>
                    </a:lnTo>
                    <a:lnTo>
                      <a:pt x="29" y="162"/>
                    </a:lnTo>
                    <a:lnTo>
                      <a:pt x="17" y="152"/>
                    </a:lnTo>
                    <a:lnTo>
                      <a:pt x="8" y="140"/>
                    </a:lnTo>
                    <a:lnTo>
                      <a:pt x="2" y="127"/>
                    </a:lnTo>
                    <a:lnTo>
                      <a:pt x="0" y="112"/>
                    </a:lnTo>
                    <a:lnTo>
                      <a:pt x="2" y="97"/>
                    </a:lnTo>
                    <a:lnTo>
                      <a:pt x="17" y="43"/>
                    </a:lnTo>
                    <a:lnTo>
                      <a:pt x="25" y="27"/>
                    </a:lnTo>
                    <a:lnTo>
                      <a:pt x="36" y="13"/>
                    </a:lnTo>
                    <a:lnTo>
                      <a:pt x="51" y="4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1" name="Freeform 21">
                <a:extLst>
                  <a:ext uri="{FF2B5EF4-FFF2-40B4-BE49-F238E27FC236}">
                    <a16:creationId xmlns:a16="http://schemas.microsoft.com/office/drawing/2014/main" id="{3E9B1A20-2D14-4E76-8B0E-E8CCAFA17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7113" y="4551363"/>
                <a:ext cx="20638" cy="30163"/>
              </a:xfrm>
              <a:custGeom>
                <a:avLst/>
                <a:gdLst>
                  <a:gd name="T0" fmla="*/ 65 w 119"/>
                  <a:gd name="T1" fmla="*/ 0 h 170"/>
                  <a:gd name="T2" fmla="*/ 82 w 119"/>
                  <a:gd name="T3" fmla="*/ 5 h 170"/>
                  <a:gd name="T4" fmla="*/ 96 w 119"/>
                  <a:gd name="T5" fmla="*/ 15 h 170"/>
                  <a:gd name="T6" fmla="*/ 108 w 119"/>
                  <a:gd name="T7" fmla="*/ 28 h 170"/>
                  <a:gd name="T8" fmla="*/ 114 w 119"/>
                  <a:gd name="T9" fmla="*/ 45 h 170"/>
                  <a:gd name="T10" fmla="*/ 118 w 119"/>
                  <a:gd name="T11" fmla="*/ 70 h 170"/>
                  <a:gd name="T12" fmla="*/ 119 w 119"/>
                  <a:gd name="T13" fmla="*/ 93 h 170"/>
                  <a:gd name="T14" fmla="*/ 118 w 119"/>
                  <a:gd name="T15" fmla="*/ 118 h 170"/>
                  <a:gd name="T16" fmla="*/ 114 w 119"/>
                  <a:gd name="T17" fmla="*/ 135 h 170"/>
                  <a:gd name="T18" fmla="*/ 105 w 119"/>
                  <a:gd name="T19" fmla="*/ 150 h 170"/>
                  <a:gd name="T20" fmla="*/ 92 w 119"/>
                  <a:gd name="T21" fmla="*/ 160 h 170"/>
                  <a:gd name="T22" fmla="*/ 77 w 119"/>
                  <a:gd name="T23" fmla="*/ 168 h 170"/>
                  <a:gd name="T24" fmla="*/ 60 w 119"/>
                  <a:gd name="T25" fmla="*/ 170 h 170"/>
                  <a:gd name="T26" fmla="*/ 57 w 119"/>
                  <a:gd name="T27" fmla="*/ 170 h 170"/>
                  <a:gd name="T28" fmla="*/ 55 w 119"/>
                  <a:gd name="T29" fmla="*/ 170 h 170"/>
                  <a:gd name="T30" fmla="*/ 36 w 119"/>
                  <a:gd name="T31" fmla="*/ 165 h 170"/>
                  <a:gd name="T32" fmla="*/ 21 w 119"/>
                  <a:gd name="T33" fmla="*/ 155 h 170"/>
                  <a:gd name="T34" fmla="*/ 10 w 119"/>
                  <a:gd name="T35" fmla="*/ 142 h 170"/>
                  <a:gd name="T36" fmla="*/ 3 w 119"/>
                  <a:gd name="T37" fmla="*/ 125 h 170"/>
                  <a:gd name="T38" fmla="*/ 2 w 119"/>
                  <a:gd name="T39" fmla="*/ 107 h 170"/>
                  <a:gd name="T40" fmla="*/ 3 w 119"/>
                  <a:gd name="T41" fmla="*/ 101 h 170"/>
                  <a:gd name="T42" fmla="*/ 3 w 119"/>
                  <a:gd name="T43" fmla="*/ 93 h 170"/>
                  <a:gd name="T44" fmla="*/ 2 w 119"/>
                  <a:gd name="T45" fmla="*/ 81 h 170"/>
                  <a:gd name="T46" fmla="*/ 1 w 119"/>
                  <a:gd name="T47" fmla="*/ 68 h 170"/>
                  <a:gd name="T48" fmla="*/ 0 w 119"/>
                  <a:gd name="T49" fmla="*/ 50 h 170"/>
                  <a:gd name="T50" fmla="*/ 5 w 119"/>
                  <a:gd name="T51" fmla="*/ 33 h 170"/>
                  <a:gd name="T52" fmla="*/ 15 w 119"/>
                  <a:gd name="T53" fmla="*/ 18 h 170"/>
                  <a:gd name="T54" fmla="*/ 29 w 119"/>
                  <a:gd name="T55" fmla="*/ 7 h 170"/>
                  <a:gd name="T56" fmla="*/ 47 w 119"/>
                  <a:gd name="T57" fmla="*/ 1 h 170"/>
                  <a:gd name="T58" fmla="*/ 65 w 119"/>
                  <a:gd name="T59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9" h="170">
                    <a:moveTo>
                      <a:pt x="65" y="0"/>
                    </a:moveTo>
                    <a:lnTo>
                      <a:pt x="82" y="5"/>
                    </a:lnTo>
                    <a:lnTo>
                      <a:pt x="96" y="15"/>
                    </a:lnTo>
                    <a:lnTo>
                      <a:pt x="108" y="28"/>
                    </a:lnTo>
                    <a:lnTo>
                      <a:pt x="114" y="45"/>
                    </a:lnTo>
                    <a:lnTo>
                      <a:pt x="118" y="70"/>
                    </a:lnTo>
                    <a:lnTo>
                      <a:pt x="119" y="93"/>
                    </a:lnTo>
                    <a:lnTo>
                      <a:pt x="118" y="118"/>
                    </a:lnTo>
                    <a:lnTo>
                      <a:pt x="114" y="135"/>
                    </a:lnTo>
                    <a:lnTo>
                      <a:pt x="105" y="150"/>
                    </a:lnTo>
                    <a:lnTo>
                      <a:pt x="92" y="160"/>
                    </a:lnTo>
                    <a:lnTo>
                      <a:pt x="77" y="168"/>
                    </a:lnTo>
                    <a:lnTo>
                      <a:pt x="60" y="170"/>
                    </a:lnTo>
                    <a:lnTo>
                      <a:pt x="57" y="170"/>
                    </a:lnTo>
                    <a:lnTo>
                      <a:pt x="55" y="170"/>
                    </a:lnTo>
                    <a:lnTo>
                      <a:pt x="36" y="165"/>
                    </a:lnTo>
                    <a:lnTo>
                      <a:pt x="21" y="155"/>
                    </a:lnTo>
                    <a:lnTo>
                      <a:pt x="10" y="142"/>
                    </a:lnTo>
                    <a:lnTo>
                      <a:pt x="3" y="125"/>
                    </a:lnTo>
                    <a:lnTo>
                      <a:pt x="2" y="107"/>
                    </a:lnTo>
                    <a:lnTo>
                      <a:pt x="3" y="101"/>
                    </a:lnTo>
                    <a:lnTo>
                      <a:pt x="3" y="93"/>
                    </a:lnTo>
                    <a:lnTo>
                      <a:pt x="2" y="81"/>
                    </a:lnTo>
                    <a:lnTo>
                      <a:pt x="1" y="68"/>
                    </a:lnTo>
                    <a:lnTo>
                      <a:pt x="0" y="50"/>
                    </a:lnTo>
                    <a:lnTo>
                      <a:pt x="5" y="33"/>
                    </a:lnTo>
                    <a:lnTo>
                      <a:pt x="15" y="18"/>
                    </a:lnTo>
                    <a:lnTo>
                      <a:pt x="29" y="7"/>
                    </a:lnTo>
                    <a:lnTo>
                      <a:pt x="47" y="1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2" name="Freeform 22">
                <a:extLst>
                  <a:ext uri="{FF2B5EF4-FFF2-40B4-BE49-F238E27FC236}">
                    <a16:creationId xmlns:a16="http://schemas.microsoft.com/office/drawing/2014/main" id="{AF1A380D-B785-496F-AB92-BD104D0746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2976" y="4508501"/>
                <a:ext cx="30163" cy="23813"/>
              </a:xfrm>
              <a:custGeom>
                <a:avLst/>
                <a:gdLst>
                  <a:gd name="T0" fmla="*/ 55 w 171"/>
                  <a:gd name="T1" fmla="*/ 0 h 129"/>
                  <a:gd name="T2" fmla="*/ 74 w 171"/>
                  <a:gd name="T3" fmla="*/ 2 h 129"/>
                  <a:gd name="T4" fmla="*/ 128 w 171"/>
                  <a:gd name="T5" fmla="*/ 16 h 129"/>
                  <a:gd name="T6" fmla="*/ 146 w 171"/>
                  <a:gd name="T7" fmla="*/ 24 h 129"/>
                  <a:gd name="T8" fmla="*/ 158 w 171"/>
                  <a:gd name="T9" fmla="*/ 36 h 129"/>
                  <a:gd name="T10" fmla="*/ 167 w 171"/>
                  <a:gd name="T11" fmla="*/ 51 h 129"/>
                  <a:gd name="T12" fmla="*/ 171 w 171"/>
                  <a:gd name="T13" fmla="*/ 68 h 129"/>
                  <a:gd name="T14" fmla="*/ 169 w 171"/>
                  <a:gd name="T15" fmla="*/ 86 h 129"/>
                  <a:gd name="T16" fmla="*/ 164 w 171"/>
                  <a:gd name="T17" fmla="*/ 101 h 129"/>
                  <a:gd name="T18" fmla="*/ 154 w 171"/>
                  <a:gd name="T19" fmla="*/ 113 h 129"/>
                  <a:gd name="T20" fmla="*/ 142 w 171"/>
                  <a:gd name="T21" fmla="*/ 122 h 129"/>
                  <a:gd name="T22" fmla="*/ 128 w 171"/>
                  <a:gd name="T23" fmla="*/ 128 h 129"/>
                  <a:gd name="T24" fmla="*/ 113 w 171"/>
                  <a:gd name="T25" fmla="*/ 129 h 129"/>
                  <a:gd name="T26" fmla="*/ 106 w 171"/>
                  <a:gd name="T27" fmla="*/ 129 h 129"/>
                  <a:gd name="T28" fmla="*/ 98 w 171"/>
                  <a:gd name="T29" fmla="*/ 127 h 129"/>
                  <a:gd name="T30" fmla="*/ 43 w 171"/>
                  <a:gd name="T31" fmla="*/ 113 h 129"/>
                  <a:gd name="T32" fmla="*/ 29 w 171"/>
                  <a:gd name="T33" fmla="*/ 107 h 129"/>
                  <a:gd name="T34" fmla="*/ 18 w 171"/>
                  <a:gd name="T35" fmla="*/ 98 h 129"/>
                  <a:gd name="T36" fmla="*/ 9 w 171"/>
                  <a:gd name="T37" fmla="*/ 86 h 129"/>
                  <a:gd name="T38" fmla="*/ 3 w 171"/>
                  <a:gd name="T39" fmla="*/ 73 h 129"/>
                  <a:gd name="T40" fmla="*/ 0 w 171"/>
                  <a:gd name="T41" fmla="*/ 58 h 129"/>
                  <a:gd name="T42" fmla="*/ 3 w 171"/>
                  <a:gd name="T43" fmla="*/ 43 h 129"/>
                  <a:gd name="T44" fmla="*/ 10 w 171"/>
                  <a:gd name="T45" fmla="*/ 26 h 129"/>
                  <a:gd name="T46" fmla="*/ 23 w 171"/>
                  <a:gd name="T47" fmla="*/ 13 h 129"/>
                  <a:gd name="T48" fmla="*/ 38 w 171"/>
                  <a:gd name="T49" fmla="*/ 3 h 129"/>
                  <a:gd name="T50" fmla="*/ 55 w 171"/>
                  <a:gd name="T51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1" h="129">
                    <a:moveTo>
                      <a:pt x="55" y="0"/>
                    </a:moveTo>
                    <a:lnTo>
                      <a:pt x="74" y="2"/>
                    </a:lnTo>
                    <a:lnTo>
                      <a:pt x="128" y="16"/>
                    </a:lnTo>
                    <a:lnTo>
                      <a:pt x="146" y="24"/>
                    </a:lnTo>
                    <a:lnTo>
                      <a:pt x="158" y="36"/>
                    </a:lnTo>
                    <a:lnTo>
                      <a:pt x="167" y="51"/>
                    </a:lnTo>
                    <a:lnTo>
                      <a:pt x="171" y="68"/>
                    </a:lnTo>
                    <a:lnTo>
                      <a:pt x="169" y="86"/>
                    </a:lnTo>
                    <a:lnTo>
                      <a:pt x="164" y="101"/>
                    </a:lnTo>
                    <a:lnTo>
                      <a:pt x="154" y="113"/>
                    </a:lnTo>
                    <a:lnTo>
                      <a:pt x="142" y="122"/>
                    </a:lnTo>
                    <a:lnTo>
                      <a:pt x="128" y="128"/>
                    </a:lnTo>
                    <a:lnTo>
                      <a:pt x="113" y="129"/>
                    </a:lnTo>
                    <a:lnTo>
                      <a:pt x="106" y="129"/>
                    </a:lnTo>
                    <a:lnTo>
                      <a:pt x="98" y="127"/>
                    </a:lnTo>
                    <a:lnTo>
                      <a:pt x="43" y="113"/>
                    </a:lnTo>
                    <a:lnTo>
                      <a:pt x="29" y="107"/>
                    </a:lnTo>
                    <a:lnTo>
                      <a:pt x="18" y="98"/>
                    </a:lnTo>
                    <a:lnTo>
                      <a:pt x="9" y="86"/>
                    </a:lnTo>
                    <a:lnTo>
                      <a:pt x="3" y="73"/>
                    </a:lnTo>
                    <a:lnTo>
                      <a:pt x="0" y="58"/>
                    </a:lnTo>
                    <a:lnTo>
                      <a:pt x="3" y="43"/>
                    </a:lnTo>
                    <a:lnTo>
                      <a:pt x="10" y="26"/>
                    </a:lnTo>
                    <a:lnTo>
                      <a:pt x="23" y="13"/>
                    </a:lnTo>
                    <a:lnTo>
                      <a:pt x="38" y="3"/>
                    </a:lnTo>
                    <a:lnTo>
                      <a:pt x="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3" name="Freeform 23">
                <a:extLst>
                  <a:ext uri="{FF2B5EF4-FFF2-40B4-BE49-F238E27FC236}">
                    <a16:creationId xmlns:a16="http://schemas.microsoft.com/office/drawing/2014/main" id="{87339E4C-D726-4CA5-85C7-E6B81914A4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0601" y="4521201"/>
                <a:ext cx="30163" cy="23813"/>
              </a:xfrm>
              <a:custGeom>
                <a:avLst/>
                <a:gdLst>
                  <a:gd name="T0" fmla="*/ 54 w 170"/>
                  <a:gd name="T1" fmla="*/ 0 h 128"/>
                  <a:gd name="T2" fmla="*/ 73 w 170"/>
                  <a:gd name="T3" fmla="*/ 2 h 128"/>
                  <a:gd name="T4" fmla="*/ 127 w 170"/>
                  <a:gd name="T5" fmla="*/ 17 h 128"/>
                  <a:gd name="T6" fmla="*/ 141 w 170"/>
                  <a:gd name="T7" fmla="*/ 22 h 128"/>
                  <a:gd name="T8" fmla="*/ 153 w 170"/>
                  <a:gd name="T9" fmla="*/ 32 h 128"/>
                  <a:gd name="T10" fmla="*/ 162 w 170"/>
                  <a:gd name="T11" fmla="*/ 43 h 128"/>
                  <a:gd name="T12" fmla="*/ 168 w 170"/>
                  <a:gd name="T13" fmla="*/ 56 h 128"/>
                  <a:gd name="T14" fmla="*/ 170 w 170"/>
                  <a:gd name="T15" fmla="*/ 71 h 128"/>
                  <a:gd name="T16" fmla="*/ 168 w 170"/>
                  <a:gd name="T17" fmla="*/ 87 h 128"/>
                  <a:gd name="T18" fmla="*/ 162 w 170"/>
                  <a:gd name="T19" fmla="*/ 101 h 128"/>
                  <a:gd name="T20" fmla="*/ 153 w 170"/>
                  <a:gd name="T21" fmla="*/ 112 h 128"/>
                  <a:gd name="T22" fmla="*/ 141 w 170"/>
                  <a:gd name="T23" fmla="*/ 121 h 128"/>
                  <a:gd name="T24" fmla="*/ 127 w 170"/>
                  <a:gd name="T25" fmla="*/ 127 h 128"/>
                  <a:gd name="T26" fmla="*/ 112 w 170"/>
                  <a:gd name="T27" fmla="*/ 128 h 128"/>
                  <a:gd name="T28" fmla="*/ 105 w 170"/>
                  <a:gd name="T29" fmla="*/ 128 h 128"/>
                  <a:gd name="T30" fmla="*/ 97 w 170"/>
                  <a:gd name="T31" fmla="*/ 127 h 128"/>
                  <a:gd name="T32" fmla="*/ 43 w 170"/>
                  <a:gd name="T33" fmla="*/ 112 h 128"/>
                  <a:gd name="T34" fmla="*/ 29 w 170"/>
                  <a:gd name="T35" fmla="*/ 107 h 128"/>
                  <a:gd name="T36" fmla="*/ 17 w 170"/>
                  <a:gd name="T37" fmla="*/ 97 h 128"/>
                  <a:gd name="T38" fmla="*/ 7 w 170"/>
                  <a:gd name="T39" fmla="*/ 86 h 128"/>
                  <a:gd name="T40" fmla="*/ 2 w 170"/>
                  <a:gd name="T41" fmla="*/ 72 h 128"/>
                  <a:gd name="T42" fmla="*/ 0 w 170"/>
                  <a:gd name="T43" fmla="*/ 57 h 128"/>
                  <a:gd name="T44" fmla="*/ 2 w 170"/>
                  <a:gd name="T45" fmla="*/ 42 h 128"/>
                  <a:gd name="T46" fmla="*/ 9 w 170"/>
                  <a:gd name="T47" fmla="*/ 25 h 128"/>
                  <a:gd name="T48" fmla="*/ 21 w 170"/>
                  <a:gd name="T49" fmla="*/ 12 h 128"/>
                  <a:gd name="T50" fmla="*/ 36 w 170"/>
                  <a:gd name="T51" fmla="*/ 4 h 128"/>
                  <a:gd name="T52" fmla="*/ 54 w 170"/>
                  <a:gd name="T53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0" h="128">
                    <a:moveTo>
                      <a:pt x="54" y="0"/>
                    </a:moveTo>
                    <a:lnTo>
                      <a:pt x="73" y="2"/>
                    </a:lnTo>
                    <a:lnTo>
                      <a:pt x="127" y="17"/>
                    </a:lnTo>
                    <a:lnTo>
                      <a:pt x="141" y="22"/>
                    </a:lnTo>
                    <a:lnTo>
                      <a:pt x="153" y="32"/>
                    </a:lnTo>
                    <a:lnTo>
                      <a:pt x="162" y="43"/>
                    </a:lnTo>
                    <a:lnTo>
                      <a:pt x="168" y="56"/>
                    </a:lnTo>
                    <a:lnTo>
                      <a:pt x="170" y="71"/>
                    </a:lnTo>
                    <a:lnTo>
                      <a:pt x="168" y="87"/>
                    </a:lnTo>
                    <a:lnTo>
                      <a:pt x="162" y="101"/>
                    </a:lnTo>
                    <a:lnTo>
                      <a:pt x="153" y="112"/>
                    </a:lnTo>
                    <a:lnTo>
                      <a:pt x="141" y="121"/>
                    </a:lnTo>
                    <a:lnTo>
                      <a:pt x="127" y="127"/>
                    </a:lnTo>
                    <a:lnTo>
                      <a:pt x="112" y="128"/>
                    </a:lnTo>
                    <a:lnTo>
                      <a:pt x="105" y="128"/>
                    </a:lnTo>
                    <a:lnTo>
                      <a:pt x="97" y="127"/>
                    </a:lnTo>
                    <a:lnTo>
                      <a:pt x="43" y="112"/>
                    </a:lnTo>
                    <a:lnTo>
                      <a:pt x="29" y="107"/>
                    </a:lnTo>
                    <a:lnTo>
                      <a:pt x="17" y="97"/>
                    </a:lnTo>
                    <a:lnTo>
                      <a:pt x="7" y="86"/>
                    </a:lnTo>
                    <a:lnTo>
                      <a:pt x="2" y="72"/>
                    </a:lnTo>
                    <a:lnTo>
                      <a:pt x="0" y="57"/>
                    </a:lnTo>
                    <a:lnTo>
                      <a:pt x="2" y="42"/>
                    </a:lnTo>
                    <a:lnTo>
                      <a:pt x="9" y="25"/>
                    </a:lnTo>
                    <a:lnTo>
                      <a:pt x="21" y="12"/>
                    </a:lnTo>
                    <a:lnTo>
                      <a:pt x="36" y="4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4" name="Freeform 24">
                <a:extLst>
                  <a:ext uri="{FF2B5EF4-FFF2-40B4-BE49-F238E27FC236}">
                    <a16:creationId xmlns:a16="http://schemas.microsoft.com/office/drawing/2014/main" id="{24DC6C86-4491-408F-914C-CFAE76484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9013" y="4694238"/>
                <a:ext cx="23813" cy="30163"/>
              </a:xfrm>
              <a:custGeom>
                <a:avLst/>
                <a:gdLst>
                  <a:gd name="T0" fmla="*/ 72 w 130"/>
                  <a:gd name="T1" fmla="*/ 0 h 169"/>
                  <a:gd name="T2" fmla="*/ 88 w 130"/>
                  <a:gd name="T3" fmla="*/ 2 h 169"/>
                  <a:gd name="T4" fmla="*/ 102 w 130"/>
                  <a:gd name="T5" fmla="*/ 9 h 169"/>
                  <a:gd name="T6" fmla="*/ 114 w 130"/>
                  <a:gd name="T7" fmla="*/ 17 h 169"/>
                  <a:gd name="T8" fmla="*/ 122 w 130"/>
                  <a:gd name="T9" fmla="*/ 29 h 169"/>
                  <a:gd name="T10" fmla="*/ 129 w 130"/>
                  <a:gd name="T11" fmla="*/ 43 h 169"/>
                  <a:gd name="T12" fmla="*/ 130 w 130"/>
                  <a:gd name="T13" fmla="*/ 58 h 169"/>
                  <a:gd name="T14" fmla="*/ 129 w 130"/>
                  <a:gd name="T15" fmla="*/ 73 h 169"/>
                  <a:gd name="T16" fmla="*/ 114 w 130"/>
                  <a:gd name="T17" fmla="*/ 127 h 169"/>
                  <a:gd name="T18" fmla="*/ 107 w 130"/>
                  <a:gd name="T19" fmla="*/ 141 h 169"/>
                  <a:gd name="T20" fmla="*/ 99 w 130"/>
                  <a:gd name="T21" fmla="*/ 154 h 169"/>
                  <a:gd name="T22" fmla="*/ 87 w 130"/>
                  <a:gd name="T23" fmla="*/ 162 h 169"/>
                  <a:gd name="T24" fmla="*/ 73 w 130"/>
                  <a:gd name="T25" fmla="*/ 167 h 169"/>
                  <a:gd name="T26" fmla="*/ 58 w 130"/>
                  <a:gd name="T27" fmla="*/ 169 h 169"/>
                  <a:gd name="T28" fmla="*/ 50 w 130"/>
                  <a:gd name="T29" fmla="*/ 169 h 169"/>
                  <a:gd name="T30" fmla="*/ 43 w 130"/>
                  <a:gd name="T31" fmla="*/ 167 h 169"/>
                  <a:gd name="T32" fmla="*/ 26 w 130"/>
                  <a:gd name="T33" fmla="*/ 160 h 169"/>
                  <a:gd name="T34" fmla="*/ 13 w 130"/>
                  <a:gd name="T35" fmla="*/ 148 h 169"/>
                  <a:gd name="T36" fmla="*/ 4 w 130"/>
                  <a:gd name="T37" fmla="*/ 132 h 169"/>
                  <a:gd name="T38" fmla="*/ 0 w 130"/>
                  <a:gd name="T39" fmla="*/ 115 h 169"/>
                  <a:gd name="T40" fmla="*/ 2 w 130"/>
                  <a:gd name="T41" fmla="*/ 97 h 169"/>
                  <a:gd name="T42" fmla="*/ 16 w 130"/>
                  <a:gd name="T43" fmla="*/ 43 h 169"/>
                  <a:gd name="T44" fmla="*/ 22 w 130"/>
                  <a:gd name="T45" fmla="*/ 29 h 169"/>
                  <a:gd name="T46" fmla="*/ 32 w 130"/>
                  <a:gd name="T47" fmla="*/ 17 h 169"/>
                  <a:gd name="T48" fmla="*/ 44 w 130"/>
                  <a:gd name="T49" fmla="*/ 9 h 169"/>
                  <a:gd name="T50" fmla="*/ 57 w 130"/>
                  <a:gd name="T51" fmla="*/ 2 h 169"/>
                  <a:gd name="T52" fmla="*/ 72 w 130"/>
                  <a:gd name="T5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0" h="169">
                    <a:moveTo>
                      <a:pt x="72" y="0"/>
                    </a:moveTo>
                    <a:lnTo>
                      <a:pt x="88" y="2"/>
                    </a:lnTo>
                    <a:lnTo>
                      <a:pt x="102" y="9"/>
                    </a:lnTo>
                    <a:lnTo>
                      <a:pt x="114" y="17"/>
                    </a:lnTo>
                    <a:lnTo>
                      <a:pt x="122" y="29"/>
                    </a:lnTo>
                    <a:lnTo>
                      <a:pt x="129" y="43"/>
                    </a:lnTo>
                    <a:lnTo>
                      <a:pt x="130" y="58"/>
                    </a:lnTo>
                    <a:lnTo>
                      <a:pt x="129" y="73"/>
                    </a:lnTo>
                    <a:lnTo>
                      <a:pt x="114" y="127"/>
                    </a:lnTo>
                    <a:lnTo>
                      <a:pt x="107" y="141"/>
                    </a:lnTo>
                    <a:lnTo>
                      <a:pt x="99" y="154"/>
                    </a:lnTo>
                    <a:lnTo>
                      <a:pt x="87" y="162"/>
                    </a:lnTo>
                    <a:lnTo>
                      <a:pt x="73" y="167"/>
                    </a:lnTo>
                    <a:lnTo>
                      <a:pt x="58" y="169"/>
                    </a:lnTo>
                    <a:lnTo>
                      <a:pt x="50" y="169"/>
                    </a:lnTo>
                    <a:lnTo>
                      <a:pt x="43" y="167"/>
                    </a:lnTo>
                    <a:lnTo>
                      <a:pt x="26" y="160"/>
                    </a:lnTo>
                    <a:lnTo>
                      <a:pt x="13" y="148"/>
                    </a:lnTo>
                    <a:lnTo>
                      <a:pt x="4" y="132"/>
                    </a:lnTo>
                    <a:lnTo>
                      <a:pt x="0" y="115"/>
                    </a:lnTo>
                    <a:lnTo>
                      <a:pt x="2" y="97"/>
                    </a:lnTo>
                    <a:lnTo>
                      <a:pt x="16" y="43"/>
                    </a:lnTo>
                    <a:lnTo>
                      <a:pt x="22" y="29"/>
                    </a:lnTo>
                    <a:lnTo>
                      <a:pt x="32" y="17"/>
                    </a:lnTo>
                    <a:lnTo>
                      <a:pt x="44" y="9"/>
                    </a:lnTo>
                    <a:lnTo>
                      <a:pt x="57" y="2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5" name="Freeform 25">
                <a:extLst>
                  <a:ext uri="{FF2B5EF4-FFF2-40B4-BE49-F238E27FC236}">
                    <a16:creationId xmlns:a16="http://schemas.microsoft.com/office/drawing/2014/main" id="{812A5096-A38E-42E7-82D5-C3FE41CFB8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5626" y="4481513"/>
                <a:ext cx="392113" cy="606425"/>
              </a:xfrm>
              <a:custGeom>
                <a:avLst/>
                <a:gdLst>
                  <a:gd name="T0" fmla="*/ 251 w 2218"/>
                  <a:gd name="T1" fmla="*/ 3240 h 3439"/>
                  <a:gd name="T2" fmla="*/ 325 w 2218"/>
                  <a:gd name="T3" fmla="*/ 3313 h 3439"/>
                  <a:gd name="T4" fmla="*/ 1866 w 2218"/>
                  <a:gd name="T5" fmla="*/ 3321 h 3439"/>
                  <a:gd name="T6" fmla="*/ 1954 w 2218"/>
                  <a:gd name="T7" fmla="*/ 3263 h 3439"/>
                  <a:gd name="T8" fmla="*/ 1977 w 2218"/>
                  <a:gd name="T9" fmla="*/ 2751 h 3439"/>
                  <a:gd name="T10" fmla="*/ 1977 w 2218"/>
                  <a:gd name="T11" fmla="*/ 2637 h 3439"/>
                  <a:gd name="T12" fmla="*/ 351 w 2218"/>
                  <a:gd name="T13" fmla="*/ 118 h 3439"/>
                  <a:gd name="T14" fmla="*/ 264 w 2218"/>
                  <a:gd name="T15" fmla="*/ 176 h 3439"/>
                  <a:gd name="T16" fmla="*/ 240 w 2218"/>
                  <a:gd name="T17" fmla="*/ 345 h 3439"/>
                  <a:gd name="T18" fmla="*/ 1967 w 2218"/>
                  <a:gd name="T19" fmla="*/ 199 h 3439"/>
                  <a:gd name="T20" fmla="*/ 1893 w 2218"/>
                  <a:gd name="T21" fmla="*/ 126 h 3439"/>
                  <a:gd name="T22" fmla="*/ 379 w 2218"/>
                  <a:gd name="T23" fmla="*/ 0 h 3439"/>
                  <a:gd name="T24" fmla="*/ 1955 w 2218"/>
                  <a:gd name="T25" fmla="*/ 29 h 3439"/>
                  <a:gd name="T26" fmla="*/ 2065 w 2218"/>
                  <a:gd name="T27" fmla="*/ 137 h 3439"/>
                  <a:gd name="T28" fmla="*/ 2094 w 2218"/>
                  <a:gd name="T29" fmla="*/ 391 h 3439"/>
                  <a:gd name="T30" fmla="*/ 2094 w 2218"/>
                  <a:gd name="T31" fmla="*/ 452 h 3439"/>
                  <a:gd name="T32" fmla="*/ 2094 w 2218"/>
                  <a:gd name="T33" fmla="*/ 675 h 3439"/>
                  <a:gd name="T34" fmla="*/ 2094 w 2218"/>
                  <a:gd name="T35" fmla="*/ 952 h 3439"/>
                  <a:gd name="T36" fmla="*/ 2094 w 2218"/>
                  <a:gd name="T37" fmla="*/ 1013 h 3439"/>
                  <a:gd name="T38" fmla="*/ 2094 w 2218"/>
                  <a:gd name="T39" fmla="*/ 1291 h 3439"/>
                  <a:gd name="T40" fmla="*/ 2094 w 2218"/>
                  <a:gd name="T41" fmla="*/ 1515 h 3439"/>
                  <a:gd name="T42" fmla="*/ 2094 w 2218"/>
                  <a:gd name="T43" fmla="*/ 1574 h 3439"/>
                  <a:gd name="T44" fmla="*/ 2094 w 2218"/>
                  <a:gd name="T45" fmla="*/ 1852 h 3439"/>
                  <a:gd name="T46" fmla="*/ 2094 w 2218"/>
                  <a:gd name="T47" fmla="*/ 2074 h 3439"/>
                  <a:gd name="T48" fmla="*/ 2094 w 2218"/>
                  <a:gd name="T49" fmla="*/ 2135 h 3439"/>
                  <a:gd name="T50" fmla="*/ 2094 w 2218"/>
                  <a:gd name="T51" fmla="*/ 2412 h 3439"/>
                  <a:gd name="T52" fmla="*/ 2094 w 2218"/>
                  <a:gd name="T53" fmla="*/ 2635 h 3439"/>
                  <a:gd name="T54" fmla="*/ 2111 w 2218"/>
                  <a:gd name="T55" fmla="*/ 2591 h 3439"/>
                  <a:gd name="T56" fmla="*/ 2160 w 2218"/>
                  <a:gd name="T57" fmla="*/ 2563 h 3439"/>
                  <a:gd name="T58" fmla="*/ 2211 w 2218"/>
                  <a:gd name="T59" fmla="*/ 2591 h 3439"/>
                  <a:gd name="T60" fmla="*/ 2202 w 2218"/>
                  <a:gd name="T61" fmla="*/ 2689 h 3439"/>
                  <a:gd name="T62" fmla="*/ 2161 w 2218"/>
                  <a:gd name="T63" fmla="*/ 2729 h 3439"/>
                  <a:gd name="T64" fmla="*/ 2102 w 2218"/>
                  <a:gd name="T65" fmla="*/ 2712 h 3439"/>
                  <a:gd name="T66" fmla="*/ 2098 w 2218"/>
                  <a:gd name="T67" fmla="*/ 2835 h 3439"/>
                  <a:gd name="T68" fmla="*/ 2142 w 2218"/>
                  <a:gd name="T69" fmla="*/ 2870 h 3439"/>
                  <a:gd name="T70" fmla="*/ 2124 w 2218"/>
                  <a:gd name="T71" fmla="*/ 2973 h 3439"/>
                  <a:gd name="T72" fmla="*/ 2094 w 2218"/>
                  <a:gd name="T73" fmla="*/ 3186 h 3439"/>
                  <a:gd name="T74" fmla="*/ 2044 w 2218"/>
                  <a:gd name="T75" fmla="*/ 3335 h 3439"/>
                  <a:gd name="T76" fmla="*/ 1918 w 2218"/>
                  <a:gd name="T77" fmla="*/ 3426 h 3439"/>
                  <a:gd name="T78" fmla="*/ 338 w 2218"/>
                  <a:gd name="T79" fmla="*/ 3436 h 3439"/>
                  <a:gd name="T80" fmla="*/ 200 w 2218"/>
                  <a:gd name="T81" fmla="*/ 3364 h 3439"/>
                  <a:gd name="T82" fmla="*/ 128 w 2218"/>
                  <a:gd name="T83" fmla="*/ 3227 h 3439"/>
                  <a:gd name="T84" fmla="*/ 103 w 2218"/>
                  <a:gd name="T85" fmla="*/ 2982 h 3439"/>
                  <a:gd name="T86" fmla="*/ 73 w 2218"/>
                  <a:gd name="T87" fmla="*/ 2890 h 3439"/>
                  <a:gd name="T88" fmla="*/ 102 w 2218"/>
                  <a:gd name="T89" fmla="*/ 2841 h 3439"/>
                  <a:gd name="T90" fmla="*/ 124 w 2218"/>
                  <a:gd name="T91" fmla="*/ 2835 h 3439"/>
                  <a:gd name="T92" fmla="*/ 87 w 2218"/>
                  <a:gd name="T93" fmla="*/ 2729 h 3439"/>
                  <a:gd name="T94" fmla="*/ 23 w 2218"/>
                  <a:gd name="T95" fmla="*/ 2706 h 3439"/>
                  <a:gd name="T96" fmla="*/ 2 w 2218"/>
                  <a:gd name="T97" fmla="*/ 2605 h 3439"/>
                  <a:gd name="T98" fmla="*/ 43 w 2218"/>
                  <a:gd name="T99" fmla="*/ 2564 h 3439"/>
                  <a:gd name="T100" fmla="*/ 106 w 2218"/>
                  <a:gd name="T101" fmla="*/ 2588 h 3439"/>
                  <a:gd name="T102" fmla="*/ 128 w 2218"/>
                  <a:gd name="T103" fmla="*/ 212 h 3439"/>
                  <a:gd name="T104" fmla="*/ 200 w 2218"/>
                  <a:gd name="T105" fmla="*/ 74 h 3439"/>
                  <a:gd name="T106" fmla="*/ 338 w 2218"/>
                  <a:gd name="T107" fmla="*/ 3 h 3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18" h="3439">
                    <a:moveTo>
                      <a:pt x="240" y="2751"/>
                    </a:moveTo>
                    <a:lnTo>
                      <a:pt x="240" y="3187"/>
                    </a:lnTo>
                    <a:lnTo>
                      <a:pt x="243" y="3214"/>
                    </a:lnTo>
                    <a:lnTo>
                      <a:pt x="251" y="3240"/>
                    </a:lnTo>
                    <a:lnTo>
                      <a:pt x="264" y="3263"/>
                    </a:lnTo>
                    <a:lnTo>
                      <a:pt x="281" y="3283"/>
                    </a:lnTo>
                    <a:lnTo>
                      <a:pt x="302" y="3300"/>
                    </a:lnTo>
                    <a:lnTo>
                      <a:pt x="325" y="3313"/>
                    </a:lnTo>
                    <a:lnTo>
                      <a:pt x="351" y="3321"/>
                    </a:lnTo>
                    <a:lnTo>
                      <a:pt x="379" y="3324"/>
                    </a:lnTo>
                    <a:lnTo>
                      <a:pt x="1838" y="3324"/>
                    </a:lnTo>
                    <a:lnTo>
                      <a:pt x="1866" y="3321"/>
                    </a:lnTo>
                    <a:lnTo>
                      <a:pt x="1893" y="3313"/>
                    </a:lnTo>
                    <a:lnTo>
                      <a:pt x="1916" y="3300"/>
                    </a:lnTo>
                    <a:lnTo>
                      <a:pt x="1937" y="3283"/>
                    </a:lnTo>
                    <a:lnTo>
                      <a:pt x="1954" y="3263"/>
                    </a:lnTo>
                    <a:lnTo>
                      <a:pt x="1967" y="3240"/>
                    </a:lnTo>
                    <a:lnTo>
                      <a:pt x="1974" y="3214"/>
                    </a:lnTo>
                    <a:lnTo>
                      <a:pt x="1977" y="3187"/>
                    </a:lnTo>
                    <a:lnTo>
                      <a:pt x="1977" y="2751"/>
                    </a:lnTo>
                    <a:lnTo>
                      <a:pt x="240" y="2751"/>
                    </a:lnTo>
                    <a:close/>
                    <a:moveTo>
                      <a:pt x="240" y="458"/>
                    </a:moveTo>
                    <a:lnTo>
                      <a:pt x="240" y="2637"/>
                    </a:lnTo>
                    <a:lnTo>
                      <a:pt x="1977" y="2637"/>
                    </a:lnTo>
                    <a:lnTo>
                      <a:pt x="1977" y="458"/>
                    </a:lnTo>
                    <a:lnTo>
                      <a:pt x="240" y="458"/>
                    </a:lnTo>
                    <a:close/>
                    <a:moveTo>
                      <a:pt x="379" y="115"/>
                    </a:moveTo>
                    <a:lnTo>
                      <a:pt x="351" y="118"/>
                    </a:lnTo>
                    <a:lnTo>
                      <a:pt x="325" y="126"/>
                    </a:lnTo>
                    <a:lnTo>
                      <a:pt x="302" y="138"/>
                    </a:lnTo>
                    <a:lnTo>
                      <a:pt x="281" y="155"/>
                    </a:lnTo>
                    <a:lnTo>
                      <a:pt x="264" y="176"/>
                    </a:lnTo>
                    <a:lnTo>
                      <a:pt x="251" y="199"/>
                    </a:lnTo>
                    <a:lnTo>
                      <a:pt x="243" y="225"/>
                    </a:lnTo>
                    <a:lnTo>
                      <a:pt x="240" y="253"/>
                    </a:lnTo>
                    <a:lnTo>
                      <a:pt x="240" y="345"/>
                    </a:lnTo>
                    <a:lnTo>
                      <a:pt x="1977" y="345"/>
                    </a:lnTo>
                    <a:lnTo>
                      <a:pt x="1977" y="253"/>
                    </a:lnTo>
                    <a:lnTo>
                      <a:pt x="1974" y="225"/>
                    </a:lnTo>
                    <a:lnTo>
                      <a:pt x="1967" y="199"/>
                    </a:lnTo>
                    <a:lnTo>
                      <a:pt x="1954" y="176"/>
                    </a:lnTo>
                    <a:lnTo>
                      <a:pt x="1937" y="155"/>
                    </a:lnTo>
                    <a:lnTo>
                      <a:pt x="1916" y="138"/>
                    </a:lnTo>
                    <a:lnTo>
                      <a:pt x="1893" y="126"/>
                    </a:lnTo>
                    <a:lnTo>
                      <a:pt x="1866" y="118"/>
                    </a:lnTo>
                    <a:lnTo>
                      <a:pt x="1838" y="115"/>
                    </a:lnTo>
                    <a:lnTo>
                      <a:pt x="379" y="115"/>
                    </a:lnTo>
                    <a:close/>
                    <a:moveTo>
                      <a:pt x="379" y="0"/>
                    </a:moveTo>
                    <a:lnTo>
                      <a:pt x="1838" y="0"/>
                    </a:lnTo>
                    <a:lnTo>
                      <a:pt x="1880" y="3"/>
                    </a:lnTo>
                    <a:lnTo>
                      <a:pt x="1918" y="13"/>
                    </a:lnTo>
                    <a:lnTo>
                      <a:pt x="1955" y="29"/>
                    </a:lnTo>
                    <a:lnTo>
                      <a:pt x="1988" y="49"/>
                    </a:lnTo>
                    <a:lnTo>
                      <a:pt x="2018" y="74"/>
                    </a:lnTo>
                    <a:lnTo>
                      <a:pt x="2044" y="104"/>
                    </a:lnTo>
                    <a:lnTo>
                      <a:pt x="2065" y="137"/>
                    </a:lnTo>
                    <a:lnTo>
                      <a:pt x="2081" y="173"/>
                    </a:lnTo>
                    <a:lnTo>
                      <a:pt x="2090" y="212"/>
                    </a:lnTo>
                    <a:lnTo>
                      <a:pt x="2094" y="253"/>
                    </a:lnTo>
                    <a:lnTo>
                      <a:pt x="2094" y="391"/>
                    </a:lnTo>
                    <a:lnTo>
                      <a:pt x="2094" y="394"/>
                    </a:lnTo>
                    <a:lnTo>
                      <a:pt x="2094" y="395"/>
                    </a:lnTo>
                    <a:lnTo>
                      <a:pt x="2094" y="451"/>
                    </a:lnTo>
                    <a:lnTo>
                      <a:pt x="2094" y="452"/>
                    </a:lnTo>
                    <a:lnTo>
                      <a:pt x="2094" y="454"/>
                    </a:lnTo>
                    <a:lnTo>
                      <a:pt x="2094" y="672"/>
                    </a:lnTo>
                    <a:lnTo>
                      <a:pt x="2094" y="673"/>
                    </a:lnTo>
                    <a:lnTo>
                      <a:pt x="2094" y="675"/>
                    </a:lnTo>
                    <a:lnTo>
                      <a:pt x="2094" y="731"/>
                    </a:lnTo>
                    <a:lnTo>
                      <a:pt x="2094" y="733"/>
                    </a:lnTo>
                    <a:lnTo>
                      <a:pt x="2094" y="734"/>
                    </a:lnTo>
                    <a:lnTo>
                      <a:pt x="2094" y="952"/>
                    </a:lnTo>
                    <a:lnTo>
                      <a:pt x="2094" y="954"/>
                    </a:lnTo>
                    <a:lnTo>
                      <a:pt x="2094" y="955"/>
                    </a:lnTo>
                    <a:lnTo>
                      <a:pt x="2094" y="1012"/>
                    </a:lnTo>
                    <a:lnTo>
                      <a:pt x="2094" y="1013"/>
                    </a:lnTo>
                    <a:lnTo>
                      <a:pt x="2094" y="1014"/>
                    </a:lnTo>
                    <a:lnTo>
                      <a:pt x="2094" y="1233"/>
                    </a:lnTo>
                    <a:lnTo>
                      <a:pt x="2094" y="1235"/>
                    </a:lnTo>
                    <a:lnTo>
                      <a:pt x="2094" y="1291"/>
                    </a:lnTo>
                    <a:lnTo>
                      <a:pt x="2094" y="1293"/>
                    </a:lnTo>
                    <a:lnTo>
                      <a:pt x="2094" y="1294"/>
                    </a:lnTo>
                    <a:lnTo>
                      <a:pt x="2094" y="1512"/>
                    </a:lnTo>
                    <a:lnTo>
                      <a:pt x="2094" y="1515"/>
                    </a:lnTo>
                    <a:lnTo>
                      <a:pt x="2094" y="1516"/>
                    </a:lnTo>
                    <a:lnTo>
                      <a:pt x="2094" y="1572"/>
                    </a:lnTo>
                    <a:lnTo>
                      <a:pt x="2094" y="1573"/>
                    </a:lnTo>
                    <a:lnTo>
                      <a:pt x="2094" y="1574"/>
                    </a:lnTo>
                    <a:lnTo>
                      <a:pt x="2094" y="1793"/>
                    </a:lnTo>
                    <a:lnTo>
                      <a:pt x="2094" y="1794"/>
                    </a:lnTo>
                    <a:lnTo>
                      <a:pt x="2094" y="1795"/>
                    </a:lnTo>
                    <a:lnTo>
                      <a:pt x="2094" y="1852"/>
                    </a:lnTo>
                    <a:lnTo>
                      <a:pt x="2094" y="1853"/>
                    </a:lnTo>
                    <a:lnTo>
                      <a:pt x="2094" y="1855"/>
                    </a:lnTo>
                    <a:lnTo>
                      <a:pt x="2094" y="2073"/>
                    </a:lnTo>
                    <a:lnTo>
                      <a:pt x="2094" y="2074"/>
                    </a:lnTo>
                    <a:lnTo>
                      <a:pt x="2094" y="2076"/>
                    </a:lnTo>
                    <a:lnTo>
                      <a:pt x="2094" y="2132"/>
                    </a:lnTo>
                    <a:lnTo>
                      <a:pt x="2094" y="2134"/>
                    </a:lnTo>
                    <a:lnTo>
                      <a:pt x="2094" y="2135"/>
                    </a:lnTo>
                    <a:lnTo>
                      <a:pt x="2094" y="2353"/>
                    </a:lnTo>
                    <a:lnTo>
                      <a:pt x="2094" y="2355"/>
                    </a:lnTo>
                    <a:lnTo>
                      <a:pt x="2094" y="2356"/>
                    </a:lnTo>
                    <a:lnTo>
                      <a:pt x="2094" y="2412"/>
                    </a:lnTo>
                    <a:lnTo>
                      <a:pt x="2094" y="2413"/>
                    </a:lnTo>
                    <a:lnTo>
                      <a:pt x="2094" y="2414"/>
                    </a:lnTo>
                    <a:lnTo>
                      <a:pt x="2094" y="2634"/>
                    </a:lnTo>
                    <a:lnTo>
                      <a:pt x="2094" y="2635"/>
                    </a:lnTo>
                    <a:lnTo>
                      <a:pt x="2094" y="2637"/>
                    </a:lnTo>
                    <a:lnTo>
                      <a:pt x="2094" y="2646"/>
                    </a:lnTo>
                    <a:lnTo>
                      <a:pt x="2105" y="2606"/>
                    </a:lnTo>
                    <a:lnTo>
                      <a:pt x="2111" y="2591"/>
                    </a:lnTo>
                    <a:lnTo>
                      <a:pt x="2120" y="2579"/>
                    </a:lnTo>
                    <a:lnTo>
                      <a:pt x="2132" y="2571"/>
                    </a:lnTo>
                    <a:lnTo>
                      <a:pt x="2145" y="2564"/>
                    </a:lnTo>
                    <a:lnTo>
                      <a:pt x="2160" y="2563"/>
                    </a:lnTo>
                    <a:lnTo>
                      <a:pt x="2176" y="2564"/>
                    </a:lnTo>
                    <a:lnTo>
                      <a:pt x="2190" y="2571"/>
                    </a:lnTo>
                    <a:lnTo>
                      <a:pt x="2202" y="2580"/>
                    </a:lnTo>
                    <a:lnTo>
                      <a:pt x="2211" y="2591"/>
                    </a:lnTo>
                    <a:lnTo>
                      <a:pt x="2217" y="2605"/>
                    </a:lnTo>
                    <a:lnTo>
                      <a:pt x="2218" y="2620"/>
                    </a:lnTo>
                    <a:lnTo>
                      <a:pt x="2216" y="2635"/>
                    </a:lnTo>
                    <a:lnTo>
                      <a:pt x="2202" y="2689"/>
                    </a:lnTo>
                    <a:lnTo>
                      <a:pt x="2196" y="2703"/>
                    </a:lnTo>
                    <a:lnTo>
                      <a:pt x="2187" y="2714"/>
                    </a:lnTo>
                    <a:lnTo>
                      <a:pt x="2175" y="2724"/>
                    </a:lnTo>
                    <a:lnTo>
                      <a:pt x="2161" y="2729"/>
                    </a:lnTo>
                    <a:lnTo>
                      <a:pt x="2146" y="2731"/>
                    </a:lnTo>
                    <a:lnTo>
                      <a:pt x="2131" y="2729"/>
                    </a:lnTo>
                    <a:lnTo>
                      <a:pt x="2115" y="2723"/>
                    </a:lnTo>
                    <a:lnTo>
                      <a:pt x="2102" y="2712"/>
                    </a:lnTo>
                    <a:lnTo>
                      <a:pt x="2094" y="2698"/>
                    </a:lnTo>
                    <a:lnTo>
                      <a:pt x="2094" y="2698"/>
                    </a:lnTo>
                    <a:lnTo>
                      <a:pt x="2094" y="2835"/>
                    </a:lnTo>
                    <a:lnTo>
                      <a:pt x="2098" y="2835"/>
                    </a:lnTo>
                    <a:lnTo>
                      <a:pt x="2102" y="2836"/>
                    </a:lnTo>
                    <a:lnTo>
                      <a:pt x="2119" y="2843"/>
                    </a:lnTo>
                    <a:lnTo>
                      <a:pt x="2132" y="2855"/>
                    </a:lnTo>
                    <a:lnTo>
                      <a:pt x="2142" y="2870"/>
                    </a:lnTo>
                    <a:lnTo>
                      <a:pt x="2145" y="2887"/>
                    </a:lnTo>
                    <a:lnTo>
                      <a:pt x="2143" y="2906"/>
                    </a:lnTo>
                    <a:lnTo>
                      <a:pt x="2129" y="2959"/>
                    </a:lnTo>
                    <a:lnTo>
                      <a:pt x="2124" y="2973"/>
                    </a:lnTo>
                    <a:lnTo>
                      <a:pt x="2115" y="2984"/>
                    </a:lnTo>
                    <a:lnTo>
                      <a:pt x="2105" y="2992"/>
                    </a:lnTo>
                    <a:lnTo>
                      <a:pt x="2094" y="2997"/>
                    </a:lnTo>
                    <a:lnTo>
                      <a:pt x="2094" y="3186"/>
                    </a:lnTo>
                    <a:lnTo>
                      <a:pt x="2090" y="3227"/>
                    </a:lnTo>
                    <a:lnTo>
                      <a:pt x="2081" y="3265"/>
                    </a:lnTo>
                    <a:lnTo>
                      <a:pt x="2065" y="3302"/>
                    </a:lnTo>
                    <a:lnTo>
                      <a:pt x="2044" y="3335"/>
                    </a:lnTo>
                    <a:lnTo>
                      <a:pt x="2018" y="3364"/>
                    </a:lnTo>
                    <a:lnTo>
                      <a:pt x="1988" y="3390"/>
                    </a:lnTo>
                    <a:lnTo>
                      <a:pt x="1955" y="3410"/>
                    </a:lnTo>
                    <a:lnTo>
                      <a:pt x="1918" y="3426"/>
                    </a:lnTo>
                    <a:lnTo>
                      <a:pt x="1880" y="3436"/>
                    </a:lnTo>
                    <a:lnTo>
                      <a:pt x="1838" y="3439"/>
                    </a:lnTo>
                    <a:lnTo>
                      <a:pt x="379" y="3439"/>
                    </a:lnTo>
                    <a:lnTo>
                      <a:pt x="338" y="3436"/>
                    </a:lnTo>
                    <a:lnTo>
                      <a:pt x="299" y="3426"/>
                    </a:lnTo>
                    <a:lnTo>
                      <a:pt x="262" y="3410"/>
                    </a:lnTo>
                    <a:lnTo>
                      <a:pt x="229" y="3390"/>
                    </a:lnTo>
                    <a:lnTo>
                      <a:pt x="200" y="3364"/>
                    </a:lnTo>
                    <a:lnTo>
                      <a:pt x="174" y="3335"/>
                    </a:lnTo>
                    <a:lnTo>
                      <a:pt x="153" y="3302"/>
                    </a:lnTo>
                    <a:lnTo>
                      <a:pt x="137" y="3265"/>
                    </a:lnTo>
                    <a:lnTo>
                      <a:pt x="128" y="3227"/>
                    </a:lnTo>
                    <a:lnTo>
                      <a:pt x="124" y="3186"/>
                    </a:lnTo>
                    <a:lnTo>
                      <a:pt x="124" y="2997"/>
                    </a:lnTo>
                    <a:lnTo>
                      <a:pt x="113" y="2991"/>
                    </a:lnTo>
                    <a:lnTo>
                      <a:pt x="103" y="2982"/>
                    </a:lnTo>
                    <a:lnTo>
                      <a:pt x="94" y="2972"/>
                    </a:lnTo>
                    <a:lnTo>
                      <a:pt x="89" y="2959"/>
                    </a:lnTo>
                    <a:lnTo>
                      <a:pt x="75" y="2906"/>
                    </a:lnTo>
                    <a:lnTo>
                      <a:pt x="73" y="2890"/>
                    </a:lnTo>
                    <a:lnTo>
                      <a:pt x="75" y="2875"/>
                    </a:lnTo>
                    <a:lnTo>
                      <a:pt x="80" y="2862"/>
                    </a:lnTo>
                    <a:lnTo>
                      <a:pt x="90" y="2851"/>
                    </a:lnTo>
                    <a:lnTo>
                      <a:pt x="102" y="2841"/>
                    </a:lnTo>
                    <a:lnTo>
                      <a:pt x="116" y="2836"/>
                    </a:lnTo>
                    <a:lnTo>
                      <a:pt x="119" y="2835"/>
                    </a:lnTo>
                    <a:lnTo>
                      <a:pt x="121" y="2835"/>
                    </a:lnTo>
                    <a:lnTo>
                      <a:pt x="124" y="2835"/>
                    </a:lnTo>
                    <a:lnTo>
                      <a:pt x="124" y="2698"/>
                    </a:lnTo>
                    <a:lnTo>
                      <a:pt x="116" y="2712"/>
                    </a:lnTo>
                    <a:lnTo>
                      <a:pt x="103" y="2723"/>
                    </a:lnTo>
                    <a:lnTo>
                      <a:pt x="87" y="2729"/>
                    </a:lnTo>
                    <a:lnTo>
                      <a:pt x="68" y="2731"/>
                    </a:lnTo>
                    <a:lnTo>
                      <a:pt x="51" y="2727"/>
                    </a:lnTo>
                    <a:lnTo>
                      <a:pt x="35" y="2719"/>
                    </a:lnTo>
                    <a:lnTo>
                      <a:pt x="23" y="2706"/>
                    </a:lnTo>
                    <a:lnTo>
                      <a:pt x="16" y="2689"/>
                    </a:lnTo>
                    <a:lnTo>
                      <a:pt x="2" y="2635"/>
                    </a:lnTo>
                    <a:lnTo>
                      <a:pt x="0" y="2620"/>
                    </a:lnTo>
                    <a:lnTo>
                      <a:pt x="2" y="2605"/>
                    </a:lnTo>
                    <a:lnTo>
                      <a:pt x="7" y="2591"/>
                    </a:lnTo>
                    <a:lnTo>
                      <a:pt x="16" y="2579"/>
                    </a:lnTo>
                    <a:lnTo>
                      <a:pt x="28" y="2571"/>
                    </a:lnTo>
                    <a:lnTo>
                      <a:pt x="43" y="2564"/>
                    </a:lnTo>
                    <a:lnTo>
                      <a:pt x="61" y="2562"/>
                    </a:lnTo>
                    <a:lnTo>
                      <a:pt x="78" y="2567"/>
                    </a:lnTo>
                    <a:lnTo>
                      <a:pt x="93" y="2575"/>
                    </a:lnTo>
                    <a:lnTo>
                      <a:pt x="106" y="2588"/>
                    </a:lnTo>
                    <a:lnTo>
                      <a:pt x="114" y="2605"/>
                    </a:lnTo>
                    <a:lnTo>
                      <a:pt x="124" y="2645"/>
                    </a:lnTo>
                    <a:lnTo>
                      <a:pt x="124" y="253"/>
                    </a:lnTo>
                    <a:lnTo>
                      <a:pt x="128" y="212"/>
                    </a:lnTo>
                    <a:lnTo>
                      <a:pt x="137" y="173"/>
                    </a:lnTo>
                    <a:lnTo>
                      <a:pt x="153" y="137"/>
                    </a:lnTo>
                    <a:lnTo>
                      <a:pt x="174" y="104"/>
                    </a:lnTo>
                    <a:lnTo>
                      <a:pt x="200" y="74"/>
                    </a:lnTo>
                    <a:lnTo>
                      <a:pt x="229" y="49"/>
                    </a:lnTo>
                    <a:lnTo>
                      <a:pt x="262" y="29"/>
                    </a:lnTo>
                    <a:lnTo>
                      <a:pt x="299" y="13"/>
                    </a:lnTo>
                    <a:lnTo>
                      <a:pt x="338" y="3"/>
                    </a:lnTo>
                    <a:lnTo>
                      <a:pt x="3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6" name="Freeform 26">
                <a:extLst>
                  <a:ext uri="{FF2B5EF4-FFF2-40B4-BE49-F238E27FC236}">
                    <a16:creationId xmlns:a16="http://schemas.microsoft.com/office/drawing/2014/main" id="{80D4FE73-645A-4D97-8774-47ED8212D7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913" y="4838701"/>
                <a:ext cx="22225" cy="28575"/>
              </a:xfrm>
              <a:custGeom>
                <a:avLst/>
                <a:gdLst>
                  <a:gd name="T0" fmla="*/ 70 w 132"/>
                  <a:gd name="T1" fmla="*/ 0 h 168"/>
                  <a:gd name="T2" fmla="*/ 89 w 132"/>
                  <a:gd name="T3" fmla="*/ 2 h 168"/>
                  <a:gd name="T4" fmla="*/ 102 w 132"/>
                  <a:gd name="T5" fmla="*/ 7 h 168"/>
                  <a:gd name="T6" fmla="*/ 114 w 132"/>
                  <a:gd name="T7" fmla="*/ 17 h 168"/>
                  <a:gd name="T8" fmla="*/ 124 w 132"/>
                  <a:gd name="T9" fmla="*/ 29 h 168"/>
                  <a:gd name="T10" fmla="*/ 129 w 132"/>
                  <a:gd name="T11" fmla="*/ 41 h 168"/>
                  <a:gd name="T12" fmla="*/ 132 w 132"/>
                  <a:gd name="T13" fmla="*/ 56 h 168"/>
                  <a:gd name="T14" fmla="*/ 129 w 132"/>
                  <a:gd name="T15" fmla="*/ 72 h 168"/>
                  <a:gd name="T16" fmla="*/ 114 w 132"/>
                  <a:gd name="T17" fmla="*/ 125 h 168"/>
                  <a:gd name="T18" fmla="*/ 109 w 132"/>
                  <a:gd name="T19" fmla="*/ 140 h 168"/>
                  <a:gd name="T20" fmla="*/ 99 w 132"/>
                  <a:gd name="T21" fmla="*/ 152 h 168"/>
                  <a:gd name="T22" fmla="*/ 87 w 132"/>
                  <a:gd name="T23" fmla="*/ 161 h 168"/>
                  <a:gd name="T24" fmla="*/ 73 w 132"/>
                  <a:gd name="T25" fmla="*/ 167 h 168"/>
                  <a:gd name="T26" fmla="*/ 58 w 132"/>
                  <a:gd name="T27" fmla="*/ 168 h 168"/>
                  <a:gd name="T28" fmla="*/ 51 w 132"/>
                  <a:gd name="T29" fmla="*/ 168 h 168"/>
                  <a:gd name="T30" fmla="*/ 43 w 132"/>
                  <a:gd name="T31" fmla="*/ 167 h 168"/>
                  <a:gd name="T32" fmla="*/ 27 w 132"/>
                  <a:gd name="T33" fmla="*/ 158 h 168"/>
                  <a:gd name="T34" fmla="*/ 13 w 132"/>
                  <a:gd name="T35" fmla="*/ 147 h 168"/>
                  <a:gd name="T36" fmla="*/ 5 w 132"/>
                  <a:gd name="T37" fmla="*/ 132 h 168"/>
                  <a:gd name="T38" fmla="*/ 0 w 132"/>
                  <a:gd name="T39" fmla="*/ 115 h 168"/>
                  <a:gd name="T40" fmla="*/ 3 w 132"/>
                  <a:gd name="T41" fmla="*/ 97 h 168"/>
                  <a:gd name="T42" fmla="*/ 18 w 132"/>
                  <a:gd name="T43" fmla="*/ 41 h 168"/>
                  <a:gd name="T44" fmla="*/ 25 w 132"/>
                  <a:gd name="T45" fmla="*/ 26 h 168"/>
                  <a:gd name="T46" fmla="*/ 37 w 132"/>
                  <a:gd name="T47" fmla="*/ 13 h 168"/>
                  <a:gd name="T48" fmla="*/ 52 w 132"/>
                  <a:gd name="T49" fmla="*/ 3 h 168"/>
                  <a:gd name="T50" fmla="*/ 70 w 132"/>
                  <a:gd name="T51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2" h="168">
                    <a:moveTo>
                      <a:pt x="70" y="0"/>
                    </a:moveTo>
                    <a:lnTo>
                      <a:pt x="89" y="2"/>
                    </a:lnTo>
                    <a:lnTo>
                      <a:pt x="102" y="7"/>
                    </a:lnTo>
                    <a:lnTo>
                      <a:pt x="114" y="17"/>
                    </a:lnTo>
                    <a:lnTo>
                      <a:pt x="124" y="29"/>
                    </a:lnTo>
                    <a:lnTo>
                      <a:pt x="129" y="41"/>
                    </a:lnTo>
                    <a:lnTo>
                      <a:pt x="132" y="56"/>
                    </a:lnTo>
                    <a:lnTo>
                      <a:pt x="129" y="72"/>
                    </a:lnTo>
                    <a:lnTo>
                      <a:pt x="114" y="125"/>
                    </a:lnTo>
                    <a:lnTo>
                      <a:pt x="109" y="140"/>
                    </a:lnTo>
                    <a:lnTo>
                      <a:pt x="99" y="152"/>
                    </a:lnTo>
                    <a:lnTo>
                      <a:pt x="87" y="161"/>
                    </a:lnTo>
                    <a:lnTo>
                      <a:pt x="73" y="167"/>
                    </a:lnTo>
                    <a:lnTo>
                      <a:pt x="58" y="168"/>
                    </a:lnTo>
                    <a:lnTo>
                      <a:pt x="51" y="168"/>
                    </a:lnTo>
                    <a:lnTo>
                      <a:pt x="43" y="167"/>
                    </a:lnTo>
                    <a:lnTo>
                      <a:pt x="27" y="158"/>
                    </a:lnTo>
                    <a:lnTo>
                      <a:pt x="13" y="147"/>
                    </a:lnTo>
                    <a:lnTo>
                      <a:pt x="5" y="132"/>
                    </a:lnTo>
                    <a:lnTo>
                      <a:pt x="0" y="115"/>
                    </a:lnTo>
                    <a:lnTo>
                      <a:pt x="3" y="97"/>
                    </a:lnTo>
                    <a:lnTo>
                      <a:pt x="18" y="41"/>
                    </a:lnTo>
                    <a:lnTo>
                      <a:pt x="25" y="26"/>
                    </a:lnTo>
                    <a:lnTo>
                      <a:pt x="37" y="13"/>
                    </a:lnTo>
                    <a:lnTo>
                      <a:pt x="52" y="3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7" name="Freeform 27">
                <a:extLst>
                  <a:ext uri="{FF2B5EF4-FFF2-40B4-BE49-F238E27FC236}">
                    <a16:creationId xmlns:a16="http://schemas.microsoft.com/office/drawing/2014/main" id="{2146E206-A9AC-4DDB-B743-F214C86190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6626" y="4886326"/>
                <a:ext cx="23813" cy="28575"/>
              </a:xfrm>
              <a:custGeom>
                <a:avLst/>
                <a:gdLst>
                  <a:gd name="T0" fmla="*/ 69 w 131"/>
                  <a:gd name="T1" fmla="*/ 0 h 169"/>
                  <a:gd name="T2" fmla="*/ 88 w 131"/>
                  <a:gd name="T3" fmla="*/ 2 h 169"/>
                  <a:gd name="T4" fmla="*/ 102 w 131"/>
                  <a:gd name="T5" fmla="*/ 9 h 169"/>
                  <a:gd name="T6" fmla="*/ 114 w 131"/>
                  <a:gd name="T7" fmla="*/ 17 h 169"/>
                  <a:gd name="T8" fmla="*/ 123 w 131"/>
                  <a:gd name="T9" fmla="*/ 29 h 169"/>
                  <a:gd name="T10" fmla="*/ 129 w 131"/>
                  <a:gd name="T11" fmla="*/ 43 h 169"/>
                  <a:gd name="T12" fmla="*/ 131 w 131"/>
                  <a:gd name="T13" fmla="*/ 58 h 169"/>
                  <a:gd name="T14" fmla="*/ 129 w 131"/>
                  <a:gd name="T15" fmla="*/ 72 h 169"/>
                  <a:gd name="T16" fmla="*/ 114 w 131"/>
                  <a:gd name="T17" fmla="*/ 127 h 169"/>
                  <a:gd name="T18" fmla="*/ 109 w 131"/>
                  <a:gd name="T19" fmla="*/ 141 h 169"/>
                  <a:gd name="T20" fmla="*/ 99 w 131"/>
                  <a:gd name="T21" fmla="*/ 152 h 169"/>
                  <a:gd name="T22" fmla="*/ 87 w 131"/>
                  <a:gd name="T23" fmla="*/ 162 h 169"/>
                  <a:gd name="T24" fmla="*/ 73 w 131"/>
                  <a:gd name="T25" fmla="*/ 167 h 169"/>
                  <a:gd name="T26" fmla="*/ 58 w 131"/>
                  <a:gd name="T27" fmla="*/ 169 h 169"/>
                  <a:gd name="T28" fmla="*/ 51 w 131"/>
                  <a:gd name="T29" fmla="*/ 168 h 169"/>
                  <a:gd name="T30" fmla="*/ 43 w 131"/>
                  <a:gd name="T31" fmla="*/ 167 h 169"/>
                  <a:gd name="T32" fmla="*/ 26 w 131"/>
                  <a:gd name="T33" fmla="*/ 160 h 169"/>
                  <a:gd name="T34" fmla="*/ 13 w 131"/>
                  <a:gd name="T35" fmla="*/ 148 h 169"/>
                  <a:gd name="T36" fmla="*/ 5 w 131"/>
                  <a:gd name="T37" fmla="*/ 132 h 169"/>
                  <a:gd name="T38" fmla="*/ 0 w 131"/>
                  <a:gd name="T39" fmla="*/ 115 h 169"/>
                  <a:gd name="T40" fmla="*/ 2 w 131"/>
                  <a:gd name="T41" fmla="*/ 97 h 169"/>
                  <a:gd name="T42" fmla="*/ 17 w 131"/>
                  <a:gd name="T43" fmla="*/ 43 h 169"/>
                  <a:gd name="T44" fmla="*/ 25 w 131"/>
                  <a:gd name="T45" fmla="*/ 26 h 169"/>
                  <a:gd name="T46" fmla="*/ 37 w 131"/>
                  <a:gd name="T47" fmla="*/ 13 h 169"/>
                  <a:gd name="T48" fmla="*/ 52 w 131"/>
                  <a:gd name="T49" fmla="*/ 4 h 169"/>
                  <a:gd name="T50" fmla="*/ 69 w 131"/>
                  <a:gd name="T51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1" h="169">
                    <a:moveTo>
                      <a:pt x="69" y="0"/>
                    </a:moveTo>
                    <a:lnTo>
                      <a:pt x="88" y="2"/>
                    </a:lnTo>
                    <a:lnTo>
                      <a:pt x="102" y="9"/>
                    </a:lnTo>
                    <a:lnTo>
                      <a:pt x="114" y="17"/>
                    </a:lnTo>
                    <a:lnTo>
                      <a:pt x="123" y="29"/>
                    </a:lnTo>
                    <a:lnTo>
                      <a:pt x="129" y="43"/>
                    </a:lnTo>
                    <a:lnTo>
                      <a:pt x="131" y="58"/>
                    </a:lnTo>
                    <a:lnTo>
                      <a:pt x="129" y="72"/>
                    </a:lnTo>
                    <a:lnTo>
                      <a:pt x="114" y="127"/>
                    </a:lnTo>
                    <a:lnTo>
                      <a:pt x="109" y="141"/>
                    </a:lnTo>
                    <a:lnTo>
                      <a:pt x="99" y="152"/>
                    </a:lnTo>
                    <a:lnTo>
                      <a:pt x="87" y="162"/>
                    </a:lnTo>
                    <a:lnTo>
                      <a:pt x="73" y="167"/>
                    </a:lnTo>
                    <a:lnTo>
                      <a:pt x="58" y="169"/>
                    </a:lnTo>
                    <a:lnTo>
                      <a:pt x="51" y="168"/>
                    </a:lnTo>
                    <a:lnTo>
                      <a:pt x="43" y="167"/>
                    </a:lnTo>
                    <a:lnTo>
                      <a:pt x="26" y="160"/>
                    </a:lnTo>
                    <a:lnTo>
                      <a:pt x="13" y="148"/>
                    </a:lnTo>
                    <a:lnTo>
                      <a:pt x="5" y="132"/>
                    </a:lnTo>
                    <a:lnTo>
                      <a:pt x="0" y="115"/>
                    </a:lnTo>
                    <a:lnTo>
                      <a:pt x="2" y="97"/>
                    </a:lnTo>
                    <a:lnTo>
                      <a:pt x="17" y="43"/>
                    </a:lnTo>
                    <a:lnTo>
                      <a:pt x="25" y="26"/>
                    </a:lnTo>
                    <a:lnTo>
                      <a:pt x="37" y="13"/>
                    </a:lnTo>
                    <a:lnTo>
                      <a:pt x="52" y="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8" name="Freeform 28">
                <a:extLst>
                  <a:ext uri="{FF2B5EF4-FFF2-40B4-BE49-F238E27FC236}">
                    <a16:creationId xmlns:a16="http://schemas.microsoft.com/office/drawing/2014/main" id="{F89F78B3-8B1F-498D-8D3B-A1D4764F4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3613" y="4791076"/>
                <a:ext cx="22225" cy="28575"/>
              </a:xfrm>
              <a:custGeom>
                <a:avLst/>
                <a:gdLst>
                  <a:gd name="T0" fmla="*/ 68 w 130"/>
                  <a:gd name="T1" fmla="*/ 0 h 169"/>
                  <a:gd name="T2" fmla="*/ 87 w 130"/>
                  <a:gd name="T3" fmla="*/ 2 h 169"/>
                  <a:gd name="T4" fmla="*/ 101 w 130"/>
                  <a:gd name="T5" fmla="*/ 8 h 169"/>
                  <a:gd name="T6" fmla="*/ 112 w 130"/>
                  <a:gd name="T7" fmla="*/ 17 h 169"/>
                  <a:gd name="T8" fmla="*/ 122 w 130"/>
                  <a:gd name="T9" fmla="*/ 28 h 169"/>
                  <a:gd name="T10" fmla="*/ 127 w 130"/>
                  <a:gd name="T11" fmla="*/ 42 h 169"/>
                  <a:gd name="T12" fmla="*/ 130 w 130"/>
                  <a:gd name="T13" fmla="*/ 57 h 169"/>
                  <a:gd name="T14" fmla="*/ 127 w 130"/>
                  <a:gd name="T15" fmla="*/ 72 h 169"/>
                  <a:gd name="T16" fmla="*/ 112 w 130"/>
                  <a:gd name="T17" fmla="*/ 126 h 169"/>
                  <a:gd name="T18" fmla="*/ 107 w 130"/>
                  <a:gd name="T19" fmla="*/ 140 h 169"/>
                  <a:gd name="T20" fmla="*/ 97 w 130"/>
                  <a:gd name="T21" fmla="*/ 152 h 169"/>
                  <a:gd name="T22" fmla="*/ 86 w 130"/>
                  <a:gd name="T23" fmla="*/ 161 h 169"/>
                  <a:gd name="T24" fmla="*/ 73 w 130"/>
                  <a:gd name="T25" fmla="*/ 167 h 169"/>
                  <a:gd name="T26" fmla="*/ 58 w 130"/>
                  <a:gd name="T27" fmla="*/ 169 h 169"/>
                  <a:gd name="T28" fmla="*/ 50 w 130"/>
                  <a:gd name="T29" fmla="*/ 168 h 169"/>
                  <a:gd name="T30" fmla="*/ 43 w 130"/>
                  <a:gd name="T31" fmla="*/ 167 h 169"/>
                  <a:gd name="T32" fmla="*/ 27 w 130"/>
                  <a:gd name="T33" fmla="*/ 160 h 169"/>
                  <a:gd name="T34" fmla="*/ 16 w 130"/>
                  <a:gd name="T35" fmla="*/ 152 h 169"/>
                  <a:gd name="T36" fmla="*/ 7 w 130"/>
                  <a:gd name="T37" fmla="*/ 140 h 169"/>
                  <a:gd name="T38" fmla="*/ 2 w 130"/>
                  <a:gd name="T39" fmla="*/ 126 h 169"/>
                  <a:gd name="T40" fmla="*/ 0 w 130"/>
                  <a:gd name="T41" fmla="*/ 111 h 169"/>
                  <a:gd name="T42" fmla="*/ 2 w 130"/>
                  <a:gd name="T43" fmla="*/ 97 h 169"/>
                  <a:gd name="T44" fmla="*/ 16 w 130"/>
                  <a:gd name="T45" fmla="*/ 42 h 169"/>
                  <a:gd name="T46" fmla="*/ 23 w 130"/>
                  <a:gd name="T47" fmla="*/ 25 h 169"/>
                  <a:gd name="T48" fmla="*/ 35 w 130"/>
                  <a:gd name="T49" fmla="*/ 13 h 169"/>
                  <a:gd name="T50" fmla="*/ 51 w 130"/>
                  <a:gd name="T51" fmla="*/ 3 h 169"/>
                  <a:gd name="T52" fmla="*/ 68 w 130"/>
                  <a:gd name="T5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0" h="169">
                    <a:moveTo>
                      <a:pt x="68" y="0"/>
                    </a:moveTo>
                    <a:lnTo>
                      <a:pt x="87" y="2"/>
                    </a:lnTo>
                    <a:lnTo>
                      <a:pt x="101" y="8"/>
                    </a:lnTo>
                    <a:lnTo>
                      <a:pt x="112" y="17"/>
                    </a:lnTo>
                    <a:lnTo>
                      <a:pt x="122" y="28"/>
                    </a:lnTo>
                    <a:lnTo>
                      <a:pt x="127" y="42"/>
                    </a:lnTo>
                    <a:lnTo>
                      <a:pt x="130" y="57"/>
                    </a:lnTo>
                    <a:lnTo>
                      <a:pt x="127" y="72"/>
                    </a:lnTo>
                    <a:lnTo>
                      <a:pt x="112" y="126"/>
                    </a:lnTo>
                    <a:lnTo>
                      <a:pt x="107" y="140"/>
                    </a:lnTo>
                    <a:lnTo>
                      <a:pt x="97" y="152"/>
                    </a:lnTo>
                    <a:lnTo>
                      <a:pt x="86" y="161"/>
                    </a:lnTo>
                    <a:lnTo>
                      <a:pt x="73" y="167"/>
                    </a:lnTo>
                    <a:lnTo>
                      <a:pt x="58" y="169"/>
                    </a:lnTo>
                    <a:lnTo>
                      <a:pt x="50" y="168"/>
                    </a:lnTo>
                    <a:lnTo>
                      <a:pt x="43" y="167"/>
                    </a:lnTo>
                    <a:lnTo>
                      <a:pt x="27" y="160"/>
                    </a:lnTo>
                    <a:lnTo>
                      <a:pt x="16" y="152"/>
                    </a:lnTo>
                    <a:lnTo>
                      <a:pt x="7" y="140"/>
                    </a:lnTo>
                    <a:lnTo>
                      <a:pt x="2" y="126"/>
                    </a:lnTo>
                    <a:lnTo>
                      <a:pt x="0" y="111"/>
                    </a:lnTo>
                    <a:lnTo>
                      <a:pt x="2" y="97"/>
                    </a:lnTo>
                    <a:lnTo>
                      <a:pt x="16" y="42"/>
                    </a:lnTo>
                    <a:lnTo>
                      <a:pt x="23" y="25"/>
                    </a:lnTo>
                    <a:lnTo>
                      <a:pt x="35" y="13"/>
                    </a:lnTo>
                    <a:lnTo>
                      <a:pt x="51" y="3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9" name="Freeform 29">
                <a:extLst>
                  <a:ext uri="{FF2B5EF4-FFF2-40B4-BE49-F238E27FC236}">
                    <a16:creationId xmlns:a16="http://schemas.microsoft.com/office/drawing/2014/main" id="{F2E279E4-88C2-4A11-ABAE-59B6305EDE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6313" y="4743451"/>
                <a:ext cx="22225" cy="28575"/>
              </a:xfrm>
              <a:custGeom>
                <a:avLst/>
                <a:gdLst>
                  <a:gd name="T0" fmla="*/ 68 w 130"/>
                  <a:gd name="T1" fmla="*/ 0 h 168"/>
                  <a:gd name="T2" fmla="*/ 87 w 130"/>
                  <a:gd name="T3" fmla="*/ 2 h 168"/>
                  <a:gd name="T4" fmla="*/ 102 w 130"/>
                  <a:gd name="T5" fmla="*/ 7 h 168"/>
                  <a:gd name="T6" fmla="*/ 114 w 130"/>
                  <a:gd name="T7" fmla="*/ 17 h 168"/>
                  <a:gd name="T8" fmla="*/ 122 w 130"/>
                  <a:gd name="T9" fmla="*/ 28 h 168"/>
                  <a:gd name="T10" fmla="*/ 128 w 130"/>
                  <a:gd name="T11" fmla="*/ 41 h 168"/>
                  <a:gd name="T12" fmla="*/ 130 w 130"/>
                  <a:gd name="T13" fmla="*/ 56 h 168"/>
                  <a:gd name="T14" fmla="*/ 128 w 130"/>
                  <a:gd name="T15" fmla="*/ 72 h 168"/>
                  <a:gd name="T16" fmla="*/ 114 w 130"/>
                  <a:gd name="T17" fmla="*/ 125 h 168"/>
                  <a:gd name="T18" fmla="*/ 107 w 130"/>
                  <a:gd name="T19" fmla="*/ 140 h 168"/>
                  <a:gd name="T20" fmla="*/ 97 w 130"/>
                  <a:gd name="T21" fmla="*/ 152 h 168"/>
                  <a:gd name="T22" fmla="*/ 86 w 130"/>
                  <a:gd name="T23" fmla="*/ 160 h 168"/>
                  <a:gd name="T24" fmla="*/ 73 w 130"/>
                  <a:gd name="T25" fmla="*/ 166 h 168"/>
                  <a:gd name="T26" fmla="*/ 58 w 130"/>
                  <a:gd name="T27" fmla="*/ 168 h 168"/>
                  <a:gd name="T28" fmla="*/ 50 w 130"/>
                  <a:gd name="T29" fmla="*/ 168 h 168"/>
                  <a:gd name="T30" fmla="*/ 43 w 130"/>
                  <a:gd name="T31" fmla="*/ 167 h 168"/>
                  <a:gd name="T32" fmla="*/ 28 w 130"/>
                  <a:gd name="T33" fmla="*/ 160 h 168"/>
                  <a:gd name="T34" fmla="*/ 16 w 130"/>
                  <a:gd name="T35" fmla="*/ 151 h 168"/>
                  <a:gd name="T36" fmla="*/ 7 w 130"/>
                  <a:gd name="T37" fmla="*/ 139 h 168"/>
                  <a:gd name="T38" fmla="*/ 2 w 130"/>
                  <a:gd name="T39" fmla="*/ 126 h 168"/>
                  <a:gd name="T40" fmla="*/ 0 w 130"/>
                  <a:gd name="T41" fmla="*/ 111 h 168"/>
                  <a:gd name="T42" fmla="*/ 2 w 130"/>
                  <a:gd name="T43" fmla="*/ 96 h 168"/>
                  <a:gd name="T44" fmla="*/ 16 w 130"/>
                  <a:gd name="T45" fmla="*/ 42 h 168"/>
                  <a:gd name="T46" fmla="*/ 23 w 130"/>
                  <a:gd name="T47" fmla="*/ 25 h 168"/>
                  <a:gd name="T48" fmla="*/ 36 w 130"/>
                  <a:gd name="T49" fmla="*/ 12 h 168"/>
                  <a:gd name="T50" fmla="*/ 51 w 130"/>
                  <a:gd name="T51" fmla="*/ 3 h 168"/>
                  <a:gd name="T52" fmla="*/ 68 w 130"/>
                  <a:gd name="T53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0" h="168">
                    <a:moveTo>
                      <a:pt x="68" y="0"/>
                    </a:moveTo>
                    <a:lnTo>
                      <a:pt x="87" y="2"/>
                    </a:lnTo>
                    <a:lnTo>
                      <a:pt x="102" y="7"/>
                    </a:lnTo>
                    <a:lnTo>
                      <a:pt x="114" y="17"/>
                    </a:lnTo>
                    <a:lnTo>
                      <a:pt x="122" y="28"/>
                    </a:lnTo>
                    <a:lnTo>
                      <a:pt x="128" y="41"/>
                    </a:lnTo>
                    <a:lnTo>
                      <a:pt x="130" y="56"/>
                    </a:lnTo>
                    <a:lnTo>
                      <a:pt x="128" y="72"/>
                    </a:lnTo>
                    <a:lnTo>
                      <a:pt x="114" y="125"/>
                    </a:lnTo>
                    <a:lnTo>
                      <a:pt x="107" y="140"/>
                    </a:lnTo>
                    <a:lnTo>
                      <a:pt x="97" y="152"/>
                    </a:lnTo>
                    <a:lnTo>
                      <a:pt x="86" y="160"/>
                    </a:lnTo>
                    <a:lnTo>
                      <a:pt x="73" y="166"/>
                    </a:lnTo>
                    <a:lnTo>
                      <a:pt x="58" y="168"/>
                    </a:lnTo>
                    <a:lnTo>
                      <a:pt x="50" y="168"/>
                    </a:lnTo>
                    <a:lnTo>
                      <a:pt x="43" y="167"/>
                    </a:lnTo>
                    <a:lnTo>
                      <a:pt x="28" y="160"/>
                    </a:lnTo>
                    <a:lnTo>
                      <a:pt x="16" y="151"/>
                    </a:lnTo>
                    <a:lnTo>
                      <a:pt x="7" y="139"/>
                    </a:lnTo>
                    <a:lnTo>
                      <a:pt x="2" y="126"/>
                    </a:lnTo>
                    <a:lnTo>
                      <a:pt x="0" y="111"/>
                    </a:lnTo>
                    <a:lnTo>
                      <a:pt x="2" y="96"/>
                    </a:lnTo>
                    <a:lnTo>
                      <a:pt x="16" y="42"/>
                    </a:lnTo>
                    <a:lnTo>
                      <a:pt x="23" y="25"/>
                    </a:lnTo>
                    <a:lnTo>
                      <a:pt x="36" y="12"/>
                    </a:lnTo>
                    <a:lnTo>
                      <a:pt x="51" y="3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bg-BG" sz="1400" b="0" i="0" u="none" strike="noStrike" kern="0" cap="none" spc="0" normalizeH="0" baseline="0" noProof="0">
                  <a:ln>
                    <a:noFill/>
                  </a:ln>
                  <a:solidFill>
                    <a:srgbClr val="EFF0F4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90" name="图片 89">
            <a:extLst>
              <a:ext uri="{FF2B5EF4-FFF2-40B4-BE49-F238E27FC236}">
                <a16:creationId xmlns:a16="http://schemas.microsoft.com/office/drawing/2014/main" id="{A101ECE3-32F9-426B-92AD-9882169EA46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2928" y="1019782"/>
            <a:ext cx="4615209" cy="3076806"/>
          </a:xfrm>
          <a:prstGeom prst="rect">
            <a:avLst/>
          </a:prstGeom>
          <a:effectLst>
            <a:outerShdw blurRad="635000" dist="381000" dir="8100000" algn="tr" rotWithShape="0">
              <a:schemeClr val="bg1">
                <a:lumMod val="50000"/>
                <a:alpha val="40000"/>
              </a:schemeClr>
            </a:outerShdw>
          </a:effectLst>
        </p:spPr>
      </p:pic>
      <p:grpSp>
        <p:nvGrpSpPr>
          <p:cNvPr id="91" name="Group 23">
            <a:extLst>
              <a:ext uri="{FF2B5EF4-FFF2-40B4-BE49-F238E27FC236}">
                <a16:creationId xmlns:a16="http://schemas.microsoft.com/office/drawing/2014/main" id="{9F0B17FE-7B9F-4D6B-A8EC-23C978E60A96}"/>
              </a:ext>
            </a:extLst>
          </p:cNvPr>
          <p:cNvGrpSpPr/>
          <p:nvPr/>
        </p:nvGrpSpPr>
        <p:grpSpPr>
          <a:xfrm>
            <a:off x="7113388" y="4319936"/>
            <a:ext cx="4041140" cy="664539"/>
            <a:chOff x="7218034" y="4931557"/>
            <a:chExt cx="4041140" cy="664539"/>
          </a:xfrm>
        </p:grpSpPr>
        <p:sp>
          <p:nvSpPr>
            <p:cNvPr id="92" name="TextBox 8">
              <a:extLst>
                <a:ext uri="{FF2B5EF4-FFF2-40B4-BE49-F238E27FC236}">
                  <a16:creationId xmlns:a16="http://schemas.microsoft.com/office/drawing/2014/main" id="{5BDCE79E-813D-49DC-B4E3-4F81428E2D72}"/>
                </a:ext>
              </a:extLst>
            </p:cNvPr>
            <p:cNvSpPr txBox="1"/>
            <p:nvPr/>
          </p:nvSpPr>
          <p:spPr>
            <a:xfrm>
              <a:off x="7218034" y="5108272"/>
              <a:ext cx="24357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cs typeface="+mn-ea"/>
                  <a:sym typeface="+mn-lt"/>
                </a:rPr>
                <a:t>此处输入题目</a:t>
              </a:r>
              <a:endParaRPr lang="en-US" sz="1400" b="1" dirty="0">
                <a:cs typeface="+mn-ea"/>
                <a:sym typeface="+mn-lt"/>
              </a:endParaRPr>
            </a:p>
          </p:txBody>
        </p:sp>
        <p:sp>
          <p:nvSpPr>
            <p:cNvPr id="93" name="TextBox 9">
              <a:extLst>
                <a:ext uri="{FF2B5EF4-FFF2-40B4-BE49-F238E27FC236}">
                  <a16:creationId xmlns:a16="http://schemas.microsoft.com/office/drawing/2014/main" id="{F3BCB6C2-24C2-4894-80C6-A8B8436B9308}"/>
                </a:ext>
              </a:extLst>
            </p:cNvPr>
            <p:cNvSpPr txBox="1"/>
            <p:nvPr/>
          </p:nvSpPr>
          <p:spPr>
            <a:xfrm>
              <a:off x="9925685" y="4931557"/>
              <a:ext cx="13334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>
                  <a:solidFill>
                    <a:srgbClr val="317ABB"/>
                  </a:solidFill>
                  <a:cs typeface="+mn-ea"/>
                  <a:sym typeface="+mn-lt"/>
                </a:rPr>
                <a:t>75%</a:t>
              </a:r>
            </a:p>
          </p:txBody>
        </p:sp>
        <p:grpSp>
          <p:nvGrpSpPr>
            <p:cNvPr id="94" name="Group 10">
              <a:extLst>
                <a:ext uri="{FF2B5EF4-FFF2-40B4-BE49-F238E27FC236}">
                  <a16:creationId xmlns:a16="http://schemas.microsoft.com/office/drawing/2014/main" id="{E7AAAB84-5B79-4336-9BEB-53CE30A1F906}"/>
                </a:ext>
              </a:extLst>
            </p:cNvPr>
            <p:cNvGrpSpPr/>
            <p:nvPr/>
          </p:nvGrpSpPr>
          <p:grpSpPr>
            <a:xfrm>
              <a:off x="7275512" y="5516333"/>
              <a:ext cx="3744133" cy="79763"/>
              <a:chOff x="7604905" y="5466842"/>
              <a:chExt cx="4035442" cy="85969"/>
            </a:xfrm>
          </p:grpSpPr>
          <p:sp>
            <p:nvSpPr>
              <p:cNvPr id="95" name="Freeform 11">
                <a:extLst>
                  <a:ext uri="{FF2B5EF4-FFF2-40B4-BE49-F238E27FC236}">
                    <a16:creationId xmlns:a16="http://schemas.microsoft.com/office/drawing/2014/main" id="{E7AED968-3126-4F45-A280-2A3B41B07BE1}"/>
                  </a:ext>
                </a:extLst>
              </p:cNvPr>
              <p:cNvSpPr/>
              <p:nvPr/>
            </p:nvSpPr>
            <p:spPr>
              <a:xfrm>
                <a:off x="7604905" y="5466843"/>
                <a:ext cx="4035442" cy="85968"/>
              </a:xfrm>
              <a:custGeom>
                <a:avLst/>
                <a:gdLst>
                  <a:gd name="connsiteX0" fmla="*/ 46897 w 4402807"/>
                  <a:gd name="connsiteY0" fmla="*/ 0 h 93794"/>
                  <a:gd name="connsiteX1" fmla="*/ 4352197 w 4402807"/>
                  <a:gd name="connsiteY1" fmla="*/ 0 h 93794"/>
                  <a:gd name="connsiteX2" fmla="*/ 4352197 w 4402807"/>
                  <a:gd name="connsiteY2" fmla="*/ 750 h 93794"/>
                  <a:gd name="connsiteX3" fmla="*/ 4355910 w 4402807"/>
                  <a:gd name="connsiteY3" fmla="*/ 0 h 93794"/>
                  <a:gd name="connsiteX4" fmla="*/ 4402807 w 4402807"/>
                  <a:gd name="connsiteY4" fmla="*/ 46897 h 93794"/>
                  <a:gd name="connsiteX5" fmla="*/ 4355910 w 4402807"/>
                  <a:gd name="connsiteY5" fmla="*/ 93794 h 93794"/>
                  <a:gd name="connsiteX6" fmla="*/ 4352197 w 4402807"/>
                  <a:gd name="connsiteY6" fmla="*/ 93045 h 93794"/>
                  <a:gd name="connsiteX7" fmla="*/ 4352197 w 4402807"/>
                  <a:gd name="connsiteY7" fmla="*/ 93793 h 93794"/>
                  <a:gd name="connsiteX8" fmla="*/ 46902 w 4402807"/>
                  <a:gd name="connsiteY8" fmla="*/ 93793 h 93794"/>
                  <a:gd name="connsiteX9" fmla="*/ 46897 w 4402807"/>
                  <a:gd name="connsiteY9" fmla="*/ 93794 h 93794"/>
                  <a:gd name="connsiteX10" fmla="*/ 0 w 4402807"/>
                  <a:gd name="connsiteY10" fmla="*/ 46897 h 93794"/>
                  <a:gd name="connsiteX11" fmla="*/ 46897 w 4402807"/>
                  <a:gd name="connsiteY11" fmla="*/ 0 h 93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02807" h="93794">
                    <a:moveTo>
                      <a:pt x="46897" y="0"/>
                    </a:moveTo>
                    <a:lnTo>
                      <a:pt x="4352197" y="0"/>
                    </a:lnTo>
                    <a:lnTo>
                      <a:pt x="4352197" y="750"/>
                    </a:lnTo>
                    <a:lnTo>
                      <a:pt x="4355910" y="0"/>
                    </a:lnTo>
                    <a:cubicBezTo>
                      <a:pt x="4381810" y="0"/>
                      <a:pt x="4402807" y="20997"/>
                      <a:pt x="4402807" y="46897"/>
                    </a:cubicBezTo>
                    <a:cubicBezTo>
                      <a:pt x="4402807" y="72797"/>
                      <a:pt x="4381810" y="93794"/>
                      <a:pt x="4355910" y="93794"/>
                    </a:cubicBezTo>
                    <a:lnTo>
                      <a:pt x="4352197" y="93045"/>
                    </a:lnTo>
                    <a:lnTo>
                      <a:pt x="4352197" y="93793"/>
                    </a:lnTo>
                    <a:lnTo>
                      <a:pt x="46902" y="93793"/>
                    </a:lnTo>
                    <a:lnTo>
                      <a:pt x="46897" y="93794"/>
                    </a:lnTo>
                    <a:cubicBezTo>
                      <a:pt x="20997" y="93794"/>
                      <a:pt x="0" y="72797"/>
                      <a:pt x="0" y="46897"/>
                    </a:cubicBezTo>
                    <a:cubicBezTo>
                      <a:pt x="0" y="20997"/>
                      <a:pt x="20997" y="0"/>
                      <a:pt x="468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Freeform 12">
                <a:extLst>
                  <a:ext uri="{FF2B5EF4-FFF2-40B4-BE49-F238E27FC236}">
                    <a16:creationId xmlns:a16="http://schemas.microsoft.com/office/drawing/2014/main" id="{7813C991-D9A9-4C65-B20D-BF25FA56F3B9}"/>
                  </a:ext>
                </a:extLst>
              </p:cNvPr>
              <p:cNvSpPr/>
              <p:nvPr/>
            </p:nvSpPr>
            <p:spPr>
              <a:xfrm>
                <a:off x="7604905" y="5466842"/>
                <a:ext cx="2856367" cy="85968"/>
              </a:xfrm>
              <a:custGeom>
                <a:avLst/>
                <a:gdLst>
                  <a:gd name="connsiteX0" fmla="*/ 46897 w 3116395"/>
                  <a:gd name="connsiteY0" fmla="*/ 0 h 93794"/>
                  <a:gd name="connsiteX1" fmla="*/ 3069497 w 3116395"/>
                  <a:gd name="connsiteY1" fmla="*/ 0 h 93794"/>
                  <a:gd name="connsiteX2" fmla="*/ 3069498 w 3116395"/>
                  <a:gd name="connsiteY2" fmla="*/ 0 h 93794"/>
                  <a:gd name="connsiteX3" fmla="*/ 3116395 w 3116395"/>
                  <a:gd name="connsiteY3" fmla="*/ 46897 h 93794"/>
                  <a:gd name="connsiteX4" fmla="*/ 3069498 w 3116395"/>
                  <a:gd name="connsiteY4" fmla="*/ 93794 h 93794"/>
                  <a:gd name="connsiteX5" fmla="*/ 3069493 w 3116395"/>
                  <a:gd name="connsiteY5" fmla="*/ 93793 h 93794"/>
                  <a:gd name="connsiteX6" fmla="*/ 46902 w 3116395"/>
                  <a:gd name="connsiteY6" fmla="*/ 93793 h 93794"/>
                  <a:gd name="connsiteX7" fmla="*/ 46897 w 3116395"/>
                  <a:gd name="connsiteY7" fmla="*/ 93794 h 93794"/>
                  <a:gd name="connsiteX8" fmla="*/ 0 w 3116395"/>
                  <a:gd name="connsiteY8" fmla="*/ 46897 h 93794"/>
                  <a:gd name="connsiteX9" fmla="*/ 46897 w 3116395"/>
                  <a:gd name="connsiteY9" fmla="*/ 0 h 93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16395" h="93794">
                    <a:moveTo>
                      <a:pt x="46897" y="0"/>
                    </a:moveTo>
                    <a:lnTo>
                      <a:pt x="3069497" y="0"/>
                    </a:lnTo>
                    <a:lnTo>
                      <a:pt x="3069498" y="0"/>
                    </a:lnTo>
                    <a:cubicBezTo>
                      <a:pt x="3095398" y="0"/>
                      <a:pt x="3116395" y="20997"/>
                      <a:pt x="3116395" y="46897"/>
                    </a:cubicBezTo>
                    <a:cubicBezTo>
                      <a:pt x="3116395" y="72797"/>
                      <a:pt x="3095398" y="93794"/>
                      <a:pt x="3069498" y="93794"/>
                    </a:cubicBezTo>
                    <a:lnTo>
                      <a:pt x="3069493" y="93793"/>
                    </a:lnTo>
                    <a:lnTo>
                      <a:pt x="46902" y="93793"/>
                    </a:lnTo>
                    <a:lnTo>
                      <a:pt x="46897" y="93794"/>
                    </a:lnTo>
                    <a:cubicBezTo>
                      <a:pt x="20997" y="93794"/>
                      <a:pt x="0" y="72797"/>
                      <a:pt x="0" y="46897"/>
                    </a:cubicBezTo>
                    <a:cubicBezTo>
                      <a:pt x="0" y="20997"/>
                      <a:pt x="20997" y="0"/>
                      <a:pt x="46897" y="0"/>
                    </a:cubicBezTo>
                    <a:close/>
                  </a:path>
                </a:pathLst>
              </a:custGeom>
              <a:solidFill>
                <a:srgbClr val="317A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7" name="Group 23">
            <a:extLst>
              <a:ext uri="{FF2B5EF4-FFF2-40B4-BE49-F238E27FC236}">
                <a16:creationId xmlns:a16="http://schemas.microsoft.com/office/drawing/2014/main" id="{B9FD6308-AE6F-4728-A9D1-DCB447DE957A}"/>
              </a:ext>
            </a:extLst>
          </p:cNvPr>
          <p:cNvGrpSpPr/>
          <p:nvPr/>
        </p:nvGrpSpPr>
        <p:grpSpPr>
          <a:xfrm>
            <a:off x="7113388" y="5154224"/>
            <a:ext cx="4041140" cy="688701"/>
            <a:chOff x="7218034" y="4907395"/>
            <a:chExt cx="4041140" cy="688701"/>
          </a:xfrm>
        </p:grpSpPr>
        <p:sp>
          <p:nvSpPr>
            <p:cNvPr id="98" name="TextBox 8">
              <a:extLst>
                <a:ext uri="{FF2B5EF4-FFF2-40B4-BE49-F238E27FC236}">
                  <a16:creationId xmlns:a16="http://schemas.microsoft.com/office/drawing/2014/main" id="{017C8E4D-66D3-479D-B7A5-355BBED22259}"/>
                </a:ext>
              </a:extLst>
            </p:cNvPr>
            <p:cNvSpPr txBox="1"/>
            <p:nvPr/>
          </p:nvSpPr>
          <p:spPr>
            <a:xfrm>
              <a:off x="7218034" y="5108272"/>
              <a:ext cx="24357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cs typeface="+mn-ea"/>
                  <a:sym typeface="+mn-lt"/>
                </a:rPr>
                <a:t>此处输入题目</a:t>
              </a:r>
              <a:endParaRPr lang="en-US" sz="1400" b="1" dirty="0">
                <a:cs typeface="+mn-ea"/>
                <a:sym typeface="+mn-lt"/>
              </a:endParaRPr>
            </a:p>
          </p:txBody>
        </p:sp>
        <p:sp>
          <p:nvSpPr>
            <p:cNvPr id="99" name="TextBox 9">
              <a:extLst>
                <a:ext uri="{FF2B5EF4-FFF2-40B4-BE49-F238E27FC236}">
                  <a16:creationId xmlns:a16="http://schemas.microsoft.com/office/drawing/2014/main" id="{3BB56B46-4A09-49BF-B9D0-7F40EC598171}"/>
                </a:ext>
              </a:extLst>
            </p:cNvPr>
            <p:cNvSpPr txBox="1"/>
            <p:nvPr/>
          </p:nvSpPr>
          <p:spPr>
            <a:xfrm>
              <a:off x="9925685" y="4907395"/>
              <a:ext cx="13334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>
                  <a:solidFill>
                    <a:srgbClr val="317ABB"/>
                  </a:solidFill>
                  <a:cs typeface="+mn-ea"/>
                  <a:sym typeface="+mn-lt"/>
                </a:rPr>
                <a:t>62%</a:t>
              </a:r>
            </a:p>
          </p:txBody>
        </p:sp>
        <p:grpSp>
          <p:nvGrpSpPr>
            <p:cNvPr id="100" name="Group 10">
              <a:extLst>
                <a:ext uri="{FF2B5EF4-FFF2-40B4-BE49-F238E27FC236}">
                  <a16:creationId xmlns:a16="http://schemas.microsoft.com/office/drawing/2014/main" id="{9C288015-88E6-408E-98C2-70FDB400AD47}"/>
                </a:ext>
              </a:extLst>
            </p:cNvPr>
            <p:cNvGrpSpPr/>
            <p:nvPr/>
          </p:nvGrpSpPr>
          <p:grpSpPr>
            <a:xfrm>
              <a:off x="7275512" y="5516333"/>
              <a:ext cx="3744133" cy="79763"/>
              <a:chOff x="7604905" y="5466842"/>
              <a:chExt cx="4035442" cy="85969"/>
            </a:xfrm>
          </p:grpSpPr>
          <p:sp>
            <p:nvSpPr>
              <p:cNvPr id="101" name="Freeform 11">
                <a:extLst>
                  <a:ext uri="{FF2B5EF4-FFF2-40B4-BE49-F238E27FC236}">
                    <a16:creationId xmlns:a16="http://schemas.microsoft.com/office/drawing/2014/main" id="{59C0D8B6-C4C6-4B37-9CCA-C854DFC7103A}"/>
                  </a:ext>
                </a:extLst>
              </p:cNvPr>
              <p:cNvSpPr/>
              <p:nvPr/>
            </p:nvSpPr>
            <p:spPr>
              <a:xfrm>
                <a:off x="7604905" y="5466843"/>
                <a:ext cx="4035442" cy="85968"/>
              </a:xfrm>
              <a:custGeom>
                <a:avLst/>
                <a:gdLst>
                  <a:gd name="connsiteX0" fmla="*/ 46897 w 4402807"/>
                  <a:gd name="connsiteY0" fmla="*/ 0 h 93794"/>
                  <a:gd name="connsiteX1" fmla="*/ 4352197 w 4402807"/>
                  <a:gd name="connsiteY1" fmla="*/ 0 h 93794"/>
                  <a:gd name="connsiteX2" fmla="*/ 4352197 w 4402807"/>
                  <a:gd name="connsiteY2" fmla="*/ 750 h 93794"/>
                  <a:gd name="connsiteX3" fmla="*/ 4355910 w 4402807"/>
                  <a:gd name="connsiteY3" fmla="*/ 0 h 93794"/>
                  <a:gd name="connsiteX4" fmla="*/ 4402807 w 4402807"/>
                  <a:gd name="connsiteY4" fmla="*/ 46897 h 93794"/>
                  <a:gd name="connsiteX5" fmla="*/ 4355910 w 4402807"/>
                  <a:gd name="connsiteY5" fmla="*/ 93794 h 93794"/>
                  <a:gd name="connsiteX6" fmla="*/ 4352197 w 4402807"/>
                  <a:gd name="connsiteY6" fmla="*/ 93045 h 93794"/>
                  <a:gd name="connsiteX7" fmla="*/ 4352197 w 4402807"/>
                  <a:gd name="connsiteY7" fmla="*/ 93793 h 93794"/>
                  <a:gd name="connsiteX8" fmla="*/ 46902 w 4402807"/>
                  <a:gd name="connsiteY8" fmla="*/ 93793 h 93794"/>
                  <a:gd name="connsiteX9" fmla="*/ 46897 w 4402807"/>
                  <a:gd name="connsiteY9" fmla="*/ 93794 h 93794"/>
                  <a:gd name="connsiteX10" fmla="*/ 0 w 4402807"/>
                  <a:gd name="connsiteY10" fmla="*/ 46897 h 93794"/>
                  <a:gd name="connsiteX11" fmla="*/ 46897 w 4402807"/>
                  <a:gd name="connsiteY11" fmla="*/ 0 h 93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02807" h="93794">
                    <a:moveTo>
                      <a:pt x="46897" y="0"/>
                    </a:moveTo>
                    <a:lnTo>
                      <a:pt x="4352197" y="0"/>
                    </a:lnTo>
                    <a:lnTo>
                      <a:pt x="4352197" y="750"/>
                    </a:lnTo>
                    <a:lnTo>
                      <a:pt x="4355910" y="0"/>
                    </a:lnTo>
                    <a:cubicBezTo>
                      <a:pt x="4381810" y="0"/>
                      <a:pt x="4402807" y="20997"/>
                      <a:pt x="4402807" y="46897"/>
                    </a:cubicBezTo>
                    <a:cubicBezTo>
                      <a:pt x="4402807" y="72797"/>
                      <a:pt x="4381810" y="93794"/>
                      <a:pt x="4355910" y="93794"/>
                    </a:cubicBezTo>
                    <a:lnTo>
                      <a:pt x="4352197" y="93045"/>
                    </a:lnTo>
                    <a:lnTo>
                      <a:pt x="4352197" y="93793"/>
                    </a:lnTo>
                    <a:lnTo>
                      <a:pt x="46902" y="93793"/>
                    </a:lnTo>
                    <a:lnTo>
                      <a:pt x="46897" y="93794"/>
                    </a:lnTo>
                    <a:cubicBezTo>
                      <a:pt x="20997" y="93794"/>
                      <a:pt x="0" y="72797"/>
                      <a:pt x="0" y="46897"/>
                    </a:cubicBezTo>
                    <a:cubicBezTo>
                      <a:pt x="0" y="20997"/>
                      <a:pt x="20997" y="0"/>
                      <a:pt x="468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Freeform 12">
                <a:extLst>
                  <a:ext uri="{FF2B5EF4-FFF2-40B4-BE49-F238E27FC236}">
                    <a16:creationId xmlns:a16="http://schemas.microsoft.com/office/drawing/2014/main" id="{9C75255E-198A-4B64-8B5D-6ED92B982906}"/>
                  </a:ext>
                </a:extLst>
              </p:cNvPr>
              <p:cNvSpPr/>
              <p:nvPr/>
            </p:nvSpPr>
            <p:spPr>
              <a:xfrm>
                <a:off x="7604906" y="5466842"/>
                <a:ext cx="2312580" cy="85968"/>
              </a:xfrm>
              <a:custGeom>
                <a:avLst/>
                <a:gdLst>
                  <a:gd name="connsiteX0" fmla="*/ 46897 w 3116395"/>
                  <a:gd name="connsiteY0" fmla="*/ 0 h 93794"/>
                  <a:gd name="connsiteX1" fmla="*/ 3069497 w 3116395"/>
                  <a:gd name="connsiteY1" fmla="*/ 0 h 93794"/>
                  <a:gd name="connsiteX2" fmla="*/ 3069498 w 3116395"/>
                  <a:gd name="connsiteY2" fmla="*/ 0 h 93794"/>
                  <a:gd name="connsiteX3" fmla="*/ 3116395 w 3116395"/>
                  <a:gd name="connsiteY3" fmla="*/ 46897 h 93794"/>
                  <a:gd name="connsiteX4" fmla="*/ 3069498 w 3116395"/>
                  <a:gd name="connsiteY4" fmla="*/ 93794 h 93794"/>
                  <a:gd name="connsiteX5" fmla="*/ 3069493 w 3116395"/>
                  <a:gd name="connsiteY5" fmla="*/ 93793 h 93794"/>
                  <a:gd name="connsiteX6" fmla="*/ 46902 w 3116395"/>
                  <a:gd name="connsiteY6" fmla="*/ 93793 h 93794"/>
                  <a:gd name="connsiteX7" fmla="*/ 46897 w 3116395"/>
                  <a:gd name="connsiteY7" fmla="*/ 93794 h 93794"/>
                  <a:gd name="connsiteX8" fmla="*/ 0 w 3116395"/>
                  <a:gd name="connsiteY8" fmla="*/ 46897 h 93794"/>
                  <a:gd name="connsiteX9" fmla="*/ 46897 w 3116395"/>
                  <a:gd name="connsiteY9" fmla="*/ 0 h 93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16395" h="93794">
                    <a:moveTo>
                      <a:pt x="46897" y="0"/>
                    </a:moveTo>
                    <a:lnTo>
                      <a:pt x="3069497" y="0"/>
                    </a:lnTo>
                    <a:lnTo>
                      <a:pt x="3069498" y="0"/>
                    </a:lnTo>
                    <a:cubicBezTo>
                      <a:pt x="3095398" y="0"/>
                      <a:pt x="3116395" y="20997"/>
                      <a:pt x="3116395" y="46897"/>
                    </a:cubicBezTo>
                    <a:cubicBezTo>
                      <a:pt x="3116395" y="72797"/>
                      <a:pt x="3095398" y="93794"/>
                      <a:pt x="3069498" y="93794"/>
                    </a:cubicBezTo>
                    <a:lnTo>
                      <a:pt x="3069493" y="93793"/>
                    </a:lnTo>
                    <a:lnTo>
                      <a:pt x="46902" y="93793"/>
                    </a:lnTo>
                    <a:lnTo>
                      <a:pt x="46897" y="93794"/>
                    </a:lnTo>
                    <a:cubicBezTo>
                      <a:pt x="20997" y="93794"/>
                      <a:pt x="0" y="72797"/>
                      <a:pt x="0" y="46897"/>
                    </a:cubicBezTo>
                    <a:cubicBezTo>
                      <a:pt x="0" y="20997"/>
                      <a:pt x="20997" y="0"/>
                      <a:pt x="46897" y="0"/>
                    </a:cubicBezTo>
                    <a:close/>
                  </a:path>
                </a:pathLst>
              </a:custGeom>
              <a:solidFill>
                <a:srgbClr val="317A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1184349" y="362901"/>
            <a:ext cx="3988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6511850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16">
            <a:extLst>
              <a:ext uri="{FF2B5EF4-FFF2-40B4-BE49-F238E27FC236}">
                <a16:creationId xmlns:a16="http://schemas.microsoft.com/office/drawing/2014/main" id="{B3B0F774-00AC-4FB2-B44B-7EC7F607DDDA}"/>
              </a:ext>
            </a:extLst>
          </p:cNvPr>
          <p:cNvCxnSpPr>
            <a:cxnSpLocks/>
          </p:cNvCxnSpPr>
          <p:nvPr/>
        </p:nvCxnSpPr>
        <p:spPr>
          <a:xfrm>
            <a:off x="6377760" y="3852927"/>
            <a:ext cx="0" cy="1511688"/>
          </a:xfrm>
          <a:prstGeom prst="straightConnector1">
            <a:avLst/>
          </a:prstGeom>
          <a:noFill/>
          <a:ln w="28575" cap="rnd" cmpd="sng" algn="ctr">
            <a:solidFill>
              <a:srgbClr val="A8ACB9"/>
            </a:solidFill>
            <a:prstDash val="sysDot"/>
            <a:round/>
            <a:headEnd type="oval"/>
            <a:tailEnd type="oval" w="med" len="med"/>
          </a:ln>
          <a:effectLst/>
        </p:spPr>
      </p:cxnSp>
      <p:sp>
        <p:nvSpPr>
          <p:cNvPr id="47" name="Oval 38">
            <a:extLst>
              <a:ext uri="{FF2B5EF4-FFF2-40B4-BE49-F238E27FC236}">
                <a16:creationId xmlns:a16="http://schemas.microsoft.com/office/drawing/2014/main" id="{CF11FF8E-B7F7-4A7F-A1CB-4E4CD0B7C8DD}"/>
              </a:ext>
            </a:extLst>
          </p:cNvPr>
          <p:cNvSpPr>
            <a:spLocks noChangeAspect="1"/>
          </p:cNvSpPr>
          <p:nvPr/>
        </p:nvSpPr>
        <p:spPr>
          <a:xfrm>
            <a:off x="6002929" y="4221866"/>
            <a:ext cx="754586" cy="753312"/>
          </a:xfrm>
          <a:prstGeom prst="ellipse">
            <a:avLst/>
          </a:prstGeom>
          <a:solidFill>
            <a:srgbClr val="317ABB"/>
          </a:solidFill>
          <a:ln w="12700" cap="flat" cmpd="sng" algn="ctr">
            <a:noFill/>
            <a:prstDash val="solid"/>
            <a:miter lim="800000"/>
          </a:ln>
          <a:effectLst>
            <a:outerShdw blurRad="508000" dist="190500" dir="5400000" algn="tl" rotWithShape="0">
              <a:srgbClr val="595F6F">
                <a:alpha val="5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vs</a:t>
            </a:r>
            <a:endParaRPr kumimoji="0" lang="bg-BG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TextBox 5">
            <a:extLst>
              <a:ext uri="{FF2B5EF4-FFF2-40B4-BE49-F238E27FC236}">
                <a16:creationId xmlns:a16="http://schemas.microsoft.com/office/drawing/2014/main" id="{3AF6974D-C777-4656-B38D-BBAE8BEFEF3B}"/>
              </a:ext>
            </a:extLst>
          </p:cNvPr>
          <p:cNvSpPr txBox="1"/>
          <p:nvPr/>
        </p:nvSpPr>
        <p:spPr>
          <a:xfrm>
            <a:off x="729429" y="2272664"/>
            <a:ext cx="12105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cs typeface="+mn-ea"/>
                <a:sym typeface="+mn-lt"/>
              </a:rPr>
              <a:t>68</a:t>
            </a:r>
            <a:r>
              <a:rPr lang="en-US" sz="3200" dirty="0">
                <a:cs typeface="+mn-ea"/>
                <a:sym typeface="+mn-lt"/>
              </a:rPr>
              <a:t>%</a:t>
            </a:r>
            <a:endParaRPr lang="bg-BG" sz="3200" dirty="0"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6D54199E-EA95-472C-BAE5-117145AB28A7}"/>
              </a:ext>
            </a:extLst>
          </p:cNvPr>
          <p:cNvGrpSpPr/>
          <p:nvPr/>
        </p:nvGrpSpPr>
        <p:grpSpPr>
          <a:xfrm>
            <a:off x="2045815" y="3905918"/>
            <a:ext cx="3279476" cy="1630760"/>
            <a:chOff x="2241876" y="3516318"/>
            <a:chExt cx="3279476" cy="1630760"/>
          </a:xfrm>
        </p:grpSpPr>
        <p:sp>
          <p:nvSpPr>
            <p:cNvPr id="50" name="Rectangle 7">
              <a:extLst>
                <a:ext uri="{FF2B5EF4-FFF2-40B4-BE49-F238E27FC236}">
                  <a16:creationId xmlns:a16="http://schemas.microsoft.com/office/drawing/2014/main" id="{CCA045FB-134A-4F1F-87C4-1B93FD665E58}"/>
                </a:ext>
              </a:extLst>
            </p:cNvPr>
            <p:cNvSpPr/>
            <p:nvPr/>
          </p:nvSpPr>
          <p:spPr>
            <a:xfrm>
              <a:off x="2546614" y="3990888"/>
              <a:ext cx="370264" cy="898087"/>
            </a:xfrm>
            <a:prstGeom prst="rect">
              <a:avLst/>
            </a:prstGeom>
            <a:solidFill>
              <a:srgbClr val="A8ACB9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TextBox 8">
              <a:extLst>
                <a:ext uri="{FF2B5EF4-FFF2-40B4-BE49-F238E27FC236}">
                  <a16:creationId xmlns:a16="http://schemas.microsoft.com/office/drawing/2014/main" id="{AA7C3EAC-0711-47E0-87B6-E61F95887DD5}"/>
                </a:ext>
              </a:extLst>
            </p:cNvPr>
            <p:cNvSpPr txBox="1"/>
            <p:nvPr/>
          </p:nvSpPr>
          <p:spPr>
            <a:xfrm>
              <a:off x="2427817" y="3705931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>
                  <a:solidFill>
                    <a:srgbClr val="595F6F"/>
                  </a:solidFill>
                  <a:cs typeface="+mn-ea"/>
                  <a:sym typeface="+mn-lt"/>
                </a:rPr>
                <a:t>46%</a:t>
              </a:r>
              <a:endParaRPr lang="bg-BG" sz="1600">
                <a:solidFill>
                  <a:srgbClr val="595F6F"/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Box 9">
              <a:extLst>
                <a:ext uri="{FF2B5EF4-FFF2-40B4-BE49-F238E27FC236}">
                  <a16:creationId xmlns:a16="http://schemas.microsoft.com/office/drawing/2014/main" id="{47C8089D-656F-451F-9406-518DAFB4950D}"/>
                </a:ext>
              </a:extLst>
            </p:cNvPr>
            <p:cNvSpPr txBox="1"/>
            <p:nvPr/>
          </p:nvSpPr>
          <p:spPr>
            <a:xfrm>
              <a:off x="2241876" y="4887942"/>
              <a:ext cx="95748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solidFill>
                    <a:srgbClr val="222328">
                      <a:lumMod val="60000"/>
                      <a:lumOff val="40000"/>
                    </a:srgbClr>
                  </a:solidFill>
                  <a:cs typeface="+mn-ea"/>
                  <a:sym typeface="+mn-lt"/>
                </a:rPr>
                <a:t>2020</a:t>
              </a:r>
              <a:endParaRPr lang="bg-BG" sz="1050" dirty="0">
                <a:solidFill>
                  <a:srgbClr val="222328">
                    <a:lumMod val="60000"/>
                    <a:lumOff val="4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53" name="Rectangle 10">
              <a:extLst>
                <a:ext uri="{FF2B5EF4-FFF2-40B4-BE49-F238E27FC236}">
                  <a16:creationId xmlns:a16="http://schemas.microsoft.com/office/drawing/2014/main" id="{33B05E1F-5105-4AE7-AF0A-A69C0D81FB0E}"/>
                </a:ext>
              </a:extLst>
            </p:cNvPr>
            <p:cNvSpPr/>
            <p:nvPr/>
          </p:nvSpPr>
          <p:spPr>
            <a:xfrm>
              <a:off x="3313679" y="3799692"/>
              <a:ext cx="370264" cy="1089284"/>
            </a:xfrm>
            <a:prstGeom prst="rect">
              <a:avLst/>
            </a:prstGeom>
            <a:solidFill>
              <a:srgbClr val="4F536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TextBox 11">
              <a:extLst>
                <a:ext uri="{FF2B5EF4-FFF2-40B4-BE49-F238E27FC236}">
                  <a16:creationId xmlns:a16="http://schemas.microsoft.com/office/drawing/2014/main" id="{E8F4DEDD-5640-4831-841C-6F53673774D0}"/>
                </a:ext>
              </a:extLst>
            </p:cNvPr>
            <p:cNvSpPr txBox="1"/>
            <p:nvPr/>
          </p:nvSpPr>
          <p:spPr>
            <a:xfrm>
              <a:off x="3194882" y="3516318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>
                  <a:solidFill>
                    <a:srgbClr val="595F6F"/>
                  </a:solidFill>
                  <a:cs typeface="+mn-ea"/>
                  <a:sym typeface="+mn-lt"/>
                </a:rPr>
                <a:t>53%</a:t>
              </a:r>
              <a:endParaRPr lang="bg-BG" sz="1600">
                <a:solidFill>
                  <a:srgbClr val="595F6F"/>
                </a:solidFill>
                <a:cs typeface="+mn-ea"/>
                <a:sym typeface="+mn-lt"/>
              </a:endParaRPr>
            </a:p>
          </p:txBody>
        </p:sp>
        <p:sp>
          <p:nvSpPr>
            <p:cNvPr id="55" name="TextBox 12">
              <a:extLst>
                <a:ext uri="{FF2B5EF4-FFF2-40B4-BE49-F238E27FC236}">
                  <a16:creationId xmlns:a16="http://schemas.microsoft.com/office/drawing/2014/main" id="{B463432A-33F1-4397-9143-367C1BCB2DCE}"/>
                </a:ext>
              </a:extLst>
            </p:cNvPr>
            <p:cNvSpPr txBox="1"/>
            <p:nvPr/>
          </p:nvSpPr>
          <p:spPr>
            <a:xfrm>
              <a:off x="3146162" y="4892218"/>
              <a:ext cx="72906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solidFill>
                    <a:srgbClr val="222328">
                      <a:lumMod val="60000"/>
                      <a:lumOff val="40000"/>
                    </a:srgbClr>
                  </a:solidFill>
                  <a:cs typeface="+mn-ea"/>
                  <a:sym typeface="+mn-lt"/>
                </a:rPr>
                <a:t>2021</a:t>
              </a:r>
              <a:endParaRPr lang="bg-BG" sz="1050" dirty="0">
                <a:solidFill>
                  <a:srgbClr val="222328">
                    <a:lumMod val="60000"/>
                    <a:lumOff val="4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56" name="Rectangle 13">
              <a:extLst>
                <a:ext uri="{FF2B5EF4-FFF2-40B4-BE49-F238E27FC236}">
                  <a16:creationId xmlns:a16="http://schemas.microsoft.com/office/drawing/2014/main" id="{67A0AD5A-EBA5-4ACC-9908-9B566A664DE0}"/>
                </a:ext>
              </a:extLst>
            </p:cNvPr>
            <p:cNvSpPr/>
            <p:nvPr/>
          </p:nvSpPr>
          <p:spPr>
            <a:xfrm>
              <a:off x="4061314" y="4213198"/>
              <a:ext cx="370264" cy="674744"/>
            </a:xfrm>
            <a:prstGeom prst="rect">
              <a:avLst/>
            </a:prstGeom>
            <a:solidFill>
              <a:srgbClr val="DCDEE3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TextBox 14">
              <a:extLst>
                <a:ext uri="{FF2B5EF4-FFF2-40B4-BE49-F238E27FC236}">
                  <a16:creationId xmlns:a16="http://schemas.microsoft.com/office/drawing/2014/main" id="{62F06B5D-496F-411F-A187-34CA3A215069}"/>
                </a:ext>
              </a:extLst>
            </p:cNvPr>
            <p:cNvSpPr txBox="1"/>
            <p:nvPr/>
          </p:nvSpPr>
          <p:spPr>
            <a:xfrm>
              <a:off x="3942517" y="3929824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>
                  <a:solidFill>
                    <a:srgbClr val="595F6F"/>
                  </a:solidFill>
                  <a:cs typeface="+mn-ea"/>
                  <a:sym typeface="+mn-lt"/>
                </a:rPr>
                <a:t>38%</a:t>
              </a:r>
              <a:endParaRPr lang="bg-BG" sz="1600">
                <a:solidFill>
                  <a:srgbClr val="595F6F"/>
                </a:solidFill>
                <a:cs typeface="+mn-ea"/>
                <a:sym typeface="+mn-lt"/>
              </a:endParaRPr>
            </a:p>
          </p:txBody>
        </p:sp>
        <p:sp>
          <p:nvSpPr>
            <p:cNvPr id="58" name="TextBox 15">
              <a:extLst>
                <a:ext uri="{FF2B5EF4-FFF2-40B4-BE49-F238E27FC236}">
                  <a16:creationId xmlns:a16="http://schemas.microsoft.com/office/drawing/2014/main" id="{9DAD7FFE-FA84-4B03-9878-3B321F0DEC11}"/>
                </a:ext>
              </a:extLst>
            </p:cNvPr>
            <p:cNvSpPr txBox="1"/>
            <p:nvPr/>
          </p:nvSpPr>
          <p:spPr>
            <a:xfrm>
              <a:off x="3825182" y="4893162"/>
              <a:ext cx="90428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solidFill>
                    <a:srgbClr val="222328">
                      <a:lumMod val="60000"/>
                      <a:lumOff val="40000"/>
                    </a:srgbClr>
                  </a:solidFill>
                  <a:cs typeface="+mn-ea"/>
                  <a:sym typeface="+mn-lt"/>
                </a:rPr>
                <a:t>2022</a:t>
              </a:r>
              <a:endParaRPr lang="bg-BG" sz="1050" dirty="0">
                <a:solidFill>
                  <a:srgbClr val="222328">
                    <a:lumMod val="60000"/>
                    <a:lumOff val="4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59" name="Rectangle 16">
              <a:extLst>
                <a:ext uri="{FF2B5EF4-FFF2-40B4-BE49-F238E27FC236}">
                  <a16:creationId xmlns:a16="http://schemas.microsoft.com/office/drawing/2014/main" id="{A2AAFE75-5FDA-4166-A62E-D973995D9D35}"/>
                </a:ext>
              </a:extLst>
            </p:cNvPr>
            <p:cNvSpPr/>
            <p:nvPr/>
          </p:nvSpPr>
          <p:spPr>
            <a:xfrm>
              <a:off x="4868162" y="3909532"/>
              <a:ext cx="370264" cy="983629"/>
            </a:xfrm>
            <a:prstGeom prst="rect">
              <a:avLst/>
            </a:prstGeom>
            <a:solidFill>
              <a:srgbClr val="A8ACB9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TextBox 17">
              <a:extLst>
                <a:ext uri="{FF2B5EF4-FFF2-40B4-BE49-F238E27FC236}">
                  <a16:creationId xmlns:a16="http://schemas.microsoft.com/office/drawing/2014/main" id="{9E5E3112-C40E-4B37-8C95-CFFEBA780FBA}"/>
                </a:ext>
              </a:extLst>
            </p:cNvPr>
            <p:cNvSpPr txBox="1"/>
            <p:nvPr/>
          </p:nvSpPr>
          <p:spPr>
            <a:xfrm>
              <a:off x="4749365" y="3626158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>
                  <a:solidFill>
                    <a:srgbClr val="595F6F"/>
                  </a:solidFill>
                  <a:cs typeface="+mn-ea"/>
                  <a:sym typeface="+mn-lt"/>
                </a:rPr>
                <a:t>49%</a:t>
              </a:r>
              <a:endParaRPr lang="bg-BG" sz="1600">
                <a:solidFill>
                  <a:srgbClr val="595F6F"/>
                </a:solidFill>
                <a:cs typeface="+mn-ea"/>
                <a:sym typeface="+mn-lt"/>
              </a:endParaRPr>
            </a:p>
          </p:txBody>
        </p:sp>
        <p:sp>
          <p:nvSpPr>
            <p:cNvPr id="61" name="TextBox 18">
              <a:extLst>
                <a:ext uri="{FF2B5EF4-FFF2-40B4-BE49-F238E27FC236}">
                  <a16:creationId xmlns:a16="http://schemas.microsoft.com/office/drawing/2014/main" id="{696D4F70-5D0E-4BE5-BFDA-E10EEF98A417}"/>
                </a:ext>
              </a:extLst>
            </p:cNvPr>
            <p:cNvSpPr txBox="1"/>
            <p:nvPr/>
          </p:nvSpPr>
          <p:spPr>
            <a:xfrm>
              <a:off x="4670258" y="4890557"/>
              <a:ext cx="85109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solidFill>
                    <a:srgbClr val="222328">
                      <a:lumMod val="60000"/>
                      <a:lumOff val="40000"/>
                    </a:srgbClr>
                  </a:solidFill>
                  <a:cs typeface="+mn-ea"/>
                  <a:sym typeface="+mn-lt"/>
                </a:rPr>
                <a:t>2023</a:t>
              </a:r>
              <a:endParaRPr lang="bg-BG" sz="1050" dirty="0">
                <a:solidFill>
                  <a:srgbClr val="222328">
                    <a:lumMod val="60000"/>
                    <a:lumOff val="40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2" name="TextBox 20">
            <a:extLst>
              <a:ext uri="{FF2B5EF4-FFF2-40B4-BE49-F238E27FC236}">
                <a16:creationId xmlns:a16="http://schemas.microsoft.com/office/drawing/2014/main" id="{46AFFF13-0C76-4105-B974-A3A0193B28C6}"/>
              </a:ext>
            </a:extLst>
          </p:cNvPr>
          <p:cNvSpPr txBox="1"/>
          <p:nvPr/>
        </p:nvSpPr>
        <p:spPr>
          <a:xfrm>
            <a:off x="6096513" y="2268388"/>
            <a:ext cx="12105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>
                <a:cs typeface="+mn-ea"/>
                <a:sym typeface="+mn-lt"/>
              </a:rPr>
              <a:t>72</a:t>
            </a:r>
            <a:r>
              <a:rPr lang="en-US" sz="3200">
                <a:cs typeface="+mn-ea"/>
                <a:sym typeface="+mn-lt"/>
              </a:rPr>
              <a:t>%</a:t>
            </a:r>
            <a:endParaRPr lang="bg-BG" sz="3200">
              <a:cs typeface="+mn-ea"/>
              <a:sym typeface="+mn-lt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4A294FE9-6D86-4162-9E19-58F375BB93B5}"/>
              </a:ext>
            </a:extLst>
          </p:cNvPr>
          <p:cNvGrpSpPr/>
          <p:nvPr/>
        </p:nvGrpSpPr>
        <p:grpSpPr>
          <a:xfrm>
            <a:off x="7412898" y="3901641"/>
            <a:ext cx="3279477" cy="1630760"/>
            <a:chOff x="7608959" y="3512041"/>
            <a:chExt cx="3279477" cy="1630760"/>
          </a:xfrm>
        </p:grpSpPr>
        <p:sp>
          <p:nvSpPr>
            <p:cNvPr id="64" name="Rectangle 22">
              <a:extLst>
                <a:ext uri="{FF2B5EF4-FFF2-40B4-BE49-F238E27FC236}">
                  <a16:creationId xmlns:a16="http://schemas.microsoft.com/office/drawing/2014/main" id="{3F6FE784-F6B9-4A10-A0B1-4860AE27D230}"/>
                </a:ext>
              </a:extLst>
            </p:cNvPr>
            <p:cNvSpPr/>
            <p:nvPr/>
          </p:nvSpPr>
          <p:spPr>
            <a:xfrm>
              <a:off x="7913698" y="3986612"/>
              <a:ext cx="370264" cy="898087"/>
            </a:xfrm>
            <a:prstGeom prst="rect">
              <a:avLst/>
            </a:prstGeom>
            <a:solidFill>
              <a:srgbClr val="A8ACB9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TextBox 23">
              <a:extLst>
                <a:ext uri="{FF2B5EF4-FFF2-40B4-BE49-F238E27FC236}">
                  <a16:creationId xmlns:a16="http://schemas.microsoft.com/office/drawing/2014/main" id="{AAEF1026-EC51-4B0D-9B07-44BEDFE78B2A}"/>
                </a:ext>
              </a:extLst>
            </p:cNvPr>
            <p:cNvSpPr txBox="1"/>
            <p:nvPr/>
          </p:nvSpPr>
          <p:spPr>
            <a:xfrm>
              <a:off x="7794901" y="3701655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>
                  <a:solidFill>
                    <a:srgbClr val="595F6F"/>
                  </a:solidFill>
                  <a:cs typeface="+mn-ea"/>
                  <a:sym typeface="+mn-lt"/>
                </a:rPr>
                <a:t>46%</a:t>
              </a:r>
              <a:endParaRPr lang="bg-BG" sz="1600">
                <a:solidFill>
                  <a:srgbClr val="595F6F"/>
                </a:solidFill>
                <a:cs typeface="+mn-ea"/>
                <a:sym typeface="+mn-lt"/>
              </a:endParaRPr>
            </a:p>
          </p:txBody>
        </p:sp>
        <p:sp>
          <p:nvSpPr>
            <p:cNvPr id="66" name="TextBox 24">
              <a:extLst>
                <a:ext uri="{FF2B5EF4-FFF2-40B4-BE49-F238E27FC236}">
                  <a16:creationId xmlns:a16="http://schemas.microsoft.com/office/drawing/2014/main" id="{5295698D-C5F7-4416-BD88-E9259E6B8C00}"/>
                </a:ext>
              </a:extLst>
            </p:cNvPr>
            <p:cNvSpPr txBox="1"/>
            <p:nvPr/>
          </p:nvSpPr>
          <p:spPr>
            <a:xfrm>
              <a:off x="7608959" y="4883666"/>
              <a:ext cx="90428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solidFill>
                    <a:srgbClr val="222328">
                      <a:lumMod val="60000"/>
                      <a:lumOff val="40000"/>
                    </a:srgbClr>
                  </a:solidFill>
                  <a:cs typeface="+mn-ea"/>
                  <a:sym typeface="+mn-lt"/>
                </a:rPr>
                <a:t>2020</a:t>
              </a:r>
              <a:endParaRPr lang="bg-BG" sz="1050" dirty="0">
                <a:solidFill>
                  <a:srgbClr val="222328">
                    <a:lumMod val="60000"/>
                    <a:lumOff val="4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67" name="Rectangle 25">
              <a:extLst>
                <a:ext uri="{FF2B5EF4-FFF2-40B4-BE49-F238E27FC236}">
                  <a16:creationId xmlns:a16="http://schemas.microsoft.com/office/drawing/2014/main" id="{77B34E78-67C3-4B24-BF3A-29FE2F556AC4}"/>
                </a:ext>
              </a:extLst>
            </p:cNvPr>
            <p:cNvSpPr/>
            <p:nvPr/>
          </p:nvSpPr>
          <p:spPr>
            <a:xfrm>
              <a:off x="8680763" y="3795415"/>
              <a:ext cx="370264" cy="1089284"/>
            </a:xfrm>
            <a:prstGeom prst="rect">
              <a:avLst/>
            </a:prstGeom>
            <a:solidFill>
              <a:srgbClr val="4F536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TextBox 26">
              <a:extLst>
                <a:ext uri="{FF2B5EF4-FFF2-40B4-BE49-F238E27FC236}">
                  <a16:creationId xmlns:a16="http://schemas.microsoft.com/office/drawing/2014/main" id="{AE2312D5-9232-4115-AD7F-EEA06685DEE3}"/>
                </a:ext>
              </a:extLst>
            </p:cNvPr>
            <p:cNvSpPr txBox="1"/>
            <p:nvPr/>
          </p:nvSpPr>
          <p:spPr>
            <a:xfrm>
              <a:off x="8561966" y="3512041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>
                  <a:solidFill>
                    <a:srgbClr val="595F6F"/>
                  </a:solidFill>
                  <a:cs typeface="+mn-ea"/>
                  <a:sym typeface="+mn-lt"/>
                </a:rPr>
                <a:t>53%</a:t>
              </a:r>
              <a:endParaRPr lang="bg-BG" sz="1600">
                <a:solidFill>
                  <a:srgbClr val="595F6F"/>
                </a:solidFill>
                <a:cs typeface="+mn-ea"/>
                <a:sym typeface="+mn-lt"/>
              </a:endParaRPr>
            </a:p>
          </p:txBody>
        </p:sp>
        <p:sp>
          <p:nvSpPr>
            <p:cNvPr id="69" name="TextBox 27">
              <a:extLst>
                <a:ext uri="{FF2B5EF4-FFF2-40B4-BE49-F238E27FC236}">
                  <a16:creationId xmlns:a16="http://schemas.microsoft.com/office/drawing/2014/main" id="{7F667C8B-A4E9-4B2E-9FBF-52FE99C46EE4}"/>
                </a:ext>
              </a:extLst>
            </p:cNvPr>
            <p:cNvSpPr txBox="1"/>
            <p:nvPr/>
          </p:nvSpPr>
          <p:spPr>
            <a:xfrm>
              <a:off x="8513246" y="4887942"/>
              <a:ext cx="72906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solidFill>
                    <a:srgbClr val="222328">
                      <a:lumMod val="60000"/>
                      <a:lumOff val="40000"/>
                    </a:srgbClr>
                  </a:solidFill>
                  <a:cs typeface="+mn-ea"/>
                  <a:sym typeface="+mn-lt"/>
                </a:rPr>
                <a:t>2021</a:t>
              </a:r>
              <a:endParaRPr lang="bg-BG" sz="1050" dirty="0">
                <a:solidFill>
                  <a:srgbClr val="222328">
                    <a:lumMod val="60000"/>
                    <a:lumOff val="4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70" name="Rectangle 28">
              <a:extLst>
                <a:ext uri="{FF2B5EF4-FFF2-40B4-BE49-F238E27FC236}">
                  <a16:creationId xmlns:a16="http://schemas.microsoft.com/office/drawing/2014/main" id="{F4D36C4D-1F9C-4A94-8551-6CE08FD7A38A}"/>
                </a:ext>
              </a:extLst>
            </p:cNvPr>
            <p:cNvSpPr/>
            <p:nvPr/>
          </p:nvSpPr>
          <p:spPr>
            <a:xfrm>
              <a:off x="9428398" y="4208922"/>
              <a:ext cx="370264" cy="674744"/>
            </a:xfrm>
            <a:prstGeom prst="rect">
              <a:avLst/>
            </a:prstGeom>
            <a:solidFill>
              <a:srgbClr val="DCDEE3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TextBox 29">
              <a:extLst>
                <a:ext uri="{FF2B5EF4-FFF2-40B4-BE49-F238E27FC236}">
                  <a16:creationId xmlns:a16="http://schemas.microsoft.com/office/drawing/2014/main" id="{D83F5CB2-584A-4E8C-9C23-165DFF81491A}"/>
                </a:ext>
              </a:extLst>
            </p:cNvPr>
            <p:cNvSpPr txBox="1"/>
            <p:nvPr/>
          </p:nvSpPr>
          <p:spPr>
            <a:xfrm>
              <a:off x="9309601" y="3925547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>
                  <a:solidFill>
                    <a:srgbClr val="595F6F"/>
                  </a:solidFill>
                  <a:cs typeface="+mn-ea"/>
                  <a:sym typeface="+mn-lt"/>
                </a:rPr>
                <a:t>38%</a:t>
              </a:r>
              <a:endParaRPr lang="bg-BG" sz="1600">
                <a:solidFill>
                  <a:srgbClr val="595F6F"/>
                </a:solidFill>
                <a:cs typeface="+mn-ea"/>
                <a:sym typeface="+mn-lt"/>
              </a:endParaRPr>
            </a:p>
          </p:txBody>
        </p:sp>
        <p:sp>
          <p:nvSpPr>
            <p:cNvPr id="72" name="TextBox 30">
              <a:extLst>
                <a:ext uri="{FF2B5EF4-FFF2-40B4-BE49-F238E27FC236}">
                  <a16:creationId xmlns:a16="http://schemas.microsoft.com/office/drawing/2014/main" id="{CC26831F-12AC-45A0-8532-EA817BE1983B}"/>
                </a:ext>
              </a:extLst>
            </p:cNvPr>
            <p:cNvSpPr txBox="1"/>
            <p:nvPr/>
          </p:nvSpPr>
          <p:spPr>
            <a:xfrm>
              <a:off x="9192267" y="4888885"/>
              <a:ext cx="85109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solidFill>
                    <a:srgbClr val="222328">
                      <a:lumMod val="60000"/>
                      <a:lumOff val="40000"/>
                    </a:srgbClr>
                  </a:solidFill>
                  <a:cs typeface="+mn-ea"/>
                  <a:sym typeface="+mn-lt"/>
                </a:rPr>
                <a:t>2022</a:t>
              </a:r>
              <a:endParaRPr lang="bg-BG" sz="1050" dirty="0">
                <a:solidFill>
                  <a:srgbClr val="222328">
                    <a:lumMod val="60000"/>
                    <a:lumOff val="4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73" name="Rectangle 31">
              <a:extLst>
                <a:ext uri="{FF2B5EF4-FFF2-40B4-BE49-F238E27FC236}">
                  <a16:creationId xmlns:a16="http://schemas.microsoft.com/office/drawing/2014/main" id="{F4D3F164-BB5B-4D50-828C-47ECE20F2599}"/>
                </a:ext>
              </a:extLst>
            </p:cNvPr>
            <p:cNvSpPr/>
            <p:nvPr/>
          </p:nvSpPr>
          <p:spPr>
            <a:xfrm>
              <a:off x="10235246" y="3905256"/>
              <a:ext cx="370264" cy="983629"/>
            </a:xfrm>
            <a:prstGeom prst="rect">
              <a:avLst/>
            </a:prstGeom>
            <a:solidFill>
              <a:srgbClr val="A8ACB9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TextBox 32">
              <a:extLst>
                <a:ext uri="{FF2B5EF4-FFF2-40B4-BE49-F238E27FC236}">
                  <a16:creationId xmlns:a16="http://schemas.microsoft.com/office/drawing/2014/main" id="{667B1964-11D8-472B-8E0B-18A90CD4A6A1}"/>
                </a:ext>
              </a:extLst>
            </p:cNvPr>
            <p:cNvSpPr txBox="1"/>
            <p:nvPr/>
          </p:nvSpPr>
          <p:spPr>
            <a:xfrm>
              <a:off x="10116449" y="3621882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>
                  <a:solidFill>
                    <a:srgbClr val="595F6F"/>
                  </a:solidFill>
                  <a:cs typeface="+mn-ea"/>
                  <a:sym typeface="+mn-lt"/>
                </a:rPr>
                <a:t>49%</a:t>
              </a:r>
              <a:endParaRPr lang="bg-BG" sz="1600">
                <a:solidFill>
                  <a:srgbClr val="595F6F"/>
                </a:solidFill>
                <a:cs typeface="+mn-ea"/>
                <a:sym typeface="+mn-lt"/>
              </a:endParaRPr>
            </a:p>
          </p:txBody>
        </p:sp>
        <p:sp>
          <p:nvSpPr>
            <p:cNvPr id="75" name="TextBox 33">
              <a:extLst>
                <a:ext uri="{FF2B5EF4-FFF2-40B4-BE49-F238E27FC236}">
                  <a16:creationId xmlns:a16="http://schemas.microsoft.com/office/drawing/2014/main" id="{3289253F-9F3F-4DE8-9C69-1AF1BA068F53}"/>
                </a:ext>
              </a:extLst>
            </p:cNvPr>
            <p:cNvSpPr txBox="1"/>
            <p:nvPr/>
          </p:nvSpPr>
          <p:spPr>
            <a:xfrm>
              <a:off x="10037342" y="4886281"/>
              <a:ext cx="85109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solidFill>
                    <a:srgbClr val="222328">
                      <a:lumMod val="60000"/>
                      <a:lumOff val="40000"/>
                    </a:srgbClr>
                  </a:solidFill>
                  <a:cs typeface="+mn-ea"/>
                  <a:sym typeface="+mn-lt"/>
                </a:rPr>
                <a:t>2023</a:t>
              </a:r>
              <a:endParaRPr lang="bg-BG" sz="1050" dirty="0">
                <a:solidFill>
                  <a:srgbClr val="222328">
                    <a:lumMod val="60000"/>
                    <a:lumOff val="40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6" name="文本框 94">
            <a:extLst>
              <a:ext uri="{FF2B5EF4-FFF2-40B4-BE49-F238E27FC236}">
                <a16:creationId xmlns:a16="http://schemas.microsoft.com/office/drawing/2014/main" id="{8A55B12F-A727-45B2-B186-43A6BB0B92DF}"/>
              </a:ext>
            </a:extLst>
          </p:cNvPr>
          <p:cNvSpPr txBox="1"/>
          <p:nvPr/>
        </p:nvSpPr>
        <p:spPr>
          <a:xfrm>
            <a:off x="2110586" y="2116590"/>
            <a:ext cx="18020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在此添加标题</a:t>
            </a:r>
          </a:p>
        </p:txBody>
      </p:sp>
      <p:sp>
        <p:nvSpPr>
          <p:cNvPr id="77" name="文本框 113">
            <a:extLst>
              <a:ext uri="{FF2B5EF4-FFF2-40B4-BE49-F238E27FC236}">
                <a16:creationId xmlns:a16="http://schemas.microsoft.com/office/drawing/2014/main" id="{0BD244F0-5656-448A-9E0D-C42DB36DC52E}"/>
              </a:ext>
            </a:extLst>
          </p:cNvPr>
          <p:cNvSpPr txBox="1"/>
          <p:nvPr/>
        </p:nvSpPr>
        <p:spPr>
          <a:xfrm>
            <a:off x="2110585" y="2475854"/>
            <a:ext cx="283050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78" name="文本框 94">
            <a:extLst>
              <a:ext uri="{FF2B5EF4-FFF2-40B4-BE49-F238E27FC236}">
                <a16:creationId xmlns:a16="http://schemas.microsoft.com/office/drawing/2014/main" id="{5C5421A6-7CAC-47E0-996E-42C0F3E85A72}"/>
              </a:ext>
            </a:extLst>
          </p:cNvPr>
          <p:cNvSpPr txBox="1"/>
          <p:nvPr/>
        </p:nvSpPr>
        <p:spPr>
          <a:xfrm>
            <a:off x="7630994" y="2112314"/>
            <a:ext cx="18020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在此添加标题</a:t>
            </a:r>
          </a:p>
        </p:txBody>
      </p:sp>
      <p:sp>
        <p:nvSpPr>
          <p:cNvPr id="79" name="文本框 113">
            <a:extLst>
              <a:ext uri="{FF2B5EF4-FFF2-40B4-BE49-F238E27FC236}">
                <a16:creationId xmlns:a16="http://schemas.microsoft.com/office/drawing/2014/main" id="{2F0C957A-2140-4CF6-B74F-C042EDAC2ECC}"/>
              </a:ext>
            </a:extLst>
          </p:cNvPr>
          <p:cNvSpPr txBox="1"/>
          <p:nvPr/>
        </p:nvSpPr>
        <p:spPr>
          <a:xfrm>
            <a:off x="7630993" y="2471578"/>
            <a:ext cx="283050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37" name="矩形 36"/>
          <p:cNvSpPr/>
          <p:nvPr/>
        </p:nvSpPr>
        <p:spPr>
          <a:xfrm>
            <a:off x="1184349" y="362901"/>
            <a:ext cx="3988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8379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4"/>
            <a:ext cx="12192000" cy="6857531"/>
          </a:xfrm>
          <a:prstGeom prst="rect">
            <a:avLst/>
          </a:prstGeom>
        </p:spPr>
      </p:pic>
      <p:sp>
        <p:nvSpPr>
          <p:cNvPr id="18" name="TextBox 21">
            <a:extLst>
              <a:ext uri="{FF2B5EF4-FFF2-40B4-BE49-F238E27FC236}">
                <a16:creationId xmlns:a16="http://schemas.microsoft.com/office/drawing/2014/main" id="{3CF31D43-DB0F-47EA-B48A-2A623E737751}"/>
              </a:ext>
            </a:extLst>
          </p:cNvPr>
          <p:cNvSpPr txBox="1"/>
          <p:nvPr/>
        </p:nvSpPr>
        <p:spPr>
          <a:xfrm>
            <a:off x="948532" y="217407"/>
            <a:ext cx="35956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b="1" dirty="0">
                <a:gradFill flip="none" rotWithShape="1">
                  <a:gsLst>
                    <a:gs pos="100000">
                      <a:srgbClr val="024581"/>
                    </a:gs>
                    <a:gs pos="0">
                      <a:srgbClr val="047CEA"/>
                    </a:gs>
                  </a:gsLst>
                  <a:lin ang="54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  <a:sym typeface="+mn-lt"/>
              </a:rPr>
              <a:t>CONTENTS</a:t>
            </a:r>
            <a:endParaRPr lang="zh-CN" altLang="en-US" sz="6600" b="1" dirty="0">
              <a:gradFill flip="none" rotWithShape="1">
                <a:gsLst>
                  <a:gs pos="100000">
                    <a:srgbClr val="024581"/>
                  </a:gs>
                  <a:gs pos="0">
                    <a:srgbClr val="047CEA"/>
                  </a:gs>
                </a:gsLst>
                <a:lin ang="54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966756" y="4637962"/>
            <a:ext cx="624116" cy="624116"/>
            <a:chOff x="3018971" y="1698171"/>
            <a:chExt cx="624116" cy="624116"/>
          </a:xfrm>
        </p:grpSpPr>
        <p:sp>
          <p:nvSpPr>
            <p:cNvPr id="37" name="椭圆 36"/>
            <p:cNvSpPr/>
            <p:nvPr/>
          </p:nvSpPr>
          <p:spPr>
            <a:xfrm>
              <a:off x="3018971" y="1698171"/>
              <a:ext cx="624116" cy="624116"/>
            </a:xfrm>
            <a:prstGeom prst="ellipse">
              <a:avLst/>
            </a:prstGeom>
            <a:solidFill>
              <a:srgbClr val="047CEA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3135086" y="1814286"/>
              <a:ext cx="391885" cy="391885"/>
            </a:xfrm>
            <a:prstGeom prst="ellipse">
              <a:avLst/>
            </a:prstGeom>
            <a:gradFill>
              <a:gsLst>
                <a:gs pos="0">
                  <a:srgbClr val="024581">
                    <a:alpha val="0"/>
                  </a:srgbClr>
                </a:gs>
                <a:gs pos="100000">
                  <a:srgbClr val="047CEA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576942" y="4374291"/>
            <a:ext cx="430421" cy="430421"/>
            <a:chOff x="3018971" y="1698171"/>
            <a:chExt cx="624116" cy="624116"/>
          </a:xfrm>
        </p:grpSpPr>
        <p:sp>
          <p:nvSpPr>
            <p:cNvPr id="39" name="椭圆 38"/>
            <p:cNvSpPr/>
            <p:nvPr/>
          </p:nvSpPr>
          <p:spPr>
            <a:xfrm>
              <a:off x="3018971" y="1698171"/>
              <a:ext cx="624116" cy="624116"/>
            </a:xfrm>
            <a:prstGeom prst="ellipse">
              <a:avLst/>
            </a:prstGeom>
            <a:solidFill>
              <a:srgbClr val="047CEA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135086" y="1814286"/>
              <a:ext cx="391885" cy="391885"/>
            </a:xfrm>
            <a:prstGeom prst="ellipse">
              <a:avLst/>
            </a:prstGeom>
            <a:gradFill>
              <a:gsLst>
                <a:gs pos="0">
                  <a:srgbClr val="024581">
                    <a:alpha val="0"/>
                  </a:srgbClr>
                </a:gs>
                <a:gs pos="100000">
                  <a:srgbClr val="047CEA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821649" y="4822958"/>
            <a:ext cx="323004" cy="323004"/>
            <a:chOff x="3018971" y="1698171"/>
            <a:chExt cx="624116" cy="624116"/>
          </a:xfrm>
        </p:grpSpPr>
        <p:sp>
          <p:nvSpPr>
            <p:cNvPr id="42" name="椭圆 41"/>
            <p:cNvSpPr/>
            <p:nvPr/>
          </p:nvSpPr>
          <p:spPr>
            <a:xfrm>
              <a:off x="3018971" y="1698171"/>
              <a:ext cx="624116" cy="624116"/>
            </a:xfrm>
            <a:prstGeom prst="ellipse">
              <a:avLst/>
            </a:prstGeom>
            <a:solidFill>
              <a:srgbClr val="047CEA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35086" y="1814286"/>
              <a:ext cx="391885" cy="391885"/>
            </a:xfrm>
            <a:prstGeom prst="ellipse">
              <a:avLst/>
            </a:prstGeom>
            <a:solidFill>
              <a:srgbClr val="047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980686" y="4984460"/>
            <a:ext cx="323004" cy="323004"/>
            <a:chOff x="3018971" y="1698171"/>
            <a:chExt cx="624116" cy="624116"/>
          </a:xfrm>
        </p:grpSpPr>
        <p:sp>
          <p:nvSpPr>
            <p:cNvPr id="45" name="椭圆 44"/>
            <p:cNvSpPr/>
            <p:nvPr/>
          </p:nvSpPr>
          <p:spPr>
            <a:xfrm>
              <a:off x="3018971" y="1698171"/>
              <a:ext cx="624116" cy="624116"/>
            </a:xfrm>
            <a:prstGeom prst="ellipse">
              <a:avLst/>
            </a:prstGeom>
            <a:solidFill>
              <a:srgbClr val="047CEA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135086" y="1814286"/>
              <a:ext cx="391885" cy="391885"/>
            </a:xfrm>
            <a:prstGeom prst="ellipse">
              <a:avLst/>
            </a:prstGeom>
            <a:solidFill>
              <a:srgbClr val="047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6" name="椭圆 55"/>
          <p:cNvSpPr/>
          <p:nvPr/>
        </p:nvSpPr>
        <p:spPr>
          <a:xfrm rot="1929821">
            <a:off x="3659572" y="5448520"/>
            <a:ext cx="802392" cy="802392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 rot="1929821">
            <a:off x="7506196" y="5718343"/>
            <a:ext cx="2009595" cy="2009595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 rot="1929821">
            <a:off x="-617278" y="590602"/>
            <a:ext cx="1762209" cy="1762209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椭圆 61"/>
          <p:cNvSpPr/>
          <p:nvPr/>
        </p:nvSpPr>
        <p:spPr>
          <a:xfrm rot="1929821">
            <a:off x="11334857" y="1755043"/>
            <a:ext cx="1583331" cy="1583331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椭圆 62"/>
          <p:cNvSpPr/>
          <p:nvPr/>
        </p:nvSpPr>
        <p:spPr>
          <a:xfrm rot="1929821">
            <a:off x="5491560" y="-417442"/>
            <a:ext cx="2157412" cy="2157412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09661" y="1427477"/>
            <a:ext cx="6232048" cy="660820"/>
            <a:chOff x="2294983" y="1396631"/>
            <a:chExt cx="7601497" cy="874394"/>
          </a:xfrm>
        </p:grpSpPr>
        <p:sp>
          <p:nvSpPr>
            <p:cNvPr id="51" name="圆角矩形 50"/>
            <p:cNvSpPr/>
            <p:nvPr/>
          </p:nvSpPr>
          <p:spPr>
            <a:xfrm>
              <a:off x="2295517" y="1431495"/>
              <a:ext cx="7600963" cy="793625"/>
            </a:xfrm>
            <a:prstGeom prst="roundRect">
              <a:avLst>
                <a:gd name="adj" fmla="val 9302"/>
              </a:avLst>
            </a:prstGeom>
            <a:solidFill>
              <a:srgbClr val="091A2E"/>
            </a:solidFill>
            <a:ln w="25400">
              <a:gradFill>
                <a:gsLst>
                  <a:gs pos="0">
                    <a:srgbClr val="317ABB"/>
                  </a:gs>
                  <a:gs pos="100000">
                    <a:srgbClr val="047CE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598280" y="1544038"/>
              <a:ext cx="4519674" cy="610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047CEA"/>
                  </a:solidFill>
                </a:rPr>
                <a:t>单击此处添加标题文本</a:t>
              </a: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2294983" y="1431485"/>
              <a:ext cx="1898308" cy="793625"/>
            </a:xfrm>
            <a:custGeom>
              <a:avLst/>
              <a:gdLst>
                <a:gd name="connsiteX0" fmla="*/ 73823 w 1898308"/>
                <a:gd name="connsiteY0" fmla="*/ 0 h 793625"/>
                <a:gd name="connsiteX1" fmla="*/ 1898308 w 1898308"/>
                <a:gd name="connsiteY1" fmla="*/ 0 h 793625"/>
                <a:gd name="connsiteX2" fmla="*/ 1390285 w 1898308"/>
                <a:gd name="connsiteY2" fmla="*/ 793625 h 793625"/>
                <a:gd name="connsiteX3" fmla="*/ 73823 w 1898308"/>
                <a:gd name="connsiteY3" fmla="*/ 793625 h 793625"/>
                <a:gd name="connsiteX4" fmla="*/ 0 w 1898308"/>
                <a:gd name="connsiteY4" fmla="*/ 719802 h 793625"/>
                <a:gd name="connsiteX5" fmla="*/ 0 w 1898308"/>
                <a:gd name="connsiteY5" fmla="*/ 73823 h 793625"/>
                <a:gd name="connsiteX6" fmla="*/ 73823 w 1898308"/>
                <a:gd name="connsiteY6" fmla="*/ 0 h 793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8308" h="793625">
                  <a:moveTo>
                    <a:pt x="73823" y="0"/>
                  </a:moveTo>
                  <a:lnTo>
                    <a:pt x="1898308" y="0"/>
                  </a:lnTo>
                  <a:lnTo>
                    <a:pt x="1390285" y="793625"/>
                  </a:lnTo>
                  <a:lnTo>
                    <a:pt x="73823" y="793625"/>
                  </a:lnTo>
                  <a:cubicBezTo>
                    <a:pt x="33052" y="793625"/>
                    <a:pt x="0" y="760573"/>
                    <a:pt x="0" y="719802"/>
                  </a:cubicBezTo>
                  <a:lnTo>
                    <a:pt x="0" y="73823"/>
                  </a:lnTo>
                  <a:cubicBezTo>
                    <a:pt x="0" y="33052"/>
                    <a:pt x="33052" y="0"/>
                    <a:pt x="73823" y="0"/>
                  </a:cubicBezTo>
                  <a:close/>
                </a:path>
              </a:pathLst>
            </a:custGeom>
            <a:gradFill>
              <a:gsLst>
                <a:gs pos="0">
                  <a:srgbClr val="317ABB">
                    <a:alpha val="0"/>
                  </a:srgbClr>
                </a:gs>
                <a:gs pos="100000">
                  <a:srgbClr val="047CEA">
                    <a:alpha val="46000"/>
                  </a:srgb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21">
              <a:extLst>
                <a:ext uri="{FF2B5EF4-FFF2-40B4-BE49-F238E27FC236}">
                  <a16:creationId xmlns:a16="http://schemas.microsoft.com/office/drawing/2014/main" id="{3CF31D43-DB0F-47EA-B48A-2A623E737751}"/>
                </a:ext>
              </a:extLst>
            </p:cNvPr>
            <p:cNvSpPr txBox="1"/>
            <p:nvPr/>
          </p:nvSpPr>
          <p:spPr>
            <a:xfrm>
              <a:off x="2576952" y="1396631"/>
              <a:ext cx="944088" cy="874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0" b="1" i="1" dirty="0">
                  <a:gradFill flip="none" rotWithShape="1">
                    <a:gsLst>
                      <a:gs pos="100000">
                        <a:srgbClr val="024581"/>
                      </a:gs>
                      <a:gs pos="0">
                        <a:srgbClr val="047CEA"/>
                      </a:gs>
                    </a:gsLst>
                    <a:lin ang="5400000" scaled="1"/>
                    <a:tileRect/>
                  </a:gradFill>
                  <a:latin typeface="胡晓波真帅体" panose="02010600030101010101" pitchFamily="2" charset="-122"/>
                  <a:ea typeface="胡晓波真帅体" panose="02010600030101010101" pitchFamily="2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4000" b="1" i="1" dirty="0">
                <a:gradFill flip="none" rotWithShape="1">
                  <a:gsLst>
                    <a:gs pos="100000">
                      <a:srgbClr val="024581"/>
                    </a:gs>
                    <a:gs pos="0">
                      <a:srgbClr val="047CEA"/>
                    </a:gs>
                  </a:gsLst>
                  <a:lin ang="54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009661" y="2360211"/>
            <a:ext cx="6232048" cy="707886"/>
            <a:chOff x="2294983" y="1396631"/>
            <a:chExt cx="7601497" cy="936672"/>
          </a:xfrm>
        </p:grpSpPr>
        <p:sp>
          <p:nvSpPr>
            <p:cNvPr id="87" name="圆角矩形 86"/>
            <p:cNvSpPr/>
            <p:nvPr/>
          </p:nvSpPr>
          <p:spPr>
            <a:xfrm>
              <a:off x="2295517" y="1431495"/>
              <a:ext cx="7600963" cy="793625"/>
            </a:xfrm>
            <a:prstGeom prst="roundRect">
              <a:avLst>
                <a:gd name="adj" fmla="val 9302"/>
              </a:avLst>
            </a:prstGeom>
            <a:solidFill>
              <a:srgbClr val="091A2E"/>
            </a:solidFill>
            <a:ln w="25400">
              <a:gradFill>
                <a:gsLst>
                  <a:gs pos="0">
                    <a:srgbClr val="317ABB"/>
                  </a:gs>
                  <a:gs pos="100000">
                    <a:srgbClr val="047CE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4598280" y="1544038"/>
              <a:ext cx="4519674" cy="610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047CEA"/>
                  </a:solidFill>
                </a:rPr>
                <a:t>单击此处添加标题文本</a:t>
              </a:r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2294983" y="1431485"/>
              <a:ext cx="1898308" cy="793625"/>
            </a:xfrm>
            <a:custGeom>
              <a:avLst/>
              <a:gdLst>
                <a:gd name="connsiteX0" fmla="*/ 73823 w 1898308"/>
                <a:gd name="connsiteY0" fmla="*/ 0 h 793625"/>
                <a:gd name="connsiteX1" fmla="*/ 1898308 w 1898308"/>
                <a:gd name="connsiteY1" fmla="*/ 0 h 793625"/>
                <a:gd name="connsiteX2" fmla="*/ 1390285 w 1898308"/>
                <a:gd name="connsiteY2" fmla="*/ 793625 h 793625"/>
                <a:gd name="connsiteX3" fmla="*/ 73823 w 1898308"/>
                <a:gd name="connsiteY3" fmla="*/ 793625 h 793625"/>
                <a:gd name="connsiteX4" fmla="*/ 0 w 1898308"/>
                <a:gd name="connsiteY4" fmla="*/ 719802 h 793625"/>
                <a:gd name="connsiteX5" fmla="*/ 0 w 1898308"/>
                <a:gd name="connsiteY5" fmla="*/ 73823 h 793625"/>
                <a:gd name="connsiteX6" fmla="*/ 73823 w 1898308"/>
                <a:gd name="connsiteY6" fmla="*/ 0 h 793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8308" h="793625">
                  <a:moveTo>
                    <a:pt x="73823" y="0"/>
                  </a:moveTo>
                  <a:lnTo>
                    <a:pt x="1898308" y="0"/>
                  </a:lnTo>
                  <a:lnTo>
                    <a:pt x="1390285" y="793625"/>
                  </a:lnTo>
                  <a:lnTo>
                    <a:pt x="73823" y="793625"/>
                  </a:lnTo>
                  <a:cubicBezTo>
                    <a:pt x="33052" y="793625"/>
                    <a:pt x="0" y="760573"/>
                    <a:pt x="0" y="719802"/>
                  </a:cubicBezTo>
                  <a:lnTo>
                    <a:pt x="0" y="73823"/>
                  </a:lnTo>
                  <a:cubicBezTo>
                    <a:pt x="0" y="33052"/>
                    <a:pt x="33052" y="0"/>
                    <a:pt x="73823" y="0"/>
                  </a:cubicBezTo>
                  <a:close/>
                </a:path>
              </a:pathLst>
            </a:custGeom>
            <a:gradFill>
              <a:gsLst>
                <a:gs pos="0">
                  <a:srgbClr val="317ABB">
                    <a:alpha val="0"/>
                  </a:srgbClr>
                </a:gs>
                <a:gs pos="100000">
                  <a:srgbClr val="047CEA">
                    <a:alpha val="46000"/>
                  </a:srgb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TextBox 21">
              <a:extLst>
                <a:ext uri="{FF2B5EF4-FFF2-40B4-BE49-F238E27FC236}">
                  <a16:creationId xmlns:a16="http://schemas.microsoft.com/office/drawing/2014/main" id="{3CF31D43-DB0F-47EA-B48A-2A623E737751}"/>
                </a:ext>
              </a:extLst>
            </p:cNvPr>
            <p:cNvSpPr txBox="1"/>
            <p:nvPr/>
          </p:nvSpPr>
          <p:spPr>
            <a:xfrm>
              <a:off x="2576952" y="1396631"/>
              <a:ext cx="944088" cy="936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0" b="1" i="1" dirty="0">
                  <a:gradFill flip="none" rotWithShape="1">
                    <a:gsLst>
                      <a:gs pos="100000">
                        <a:srgbClr val="024581"/>
                      </a:gs>
                      <a:gs pos="0">
                        <a:srgbClr val="047CEA"/>
                      </a:gs>
                    </a:gsLst>
                    <a:lin ang="5400000" scaled="1"/>
                    <a:tileRect/>
                  </a:gradFill>
                  <a:latin typeface="胡晓波真帅体" panose="02010600030101010101" pitchFamily="2" charset="-122"/>
                  <a:ea typeface="胡晓波真帅体" panose="02010600030101010101" pitchFamily="2" charset="-122"/>
                  <a:cs typeface="阿里巴巴普惠体 2.0 115 Black" panose="00020600040101010101" pitchFamily="18" charset="-122"/>
                  <a:sym typeface="+mn-lt"/>
                </a:rPr>
                <a:t>02</a:t>
              </a:r>
              <a:endParaRPr lang="zh-CN" altLang="en-US" sz="4000" b="1" i="1" dirty="0">
                <a:gradFill flip="none" rotWithShape="1">
                  <a:gsLst>
                    <a:gs pos="100000">
                      <a:srgbClr val="024581"/>
                    </a:gs>
                    <a:gs pos="0">
                      <a:srgbClr val="047CEA"/>
                    </a:gs>
                  </a:gsLst>
                  <a:lin ang="54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009661" y="3292946"/>
            <a:ext cx="6232048" cy="707886"/>
            <a:chOff x="2294983" y="1396631"/>
            <a:chExt cx="7601497" cy="936672"/>
          </a:xfrm>
        </p:grpSpPr>
        <p:sp>
          <p:nvSpPr>
            <p:cNvPr id="92" name="圆角矩形 91"/>
            <p:cNvSpPr/>
            <p:nvPr/>
          </p:nvSpPr>
          <p:spPr>
            <a:xfrm>
              <a:off x="2295517" y="1431495"/>
              <a:ext cx="7600963" cy="793625"/>
            </a:xfrm>
            <a:prstGeom prst="roundRect">
              <a:avLst>
                <a:gd name="adj" fmla="val 9302"/>
              </a:avLst>
            </a:prstGeom>
            <a:solidFill>
              <a:srgbClr val="091A2E"/>
            </a:solidFill>
            <a:ln w="25400">
              <a:gradFill>
                <a:gsLst>
                  <a:gs pos="0">
                    <a:srgbClr val="317ABB"/>
                  </a:gs>
                  <a:gs pos="100000">
                    <a:srgbClr val="047CE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 92"/>
            <p:cNvSpPr/>
            <p:nvPr/>
          </p:nvSpPr>
          <p:spPr>
            <a:xfrm>
              <a:off x="4598280" y="1544038"/>
              <a:ext cx="4519674" cy="610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047CEA"/>
                  </a:solidFill>
                </a:rPr>
                <a:t>单击此处添加标题文本</a:t>
              </a:r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2294983" y="1431485"/>
              <a:ext cx="1898308" cy="793625"/>
            </a:xfrm>
            <a:custGeom>
              <a:avLst/>
              <a:gdLst>
                <a:gd name="connsiteX0" fmla="*/ 73823 w 1898308"/>
                <a:gd name="connsiteY0" fmla="*/ 0 h 793625"/>
                <a:gd name="connsiteX1" fmla="*/ 1898308 w 1898308"/>
                <a:gd name="connsiteY1" fmla="*/ 0 h 793625"/>
                <a:gd name="connsiteX2" fmla="*/ 1390285 w 1898308"/>
                <a:gd name="connsiteY2" fmla="*/ 793625 h 793625"/>
                <a:gd name="connsiteX3" fmla="*/ 73823 w 1898308"/>
                <a:gd name="connsiteY3" fmla="*/ 793625 h 793625"/>
                <a:gd name="connsiteX4" fmla="*/ 0 w 1898308"/>
                <a:gd name="connsiteY4" fmla="*/ 719802 h 793625"/>
                <a:gd name="connsiteX5" fmla="*/ 0 w 1898308"/>
                <a:gd name="connsiteY5" fmla="*/ 73823 h 793625"/>
                <a:gd name="connsiteX6" fmla="*/ 73823 w 1898308"/>
                <a:gd name="connsiteY6" fmla="*/ 0 h 793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8308" h="793625">
                  <a:moveTo>
                    <a:pt x="73823" y="0"/>
                  </a:moveTo>
                  <a:lnTo>
                    <a:pt x="1898308" y="0"/>
                  </a:lnTo>
                  <a:lnTo>
                    <a:pt x="1390285" y="793625"/>
                  </a:lnTo>
                  <a:lnTo>
                    <a:pt x="73823" y="793625"/>
                  </a:lnTo>
                  <a:cubicBezTo>
                    <a:pt x="33052" y="793625"/>
                    <a:pt x="0" y="760573"/>
                    <a:pt x="0" y="719802"/>
                  </a:cubicBezTo>
                  <a:lnTo>
                    <a:pt x="0" y="73823"/>
                  </a:lnTo>
                  <a:cubicBezTo>
                    <a:pt x="0" y="33052"/>
                    <a:pt x="33052" y="0"/>
                    <a:pt x="73823" y="0"/>
                  </a:cubicBezTo>
                  <a:close/>
                </a:path>
              </a:pathLst>
            </a:custGeom>
            <a:gradFill>
              <a:gsLst>
                <a:gs pos="0">
                  <a:srgbClr val="317ABB">
                    <a:alpha val="0"/>
                  </a:srgbClr>
                </a:gs>
                <a:gs pos="100000">
                  <a:srgbClr val="047CEA">
                    <a:alpha val="46000"/>
                  </a:srgb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TextBox 21">
              <a:extLst>
                <a:ext uri="{FF2B5EF4-FFF2-40B4-BE49-F238E27FC236}">
                  <a16:creationId xmlns:a16="http://schemas.microsoft.com/office/drawing/2014/main" id="{3CF31D43-DB0F-47EA-B48A-2A623E737751}"/>
                </a:ext>
              </a:extLst>
            </p:cNvPr>
            <p:cNvSpPr txBox="1"/>
            <p:nvPr/>
          </p:nvSpPr>
          <p:spPr>
            <a:xfrm>
              <a:off x="2576952" y="1396631"/>
              <a:ext cx="944088" cy="936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0" b="1" i="1" dirty="0">
                  <a:gradFill flip="none" rotWithShape="1">
                    <a:gsLst>
                      <a:gs pos="100000">
                        <a:srgbClr val="024581"/>
                      </a:gs>
                      <a:gs pos="0">
                        <a:srgbClr val="047CEA"/>
                      </a:gs>
                    </a:gsLst>
                    <a:lin ang="5400000" scaled="1"/>
                    <a:tileRect/>
                  </a:gradFill>
                  <a:latin typeface="胡晓波真帅体" panose="02010600030101010101" pitchFamily="2" charset="-122"/>
                  <a:ea typeface="胡晓波真帅体" panose="02010600030101010101" pitchFamily="2" charset="-122"/>
                  <a:cs typeface="阿里巴巴普惠体 2.0 115 Black" panose="00020600040101010101" pitchFamily="18" charset="-122"/>
                  <a:sym typeface="+mn-lt"/>
                </a:rPr>
                <a:t>03</a:t>
              </a:r>
              <a:endParaRPr lang="zh-CN" altLang="en-US" sz="4000" b="1" i="1" dirty="0">
                <a:gradFill flip="none" rotWithShape="1">
                  <a:gsLst>
                    <a:gs pos="100000">
                      <a:srgbClr val="024581"/>
                    </a:gs>
                    <a:gs pos="0">
                      <a:srgbClr val="047CEA"/>
                    </a:gs>
                  </a:gsLst>
                  <a:lin ang="54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3009661" y="4225681"/>
            <a:ext cx="6232048" cy="707886"/>
            <a:chOff x="2294983" y="1396631"/>
            <a:chExt cx="7601497" cy="936672"/>
          </a:xfrm>
        </p:grpSpPr>
        <p:sp>
          <p:nvSpPr>
            <p:cNvPr id="97" name="圆角矩形 96"/>
            <p:cNvSpPr/>
            <p:nvPr/>
          </p:nvSpPr>
          <p:spPr>
            <a:xfrm>
              <a:off x="2295517" y="1431495"/>
              <a:ext cx="7600963" cy="793625"/>
            </a:xfrm>
            <a:prstGeom prst="roundRect">
              <a:avLst>
                <a:gd name="adj" fmla="val 9302"/>
              </a:avLst>
            </a:prstGeom>
            <a:solidFill>
              <a:srgbClr val="091A2E"/>
            </a:solidFill>
            <a:ln w="25400">
              <a:gradFill>
                <a:gsLst>
                  <a:gs pos="0">
                    <a:srgbClr val="317ABB"/>
                  </a:gs>
                  <a:gs pos="100000">
                    <a:srgbClr val="047CE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矩形 97"/>
            <p:cNvSpPr/>
            <p:nvPr/>
          </p:nvSpPr>
          <p:spPr>
            <a:xfrm>
              <a:off x="4598280" y="1544038"/>
              <a:ext cx="4519674" cy="610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047CEA"/>
                  </a:solidFill>
                </a:rPr>
                <a:t>单击此处添加标题文本</a:t>
              </a:r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2294983" y="1431485"/>
              <a:ext cx="1898308" cy="793625"/>
            </a:xfrm>
            <a:custGeom>
              <a:avLst/>
              <a:gdLst>
                <a:gd name="connsiteX0" fmla="*/ 73823 w 1898308"/>
                <a:gd name="connsiteY0" fmla="*/ 0 h 793625"/>
                <a:gd name="connsiteX1" fmla="*/ 1898308 w 1898308"/>
                <a:gd name="connsiteY1" fmla="*/ 0 h 793625"/>
                <a:gd name="connsiteX2" fmla="*/ 1390285 w 1898308"/>
                <a:gd name="connsiteY2" fmla="*/ 793625 h 793625"/>
                <a:gd name="connsiteX3" fmla="*/ 73823 w 1898308"/>
                <a:gd name="connsiteY3" fmla="*/ 793625 h 793625"/>
                <a:gd name="connsiteX4" fmla="*/ 0 w 1898308"/>
                <a:gd name="connsiteY4" fmla="*/ 719802 h 793625"/>
                <a:gd name="connsiteX5" fmla="*/ 0 w 1898308"/>
                <a:gd name="connsiteY5" fmla="*/ 73823 h 793625"/>
                <a:gd name="connsiteX6" fmla="*/ 73823 w 1898308"/>
                <a:gd name="connsiteY6" fmla="*/ 0 h 793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8308" h="793625">
                  <a:moveTo>
                    <a:pt x="73823" y="0"/>
                  </a:moveTo>
                  <a:lnTo>
                    <a:pt x="1898308" y="0"/>
                  </a:lnTo>
                  <a:lnTo>
                    <a:pt x="1390285" y="793625"/>
                  </a:lnTo>
                  <a:lnTo>
                    <a:pt x="73823" y="793625"/>
                  </a:lnTo>
                  <a:cubicBezTo>
                    <a:pt x="33052" y="793625"/>
                    <a:pt x="0" y="760573"/>
                    <a:pt x="0" y="719802"/>
                  </a:cubicBezTo>
                  <a:lnTo>
                    <a:pt x="0" y="73823"/>
                  </a:lnTo>
                  <a:cubicBezTo>
                    <a:pt x="0" y="33052"/>
                    <a:pt x="33052" y="0"/>
                    <a:pt x="73823" y="0"/>
                  </a:cubicBezTo>
                  <a:close/>
                </a:path>
              </a:pathLst>
            </a:custGeom>
            <a:gradFill>
              <a:gsLst>
                <a:gs pos="0">
                  <a:srgbClr val="317ABB">
                    <a:alpha val="0"/>
                  </a:srgbClr>
                </a:gs>
                <a:gs pos="100000">
                  <a:srgbClr val="047CEA">
                    <a:alpha val="46000"/>
                  </a:srgb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TextBox 21">
              <a:extLst>
                <a:ext uri="{FF2B5EF4-FFF2-40B4-BE49-F238E27FC236}">
                  <a16:creationId xmlns:a16="http://schemas.microsoft.com/office/drawing/2014/main" id="{3CF31D43-DB0F-47EA-B48A-2A623E737751}"/>
                </a:ext>
              </a:extLst>
            </p:cNvPr>
            <p:cNvSpPr txBox="1"/>
            <p:nvPr/>
          </p:nvSpPr>
          <p:spPr>
            <a:xfrm>
              <a:off x="2576952" y="1396631"/>
              <a:ext cx="944088" cy="936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0" b="1" i="1" dirty="0">
                  <a:gradFill flip="none" rotWithShape="1">
                    <a:gsLst>
                      <a:gs pos="100000">
                        <a:srgbClr val="024581"/>
                      </a:gs>
                      <a:gs pos="0">
                        <a:srgbClr val="047CEA"/>
                      </a:gs>
                    </a:gsLst>
                    <a:lin ang="5400000" scaled="1"/>
                    <a:tileRect/>
                  </a:gradFill>
                  <a:latin typeface="胡晓波真帅体" panose="02010600030101010101" pitchFamily="2" charset="-122"/>
                  <a:ea typeface="胡晓波真帅体" panose="02010600030101010101" pitchFamily="2" charset="-122"/>
                  <a:cs typeface="阿里巴巴普惠体 2.0 115 Black" panose="00020600040101010101" pitchFamily="18" charset="-122"/>
                  <a:sym typeface="+mn-lt"/>
                </a:rPr>
                <a:t>04</a:t>
              </a:r>
              <a:endParaRPr lang="zh-CN" altLang="en-US" sz="4000" b="1" i="1" dirty="0">
                <a:gradFill flip="none" rotWithShape="1">
                  <a:gsLst>
                    <a:gs pos="100000">
                      <a:srgbClr val="024581"/>
                    </a:gs>
                    <a:gs pos="0">
                      <a:srgbClr val="047CEA"/>
                    </a:gs>
                  </a:gsLst>
                  <a:lin ang="54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009661" y="5158416"/>
            <a:ext cx="6232048" cy="707886"/>
            <a:chOff x="2294983" y="1396631"/>
            <a:chExt cx="7601497" cy="936672"/>
          </a:xfrm>
        </p:grpSpPr>
        <p:sp>
          <p:nvSpPr>
            <p:cNvPr id="102" name="圆角矩形 101"/>
            <p:cNvSpPr/>
            <p:nvPr/>
          </p:nvSpPr>
          <p:spPr>
            <a:xfrm>
              <a:off x="2295517" y="1431495"/>
              <a:ext cx="7600963" cy="793625"/>
            </a:xfrm>
            <a:prstGeom prst="roundRect">
              <a:avLst>
                <a:gd name="adj" fmla="val 9302"/>
              </a:avLst>
            </a:prstGeom>
            <a:solidFill>
              <a:srgbClr val="091A2E"/>
            </a:solidFill>
            <a:ln w="25400">
              <a:gradFill>
                <a:gsLst>
                  <a:gs pos="0">
                    <a:srgbClr val="317ABB"/>
                  </a:gs>
                  <a:gs pos="100000">
                    <a:srgbClr val="047CE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02"/>
            <p:cNvSpPr/>
            <p:nvPr/>
          </p:nvSpPr>
          <p:spPr>
            <a:xfrm>
              <a:off x="4598280" y="1544038"/>
              <a:ext cx="4519674" cy="610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047CEA"/>
                  </a:solidFill>
                </a:rPr>
                <a:t>单击此处添加标题文本</a:t>
              </a:r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2294983" y="1431485"/>
              <a:ext cx="1898308" cy="793625"/>
            </a:xfrm>
            <a:custGeom>
              <a:avLst/>
              <a:gdLst>
                <a:gd name="connsiteX0" fmla="*/ 73823 w 1898308"/>
                <a:gd name="connsiteY0" fmla="*/ 0 h 793625"/>
                <a:gd name="connsiteX1" fmla="*/ 1898308 w 1898308"/>
                <a:gd name="connsiteY1" fmla="*/ 0 h 793625"/>
                <a:gd name="connsiteX2" fmla="*/ 1390285 w 1898308"/>
                <a:gd name="connsiteY2" fmla="*/ 793625 h 793625"/>
                <a:gd name="connsiteX3" fmla="*/ 73823 w 1898308"/>
                <a:gd name="connsiteY3" fmla="*/ 793625 h 793625"/>
                <a:gd name="connsiteX4" fmla="*/ 0 w 1898308"/>
                <a:gd name="connsiteY4" fmla="*/ 719802 h 793625"/>
                <a:gd name="connsiteX5" fmla="*/ 0 w 1898308"/>
                <a:gd name="connsiteY5" fmla="*/ 73823 h 793625"/>
                <a:gd name="connsiteX6" fmla="*/ 73823 w 1898308"/>
                <a:gd name="connsiteY6" fmla="*/ 0 h 793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8308" h="793625">
                  <a:moveTo>
                    <a:pt x="73823" y="0"/>
                  </a:moveTo>
                  <a:lnTo>
                    <a:pt x="1898308" y="0"/>
                  </a:lnTo>
                  <a:lnTo>
                    <a:pt x="1390285" y="793625"/>
                  </a:lnTo>
                  <a:lnTo>
                    <a:pt x="73823" y="793625"/>
                  </a:lnTo>
                  <a:cubicBezTo>
                    <a:pt x="33052" y="793625"/>
                    <a:pt x="0" y="760573"/>
                    <a:pt x="0" y="719802"/>
                  </a:cubicBezTo>
                  <a:lnTo>
                    <a:pt x="0" y="73823"/>
                  </a:lnTo>
                  <a:cubicBezTo>
                    <a:pt x="0" y="33052"/>
                    <a:pt x="33052" y="0"/>
                    <a:pt x="73823" y="0"/>
                  </a:cubicBezTo>
                  <a:close/>
                </a:path>
              </a:pathLst>
            </a:custGeom>
            <a:gradFill>
              <a:gsLst>
                <a:gs pos="0">
                  <a:srgbClr val="317ABB">
                    <a:alpha val="0"/>
                  </a:srgbClr>
                </a:gs>
                <a:gs pos="100000">
                  <a:srgbClr val="047CEA">
                    <a:alpha val="46000"/>
                  </a:srgb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TextBox 21">
              <a:extLst>
                <a:ext uri="{FF2B5EF4-FFF2-40B4-BE49-F238E27FC236}">
                  <a16:creationId xmlns:a16="http://schemas.microsoft.com/office/drawing/2014/main" id="{3CF31D43-DB0F-47EA-B48A-2A623E737751}"/>
                </a:ext>
              </a:extLst>
            </p:cNvPr>
            <p:cNvSpPr txBox="1"/>
            <p:nvPr/>
          </p:nvSpPr>
          <p:spPr>
            <a:xfrm>
              <a:off x="2576952" y="1396631"/>
              <a:ext cx="944088" cy="936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0" b="1" i="1" dirty="0">
                  <a:gradFill flip="none" rotWithShape="1">
                    <a:gsLst>
                      <a:gs pos="100000">
                        <a:srgbClr val="024581"/>
                      </a:gs>
                      <a:gs pos="0">
                        <a:srgbClr val="047CEA"/>
                      </a:gs>
                    </a:gsLst>
                    <a:lin ang="5400000" scaled="1"/>
                    <a:tileRect/>
                  </a:gradFill>
                  <a:latin typeface="胡晓波真帅体" panose="02010600030101010101" pitchFamily="2" charset="-122"/>
                  <a:ea typeface="胡晓波真帅体" panose="02010600030101010101" pitchFamily="2" charset="-122"/>
                  <a:cs typeface="阿里巴巴普惠体 2.0 115 Black" panose="00020600040101010101" pitchFamily="18" charset="-122"/>
                  <a:sym typeface="+mn-lt"/>
                </a:rPr>
                <a:t>05</a:t>
              </a:r>
              <a:endParaRPr lang="zh-CN" altLang="en-US" sz="4000" b="1" i="1" dirty="0">
                <a:gradFill flip="none" rotWithShape="1">
                  <a:gsLst>
                    <a:gs pos="100000">
                      <a:srgbClr val="024581"/>
                    </a:gs>
                    <a:gs pos="0">
                      <a:srgbClr val="047CEA"/>
                    </a:gs>
                  </a:gsLst>
                  <a:lin ang="54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 rot="1929821">
            <a:off x="1443847" y="3062055"/>
            <a:ext cx="741102" cy="741102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 rot="1929821">
            <a:off x="2748969" y="1138415"/>
            <a:ext cx="398528" cy="398528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椭圆 49"/>
          <p:cNvSpPr/>
          <p:nvPr/>
        </p:nvSpPr>
        <p:spPr>
          <a:xfrm rot="1929821">
            <a:off x="9486242" y="1016040"/>
            <a:ext cx="849116" cy="849116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 rot="1929821">
            <a:off x="10386535" y="3348021"/>
            <a:ext cx="862508" cy="862508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A779AC-A42C-1077-4D0E-006189F2E09A}"/>
              </a:ext>
            </a:extLst>
          </p:cNvPr>
          <p:cNvSpPr txBox="1"/>
          <p:nvPr/>
        </p:nvSpPr>
        <p:spPr>
          <a:xfrm>
            <a:off x="102692200" y="-53321466"/>
            <a:ext cx="685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5-1-PP-T模-板-网   ww-w.5-1p-ptm-oba-n.c-om</a:t>
            </a:r>
          </a:p>
        </p:txBody>
      </p:sp>
    </p:spTree>
    <p:extLst>
      <p:ext uri="{BB962C8B-B14F-4D97-AF65-F5344CB8AC3E}">
        <p14:creationId xmlns:p14="http://schemas.microsoft.com/office/powerpoint/2010/main" val="16052264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CDF3F96-4ACD-4195-8479-BE438C22A692}"/>
              </a:ext>
            </a:extLst>
          </p:cNvPr>
          <p:cNvCxnSpPr/>
          <p:nvPr/>
        </p:nvCxnSpPr>
        <p:spPr>
          <a:xfrm>
            <a:off x="666750" y="3728313"/>
            <a:ext cx="108585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í$lïḍè">
            <a:extLst>
              <a:ext uri="{FF2B5EF4-FFF2-40B4-BE49-F238E27FC236}">
                <a16:creationId xmlns:a16="http://schemas.microsoft.com/office/drawing/2014/main" id="{238A3571-BFD7-401B-AED1-89CE2D5688C4}"/>
              </a:ext>
            </a:extLst>
          </p:cNvPr>
          <p:cNvSpPr/>
          <p:nvPr/>
        </p:nvSpPr>
        <p:spPr>
          <a:xfrm>
            <a:off x="5181600" y="1780611"/>
            <a:ext cx="1828800" cy="1828800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isľîďè">
            <a:extLst>
              <a:ext uri="{FF2B5EF4-FFF2-40B4-BE49-F238E27FC236}">
                <a16:creationId xmlns:a16="http://schemas.microsoft.com/office/drawing/2014/main" id="{74A369A5-AE87-4B71-8032-6635B1F6CD7E}"/>
              </a:ext>
            </a:extLst>
          </p:cNvPr>
          <p:cNvSpPr/>
          <p:nvPr/>
        </p:nvSpPr>
        <p:spPr>
          <a:xfrm>
            <a:off x="5181600" y="3847215"/>
            <a:ext cx="1828800" cy="182880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íŝļiḍe">
            <a:extLst>
              <a:ext uri="{FF2B5EF4-FFF2-40B4-BE49-F238E27FC236}">
                <a16:creationId xmlns:a16="http://schemas.microsoft.com/office/drawing/2014/main" id="{6703C15D-A70D-4C95-AE3C-8E9E8E95B0CF}"/>
              </a:ext>
            </a:extLst>
          </p:cNvPr>
          <p:cNvSpPr/>
          <p:nvPr/>
        </p:nvSpPr>
        <p:spPr>
          <a:xfrm>
            <a:off x="5706244" y="3338557"/>
            <a:ext cx="779512" cy="77951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solidFill>
              <a:schemeClr val="bg1"/>
            </a:solidFill>
            <a:miter lim="400000"/>
          </a:ln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spPr>
        <p:txBody>
          <a:bodyPr wrap="square" lIns="91440" tIns="45720" rIns="91440" bIns="45720" anchor="ctr">
            <a:norm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2000" i="1" dirty="0">
                <a:solidFill>
                  <a:schemeClr val="bg1"/>
                </a:solidFill>
                <a:cs typeface="+mn-ea"/>
                <a:sym typeface="+mn-lt"/>
              </a:rPr>
              <a:t>VS</a:t>
            </a:r>
            <a:endParaRPr lang="en-US" sz="20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išḷîde">
            <a:extLst>
              <a:ext uri="{FF2B5EF4-FFF2-40B4-BE49-F238E27FC236}">
                <a16:creationId xmlns:a16="http://schemas.microsoft.com/office/drawing/2014/main" id="{C1155EDC-7E60-4CCE-AED0-CDCCEFF3C91C}"/>
              </a:ext>
            </a:extLst>
          </p:cNvPr>
          <p:cNvGrpSpPr/>
          <p:nvPr/>
        </p:nvGrpSpPr>
        <p:grpSpPr>
          <a:xfrm>
            <a:off x="3871600" y="2415366"/>
            <a:ext cx="559293" cy="559293"/>
            <a:chOff x="3488924" y="1970843"/>
            <a:chExt cx="559293" cy="559293"/>
          </a:xfrm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18" name="ïs1ïďè">
              <a:extLst>
                <a:ext uri="{FF2B5EF4-FFF2-40B4-BE49-F238E27FC236}">
                  <a16:creationId xmlns:a16="http://schemas.microsoft.com/office/drawing/2014/main" id="{3B8E827E-AEEE-4620-938F-249D94CF4326}"/>
                </a:ext>
              </a:extLst>
            </p:cNvPr>
            <p:cNvSpPr/>
            <p:nvPr/>
          </p:nvSpPr>
          <p:spPr>
            <a:xfrm>
              <a:off x="3488924" y="1970843"/>
              <a:ext cx="559293" cy="559293"/>
            </a:xfrm>
            <a:prstGeom prst="ellipse">
              <a:avLst/>
            </a:prstGeom>
            <a:gradFill>
              <a:gsLst>
                <a:gs pos="0">
                  <a:srgbClr val="1EA3FF"/>
                </a:gs>
                <a:gs pos="100000">
                  <a:srgbClr val="1510C4"/>
                </a:gs>
              </a:gsLst>
              <a:lin ang="10800000" scaled="1"/>
            </a:gra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iṣḻiḍê">
              <a:extLst>
                <a:ext uri="{FF2B5EF4-FFF2-40B4-BE49-F238E27FC236}">
                  <a16:creationId xmlns:a16="http://schemas.microsoft.com/office/drawing/2014/main" id="{9DF681AC-C0F9-4ADB-A112-8761A3927160}"/>
                </a:ext>
              </a:extLst>
            </p:cNvPr>
            <p:cNvSpPr/>
            <p:nvPr/>
          </p:nvSpPr>
          <p:spPr>
            <a:xfrm>
              <a:off x="3631238" y="2105668"/>
              <a:ext cx="274656" cy="289638"/>
            </a:xfrm>
            <a:custGeom>
              <a:avLst/>
              <a:gdLst>
                <a:gd name="connsiteX0" fmla="*/ 329990 w 574402"/>
                <a:gd name="connsiteY0" fmla="*/ 329823 h 605734"/>
                <a:gd name="connsiteX1" fmla="*/ 574402 w 574402"/>
                <a:gd name="connsiteY1" fmla="*/ 573910 h 605734"/>
                <a:gd name="connsiteX2" fmla="*/ 542536 w 574402"/>
                <a:gd name="connsiteY2" fmla="*/ 605734 h 605734"/>
                <a:gd name="connsiteX3" fmla="*/ 117603 w 574402"/>
                <a:gd name="connsiteY3" fmla="*/ 605734 h 605734"/>
                <a:gd name="connsiteX4" fmla="*/ 85737 w 574402"/>
                <a:gd name="connsiteY4" fmla="*/ 573910 h 605734"/>
                <a:gd name="connsiteX5" fmla="*/ 101192 w 574402"/>
                <a:gd name="connsiteY5" fmla="*/ 488782 h 605734"/>
                <a:gd name="connsiteX6" fmla="*/ 276614 w 574402"/>
                <a:gd name="connsiteY6" fmla="*/ 335710 h 605734"/>
                <a:gd name="connsiteX7" fmla="*/ 329990 w 574402"/>
                <a:gd name="connsiteY7" fmla="*/ 329823 h 605734"/>
                <a:gd name="connsiteX8" fmla="*/ 164945 w 574402"/>
                <a:gd name="connsiteY8" fmla="*/ 292282 h 605734"/>
                <a:gd name="connsiteX9" fmla="*/ 198571 w 574402"/>
                <a:gd name="connsiteY9" fmla="*/ 295781 h 605734"/>
                <a:gd name="connsiteX10" fmla="*/ 34104 w 574402"/>
                <a:gd name="connsiteY10" fmla="*/ 488736 h 605734"/>
                <a:gd name="connsiteX11" fmla="*/ 31873 w 574402"/>
                <a:gd name="connsiteY11" fmla="*/ 488736 h 605734"/>
                <a:gd name="connsiteX12" fmla="*/ 0 w 574402"/>
                <a:gd name="connsiteY12" fmla="*/ 456922 h 605734"/>
                <a:gd name="connsiteX13" fmla="*/ 164945 w 574402"/>
                <a:gd name="connsiteY13" fmla="*/ 292282 h 605734"/>
                <a:gd name="connsiteX14" fmla="*/ 157572 w 574402"/>
                <a:gd name="connsiteY14" fmla="*/ 38035 h 605734"/>
                <a:gd name="connsiteX15" fmla="*/ 133033 w 574402"/>
                <a:gd name="connsiteY15" fmla="*/ 133157 h 605734"/>
                <a:gd name="connsiteX16" fmla="*/ 157572 w 574402"/>
                <a:gd name="connsiteY16" fmla="*/ 228280 h 605734"/>
                <a:gd name="connsiteX17" fmla="*/ 69295 w 574402"/>
                <a:gd name="connsiteY17" fmla="*/ 133157 h 605734"/>
                <a:gd name="connsiteX18" fmla="*/ 157572 w 574402"/>
                <a:gd name="connsiteY18" fmla="*/ 38035 h 605734"/>
                <a:gd name="connsiteX19" fmla="*/ 329990 w 574402"/>
                <a:gd name="connsiteY19" fmla="*/ 0 h 605734"/>
                <a:gd name="connsiteX20" fmla="*/ 463332 w 574402"/>
                <a:gd name="connsiteY20" fmla="*/ 133166 h 605734"/>
                <a:gd name="connsiteX21" fmla="*/ 329990 w 574402"/>
                <a:gd name="connsiteY21" fmla="*/ 266173 h 605734"/>
                <a:gd name="connsiteX22" fmla="*/ 221341 w 574402"/>
                <a:gd name="connsiteY22" fmla="*/ 210011 h 605734"/>
                <a:gd name="connsiteX23" fmla="*/ 196807 w 574402"/>
                <a:gd name="connsiteY23" fmla="*/ 133166 h 605734"/>
                <a:gd name="connsiteX24" fmla="*/ 221341 w 574402"/>
                <a:gd name="connsiteY24" fmla="*/ 56162 h 605734"/>
                <a:gd name="connsiteX25" fmla="*/ 329990 w 574402"/>
                <a:gd name="connsiteY25" fmla="*/ 0 h 60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4402" h="605734">
                  <a:moveTo>
                    <a:pt x="329990" y="329823"/>
                  </a:moveTo>
                  <a:cubicBezTo>
                    <a:pt x="464783" y="329823"/>
                    <a:pt x="574402" y="439296"/>
                    <a:pt x="574402" y="573910"/>
                  </a:cubicBezTo>
                  <a:cubicBezTo>
                    <a:pt x="574402" y="591413"/>
                    <a:pt x="560062" y="605734"/>
                    <a:pt x="542536" y="605734"/>
                  </a:cubicBezTo>
                  <a:lnTo>
                    <a:pt x="117603" y="605734"/>
                  </a:lnTo>
                  <a:cubicBezTo>
                    <a:pt x="100077" y="605734"/>
                    <a:pt x="85737" y="591413"/>
                    <a:pt x="85737" y="573910"/>
                  </a:cubicBezTo>
                  <a:cubicBezTo>
                    <a:pt x="85737" y="543996"/>
                    <a:pt x="91154" y="515196"/>
                    <a:pt x="101192" y="488782"/>
                  </a:cubicBezTo>
                  <a:cubicBezTo>
                    <a:pt x="129712" y="412246"/>
                    <a:pt x="195675" y="353850"/>
                    <a:pt x="276614" y="335710"/>
                  </a:cubicBezTo>
                  <a:cubicBezTo>
                    <a:pt x="293822" y="331892"/>
                    <a:pt x="311667" y="329823"/>
                    <a:pt x="329990" y="329823"/>
                  </a:cubicBezTo>
                  <a:close/>
                  <a:moveTo>
                    <a:pt x="164945" y="292282"/>
                  </a:moveTo>
                  <a:cubicBezTo>
                    <a:pt x="176419" y="292282"/>
                    <a:pt x="187575" y="293395"/>
                    <a:pt x="198571" y="295781"/>
                  </a:cubicBezTo>
                  <a:cubicBezTo>
                    <a:pt x="119366" y="333164"/>
                    <a:pt x="58647" y="403314"/>
                    <a:pt x="34104" y="488736"/>
                  </a:cubicBezTo>
                  <a:lnTo>
                    <a:pt x="31873" y="488736"/>
                  </a:lnTo>
                  <a:cubicBezTo>
                    <a:pt x="14184" y="488736"/>
                    <a:pt x="0" y="474420"/>
                    <a:pt x="0" y="456922"/>
                  </a:cubicBezTo>
                  <a:cubicBezTo>
                    <a:pt x="0" y="366092"/>
                    <a:pt x="73946" y="292282"/>
                    <a:pt x="164945" y="292282"/>
                  </a:cubicBezTo>
                  <a:close/>
                  <a:moveTo>
                    <a:pt x="157572" y="38035"/>
                  </a:moveTo>
                  <a:cubicBezTo>
                    <a:pt x="141956" y="66190"/>
                    <a:pt x="133033" y="98640"/>
                    <a:pt x="133033" y="133157"/>
                  </a:cubicBezTo>
                  <a:cubicBezTo>
                    <a:pt x="133033" y="167516"/>
                    <a:pt x="141956" y="199966"/>
                    <a:pt x="157572" y="228280"/>
                  </a:cubicBezTo>
                  <a:cubicBezTo>
                    <a:pt x="108335" y="224462"/>
                    <a:pt x="69295" y="183264"/>
                    <a:pt x="69295" y="133157"/>
                  </a:cubicBezTo>
                  <a:cubicBezTo>
                    <a:pt x="69295" y="82892"/>
                    <a:pt x="108335" y="41693"/>
                    <a:pt x="157572" y="38035"/>
                  </a:cubicBezTo>
                  <a:close/>
                  <a:moveTo>
                    <a:pt x="329990" y="0"/>
                  </a:moveTo>
                  <a:cubicBezTo>
                    <a:pt x="403591" y="0"/>
                    <a:pt x="463332" y="59662"/>
                    <a:pt x="463332" y="133166"/>
                  </a:cubicBezTo>
                  <a:cubicBezTo>
                    <a:pt x="463332" y="206511"/>
                    <a:pt x="403591" y="266173"/>
                    <a:pt x="329990" y="266173"/>
                  </a:cubicBezTo>
                  <a:cubicBezTo>
                    <a:pt x="285224" y="266173"/>
                    <a:pt x="245556" y="244058"/>
                    <a:pt x="221341" y="210011"/>
                  </a:cubicBezTo>
                  <a:cubicBezTo>
                    <a:pt x="205888" y="188373"/>
                    <a:pt x="196807" y="161804"/>
                    <a:pt x="196807" y="133166"/>
                  </a:cubicBezTo>
                  <a:cubicBezTo>
                    <a:pt x="196807" y="104528"/>
                    <a:pt x="205888" y="77958"/>
                    <a:pt x="221341" y="56162"/>
                  </a:cubicBezTo>
                  <a:cubicBezTo>
                    <a:pt x="245556" y="22274"/>
                    <a:pt x="285224" y="0"/>
                    <a:pt x="329990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îŝḻiḑè">
            <a:extLst>
              <a:ext uri="{FF2B5EF4-FFF2-40B4-BE49-F238E27FC236}">
                <a16:creationId xmlns:a16="http://schemas.microsoft.com/office/drawing/2014/main" id="{9402CFA0-7781-43E1-B05D-FEFABDCF3B74}"/>
              </a:ext>
            </a:extLst>
          </p:cNvPr>
          <p:cNvGrpSpPr/>
          <p:nvPr/>
        </p:nvGrpSpPr>
        <p:grpSpPr>
          <a:xfrm>
            <a:off x="7761107" y="2415366"/>
            <a:ext cx="559293" cy="559293"/>
            <a:chOff x="3488924" y="1970843"/>
            <a:chExt cx="559293" cy="559293"/>
          </a:xfrm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21" name="iṡľídè">
              <a:extLst>
                <a:ext uri="{FF2B5EF4-FFF2-40B4-BE49-F238E27FC236}">
                  <a16:creationId xmlns:a16="http://schemas.microsoft.com/office/drawing/2014/main" id="{86D11FCD-D40A-4622-AA83-FB36640F8863}"/>
                </a:ext>
              </a:extLst>
            </p:cNvPr>
            <p:cNvSpPr/>
            <p:nvPr/>
          </p:nvSpPr>
          <p:spPr>
            <a:xfrm>
              <a:off x="3488924" y="1970843"/>
              <a:ext cx="559293" cy="55929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işḻíďê">
              <a:extLst>
                <a:ext uri="{FF2B5EF4-FFF2-40B4-BE49-F238E27FC236}">
                  <a16:creationId xmlns:a16="http://schemas.microsoft.com/office/drawing/2014/main" id="{4C907277-A587-41B6-AB66-57D6AB38FE40}"/>
                </a:ext>
              </a:extLst>
            </p:cNvPr>
            <p:cNvSpPr/>
            <p:nvPr/>
          </p:nvSpPr>
          <p:spPr>
            <a:xfrm>
              <a:off x="3631238" y="2105668"/>
              <a:ext cx="274656" cy="289638"/>
            </a:xfrm>
            <a:custGeom>
              <a:avLst/>
              <a:gdLst>
                <a:gd name="connsiteX0" fmla="*/ 329990 w 574402"/>
                <a:gd name="connsiteY0" fmla="*/ 329823 h 605734"/>
                <a:gd name="connsiteX1" fmla="*/ 574402 w 574402"/>
                <a:gd name="connsiteY1" fmla="*/ 573910 h 605734"/>
                <a:gd name="connsiteX2" fmla="*/ 542536 w 574402"/>
                <a:gd name="connsiteY2" fmla="*/ 605734 h 605734"/>
                <a:gd name="connsiteX3" fmla="*/ 117603 w 574402"/>
                <a:gd name="connsiteY3" fmla="*/ 605734 h 605734"/>
                <a:gd name="connsiteX4" fmla="*/ 85737 w 574402"/>
                <a:gd name="connsiteY4" fmla="*/ 573910 h 605734"/>
                <a:gd name="connsiteX5" fmla="*/ 101192 w 574402"/>
                <a:gd name="connsiteY5" fmla="*/ 488782 h 605734"/>
                <a:gd name="connsiteX6" fmla="*/ 276614 w 574402"/>
                <a:gd name="connsiteY6" fmla="*/ 335710 h 605734"/>
                <a:gd name="connsiteX7" fmla="*/ 329990 w 574402"/>
                <a:gd name="connsiteY7" fmla="*/ 329823 h 605734"/>
                <a:gd name="connsiteX8" fmla="*/ 164945 w 574402"/>
                <a:gd name="connsiteY8" fmla="*/ 292282 h 605734"/>
                <a:gd name="connsiteX9" fmla="*/ 198571 w 574402"/>
                <a:gd name="connsiteY9" fmla="*/ 295781 h 605734"/>
                <a:gd name="connsiteX10" fmla="*/ 34104 w 574402"/>
                <a:gd name="connsiteY10" fmla="*/ 488736 h 605734"/>
                <a:gd name="connsiteX11" fmla="*/ 31873 w 574402"/>
                <a:gd name="connsiteY11" fmla="*/ 488736 h 605734"/>
                <a:gd name="connsiteX12" fmla="*/ 0 w 574402"/>
                <a:gd name="connsiteY12" fmla="*/ 456922 h 605734"/>
                <a:gd name="connsiteX13" fmla="*/ 164945 w 574402"/>
                <a:gd name="connsiteY13" fmla="*/ 292282 h 605734"/>
                <a:gd name="connsiteX14" fmla="*/ 157572 w 574402"/>
                <a:gd name="connsiteY14" fmla="*/ 38035 h 605734"/>
                <a:gd name="connsiteX15" fmla="*/ 133033 w 574402"/>
                <a:gd name="connsiteY15" fmla="*/ 133157 h 605734"/>
                <a:gd name="connsiteX16" fmla="*/ 157572 w 574402"/>
                <a:gd name="connsiteY16" fmla="*/ 228280 h 605734"/>
                <a:gd name="connsiteX17" fmla="*/ 69295 w 574402"/>
                <a:gd name="connsiteY17" fmla="*/ 133157 h 605734"/>
                <a:gd name="connsiteX18" fmla="*/ 157572 w 574402"/>
                <a:gd name="connsiteY18" fmla="*/ 38035 h 605734"/>
                <a:gd name="connsiteX19" fmla="*/ 329990 w 574402"/>
                <a:gd name="connsiteY19" fmla="*/ 0 h 605734"/>
                <a:gd name="connsiteX20" fmla="*/ 463332 w 574402"/>
                <a:gd name="connsiteY20" fmla="*/ 133166 h 605734"/>
                <a:gd name="connsiteX21" fmla="*/ 329990 w 574402"/>
                <a:gd name="connsiteY21" fmla="*/ 266173 h 605734"/>
                <a:gd name="connsiteX22" fmla="*/ 221341 w 574402"/>
                <a:gd name="connsiteY22" fmla="*/ 210011 h 605734"/>
                <a:gd name="connsiteX23" fmla="*/ 196807 w 574402"/>
                <a:gd name="connsiteY23" fmla="*/ 133166 h 605734"/>
                <a:gd name="connsiteX24" fmla="*/ 221341 w 574402"/>
                <a:gd name="connsiteY24" fmla="*/ 56162 h 605734"/>
                <a:gd name="connsiteX25" fmla="*/ 329990 w 574402"/>
                <a:gd name="connsiteY25" fmla="*/ 0 h 60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4402" h="605734">
                  <a:moveTo>
                    <a:pt x="329990" y="329823"/>
                  </a:moveTo>
                  <a:cubicBezTo>
                    <a:pt x="464783" y="329823"/>
                    <a:pt x="574402" y="439296"/>
                    <a:pt x="574402" y="573910"/>
                  </a:cubicBezTo>
                  <a:cubicBezTo>
                    <a:pt x="574402" y="591413"/>
                    <a:pt x="560062" y="605734"/>
                    <a:pt x="542536" y="605734"/>
                  </a:cubicBezTo>
                  <a:lnTo>
                    <a:pt x="117603" y="605734"/>
                  </a:lnTo>
                  <a:cubicBezTo>
                    <a:pt x="100077" y="605734"/>
                    <a:pt x="85737" y="591413"/>
                    <a:pt x="85737" y="573910"/>
                  </a:cubicBezTo>
                  <a:cubicBezTo>
                    <a:pt x="85737" y="543996"/>
                    <a:pt x="91154" y="515196"/>
                    <a:pt x="101192" y="488782"/>
                  </a:cubicBezTo>
                  <a:cubicBezTo>
                    <a:pt x="129712" y="412246"/>
                    <a:pt x="195675" y="353850"/>
                    <a:pt x="276614" y="335710"/>
                  </a:cubicBezTo>
                  <a:cubicBezTo>
                    <a:pt x="293822" y="331892"/>
                    <a:pt x="311667" y="329823"/>
                    <a:pt x="329990" y="329823"/>
                  </a:cubicBezTo>
                  <a:close/>
                  <a:moveTo>
                    <a:pt x="164945" y="292282"/>
                  </a:moveTo>
                  <a:cubicBezTo>
                    <a:pt x="176419" y="292282"/>
                    <a:pt x="187575" y="293395"/>
                    <a:pt x="198571" y="295781"/>
                  </a:cubicBezTo>
                  <a:cubicBezTo>
                    <a:pt x="119366" y="333164"/>
                    <a:pt x="58647" y="403314"/>
                    <a:pt x="34104" y="488736"/>
                  </a:cubicBezTo>
                  <a:lnTo>
                    <a:pt x="31873" y="488736"/>
                  </a:lnTo>
                  <a:cubicBezTo>
                    <a:pt x="14184" y="488736"/>
                    <a:pt x="0" y="474420"/>
                    <a:pt x="0" y="456922"/>
                  </a:cubicBezTo>
                  <a:cubicBezTo>
                    <a:pt x="0" y="366092"/>
                    <a:pt x="73946" y="292282"/>
                    <a:pt x="164945" y="292282"/>
                  </a:cubicBezTo>
                  <a:close/>
                  <a:moveTo>
                    <a:pt x="157572" y="38035"/>
                  </a:moveTo>
                  <a:cubicBezTo>
                    <a:pt x="141956" y="66190"/>
                    <a:pt x="133033" y="98640"/>
                    <a:pt x="133033" y="133157"/>
                  </a:cubicBezTo>
                  <a:cubicBezTo>
                    <a:pt x="133033" y="167516"/>
                    <a:pt x="141956" y="199966"/>
                    <a:pt x="157572" y="228280"/>
                  </a:cubicBezTo>
                  <a:cubicBezTo>
                    <a:pt x="108335" y="224462"/>
                    <a:pt x="69295" y="183264"/>
                    <a:pt x="69295" y="133157"/>
                  </a:cubicBezTo>
                  <a:cubicBezTo>
                    <a:pt x="69295" y="82892"/>
                    <a:pt x="108335" y="41693"/>
                    <a:pt x="157572" y="38035"/>
                  </a:cubicBezTo>
                  <a:close/>
                  <a:moveTo>
                    <a:pt x="329990" y="0"/>
                  </a:moveTo>
                  <a:cubicBezTo>
                    <a:pt x="403591" y="0"/>
                    <a:pt x="463332" y="59662"/>
                    <a:pt x="463332" y="133166"/>
                  </a:cubicBezTo>
                  <a:cubicBezTo>
                    <a:pt x="463332" y="206511"/>
                    <a:pt x="403591" y="266173"/>
                    <a:pt x="329990" y="266173"/>
                  </a:cubicBezTo>
                  <a:cubicBezTo>
                    <a:pt x="285224" y="266173"/>
                    <a:pt x="245556" y="244058"/>
                    <a:pt x="221341" y="210011"/>
                  </a:cubicBezTo>
                  <a:cubicBezTo>
                    <a:pt x="205888" y="188373"/>
                    <a:pt x="196807" y="161804"/>
                    <a:pt x="196807" y="133166"/>
                  </a:cubicBezTo>
                  <a:cubicBezTo>
                    <a:pt x="196807" y="104528"/>
                    <a:pt x="205888" y="77958"/>
                    <a:pt x="221341" y="56162"/>
                  </a:cubicBezTo>
                  <a:cubicBezTo>
                    <a:pt x="245556" y="22274"/>
                    <a:pt x="285224" y="0"/>
                    <a:pt x="329990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îSlïḍê">
            <a:extLst>
              <a:ext uri="{FF2B5EF4-FFF2-40B4-BE49-F238E27FC236}">
                <a16:creationId xmlns:a16="http://schemas.microsoft.com/office/drawing/2014/main" id="{0CE237E7-D77B-4ED2-9D99-A702E5C88526}"/>
              </a:ext>
            </a:extLst>
          </p:cNvPr>
          <p:cNvGrpSpPr/>
          <p:nvPr/>
        </p:nvGrpSpPr>
        <p:grpSpPr>
          <a:xfrm>
            <a:off x="3871600" y="4481969"/>
            <a:ext cx="559293" cy="559293"/>
            <a:chOff x="3488924" y="1970843"/>
            <a:chExt cx="559293" cy="559293"/>
          </a:xfrm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24" name="iṥľîdé">
              <a:extLst>
                <a:ext uri="{FF2B5EF4-FFF2-40B4-BE49-F238E27FC236}">
                  <a16:creationId xmlns:a16="http://schemas.microsoft.com/office/drawing/2014/main" id="{F7BD1C8C-2E9D-452F-8415-2C0D446E6DA3}"/>
                </a:ext>
              </a:extLst>
            </p:cNvPr>
            <p:cNvSpPr/>
            <p:nvPr/>
          </p:nvSpPr>
          <p:spPr>
            <a:xfrm>
              <a:off x="3488924" y="1970843"/>
              <a:ext cx="559293" cy="55929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îs1îḓé">
              <a:extLst>
                <a:ext uri="{FF2B5EF4-FFF2-40B4-BE49-F238E27FC236}">
                  <a16:creationId xmlns:a16="http://schemas.microsoft.com/office/drawing/2014/main" id="{51885FEF-4589-4165-BC53-DF8EDDB124F6}"/>
                </a:ext>
              </a:extLst>
            </p:cNvPr>
            <p:cNvSpPr/>
            <p:nvPr/>
          </p:nvSpPr>
          <p:spPr>
            <a:xfrm>
              <a:off x="3631238" y="2105668"/>
              <a:ext cx="274656" cy="289638"/>
            </a:xfrm>
            <a:custGeom>
              <a:avLst/>
              <a:gdLst>
                <a:gd name="connsiteX0" fmla="*/ 329990 w 574402"/>
                <a:gd name="connsiteY0" fmla="*/ 329823 h 605734"/>
                <a:gd name="connsiteX1" fmla="*/ 574402 w 574402"/>
                <a:gd name="connsiteY1" fmla="*/ 573910 h 605734"/>
                <a:gd name="connsiteX2" fmla="*/ 542536 w 574402"/>
                <a:gd name="connsiteY2" fmla="*/ 605734 h 605734"/>
                <a:gd name="connsiteX3" fmla="*/ 117603 w 574402"/>
                <a:gd name="connsiteY3" fmla="*/ 605734 h 605734"/>
                <a:gd name="connsiteX4" fmla="*/ 85737 w 574402"/>
                <a:gd name="connsiteY4" fmla="*/ 573910 h 605734"/>
                <a:gd name="connsiteX5" fmla="*/ 101192 w 574402"/>
                <a:gd name="connsiteY5" fmla="*/ 488782 h 605734"/>
                <a:gd name="connsiteX6" fmla="*/ 276614 w 574402"/>
                <a:gd name="connsiteY6" fmla="*/ 335710 h 605734"/>
                <a:gd name="connsiteX7" fmla="*/ 329990 w 574402"/>
                <a:gd name="connsiteY7" fmla="*/ 329823 h 605734"/>
                <a:gd name="connsiteX8" fmla="*/ 164945 w 574402"/>
                <a:gd name="connsiteY8" fmla="*/ 292282 h 605734"/>
                <a:gd name="connsiteX9" fmla="*/ 198571 w 574402"/>
                <a:gd name="connsiteY9" fmla="*/ 295781 h 605734"/>
                <a:gd name="connsiteX10" fmla="*/ 34104 w 574402"/>
                <a:gd name="connsiteY10" fmla="*/ 488736 h 605734"/>
                <a:gd name="connsiteX11" fmla="*/ 31873 w 574402"/>
                <a:gd name="connsiteY11" fmla="*/ 488736 h 605734"/>
                <a:gd name="connsiteX12" fmla="*/ 0 w 574402"/>
                <a:gd name="connsiteY12" fmla="*/ 456922 h 605734"/>
                <a:gd name="connsiteX13" fmla="*/ 164945 w 574402"/>
                <a:gd name="connsiteY13" fmla="*/ 292282 h 605734"/>
                <a:gd name="connsiteX14" fmla="*/ 157572 w 574402"/>
                <a:gd name="connsiteY14" fmla="*/ 38035 h 605734"/>
                <a:gd name="connsiteX15" fmla="*/ 133033 w 574402"/>
                <a:gd name="connsiteY15" fmla="*/ 133157 h 605734"/>
                <a:gd name="connsiteX16" fmla="*/ 157572 w 574402"/>
                <a:gd name="connsiteY16" fmla="*/ 228280 h 605734"/>
                <a:gd name="connsiteX17" fmla="*/ 69295 w 574402"/>
                <a:gd name="connsiteY17" fmla="*/ 133157 h 605734"/>
                <a:gd name="connsiteX18" fmla="*/ 157572 w 574402"/>
                <a:gd name="connsiteY18" fmla="*/ 38035 h 605734"/>
                <a:gd name="connsiteX19" fmla="*/ 329990 w 574402"/>
                <a:gd name="connsiteY19" fmla="*/ 0 h 605734"/>
                <a:gd name="connsiteX20" fmla="*/ 463332 w 574402"/>
                <a:gd name="connsiteY20" fmla="*/ 133166 h 605734"/>
                <a:gd name="connsiteX21" fmla="*/ 329990 w 574402"/>
                <a:gd name="connsiteY21" fmla="*/ 266173 h 605734"/>
                <a:gd name="connsiteX22" fmla="*/ 221341 w 574402"/>
                <a:gd name="connsiteY22" fmla="*/ 210011 h 605734"/>
                <a:gd name="connsiteX23" fmla="*/ 196807 w 574402"/>
                <a:gd name="connsiteY23" fmla="*/ 133166 h 605734"/>
                <a:gd name="connsiteX24" fmla="*/ 221341 w 574402"/>
                <a:gd name="connsiteY24" fmla="*/ 56162 h 605734"/>
                <a:gd name="connsiteX25" fmla="*/ 329990 w 574402"/>
                <a:gd name="connsiteY25" fmla="*/ 0 h 60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4402" h="605734">
                  <a:moveTo>
                    <a:pt x="329990" y="329823"/>
                  </a:moveTo>
                  <a:cubicBezTo>
                    <a:pt x="464783" y="329823"/>
                    <a:pt x="574402" y="439296"/>
                    <a:pt x="574402" y="573910"/>
                  </a:cubicBezTo>
                  <a:cubicBezTo>
                    <a:pt x="574402" y="591413"/>
                    <a:pt x="560062" y="605734"/>
                    <a:pt x="542536" y="605734"/>
                  </a:cubicBezTo>
                  <a:lnTo>
                    <a:pt x="117603" y="605734"/>
                  </a:lnTo>
                  <a:cubicBezTo>
                    <a:pt x="100077" y="605734"/>
                    <a:pt x="85737" y="591413"/>
                    <a:pt x="85737" y="573910"/>
                  </a:cubicBezTo>
                  <a:cubicBezTo>
                    <a:pt x="85737" y="543996"/>
                    <a:pt x="91154" y="515196"/>
                    <a:pt x="101192" y="488782"/>
                  </a:cubicBezTo>
                  <a:cubicBezTo>
                    <a:pt x="129712" y="412246"/>
                    <a:pt x="195675" y="353850"/>
                    <a:pt x="276614" y="335710"/>
                  </a:cubicBezTo>
                  <a:cubicBezTo>
                    <a:pt x="293822" y="331892"/>
                    <a:pt x="311667" y="329823"/>
                    <a:pt x="329990" y="329823"/>
                  </a:cubicBezTo>
                  <a:close/>
                  <a:moveTo>
                    <a:pt x="164945" y="292282"/>
                  </a:moveTo>
                  <a:cubicBezTo>
                    <a:pt x="176419" y="292282"/>
                    <a:pt x="187575" y="293395"/>
                    <a:pt x="198571" y="295781"/>
                  </a:cubicBezTo>
                  <a:cubicBezTo>
                    <a:pt x="119366" y="333164"/>
                    <a:pt x="58647" y="403314"/>
                    <a:pt x="34104" y="488736"/>
                  </a:cubicBezTo>
                  <a:lnTo>
                    <a:pt x="31873" y="488736"/>
                  </a:lnTo>
                  <a:cubicBezTo>
                    <a:pt x="14184" y="488736"/>
                    <a:pt x="0" y="474420"/>
                    <a:pt x="0" y="456922"/>
                  </a:cubicBezTo>
                  <a:cubicBezTo>
                    <a:pt x="0" y="366092"/>
                    <a:pt x="73946" y="292282"/>
                    <a:pt x="164945" y="292282"/>
                  </a:cubicBezTo>
                  <a:close/>
                  <a:moveTo>
                    <a:pt x="157572" y="38035"/>
                  </a:moveTo>
                  <a:cubicBezTo>
                    <a:pt x="141956" y="66190"/>
                    <a:pt x="133033" y="98640"/>
                    <a:pt x="133033" y="133157"/>
                  </a:cubicBezTo>
                  <a:cubicBezTo>
                    <a:pt x="133033" y="167516"/>
                    <a:pt x="141956" y="199966"/>
                    <a:pt x="157572" y="228280"/>
                  </a:cubicBezTo>
                  <a:cubicBezTo>
                    <a:pt x="108335" y="224462"/>
                    <a:pt x="69295" y="183264"/>
                    <a:pt x="69295" y="133157"/>
                  </a:cubicBezTo>
                  <a:cubicBezTo>
                    <a:pt x="69295" y="82892"/>
                    <a:pt x="108335" y="41693"/>
                    <a:pt x="157572" y="38035"/>
                  </a:cubicBezTo>
                  <a:close/>
                  <a:moveTo>
                    <a:pt x="329990" y="0"/>
                  </a:moveTo>
                  <a:cubicBezTo>
                    <a:pt x="403591" y="0"/>
                    <a:pt x="463332" y="59662"/>
                    <a:pt x="463332" y="133166"/>
                  </a:cubicBezTo>
                  <a:cubicBezTo>
                    <a:pt x="463332" y="206511"/>
                    <a:pt x="403591" y="266173"/>
                    <a:pt x="329990" y="266173"/>
                  </a:cubicBezTo>
                  <a:cubicBezTo>
                    <a:pt x="285224" y="266173"/>
                    <a:pt x="245556" y="244058"/>
                    <a:pt x="221341" y="210011"/>
                  </a:cubicBezTo>
                  <a:cubicBezTo>
                    <a:pt x="205888" y="188373"/>
                    <a:pt x="196807" y="161804"/>
                    <a:pt x="196807" y="133166"/>
                  </a:cubicBezTo>
                  <a:cubicBezTo>
                    <a:pt x="196807" y="104528"/>
                    <a:pt x="205888" y="77958"/>
                    <a:pt x="221341" y="56162"/>
                  </a:cubicBezTo>
                  <a:cubicBezTo>
                    <a:pt x="245556" y="22274"/>
                    <a:pt x="285224" y="0"/>
                    <a:pt x="329990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ïşlíḑe">
            <a:extLst>
              <a:ext uri="{FF2B5EF4-FFF2-40B4-BE49-F238E27FC236}">
                <a16:creationId xmlns:a16="http://schemas.microsoft.com/office/drawing/2014/main" id="{CA254D2F-CED8-4E1D-9F62-12282F09CE15}"/>
              </a:ext>
            </a:extLst>
          </p:cNvPr>
          <p:cNvGrpSpPr/>
          <p:nvPr/>
        </p:nvGrpSpPr>
        <p:grpSpPr>
          <a:xfrm>
            <a:off x="7761107" y="4481969"/>
            <a:ext cx="559293" cy="559293"/>
            <a:chOff x="3488924" y="1970843"/>
            <a:chExt cx="559293" cy="559293"/>
          </a:xfrm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27" name="îsḻîḋè">
              <a:extLst>
                <a:ext uri="{FF2B5EF4-FFF2-40B4-BE49-F238E27FC236}">
                  <a16:creationId xmlns:a16="http://schemas.microsoft.com/office/drawing/2014/main" id="{818031AC-CCB4-423A-8DAC-F92E10D0CB2A}"/>
                </a:ext>
              </a:extLst>
            </p:cNvPr>
            <p:cNvSpPr/>
            <p:nvPr/>
          </p:nvSpPr>
          <p:spPr>
            <a:xfrm>
              <a:off x="3488924" y="1970843"/>
              <a:ext cx="559293" cy="559293"/>
            </a:xfrm>
            <a:prstGeom prst="ellipse">
              <a:avLst/>
            </a:prstGeom>
            <a:gradFill>
              <a:gsLst>
                <a:gs pos="0">
                  <a:srgbClr val="1EA3FF"/>
                </a:gs>
                <a:gs pos="100000">
                  <a:srgbClr val="1510C4"/>
                </a:gs>
              </a:gsLst>
              <a:lin ang="10800000" scaled="1"/>
            </a:gra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ïṥḻídè">
              <a:extLst>
                <a:ext uri="{FF2B5EF4-FFF2-40B4-BE49-F238E27FC236}">
                  <a16:creationId xmlns:a16="http://schemas.microsoft.com/office/drawing/2014/main" id="{2BDD3B6B-32AF-4CEE-8398-E4E647B1D619}"/>
                </a:ext>
              </a:extLst>
            </p:cNvPr>
            <p:cNvSpPr/>
            <p:nvPr/>
          </p:nvSpPr>
          <p:spPr>
            <a:xfrm>
              <a:off x="3631238" y="2105668"/>
              <a:ext cx="274656" cy="289638"/>
            </a:xfrm>
            <a:custGeom>
              <a:avLst/>
              <a:gdLst>
                <a:gd name="connsiteX0" fmla="*/ 329990 w 574402"/>
                <a:gd name="connsiteY0" fmla="*/ 329823 h 605734"/>
                <a:gd name="connsiteX1" fmla="*/ 574402 w 574402"/>
                <a:gd name="connsiteY1" fmla="*/ 573910 h 605734"/>
                <a:gd name="connsiteX2" fmla="*/ 542536 w 574402"/>
                <a:gd name="connsiteY2" fmla="*/ 605734 h 605734"/>
                <a:gd name="connsiteX3" fmla="*/ 117603 w 574402"/>
                <a:gd name="connsiteY3" fmla="*/ 605734 h 605734"/>
                <a:gd name="connsiteX4" fmla="*/ 85737 w 574402"/>
                <a:gd name="connsiteY4" fmla="*/ 573910 h 605734"/>
                <a:gd name="connsiteX5" fmla="*/ 101192 w 574402"/>
                <a:gd name="connsiteY5" fmla="*/ 488782 h 605734"/>
                <a:gd name="connsiteX6" fmla="*/ 276614 w 574402"/>
                <a:gd name="connsiteY6" fmla="*/ 335710 h 605734"/>
                <a:gd name="connsiteX7" fmla="*/ 329990 w 574402"/>
                <a:gd name="connsiteY7" fmla="*/ 329823 h 605734"/>
                <a:gd name="connsiteX8" fmla="*/ 164945 w 574402"/>
                <a:gd name="connsiteY8" fmla="*/ 292282 h 605734"/>
                <a:gd name="connsiteX9" fmla="*/ 198571 w 574402"/>
                <a:gd name="connsiteY9" fmla="*/ 295781 h 605734"/>
                <a:gd name="connsiteX10" fmla="*/ 34104 w 574402"/>
                <a:gd name="connsiteY10" fmla="*/ 488736 h 605734"/>
                <a:gd name="connsiteX11" fmla="*/ 31873 w 574402"/>
                <a:gd name="connsiteY11" fmla="*/ 488736 h 605734"/>
                <a:gd name="connsiteX12" fmla="*/ 0 w 574402"/>
                <a:gd name="connsiteY12" fmla="*/ 456922 h 605734"/>
                <a:gd name="connsiteX13" fmla="*/ 164945 w 574402"/>
                <a:gd name="connsiteY13" fmla="*/ 292282 h 605734"/>
                <a:gd name="connsiteX14" fmla="*/ 157572 w 574402"/>
                <a:gd name="connsiteY14" fmla="*/ 38035 h 605734"/>
                <a:gd name="connsiteX15" fmla="*/ 133033 w 574402"/>
                <a:gd name="connsiteY15" fmla="*/ 133157 h 605734"/>
                <a:gd name="connsiteX16" fmla="*/ 157572 w 574402"/>
                <a:gd name="connsiteY16" fmla="*/ 228280 h 605734"/>
                <a:gd name="connsiteX17" fmla="*/ 69295 w 574402"/>
                <a:gd name="connsiteY17" fmla="*/ 133157 h 605734"/>
                <a:gd name="connsiteX18" fmla="*/ 157572 w 574402"/>
                <a:gd name="connsiteY18" fmla="*/ 38035 h 605734"/>
                <a:gd name="connsiteX19" fmla="*/ 329990 w 574402"/>
                <a:gd name="connsiteY19" fmla="*/ 0 h 605734"/>
                <a:gd name="connsiteX20" fmla="*/ 463332 w 574402"/>
                <a:gd name="connsiteY20" fmla="*/ 133166 h 605734"/>
                <a:gd name="connsiteX21" fmla="*/ 329990 w 574402"/>
                <a:gd name="connsiteY21" fmla="*/ 266173 h 605734"/>
                <a:gd name="connsiteX22" fmla="*/ 221341 w 574402"/>
                <a:gd name="connsiteY22" fmla="*/ 210011 h 605734"/>
                <a:gd name="connsiteX23" fmla="*/ 196807 w 574402"/>
                <a:gd name="connsiteY23" fmla="*/ 133166 h 605734"/>
                <a:gd name="connsiteX24" fmla="*/ 221341 w 574402"/>
                <a:gd name="connsiteY24" fmla="*/ 56162 h 605734"/>
                <a:gd name="connsiteX25" fmla="*/ 329990 w 574402"/>
                <a:gd name="connsiteY25" fmla="*/ 0 h 60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4402" h="605734">
                  <a:moveTo>
                    <a:pt x="329990" y="329823"/>
                  </a:moveTo>
                  <a:cubicBezTo>
                    <a:pt x="464783" y="329823"/>
                    <a:pt x="574402" y="439296"/>
                    <a:pt x="574402" y="573910"/>
                  </a:cubicBezTo>
                  <a:cubicBezTo>
                    <a:pt x="574402" y="591413"/>
                    <a:pt x="560062" y="605734"/>
                    <a:pt x="542536" y="605734"/>
                  </a:cubicBezTo>
                  <a:lnTo>
                    <a:pt x="117603" y="605734"/>
                  </a:lnTo>
                  <a:cubicBezTo>
                    <a:pt x="100077" y="605734"/>
                    <a:pt x="85737" y="591413"/>
                    <a:pt x="85737" y="573910"/>
                  </a:cubicBezTo>
                  <a:cubicBezTo>
                    <a:pt x="85737" y="543996"/>
                    <a:pt x="91154" y="515196"/>
                    <a:pt x="101192" y="488782"/>
                  </a:cubicBezTo>
                  <a:cubicBezTo>
                    <a:pt x="129712" y="412246"/>
                    <a:pt x="195675" y="353850"/>
                    <a:pt x="276614" y="335710"/>
                  </a:cubicBezTo>
                  <a:cubicBezTo>
                    <a:pt x="293822" y="331892"/>
                    <a:pt x="311667" y="329823"/>
                    <a:pt x="329990" y="329823"/>
                  </a:cubicBezTo>
                  <a:close/>
                  <a:moveTo>
                    <a:pt x="164945" y="292282"/>
                  </a:moveTo>
                  <a:cubicBezTo>
                    <a:pt x="176419" y="292282"/>
                    <a:pt x="187575" y="293395"/>
                    <a:pt x="198571" y="295781"/>
                  </a:cubicBezTo>
                  <a:cubicBezTo>
                    <a:pt x="119366" y="333164"/>
                    <a:pt x="58647" y="403314"/>
                    <a:pt x="34104" y="488736"/>
                  </a:cubicBezTo>
                  <a:lnTo>
                    <a:pt x="31873" y="488736"/>
                  </a:lnTo>
                  <a:cubicBezTo>
                    <a:pt x="14184" y="488736"/>
                    <a:pt x="0" y="474420"/>
                    <a:pt x="0" y="456922"/>
                  </a:cubicBezTo>
                  <a:cubicBezTo>
                    <a:pt x="0" y="366092"/>
                    <a:pt x="73946" y="292282"/>
                    <a:pt x="164945" y="292282"/>
                  </a:cubicBezTo>
                  <a:close/>
                  <a:moveTo>
                    <a:pt x="157572" y="38035"/>
                  </a:moveTo>
                  <a:cubicBezTo>
                    <a:pt x="141956" y="66190"/>
                    <a:pt x="133033" y="98640"/>
                    <a:pt x="133033" y="133157"/>
                  </a:cubicBezTo>
                  <a:cubicBezTo>
                    <a:pt x="133033" y="167516"/>
                    <a:pt x="141956" y="199966"/>
                    <a:pt x="157572" y="228280"/>
                  </a:cubicBezTo>
                  <a:cubicBezTo>
                    <a:pt x="108335" y="224462"/>
                    <a:pt x="69295" y="183264"/>
                    <a:pt x="69295" y="133157"/>
                  </a:cubicBezTo>
                  <a:cubicBezTo>
                    <a:pt x="69295" y="82892"/>
                    <a:pt x="108335" y="41693"/>
                    <a:pt x="157572" y="38035"/>
                  </a:cubicBezTo>
                  <a:close/>
                  <a:moveTo>
                    <a:pt x="329990" y="0"/>
                  </a:moveTo>
                  <a:cubicBezTo>
                    <a:pt x="403591" y="0"/>
                    <a:pt x="463332" y="59662"/>
                    <a:pt x="463332" y="133166"/>
                  </a:cubicBezTo>
                  <a:cubicBezTo>
                    <a:pt x="463332" y="206511"/>
                    <a:pt x="403591" y="266173"/>
                    <a:pt x="329990" y="266173"/>
                  </a:cubicBezTo>
                  <a:cubicBezTo>
                    <a:pt x="285224" y="266173"/>
                    <a:pt x="245556" y="244058"/>
                    <a:pt x="221341" y="210011"/>
                  </a:cubicBezTo>
                  <a:cubicBezTo>
                    <a:pt x="205888" y="188373"/>
                    <a:pt x="196807" y="161804"/>
                    <a:pt x="196807" y="133166"/>
                  </a:cubicBezTo>
                  <a:cubicBezTo>
                    <a:pt x="196807" y="104528"/>
                    <a:pt x="205888" y="77958"/>
                    <a:pt x="221341" y="56162"/>
                  </a:cubicBezTo>
                  <a:cubicBezTo>
                    <a:pt x="245556" y="22274"/>
                    <a:pt x="285224" y="0"/>
                    <a:pt x="329990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264A495-1E47-41F1-88B3-8F203E2F3DEB}"/>
              </a:ext>
            </a:extLst>
          </p:cNvPr>
          <p:cNvGrpSpPr/>
          <p:nvPr/>
        </p:nvGrpSpPr>
        <p:grpSpPr>
          <a:xfrm>
            <a:off x="8549496" y="2014232"/>
            <a:ext cx="2856141" cy="1187654"/>
            <a:chOff x="874712" y="3344238"/>
            <a:chExt cx="2856141" cy="1187654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651F0AFD-FE9E-4CEC-883A-26CC566C8E4B}"/>
                </a:ext>
              </a:extLst>
            </p:cNvPr>
            <p:cNvSpPr/>
            <p:nvPr/>
          </p:nvSpPr>
          <p:spPr>
            <a:xfrm>
              <a:off x="874712" y="3677812"/>
              <a:ext cx="2856141" cy="85408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1F86E5E6-5AC7-4345-B4E4-1BE9F9FF5756}"/>
                </a:ext>
              </a:extLst>
            </p:cNvPr>
            <p:cNvSpPr/>
            <p:nvPr/>
          </p:nvSpPr>
          <p:spPr>
            <a:xfrm>
              <a:off x="874712" y="3344238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3205238-5840-47B7-BBDF-F90BD6462337}"/>
              </a:ext>
            </a:extLst>
          </p:cNvPr>
          <p:cNvGrpSpPr/>
          <p:nvPr/>
        </p:nvGrpSpPr>
        <p:grpSpPr>
          <a:xfrm>
            <a:off x="8549496" y="4435972"/>
            <a:ext cx="2856141" cy="1187654"/>
            <a:chOff x="874712" y="3344238"/>
            <a:chExt cx="2856141" cy="1187654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51E3513A-08E2-4373-A4AA-CAD303C54770}"/>
                </a:ext>
              </a:extLst>
            </p:cNvPr>
            <p:cNvSpPr/>
            <p:nvPr/>
          </p:nvSpPr>
          <p:spPr>
            <a:xfrm>
              <a:off x="874712" y="3677812"/>
              <a:ext cx="2856141" cy="85408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65AECEF3-8D42-4065-8678-6489F4DA54B1}"/>
                </a:ext>
              </a:extLst>
            </p:cNvPr>
            <p:cNvSpPr/>
            <p:nvPr/>
          </p:nvSpPr>
          <p:spPr>
            <a:xfrm>
              <a:off x="874712" y="3344238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98BAA6B-D566-4B9B-A227-0C4941527D37}"/>
              </a:ext>
            </a:extLst>
          </p:cNvPr>
          <p:cNvGrpSpPr/>
          <p:nvPr/>
        </p:nvGrpSpPr>
        <p:grpSpPr>
          <a:xfrm>
            <a:off x="866425" y="2014232"/>
            <a:ext cx="2856141" cy="1187654"/>
            <a:chOff x="874712" y="3344238"/>
            <a:chExt cx="2856141" cy="1187654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FD4297E9-597E-4040-9951-8F77099F2BE9}"/>
                </a:ext>
              </a:extLst>
            </p:cNvPr>
            <p:cNvSpPr/>
            <p:nvPr/>
          </p:nvSpPr>
          <p:spPr>
            <a:xfrm>
              <a:off x="874712" y="3677812"/>
              <a:ext cx="2856141" cy="85408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1A9F1B45-699F-4BD9-B40A-8AFF52C6EB92}"/>
                </a:ext>
              </a:extLst>
            </p:cNvPr>
            <p:cNvSpPr/>
            <p:nvPr/>
          </p:nvSpPr>
          <p:spPr>
            <a:xfrm>
              <a:off x="1488879" y="3344238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39422F9-62F6-41F0-B189-06137FE9C1DB}"/>
              </a:ext>
            </a:extLst>
          </p:cNvPr>
          <p:cNvGrpSpPr/>
          <p:nvPr/>
        </p:nvGrpSpPr>
        <p:grpSpPr>
          <a:xfrm>
            <a:off x="866425" y="4435972"/>
            <a:ext cx="2856141" cy="1187654"/>
            <a:chOff x="874712" y="3344238"/>
            <a:chExt cx="2856141" cy="1187654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07EA20E9-8ADC-46A5-BF64-FC3BD51075E7}"/>
                </a:ext>
              </a:extLst>
            </p:cNvPr>
            <p:cNvSpPr/>
            <p:nvPr/>
          </p:nvSpPr>
          <p:spPr>
            <a:xfrm>
              <a:off x="874712" y="3677812"/>
              <a:ext cx="2856141" cy="85408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AAF98F9D-ED78-4B07-A479-8009FFCB7B00}"/>
                </a:ext>
              </a:extLst>
            </p:cNvPr>
            <p:cNvSpPr/>
            <p:nvPr/>
          </p:nvSpPr>
          <p:spPr>
            <a:xfrm>
              <a:off x="1488879" y="3344238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cs typeface="+mn-ea"/>
                  <a:sym typeface="+mn-lt"/>
                </a:rPr>
                <a:t>标题文字添加</a:t>
              </a:r>
            </a:p>
          </p:txBody>
        </p:sp>
      </p:grpSp>
      <p:sp>
        <p:nvSpPr>
          <p:cNvPr id="42" name="矩形 41"/>
          <p:cNvSpPr/>
          <p:nvPr/>
        </p:nvSpPr>
        <p:spPr>
          <a:xfrm>
            <a:off x="1184349" y="362901"/>
            <a:ext cx="3988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41393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ACB27BE3-1B68-4108-AB9E-9310A28EDFF2}"/>
              </a:ext>
            </a:extLst>
          </p:cNvPr>
          <p:cNvSpPr/>
          <p:nvPr/>
        </p:nvSpPr>
        <p:spPr>
          <a:xfrm>
            <a:off x="980300" y="5107258"/>
            <a:ext cx="6457158" cy="804770"/>
          </a:xfrm>
          <a:prstGeom prst="ellipse">
            <a:avLst/>
          </a:prstGeom>
          <a:gradFill>
            <a:gsLst>
              <a:gs pos="25000">
                <a:srgbClr val="047CEA">
                  <a:alpha val="0"/>
                </a:srgbClr>
              </a:gs>
              <a:gs pos="100000">
                <a:srgbClr val="047CEA">
                  <a:alpha val="13000"/>
                </a:srgbClr>
              </a:gs>
            </a:gsLst>
            <a:lin ang="5400000" scaled="1"/>
          </a:gradFill>
          <a:ln w="25400" cap="flat" cmpd="sng" algn="ctr">
            <a:gradFill>
              <a:gsLst>
                <a:gs pos="25000">
                  <a:srgbClr val="035CAC">
                    <a:alpha val="0"/>
                  </a:srgbClr>
                </a:gs>
                <a:gs pos="100000">
                  <a:srgbClr val="035CAC">
                    <a:alpha val="44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3C00534-F0B6-4B42-A31B-72B64CD33980}"/>
              </a:ext>
            </a:extLst>
          </p:cNvPr>
          <p:cNvGrpSpPr/>
          <p:nvPr/>
        </p:nvGrpSpPr>
        <p:grpSpPr>
          <a:xfrm>
            <a:off x="1450201" y="1853531"/>
            <a:ext cx="2540000" cy="3841474"/>
            <a:chOff x="1675296" y="1941443"/>
            <a:chExt cx="2540000" cy="3841474"/>
          </a:xfrm>
        </p:grpSpPr>
        <p:sp>
          <p:nvSpPr>
            <p:cNvPr id="10" name="矩形: 剪去单角 9">
              <a:extLst>
                <a:ext uri="{FF2B5EF4-FFF2-40B4-BE49-F238E27FC236}">
                  <a16:creationId xmlns:a16="http://schemas.microsoft.com/office/drawing/2014/main" id="{D10E9B11-26AC-47A6-AFD7-16D7BD85FAD6}"/>
                </a:ext>
              </a:extLst>
            </p:cNvPr>
            <p:cNvSpPr/>
            <p:nvPr/>
          </p:nvSpPr>
          <p:spPr>
            <a:xfrm>
              <a:off x="1675296" y="1941443"/>
              <a:ext cx="2540000" cy="3841474"/>
            </a:xfrm>
            <a:prstGeom prst="snip1Rect">
              <a:avLst/>
            </a:prstGeom>
            <a:gradFill>
              <a:gsLst>
                <a:gs pos="0">
                  <a:srgbClr val="035CAC">
                    <a:alpha val="19000"/>
                  </a:srgbClr>
                </a:gs>
                <a:gs pos="100000">
                  <a:srgbClr val="035CAC">
                    <a:alpha val="0"/>
                  </a:srgbClr>
                </a:gs>
              </a:gsLst>
              <a:lin ang="5400000" scaled="1"/>
            </a:gra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直角三角形 10">
              <a:extLst>
                <a:ext uri="{FF2B5EF4-FFF2-40B4-BE49-F238E27FC236}">
                  <a16:creationId xmlns:a16="http://schemas.microsoft.com/office/drawing/2014/main" id="{118554A0-3D65-48FF-BA4B-EB7FF787C9EC}"/>
                </a:ext>
              </a:extLst>
            </p:cNvPr>
            <p:cNvSpPr/>
            <p:nvPr/>
          </p:nvSpPr>
          <p:spPr>
            <a:xfrm>
              <a:off x="3789052" y="1941443"/>
              <a:ext cx="426243" cy="426243"/>
            </a:xfrm>
            <a:prstGeom prst="rtTriangle">
              <a:avLst/>
            </a:prstGeom>
            <a:gradFill flip="none" rotWithShape="1">
              <a:gsLst>
                <a:gs pos="0">
                  <a:srgbClr val="035CAC">
                    <a:alpha val="31000"/>
                  </a:srgbClr>
                </a:gs>
                <a:gs pos="57000">
                  <a:srgbClr val="035CAC">
                    <a:alpha val="0"/>
                  </a:srgb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219B836-3AD4-4135-B6CA-E80460CCA9A4}"/>
              </a:ext>
            </a:extLst>
          </p:cNvPr>
          <p:cNvGrpSpPr/>
          <p:nvPr/>
        </p:nvGrpSpPr>
        <p:grpSpPr>
          <a:xfrm>
            <a:off x="8345129" y="1792965"/>
            <a:ext cx="2540000" cy="3841474"/>
            <a:chOff x="4826001" y="1941443"/>
            <a:chExt cx="2540000" cy="3841474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F3E10D57-DFF3-44AB-9C0C-67D62DDF1016}"/>
                </a:ext>
              </a:extLst>
            </p:cNvPr>
            <p:cNvGrpSpPr/>
            <p:nvPr/>
          </p:nvGrpSpPr>
          <p:grpSpPr>
            <a:xfrm>
              <a:off x="4826001" y="1941443"/>
              <a:ext cx="2540000" cy="3841474"/>
              <a:chOff x="2565400" y="1714500"/>
              <a:chExt cx="2540000" cy="3841474"/>
            </a:xfrm>
          </p:grpSpPr>
          <p:sp>
            <p:nvSpPr>
              <p:cNvPr id="33" name="矩形: 剪去单角 32">
                <a:extLst>
                  <a:ext uri="{FF2B5EF4-FFF2-40B4-BE49-F238E27FC236}">
                    <a16:creationId xmlns:a16="http://schemas.microsoft.com/office/drawing/2014/main" id="{0CFA9E2D-158E-4BB0-B733-3588729FC374}"/>
                  </a:ext>
                </a:extLst>
              </p:cNvPr>
              <p:cNvSpPr/>
              <p:nvPr/>
            </p:nvSpPr>
            <p:spPr>
              <a:xfrm>
                <a:off x="2565400" y="1714500"/>
                <a:ext cx="2540000" cy="3841474"/>
              </a:xfrm>
              <a:prstGeom prst="snip1Rect">
                <a:avLst/>
              </a:prstGeom>
              <a:solidFill>
                <a:srgbClr val="035CAC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419100" dist="190500" dir="2700000" algn="tl" rotWithShape="0">
                  <a:prstClr val="black">
                    <a:alpha val="23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直角三角形 33">
                <a:extLst>
                  <a:ext uri="{FF2B5EF4-FFF2-40B4-BE49-F238E27FC236}">
                    <a16:creationId xmlns:a16="http://schemas.microsoft.com/office/drawing/2014/main" id="{59D21EE2-99D8-4C75-B6F9-7AA1C18DF092}"/>
                  </a:ext>
                </a:extLst>
              </p:cNvPr>
              <p:cNvSpPr/>
              <p:nvPr/>
            </p:nvSpPr>
            <p:spPr>
              <a:xfrm>
                <a:off x="4679156" y="1714500"/>
                <a:ext cx="426243" cy="426243"/>
              </a:xfrm>
              <a:prstGeom prst="rtTriangle">
                <a:avLst/>
              </a:prstGeom>
              <a:gradFill flip="none" rotWithShape="1">
                <a:gsLst>
                  <a:gs pos="17000">
                    <a:srgbClr val="035CAC">
                      <a:lumMod val="75000"/>
                    </a:srgbClr>
                  </a:gs>
                  <a:gs pos="100000">
                    <a:srgbClr val="047CEA"/>
                  </a:gs>
                </a:gsLst>
                <a:lin ang="81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2794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142615F2-7F94-4297-980A-C3C5D78E2865}"/>
                </a:ext>
              </a:extLst>
            </p:cNvPr>
            <p:cNvGrpSpPr/>
            <p:nvPr/>
          </p:nvGrpSpPr>
          <p:grpSpPr>
            <a:xfrm>
              <a:off x="5153026" y="2662030"/>
              <a:ext cx="1885950" cy="2918460"/>
              <a:chOff x="5153026" y="2686050"/>
              <a:chExt cx="1885950" cy="2918460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6EB52E70-4CB6-4CD4-BCB9-7D2E9EAF58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1650" y="2686050"/>
                <a:ext cx="1457326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0A08458-5DD5-423C-BE83-C6C839DCD8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2904259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48F62625-6DCD-4D70-B9A0-1DC669C02F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3122468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3280F5F1-A49D-4A3D-8C53-AF1C535CA4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3340677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219ED168-0B4D-4AE6-8E7F-878214B5EE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3558886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9BDF80B9-9F5A-4AB3-8385-FB8648DEF8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3777095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479A0B5C-EDE8-465D-89DD-9E0F6B28E0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3995304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F5971891-F200-4AC3-A153-C7978C81BA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4213513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EE48E64E-0AB4-42B6-96AC-B206748FCA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4431722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D1539BCC-23E4-493B-A81A-A98ECEA11B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4649931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F96CB6A6-19B8-498E-BD58-9609CBEEF4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4868140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781A70AC-3979-43EC-B52D-479011FB37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5086350"/>
                <a:ext cx="1285874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FDB62562-2A3C-4736-844B-1FA1D2FA69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89420" y="5604510"/>
                <a:ext cx="249556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712369F-9800-46A2-A416-036BDB0267FD}"/>
              </a:ext>
            </a:extLst>
          </p:cNvPr>
          <p:cNvGrpSpPr/>
          <p:nvPr/>
        </p:nvGrpSpPr>
        <p:grpSpPr>
          <a:xfrm>
            <a:off x="4427556" y="1853531"/>
            <a:ext cx="2540000" cy="3841474"/>
            <a:chOff x="1675296" y="1941443"/>
            <a:chExt cx="2540000" cy="3841474"/>
          </a:xfrm>
        </p:grpSpPr>
        <p:sp>
          <p:nvSpPr>
            <p:cNvPr id="36" name="矩形: 剪去单角 35">
              <a:extLst>
                <a:ext uri="{FF2B5EF4-FFF2-40B4-BE49-F238E27FC236}">
                  <a16:creationId xmlns:a16="http://schemas.microsoft.com/office/drawing/2014/main" id="{787B7AEA-6402-468A-ADCE-DC6943B9BF42}"/>
                </a:ext>
              </a:extLst>
            </p:cNvPr>
            <p:cNvSpPr/>
            <p:nvPr/>
          </p:nvSpPr>
          <p:spPr>
            <a:xfrm>
              <a:off x="1675296" y="1941443"/>
              <a:ext cx="2540000" cy="3841474"/>
            </a:xfrm>
            <a:prstGeom prst="snip1Rect">
              <a:avLst/>
            </a:prstGeom>
            <a:gradFill>
              <a:gsLst>
                <a:gs pos="0">
                  <a:srgbClr val="035CAC">
                    <a:alpha val="19000"/>
                  </a:srgbClr>
                </a:gs>
                <a:gs pos="100000">
                  <a:srgbClr val="035CAC">
                    <a:alpha val="0"/>
                  </a:srgbClr>
                </a:gs>
              </a:gsLst>
              <a:lin ang="5400000" scaled="1"/>
            </a:gra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直角三角形 36">
              <a:extLst>
                <a:ext uri="{FF2B5EF4-FFF2-40B4-BE49-F238E27FC236}">
                  <a16:creationId xmlns:a16="http://schemas.microsoft.com/office/drawing/2014/main" id="{94FE44B0-363B-4DD2-B9EA-BE07F2DB3772}"/>
                </a:ext>
              </a:extLst>
            </p:cNvPr>
            <p:cNvSpPr/>
            <p:nvPr/>
          </p:nvSpPr>
          <p:spPr>
            <a:xfrm>
              <a:off x="3789052" y="1941443"/>
              <a:ext cx="426243" cy="426243"/>
            </a:xfrm>
            <a:prstGeom prst="rtTriangle">
              <a:avLst/>
            </a:prstGeom>
            <a:gradFill flip="none" rotWithShape="1">
              <a:gsLst>
                <a:gs pos="0">
                  <a:srgbClr val="035CAC">
                    <a:alpha val="31000"/>
                  </a:srgbClr>
                </a:gs>
                <a:gs pos="57000">
                  <a:srgbClr val="035CAC">
                    <a:alpha val="0"/>
                  </a:srgb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3646796-557D-4641-9860-FE1C9D2CB12E}"/>
              </a:ext>
            </a:extLst>
          </p:cNvPr>
          <p:cNvGrpSpPr/>
          <p:nvPr/>
        </p:nvGrpSpPr>
        <p:grpSpPr>
          <a:xfrm>
            <a:off x="7437459" y="3369945"/>
            <a:ext cx="495708" cy="575022"/>
            <a:chOff x="8364516" y="2116713"/>
            <a:chExt cx="951239" cy="1103440"/>
          </a:xfrm>
          <a:gradFill>
            <a:gsLst>
              <a:gs pos="100000">
                <a:sysClr val="windowText" lastClr="000000">
                  <a:lumMod val="75000"/>
                  <a:lumOff val="25000"/>
                  <a:alpha val="70000"/>
                </a:sysClr>
              </a:gs>
              <a:gs pos="0">
                <a:sysClr val="windowText" lastClr="000000">
                  <a:lumMod val="50000"/>
                  <a:lumOff val="50000"/>
                  <a:alpha val="30000"/>
                </a:sysClr>
              </a:gs>
            </a:gsLst>
            <a:lin ang="0" scaled="1"/>
          </a:gradFill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B2442ED-9578-4FD1-9E43-A9AE3AC29C41}"/>
                </a:ext>
              </a:extLst>
            </p:cNvPr>
            <p:cNvSpPr/>
            <p:nvPr/>
          </p:nvSpPr>
          <p:spPr>
            <a:xfrm rot="5400000">
              <a:off x="8382766" y="2669409"/>
              <a:ext cx="532494" cy="568993"/>
            </a:xfrm>
            <a:custGeom>
              <a:avLst/>
              <a:gdLst>
                <a:gd name="connsiteX0" fmla="*/ 0 w 532494"/>
                <a:gd name="connsiteY0" fmla="*/ 349099 h 568993"/>
                <a:gd name="connsiteX1" fmla="*/ 202478 w 532494"/>
                <a:gd name="connsiteY1" fmla="*/ 0 h 568993"/>
                <a:gd name="connsiteX2" fmla="*/ 532494 w 532494"/>
                <a:gd name="connsiteY2" fmla="*/ 568993 h 568993"/>
                <a:gd name="connsiteX3" fmla="*/ 155128 w 532494"/>
                <a:gd name="connsiteY3" fmla="*/ 568993 h 56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494" h="568993">
                  <a:moveTo>
                    <a:pt x="0" y="349099"/>
                  </a:moveTo>
                  <a:lnTo>
                    <a:pt x="202478" y="0"/>
                  </a:lnTo>
                  <a:lnTo>
                    <a:pt x="532494" y="568993"/>
                  </a:lnTo>
                  <a:lnTo>
                    <a:pt x="155128" y="56899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6A270DB-77CD-452F-9AD9-D701D207BAD0}"/>
                </a:ext>
              </a:extLst>
            </p:cNvPr>
            <p:cNvSpPr/>
            <p:nvPr/>
          </p:nvSpPr>
          <p:spPr>
            <a:xfrm rot="5400000">
              <a:off x="8462258" y="2018972"/>
              <a:ext cx="755756" cy="951238"/>
            </a:xfrm>
            <a:custGeom>
              <a:avLst/>
              <a:gdLst>
                <a:gd name="connsiteX0" fmla="*/ 0 w 755756"/>
                <a:gd name="connsiteY0" fmla="*/ 951238 h 951238"/>
                <a:gd name="connsiteX1" fmla="*/ 551719 w 755756"/>
                <a:gd name="connsiteY1" fmla="*/ 0 h 951238"/>
                <a:gd name="connsiteX2" fmla="*/ 755756 w 755756"/>
                <a:gd name="connsiteY2" fmla="*/ 351786 h 951238"/>
                <a:gd name="connsiteX3" fmla="*/ 550029 w 755756"/>
                <a:gd name="connsiteY3" fmla="*/ 706487 h 951238"/>
                <a:gd name="connsiteX4" fmla="*/ 377366 w 755756"/>
                <a:gd name="connsiteY4" fmla="*/ 951238 h 951238"/>
                <a:gd name="connsiteX5" fmla="*/ 0 w 755756"/>
                <a:gd name="connsiteY5" fmla="*/ 951238 h 951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5756" h="951238">
                  <a:moveTo>
                    <a:pt x="0" y="951238"/>
                  </a:moveTo>
                  <a:lnTo>
                    <a:pt x="551719" y="0"/>
                  </a:lnTo>
                  <a:lnTo>
                    <a:pt x="755756" y="351786"/>
                  </a:lnTo>
                  <a:lnTo>
                    <a:pt x="550029" y="706487"/>
                  </a:lnTo>
                  <a:lnTo>
                    <a:pt x="377366" y="951238"/>
                  </a:lnTo>
                  <a:lnTo>
                    <a:pt x="0" y="95123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1" name="Freeform 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C1AD92B0-AB9C-4AC3-8443-70CB525997B7}"/>
              </a:ext>
            </a:extLst>
          </p:cNvPr>
          <p:cNvSpPr>
            <a:spLocks noEditPoints="1"/>
          </p:cNvSpPr>
          <p:nvPr/>
        </p:nvSpPr>
        <p:spPr bwMode="auto">
          <a:xfrm>
            <a:off x="2443727" y="2407100"/>
            <a:ext cx="552948" cy="539714"/>
          </a:xfrm>
          <a:custGeom>
            <a:avLst/>
            <a:gdLst>
              <a:gd name="T0" fmla="*/ 167 w 804"/>
              <a:gd name="T1" fmla="*/ 100 h 784"/>
              <a:gd name="T2" fmla="*/ 215 w 804"/>
              <a:gd name="T3" fmla="*/ 148 h 784"/>
              <a:gd name="T4" fmla="*/ 190 w 804"/>
              <a:gd name="T5" fmla="*/ 170 h 784"/>
              <a:gd name="T6" fmla="*/ 190 w 804"/>
              <a:gd name="T7" fmla="*/ 594 h 784"/>
              <a:gd name="T8" fmla="*/ 614 w 804"/>
              <a:gd name="T9" fmla="*/ 594 h 784"/>
              <a:gd name="T10" fmla="*/ 614 w 804"/>
              <a:gd name="T11" fmla="*/ 170 h 784"/>
              <a:gd name="T12" fmla="*/ 353 w 804"/>
              <a:gd name="T13" fmla="*/ 86 h 784"/>
              <a:gd name="T14" fmla="*/ 335 w 804"/>
              <a:gd name="T15" fmla="*/ 21 h 784"/>
              <a:gd name="T16" fmla="*/ 661 w 804"/>
              <a:gd name="T17" fmla="*/ 123 h 784"/>
              <a:gd name="T18" fmla="*/ 661 w 804"/>
              <a:gd name="T19" fmla="*/ 641 h 784"/>
              <a:gd name="T20" fmla="*/ 143 w 804"/>
              <a:gd name="T21" fmla="*/ 641 h 784"/>
              <a:gd name="T22" fmla="*/ 143 w 804"/>
              <a:gd name="T23" fmla="*/ 123 h 784"/>
              <a:gd name="T24" fmla="*/ 167 w 804"/>
              <a:gd name="T25" fmla="*/ 100 h 784"/>
              <a:gd name="T26" fmla="*/ 437 w 804"/>
              <a:gd name="T27" fmla="*/ 370 h 784"/>
              <a:gd name="T28" fmla="*/ 390 w 804"/>
              <a:gd name="T29" fmla="*/ 417 h 784"/>
              <a:gd name="T30" fmla="*/ 131 w 804"/>
              <a:gd name="T31" fmla="*/ 158 h 784"/>
              <a:gd name="T32" fmla="*/ 178 w 804"/>
              <a:gd name="T33" fmla="*/ 111 h 784"/>
              <a:gd name="T34" fmla="*/ 437 w 804"/>
              <a:gd name="T35" fmla="*/ 370 h 784"/>
              <a:gd name="T36" fmla="*/ 241 w 804"/>
              <a:gd name="T37" fmla="*/ 268 h 784"/>
              <a:gd name="T38" fmla="*/ 287 w 804"/>
              <a:gd name="T39" fmla="*/ 220 h 784"/>
              <a:gd name="T40" fmla="*/ 335 w 804"/>
              <a:gd name="T41" fmla="*/ 268 h 784"/>
              <a:gd name="T42" fmla="*/ 310 w 804"/>
              <a:gd name="T43" fmla="*/ 288 h 784"/>
              <a:gd name="T44" fmla="*/ 289 w 804"/>
              <a:gd name="T45" fmla="*/ 316 h 784"/>
              <a:gd name="T46" fmla="*/ 241 w 804"/>
              <a:gd name="T47" fmla="*/ 268 h 784"/>
              <a:gd name="T48" fmla="*/ 206 w 804"/>
              <a:gd name="T49" fmla="*/ 359 h 784"/>
              <a:gd name="T50" fmla="*/ 271 w 804"/>
              <a:gd name="T51" fmla="*/ 377 h 784"/>
              <a:gd name="T52" fmla="*/ 400 w 804"/>
              <a:gd name="T53" fmla="*/ 515 h 784"/>
              <a:gd name="T54" fmla="*/ 538 w 804"/>
              <a:gd name="T55" fmla="*/ 387 h 784"/>
              <a:gd name="T56" fmla="*/ 410 w 804"/>
              <a:gd name="T57" fmla="*/ 249 h 784"/>
              <a:gd name="T58" fmla="*/ 396 w 804"/>
              <a:gd name="T59" fmla="*/ 249 h 784"/>
              <a:gd name="T60" fmla="*/ 379 w 804"/>
              <a:gd name="T61" fmla="*/ 184 h 784"/>
              <a:gd name="T62" fmla="*/ 546 w 804"/>
              <a:gd name="T63" fmla="*/ 241 h 784"/>
              <a:gd name="T64" fmla="*/ 546 w 804"/>
              <a:gd name="T65" fmla="*/ 523 h 784"/>
              <a:gd name="T66" fmla="*/ 263 w 804"/>
              <a:gd name="T67" fmla="*/ 523 h 784"/>
              <a:gd name="T68" fmla="*/ 206 w 804"/>
              <a:gd name="T69" fmla="*/ 359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04" h="784">
                <a:moveTo>
                  <a:pt x="167" y="100"/>
                </a:moveTo>
                <a:cubicBezTo>
                  <a:pt x="215" y="148"/>
                  <a:pt x="215" y="148"/>
                  <a:pt x="215" y="148"/>
                </a:cubicBezTo>
                <a:cubicBezTo>
                  <a:pt x="206" y="154"/>
                  <a:pt x="198" y="162"/>
                  <a:pt x="190" y="170"/>
                </a:cubicBezTo>
                <a:cubicBezTo>
                  <a:pt x="73" y="287"/>
                  <a:pt x="73" y="477"/>
                  <a:pt x="190" y="594"/>
                </a:cubicBezTo>
                <a:cubicBezTo>
                  <a:pt x="307" y="711"/>
                  <a:pt x="497" y="711"/>
                  <a:pt x="614" y="594"/>
                </a:cubicBezTo>
                <a:cubicBezTo>
                  <a:pt x="731" y="477"/>
                  <a:pt x="731" y="287"/>
                  <a:pt x="614" y="170"/>
                </a:cubicBezTo>
                <a:cubicBezTo>
                  <a:pt x="543" y="99"/>
                  <a:pt x="445" y="71"/>
                  <a:pt x="353" y="86"/>
                </a:cubicBezTo>
                <a:cubicBezTo>
                  <a:pt x="335" y="21"/>
                  <a:pt x="335" y="21"/>
                  <a:pt x="335" y="21"/>
                </a:cubicBezTo>
                <a:cubicBezTo>
                  <a:pt x="450" y="0"/>
                  <a:pt x="573" y="34"/>
                  <a:pt x="661" y="123"/>
                </a:cubicBezTo>
                <a:cubicBezTo>
                  <a:pt x="804" y="266"/>
                  <a:pt x="804" y="498"/>
                  <a:pt x="661" y="641"/>
                </a:cubicBezTo>
                <a:cubicBezTo>
                  <a:pt x="518" y="784"/>
                  <a:pt x="286" y="784"/>
                  <a:pt x="143" y="641"/>
                </a:cubicBezTo>
                <a:cubicBezTo>
                  <a:pt x="0" y="498"/>
                  <a:pt x="0" y="266"/>
                  <a:pt x="143" y="123"/>
                </a:cubicBezTo>
                <a:cubicBezTo>
                  <a:pt x="151" y="115"/>
                  <a:pt x="159" y="107"/>
                  <a:pt x="167" y="100"/>
                </a:cubicBezTo>
                <a:close/>
                <a:moveTo>
                  <a:pt x="437" y="370"/>
                </a:moveTo>
                <a:cubicBezTo>
                  <a:pt x="390" y="417"/>
                  <a:pt x="390" y="417"/>
                  <a:pt x="390" y="417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78" y="111"/>
                  <a:pt x="178" y="111"/>
                  <a:pt x="178" y="111"/>
                </a:cubicBezTo>
                <a:lnTo>
                  <a:pt x="437" y="370"/>
                </a:lnTo>
                <a:close/>
                <a:moveTo>
                  <a:pt x="241" y="268"/>
                </a:moveTo>
                <a:cubicBezTo>
                  <a:pt x="253" y="249"/>
                  <a:pt x="269" y="233"/>
                  <a:pt x="287" y="220"/>
                </a:cubicBezTo>
                <a:cubicBezTo>
                  <a:pt x="335" y="268"/>
                  <a:pt x="335" y="268"/>
                  <a:pt x="335" y="268"/>
                </a:cubicBezTo>
                <a:cubicBezTo>
                  <a:pt x="326" y="274"/>
                  <a:pt x="318" y="280"/>
                  <a:pt x="310" y="288"/>
                </a:cubicBezTo>
                <a:cubicBezTo>
                  <a:pt x="302" y="296"/>
                  <a:pt x="295" y="306"/>
                  <a:pt x="289" y="316"/>
                </a:cubicBezTo>
                <a:lnTo>
                  <a:pt x="241" y="268"/>
                </a:lnTo>
                <a:close/>
                <a:moveTo>
                  <a:pt x="206" y="359"/>
                </a:moveTo>
                <a:cubicBezTo>
                  <a:pt x="271" y="377"/>
                  <a:pt x="271" y="377"/>
                  <a:pt x="271" y="377"/>
                </a:cubicBezTo>
                <a:cubicBezTo>
                  <a:pt x="269" y="450"/>
                  <a:pt x="326" y="512"/>
                  <a:pt x="400" y="515"/>
                </a:cubicBezTo>
                <a:cubicBezTo>
                  <a:pt x="473" y="518"/>
                  <a:pt x="535" y="461"/>
                  <a:pt x="538" y="387"/>
                </a:cubicBezTo>
                <a:cubicBezTo>
                  <a:pt x="541" y="314"/>
                  <a:pt x="483" y="252"/>
                  <a:pt x="410" y="249"/>
                </a:cubicBezTo>
                <a:cubicBezTo>
                  <a:pt x="405" y="249"/>
                  <a:pt x="401" y="249"/>
                  <a:pt x="396" y="249"/>
                </a:cubicBezTo>
                <a:cubicBezTo>
                  <a:pt x="379" y="184"/>
                  <a:pt x="379" y="184"/>
                  <a:pt x="379" y="184"/>
                </a:cubicBezTo>
                <a:cubicBezTo>
                  <a:pt x="440" y="176"/>
                  <a:pt x="502" y="197"/>
                  <a:pt x="546" y="241"/>
                </a:cubicBezTo>
                <a:cubicBezTo>
                  <a:pt x="624" y="319"/>
                  <a:pt x="624" y="445"/>
                  <a:pt x="546" y="523"/>
                </a:cubicBezTo>
                <a:cubicBezTo>
                  <a:pt x="468" y="602"/>
                  <a:pt x="341" y="602"/>
                  <a:pt x="263" y="523"/>
                </a:cubicBezTo>
                <a:cubicBezTo>
                  <a:pt x="220" y="480"/>
                  <a:pt x="199" y="420"/>
                  <a:pt x="206" y="359"/>
                </a:cubicBezTo>
                <a:close/>
              </a:path>
            </a:pathLst>
          </a:custGeom>
          <a:solidFill>
            <a:srgbClr val="035C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Freeform 19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251C287B-DF7A-4C82-8308-F230D79A167F}"/>
              </a:ext>
            </a:extLst>
          </p:cNvPr>
          <p:cNvSpPr>
            <a:spLocks noEditPoints="1"/>
          </p:cNvSpPr>
          <p:nvPr/>
        </p:nvSpPr>
        <p:spPr bwMode="auto">
          <a:xfrm>
            <a:off x="9378536" y="2649462"/>
            <a:ext cx="473187" cy="474564"/>
          </a:xfrm>
          <a:custGeom>
            <a:avLst/>
            <a:gdLst>
              <a:gd name="T0" fmla="*/ 561 w 733"/>
              <a:gd name="T1" fmla="*/ 56 h 734"/>
              <a:gd name="T2" fmla="*/ 512 w 733"/>
              <a:gd name="T3" fmla="*/ 105 h 734"/>
              <a:gd name="T4" fmla="*/ 367 w 733"/>
              <a:gd name="T5" fmla="*/ 67 h 734"/>
              <a:gd name="T6" fmla="*/ 67 w 733"/>
              <a:gd name="T7" fmla="*/ 367 h 734"/>
              <a:gd name="T8" fmla="*/ 367 w 733"/>
              <a:gd name="T9" fmla="*/ 667 h 734"/>
              <a:gd name="T10" fmla="*/ 667 w 733"/>
              <a:gd name="T11" fmla="*/ 367 h 734"/>
              <a:gd name="T12" fmla="*/ 600 w 733"/>
              <a:gd name="T13" fmla="*/ 178 h 734"/>
              <a:gd name="T14" fmla="*/ 647 w 733"/>
              <a:gd name="T15" fmla="*/ 131 h 734"/>
              <a:gd name="T16" fmla="*/ 733 w 733"/>
              <a:gd name="T17" fmla="*/ 367 h 734"/>
              <a:gd name="T18" fmla="*/ 367 w 733"/>
              <a:gd name="T19" fmla="*/ 734 h 734"/>
              <a:gd name="T20" fmla="*/ 0 w 733"/>
              <a:gd name="T21" fmla="*/ 367 h 734"/>
              <a:gd name="T22" fmla="*/ 367 w 733"/>
              <a:gd name="T23" fmla="*/ 0 h 734"/>
              <a:gd name="T24" fmla="*/ 561 w 733"/>
              <a:gd name="T25" fmla="*/ 56 h 734"/>
              <a:gd name="T26" fmla="*/ 343 w 733"/>
              <a:gd name="T27" fmla="*/ 439 h 734"/>
              <a:gd name="T28" fmla="*/ 234 w 733"/>
              <a:gd name="T29" fmla="*/ 330 h 734"/>
              <a:gd name="T30" fmla="*/ 281 w 733"/>
              <a:gd name="T31" fmla="*/ 283 h 734"/>
              <a:gd name="T32" fmla="*/ 390 w 733"/>
              <a:gd name="T33" fmla="*/ 392 h 734"/>
              <a:gd name="T34" fmla="*/ 619 w 733"/>
              <a:gd name="T35" fmla="*/ 163 h 734"/>
              <a:gd name="T36" fmla="*/ 666 w 733"/>
              <a:gd name="T37" fmla="*/ 210 h 734"/>
              <a:gd name="T38" fmla="*/ 389 w 733"/>
              <a:gd name="T39" fmla="*/ 487 h 734"/>
              <a:gd name="T40" fmla="*/ 342 w 733"/>
              <a:gd name="T41" fmla="*/ 440 h 734"/>
              <a:gd name="T42" fmla="*/ 343 w 733"/>
              <a:gd name="T43" fmla="*/ 439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3" h="734">
                <a:moveTo>
                  <a:pt x="561" y="56"/>
                </a:moveTo>
                <a:cubicBezTo>
                  <a:pt x="512" y="105"/>
                  <a:pt x="512" y="105"/>
                  <a:pt x="512" y="105"/>
                </a:cubicBezTo>
                <a:cubicBezTo>
                  <a:pt x="468" y="80"/>
                  <a:pt x="418" y="67"/>
                  <a:pt x="367" y="67"/>
                </a:cubicBezTo>
                <a:cubicBezTo>
                  <a:pt x="201" y="67"/>
                  <a:pt x="67" y="201"/>
                  <a:pt x="67" y="367"/>
                </a:cubicBezTo>
                <a:cubicBezTo>
                  <a:pt x="67" y="533"/>
                  <a:pt x="201" y="667"/>
                  <a:pt x="367" y="667"/>
                </a:cubicBezTo>
                <a:cubicBezTo>
                  <a:pt x="532" y="667"/>
                  <a:pt x="667" y="533"/>
                  <a:pt x="667" y="367"/>
                </a:cubicBezTo>
                <a:cubicBezTo>
                  <a:pt x="667" y="295"/>
                  <a:pt x="642" y="229"/>
                  <a:pt x="600" y="178"/>
                </a:cubicBezTo>
                <a:cubicBezTo>
                  <a:pt x="647" y="131"/>
                  <a:pt x="647" y="131"/>
                  <a:pt x="647" y="131"/>
                </a:cubicBezTo>
                <a:cubicBezTo>
                  <a:pt x="703" y="197"/>
                  <a:pt x="733" y="280"/>
                  <a:pt x="733" y="367"/>
                </a:cubicBezTo>
                <a:cubicBezTo>
                  <a:pt x="733" y="569"/>
                  <a:pt x="569" y="734"/>
                  <a:pt x="367" y="734"/>
                </a:cubicBezTo>
                <a:cubicBezTo>
                  <a:pt x="164" y="734"/>
                  <a:pt x="0" y="569"/>
                  <a:pt x="0" y="367"/>
                </a:cubicBezTo>
                <a:cubicBezTo>
                  <a:pt x="0" y="164"/>
                  <a:pt x="164" y="0"/>
                  <a:pt x="367" y="0"/>
                </a:cubicBezTo>
                <a:cubicBezTo>
                  <a:pt x="438" y="0"/>
                  <a:pt x="505" y="21"/>
                  <a:pt x="561" y="56"/>
                </a:cubicBezTo>
                <a:close/>
                <a:moveTo>
                  <a:pt x="343" y="439"/>
                </a:moveTo>
                <a:cubicBezTo>
                  <a:pt x="234" y="330"/>
                  <a:pt x="234" y="330"/>
                  <a:pt x="234" y="330"/>
                </a:cubicBezTo>
                <a:cubicBezTo>
                  <a:pt x="281" y="283"/>
                  <a:pt x="281" y="283"/>
                  <a:pt x="281" y="283"/>
                </a:cubicBezTo>
                <a:cubicBezTo>
                  <a:pt x="390" y="392"/>
                  <a:pt x="390" y="392"/>
                  <a:pt x="390" y="392"/>
                </a:cubicBezTo>
                <a:cubicBezTo>
                  <a:pt x="619" y="163"/>
                  <a:pt x="619" y="163"/>
                  <a:pt x="619" y="163"/>
                </a:cubicBezTo>
                <a:cubicBezTo>
                  <a:pt x="666" y="210"/>
                  <a:pt x="666" y="210"/>
                  <a:pt x="666" y="210"/>
                </a:cubicBezTo>
                <a:cubicBezTo>
                  <a:pt x="389" y="487"/>
                  <a:pt x="389" y="487"/>
                  <a:pt x="389" y="487"/>
                </a:cubicBezTo>
                <a:cubicBezTo>
                  <a:pt x="342" y="440"/>
                  <a:pt x="342" y="440"/>
                  <a:pt x="342" y="440"/>
                </a:cubicBezTo>
                <a:cubicBezTo>
                  <a:pt x="343" y="439"/>
                  <a:pt x="343" y="439"/>
                  <a:pt x="343" y="43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矩形 4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49A74C21-A574-45A2-842F-8F9F1F2883AD}"/>
              </a:ext>
            </a:extLst>
          </p:cNvPr>
          <p:cNvSpPr/>
          <p:nvPr/>
        </p:nvSpPr>
        <p:spPr>
          <a:xfrm>
            <a:off x="1734968" y="3324431"/>
            <a:ext cx="1970467" cy="426271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4" name="矩形 4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5889A35C-AA91-4661-A981-610187378B6A}"/>
              </a:ext>
            </a:extLst>
          </p:cNvPr>
          <p:cNvSpPr/>
          <p:nvPr/>
        </p:nvSpPr>
        <p:spPr>
          <a:xfrm>
            <a:off x="1613850" y="3848940"/>
            <a:ext cx="221270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45" name="直接连接符 44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54B4A13F-A5A4-4C03-9D27-B0DC60C47117}"/>
              </a:ext>
            </a:extLst>
          </p:cNvPr>
          <p:cNvCxnSpPr>
            <a:cxnSpLocks/>
          </p:cNvCxnSpPr>
          <p:nvPr/>
        </p:nvCxnSpPr>
        <p:spPr>
          <a:xfrm>
            <a:off x="2620613" y="3799047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sp>
        <p:nvSpPr>
          <p:cNvPr id="46" name="矩形 4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52F0BDDC-6AE9-4678-A646-60B00646DFF0}"/>
              </a:ext>
            </a:extLst>
          </p:cNvPr>
          <p:cNvSpPr/>
          <p:nvPr/>
        </p:nvSpPr>
        <p:spPr>
          <a:xfrm>
            <a:off x="8629896" y="3505776"/>
            <a:ext cx="1970467" cy="426271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7" name="矩形 46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2C231052-DD72-4911-9A2D-7FDAEA591935}"/>
              </a:ext>
            </a:extLst>
          </p:cNvPr>
          <p:cNvSpPr/>
          <p:nvPr/>
        </p:nvSpPr>
        <p:spPr>
          <a:xfrm>
            <a:off x="8508778" y="4030285"/>
            <a:ext cx="221270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prstClr val="white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prstClr val="white"/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48" name="直接连接符 47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DB29C969-1392-4969-B084-C55B7088BB1E}"/>
              </a:ext>
            </a:extLst>
          </p:cNvPr>
          <p:cNvCxnSpPr>
            <a:cxnSpLocks/>
          </p:cNvCxnSpPr>
          <p:nvPr/>
        </p:nvCxnSpPr>
        <p:spPr>
          <a:xfrm>
            <a:off x="9515541" y="3980392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49" name="矩形 48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3A25B6E8-1A72-4BA6-BC34-E1E83843CC4B}"/>
              </a:ext>
            </a:extLst>
          </p:cNvPr>
          <p:cNvSpPr/>
          <p:nvPr/>
        </p:nvSpPr>
        <p:spPr>
          <a:xfrm>
            <a:off x="4712323" y="3324431"/>
            <a:ext cx="1970467" cy="426271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0" name="矩形 49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1851862D-E203-451A-8AEA-1922187233DD}"/>
              </a:ext>
            </a:extLst>
          </p:cNvPr>
          <p:cNvSpPr/>
          <p:nvPr/>
        </p:nvSpPr>
        <p:spPr>
          <a:xfrm>
            <a:off x="4591205" y="3848940"/>
            <a:ext cx="221270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1" name="直接连接符 5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C9F0FB70-DDB4-446A-B1C9-20CBFDAF21E3}"/>
              </a:ext>
            </a:extLst>
          </p:cNvPr>
          <p:cNvCxnSpPr>
            <a:cxnSpLocks/>
          </p:cNvCxnSpPr>
          <p:nvPr/>
        </p:nvCxnSpPr>
        <p:spPr>
          <a:xfrm>
            <a:off x="5597968" y="3799047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sp>
        <p:nvSpPr>
          <p:cNvPr id="52" name="Freeform 1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A0090418-A158-404F-A31C-80B9E903B3DF}"/>
              </a:ext>
            </a:extLst>
          </p:cNvPr>
          <p:cNvSpPr>
            <a:spLocks/>
          </p:cNvSpPr>
          <p:nvPr/>
        </p:nvSpPr>
        <p:spPr bwMode="auto">
          <a:xfrm>
            <a:off x="5468144" y="2452694"/>
            <a:ext cx="458824" cy="448525"/>
          </a:xfrm>
          <a:custGeom>
            <a:avLst/>
            <a:gdLst>
              <a:gd name="T0" fmla="*/ 281 w 312"/>
              <a:gd name="T1" fmla="*/ 174 h 305"/>
              <a:gd name="T2" fmla="*/ 312 w 312"/>
              <a:gd name="T3" fmla="*/ 174 h 305"/>
              <a:gd name="T4" fmla="*/ 312 w 312"/>
              <a:gd name="T5" fmla="*/ 305 h 305"/>
              <a:gd name="T6" fmla="*/ 230 w 312"/>
              <a:gd name="T7" fmla="*/ 271 h 305"/>
              <a:gd name="T8" fmla="*/ 0 w 312"/>
              <a:gd name="T9" fmla="*/ 271 h 305"/>
              <a:gd name="T10" fmla="*/ 0 w 312"/>
              <a:gd name="T11" fmla="*/ 0 h 305"/>
              <a:gd name="T12" fmla="*/ 312 w 312"/>
              <a:gd name="T13" fmla="*/ 0 h 305"/>
              <a:gd name="T14" fmla="*/ 312 w 312"/>
              <a:gd name="T15" fmla="*/ 137 h 305"/>
              <a:gd name="T16" fmla="*/ 84 w 312"/>
              <a:gd name="T17" fmla="*/ 137 h 305"/>
              <a:gd name="T18" fmla="*/ 84 w 312"/>
              <a:gd name="T19" fmla="*/ 105 h 305"/>
              <a:gd name="T20" fmla="*/ 281 w 312"/>
              <a:gd name="T21" fmla="*/ 105 h 305"/>
              <a:gd name="T22" fmla="*/ 281 w 312"/>
              <a:gd name="T23" fmla="*/ 32 h 305"/>
              <a:gd name="T24" fmla="*/ 30 w 312"/>
              <a:gd name="T25" fmla="*/ 32 h 305"/>
              <a:gd name="T26" fmla="*/ 30 w 312"/>
              <a:gd name="T27" fmla="*/ 240 h 305"/>
              <a:gd name="T28" fmla="*/ 236 w 312"/>
              <a:gd name="T29" fmla="*/ 240 h 305"/>
              <a:gd name="T30" fmla="*/ 281 w 312"/>
              <a:gd name="T31" fmla="*/ 259 h 305"/>
              <a:gd name="T32" fmla="*/ 281 w 312"/>
              <a:gd name="T33" fmla="*/ 174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12" h="305">
                <a:moveTo>
                  <a:pt x="281" y="174"/>
                </a:moveTo>
                <a:lnTo>
                  <a:pt x="312" y="174"/>
                </a:lnTo>
                <a:lnTo>
                  <a:pt x="312" y="305"/>
                </a:lnTo>
                <a:lnTo>
                  <a:pt x="230" y="271"/>
                </a:lnTo>
                <a:lnTo>
                  <a:pt x="0" y="271"/>
                </a:lnTo>
                <a:lnTo>
                  <a:pt x="0" y="0"/>
                </a:lnTo>
                <a:lnTo>
                  <a:pt x="312" y="0"/>
                </a:lnTo>
                <a:lnTo>
                  <a:pt x="312" y="137"/>
                </a:lnTo>
                <a:lnTo>
                  <a:pt x="84" y="137"/>
                </a:lnTo>
                <a:lnTo>
                  <a:pt x="84" y="105"/>
                </a:lnTo>
                <a:lnTo>
                  <a:pt x="281" y="105"/>
                </a:lnTo>
                <a:lnTo>
                  <a:pt x="281" y="32"/>
                </a:lnTo>
                <a:lnTo>
                  <a:pt x="30" y="32"/>
                </a:lnTo>
                <a:lnTo>
                  <a:pt x="30" y="240"/>
                </a:lnTo>
                <a:lnTo>
                  <a:pt x="236" y="240"/>
                </a:lnTo>
                <a:lnTo>
                  <a:pt x="281" y="259"/>
                </a:lnTo>
                <a:lnTo>
                  <a:pt x="281" y="174"/>
                </a:lnTo>
                <a:close/>
              </a:path>
            </a:pathLst>
          </a:custGeom>
          <a:solidFill>
            <a:srgbClr val="035C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184349" y="362901"/>
            <a:ext cx="3988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32030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075E9D3B-3059-4E91-A9FA-879DB9DDC599}"/>
              </a:ext>
            </a:extLst>
          </p:cNvPr>
          <p:cNvGrpSpPr/>
          <p:nvPr/>
        </p:nvGrpSpPr>
        <p:grpSpPr>
          <a:xfrm>
            <a:off x="1426306" y="1725930"/>
            <a:ext cx="9134475" cy="2448716"/>
            <a:chOff x="1317625" y="1873813"/>
            <a:chExt cx="9134475" cy="244871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C25E24B-EF84-48B5-95AB-5F32C4F1E6E5}"/>
                </a:ext>
              </a:extLst>
            </p:cNvPr>
            <p:cNvGrpSpPr/>
            <p:nvPr/>
          </p:nvGrpSpPr>
          <p:grpSpPr>
            <a:xfrm>
              <a:off x="1317625" y="1873813"/>
              <a:ext cx="384855" cy="2448716"/>
              <a:chOff x="1317625" y="1873813"/>
              <a:chExt cx="384855" cy="2448716"/>
            </a:xfrm>
          </p:grpSpPr>
          <p:sp>
            <p:nvSpPr>
              <p:cNvPr id="31" name="TextBox 13">
                <a:extLst>
                  <a:ext uri="{FF2B5EF4-FFF2-40B4-BE49-F238E27FC236}">
                    <a16:creationId xmlns:a16="http://schemas.microsoft.com/office/drawing/2014/main" id="{36DB9710-401F-4EB4-9992-3572B525261A}"/>
                  </a:ext>
                </a:extLst>
              </p:cNvPr>
              <p:cNvSpPr txBox="1"/>
              <p:nvPr/>
            </p:nvSpPr>
            <p:spPr>
              <a:xfrm>
                <a:off x="1317625" y="1873813"/>
                <a:ext cx="384855" cy="242535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100</a:t>
                </a:r>
              </a:p>
            </p:txBody>
          </p:sp>
          <p:sp>
            <p:nvSpPr>
              <p:cNvPr id="32" name="TextBox 15">
                <a:extLst>
                  <a:ext uri="{FF2B5EF4-FFF2-40B4-BE49-F238E27FC236}">
                    <a16:creationId xmlns:a16="http://schemas.microsoft.com/office/drawing/2014/main" id="{3F6BCE56-D4F8-4CF1-B8D3-9152E31924B3}"/>
                  </a:ext>
                </a:extLst>
              </p:cNvPr>
              <p:cNvSpPr txBox="1"/>
              <p:nvPr/>
            </p:nvSpPr>
            <p:spPr>
              <a:xfrm>
                <a:off x="1466401" y="4079994"/>
                <a:ext cx="236079" cy="242535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0</a:t>
                </a:r>
              </a:p>
            </p:txBody>
          </p:sp>
          <p:sp>
            <p:nvSpPr>
              <p:cNvPr id="33" name="TextBox 17">
                <a:extLst>
                  <a:ext uri="{FF2B5EF4-FFF2-40B4-BE49-F238E27FC236}">
                    <a16:creationId xmlns:a16="http://schemas.microsoft.com/office/drawing/2014/main" id="{2DD9B83A-DFBA-4301-95A1-59C07197D7EC}"/>
                  </a:ext>
                </a:extLst>
              </p:cNvPr>
              <p:cNvSpPr txBox="1"/>
              <p:nvPr/>
            </p:nvSpPr>
            <p:spPr>
              <a:xfrm>
                <a:off x="1392014" y="2976903"/>
                <a:ext cx="310466" cy="242535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50</a:t>
                </a:r>
              </a:p>
            </p:txBody>
          </p:sp>
          <p:sp>
            <p:nvSpPr>
              <p:cNvPr id="34" name="TextBox 19">
                <a:extLst>
                  <a:ext uri="{FF2B5EF4-FFF2-40B4-BE49-F238E27FC236}">
                    <a16:creationId xmlns:a16="http://schemas.microsoft.com/office/drawing/2014/main" id="{03725DA9-F98E-45E7-8632-0F3AB03EE659}"/>
                  </a:ext>
                </a:extLst>
              </p:cNvPr>
              <p:cNvSpPr txBox="1"/>
              <p:nvPr/>
            </p:nvSpPr>
            <p:spPr>
              <a:xfrm>
                <a:off x="1392014" y="2425358"/>
                <a:ext cx="310466" cy="242535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75</a:t>
                </a:r>
              </a:p>
            </p:txBody>
          </p:sp>
          <p:sp>
            <p:nvSpPr>
              <p:cNvPr id="35" name="TextBox 21">
                <a:extLst>
                  <a:ext uri="{FF2B5EF4-FFF2-40B4-BE49-F238E27FC236}">
                    <a16:creationId xmlns:a16="http://schemas.microsoft.com/office/drawing/2014/main" id="{C427FAAD-ABFE-4A74-8192-1E84337A5EFF}"/>
                  </a:ext>
                </a:extLst>
              </p:cNvPr>
              <p:cNvSpPr txBox="1"/>
              <p:nvPr/>
            </p:nvSpPr>
            <p:spPr>
              <a:xfrm>
                <a:off x="1392014" y="3528448"/>
                <a:ext cx="310466" cy="242535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25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A9BF38B2-AD07-4367-BCD2-227F9B3F87A3}"/>
                </a:ext>
              </a:extLst>
            </p:cNvPr>
            <p:cNvCxnSpPr/>
            <p:nvPr/>
          </p:nvCxnSpPr>
          <p:spPr>
            <a:xfrm>
              <a:off x="1879600" y="4208229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13256DA5-890A-42F1-BE27-06C543C24829}"/>
                </a:ext>
              </a:extLst>
            </p:cNvPr>
            <p:cNvCxnSpPr/>
            <p:nvPr/>
          </p:nvCxnSpPr>
          <p:spPr>
            <a:xfrm>
              <a:off x="1879600" y="3653508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F95A5CA6-90BA-425E-8E82-F0C28D5C4990}"/>
                </a:ext>
              </a:extLst>
            </p:cNvPr>
            <p:cNvCxnSpPr/>
            <p:nvPr/>
          </p:nvCxnSpPr>
          <p:spPr>
            <a:xfrm>
              <a:off x="1879600" y="3098788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915E6285-90A3-4E03-B5CD-3216F57CDD07}"/>
                </a:ext>
              </a:extLst>
            </p:cNvPr>
            <p:cNvCxnSpPr/>
            <p:nvPr/>
          </p:nvCxnSpPr>
          <p:spPr>
            <a:xfrm>
              <a:off x="1879600" y="2544068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89FBDA09-65D7-4114-9301-CEEA8ABE02A5}"/>
                </a:ext>
              </a:extLst>
            </p:cNvPr>
            <p:cNvCxnSpPr/>
            <p:nvPr/>
          </p:nvCxnSpPr>
          <p:spPr>
            <a:xfrm>
              <a:off x="1879600" y="1989348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: Rounded Corners 29">
              <a:extLst>
                <a:ext uri="{FF2B5EF4-FFF2-40B4-BE49-F238E27FC236}">
                  <a16:creationId xmlns:a16="http://schemas.microsoft.com/office/drawing/2014/main" id="{FF9F4FD8-67C0-40A0-8550-B502B2B2A5D9}"/>
                </a:ext>
              </a:extLst>
            </p:cNvPr>
            <p:cNvSpPr/>
            <p:nvPr/>
          </p:nvSpPr>
          <p:spPr>
            <a:xfrm>
              <a:off x="3080533" y="3201210"/>
              <a:ext cx="323555" cy="996029"/>
            </a:xfrm>
            <a:prstGeom prst="roundRect">
              <a:avLst>
                <a:gd name="adj" fmla="val 50000"/>
              </a:avLst>
            </a:prstGeom>
            <a:solidFill>
              <a:srgbClr val="317ABB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Rectangle: Rounded Corners 30">
              <a:extLst>
                <a:ext uri="{FF2B5EF4-FFF2-40B4-BE49-F238E27FC236}">
                  <a16:creationId xmlns:a16="http://schemas.microsoft.com/office/drawing/2014/main" id="{0014151A-85A6-4F45-9FAF-27E6A817D3D6}"/>
                </a:ext>
              </a:extLst>
            </p:cNvPr>
            <p:cNvSpPr/>
            <p:nvPr/>
          </p:nvSpPr>
          <p:spPr>
            <a:xfrm>
              <a:off x="3658765" y="2501706"/>
              <a:ext cx="323555" cy="1695533"/>
            </a:xfrm>
            <a:prstGeom prst="roundRect">
              <a:avLst>
                <a:gd name="adj" fmla="val 50000"/>
              </a:avLst>
            </a:prstGeom>
            <a:solidFill>
              <a:srgbClr val="317ABB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Rectangle: Rounded Corners 31">
              <a:extLst>
                <a:ext uri="{FF2B5EF4-FFF2-40B4-BE49-F238E27FC236}">
                  <a16:creationId xmlns:a16="http://schemas.microsoft.com/office/drawing/2014/main" id="{EFE837E9-91BD-4840-8262-33B2AEB7E538}"/>
                </a:ext>
              </a:extLst>
            </p:cNvPr>
            <p:cNvSpPr/>
            <p:nvPr/>
          </p:nvSpPr>
          <p:spPr>
            <a:xfrm>
              <a:off x="4232435" y="3050291"/>
              <a:ext cx="323555" cy="1146948"/>
            </a:xfrm>
            <a:prstGeom prst="roundRect">
              <a:avLst>
                <a:gd name="adj" fmla="val 50000"/>
              </a:avLst>
            </a:prstGeom>
            <a:solidFill>
              <a:srgbClr val="317ABB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Rectangle: Rounded Corners 32">
              <a:extLst>
                <a:ext uri="{FF2B5EF4-FFF2-40B4-BE49-F238E27FC236}">
                  <a16:creationId xmlns:a16="http://schemas.microsoft.com/office/drawing/2014/main" id="{D1F8DD5E-FF69-4FCF-B1EC-D680EDB7F0BC}"/>
                </a:ext>
              </a:extLst>
            </p:cNvPr>
            <p:cNvSpPr/>
            <p:nvPr/>
          </p:nvSpPr>
          <p:spPr>
            <a:xfrm>
              <a:off x="4849341" y="2848032"/>
              <a:ext cx="323555" cy="1349207"/>
            </a:xfrm>
            <a:prstGeom prst="roundRect">
              <a:avLst>
                <a:gd name="adj" fmla="val 50000"/>
              </a:avLst>
            </a:prstGeom>
            <a:solidFill>
              <a:srgbClr val="317ABB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Rectangle: Rounded Corners 33">
              <a:extLst>
                <a:ext uri="{FF2B5EF4-FFF2-40B4-BE49-F238E27FC236}">
                  <a16:creationId xmlns:a16="http://schemas.microsoft.com/office/drawing/2014/main" id="{5B4F51AB-C910-4457-AD9F-79CEDC10D931}"/>
                </a:ext>
              </a:extLst>
            </p:cNvPr>
            <p:cNvSpPr/>
            <p:nvPr/>
          </p:nvSpPr>
          <p:spPr>
            <a:xfrm>
              <a:off x="5472050" y="2501705"/>
              <a:ext cx="323555" cy="1695534"/>
            </a:xfrm>
            <a:prstGeom prst="roundRect">
              <a:avLst>
                <a:gd name="adj" fmla="val 50000"/>
              </a:avLst>
            </a:prstGeom>
            <a:solidFill>
              <a:srgbClr val="317ABB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Rectangle: Rounded Corners 34">
              <a:extLst>
                <a:ext uri="{FF2B5EF4-FFF2-40B4-BE49-F238E27FC236}">
                  <a16:creationId xmlns:a16="http://schemas.microsoft.com/office/drawing/2014/main" id="{1C719552-9B5B-4CB4-B40D-A6FAE521BFAD}"/>
                </a:ext>
              </a:extLst>
            </p:cNvPr>
            <p:cNvSpPr/>
            <p:nvPr/>
          </p:nvSpPr>
          <p:spPr>
            <a:xfrm>
              <a:off x="6109588" y="2279314"/>
              <a:ext cx="323555" cy="1917925"/>
            </a:xfrm>
            <a:prstGeom prst="roundRect">
              <a:avLst>
                <a:gd name="adj" fmla="val 50000"/>
              </a:avLst>
            </a:prstGeom>
            <a:solidFill>
              <a:srgbClr val="317ABB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Rectangle: Rounded Corners 35">
              <a:extLst>
                <a:ext uri="{FF2B5EF4-FFF2-40B4-BE49-F238E27FC236}">
                  <a16:creationId xmlns:a16="http://schemas.microsoft.com/office/drawing/2014/main" id="{9E2CD1EF-C9C0-46E7-91A5-68326019567B}"/>
                </a:ext>
              </a:extLst>
            </p:cNvPr>
            <p:cNvSpPr/>
            <p:nvPr/>
          </p:nvSpPr>
          <p:spPr>
            <a:xfrm>
              <a:off x="6704275" y="2848032"/>
              <a:ext cx="323555" cy="1349207"/>
            </a:xfrm>
            <a:prstGeom prst="roundRect">
              <a:avLst>
                <a:gd name="adj" fmla="val 50000"/>
              </a:avLst>
            </a:prstGeom>
            <a:solidFill>
              <a:srgbClr val="317ABB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Rectangle: Rounded Corners 36">
              <a:extLst>
                <a:ext uri="{FF2B5EF4-FFF2-40B4-BE49-F238E27FC236}">
                  <a16:creationId xmlns:a16="http://schemas.microsoft.com/office/drawing/2014/main" id="{04FBF65E-11DE-4F0B-895F-E05FBF8CFA83}"/>
                </a:ext>
              </a:extLst>
            </p:cNvPr>
            <p:cNvSpPr/>
            <p:nvPr/>
          </p:nvSpPr>
          <p:spPr>
            <a:xfrm>
              <a:off x="7321190" y="3050291"/>
              <a:ext cx="323555" cy="1146948"/>
            </a:xfrm>
            <a:prstGeom prst="roundRect">
              <a:avLst>
                <a:gd name="adj" fmla="val 50000"/>
              </a:avLst>
            </a:prstGeom>
            <a:solidFill>
              <a:srgbClr val="317ABB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Rectangle: Rounded Corners 37">
              <a:extLst>
                <a:ext uri="{FF2B5EF4-FFF2-40B4-BE49-F238E27FC236}">
                  <a16:creationId xmlns:a16="http://schemas.microsoft.com/office/drawing/2014/main" id="{9ECA39D0-7DAA-4A4F-B256-1710CC9B4EA8}"/>
                </a:ext>
              </a:extLst>
            </p:cNvPr>
            <p:cNvSpPr/>
            <p:nvPr/>
          </p:nvSpPr>
          <p:spPr>
            <a:xfrm>
              <a:off x="7943614" y="3201210"/>
              <a:ext cx="323555" cy="996029"/>
            </a:xfrm>
            <a:prstGeom prst="roundRect">
              <a:avLst>
                <a:gd name="adj" fmla="val 50000"/>
              </a:avLst>
            </a:prstGeom>
            <a:solidFill>
              <a:srgbClr val="317ABB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Rectangle: Rounded Corners 38">
              <a:extLst>
                <a:ext uri="{FF2B5EF4-FFF2-40B4-BE49-F238E27FC236}">
                  <a16:creationId xmlns:a16="http://schemas.microsoft.com/office/drawing/2014/main" id="{D7A9DB8E-52B9-46E0-98DE-9142DC817D9B}"/>
                </a:ext>
              </a:extLst>
            </p:cNvPr>
            <p:cNvSpPr/>
            <p:nvPr/>
          </p:nvSpPr>
          <p:spPr>
            <a:xfrm>
              <a:off x="8542756" y="2848032"/>
              <a:ext cx="323555" cy="1349207"/>
            </a:xfrm>
            <a:prstGeom prst="roundRect">
              <a:avLst>
                <a:gd name="adj" fmla="val 50000"/>
              </a:avLst>
            </a:prstGeom>
            <a:solidFill>
              <a:srgbClr val="317ABB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Rectangle: Rounded Corners 39">
              <a:extLst>
                <a:ext uri="{FF2B5EF4-FFF2-40B4-BE49-F238E27FC236}">
                  <a16:creationId xmlns:a16="http://schemas.microsoft.com/office/drawing/2014/main" id="{AD2C3D26-4B07-4E72-B59F-3BB9A6EB5EB7}"/>
                </a:ext>
              </a:extLst>
            </p:cNvPr>
            <p:cNvSpPr/>
            <p:nvPr/>
          </p:nvSpPr>
          <p:spPr>
            <a:xfrm>
              <a:off x="9150645" y="2279314"/>
              <a:ext cx="323555" cy="1917925"/>
            </a:xfrm>
            <a:prstGeom prst="roundRect">
              <a:avLst>
                <a:gd name="adj" fmla="val 50000"/>
              </a:avLst>
            </a:prstGeom>
            <a:solidFill>
              <a:srgbClr val="317ABB"/>
            </a:soli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C65380F-DF32-4EB6-A94B-4EF8DE1F18BB}"/>
              </a:ext>
            </a:extLst>
          </p:cNvPr>
          <p:cNvGrpSpPr/>
          <p:nvPr/>
        </p:nvGrpSpPr>
        <p:grpSpPr>
          <a:xfrm>
            <a:off x="6560990" y="4867763"/>
            <a:ext cx="634103" cy="634103"/>
            <a:chOff x="6884050" y="5162584"/>
            <a:chExt cx="634103" cy="634103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FDBBE366-E368-4ADB-9D71-477F71F9C53A}"/>
                </a:ext>
              </a:extLst>
            </p:cNvPr>
            <p:cNvSpPr/>
            <p:nvPr/>
          </p:nvSpPr>
          <p:spPr>
            <a:xfrm>
              <a:off x="6884050" y="5162584"/>
              <a:ext cx="634103" cy="634103"/>
            </a:xfrm>
            <a:prstGeom prst="ellipse">
              <a:avLst/>
            </a:prstGeom>
            <a:solidFill>
              <a:srgbClr val="317ABB"/>
            </a:solidFill>
            <a:ln w="19050" cap="flat" cmpd="sng" algn="ctr">
              <a:noFill/>
              <a:prstDash val="solid"/>
              <a:miter lim="800000"/>
            </a:ln>
            <a:effectLst>
              <a:outerShdw blurRad="381000" dist="38100" dir="2700000" algn="tl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8" name="Group 18">
              <a:extLst>
                <a:ext uri="{FF2B5EF4-FFF2-40B4-BE49-F238E27FC236}">
                  <a16:creationId xmlns:a16="http://schemas.microsoft.com/office/drawing/2014/main" id="{CC0FFF91-6DC0-4847-A8E0-49F1155D050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006898" y="5293888"/>
              <a:ext cx="377023" cy="351316"/>
              <a:chOff x="3802" y="2858"/>
              <a:chExt cx="616" cy="574"/>
            </a:xfrm>
            <a:solidFill>
              <a:schemeClr val="bg1"/>
            </a:solidFill>
          </p:grpSpPr>
          <p:sp>
            <p:nvSpPr>
              <p:cNvPr id="39" name="Rectangle 19">
                <a:extLst>
                  <a:ext uri="{FF2B5EF4-FFF2-40B4-BE49-F238E27FC236}">
                    <a16:creationId xmlns:a16="http://schemas.microsoft.com/office/drawing/2014/main" id="{EB9FD50A-ADB2-460A-84D3-9C25FDD4CC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Rectangle 20">
                <a:extLst>
                  <a:ext uri="{FF2B5EF4-FFF2-40B4-BE49-F238E27FC236}">
                    <a16:creationId xmlns:a16="http://schemas.microsoft.com/office/drawing/2014/main" id="{F01E501E-FDFD-4495-A1AB-F8470D9C26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Rectangle 21">
                <a:extLst>
                  <a:ext uri="{FF2B5EF4-FFF2-40B4-BE49-F238E27FC236}">
                    <a16:creationId xmlns:a16="http://schemas.microsoft.com/office/drawing/2014/main" id="{2FFBFB2A-D4E3-4108-82AD-191D52224E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Rectangle 22">
                <a:extLst>
                  <a:ext uri="{FF2B5EF4-FFF2-40B4-BE49-F238E27FC236}">
                    <a16:creationId xmlns:a16="http://schemas.microsoft.com/office/drawing/2014/main" id="{F5928535-A8A3-4742-98A6-EB168CAB47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Freeform 23">
                <a:extLst>
                  <a:ext uri="{FF2B5EF4-FFF2-40B4-BE49-F238E27FC236}">
                    <a16:creationId xmlns:a16="http://schemas.microsoft.com/office/drawing/2014/main" id="{694E2A4D-762C-41A7-8937-53CBA35C1DAD}"/>
                  </a:ext>
                </a:extLst>
              </p:cNvPr>
              <p:cNvSpPr/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3E69E67-A513-447F-B461-28D75EF1D2D5}"/>
              </a:ext>
            </a:extLst>
          </p:cNvPr>
          <p:cNvGrpSpPr/>
          <p:nvPr/>
        </p:nvGrpSpPr>
        <p:grpSpPr>
          <a:xfrm>
            <a:off x="1618832" y="4867763"/>
            <a:ext cx="634103" cy="634103"/>
            <a:chOff x="1459351" y="5162584"/>
            <a:chExt cx="634103" cy="634103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248A145C-1F8B-4A24-86F8-DD378F98A78A}"/>
                </a:ext>
              </a:extLst>
            </p:cNvPr>
            <p:cNvSpPr/>
            <p:nvPr/>
          </p:nvSpPr>
          <p:spPr>
            <a:xfrm>
              <a:off x="1459351" y="5162584"/>
              <a:ext cx="634103" cy="634103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noFill/>
              <a:prstDash val="solid"/>
              <a:miter lim="800000"/>
            </a:ln>
            <a:effectLst>
              <a:outerShdw blurRad="381000" dist="38100" dir="2700000" algn="tl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6" name="Group 8">
              <a:extLst>
                <a:ext uri="{FF2B5EF4-FFF2-40B4-BE49-F238E27FC236}">
                  <a16:creationId xmlns:a16="http://schemas.microsoft.com/office/drawing/2014/main" id="{03D5B361-347F-4F9E-9ECD-5F76142D5C3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610911" y="5292376"/>
              <a:ext cx="330983" cy="362665"/>
              <a:chOff x="3437" y="2282"/>
              <a:chExt cx="679" cy="744"/>
            </a:xfrm>
            <a:gradFill>
              <a:gsLst>
                <a:gs pos="100000">
                  <a:srgbClr val="3D5ECF"/>
                </a:gs>
                <a:gs pos="0">
                  <a:srgbClr val="439EFF"/>
                </a:gs>
              </a:gsLst>
              <a:lin ang="10800000" scaled="1"/>
            </a:gradFill>
          </p:grpSpPr>
          <p:sp>
            <p:nvSpPr>
              <p:cNvPr id="47" name="Freeform 9">
                <a:extLst>
                  <a:ext uri="{FF2B5EF4-FFF2-40B4-BE49-F238E27FC236}">
                    <a16:creationId xmlns:a16="http://schemas.microsoft.com/office/drawing/2014/main" id="{B1C00E19-E976-4F49-8BD6-9250304E2F1E}"/>
                  </a:ext>
                </a:extLst>
              </p:cNvPr>
              <p:cNvSpPr/>
              <p:nvPr/>
            </p:nvSpPr>
            <p:spPr bwMode="auto">
              <a:xfrm>
                <a:off x="3595" y="2282"/>
                <a:ext cx="364" cy="379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solidFill>
                <a:srgbClr val="317A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Freeform 10">
                <a:extLst>
                  <a:ext uri="{FF2B5EF4-FFF2-40B4-BE49-F238E27FC236}">
                    <a16:creationId xmlns:a16="http://schemas.microsoft.com/office/drawing/2014/main" id="{A8112092-755D-431C-AC9F-BF57E2388FEF}"/>
                  </a:ext>
                </a:extLst>
              </p:cNvPr>
              <p:cNvSpPr/>
              <p:nvPr/>
            </p:nvSpPr>
            <p:spPr bwMode="auto">
              <a:xfrm>
                <a:off x="3437" y="2633"/>
                <a:ext cx="679" cy="393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solidFill>
                <a:srgbClr val="317A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33575411-85D9-4721-AC45-03288E7EC2B6}"/>
              </a:ext>
            </a:extLst>
          </p:cNvPr>
          <p:cNvSpPr txBox="1"/>
          <p:nvPr/>
        </p:nvSpPr>
        <p:spPr>
          <a:xfrm>
            <a:off x="2588763" y="4843666"/>
            <a:ext cx="2081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4B9ABEE9-F614-44BF-9E28-3089F0956806}"/>
              </a:ext>
            </a:extLst>
          </p:cNvPr>
          <p:cNvSpPr txBox="1"/>
          <p:nvPr/>
        </p:nvSpPr>
        <p:spPr>
          <a:xfrm>
            <a:off x="2588762" y="5110636"/>
            <a:ext cx="302986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D78200F-DDAC-4A03-B711-8E6EDC725DFE}"/>
              </a:ext>
            </a:extLst>
          </p:cNvPr>
          <p:cNvSpPr txBox="1"/>
          <p:nvPr/>
        </p:nvSpPr>
        <p:spPr>
          <a:xfrm>
            <a:off x="7530921" y="4884203"/>
            <a:ext cx="2081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57E142CF-27BB-4FEA-881F-A01008FD1A06}"/>
              </a:ext>
            </a:extLst>
          </p:cNvPr>
          <p:cNvSpPr txBox="1"/>
          <p:nvPr/>
        </p:nvSpPr>
        <p:spPr>
          <a:xfrm>
            <a:off x="7530920" y="5151173"/>
            <a:ext cx="302986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184349" y="362901"/>
            <a:ext cx="3988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01513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4"/>
            <a:ext cx="12192000" cy="6857531"/>
          </a:xfrm>
          <a:prstGeom prst="rect">
            <a:avLst/>
          </a:prstGeom>
        </p:spPr>
      </p:pic>
      <p:sp>
        <p:nvSpPr>
          <p:cNvPr id="53" name="圆角矩形 52"/>
          <p:cNvSpPr/>
          <p:nvPr/>
        </p:nvSpPr>
        <p:spPr>
          <a:xfrm>
            <a:off x="2480165" y="1658260"/>
            <a:ext cx="7600963" cy="1872343"/>
          </a:xfrm>
          <a:prstGeom prst="roundRect">
            <a:avLst>
              <a:gd name="adj" fmla="val 16279"/>
            </a:avLst>
          </a:prstGeom>
          <a:solidFill>
            <a:srgbClr val="035CAC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2295517" y="1431495"/>
            <a:ext cx="7600963" cy="1872343"/>
          </a:xfrm>
          <a:prstGeom prst="roundRect">
            <a:avLst>
              <a:gd name="adj" fmla="val 9302"/>
            </a:avLst>
          </a:prstGeom>
          <a:solidFill>
            <a:srgbClr val="091A2E"/>
          </a:solidFill>
          <a:ln w="25400">
            <a:gradFill>
              <a:gsLst>
                <a:gs pos="0">
                  <a:srgbClr val="317ABB"/>
                </a:gs>
                <a:gs pos="100000">
                  <a:srgbClr val="047CE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21">
            <a:extLst>
              <a:ext uri="{FF2B5EF4-FFF2-40B4-BE49-F238E27FC236}">
                <a16:creationId xmlns:a16="http://schemas.microsoft.com/office/drawing/2014/main" id="{3CF31D43-DB0F-47EA-B48A-2A623E737751}"/>
              </a:ext>
            </a:extLst>
          </p:cNvPr>
          <p:cNvSpPr txBox="1"/>
          <p:nvPr/>
        </p:nvSpPr>
        <p:spPr>
          <a:xfrm>
            <a:off x="2907202" y="1813668"/>
            <a:ext cx="637759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gradFill flip="none" rotWithShape="1">
                  <a:gsLst>
                    <a:gs pos="100000">
                      <a:srgbClr val="024581"/>
                    </a:gs>
                    <a:gs pos="0">
                      <a:srgbClr val="047CEA"/>
                    </a:gs>
                  </a:gsLst>
                  <a:lin ang="54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  <a:sym typeface="+mn-lt"/>
              </a:rPr>
              <a:t>感谢您的观看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966756" y="4637962"/>
            <a:ext cx="624116" cy="624116"/>
            <a:chOff x="3018971" y="1698171"/>
            <a:chExt cx="624116" cy="624116"/>
          </a:xfrm>
        </p:grpSpPr>
        <p:sp>
          <p:nvSpPr>
            <p:cNvPr id="37" name="椭圆 36"/>
            <p:cNvSpPr/>
            <p:nvPr/>
          </p:nvSpPr>
          <p:spPr>
            <a:xfrm>
              <a:off x="3018971" y="1698171"/>
              <a:ext cx="624116" cy="624116"/>
            </a:xfrm>
            <a:prstGeom prst="ellipse">
              <a:avLst/>
            </a:prstGeom>
            <a:solidFill>
              <a:srgbClr val="047CEA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3135086" y="1814286"/>
              <a:ext cx="391885" cy="391885"/>
            </a:xfrm>
            <a:prstGeom prst="ellipse">
              <a:avLst/>
            </a:prstGeom>
            <a:gradFill>
              <a:gsLst>
                <a:gs pos="0">
                  <a:srgbClr val="024581">
                    <a:alpha val="0"/>
                  </a:srgbClr>
                </a:gs>
                <a:gs pos="100000">
                  <a:srgbClr val="047CEA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576942" y="4374291"/>
            <a:ext cx="430421" cy="430421"/>
            <a:chOff x="3018971" y="1698171"/>
            <a:chExt cx="624116" cy="624116"/>
          </a:xfrm>
        </p:grpSpPr>
        <p:sp>
          <p:nvSpPr>
            <p:cNvPr id="39" name="椭圆 38"/>
            <p:cNvSpPr/>
            <p:nvPr/>
          </p:nvSpPr>
          <p:spPr>
            <a:xfrm>
              <a:off x="3018971" y="1698171"/>
              <a:ext cx="624116" cy="624116"/>
            </a:xfrm>
            <a:prstGeom prst="ellipse">
              <a:avLst/>
            </a:prstGeom>
            <a:solidFill>
              <a:srgbClr val="047CEA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135086" y="1814286"/>
              <a:ext cx="391885" cy="391885"/>
            </a:xfrm>
            <a:prstGeom prst="ellipse">
              <a:avLst/>
            </a:prstGeom>
            <a:gradFill>
              <a:gsLst>
                <a:gs pos="0">
                  <a:srgbClr val="024581">
                    <a:alpha val="0"/>
                  </a:srgbClr>
                </a:gs>
                <a:gs pos="100000">
                  <a:srgbClr val="047CEA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821649" y="4822958"/>
            <a:ext cx="323004" cy="323004"/>
            <a:chOff x="3018971" y="1698171"/>
            <a:chExt cx="624116" cy="624116"/>
          </a:xfrm>
        </p:grpSpPr>
        <p:sp>
          <p:nvSpPr>
            <p:cNvPr id="42" name="椭圆 41"/>
            <p:cNvSpPr/>
            <p:nvPr/>
          </p:nvSpPr>
          <p:spPr>
            <a:xfrm>
              <a:off x="3018971" y="1698171"/>
              <a:ext cx="624116" cy="624116"/>
            </a:xfrm>
            <a:prstGeom prst="ellipse">
              <a:avLst/>
            </a:prstGeom>
            <a:solidFill>
              <a:srgbClr val="047CEA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35086" y="1814286"/>
              <a:ext cx="391885" cy="391885"/>
            </a:xfrm>
            <a:prstGeom prst="ellipse">
              <a:avLst/>
            </a:prstGeom>
            <a:solidFill>
              <a:srgbClr val="047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980686" y="4984460"/>
            <a:ext cx="323004" cy="323004"/>
            <a:chOff x="3018971" y="1698171"/>
            <a:chExt cx="624116" cy="624116"/>
          </a:xfrm>
        </p:grpSpPr>
        <p:sp>
          <p:nvSpPr>
            <p:cNvPr id="45" name="椭圆 44"/>
            <p:cNvSpPr/>
            <p:nvPr/>
          </p:nvSpPr>
          <p:spPr>
            <a:xfrm>
              <a:off x="3018971" y="1698171"/>
              <a:ext cx="624116" cy="624116"/>
            </a:xfrm>
            <a:prstGeom prst="ellipse">
              <a:avLst/>
            </a:prstGeom>
            <a:solidFill>
              <a:srgbClr val="047CEA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135086" y="1814286"/>
              <a:ext cx="391885" cy="391885"/>
            </a:xfrm>
            <a:prstGeom prst="ellipse">
              <a:avLst/>
            </a:prstGeom>
            <a:solidFill>
              <a:srgbClr val="047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2821769" y="3742788"/>
            <a:ext cx="69177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047CEA"/>
                </a:solidFill>
              </a:rPr>
              <a:t>Your content to play here, or through paste in this box, and select only the text. Your content to play here</a:t>
            </a:r>
            <a:endParaRPr lang="zh-CN" altLang="en-US" dirty="0">
              <a:solidFill>
                <a:srgbClr val="047CEA"/>
              </a:solidFill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4404260" y="5419670"/>
            <a:ext cx="3752770" cy="541793"/>
          </a:xfrm>
          <a:prstGeom prst="roundRect">
            <a:avLst>
              <a:gd name="adj" fmla="val 50000"/>
            </a:avLst>
          </a:prstGeom>
          <a:solidFill>
            <a:srgbClr val="047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r>
              <a:rPr lang="zh-CN" altLang="en-US" dirty="0"/>
              <a:t>模板网</a:t>
            </a:r>
          </a:p>
        </p:txBody>
      </p:sp>
      <p:sp>
        <p:nvSpPr>
          <p:cNvPr id="120" name="椭圆 119"/>
          <p:cNvSpPr/>
          <p:nvPr/>
        </p:nvSpPr>
        <p:spPr>
          <a:xfrm rot="1929821">
            <a:off x="1443847" y="3062055"/>
            <a:ext cx="741102" cy="741102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 rot="1929821">
            <a:off x="2748969" y="1138415"/>
            <a:ext cx="398528" cy="398528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 rot="1929821">
            <a:off x="5641650" y="3077706"/>
            <a:ext cx="610191" cy="610191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椭圆 58"/>
          <p:cNvSpPr/>
          <p:nvPr/>
        </p:nvSpPr>
        <p:spPr>
          <a:xfrm rot="1929821">
            <a:off x="9486242" y="1016040"/>
            <a:ext cx="849116" cy="849116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 rot="1929821">
            <a:off x="-617278" y="590602"/>
            <a:ext cx="1762209" cy="1762209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椭圆 60"/>
          <p:cNvSpPr/>
          <p:nvPr/>
        </p:nvSpPr>
        <p:spPr>
          <a:xfrm rot="1929821">
            <a:off x="10386535" y="3348021"/>
            <a:ext cx="862508" cy="862508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椭圆 61"/>
          <p:cNvSpPr/>
          <p:nvPr/>
        </p:nvSpPr>
        <p:spPr>
          <a:xfrm rot="1929821">
            <a:off x="11334857" y="1755043"/>
            <a:ext cx="1583331" cy="1583331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椭圆 62"/>
          <p:cNvSpPr/>
          <p:nvPr/>
        </p:nvSpPr>
        <p:spPr>
          <a:xfrm rot="1929821">
            <a:off x="5491560" y="-417442"/>
            <a:ext cx="2157412" cy="2157412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6591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71700" y="2540000"/>
            <a:ext cx="46827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337869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4"/>
            <a:ext cx="12192000" cy="685753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4966756" y="4637962"/>
            <a:ext cx="624116" cy="624116"/>
            <a:chOff x="3018971" y="1698171"/>
            <a:chExt cx="624116" cy="624116"/>
          </a:xfrm>
        </p:grpSpPr>
        <p:sp>
          <p:nvSpPr>
            <p:cNvPr id="37" name="椭圆 36"/>
            <p:cNvSpPr/>
            <p:nvPr/>
          </p:nvSpPr>
          <p:spPr>
            <a:xfrm>
              <a:off x="3018971" y="1698171"/>
              <a:ext cx="624116" cy="624116"/>
            </a:xfrm>
            <a:prstGeom prst="ellipse">
              <a:avLst/>
            </a:prstGeom>
            <a:solidFill>
              <a:srgbClr val="047CEA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3135086" y="1814286"/>
              <a:ext cx="391885" cy="391885"/>
            </a:xfrm>
            <a:prstGeom prst="ellipse">
              <a:avLst/>
            </a:prstGeom>
            <a:gradFill>
              <a:gsLst>
                <a:gs pos="0">
                  <a:srgbClr val="024581">
                    <a:alpha val="0"/>
                  </a:srgbClr>
                </a:gs>
                <a:gs pos="100000">
                  <a:srgbClr val="047CEA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576942" y="4374291"/>
            <a:ext cx="430421" cy="430421"/>
            <a:chOff x="3018971" y="1698171"/>
            <a:chExt cx="624116" cy="624116"/>
          </a:xfrm>
        </p:grpSpPr>
        <p:sp>
          <p:nvSpPr>
            <p:cNvPr id="39" name="椭圆 38"/>
            <p:cNvSpPr/>
            <p:nvPr/>
          </p:nvSpPr>
          <p:spPr>
            <a:xfrm>
              <a:off x="3018971" y="1698171"/>
              <a:ext cx="624116" cy="624116"/>
            </a:xfrm>
            <a:prstGeom prst="ellipse">
              <a:avLst/>
            </a:prstGeom>
            <a:solidFill>
              <a:srgbClr val="047CEA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135086" y="1814286"/>
              <a:ext cx="391885" cy="391885"/>
            </a:xfrm>
            <a:prstGeom prst="ellipse">
              <a:avLst/>
            </a:prstGeom>
            <a:gradFill>
              <a:gsLst>
                <a:gs pos="0">
                  <a:srgbClr val="024581">
                    <a:alpha val="0"/>
                  </a:srgbClr>
                </a:gs>
                <a:gs pos="100000">
                  <a:srgbClr val="047CEA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821649" y="4822958"/>
            <a:ext cx="323004" cy="323004"/>
            <a:chOff x="3018971" y="1698171"/>
            <a:chExt cx="624116" cy="624116"/>
          </a:xfrm>
        </p:grpSpPr>
        <p:sp>
          <p:nvSpPr>
            <p:cNvPr id="42" name="椭圆 41"/>
            <p:cNvSpPr/>
            <p:nvPr/>
          </p:nvSpPr>
          <p:spPr>
            <a:xfrm>
              <a:off x="3018971" y="1698171"/>
              <a:ext cx="624116" cy="624116"/>
            </a:xfrm>
            <a:prstGeom prst="ellipse">
              <a:avLst/>
            </a:prstGeom>
            <a:solidFill>
              <a:srgbClr val="047CEA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35086" y="1814286"/>
              <a:ext cx="391885" cy="391885"/>
            </a:xfrm>
            <a:prstGeom prst="ellipse">
              <a:avLst/>
            </a:prstGeom>
            <a:solidFill>
              <a:srgbClr val="047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980686" y="4984460"/>
            <a:ext cx="323004" cy="323004"/>
            <a:chOff x="3018971" y="1698171"/>
            <a:chExt cx="624116" cy="624116"/>
          </a:xfrm>
        </p:grpSpPr>
        <p:sp>
          <p:nvSpPr>
            <p:cNvPr id="45" name="椭圆 44"/>
            <p:cNvSpPr/>
            <p:nvPr/>
          </p:nvSpPr>
          <p:spPr>
            <a:xfrm>
              <a:off x="3018971" y="1698171"/>
              <a:ext cx="624116" cy="624116"/>
            </a:xfrm>
            <a:prstGeom prst="ellipse">
              <a:avLst/>
            </a:prstGeom>
            <a:solidFill>
              <a:srgbClr val="047CEA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135086" y="1814286"/>
              <a:ext cx="391885" cy="391885"/>
            </a:xfrm>
            <a:prstGeom prst="ellipse">
              <a:avLst/>
            </a:prstGeom>
            <a:solidFill>
              <a:srgbClr val="047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0" name="椭圆 119"/>
          <p:cNvSpPr/>
          <p:nvPr/>
        </p:nvSpPr>
        <p:spPr>
          <a:xfrm rot="1929821">
            <a:off x="1443847" y="3062055"/>
            <a:ext cx="741102" cy="741102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 rot="1929821">
            <a:off x="2748969" y="1138415"/>
            <a:ext cx="398528" cy="398528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 rot="1929821">
            <a:off x="7506196" y="5718343"/>
            <a:ext cx="2009595" cy="2009595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椭圆 58"/>
          <p:cNvSpPr/>
          <p:nvPr/>
        </p:nvSpPr>
        <p:spPr>
          <a:xfrm rot="1929821">
            <a:off x="9486242" y="1016040"/>
            <a:ext cx="849116" cy="849116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 rot="1929821">
            <a:off x="-617278" y="590602"/>
            <a:ext cx="1762209" cy="1762209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椭圆 60"/>
          <p:cNvSpPr/>
          <p:nvPr/>
        </p:nvSpPr>
        <p:spPr>
          <a:xfrm rot="1929821">
            <a:off x="10386535" y="3348021"/>
            <a:ext cx="862508" cy="862508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椭圆 61"/>
          <p:cNvSpPr/>
          <p:nvPr/>
        </p:nvSpPr>
        <p:spPr>
          <a:xfrm rot="1929821">
            <a:off x="11334857" y="1755043"/>
            <a:ext cx="1583331" cy="1583331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椭圆 62"/>
          <p:cNvSpPr/>
          <p:nvPr/>
        </p:nvSpPr>
        <p:spPr>
          <a:xfrm rot="1929821">
            <a:off x="5491560" y="-417442"/>
            <a:ext cx="2157412" cy="2157412"/>
          </a:xfrm>
          <a:prstGeom prst="ellipse">
            <a:avLst/>
          </a:prstGeom>
          <a:gradFill>
            <a:gsLst>
              <a:gs pos="0">
                <a:srgbClr val="024581">
                  <a:alpha val="0"/>
                </a:srgbClr>
              </a:gs>
              <a:gs pos="100000">
                <a:srgbClr val="047CE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3040780" y="2349455"/>
            <a:ext cx="6231610" cy="861890"/>
          </a:xfrm>
          <a:prstGeom prst="roundRect">
            <a:avLst>
              <a:gd name="adj" fmla="val 9302"/>
            </a:avLst>
          </a:prstGeom>
          <a:solidFill>
            <a:srgbClr val="091A2E"/>
          </a:solidFill>
          <a:ln w="25400">
            <a:gradFill>
              <a:gsLst>
                <a:gs pos="0">
                  <a:srgbClr val="317ABB"/>
                </a:gs>
                <a:gs pos="100000">
                  <a:srgbClr val="047CE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23256" y="2521972"/>
            <a:ext cx="4296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047CEA"/>
                </a:solidFill>
              </a:rPr>
              <a:t>单击此处添加标题文本</a:t>
            </a:r>
          </a:p>
        </p:txBody>
      </p:sp>
      <p:sp>
        <p:nvSpPr>
          <p:cNvPr id="31" name="TextBox 21">
            <a:extLst>
              <a:ext uri="{FF2B5EF4-FFF2-40B4-BE49-F238E27FC236}">
                <a16:creationId xmlns:a16="http://schemas.microsoft.com/office/drawing/2014/main" id="{3CF31D43-DB0F-47EA-B48A-2A623E737751}"/>
              </a:ext>
            </a:extLst>
          </p:cNvPr>
          <p:cNvSpPr txBox="1"/>
          <p:nvPr/>
        </p:nvSpPr>
        <p:spPr>
          <a:xfrm>
            <a:off x="4668079" y="818225"/>
            <a:ext cx="13292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b="1" i="1" dirty="0">
                <a:gradFill flip="none" rotWithShape="1">
                  <a:gsLst>
                    <a:gs pos="100000">
                      <a:srgbClr val="024581"/>
                    </a:gs>
                    <a:gs pos="0">
                      <a:srgbClr val="047CEA"/>
                    </a:gs>
                  </a:gsLst>
                  <a:lin ang="54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8800" b="1" i="1" dirty="0">
              <a:gradFill flip="none" rotWithShape="1">
                <a:gsLst>
                  <a:gs pos="100000">
                    <a:srgbClr val="024581"/>
                  </a:gs>
                  <a:gs pos="0">
                    <a:srgbClr val="047CEA"/>
                  </a:gs>
                </a:gsLst>
                <a:lin ang="54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23793" y="3425149"/>
            <a:ext cx="6695156" cy="88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047CEA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04836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69195A5A-AD42-47B3-AB0D-E023EFB6A7B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4065" y="0"/>
            <a:ext cx="9317935" cy="6858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F2F78B38-3E53-4D2C-865F-477A52F81A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945490"/>
            <a:ext cx="6032422" cy="5912509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2BF51928-E6E5-498E-A12A-1506EACDCCA8}"/>
              </a:ext>
            </a:extLst>
          </p:cNvPr>
          <p:cNvGrpSpPr/>
          <p:nvPr/>
        </p:nvGrpSpPr>
        <p:grpSpPr>
          <a:xfrm>
            <a:off x="671740" y="1568733"/>
            <a:ext cx="10155157" cy="4354285"/>
            <a:chOff x="698426" y="1407558"/>
            <a:chExt cx="10155157" cy="4354285"/>
          </a:xfrm>
        </p:grpSpPr>
        <p:sp>
          <p:nvSpPr>
            <p:cNvPr id="23" name="矩形: 剪去对角 22">
              <a:extLst>
                <a:ext uri="{FF2B5EF4-FFF2-40B4-BE49-F238E27FC236}">
                  <a16:creationId xmlns:a16="http://schemas.microsoft.com/office/drawing/2014/main" id="{8344EE1A-2579-4FD0-A67D-71423AA92CB0}"/>
                </a:ext>
              </a:extLst>
            </p:cNvPr>
            <p:cNvSpPr/>
            <p:nvPr/>
          </p:nvSpPr>
          <p:spPr>
            <a:xfrm>
              <a:off x="1245125" y="1407558"/>
              <a:ext cx="9608458" cy="4354285"/>
            </a:xfrm>
            <a:prstGeom prst="snip2DiagRect">
              <a:avLst>
                <a:gd name="adj1" fmla="val 0"/>
                <a:gd name="adj2" fmla="val 0"/>
              </a:avLst>
            </a:prstGeom>
            <a:gradFill>
              <a:gsLst>
                <a:gs pos="0">
                  <a:srgbClr val="035CAC">
                    <a:alpha val="12000"/>
                  </a:srgbClr>
                </a:gs>
                <a:gs pos="100000">
                  <a:srgbClr val="035CAC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5EEFD2F-1E57-4F0B-940A-DC9CD3EEC7F4}"/>
                </a:ext>
              </a:extLst>
            </p:cNvPr>
            <p:cNvSpPr/>
            <p:nvPr/>
          </p:nvSpPr>
          <p:spPr>
            <a:xfrm rot="18900000">
              <a:off x="698426" y="1726622"/>
              <a:ext cx="2328689" cy="581383"/>
            </a:xfrm>
            <a:custGeom>
              <a:avLst/>
              <a:gdLst>
                <a:gd name="connsiteX0" fmla="*/ 1747306 w 2328689"/>
                <a:gd name="connsiteY0" fmla="*/ 0 h 581383"/>
                <a:gd name="connsiteX1" fmla="*/ 2328689 w 2328689"/>
                <a:gd name="connsiteY1" fmla="*/ 581383 h 581383"/>
                <a:gd name="connsiteX2" fmla="*/ 0 w 2328689"/>
                <a:gd name="connsiteY2" fmla="*/ 581383 h 581383"/>
                <a:gd name="connsiteX3" fmla="*/ 581383 w 2328689"/>
                <a:gd name="connsiteY3" fmla="*/ 0 h 581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689" h="581383">
                  <a:moveTo>
                    <a:pt x="1747306" y="0"/>
                  </a:moveTo>
                  <a:lnTo>
                    <a:pt x="2328689" y="581383"/>
                  </a:lnTo>
                  <a:lnTo>
                    <a:pt x="0" y="581383"/>
                  </a:lnTo>
                  <a:lnTo>
                    <a:pt x="581383" y="0"/>
                  </a:lnTo>
                  <a:close/>
                </a:path>
              </a:pathLst>
            </a:custGeom>
            <a:solidFill>
              <a:srgbClr val="035CA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5" name="文本框 24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CBED5A74-B6F0-4FCB-830F-92BA63726415}"/>
              </a:ext>
            </a:extLst>
          </p:cNvPr>
          <p:cNvSpPr txBox="1"/>
          <p:nvPr/>
        </p:nvSpPr>
        <p:spPr>
          <a:xfrm>
            <a:off x="4972548" y="3382532"/>
            <a:ext cx="2351314" cy="426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4800">
                <a:solidFill>
                  <a:schemeClr val="accent1"/>
                </a:solidFill>
                <a:latin typeface="+mj-ea"/>
                <a:ea typeface="+mj-ea"/>
                <a:cs typeface="Helvetica"/>
              </a:defRPr>
            </a:lvl1pPr>
          </a:lstStyle>
          <a:p>
            <a:pPr algn="ctr"/>
            <a:r>
              <a:rPr lang="zh-CN" altLang="en-US" sz="1800" dirty="0">
                <a:solidFill>
                  <a:srgbClr val="035CAC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26" name="文本框 25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973F45C4-E9F6-4578-BDA7-35B73615595E}"/>
              </a:ext>
            </a:extLst>
          </p:cNvPr>
          <p:cNvSpPr txBox="1"/>
          <p:nvPr/>
        </p:nvSpPr>
        <p:spPr>
          <a:xfrm>
            <a:off x="1809690" y="3382532"/>
            <a:ext cx="2351314" cy="426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4800">
                <a:solidFill>
                  <a:schemeClr val="accent1"/>
                </a:solidFill>
                <a:latin typeface="+mj-ea"/>
                <a:ea typeface="+mj-ea"/>
                <a:cs typeface="Helvetica"/>
              </a:defRPr>
            </a:lvl1pPr>
          </a:lstStyle>
          <a:p>
            <a:pPr algn="ctr"/>
            <a:r>
              <a:rPr lang="zh-CN" altLang="en-US" sz="1800" dirty="0">
                <a:solidFill>
                  <a:srgbClr val="035CAC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27" name="文本框 26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DF95A49E-D567-4B5E-BDB2-785517A26930}"/>
              </a:ext>
            </a:extLst>
          </p:cNvPr>
          <p:cNvSpPr txBox="1"/>
          <p:nvPr/>
        </p:nvSpPr>
        <p:spPr>
          <a:xfrm>
            <a:off x="8135406" y="3382532"/>
            <a:ext cx="2351314" cy="426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4800">
                <a:solidFill>
                  <a:schemeClr val="accent1"/>
                </a:solidFill>
                <a:latin typeface="+mj-ea"/>
                <a:ea typeface="+mj-ea"/>
                <a:cs typeface="Helvetica"/>
              </a:defRPr>
            </a:lvl1pPr>
          </a:lstStyle>
          <a:p>
            <a:pPr algn="ctr"/>
            <a:r>
              <a:rPr lang="zh-CN" altLang="en-US" sz="1800" dirty="0">
                <a:solidFill>
                  <a:srgbClr val="035CAC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28" name="矩形 27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8E83BEE8-E6CD-46E1-947B-E7642ACD1E77}"/>
              </a:ext>
            </a:extLst>
          </p:cNvPr>
          <p:cNvSpPr/>
          <p:nvPr/>
        </p:nvSpPr>
        <p:spPr>
          <a:xfrm>
            <a:off x="8038342" y="3906446"/>
            <a:ext cx="254544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9" name="矩形 28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3FB28DF5-A739-4816-B832-0189C487402B}"/>
              </a:ext>
            </a:extLst>
          </p:cNvPr>
          <p:cNvSpPr/>
          <p:nvPr/>
        </p:nvSpPr>
        <p:spPr>
          <a:xfrm>
            <a:off x="4875483" y="3906446"/>
            <a:ext cx="254544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0" name="矩形 29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F1BF3610-F040-45A3-83DC-5F5E832A1240}"/>
              </a:ext>
            </a:extLst>
          </p:cNvPr>
          <p:cNvSpPr/>
          <p:nvPr/>
        </p:nvSpPr>
        <p:spPr>
          <a:xfrm>
            <a:off x="1712625" y="3906446"/>
            <a:ext cx="254544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cxnSp>
        <p:nvCxnSpPr>
          <p:cNvPr id="31" name="直接连接符 30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2EF49778-FB63-4E44-83E7-A5CD5A709555}"/>
              </a:ext>
            </a:extLst>
          </p:cNvPr>
          <p:cNvCxnSpPr>
            <a:cxnSpLocks/>
          </p:cNvCxnSpPr>
          <p:nvPr/>
        </p:nvCxnSpPr>
        <p:spPr>
          <a:xfrm>
            <a:off x="4579755" y="3043694"/>
            <a:ext cx="0" cy="1460747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035CAC">
                    <a:alpha val="0"/>
                  </a:srgbClr>
                </a:gs>
                <a:gs pos="39000">
                  <a:srgbClr val="035CAC">
                    <a:alpha val="52000"/>
                  </a:srgbClr>
                </a:gs>
                <a:gs pos="68000">
                  <a:srgbClr val="035CAC">
                    <a:alpha val="67000"/>
                  </a:srgbClr>
                </a:gs>
                <a:gs pos="100000">
                  <a:srgbClr val="035CAC">
                    <a:alpha val="0"/>
                  </a:srgbClr>
                </a:gs>
              </a:gsLst>
              <a:lin ang="5400000" scaled="1"/>
              <a:tileRect/>
            </a:gradFill>
            <a:prstDash val="dash"/>
            <a:miter lim="800000"/>
          </a:ln>
          <a:effectLst/>
        </p:spPr>
      </p:cxnSp>
      <p:cxnSp>
        <p:nvCxnSpPr>
          <p:cNvPr id="32" name="直接连接符 31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1999C5FD-63A3-42D8-BFB7-D7032693BD15}"/>
              </a:ext>
            </a:extLst>
          </p:cNvPr>
          <p:cNvCxnSpPr>
            <a:cxnSpLocks/>
          </p:cNvCxnSpPr>
          <p:nvPr/>
        </p:nvCxnSpPr>
        <p:spPr>
          <a:xfrm>
            <a:off x="7716655" y="3043694"/>
            <a:ext cx="0" cy="1460747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035CAC">
                    <a:alpha val="0"/>
                  </a:srgbClr>
                </a:gs>
                <a:gs pos="39000">
                  <a:srgbClr val="035CAC">
                    <a:alpha val="52000"/>
                  </a:srgbClr>
                </a:gs>
                <a:gs pos="68000">
                  <a:srgbClr val="035CAC">
                    <a:alpha val="67000"/>
                  </a:srgbClr>
                </a:gs>
                <a:gs pos="100000">
                  <a:srgbClr val="035CAC">
                    <a:alpha val="0"/>
                  </a:srgbClr>
                </a:gs>
              </a:gsLst>
              <a:lin ang="5400000" scaled="1"/>
              <a:tileRect/>
            </a:gradFill>
            <a:prstDash val="dash"/>
            <a:miter lim="800000"/>
          </a:ln>
          <a:effectLst/>
        </p:spPr>
      </p:cxnSp>
      <p:sp>
        <p:nvSpPr>
          <p:cNvPr id="35" name="椭圆 34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62D8307B-4DC6-4D45-89AA-474911697E02}"/>
              </a:ext>
            </a:extLst>
          </p:cNvPr>
          <p:cNvSpPr/>
          <p:nvPr/>
        </p:nvSpPr>
        <p:spPr>
          <a:xfrm>
            <a:off x="2559898" y="2402891"/>
            <a:ext cx="850898" cy="850898"/>
          </a:xfrm>
          <a:prstGeom prst="ellipse">
            <a:avLst/>
          </a:prstGeom>
          <a:solidFill>
            <a:srgbClr val="035CAC"/>
          </a:solidFill>
          <a:ln w="12700" cap="flat" cmpd="sng" algn="ctr">
            <a:noFill/>
            <a:prstDash val="solid"/>
            <a:miter lim="800000"/>
          </a:ln>
          <a:effectLst>
            <a:outerShdw blurRad="355600" dist="292100" dir="2700000" sx="93000" sy="93000" algn="tl" rotWithShape="0">
              <a:prstClr val="black">
                <a:alpha val="23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椭圆 35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EB380FFB-6DA0-418B-AB8A-6433541DA6CC}"/>
              </a:ext>
            </a:extLst>
          </p:cNvPr>
          <p:cNvSpPr/>
          <p:nvPr/>
        </p:nvSpPr>
        <p:spPr>
          <a:xfrm>
            <a:off x="5718140" y="2402891"/>
            <a:ext cx="850898" cy="850898"/>
          </a:xfrm>
          <a:prstGeom prst="ellipse">
            <a:avLst/>
          </a:prstGeom>
          <a:solidFill>
            <a:srgbClr val="035CAC"/>
          </a:solidFill>
          <a:ln w="12700" cap="flat" cmpd="sng" algn="ctr">
            <a:noFill/>
            <a:prstDash val="solid"/>
            <a:miter lim="800000"/>
          </a:ln>
          <a:effectLst>
            <a:outerShdw blurRad="355600" dist="292100" dir="2700000" sx="93000" sy="93000" algn="tl" rotWithShape="0">
              <a:prstClr val="black">
                <a:alpha val="23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椭圆 36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8F611DBB-AEA1-4B3F-93A9-D9B50309FBA8}"/>
              </a:ext>
            </a:extLst>
          </p:cNvPr>
          <p:cNvSpPr/>
          <p:nvPr/>
        </p:nvSpPr>
        <p:spPr>
          <a:xfrm>
            <a:off x="8885614" y="2362346"/>
            <a:ext cx="850898" cy="850898"/>
          </a:xfrm>
          <a:prstGeom prst="ellipse">
            <a:avLst/>
          </a:prstGeom>
          <a:solidFill>
            <a:srgbClr val="035CAC"/>
          </a:solidFill>
          <a:ln w="12700" cap="flat" cmpd="sng" algn="ctr">
            <a:noFill/>
            <a:prstDash val="solid"/>
            <a:miter lim="800000"/>
          </a:ln>
          <a:effectLst>
            <a:outerShdw blurRad="355600" dist="292100" dir="2700000" sx="93000" sy="93000" algn="tl" rotWithShape="0">
              <a:prstClr val="black">
                <a:alpha val="23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8" name="图形 37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C1F89B1A-63CD-44E9-AB19-7F72968572C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64995" y="2649746"/>
            <a:ext cx="357188" cy="357188"/>
          </a:xfrm>
          <a:prstGeom prst="rect">
            <a:avLst/>
          </a:prstGeom>
        </p:spPr>
      </p:pic>
      <p:pic>
        <p:nvPicPr>
          <p:cNvPr id="39" name="图形 38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84D7E5B9-EC88-4057-AC41-7446207B150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92279" y="2670576"/>
            <a:ext cx="386136" cy="315528"/>
          </a:xfrm>
          <a:prstGeom prst="rect">
            <a:avLst/>
          </a:prstGeom>
        </p:spPr>
      </p:pic>
      <p:pic>
        <p:nvPicPr>
          <p:cNvPr id="40" name="图形 39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D96113B4-7DDE-41E6-AD28-FFB9B12DEFB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35802" y="2598227"/>
            <a:ext cx="350522" cy="379136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84349" y="362901"/>
            <a:ext cx="3988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8351317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E6A38F0D-2409-41D1-8FE7-C0B25A01B600}"/>
              </a:ext>
            </a:extLst>
          </p:cNvPr>
          <p:cNvGrpSpPr/>
          <p:nvPr/>
        </p:nvGrpSpPr>
        <p:grpSpPr>
          <a:xfrm>
            <a:off x="3113506" y="2714449"/>
            <a:ext cx="5250868" cy="648091"/>
            <a:chOff x="2891256" y="2657299"/>
            <a:chExt cx="5250868" cy="648091"/>
          </a:xfrm>
        </p:grpSpPr>
        <p:sp>
          <p:nvSpPr>
            <p:cNvPr id="9" name="išḷîďe">
              <a:extLst>
                <a:ext uri="{FF2B5EF4-FFF2-40B4-BE49-F238E27FC236}">
                  <a16:creationId xmlns:a16="http://schemas.microsoft.com/office/drawing/2014/main" id="{BE9BDBFB-CADE-466F-BD80-DFF24DFA1DEE}"/>
                </a:ext>
              </a:extLst>
            </p:cNvPr>
            <p:cNvSpPr/>
            <p:nvPr/>
          </p:nvSpPr>
          <p:spPr>
            <a:xfrm rot="5400000">
              <a:off x="5192644" y="355911"/>
              <a:ext cx="648091" cy="525086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0" name="íş1îdé">
              <a:extLst>
                <a:ext uri="{FF2B5EF4-FFF2-40B4-BE49-F238E27FC236}">
                  <a16:creationId xmlns:a16="http://schemas.microsoft.com/office/drawing/2014/main" id="{18482B12-22E3-4884-A225-769F06DDB431}"/>
                </a:ext>
              </a:extLst>
            </p:cNvPr>
            <p:cNvSpPr txBox="1"/>
            <p:nvPr/>
          </p:nvSpPr>
          <p:spPr bwMode="auto">
            <a:xfrm>
              <a:off x="4099256" y="2670255"/>
              <a:ext cx="3341667" cy="62217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lvl="0">
                <a:lnSpc>
                  <a:spcPct val="150000"/>
                </a:lnSpc>
                <a:buSzPct val="25000"/>
                <a:defRPr/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310AEC0-2D77-4A69-B055-7DED38B086D1}"/>
              </a:ext>
            </a:extLst>
          </p:cNvPr>
          <p:cNvGrpSpPr/>
          <p:nvPr/>
        </p:nvGrpSpPr>
        <p:grpSpPr>
          <a:xfrm>
            <a:off x="3113507" y="2066909"/>
            <a:ext cx="4944887" cy="648091"/>
            <a:chOff x="2891257" y="2009759"/>
            <a:chExt cx="4944887" cy="648091"/>
          </a:xfrm>
        </p:grpSpPr>
        <p:sp>
          <p:nvSpPr>
            <p:cNvPr id="12" name="ï$liḓe">
              <a:extLst>
                <a:ext uri="{FF2B5EF4-FFF2-40B4-BE49-F238E27FC236}">
                  <a16:creationId xmlns:a16="http://schemas.microsoft.com/office/drawing/2014/main" id="{49321627-71B7-43C5-A4A7-F8B964A06876}"/>
                </a:ext>
              </a:extLst>
            </p:cNvPr>
            <p:cNvSpPr/>
            <p:nvPr/>
          </p:nvSpPr>
          <p:spPr>
            <a:xfrm rot="5400000">
              <a:off x="5039655" y="-138639"/>
              <a:ext cx="648091" cy="494488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35CAC"/>
            </a:solidFill>
            <a:ln>
              <a:noFill/>
            </a:ln>
            <a:effectLst>
              <a:outerShdw blurRad="508000" dist="3810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8" name="î$1îḑé">
              <a:extLst>
                <a:ext uri="{FF2B5EF4-FFF2-40B4-BE49-F238E27FC236}">
                  <a16:creationId xmlns:a16="http://schemas.microsoft.com/office/drawing/2014/main" id="{88BEC415-59CD-4EB8-BADB-480A8483DED6}"/>
                </a:ext>
              </a:extLst>
            </p:cNvPr>
            <p:cNvSpPr txBox="1"/>
            <p:nvPr/>
          </p:nvSpPr>
          <p:spPr bwMode="auto">
            <a:xfrm>
              <a:off x="4099256" y="2022715"/>
              <a:ext cx="3341667" cy="62217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lvl="0">
                <a:lnSpc>
                  <a:spcPct val="150000"/>
                </a:lnSpc>
                <a:buSzPct val="25000"/>
                <a:defRPr/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60A5401-BEF8-42CF-90BF-ACBB8B0D7B5B}"/>
              </a:ext>
            </a:extLst>
          </p:cNvPr>
          <p:cNvGrpSpPr/>
          <p:nvPr/>
        </p:nvGrpSpPr>
        <p:grpSpPr>
          <a:xfrm>
            <a:off x="3113505" y="4009531"/>
            <a:ext cx="5887550" cy="648091"/>
            <a:chOff x="2891255" y="3952381"/>
            <a:chExt cx="5887550" cy="648091"/>
          </a:xfrm>
        </p:grpSpPr>
        <p:sp>
          <p:nvSpPr>
            <p:cNvPr id="20" name="ïŝḷïḍè">
              <a:extLst>
                <a:ext uri="{FF2B5EF4-FFF2-40B4-BE49-F238E27FC236}">
                  <a16:creationId xmlns:a16="http://schemas.microsoft.com/office/drawing/2014/main" id="{32D813EF-9B95-4461-94F2-89C8BC268FB8}"/>
                </a:ext>
              </a:extLst>
            </p:cNvPr>
            <p:cNvSpPr/>
            <p:nvPr/>
          </p:nvSpPr>
          <p:spPr>
            <a:xfrm rot="5400000">
              <a:off x="5510984" y="1332652"/>
              <a:ext cx="648091" cy="588755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1" name="ïṥļiḓe">
              <a:extLst>
                <a:ext uri="{FF2B5EF4-FFF2-40B4-BE49-F238E27FC236}">
                  <a16:creationId xmlns:a16="http://schemas.microsoft.com/office/drawing/2014/main" id="{FC33C765-FA80-4495-9762-E4ADACFB8080}"/>
                </a:ext>
              </a:extLst>
            </p:cNvPr>
            <p:cNvSpPr txBox="1"/>
            <p:nvPr/>
          </p:nvSpPr>
          <p:spPr bwMode="auto">
            <a:xfrm>
              <a:off x="4099256" y="3965338"/>
              <a:ext cx="3341667" cy="62217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lvl="0">
                <a:lnSpc>
                  <a:spcPct val="150000"/>
                </a:lnSpc>
                <a:buSzPct val="25000"/>
                <a:defRPr/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95FCFF1-63D7-4DE3-AC26-D0EC49A585A7}"/>
              </a:ext>
            </a:extLst>
          </p:cNvPr>
          <p:cNvGrpSpPr/>
          <p:nvPr/>
        </p:nvGrpSpPr>
        <p:grpSpPr>
          <a:xfrm>
            <a:off x="3113505" y="3361991"/>
            <a:ext cx="5571462" cy="648091"/>
            <a:chOff x="2891255" y="3304841"/>
            <a:chExt cx="5571462" cy="648091"/>
          </a:xfrm>
          <a:solidFill>
            <a:srgbClr val="317ABB"/>
          </a:solidFill>
        </p:grpSpPr>
        <p:sp>
          <p:nvSpPr>
            <p:cNvPr id="23" name="ïṥļïḋè">
              <a:extLst>
                <a:ext uri="{FF2B5EF4-FFF2-40B4-BE49-F238E27FC236}">
                  <a16:creationId xmlns:a16="http://schemas.microsoft.com/office/drawing/2014/main" id="{93AC5543-E468-4C08-8B46-86E2D9F2E82A}"/>
                </a:ext>
              </a:extLst>
            </p:cNvPr>
            <p:cNvSpPr/>
            <p:nvPr/>
          </p:nvSpPr>
          <p:spPr>
            <a:xfrm rot="5400000">
              <a:off x="5352940" y="843156"/>
              <a:ext cx="648091" cy="557146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35CAC"/>
            </a:solidFill>
            <a:ln w="9525">
              <a:noFill/>
              <a:round/>
              <a:headEnd/>
              <a:tailEnd/>
            </a:ln>
            <a:effectLst>
              <a:outerShdw blurRad="508000" dist="3810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4" name="ïṡľíḑê">
              <a:extLst>
                <a:ext uri="{FF2B5EF4-FFF2-40B4-BE49-F238E27FC236}">
                  <a16:creationId xmlns:a16="http://schemas.microsoft.com/office/drawing/2014/main" id="{9C1F61CF-78DF-4AA6-8C75-BBA544D22775}"/>
                </a:ext>
              </a:extLst>
            </p:cNvPr>
            <p:cNvSpPr txBox="1"/>
            <p:nvPr/>
          </p:nvSpPr>
          <p:spPr bwMode="auto">
            <a:xfrm>
              <a:off x="4099256" y="3317796"/>
              <a:ext cx="3341667" cy="62217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lvl="0">
                <a:lnSpc>
                  <a:spcPct val="150000"/>
                </a:lnSpc>
                <a:buSzPct val="25000"/>
                <a:defRPr/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64B8524-2C72-4E5D-97C4-9FA6B757EED6}"/>
              </a:ext>
            </a:extLst>
          </p:cNvPr>
          <p:cNvGrpSpPr/>
          <p:nvPr/>
        </p:nvGrpSpPr>
        <p:grpSpPr>
          <a:xfrm>
            <a:off x="1864273" y="1511829"/>
            <a:ext cx="2197927" cy="4380306"/>
            <a:chOff x="1642023" y="1454679"/>
            <a:chExt cx="2197927" cy="4380306"/>
          </a:xfrm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26" name="îṥḷïḋê">
              <a:extLst>
                <a:ext uri="{FF2B5EF4-FFF2-40B4-BE49-F238E27FC236}">
                  <a16:creationId xmlns:a16="http://schemas.microsoft.com/office/drawing/2014/main" id="{4A12BEFD-8B68-4094-B1F7-BD563838D571}"/>
                </a:ext>
              </a:extLst>
            </p:cNvPr>
            <p:cNvSpPr/>
            <p:nvPr/>
          </p:nvSpPr>
          <p:spPr>
            <a:xfrm>
              <a:off x="1775008" y="1562803"/>
              <a:ext cx="1934912" cy="4173897"/>
            </a:xfrm>
            <a:custGeom>
              <a:avLst/>
              <a:gdLst>
                <a:gd name="connsiteX0" fmla="*/ 444792 w 4503763"/>
                <a:gd name="connsiteY0" fmla="*/ 0 h 9715289"/>
                <a:gd name="connsiteX1" fmla="*/ 4058971 w 4503763"/>
                <a:gd name="connsiteY1" fmla="*/ 0 h 9715289"/>
                <a:gd name="connsiteX2" fmla="*/ 4503763 w 4503763"/>
                <a:gd name="connsiteY2" fmla="*/ 444792 h 9715289"/>
                <a:gd name="connsiteX3" fmla="*/ 4503763 w 4503763"/>
                <a:gd name="connsiteY3" fmla="*/ 9270497 h 9715289"/>
                <a:gd name="connsiteX4" fmla="*/ 4058971 w 4503763"/>
                <a:gd name="connsiteY4" fmla="*/ 9715289 h 9715289"/>
                <a:gd name="connsiteX5" fmla="*/ 444792 w 4503763"/>
                <a:gd name="connsiteY5" fmla="*/ 9715289 h 9715289"/>
                <a:gd name="connsiteX6" fmla="*/ 0 w 4503763"/>
                <a:gd name="connsiteY6" fmla="*/ 9270497 h 9715289"/>
                <a:gd name="connsiteX7" fmla="*/ 0 w 4503763"/>
                <a:gd name="connsiteY7" fmla="*/ 444792 h 9715289"/>
                <a:gd name="connsiteX8" fmla="*/ 444792 w 4503763"/>
                <a:gd name="connsiteY8" fmla="*/ 0 h 9715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03763" h="9715289">
                  <a:moveTo>
                    <a:pt x="444792" y="0"/>
                  </a:moveTo>
                  <a:lnTo>
                    <a:pt x="4058971" y="0"/>
                  </a:lnTo>
                  <a:cubicBezTo>
                    <a:pt x="4304623" y="0"/>
                    <a:pt x="4503763" y="199140"/>
                    <a:pt x="4503763" y="444792"/>
                  </a:cubicBezTo>
                  <a:lnTo>
                    <a:pt x="4503763" y="9270497"/>
                  </a:lnTo>
                  <a:cubicBezTo>
                    <a:pt x="4503763" y="9516149"/>
                    <a:pt x="4304623" y="9715289"/>
                    <a:pt x="4058971" y="9715289"/>
                  </a:cubicBezTo>
                  <a:lnTo>
                    <a:pt x="444792" y="9715289"/>
                  </a:lnTo>
                  <a:cubicBezTo>
                    <a:pt x="199140" y="9715289"/>
                    <a:pt x="0" y="9516149"/>
                    <a:pt x="0" y="9270497"/>
                  </a:cubicBezTo>
                  <a:lnTo>
                    <a:pt x="0" y="444792"/>
                  </a:lnTo>
                  <a:cubicBezTo>
                    <a:pt x="0" y="199140"/>
                    <a:pt x="199140" y="0"/>
                    <a:pt x="444792" y="0"/>
                  </a:cubicBezTo>
                  <a:close/>
                </a:path>
              </a:pathLst>
            </a:cu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7" name="iṩḷiďe">
              <a:extLst>
                <a:ext uri="{FF2B5EF4-FFF2-40B4-BE49-F238E27FC236}">
                  <a16:creationId xmlns:a16="http://schemas.microsoft.com/office/drawing/2014/main" id="{53AF4B38-6CE8-4F39-B9EE-5953DB02A8DF}"/>
                </a:ext>
              </a:extLst>
            </p:cNvPr>
            <p:cNvSpPr/>
            <p:nvPr/>
          </p:nvSpPr>
          <p:spPr>
            <a:xfrm>
              <a:off x="3804694" y="2479684"/>
              <a:ext cx="35256" cy="4877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2" h="21596" extrusionOk="0">
                  <a:moveTo>
                    <a:pt x="0" y="0"/>
                  </a:moveTo>
                  <a:lnTo>
                    <a:pt x="0" y="21596"/>
                  </a:lnTo>
                  <a:lnTo>
                    <a:pt x="9420" y="21596"/>
                  </a:lnTo>
                  <a:cubicBezTo>
                    <a:pt x="12945" y="21596"/>
                    <a:pt x="14707" y="21598"/>
                    <a:pt x="16579" y="21555"/>
                  </a:cubicBezTo>
                  <a:cubicBezTo>
                    <a:pt x="18628" y="21501"/>
                    <a:pt x="20261" y="21383"/>
                    <a:pt x="21007" y="21235"/>
                  </a:cubicBezTo>
                  <a:cubicBezTo>
                    <a:pt x="21600" y="21099"/>
                    <a:pt x="21572" y="20968"/>
                    <a:pt x="21572" y="20717"/>
                  </a:cubicBezTo>
                  <a:lnTo>
                    <a:pt x="21572" y="879"/>
                  </a:lnTo>
                  <a:cubicBezTo>
                    <a:pt x="21572" y="624"/>
                    <a:pt x="21600" y="497"/>
                    <a:pt x="21007" y="361"/>
                  </a:cubicBezTo>
                  <a:cubicBezTo>
                    <a:pt x="20261" y="213"/>
                    <a:pt x="18628" y="95"/>
                    <a:pt x="16579" y="41"/>
                  </a:cubicBezTo>
                  <a:cubicBezTo>
                    <a:pt x="14707" y="-2"/>
                    <a:pt x="12986" y="0"/>
                    <a:pt x="951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endParaRPr sz="3200" dirty="0">
                <a:solidFill>
                  <a:schemeClr val="accent1">
                    <a:hueOff val="-12342858"/>
                    <a:satOff val="-30434"/>
                    <a:lumOff val="4509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îṡľîdé">
              <a:extLst>
                <a:ext uri="{FF2B5EF4-FFF2-40B4-BE49-F238E27FC236}">
                  <a16:creationId xmlns:a16="http://schemas.microsoft.com/office/drawing/2014/main" id="{A65DECD7-5DF4-4DDA-9C42-F88AD6132EDB}"/>
                </a:ext>
              </a:extLst>
            </p:cNvPr>
            <p:cNvSpPr/>
            <p:nvPr/>
          </p:nvSpPr>
          <p:spPr>
            <a:xfrm>
              <a:off x="1642023" y="2054325"/>
              <a:ext cx="34484" cy="10219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1" h="21600" extrusionOk="0">
                  <a:moveTo>
                    <a:pt x="12326" y="0"/>
                  </a:moveTo>
                  <a:cubicBezTo>
                    <a:pt x="8816" y="0"/>
                    <a:pt x="6993" y="3"/>
                    <a:pt x="5104" y="23"/>
                  </a:cubicBezTo>
                  <a:cubicBezTo>
                    <a:pt x="3009" y="49"/>
                    <a:pt x="1340" y="102"/>
                    <a:pt x="577" y="172"/>
                  </a:cubicBezTo>
                  <a:cubicBezTo>
                    <a:pt x="-29" y="237"/>
                    <a:pt x="0" y="300"/>
                    <a:pt x="0" y="420"/>
                  </a:cubicBezTo>
                  <a:lnTo>
                    <a:pt x="0" y="3023"/>
                  </a:lnTo>
                  <a:cubicBezTo>
                    <a:pt x="0" y="3145"/>
                    <a:pt x="-29" y="3206"/>
                    <a:pt x="577" y="3270"/>
                  </a:cubicBezTo>
                  <a:cubicBezTo>
                    <a:pt x="1340" y="3341"/>
                    <a:pt x="3009" y="3394"/>
                    <a:pt x="5104" y="3420"/>
                  </a:cubicBezTo>
                  <a:cubicBezTo>
                    <a:pt x="7018" y="3440"/>
                    <a:pt x="8778" y="3443"/>
                    <a:pt x="12326" y="3443"/>
                  </a:cubicBezTo>
                  <a:lnTo>
                    <a:pt x="21571" y="3443"/>
                  </a:lnTo>
                  <a:lnTo>
                    <a:pt x="21571" y="0"/>
                  </a:lnTo>
                  <a:lnTo>
                    <a:pt x="12326" y="0"/>
                  </a:lnTo>
                  <a:close/>
                  <a:moveTo>
                    <a:pt x="12326" y="6632"/>
                  </a:moveTo>
                  <a:cubicBezTo>
                    <a:pt x="8816" y="6632"/>
                    <a:pt x="6993" y="6631"/>
                    <a:pt x="5104" y="6651"/>
                  </a:cubicBezTo>
                  <a:cubicBezTo>
                    <a:pt x="3009" y="6677"/>
                    <a:pt x="1340" y="6733"/>
                    <a:pt x="577" y="6804"/>
                  </a:cubicBezTo>
                  <a:cubicBezTo>
                    <a:pt x="-29" y="6869"/>
                    <a:pt x="0" y="6928"/>
                    <a:pt x="0" y="7048"/>
                  </a:cubicBezTo>
                  <a:lnTo>
                    <a:pt x="0" y="12814"/>
                  </a:lnTo>
                  <a:cubicBezTo>
                    <a:pt x="0" y="12936"/>
                    <a:pt x="-29" y="12997"/>
                    <a:pt x="577" y="13062"/>
                  </a:cubicBezTo>
                  <a:cubicBezTo>
                    <a:pt x="1340" y="13132"/>
                    <a:pt x="3009" y="13189"/>
                    <a:pt x="5104" y="13214"/>
                  </a:cubicBezTo>
                  <a:cubicBezTo>
                    <a:pt x="7018" y="13235"/>
                    <a:pt x="8778" y="13234"/>
                    <a:pt x="12326" y="13234"/>
                  </a:cubicBezTo>
                  <a:lnTo>
                    <a:pt x="21571" y="13234"/>
                  </a:lnTo>
                  <a:lnTo>
                    <a:pt x="21571" y="6632"/>
                  </a:lnTo>
                  <a:lnTo>
                    <a:pt x="12326" y="6632"/>
                  </a:lnTo>
                  <a:close/>
                  <a:moveTo>
                    <a:pt x="12326" y="14994"/>
                  </a:moveTo>
                  <a:cubicBezTo>
                    <a:pt x="8816" y="14994"/>
                    <a:pt x="6993" y="14997"/>
                    <a:pt x="5104" y="15017"/>
                  </a:cubicBezTo>
                  <a:cubicBezTo>
                    <a:pt x="3009" y="15043"/>
                    <a:pt x="1340" y="15096"/>
                    <a:pt x="577" y="15167"/>
                  </a:cubicBezTo>
                  <a:cubicBezTo>
                    <a:pt x="-29" y="15232"/>
                    <a:pt x="0" y="15294"/>
                    <a:pt x="0" y="15414"/>
                  </a:cubicBezTo>
                  <a:lnTo>
                    <a:pt x="0" y="21180"/>
                  </a:lnTo>
                  <a:cubicBezTo>
                    <a:pt x="0" y="21302"/>
                    <a:pt x="-29" y="21363"/>
                    <a:pt x="577" y="21428"/>
                  </a:cubicBezTo>
                  <a:cubicBezTo>
                    <a:pt x="1340" y="21498"/>
                    <a:pt x="3009" y="21551"/>
                    <a:pt x="5104" y="21577"/>
                  </a:cubicBezTo>
                  <a:cubicBezTo>
                    <a:pt x="7018" y="21598"/>
                    <a:pt x="8778" y="21600"/>
                    <a:pt x="12326" y="21600"/>
                  </a:cubicBezTo>
                  <a:lnTo>
                    <a:pt x="21571" y="21600"/>
                  </a:lnTo>
                  <a:lnTo>
                    <a:pt x="21571" y="14994"/>
                  </a:lnTo>
                  <a:lnTo>
                    <a:pt x="12326" y="1499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chemeClr val="accent1">
                      <a:hueOff val="-12342858"/>
                      <a:satOff val="-30434"/>
                      <a:lumOff val="4509"/>
                    </a:schemeClr>
                  </a:solidFill>
                </a:defRPr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29" name="îSliďé">
              <a:extLst>
                <a:ext uri="{FF2B5EF4-FFF2-40B4-BE49-F238E27FC236}">
                  <a16:creationId xmlns:a16="http://schemas.microsoft.com/office/drawing/2014/main" id="{92FFF5E1-E4EF-4CA0-8CF5-6E50295B171C}"/>
                </a:ext>
              </a:extLst>
            </p:cNvPr>
            <p:cNvSpPr/>
            <p:nvPr/>
          </p:nvSpPr>
          <p:spPr>
            <a:xfrm>
              <a:off x="1659893" y="1454679"/>
              <a:ext cx="2161441" cy="4380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62" y="0"/>
                  </a:moveTo>
                  <a:cubicBezTo>
                    <a:pt x="3463" y="0"/>
                    <a:pt x="2756" y="1"/>
                    <a:pt x="2009" y="118"/>
                  </a:cubicBezTo>
                  <a:cubicBezTo>
                    <a:pt x="1186" y="265"/>
                    <a:pt x="538" y="585"/>
                    <a:pt x="238" y="991"/>
                  </a:cubicBezTo>
                  <a:cubicBezTo>
                    <a:pt x="0" y="1362"/>
                    <a:pt x="0" y="1711"/>
                    <a:pt x="0" y="2399"/>
                  </a:cubicBezTo>
                  <a:lnTo>
                    <a:pt x="0" y="19190"/>
                  </a:lnTo>
                  <a:cubicBezTo>
                    <a:pt x="0" y="19888"/>
                    <a:pt x="0" y="20238"/>
                    <a:pt x="238" y="20609"/>
                  </a:cubicBezTo>
                  <a:cubicBezTo>
                    <a:pt x="538" y="21015"/>
                    <a:pt x="1186" y="21335"/>
                    <a:pt x="2009" y="21482"/>
                  </a:cubicBezTo>
                  <a:cubicBezTo>
                    <a:pt x="2761" y="21600"/>
                    <a:pt x="3468" y="21600"/>
                    <a:pt x="4862" y="21600"/>
                  </a:cubicBezTo>
                  <a:lnTo>
                    <a:pt x="16717" y="21600"/>
                  </a:lnTo>
                  <a:cubicBezTo>
                    <a:pt x="18133" y="21600"/>
                    <a:pt x="18840" y="21600"/>
                    <a:pt x="19592" y="21482"/>
                  </a:cubicBezTo>
                  <a:cubicBezTo>
                    <a:pt x="20415" y="21335"/>
                    <a:pt x="21062" y="21015"/>
                    <a:pt x="21362" y="20609"/>
                  </a:cubicBezTo>
                  <a:cubicBezTo>
                    <a:pt x="21600" y="20238"/>
                    <a:pt x="21600" y="19888"/>
                    <a:pt x="21600" y="19200"/>
                  </a:cubicBezTo>
                  <a:lnTo>
                    <a:pt x="21600" y="2410"/>
                  </a:lnTo>
                  <a:cubicBezTo>
                    <a:pt x="21600" y="1711"/>
                    <a:pt x="21600" y="1362"/>
                    <a:pt x="21362" y="991"/>
                  </a:cubicBezTo>
                  <a:cubicBezTo>
                    <a:pt x="21062" y="585"/>
                    <a:pt x="20415" y="265"/>
                    <a:pt x="19592" y="118"/>
                  </a:cubicBezTo>
                  <a:cubicBezTo>
                    <a:pt x="18840" y="0"/>
                    <a:pt x="18132" y="0"/>
                    <a:pt x="16738" y="0"/>
                  </a:cubicBezTo>
                  <a:lnTo>
                    <a:pt x="4862" y="0"/>
                  </a:lnTo>
                  <a:close/>
                  <a:moveTo>
                    <a:pt x="4609" y="377"/>
                  </a:moveTo>
                  <a:lnTo>
                    <a:pt x="16991" y="377"/>
                  </a:lnTo>
                  <a:cubicBezTo>
                    <a:pt x="18073" y="377"/>
                    <a:pt x="18624" y="376"/>
                    <a:pt x="19208" y="468"/>
                  </a:cubicBezTo>
                  <a:cubicBezTo>
                    <a:pt x="19847" y="582"/>
                    <a:pt x="20351" y="831"/>
                    <a:pt x="20583" y="1146"/>
                  </a:cubicBezTo>
                  <a:cubicBezTo>
                    <a:pt x="20768" y="1434"/>
                    <a:pt x="20768" y="1706"/>
                    <a:pt x="20768" y="2249"/>
                  </a:cubicBezTo>
                  <a:lnTo>
                    <a:pt x="20768" y="19359"/>
                  </a:lnTo>
                  <a:cubicBezTo>
                    <a:pt x="20768" y="19893"/>
                    <a:pt x="20768" y="20165"/>
                    <a:pt x="20583" y="20453"/>
                  </a:cubicBezTo>
                  <a:cubicBezTo>
                    <a:pt x="20351" y="20768"/>
                    <a:pt x="19847" y="21017"/>
                    <a:pt x="19208" y="21132"/>
                  </a:cubicBezTo>
                  <a:cubicBezTo>
                    <a:pt x="18624" y="21223"/>
                    <a:pt x="18073" y="21223"/>
                    <a:pt x="16974" y="21223"/>
                  </a:cubicBezTo>
                  <a:lnTo>
                    <a:pt x="4609" y="21223"/>
                  </a:lnTo>
                  <a:cubicBezTo>
                    <a:pt x="3527" y="21223"/>
                    <a:pt x="2976" y="21223"/>
                    <a:pt x="2392" y="21132"/>
                  </a:cubicBezTo>
                  <a:cubicBezTo>
                    <a:pt x="1753" y="21017"/>
                    <a:pt x="1251" y="20768"/>
                    <a:pt x="1018" y="20453"/>
                  </a:cubicBezTo>
                  <a:cubicBezTo>
                    <a:pt x="833" y="20165"/>
                    <a:pt x="832" y="19893"/>
                    <a:pt x="832" y="19351"/>
                  </a:cubicBezTo>
                  <a:lnTo>
                    <a:pt x="832" y="2240"/>
                  </a:lnTo>
                  <a:cubicBezTo>
                    <a:pt x="832" y="1706"/>
                    <a:pt x="833" y="1434"/>
                    <a:pt x="1018" y="1146"/>
                  </a:cubicBezTo>
                  <a:cubicBezTo>
                    <a:pt x="1251" y="831"/>
                    <a:pt x="1753" y="582"/>
                    <a:pt x="2392" y="468"/>
                  </a:cubicBezTo>
                  <a:cubicBezTo>
                    <a:pt x="2973" y="377"/>
                    <a:pt x="3522" y="377"/>
                    <a:pt x="4609" y="37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chemeClr val="accent1">
                      <a:hueOff val="-12342858"/>
                      <a:satOff val="-30434"/>
                      <a:lumOff val="4509"/>
                    </a:schemeClr>
                  </a:solidFill>
                </a:defRPr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30" name="iSḻïdè">
              <a:extLst>
                <a:ext uri="{FF2B5EF4-FFF2-40B4-BE49-F238E27FC236}">
                  <a16:creationId xmlns:a16="http://schemas.microsoft.com/office/drawing/2014/main" id="{84825716-7256-4A21-B2F4-2560D0BC6EB4}"/>
                </a:ext>
              </a:extLst>
            </p:cNvPr>
            <p:cNvSpPr/>
            <p:nvPr/>
          </p:nvSpPr>
          <p:spPr>
            <a:xfrm>
              <a:off x="1692696" y="1487619"/>
              <a:ext cx="2095956" cy="4314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78" y="0"/>
                  </a:moveTo>
                  <a:cubicBezTo>
                    <a:pt x="3189" y="0"/>
                    <a:pt x="2539" y="1"/>
                    <a:pt x="1850" y="107"/>
                  </a:cubicBezTo>
                  <a:cubicBezTo>
                    <a:pt x="1093" y="241"/>
                    <a:pt x="495" y="531"/>
                    <a:pt x="219" y="899"/>
                  </a:cubicBezTo>
                  <a:cubicBezTo>
                    <a:pt x="0" y="1235"/>
                    <a:pt x="0" y="1552"/>
                    <a:pt x="0" y="2175"/>
                  </a:cubicBezTo>
                  <a:lnTo>
                    <a:pt x="0" y="19415"/>
                  </a:lnTo>
                  <a:cubicBezTo>
                    <a:pt x="0" y="20049"/>
                    <a:pt x="0" y="20365"/>
                    <a:pt x="219" y="20701"/>
                  </a:cubicBezTo>
                  <a:cubicBezTo>
                    <a:pt x="495" y="21069"/>
                    <a:pt x="1093" y="21359"/>
                    <a:pt x="1850" y="21493"/>
                  </a:cubicBezTo>
                  <a:cubicBezTo>
                    <a:pt x="2543" y="21600"/>
                    <a:pt x="3194" y="21600"/>
                    <a:pt x="4478" y="21600"/>
                  </a:cubicBezTo>
                  <a:lnTo>
                    <a:pt x="17103" y="21600"/>
                  </a:lnTo>
                  <a:cubicBezTo>
                    <a:pt x="18407" y="21600"/>
                    <a:pt x="19057" y="21600"/>
                    <a:pt x="19750" y="21493"/>
                  </a:cubicBezTo>
                  <a:cubicBezTo>
                    <a:pt x="20507" y="21359"/>
                    <a:pt x="21105" y="21069"/>
                    <a:pt x="21381" y="20701"/>
                  </a:cubicBezTo>
                  <a:cubicBezTo>
                    <a:pt x="21600" y="20365"/>
                    <a:pt x="21600" y="20048"/>
                    <a:pt x="21600" y="19425"/>
                  </a:cubicBezTo>
                  <a:lnTo>
                    <a:pt x="21600" y="2185"/>
                  </a:lnTo>
                  <a:cubicBezTo>
                    <a:pt x="21600" y="1551"/>
                    <a:pt x="21600" y="1235"/>
                    <a:pt x="21381" y="899"/>
                  </a:cubicBezTo>
                  <a:cubicBezTo>
                    <a:pt x="21105" y="531"/>
                    <a:pt x="20507" y="241"/>
                    <a:pt x="19750" y="107"/>
                  </a:cubicBezTo>
                  <a:cubicBezTo>
                    <a:pt x="19057" y="0"/>
                    <a:pt x="18406" y="0"/>
                    <a:pt x="17122" y="0"/>
                  </a:cubicBezTo>
                  <a:lnTo>
                    <a:pt x="4478" y="0"/>
                  </a:lnTo>
                  <a:close/>
                  <a:moveTo>
                    <a:pt x="4068" y="499"/>
                  </a:moveTo>
                  <a:lnTo>
                    <a:pt x="5025" y="499"/>
                  </a:lnTo>
                  <a:cubicBezTo>
                    <a:pt x="5096" y="503"/>
                    <a:pt x="5163" y="515"/>
                    <a:pt x="5212" y="541"/>
                  </a:cubicBezTo>
                  <a:cubicBezTo>
                    <a:pt x="5257" y="565"/>
                    <a:pt x="5280" y="596"/>
                    <a:pt x="5285" y="628"/>
                  </a:cubicBezTo>
                  <a:cubicBezTo>
                    <a:pt x="5292" y="675"/>
                    <a:pt x="5300" y="719"/>
                    <a:pt x="5312" y="761"/>
                  </a:cubicBezTo>
                  <a:cubicBezTo>
                    <a:pt x="5325" y="807"/>
                    <a:pt x="5343" y="851"/>
                    <a:pt x="5369" y="893"/>
                  </a:cubicBezTo>
                  <a:cubicBezTo>
                    <a:pt x="5426" y="969"/>
                    <a:pt x="5516" y="1037"/>
                    <a:pt x="5631" y="1092"/>
                  </a:cubicBezTo>
                  <a:cubicBezTo>
                    <a:pt x="5746" y="1148"/>
                    <a:pt x="5886" y="1192"/>
                    <a:pt x="6042" y="1220"/>
                  </a:cubicBezTo>
                  <a:cubicBezTo>
                    <a:pt x="6185" y="1242"/>
                    <a:pt x="6324" y="1253"/>
                    <a:pt x="6494" y="1258"/>
                  </a:cubicBezTo>
                  <a:cubicBezTo>
                    <a:pt x="6664" y="1264"/>
                    <a:pt x="6866" y="1263"/>
                    <a:pt x="7135" y="1263"/>
                  </a:cubicBezTo>
                  <a:lnTo>
                    <a:pt x="14440" y="1263"/>
                  </a:lnTo>
                  <a:cubicBezTo>
                    <a:pt x="14708" y="1263"/>
                    <a:pt x="14910" y="1264"/>
                    <a:pt x="15080" y="1258"/>
                  </a:cubicBezTo>
                  <a:cubicBezTo>
                    <a:pt x="15251" y="1253"/>
                    <a:pt x="15390" y="1242"/>
                    <a:pt x="15533" y="1220"/>
                  </a:cubicBezTo>
                  <a:cubicBezTo>
                    <a:pt x="15689" y="1192"/>
                    <a:pt x="15829" y="1148"/>
                    <a:pt x="15944" y="1092"/>
                  </a:cubicBezTo>
                  <a:cubicBezTo>
                    <a:pt x="16058" y="1037"/>
                    <a:pt x="16148" y="969"/>
                    <a:pt x="16205" y="893"/>
                  </a:cubicBezTo>
                  <a:cubicBezTo>
                    <a:pt x="16232" y="851"/>
                    <a:pt x="16249" y="807"/>
                    <a:pt x="16262" y="761"/>
                  </a:cubicBezTo>
                  <a:cubicBezTo>
                    <a:pt x="16274" y="719"/>
                    <a:pt x="16282" y="675"/>
                    <a:pt x="16289" y="628"/>
                  </a:cubicBezTo>
                  <a:cubicBezTo>
                    <a:pt x="16294" y="596"/>
                    <a:pt x="16318" y="565"/>
                    <a:pt x="16362" y="541"/>
                  </a:cubicBezTo>
                  <a:cubicBezTo>
                    <a:pt x="16412" y="515"/>
                    <a:pt x="16480" y="503"/>
                    <a:pt x="16551" y="499"/>
                  </a:cubicBezTo>
                  <a:lnTo>
                    <a:pt x="17532" y="499"/>
                  </a:lnTo>
                  <a:cubicBezTo>
                    <a:pt x="18404" y="499"/>
                    <a:pt x="18846" y="499"/>
                    <a:pt x="19317" y="571"/>
                  </a:cubicBezTo>
                  <a:cubicBezTo>
                    <a:pt x="19831" y="662"/>
                    <a:pt x="20237" y="859"/>
                    <a:pt x="20424" y="1109"/>
                  </a:cubicBezTo>
                  <a:cubicBezTo>
                    <a:pt x="20573" y="1338"/>
                    <a:pt x="20573" y="1553"/>
                    <a:pt x="20573" y="1983"/>
                  </a:cubicBezTo>
                  <a:lnTo>
                    <a:pt x="20573" y="19623"/>
                  </a:lnTo>
                  <a:cubicBezTo>
                    <a:pt x="20573" y="20046"/>
                    <a:pt x="20573" y="20262"/>
                    <a:pt x="20424" y="20491"/>
                  </a:cubicBezTo>
                  <a:cubicBezTo>
                    <a:pt x="20237" y="20741"/>
                    <a:pt x="19831" y="20938"/>
                    <a:pt x="19317" y="21029"/>
                  </a:cubicBezTo>
                  <a:cubicBezTo>
                    <a:pt x="18846" y="21101"/>
                    <a:pt x="18403" y="21101"/>
                    <a:pt x="17517" y="21101"/>
                  </a:cubicBezTo>
                  <a:lnTo>
                    <a:pt x="4068" y="21101"/>
                  </a:lnTo>
                  <a:cubicBezTo>
                    <a:pt x="3196" y="21101"/>
                    <a:pt x="2754" y="21101"/>
                    <a:pt x="2283" y="21029"/>
                  </a:cubicBezTo>
                  <a:cubicBezTo>
                    <a:pt x="1769" y="20938"/>
                    <a:pt x="1363" y="20741"/>
                    <a:pt x="1176" y="20491"/>
                  </a:cubicBezTo>
                  <a:cubicBezTo>
                    <a:pt x="1027" y="20262"/>
                    <a:pt x="1027" y="20047"/>
                    <a:pt x="1027" y="19617"/>
                  </a:cubicBezTo>
                  <a:lnTo>
                    <a:pt x="1027" y="1977"/>
                  </a:lnTo>
                  <a:cubicBezTo>
                    <a:pt x="1027" y="1554"/>
                    <a:pt x="1027" y="1338"/>
                    <a:pt x="1176" y="1109"/>
                  </a:cubicBezTo>
                  <a:cubicBezTo>
                    <a:pt x="1363" y="859"/>
                    <a:pt x="1769" y="662"/>
                    <a:pt x="2283" y="571"/>
                  </a:cubicBezTo>
                  <a:cubicBezTo>
                    <a:pt x="2751" y="499"/>
                    <a:pt x="3195" y="499"/>
                    <a:pt x="4068" y="499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chemeClr val="accent1">
                      <a:hueOff val="-12342858"/>
                      <a:satOff val="-30434"/>
                      <a:lumOff val="4509"/>
                    </a:schemeClr>
                  </a:solidFill>
                </a:defRPr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31" name="îšḻîḋé">
              <a:extLst>
                <a:ext uri="{FF2B5EF4-FFF2-40B4-BE49-F238E27FC236}">
                  <a16:creationId xmlns:a16="http://schemas.microsoft.com/office/drawing/2014/main" id="{04A18F6F-212F-4626-A041-15915278348E}"/>
                </a:ext>
              </a:extLst>
            </p:cNvPr>
            <p:cNvSpPr/>
            <p:nvPr/>
          </p:nvSpPr>
          <p:spPr>
            <a:xfrm>
              <a:off x="2936321" y="1595397"/>
              <a:ext cx="61786" cy="6178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chemeClr val="accent1">
                      <a:hueOff val="-12342858"/>
                      <a:satOff val="-30434"/>
                      <a:lumOff val="4509"/>
                    </a:schemeClr>
                  </a:solidFill>
                </a:defRPr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32" name="îšļïḓê">
              <a:extLst>
                <a:ext uri="{FF2B5EF4-FFF2-40B4-BE49-F238E27FC236}">
                  <a16:creationId xmlns:a16="http://schemas.microsoft.com/office/drawing/2014/main" id="{C9CA1747-9397-4400-A754-A1581FE49813}"/>
                </a:ext>
              </a:extLst>
            </p:cNvPr>
            <p:cNvSpPr/>
            <p:nvPr/>
          </p:nvSpPr>
          <p:spPr>
            <a:xfrm>
              <a:off x="2606818" y="1607704"/>
              <a:ext cx="264023" cy="372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4" y="0"/>
                  </a:moveTo>
                  <a:cubicBezTo>
                    <a:pt x="1103" y="0"/>
                    <a:pt x="729" y="1260"/>
                    <a:pt x="453" y="3213"/>
                  </a:cubicBezTo>
                  <a:cubicBezTo>
                    <a:pt x="178" y="5166"/>
                    <a:pt x="0" y="7820"/>
                    <a:pt x="0" y="10800"/>
                  </a:cubicBezTo>
                  <a:cubicBezTo>
                    <a:pt x="0" y="16761"/>
                    <a:pt x="683" y="21600"/>
                    <a:pt x="1524" y="21600"/>
                  </a:cubicBezTo>
                  <a:cubicBezTo>
                    <a:pt x="1961" y="21600"/>
                    <a:pt x="2397" y="21600"/>
                    <a:pt x="2834" y="21600"/>
                  </a:cubicBezTo>
                  <a:cubicBezTo>
                    <a:pt x="5336" y="21600"/>
                    <a:pt x="7838" y="21600"/>
                    <a:pt x="10340" y="21600"/>
                  </a:cubicBezTo>
                  <a:cubicBezTo>
                    <a:pt x="10533" y="21600"/>
                    <a:pt x="10727" y="21600"/>
                    <a:pt x="10920" y="21600"/>
                  </a:cubicBezTo>
                  <a:lnTo>
                    <a:pt x="20076" y="21600"/>
                  </a:lnTo>
                  <a:cubicBezTo>
                    <a:pt x="20497" y="21600"/>
                    <a:pt x="20871" y="20340"/>
                    <a:pt x="21147" y="18387"/>
                  </a:cubicBezTo>
                  <a:cubicBezTo>
                    <a:pt x="21422" y="16434"/>
                    <a:pt x="21600" y="13780"/>
                    <a:pt x="21600" y="10800"/>
                  </a:cubicBezTo>
                  <a:cubicBezTo>
                    <a:pt x="21600" y="4839"/>
                    <a:pt x="20917" y="0"/>
                    <a:pt x="20076" y="0"/>
                  </a:cubicBezTo>
                  <a:cubicBezTo>
                    <a:pt x="19639" y="0"/>
                    <a:pt x="19203" y="0"/>
                    <a:pt x="18766" y="0"/>
                  </a:cubicBezTo>
                  <a:cubicBezTo>
                    <a:pt x="16264" y="0"/>
                    <a:pt x="13762" y="0"/>
                    <a:pt x="11260" y="0"/>
                  </a:cubicBezTo>
                  <a:lnTo>
                    <a:pt x="1524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chemeClr val="accent1">
                      <a:hueOff val="-12342858"/>
                      <a:satOff val="-30434"/>
                      <a:lumOff val="4509"/>
                    </a:schemeClr>
                  </a:solidFill>
                </a:defRPr>
              </a:pPr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37" name="ï$liḓé">
            <a:extLst>
              <a:ext uri="{FF2B5EF4-FFF2-40B4-BE49-F238E27FC236}">
                <a16:creationId xmlns:a16="http://schemas.microsoft.com/office/drawing/2014/main" id="{F14392D7-1F3E-4125-BD5B-BB5E2B642E75}"/>
              </a:ext>
            </a:extLst>
          </p:cNvPr>
          <p:cNvGrpSpPr/>
          <p:nvPr/>
        </p:nvGrpSpPr>
        <p:grpSpPr>
          <a:xfrm>
            <a:off x="5855119" y="4961327"/>
            <a:ext cx="1509780" cy="1259364"/>
            <a:chOff x="6715113" y="4590099"/>
            <a:chExt cx="1546852" cy="1290287"/>
          </a:xfrm>
        </p:grpSpPr>
        <p:grpSp>
          <p:nvGrpSpPr>
            <p:cNvPr id="38" name="ïSliḑé">
              <a:extLst>
                <a:ext uri="{FF2B5EF4-FFF2-40B4-BE49-F238E27FC236}">
                  <a16:creationId xmlns:a16="http://schemas.microsoft.com/office/drawing/2014/main" id="{E168C62E-C838-48BE-A820-0107DD5B526D}"/>
                </a:ext>
              </a:extLst>
            </p:cNvPr>
            <p:cNvGrpSpPr/>
            <p:nvPr/>
          </p:nvGrpSpPr>
          <p:grpSpPr>
            <a:xfrm>
              <a:off x="7105461" y="4590099"/>
              <a:ext cx="766156" cy="766156"/>
              <a:chOff x="3772213" y="1932504"/>
              <a:chExt cx="766156" cy="766156"/>
            </a:xfrm>
          </p:grpSpPr>
          <p:sp>
            <p:nvSpPr>
              <p:cNvPr id="40" name="iŝ1íďè">
                <a:extLst>
                  <a:ext uri="{FF2B5EF4-FFF2-40B4-BE49-F238E27FC236}">
                    <a16:creationId xmlns:a16="http://schemas.microsoft.com/office/drawing/2014/main" id="{7EB10515-B154-467A-B4D6-CFD2E39A54F1}"/>
                  </a:ext>
                </a:extLst>
              </p:cNvPr>
              <p:cNvSpPr/>
              <p:nvPr/>
            </p:nvSpPr>
            <p:spPr>
              <a:xfrm>
                <a:off x="3772213" y="1932504"/>
                <a:ext cx="766156" cy="766156"/>
              </a:xfrm>
              <a:prstGeom prst="ellipse">
                <a:avLst/>
              </a:prstGeom>
              <a:solidFill>
                <a:schemeClr val="bg1"/>
              </a:solidFill>
              <a:ln w="38100" cap="rnd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îşliḋê">
                <a:extLst>
                  <a:ext uri="{FF2B5EF4-FFF2-40B4-BE49-F238E27FC236}">
                    <a16:creationId xmlns:a16="http://schemas.microsoft.com/office/drawing/2014/main" id="{7D9452E8-8239-43E8-8068-179FCD8A93C6}"/>
                  </a:ext>
                </a:extLst>
              </p:cNvPr>
              <p:cNvSpPr/>
              <p:nvPr/>
            </p:nvSpPr>
            <p:spPr bwMode="auto">
              <a:xfrm>
                <a:off x="3988112" y="2144371"/>
                <a:ext cx="334358" cy="342421"/>
              </a:xfrm>
              <a:custGeom>
                <a:avLst/>
                <a:gdLst>
                  <a:gd name="T0" fmla="*/ 1547 w 10400"/>
                  <a:gd name="T1" fmla="*/ 9330 h 10667"/>
                  <a:gd name="T2" fmla="*/ 3077 w 10400"/>
                  <a:gd name="T3" fmla="*/ 9013 h 10667"/>
                  <a:gd name="T4" fmla="*/ 6114 w 10400"/>
                  <a:gd name="T5" fmla="*/ 9700 h 10667"/>
                  <a:gd name="T6" fmla="*/ 6806 w 10400"/>
                  <a:gd name="T7" fmla="*/ 8539 h 10667"/>
                  <a:gd name="T8" fmla="*/ 4079 w 10400"/>
                  <a:gd name="T9" fmla="*/ 1127 h 10667"/>
                  <a:gd name="T10" fmla="*/ 5193 w 10400"/>
                  <a:gd name="T11" fmla="*/ 2254 h 10667"/>
                  <a:gd name="T12" fmla="*/ 6352 w 10400"/>
                  <a:gd name="T13" fmla="*/ 3340 h 10667"/>
                  <a:gd name="T14" fmla="*/ 6296 w 10400"/>
                  <a:gd name="T15" fmla="*/ 5841 h 10667"/>
                  <a:gd name="T16" fmla="*/ 5318 w 10400"/>
                  <a:gd name="T17" fmla="*/ 6578 h 10667"/>
                  <a:gd name="T18" fmla="*/ 4851 w 10400"/>
                  <a:gd name="T19" fmla="*/ 10126 h 10667"/>
                  <a:gd name="T20" fmla="*/ 4154 w 10400"/>
                  <a:gd name="T21" fmla="*/ 5500 h 10667"/>
                  <a:gd name="T22" fmla="*/ 993 w 10400"/>
                  <a:gd name="T23" fmla="*/ 1669 h 10667"/>
                  <a:gd name="T24" fmla="*/ 4493 w 10400"/>
                  <a:gd name="T25" fmla="*/ 2470 h 10667"/>
                  <a:gd name="T26" fmla="*/ 5203 w 10400"/>
                  <a:gd name="T27" fmla="*/ 5915 h 10667"/>
                  <a:gd name="T28" fmla="*/ 5890 w 10400"/>
                  <a:gd name="T29" fmla="*/ 2481 h 10667"/>
                  <a:gd name="T30" fmla="*/ 9353 w 10400"/>
                  <a:gd name="T31" fmla="*/ 1669 h 10667"/>
                  <a:gd name="T32" fmla="*/ 8900 w 10400"/>
                  <a:gd name="T33" fmla="*/ 5088 h 10667"/>
                  <a:gd name="T34" fmla="*/ 8763 w 10400"/>
                  <a:gd name="T35" fmla="*/ 4301 h 10667"/>
                  <a:gd name="T36" fmla="*/ 7729 w 10400"/>
                  <a:gd name="T37" fmla="*/ 3953 h 10667"/>
                  <a:gd name="T38" fmla="*/ 8505 w 10400"/>
                  <a:gd name="T39" fmla="*/ 5505 h 10667"/>
                  <a:gd name="T40" fmla="*/ 8530 w 10400"/>
                  <a:gd name="T41" fmla="*/ 6867 h 10667"/>
                  <a:gd name="T42" fmla="*/ 9012 w 10400"/>
                  <a:gd name="T43" fmla="*/ 6736 h 10667"/>
                  <a:gd name="T44" fmla="*/ 9315 w 10400"/>
                  <a:gd name="T45" fmla="*/ 6686 h 10667"/>
                  <a:gd name="T46" fmla="*/ 9046 w 10400"/>
                  <a:gd name="T47" fmla="*/ 4530 h 10667"/>
                  <a:gd name="T48" fmla="*/ 9997 w 10400"/>
                  <a:gd name="T49" fmla="*/ 3776 h 10667"/>
                  <a:gd name="T50" fmla="*/ 8844 w 10400"/>
                  <a:gd name="T51" fmla="*/ 4304 h 10667"/>
                  <a:gd name="T52" fmla="*/ 8790 w 10400"/>
                  <a:gd name="T53" fmla="*/ 3675 h 10667"/>
                  <a:gd name="T54" fmla="*/ 9514 w 10400"/>
                  <a:gd name="T55" fmla="*/ 6418 h 10667"/>
                  <a:gd name="T56" fmla="*/ 9245 w 10400"/>
                  <a:gd name="T57" fmla="*/ 6917 h 10667"/>
                  <a:gd name="T58" fmla="*/ 7957 w 10400"/>
                  <a:gd name="T59" fmla="*/ 6629 h 10667"/>
                  <a:gd name="T60" fmla="*/ 7308 w 10400"/>
                  <a:gd name="T61" fmla="*/ 6762 h 10667"/>
                  <a:gd name="T62" fmla="*/ 9494 w 10400"/>
                  <a:gd name="T63" fmla="*/ 6253 h 10667"/>
                  <a:gd name="T64" fmla="*/ 577 w 10400"/>
                  <a:gd name="T65" fmla="*/ 3770 h 10667"/>
                  <a:gd name="T66" fmla="*/ 1355 w 10400"/>
                  <a:gd name="T67" fmla="*/ 4518 h 10667"/>
                  <a:gd name="T68" fmla="*/ 1282 w 10400"/>
                  <a:gd name="T69" fmla="*/ 5462 h 10667"/>
                  <a:gd name="T70" fmla="*/ 1236 w 10400"/>
                  <a:gd name="T71" fmla="*/ 6867 h 10667"/>
                  <a:gd name="T72" fmla="*/ 1718 w 10400"/>
                  <a:gd name="T73" fmla="*/ 6728 h 10667"/>
                  <a:gd name="T74" fmla="*/ 2022 w 10400"/>
                  <a:gd name="T75" fmla="*/ 6694 h 10667"/>
                  <a:gd name="T76" fmla="*/ 1843 w 10400"/>
                  <a:gd name="T77" fmla="*/ 4519 h 10667"/>
                  <a:gd name="T78" fmla="*/ 2505 w 10400"/>
                  <a:gd name="T79" fmla="*/ 3770 h 10667"/>
                  <a:gd name="T80" fmla="*/ 1608 w 10400"/>
                  <a:gd name="T81" fmla="*/ 5217 h 10667"/>
                  <a:gd name="T82" fmla="*/ 1557 w 10400"/>
                  <a:gd name="T83" fmla="*/ 4304 h 10667"/>
                  <a:gd name="T84" fmla="*/ 1610 w 10400"/>
                  <a:gd name="T85" fmla="*/ 3675 h 10667"/>
                  <a:gd name="T86" fmla="*/ 1898 w 10400"/>
                  <a:gd name="T87" fmla="*/ 3969 h 10667"/>
                  <a:gd name="T88" fmla="*/ 1547 w 10400"/>
                  <a:gd name="T89" fmla="*/ 7324 h 10667"/>
                  <a:gd name="T90" fmla="*/ 2189 w 10400"/>
                  <a:gd name="T91" fmla="*/ 6405 h 10667"/>
                  <a:gd name="T92" fmla="*/ 1172 w 10400"/>
                  <a:gd name="T93" fmla="*/ 6918 h 10667"/>
                  <a:gd name="T94" fmla="*/ 669 w 10400"/>
                  <a:gd name="T95" fmla="*/ 6629 h 10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400" h="10667">
                    <a:moveTo>
                      <a:pt x="8838" y="9330"/>
                    </a:moveTo>
                    <a:cubicBezTo>
                      <a:pt x="8838" y="10067"/>
                      <a:pt x="7206" y="10667"/>
                      <a:pt x="5192" y="10667"/>
                    </a:cubicBezTo>
                    <a:cubicBezTo>
                      <a:pt x="3180" y="10667"/>
                      <a:pt x="1547" y="10067"/>
                      <a:pt x="1547" y="9330"/>
                    </a:cubicBezTo>
                    <a:cubicBezTo>
                      <a:pt x="1547" y="8797"/>
                      <a:pt x="2406" y="8341"/>
                      <a:pt x="3638" y="8128"/>
                    </a:cubicBezTo>
                    <a:lnTo>
                      <a:pt x="3638" y="8495"/>
                    </a:lnTo>
                    <a:cubicBezTo>
                      <a:pt x="3293" y="8632"/>
                      <a:pt x="3077" y="8813"/>
                      <a:pt x="3077" y="9013"/>
                    </a:cubicBezTo>
                    <a:cubicBezTo>
                      <a:pt x="3077" y="9437"/>
                      <a:pt x="4015" y="9781"/>
                      <a:pt x="5171" y="9781"/>
                    </a:cubicBezTo>
                    <a:cubicBezTo>
                      <a:pt x="5497" y="9781"/>
                      <a:pt x="5802" y="9751"/>
                      <a:pt x="6077" y="9703"/>
                    </a:cubicBezTo>
                    <a:cubicBezTo>
                      <a:pt x="6090" y="9702"/>
                      <a:pt x="6102" y="9702"/>
                      <a:pt x="6114" y="9700"/>
                    </a:cubicBezTo>
                    <a:cubicBezTo>
                      <a:pt x="6165" y="9694"/>
                      <a:pt x="6212" y="9682"/>
                      <a:pt x="6259" y="9666"/>
                    </a:cubicBezTo>
                    <a:cubicBezTo>
                      <a:pt x="6859" y="9531"/>
                      <a:pt x="7264" y="9290"/>
                      <a:pt x="7264" y="9013"/>
                    </a:cubicBezTo>
                    <a:cubicBezTo>
                      <a:pt x="7264" y="8834"/>
                      <a:pt x="7090" y="8669"/>
                      <a:pt x="6806" y="8539"/>
                    </a:cubicBezTo>
                    <a:lnTo>
                      <a:pt x="6806" y="8137"/>
                    </a:lnTo>
                    <a:cubicBezTo>
                      <a:pt x="8006" y="8356"/>
                      <a:pt x="8838" y="8805"/>
                      <a:pt x="8838" y="9330"/>
                    </a:cubicBezTo>
                    <a:close/>
                    <a:moveTo>
                      <a:pt x="4079" y="1127"/>
                    </a:moveTo>
                    <a:cubicBezTo>
                      <a:pt x="4079" y="504"/>
                      <a:pt x="4578" y="0"/>
                      <a:pt x="5193" y="0"/>
                    </a:cubicBezTo>
                    <a:cubicBezTo>
                      <a:pt x="5807" y="0"/>
                      <a:pt x="6305" y="504"/>
                      <a:pt x="6305" y="1127"/>
                    </a:cubicBezTo>
                    <a:cubicBezTo>
                      <a:pt x="6305" y="1750"/>
                      <a:pt x="5807" y="2254"/>
                      <a:pt x="5193" y="2254"/>
                    </a:cubicBezTo>
                    <a:cubicBezTo>
                      <a:pt x="4578" y="2254"/>
                      <a:pt x="4079" y="1750"/>
                      <a:pt x="4079" y="1127"/>
                    </a:cubicBezTo>
                    <a:close/>
                    <a:moveTo>
                      <a:pt x="9353" y="1669"/>
                    </a:moveTo>
                    <a:cubicBezTo>
                      <a:pt x="8800" y="2578"/>
                      <a:pt x="7557" y="3340"/>
                      <a:pt x="6352" y="3340"/>
                    </a:cubicBezTo>
                    <a:cubicBezTo>
                      <a:pt x="6274" y="3340"/>
                      <a:pt x="6196" y="3336"/>
                      <a:pt x="6118" y="3330"/>
                    </a:cubicBezTo>
                    <a:cubicBezTo>
                      <a:pt x="6142" y="3615"/>
                      <a:pt x="6252" y="4928"/>
                      <a:pt x="6282" y="5755"/>
                    </a:cubicBezTo>
                    <a:cubicBezTo>
                      <a:pt x="6288" y="5783"/>
                      <a:pt x="6294" y="5811"/>
                      <a:pt x="6296" y="5841"/>
                    </a:cubicBezTo>
                    <a:lnTo>
                      <a:pt x="6568" y="10087"/>
                    </a:lnTo>
                    <a:cubicBezTo>
                      <a:pt x="6586" y="10373"/>
                      <a:pt x="5564" y="10428"/>
                      <a:pt x="5546" y="10154"/>
                    </a:cubicBezTo>
                    <a:lnTo>
                      <a:pt x="5318" y="6578"/>
                    </a:lnTo>
                    <a:cubicBezTo>
                      <a:pt x="5280" y="6574"/>
                      <a:pt x="5244" y="6567"/>
                      <a:pt x="5206" y="6567"/>
                    </a:cubicBezTo>
                    <a:cubicBezTo>
                      <a:pt x="5174" y="6567"/>
                      <a:pt x="5136" y="6577"/>
                      <a:pt x="5099" y="6587"/>
                    </a:cubicBezTo>
                    <a:lnTo>
                      <a:pt x="4851" y="10126"/>
                    </a:lnTo>
                    <a:cubicBezTo>
                      <a:pt x="4832" y="10398"/>
                      <a:pt x="3810" y="10338"/>
                      <a:pt x="3830" y="10052"/>
                    </a:cubicBezTo>
                    <a:lnTo>
                      <a:pt x="4144" y="5559"/>
                    </a:lnTo>
                    <a:cubicBezTo>
                      <a:pt x="4146" y="5538"/>
                      <a:pt x="4150" y="5520"/>
                      <a:pt x="4154" y="5500"/>
                    </a:cubicBezTo>
                    <a:cubicBezTo>
                      <a:pt x="4199" y="4432"/>
                      <a:pt x="4252" y="3400"/>
                      <a:pt x="4257" y="3326"/>
                    </a:cubicBezTo>
                    <a:cubicBezTo>
                      <a:pt x="4169" y="3334"/>
                      <a:pt x="4081" y="3340"/>
                      <a:pt x="3994" y="3340"/>
                    </a:cubicBezTo>
                    <a:cubicBezTo>
                      <a:pt x="2788" y="3340"/>
                      <a:pt x="1546" y="2578"/>
                      <a:pt x="993" y="1669"/>
                    </a:cubicBezTo>
                    <a:cubicBezTo>
                      <a:pt x="879" y="1481"/>
                      <a:pt x="936" y="1235"/>
                      <a:pt x="1122" y="1120"/>
                    </a:cubicBezTo>
                    <a:cubicBezTo>
                      <a:pt x="1308" y="1003"/>
                      <a:pt x="1551" y="1062"/>
                      <a:pt x="1665" y="1250"/>
                    </a:cubicBezTo>
                    <a:cubicBezTo>
                      <a:pt x="2166" y="2073"/>
                      <a:pt x="3484" y="2756"/>
                      <a:pt x="4493" y="2470"/>
                    </a:cubicBezTo>
                    <a:cubicBezTo>
                      <a:pt x="4663" y="2411"/>
                      <a:pt x="4865" y="2374"/>
                      <a:pt x="5089" y="2365"/>
                    </a:cubicBezTo>
                    <a:lnTo>
                      <a:pt x="4729" y="5423"/>
                    </a:lnTo>
                    <a:lnTo>
                      <a:pt x="5203" y="5915"/>
                    </a:lnTo>
                    <a:lnTo>
                      <a:pt x="5617" y="5423"/>
                    </a:lnTo>
                    <a:lnTo>
                      <a:pt x="5330" y="2373"/>
                    </a:lnTo>
                    <a:cubicBezTo>
                      <a:pt x="5531" y="2387"/>
                      <a:pt x="5725" y="2423"/>
                      <a:pt x="5890" y="2481"/>
                    </a:cubicBezTo>
                    <a:cubicBezTo>
                      <a:pt x="6894" y="2741"/>
                      <a:pt x="8187" y="2063"/>
                      <a:pt x="8681" y="1250"/>
                    </a:cubicBezTo>
                    <a:cubicBezTo>
                      <a:pt x="8795" y="1062"/>
                      <a:pt x="9038" y="1003"/>
                      <a:pt x="9224" y="1119"/>
                    </a:cubicBezTo>
                    <a:cubicBezTo>
                      <a:pt x="9410" y="1235"/>
                      <a:pt x="9468" y="1481"/>
                      <a:pt x="9353" y="1669"/>
                    </a:cubicBezTo>
                    <a:close/>
                    <a:moveTo>
                      <a:pt x="8844" y="4304"/>
                    </a:moveTo>
                    <a:cubicBezTo>
                      <a:pt x="8839" y="4303"/>
                      <a:pt x="8833" y="4303"/>
                      <a:pt x="8827" y="4302"/>
                    </a:cubicBezTo>
                    <a:lnTo>
                      <a:pt x="8900" y="5088"/>
                    </a:lnTo>
                    <a:lnTo>
                      <a:pt x="8793" y="5217"/>
                    </a:lnTo>
                    <a:lnTo>
                      <a:pt x="8671" y="5088"/>
                    </a:lnTo>
                    <a:lnTo>
                      <a:pt x="8763" y="4301"/>
                    </a:lnTo>
                    <a:cubicBezTo>
                      <a:pt x="8543" y="4286"/>
                      <a:pt x="8343" y="4195"/>
                      <a:pt x="7895" y="3770"/>
                    </a:cubicBezTo>
                    <a:cubicBezTo>
                      <a:pt x="7846" y="3723"/>
                      <a:pt x="7769" y="3725"/>
                      <a:pt x="7722" y="3776"/>
                    </a:cubicBezTo>
                    <a:cubicBezTo>
                      <a:pt x="7676" y="3826"/>
                      <a:pt x="7679" y="3906"/>
                      <a:pt x="7729" y="3953"/>
                    </a:cubicBezTo>
                    <a:cubicBezTo>
                      <a:pt x="8086" y="4293"/>
                      <a:pt x="8319" y="4456"/>
                      <a:pt x="8558" y="4519"/>
                    </a:cubicBezTo>
                    <a:cubicBezTo>
                      <a:pt x="8558" y="4523"/>
                      <a:pt x="8556" y="4527"/>
                      <a:pt x="8556" y="4530"/>
                    </a:cubicBezTo>
                    <a:lnTo>
                      <a:pt x="8505" y="5505"/>
                    </a:lnTo>
                    <a:lnTo>
                      <a:pt x="8378" y="6694"/>
                    </a:lnTo>
                    <a:cubicBezTo>
                      <a:pt x="8369" y="6780"/>
                      <a:pt x="8430" y="6857"/>
                      <a:pt x="8514" y="6867"/>
                    </a:cubicBezTo>
                    <a:cubicBezTo>
                      <a:pt x="8520" y="6867"/>
                      <a:pt x="8525" y="6867"/>
                      <a:pt x="8530" y="6867"/>
                    </a:cubicBezTo>
                    <a:cubicBezTo>
                      <a:pt x="8608" y="6867"/>
                      <a:pt x="8674" y="6808"/>
                      <a:pt x="8683" y="6728"/>
                    </a:cubicBezTo>
                    <a:lnTo>
                      <a:pt x="8815" y="5498"/>
                    </a:lnTo>
                    <a:lnTo>
                      <a:pt x="9012" y="6736"/>
                    </a:lnTo>
                    <a:cubicBezTo>
                      <a:pt x="9025" y="6813"/>
                      <a:pt x="9090" y="6868"/>
                      <a:pt x="9164" y="6868"/>
                    </a:cubicBezTo>
                    <a:cubicBezTo>
                      <a:pt x="9172" y="6868"/>
                      <a:pt x="9180" y="6867"/>
                      <a:pt x="9188" y="6866"/>
                    </a:cubicBezTo>
                    <a:cubicBezTo>
                      <a:pt x="9272" y="6852"/>
                      <a:pt x="9328" y="6771"/>
                      <a:pt x="9315" y="6686"/>
                    </a:cubicBezTo>
                    <a:lnTo>
                      <a:pt x="9119" y="5462"/>
                    </a:lnTo>
                    <a:cubicBezTo>
                      <a:pt x="9119" y="5461"/>
                      <a:pt x="9120" y="5460"/>
                      <a:pt x="9120" y="5459"/>
                    </a:cubicBezTo>
                    <a:lnTo>
                      <a:pt x="9046" y="4530"/>
                    </a:lnTo>
                    <a:cubicBezTo>
                      <a:pt x="9046" y="4526"/>
                      <a:pt x="9046" y="4522"/>
                      <a:pt x="9045" y="4518"/>
                    </a:cubicBezTo>
                    <a:cubicBezTo>
                      <a:pt x="9279" y="4456"/>
                      <a:pt x="9631" y="4296"/>
                      <a:pt x="9990" y="3953"/>
                    </a:cubicBezTo>
                    <a:cubicBezTo>
                      <a:pt x="10040" y="3906"/>
                      <a:pt x="10043" y="3826"/>
                      <a:pt x="9997" y="3776"/>
                    </a:cubicBezTo>
                    <a:cubicBezTo>
                      <a:pt x="9950" y="3725"/>
                      <a:pt x="9873" y="3723"/>
                      <a:pt x="9823" y="3770"/>
                    </a:cubicBezTo>
                    <a:cubicBezTo>
                      <a:pt x="9407" y="4166"/>
                      <a:pt x="9010" y="4290"/>
                      <a:pt x="8857" y="4300"/>
                    </a:cubicBezTo>
                    <a:cubicBezTo>
                      <a:pt x="8852" y="4300"/>
                      <a:pt x="8849" y="4303"/>
                      <a:pt x="8844" y="4304"/>
                    </a:cubicBezTo>
                    <a:close/>
                    <a:moveTo>
                      <a:pt x="8790" y="4263"/>
                    </a:moveTo>
                    <a:cubicBezTo>
                      <a:pt x="8949" y="4263"/>
                      <a:pt x="9078" y="4131"/>
                      <a:pt x="9078" y="3969"/>
                    </a:cubicBezTo>
                    <a:cubicBezTo>
                      <a:pt x="9078" y="3807"/>
                      <a:pt x="8949" y="3675"/>
                      <a:pt x="8790" y="3675"/>
                    </a:cubicBezTo>
                    <a:cubicBezTo>
                      <a:pt x="8631" y="3675"/>
                      <a:pt x="8503" y="3807"/>
                      <a:pt x="8503" y="3969"/>
                    </a:cubicBezTo>
                    <a:cubicBezTo>
                      <a:pt x="8503" y="4131"/>
                      <a:pt x="8631" y="4263"/>
                      <a:pt x="8790" y="4263"/>
                    </a:cubicBezTo>
                    <a:close/>
                    <a:moveTo>
                      <a:pt x="9514" y="6418"/>
                    </a:moveTo>
                    <a:cubicBezTo>
                      <a:pt x="9649" y="6475"/>
                      <a:pt x="9732" y="6548"/>
                      <a:pt x="9732" y="6629"/>
                    </a:cubicBezTo>
                    <a:cubicBezTo>
                      <a:pt x="9732" y="6745"/>
                      <a:pt x="9561" y="6846"/>
                      <a:pt x="9306" y="6903"/>
                    </a:cubicBezTo>
                    <a:cubicBezTo>
                      <a:pt x="9287" y="6910"/>
                      <a:pt x="9267" y="6915"/>
                      <a:pt x="9245" y="6917"/>
                    </a:cubicBezTo>
                    <a:cubicBezTo>
                      <a:pt x="9240" y="6918"/>
                      <a:pt x="9235" y="6918"/>
                      <a:pt x="9229" y="6918"/>
                    </a:cubicBezTo>
                    <a:cubicBezTo>
                      <a:pt x="9112" y="6939"/>
                      <a:pt x="8983" y="6952"/>
                      <a:pt x="8845" y="6952"/>
                    </a:cubicBezTo>
                    <a:cubicBezTo>
                      <a:pt x="8355" y="6952"/>
                      <a:pt x="7957" y="6807"/>
                      <a:pt x="7957" y="6629"/>
                    </a:cubicBezTo>
                    <a:cubicBezTo>
                      <a:pt x="7957" y="6542"/>
                      <a:pt x="8055" y="6463"/>
                      <a:pt x="8211" y="6405"/>
                    </a:cubicBezTo>
                    <a:lnTo>
                      <a:pt x="8222" y="6252"/>
                    </a:lnTo>
                    <a:cubicBezTo>
                      <a:pt x="7685" y="6340"/>
                      <a:pt x="7308" y="6534"/>
                      <a:pt x="7308" y="6762"/>
                    </a:cubicBezTo>
                    <a:cubicBezTo>
                      <a:pt x="7308" y="7072"/>
                      <a:pt x="8000" y="7324"/>
                      <a:pt x="8854" y="7324"/>
                    </a:cubicBezTo>
                    <a:cubicBezTo>
                      <a:pt x="9708" y="7324"/>
                      <a:pt x="10400" y="7072"/>
                      <a:pt x="10400" y="6762"/>
                    </a:cubicBezTo>
                    <a:cubicBezTo>
                      <a:pt x="10400" y="6535"/>
                      <a:pt x="10027" y="6342"/>
                      <a:pt x="9494" y="6253"/>
                    </a:cubicBezTo>
                    <a:lnTo>
                      <a:pt x="9514" y="6418"/>
                    </a:lnTo>
                    <a:close/>
                    <a:moveTo>
                      <a:pt x="1543" y="4300"/>
                    </a:moveTo>
                    <a:cubicBezTo>
                      <a:pt x="1391" y="4290"/>
                      <a:pt x="994" y="4166"/>
                      <a:pt x="577" y="3770"/>
                    </a:cubicBezTo>
                    <a:cubicBezTo>
                      <a:pt x="528" y="3723"/>
                      <a:pt x="450" y="3725"/>
                      <a:pt x="404" y="3776"/>
                    </a:cubicBezTo>
                    <a:cubicBezTo>
                      <a:pt x="358" y="3826"/>
                      <a:pt x="361" y="3906"/>
                      <a:pt x="411" y="3953"/>
                    </a:cubicBezTo>
                    <a:cubicBezTo>
                      <a:pt x="770" y="4296"/>
                      <a:pt x="1122" y="4456"/>
                      <a:pt x="1355" y="4518"/>
                    </a:cubicBezTo>
                    <a:cubicBezTo>
                      <a:pt x="1355" y="4522"/>
                      <a:pt x="1355" y="4526"/>
                      <a:pt x="1355" y="4530"/>
                    </a:cubicBezTo>
                    <a:lnTo>
                      <a:pt x="1281" y="5459"/>
                    </a:lnTo>
                    <a:cubicBezTo>
                      <a:pt x="1281" y="5460"/>
                      <a:pt x="1282" y="5461"/>
                      <a:pt x="1282" y="5462"/>
                    </a:cubicBezTo>
                    <a:lnTo>
                      <a:pt x="1086" y="6686"/>
                    </a:lnTo>
                    <a:cubicBezTo>
                      <a:pt x="1072" y="6771"/>
                      <a:pt x="1129" y="6852"/>
                      <a:pt x="1212" y="6866"/>
                    </a:cubicBezTo>
                    <a:cubicBezTo>
                      <a:pt x="1221" y="6867"/>
                      <a:pt x="1229" y="6867"/>
                      <a:pt x="1236" y="6867"/>
                    </a:cubicBezTo>
                    <a:cubicBezTo>
                      <a:pt x="1311" y="6867"/>
                      <a:pt x="1376" y="6813"/>
                      <a:pt x="1388" y="6736"/>
                    </a:cubicBezTo>
                    <a:lnTo>
                      <a:pt x="1586" y="5498"/>
                    </a:lnTo>
                    <a:lnTo>
                      <a:pt x="1718" y="6728"/>
                    </a:lnTo>
                    <a:cubicBezTo>
                      <a:pt x="1726" y="6808"/>
                      <a:pt x="1792" y="6867"/>
                      <a:pt x="1870" y="6867"/>
                    </a:cubicBezTo>
                    <a:cubicBezTo>
                      <a:pt x="1875" y="6867"/>
                      <a:pt x="1881" y="6867"/>
                      <a:pt x="1887" y="6867"/>
                    </a:cubicBezTo>
                    <a:cubicBezTo>
                      <a:pt x="1971" y="6857"/>
                      <a:pt x="2032" y="6780"/>
                      <a:pt x="2022" y="6694"/>
                    </a:cubicBezTo>
                    <a:lnTo>
                      <a:pt x="1895" y="5505"/>
                    </a:lnTo>
                    <a:lnTo>
                      <a:pt x="1845" y="4530"/>
                    </a:lnTo>
                    <a:cubicBezTo>
                      <a:pt x="1845" y="4527"/>
                      <a:pt x="1843" y="4523"/>
                      <a:pt x="1843" y="4519"/>
                    </a:cubicBezTo>
                    <a:cubicBezTo>
                      <a:pt x="2082" y="4456"/>
                      <a:pt x="2314" y="4293"/>
                      <a:pt x="2672" y="3953"/>
                    </a:cubicBezTo>
                    <a:cubicBezTo>
                      <a:pt x="2722" y="3906"/>
                      <a:pt x="2725" y="3826"/>
                      <a:pt x="2678" y="3776"/>
                    </a:cubicBezTo>
                    <a:cubicBezTo>
                      <a:pt x="2632" y="3725"/>
                      <a:pt x="2555" y="3722"/>
                      <a:pt x="2505" y="3770"/>
                    </a:cubicBezTo>
                    <a:cubicBezTo>
                      <a:pt x="2058" y="4195"/>
                      <a:pt x="1857" y="4286"/>
                      <a:pt x="1637" y="4301"/>
                    </a:cubicBezTo>
                    <a:lnTo>
                      <a:pt x="1730" y="5088"/>
                    </a:lnTo>
                    <a:lnTo>
                      <a:pt x="1608" y="5217"/>
                    </a:lnTo>
                    <a:lnTo>
                      <a:pt x="1501" y="5088"/>
                    </a:lnTo>
                    <a:lnTo>
                      <a:pt x="1574" y="4302"/>
                    </a:lnTo>
                    <a:cubicBezTo>
                      <a:pt x="1568" y="4303"/>
                      <a:pt x="1562" y="4303"/>
                      <a:pt x="1557" y="4304"/>
                    </a:cubicBezTo>
                    <a:cubicBezTo>
                      <a:pt x="1552" y="4303"/>
                      <a:pt x="1548" y="4300"/>
                      <a:pt x="1543" y="4300"/>
                    </a:cubicBezTo>
                    <a:close/>
                    <a:moveTo>
                      <a:pt x="1898" y="3969"/>
                    </a:moveTo>
                    <a:cubicBezTo>
                      <a:pt x="1898" y="3807"/>
                      <a:pt x="1769" y="3675"/>
                      <a:pt x="1610" y="3675"/>
                    </a:cubicBezTo>
                    <a:cubicBezTo>
                      <a:pt x="1452" y="3675"/>
                      <a:pt x="1323" y="3807"/>
                      <a:pt x="1323" y="3969"/>
                    </a:cubicBezTo>
                    <a:cubicBezTo>
                      <a:pt x="1323" y="4131"/>
                      <a:pt x="1452" y="4263"/>
                      <a:pt x="1610" y="4263"/>
                    </a:cubicBezTo>
                    <a:cubicBezTo>
                      <a:pt x="1769" y="4263"/>
                      <a:pt x="1898" y="4131"/>
                      <a:pt x="1898" y="3969"/>
                    </a:cubicBezTo>
                    <a:close/>
                    <a:moveTo>
                      <a:pt x="906" y="6253"/>
                    </a:moveTo>
                    <a:cubicBezTo>
                      <a:pt x="373" y="6342"/>
                      <a:pt x="0" y="6535"/>
                      <a:pt x="0" y="6762"/>
                    </a:cubicBezTo>
                    <a:cubicBezTo>
                      <a:pt x="0" y="7072"/>
                      <a:pt x="693" y="7324"/>
                      <a:pt x="1547" y="7324"/>
                    </a:cubicBezTo>
                    <a:cubicBezTo>
                      <a:pt x="2401" y="7324"/>
                      <a:pt x="3093" y="7072"/>
                      <a:pt x="3093" y="6762"/>
                    </a:cubicBezTo>
                    <a:cubicBezTo>
                      <a:pt x="3093" y="6534"/>
                      <a:pt x="2716" y="6340"/>
                      <a:pt x="2178" y="6252"/>
                    </a:cubicBezTo>
                    <a:lnTo>
                      <a:pt x="2189" y="6405"/>
                    </a:lnTo>
                    <a:cubicBezTo>
                      <a:pt x="2346" y="6463"/>
                      <a:pt x="2444" y="6542"/>
                      <a:pt x="2444" y="6629"/>
                    </a:cubicBezTo>
                    <a:cubicBezTo>
                      <a:pt x="2444" y="6807"/>
                      <a:pt x="2046" y="6952"/>
                      <a:pt x="1556" y="6952"/>
                    </a:cubicBezTo>
                    <a:cubicBezTo>
                      <a:pt x="1418" y="6952"/>
                      <a:pt x="1289" y="6939"/>
                      <a:pt x="1172" y="6918"/>
                    </a:cubicBezTo>
                    <a:cubicBezTo>
                      <a:pt x="1166" y="6918"/>
                      <a:pt x="1161" y="6918"/>
                      <a:pt x="1155" y="6917"/>
                    </a:cubicBezTo>
                    <a:cubicBezTo>
                      <a:pt x="1134" y="6915"/>
                      <a:pt x="1114" y="6910"/>
                      <a:pt x="1095" y="6903"/>
                    </a:cubicBezTo>
                    <a:cubicBezTo>
                      <a:pt x="840" y="6846"/>
                      <a:pt x="669" y="6745"/>
                      <a:pt x="669" y="6629"/>
                    </a:cubicBezTo>
                    <a:cubicBezTo>
                      <a:pt x="669" y="6548"/>
                      <a:pt x="751" y="6475"/>
                      <a:pt x="887" y="6418"/>
                    </a:cubicBezTo>
                    <a:lnTo>
                      <a:pt x="906" y="625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  <p:sp>
          <p:nvSpPr>
            <p:cNvPr id="39" name="îSlïḓê">
              <a:extLst>
                <a:ext uri="{FF2B5EF4-FFF2-40B4-BE49-F238E27FC236}">
                  <a16:creationId xmlns:a16="http://schemas.microsoft.com/office/drawing/2014/main" id="{E4C30AA5-4825-43E4-A9CC-2BEC9399B4BF}"/>
                </a:ext>
              </a:extLst>
            </p:cNvPr>
            <p:cNvSpPr txBox="1"/>
            <p:nvPr/>
          </p:nvSpPr>
          <p:spPr>
            <a:xfrm>
              <a:off x="6715113" y="5414011"/>
              <a:ext cx="1546852" cy="466375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标题二</a:t>
              </a:r>
              <a:endParaRPr lang="id-ID" sz="1200" dirty="0">
                <a:cs typeface="+mn-ea"/>
                <a:sym typeface="+mn-lt"/>
              </a:endParaRPr>
            </a:p>
          </p:txBody>
        </p:sp>
      </p:grpSp>
      <p:grpSp>
        <p:nvGrpSpPr>
          <p:cNvPr id="42" name="îṥḻïdè">
            <a:extLst>
              <a:ext uri="{FF2B5EF4-FFF2-40B4-BE49-F238E27FC236}">
                <a16:creationId xmlns:a16="http://schemas.microsoft.com/office/drawing/2014/main" id="{9AE47F7A-3EB6-45F6-A7EC-2ECB102D07E5}"/>
              </a:ext>
            </a:extLst>
          </p:cNvPr>
          <p:cNvGrpSpPr/>
          <p:nvPr/>
        </p:nvGrpSpPr>
        <p:grpSpPr>
          <a:xfrm>
            <a:off x="7383336" y="4961327"/>
            <a:ext cx="1509780" cy="1259364"/>
            <a:chOff x="6715113" y="4590099"/>
            <a:chExt cx="1546852" cy="1290287"/>
          </a:xfrm>
        </p:grpSpPr>
        <p:grpSp>
          <p:nvGrpSpPr>
            <p:cNvPr id="43" name="íŝľíḋe">
              <a:extLst>
                <a:ext uri="{FF2B5EF4-FFF2-40B4-BE49-F238E27FC236}">
                  <a16:creationId xmlns:a16="http://schemas.microsoft.com/office/drawing/2014/main" id="{068982C2-9B29-4DF4-A7EA-11CDAC5B7D16}"/>
                </a:ext>
              </a:extLst>
            </p:cNvPr>
            <p:cNvGrpSpPr/>
            <p:nvPr/>
          </p:nvGrpSpPr>
          <p:grpSpPr>
            <a:xfrm>
              <a:off x="7105461" y="4590099"/>
              <a:ext cx="766156" cy="766156"/>
              <a:chOff x="3772213" y="1932504"/>
              <a:chExt cx="766156" cy="766156"/>
            </a:xfrm>
          </p:grpSpPr>
          <p:sp>
            <p:nvSpPr>
              <p:cNvPr id="45" name="íṥḻîḍe">
                <a:extLst>
                  <a:ext uri="{FF2B5EF4-FFF2-40B4-BE49-F238E27FC236}">
                    <a16:creationId xmlns:a16="http://schemas.microsoft.com/office/drawing/2014/main" id="{FE0A4A88-84BB-4C71-A03D-62382CF59CF4}"/>
                  </a:ext>
                </a:extLst>
              </p:cNvPr>
              <p:cNvSpPr/>
              <p:nvPr/>
            </p:nvSpPr>
            <p:spPr>
              <a:xfrm>
                <a:off x="3772213" y="1932504"/>
                <a:ext cx="766156" cy="766156"/>
              </a:xfrm>
              <a:prstGeom prst="ellipse">
                <a:avLst/>
              </a:prstGeom>
              <a:solidFill>
                <a:schemeClr val="bg1"/>
              </a:solidFill>
              <a:ln w="38100" cap="rnd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iṥ1íḋê">
                <a:extLst>
                  <a:ext uri="{FF2B5EF4-FFF2-40B4-BE49-F238E27FC236}">
                    <a16:creationId xmlns:a16="http://schemas.microsoft.com/office/drawing/2014/main" id="{E567ACAE-6779-4E6D-8987-44038FD10979}"/>
                  </a:ext>
                </a:extLst>
              </p:cNvPr>
              <p:cNvSpPr/>
              <p:nvPr/>
            </p:nvSpPr>
            <p:spPr bwMode="auto">
              <a:xfrm>
                <a:off x="3988112" y="2144371"/>
                <a:ext cx="334358" cy="342421"/>
              </a:xfrm>
              <a:custGeom>
                <a:avLst/>
                <a:gdLst>
                  <a:gd name="T0" fmla="*/ 1547 w 10400"/>
                  <a:gd name="T1" fmla="*/ 9330 h 10667"/>
                  <a:gd name="T2" fmla="*/ 3077 w 10400"/>
                  <a:gd name="T3" fmla="*/ 9013 h 10667"/>
                  <a:gd name="T4" fmla="*/ 6114 w 10400"/>
                  <a:gd name="T5" fmla="*/ 9700 h 10667"/>
                  <a:gd name="T6" fmla="*/ 6806 w 10400"/>
                  <a:gd name="T7" fmla="*/ 8539 h 10667"/>
                  <a:gd name="T8" fmla="*/ 4079 w 10400"/>
                  <a:gd name="T9" fmla="*/ 1127 h 10667"/>
                  <a:gd name="T10" fmla="*/ 5193 w 10400"/>
                  <a:gd name="T11" fmla="*/ 2254 h 10667"/>
                  <a:gd name="T12" fmla="*/ 6352 w 10400"/>
                  <a:gd name="T13" fmla="*/ 3340 h 10667"/>
                  <a:gd name="T14" fmla="*/ 6296 w 10400"/>
                  <a:gd name="T15" fmla="*/ 5841 h 10667"/>
                  <a:gd name="T16" fmla="*/ 5318 w 10400"/>
                  <a:gd name="T17" fmla="*/ 6578 h 10667"/>
                  <a:gd name="T18" fmla="*/ 4851 w 10400"/>
                  <a:gd name="T19" fmla="*/ 10126 h 10667"/>
                  <a:gd name="T20" fmla="*/ 4154 w 10400"/>
                  <a:gd name="T21" fmla="*/ 5500 h 10667"/>
                  <a:gd name="T22" fmla="*/ 993 w 10400"/>
                  <a:gd name="T23" fmla="*/ 1669 h 10667"/>
                  <a:gd name="T24" fmla="*/ 4493 w 10400"/>
                  <a:gd name="T25" fmla="*/ 2470 h 10667"/>
                  <a:gd name="T26" fmla="*/ 5203 w 10400"/>
                  <a:gd name="T27" fmla="*/ 5915 h 10667"/>
                  <a:gd name="T28" fmla="*/ 5890 w 10400"/>
                  <a:gd name="T29" fmla="*/ 2481 h 10667"/>
                  <a:gd name="T30" fmla="*/ 9353 w 10400"/>
                  <a:gd name="T31" fmla="*/ 1669 h 10667"/>
                  <a:gd name="T32" fmla="*/ 8900 w 10400"/>
                  <a:gd name="T33" fmla="*/ 5088 h 10667"/>
                  <a:gd name="T34" fmla="*/ 8763 w 10400"/>
                  <a:gd name="T35" fmla="*/ 4301 h 10667"/>
                  <a:gd name="T36" fmla="*/ 7729 w 10400"/>
                  <a:gd name="T37" fmla="*/ 3953 h 10667"/>
                  <a:gd name="T38" fmla="*/ 8505 w 10400"/>
                  <a:gd name="T39" fmla="*/ 5505 h 10667"/>
                  <a:gd name="T40" fmla="*/ 8530 w 10400"/>
                  <a:gd name="T41" fmla="*/ 6867 h 10667"/>
                  <a:gd name="T42" fmla="*/ 9012 w 10400"/>
                  <a:gd name="T43" fmla="*/ 6736 h 10667"/>
                  <a:gd name="T44" fmla="*/ 9315 w 10400"/>
                  <a:gd name="T45" fmla="*/ 6686 h 10667"/>
                  <a:gd name="T46" fmla="*/ 9046 w 10400"/>
                  <a:gd name="T47" fmla="*/ 4530 h 10667"/>
                  <a:gd name="T48" fmla="*/ 9997 w 10400"/>
                  <a:gd name="T49" fmla="*/ 3776 h 10667"/>
                  <a:gd name="T50" fmla="*/ 8844 w 10400"/>
                  <a:gd name="T51" fmla="*/ 4304 h 10667"/>
                  <a:gd name="T52" fmla="*/ 8790 w 10400"/>
                  <a:gd name="T53" fmla="*/ 3675 h 10667"/>
                  <a:gd name="T54" fmla="*/ 9514 w 10400"/>
                  <a:gd name="T55" fmla="*/ 6418 h 10667"/>
                  <a:gd name="T56" fmla="*/ 9245 w 10400"/>
                  <a:gd name="T57" fmla="*/ 6917 h 10667"/>
                  <a:gd name="T58" fmla="*/ 7957 w 10400"/>
                  <a:gd name="T59" fmla="*/ 6629 h 10667"/>
                  <a:gd name="T60" fmla="*/ 7308 w 10400"/>
                  <a:gd name="T61" fmla="*/ 6762 h 10667"/>
                  <a:gd name="T62" fmla="*/ 9494 w 10400"/>
                  <a:gd name="T63" fmla="*/ 6253 h 10667"/>
                  <a:gd name="T64" fmla="*/ 577 w 10400"/>
                  <a:gd name="T65" fmla="*/ 3770 h 10667"/>
                  <a:gd name="T66" fmla="*/ 1355 w 10400"/>
                  <a:gd name="T67" fmla="*/ 4518 h 10667"/>
                  <a:gd name="T68" fmla="*/ 1282 w 10400"/>
                  <a:gd name="T69" fmla="*/ 5462 h 10667"/>
                  <a:gd name="T70" fmla="*/ 1236 w 10400"/>
                  <a:gd name="T71" fmla="*/ 6867 h 10667"/>
                  <a:gd name="T72" fmla="*/ 1718 w 10400"/>
                  <a:gd name="T73" fmla="*/ 6728 h 10667"/>
                  <a:gd name="T74" fmla="*/ 2022 w 10400"/>
                  <a:gd name="T75" fmla="*/ 6694 h 10667"/>
                  <a:gd name="T76" fmla="*/ 1843 w 10400"/>
                  <a:gd name="T77" fmla="*/ 4519 h 10667"/>
                  <a:gd name="T78" fmla="*/ 2505 w 10400"/>
                  <a:gd name="T79" fmla="*/ 3770 h 10667"/>
                  <a:gd name="T80" fmla="*/ 1608 w 10400"/>
                  <a:gd name="T81" fmla="*/ 5217 h 10667"/>
                  <a:gd name="T82" fmla="*/ 1557 w 10400"/>
                  <a:gd name="T83" fmla="*/ 4304 h 10667"/>
                  <a:gd name="T84" fmla="*/ 1610 w 10400"/>
                  <a:gd name="T85" fmla="*/ 3675 h 10667"/>
                  <a:gd name="T86" fmla="*/ 1898 w 10400"/>
                  <a:gd name="T87" fmla="*/ 3969 h 10667"/>
                  <a:gd name="T88" fmla="*/ 1547 w 10400"/>
                  <a:gd name="T89" fmla="*/ 7324 h 10667"/>
                  <a:gd name="T90" fmla="*/ 2189 w 10400"/>
                  <a:gd name="T91" fmla="*/ 6405 h 10667"/>
                  <a:gd name="T92" fmla="*/ 1172 w 10400"/>
                  <a:gd name="T93" fmla="*/ 6918 h 10667"/>
                  <a:gd name="T94" fmla="*/ 669 w 10400"/>
                  <a:gd name="T95" fmla="*/ 6629 h 10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400" h="10667">
                    <a:moveTo>
                      <a:pt x="8838" y="9330"/>
                    </a:moveTo>
                    <a:cubicBezTo>
                      <a:pt x="8838" y="10067"/>
                      <a:pt x="7206" y="10667"/>
                      <a:pt x="5192" y="10667"/>
                    </a:cubicBezTo>
                    <a:cubicBezTo>
                      <a:pt x="3180" y="10667"/>
                      <a:pt x="1547" y="10067"/>
                      <a:pt x="1547" y="9330"/>
                    </a:cubicBezTo>
                    <a:cubicBezTo>
                      <a:pt x="1547" y="8797"/>
                      <a:pt x="2406" y="8341"/>
                      <a:pt x="3638" y="8128"/>
                    </a:cubicBezTo>
                    <a:lnTo>
                      <a:pt x="3638" y="8495"/>
                    </a:lnTo>
                    <a:cubicBezTo>
                      <a:pt x="3293" y="8632"/>
                      <a:pt x="3077" y="8813"/>
                      <a:pt x="3077" y="9013"/>
                    </a:cubicBezTo>
                    <a:cubicBezTo>
                      <a:pt x="3077" y="9437"/>
                      <a:pt x="4015" y="9781"/>
                      <a:pt x="5171" y="9781"/>
                    </a:cubicBezTo>
                    <a:cubicBezTo>
                      <a:pt x="5497" y="9781"/>
                      <a:pt x="5802" y="9751"/>
                      <a:pt x="6077" y="9703"/>
                    </a:cubicBezTo>
                    <a:cubicBezTo>
                      <a:pt x="6090" y="9702"/>
                      <a:pt x="6102" y="9702"/>
                      <a:pt x="6114" y="9700"/>
                    </a:cubicBezTo>
                    <a:cubicBezTo>
                      <a:pt x="6165" y="9694"/>
                      <a:pt x="6212" y="9682"/>
                      <a:pt x="6259" y="9666"/>
                    </a:cubicBezTo>
                    <a:cubicBezTo>
                      <a:pt x="6859" y="9531"/>
                      <a:pt x="7264" y="9290"/>
                      <a:pt x="7264" y="9013"/>
                    </a:cubicBezTo>
                    <a:cubicBezTo>
                      <a:pt x="7264" y="8834"/>
                      <a:pt x="7090" y="8669"/>
                      <a:pt x="6806" y="8539"/>
                    </a:cubicBezTo>
                    <a:lnTo>
                      <a:pt x="6806" y="8137"/>
                    </a:lnTo>
                    <a:cubicBezTo>
                      <a:pt x="8006" y="8356"/>
                      <a:pt x="8838" y="8805"/>
                      <a:pt x="8838" y="9330"/>
                    </a:cubicBezTo>
                    <a:close/>
                    <a:moveTo>
                      <a:pt x="4079" y="1127"/>
                    </a:moveTo>
                    <a:cubicBezTo>
                      <a:pt x="4079" y="504"/>
                      <a:pt x="4578" y="0"/>
                      <a:pt x="5193" y="0"/>
                    </a:cubicBezTo>
                    <a:cubicBezTo>
                      <a:pt x="5807" y="0"/>
                      <a:pt x="6305" y="504"/>
                      <a:pt x="6305" y="1127"/>
                    </a:cubicBezTo>
                    <a:cubicBezTo>
                      <a:pt x="6305" y="1750"/>
                      <a:pt x="5807" y="2254"/>
                      <a:pt x="5193" y="2254"/>
                    </a:cubicBezTo>
                    <a:cubicBezTo>
                      <a:pt x="4578" y="2254"/>
                      <a:pt x="4079" y="1750"/>
                      <a:pt x="4079" y="1127"/>
                    </a:cubicBezTo>
                    <a:close/>
                    <a:moveTo>
                      <a:pt x="9353" y="1669"/>
                    </a:moveTo>
                    <a:cubicBezTo>
                      <a:pt x="8800" y="2578"/>
                      <a:pt x="7557" y="3340"/>
                      <a:pt x="6352" y="3340"/>
                    </a:cubicBezTo>
                    <a:cubicBezTo>
                      <a:pt x="6274" y="3340"/>
                      <a:pt x="6196" y="3336"/>
                      <a:pt x="6118" y="3330"/>
                    </a:cubicBezTo>
                    <a:cubicBezTo>
                      <a:pt x="6142" y="3615"/>
                      <a:pt x="6252" y="4928"/>
                      <a:pt x="6282" y="5755"/>
                    </a:cubicBezTo>
                    <a:cubicBezTo>
                      <a:pt x="6288" y="5783"/>
                      <a:pt x="6294" y="5811"/>
                      <a:pt x="6296" y="5841"/>
                    </a:cubicBezTo>
                    <a:lnTo>
                      <a:pt x="6568" y="10087"/>
                    </a:lnTo>
                    <a:cubicBezTo>
                      <a:pt x="6586" y="10373"/>
                      <a:pt x="5564" y="10428"/>
                      <a:pt x="5546" y="10154"/>
                    </a:cubicBezTo>
                    <a:lnTo>
                      <a:pt x="5318" y="6578"/>
                    </a:lnTo>
                    <a:cubicBezTo>
                      <a:pt x="5280" y="6574"/>
                      <a:pt x="5244" y="6567"/>
                      <a:pt x="5206" y="6567"/>
                    </a:cubicBezTo>
                    <a:cubicBezTo>
                      <a:pt x="5174" y="6567"/>
                      <a:pt x="5136" y="6577"/>
                      <a:pt x="5099" y="6587"/>
                    </a:cubicBezTo>
                    <a:lnTo>
                      <a:pt x="4851" y="10126"/>
                    </a:lnTo>
                    <a:cubicBezTo>
                      <a:pt x="4832" y="10398"/>
                      <a:pt x="3810" y="10338"/>
                      <a:pt x="3830" y="10052"/>
                    </a:cubicBezTo>
                    <a:lnTo>
                      <a:pt x="4144" y="5559"/>
                    </a:lnTo>
                    <a:cubicBezTo>
                      <a:pt x="4146" y="5538"/>
                      <a:pt x="4150" y="5520"/>
                      <a:pt x="4154" y="5500"/>
                    </a:cubicBezTo>
                    <a:cubicBezTo>
                      <a:pt x="4199" y="4432"/>
                      <a:pt x="4252" y="3400"/>
                      <a:pt x="4257" y="3326"/>
                    </a:cubicBezTo>
                    <a:cubicBezTo>
                      <a:pt x="4169" y="3334"/>
                      <a:pt x="4081" y="3340"/>
                      <a:pt x="3994" y="3340"/>
                    </a:cubicBezTo>
                    <a:cubicBezTo>
                      <a:pt x="2788" y="3340"/>
                      <a:pt x="1546" y="2578"/>
                      <a:pt x="993" y="1669"/>
                    </a:cubicBezTo>
                    <a:cubicBezTo>
                      <a:pt x="879" y="1481"/>
                      <a:pt x="936" y="1235"/>
                      <a:pt x="1122" y="1120"/>
                    </a:cubicBezTo>
                    <a:cubicBezTo>
                      <a:pt x="1308" y="1003"/>
                      <a:pt x="1551" y="1062"/>
                      <a:pt x="1665" y="1250"/>
                    </a:cubicBezTo>
                    <a:cubicBezTo>
                      <a:pt x="2166" y="2073"/>
                      <a:pt x="3484" y="2756"/>
                      <a:pt x="4493" y="2470"/>
                    </a:cubicBezTo>
                    <a:cubicBezTo>
                      <a:pt x="4663" y="2411"/>
                      <a:pt x="4865" y="2374"/>
                      <a:pt x="5089" y="2365"/>
                    </a:cubicBezTo>
                    <a:lnTo>
                      <a:pt x="4729" y="5423"/>
                    </a:lnTo>
                    <a:lnTo>
                      <a:pt x="5203" y="5915"/>
                    </a:lnTo>
                    <a:lnTo>
                      <a:pt x="5617" y="5423"/>
                    </a:lnTo>
                    <a:lnTo>
                      <a:pt x="5330" y="2373"/>
                    </a:lnTo>
                    <a:cubicBezTo>
                      <a:pt x="5531" y="2387"/>
                      <a:pt x="5725" y="2423"/>
                      <a:pt x="5890" y="2481"/>
                    </a:cubicBezTo>
                    <a:cubicBezTo>
                      <a:pt x="6894" y="2741"/>
                      <a:pt x="8187" y="2063"/>
                      <a:pt x="8681" y="1250"/>
                    </a:cubicBezTo>
                    <a:cubicBezTo>
                      <a:pt x="8795" y="1062"/>
                      <a:pt x="9038" y="1003"/>
                      <a:pt x="9224" y="1119"/>
                    </a:cubicBezTo>
                    <a:cubicBezTo>
                      <a:pt x="9410" y="1235"/>
                      <a:pt x="9468" y="1481"/>
                      <a:pt x="9353" y="1669"/>
                    </a:cubicBezTo>
                    <a:close/>
                    <a:moveTo>
                      <a:pt x="8844" y="4304"/>
                    </a:moveTo>
                    <a:cubicBezTo>
                      <a:pt x="8839" y="4303"/>
                      <a:pt x="8833" y="4303"/>
                      <a:pt x="8827" y="4302"/>
                    </a:cubicBezTo>
                    <a:lnTo>
                      <a:pt x="8900" y="5088"/>
                    </a:lnTo>
                    <a:lnTo>
                      <a:pt x="8793" y="5217"/>
                    </a:lnTo>
                    <a:lnTo>
                      <a:pt x="8671" y="5088"/>
                    </a:lnTo>
                    <a:lnTo>
                      <a:pt x="8763" y="4301"/>
                    </a:lnTo>
                    <a:cubicBezTo>
                      <a:pt x="8543" y="4286"/>
                      <a:pt x="8343" y="4195"/>
                      <a:pt x="7895" y="3770"/>
                    </a:cubicBezTo>
                    <a:cubicBezTo>
                      <a:pt x="7846" y="3723"/>
                      <a:pt x="7769" y="3725"/>
                      <a:pt x="7722" y="3776"/>
                    </a:cubicBezTo>
                    <a:cubicBezTo>
                      <a:pt x="7676" y="3826"/>
                      <a:pt x="7679" y="3906"/>
                      <a:pt x="7729" y="3953"/>
                    </a:cubicBezTo>
                    <a:cubicBezTo>
                      <a:pt x="8086" y="4293"/>
                      <a:pt x="8319" y="4456"/>
                      <a:pt x="8558" y="4519"/>
                    </a:cubicBezTo>
                    <a:cubicBezTo>
                      <a:pt x="8558" y="4523"/>
                      <a:pt x="8556" y="4527"/>
                      <a:pt x="8556" y="4530"/>
                    </a:cubicBezTo>
                    <a:lnTo>
                      <a:pt x="8505" y="5505"/>
                    </a:lnTo>
                    <a:lnTo>
                      <a:pt x="8378" y="6694"/>
                    </a:lnTo>
                    <a:cubicBezTo>
                      <a:pt x="8369" y="6780"/>
                      <a:pt x="8430" y="6857"/>
                      <a:pt x="8514" y="6867"/>
                    </a:cubicBezTo>
                    <a:cubicBezTo>
                      <a:pt x="8520" y="6867"/>
                      <a:pt x="8525" y="6867"/>
                      <a:pt x="8530" y="6867"/>
                    </a:cubicBezTo>
                    <a:cubicBezTo>
                      <a:pt x="8608" y="6867"/>
                      <a:pt x="8674" y="6808"/>
                      <a:pt x="8683" y="6728"/>
                    </a:cubicBezTo>
                    <a:lnTo>
                      <a:pt x="8815" y="5498"/>
                    </a:lnTo>
                    <a:lnTo>
                      <a:pt x="9012" y="6736"/>
                    </a:lnTo>
                    <a:cubicBezTo>
                      <a:pt x="9025" y="6813"/>
                      <a:pt x="9090" y="6868"/>
                      <a:pt x="9164" y="6868"/>
                    </a:cubicBezTo>
                    <a:cubicBezTo>
                      <a:pt x="9172" y="6868"/>
                      <a:pt x="9180" y="6867"/>
                      <a:pt x="9188" y="6866"/>
                    </a:cubicBezTo>
                    <a:cubicBezTo>
                      <a:pt x="9272" y="6852"/>
                      <a:pt x="9328" y="6771"/>
                      <a:pt x="9315" y="6686"/>
                    </a:cubicBezTo>
                    <a:lnTo>
                      <a:pt x="9119" y="5462"/>
                    </a:lnTo>
                    <a:cubicBezTo>
                      <a:pt x="9119" y="5461"/>
                      <a:pt x="9120" y="5460"/>
                      <a:pt x="9120" y="5459"/>
                    </a:cubicBezTo>
                    <a:lnTo>
                      <a:pt x="9046" y="4530"/>
                    </a:lnTo>
                    <a:cubicBezTo>
                      <a:pt x="9046" y="4526"/>
                      <a:pt x="9046" y="4522"/>
                      <a:pt x="9045" y="4518"/>
                    </a:cubicBezTo>
                    <a:cubicBezTo>
                      <a:pt x="9279" y="4456"/>
                      <a:pt x="9631" y="4296"/>
                      <a:pt x="9990" y="3953"/>
                    </a:cubicBezTo>
                    <a:cubicBezTo>
                      <a:pt x="10040" y="3906"/>
                      <a:pt x="10043" y="3826"/>
                      <a:pt x="9997" y="3776"/>
                    </a:cubicBezTo>
                    <a:cubicBezTo>
                      <a:pt x="9950" y="3725"/>
                      <a:pt x="9873" y="3723"/>
                      <a:pt x="9823" y="3770"/>
                    </a:cubicBezTo>
                    <a:cubicBezTo>
                      <a:pt x="9407" y="4166"/>
                      <a:pt x="9010" y="4290"/>
                      <a:pt x="8857" y="4300"/>
                    </a:cubicBezTo>
                    <a:cubicBezTo>
                      <a:pt x="8852" y="4300"/>
                      <a:pt x="8849" y="4303"/>
                      <a:pt x="8844" y="4304"/>
                    </a:cubicBezTo>
                    <a:close/>
                    <a:moveTo>
                      <a:pt x="8790" y="4263"/>
                    </a:moveTo>
                    <a:cubicBezTo>
                      <a:pt x="8949" y="4263"/>
                      <a:pt x="9078" y="4131"/>
                      <a:pt x="9078" y="3969"/>
                    </a:cubicBezTo>
                    <a:cubicBezTo>
                      <a:pt x="9078" y="3807"/>
                      <a:pt x="8949" y="3675"/>
                      <a:pt x="8790" y="3675"/>
                    </a:cubicBezTo>
                    <a:cubicBezTo>
                      <a:pt x="8631" y="3675"/>
                      <a:pt x="8503" y="3807"/>
                      <a:pt x="8503" y="3969"/>
                    </a:cubicBezTo>
                    <a:cubicBezTo>
                      <a:pt x="8503" y="4131"/>
                      <a:pt x="8631" y="4263"/>
                      <a:pt x="8790" y="4263"/>
                    </a:cubicBezTo>
                    <a:close/>
                    <a:moveTo>
                      <a:pt x="9514" y="6418"/>
                    </a:moveTo>
                    <a:cubicBezTo>
                      <a:pt x="9649" y="6475"/>
                      <a:pt x="9732" y="6548"/>
                      <a:pt x="9732" y="6629"/>
                    </a:cubicBezTo>
                    <a:cubicBezTo>
                      <a:pt x="9732" y="6745"/>
                      <a:pt x="9561" y="6846"/>
                      <a:pt x="9306" y="6903"/>
                    </a:cubicBezTo>
                    <a:cubicBezTo>
                      <a:pt x="9287" y="6910"/>
                      <a:pt x="9267" y="6915"/>
                      <a:pt x="9245" y="6917"/>
                    </a:cubicBezTo>
                    <a:cubicBezTo>
                      <a:pt x="9240" y="6918"/>
                      <a:pt x="9235" y="6918"/>
                      <a:pt x="9229" y="6918"/>
                    </a:cubicBezTo>
                    <a:cubicBezTo>
                      <a:pt x="9112" y="6939"/>
                      <a:pt x="8983" y="6952"/>
                      <a:pt x="8845" y="6952"/>
                    </a:cubicBezTo>
                    <a:cubicBezTo>
                      <a:pt x="8355" y="6952"/>
                      <a:pt x="7957" y="6807"/>
                      <a:pt x="7957" y="6629"/>
                    </a:cubicBezTo>
                    <a:cubicBezTo>
                      <a:pt x="7957" y="6542"/>
                      <a:pt x="8055" y="6463"/>
                      <a:pt x="8211" y="6405"/>
                    </a:cubicBezTo>
                    <a:lnTo>
                      <a:pt x="8222" y="6252"/>
                    </a:lnTo>
                    <a:cubicBezTo>
                      <a:pt x="7685" y="6340"/>
                      <a:pt x="7308" y="6534"/>
                      <a:pt x="7308" y="6762"/>
                    </a:cubicBezTo>
                    <a:cubicBezTo>
                      <a:pt x="7308" y="7072"/>
                      <a:pt x="8000" y="7324"/>
                      <a:pt x="8854" y="7324"/>
                    </a:cubicBezTo>
                    <a:cubicBezTo>
                      <a:pt x="9708" y="7324"/>
                      <a:pt x="10400" y="7072"/>
                      <a:pt x="10400" y="6762"/>
                    </a:cubicBezTo>
                    <a:cubicBezTo>
                      <a:pt x="10400" y="6535"/>
                      <a:pt x="10027" y="6342"/>
                      <a:pt x="9494" y="6253"/>
                    </a:cubicBezTo>
                    <a:lnTo>
                      <a:pt x="9514" y="6418"/>
                    </a:lnTo>
                    <a:close/>
                    <a:moveTo>
                      <a:pt x="1543" y="4300"/>
                    </a:moveTo>
                    <a:cubicBezTo>
                      <a:pt x="1391" y="4290"/>
                      <a:pt x="994" y="4166"/>
                      <a:pt x="577" y="3770"/>
                    </a:cubicBezTo>
                    <a:cubicBezTo>
                      <a:pt x="528" y="3723"/>
                      <a:pt x="450" y="3725"/>
                      <a:pt x="404" y="3776"/>
                    </a:cubicBezTo>
                    <a:cubicBezTo>
                      <a:pt x="358" y="3826"/>
                      <a:pt x="361" y="3906"/>
                      <a:pt x="411" y="3953"/>
                    </a:cubicBezTo>
                    <a:cubicBezTo>
                      <a:pt x="770" y="4296"/>
                      <a:pt x="1122" y="4456"/>
                      <a:pt x="1355" y="4518"/>
                    </a:cubicBezTo>
                    <a:cubicBezTo>
                      <a:pt x="1355" y="4522"/>
                      <a:pt x="1355" y="4526"/>
                      <a:pt x="1355" y="4530"/>
                    </a:cubicBezTo>
                    <a:lnTo>
                      <a:pt x="1281" y="5459"/>
                    </a:lnTo>
                    <a:cubicBezTo>
                      <a:pt x="1281" y="5460"/>
                      <a:pt x="1282" y="5461"/>
                      <a:pt x="1282" y="5462"/>
                    </a:cubicBezTo>
                    <a:lnTo>
                      <a:pt x="1086" y="6686"/>
                    </a:lnTo>
                    <a:cubicBezTo>
                      <a:pt x="1072" y="6771"/>
                      <a:pt x="1129" y="6852"/>
                      <a:pt x="1212" y="6866"/>
                    </a:cubicBezTo>
                    <a:cubicBezTo>
                      <a:pt x="1221" y="6867"/>
                      <a:pt x="1229" y="6867"/>
                      <a:pt x="1236" y="6867"/>
                    </a:cubicBezTo>
                    <a:cubicBezTo>
                      <a:pt x="1311" y="6867"/>
                      <a:pt x="1376" y="6813"/>
                      <a:pt x="1388" y="6736"/>
                    </a:cubicBezTo>
                    <a:lnTo>
                      <a:pt x="1586" y="5498"/>
                    </a:lnTo>
                    <a:lnTo>
                      <a:pt x="1718" y="6728"/>
                    </a:lnTo>
                    <a:cubicBezTo>
                      <a:pt x="1726" y="6808"/>
                      <a:pt x="1792" y="6867"/>
                      <a:pt x="1870" y="6867"/>
                    </a:cubicBezTo>
                    <a:cubicBezTo>
                      <a:pt x="1875" y="6867"/>
                      <a:pt x="1881" y="6867"/>
                      <a:pt x="1887" y="6867"/>
                    </a:cubicBezTo>
                    <a:cubicBezTo>
                      <a:pt x="1971" y="6857"/>
                      <a:pt x="2032" y="6780"/>
                      <a:pt x="2022" y="6694"/>
                    </a:cubicBezTo>
                    <a:lnTo>
                      <a:pt x="1895" y="5505"/>
                    </a:lnTo>
                    <a:lnTo>
                      <a:pt x="1845" y="4530"/>
                    </a:lnTo>
                    <a:cubicBezTo>
                      <a:pt x="1845" y="4527"/>
                      <a:pt x="1843" y="4523"/>
                      <a:pt x="1843" y="4519"/>
                    </a:cubicBezTo>
                    <a:cubicBezTo>
                      <a:pt x="2082" y="4456"/>
                      <a:pt x="2314" y="4293"/>
                      <a:pt x="2672" y="3953"/>
                    </a:cubicBezTo>
                    <a:cubicBezTo>
                      <a:pt x="2722" y="3906"/>
                      <a:pt x="2725" y="3826"/>
                      <a:pt x="2678" y="3776"/>
                    </a:cubicBezTo>
                    <a:cubicBezTo>
                      <a:pt x="2632" y="3725"/>
                      <a:pt x="2555" y="3722"/>
                      <a:pt x="2505" y="3770"/>
                    </a:cubicBezTo>
                    <a:cubicBezTo>
                      <a:pt x="2058" y="4195"/>
                      <a:pt x="1857" y="4286"/>
                      <a:pt x="1637" y="4301"/>
                    </a:cubicBezTo>
                    <a:lnTo>
                      <a:pt x="1730" y="5088"/>
                    </a:lnTo>
                    <a:lnTo>
                      <a:pt x="1608" y="5217"/>
                    </a:lnTo>
                    <a:lnTo>
                      <a:pt x="1501" y="5088"/>
                    </a:lnTo>
                    <a:lnTo>
                      <a:pt x="1574" y="4302"/>
                    </a:lnTo>
                    <a:cubicBezTo>
                      <a:pt x="1568" y="4303"/>
                      <a:pt x="1562" y="4303"/>
                      <a:pt x="1557" y="4304"/>
                    </a:cubicBezTo>
                    <a:cubicBezTo>
                      <a:pt x="1552" y="4303"/>
                      <a:pt x="1548" y="4300"/>
                      <a:pt x="1543" y="4300"/>
                    </a:cubicBezTo>
                    <a:close/>
                    <a:moveTo>
                      <a:pt x="1898" y="3969"/>
                    </a:moveTo>
                    <a:cubicBezTo>
                      <a:pt x="1898" y="3807"/>
                      <a:pt x="1769" y="3675"/>
                      <a:pt x="1610" y="3675"/>
                    </a:cubicBezTo>
                    <a:cubicBezTo>
                      <a:pt x="1452" y="3675"/>
                      <a:pt x="1323" y="3807"/>
                      <a:pt x="1323" y="3969"/>
                    </a:cubicBezTo>
                    <a:cubicBezTo>
                      <a:pt x="1323" y="4131"/>
                      <a:pt x="1452" y="4263"/>
                      <a:pt x="1610" y="4263"/>
                    </a:cubicBezTo>
                    <a:cubicBezTo>
                      <a:pt x="1769" y="4263"/>
                      <a:pt x="1898" y="4131"/>
                      <a:pt x="1898" y="3969"/>
                    </a:cubicBezTo>
                    <a:close/>
                    <a:moveTo>
                      <a:pt x="906" y="6253"/>
                    </a:moveTo>
                    <a:cubicBezTo>
                      <a:pt x="373" y="6342"/>
                      <a:pt x="0" y="6535"/>
                      <a:pt x="0" y="6762"/>
                    </a:cubicBezTo>
                    <a:cubicBezTo>
                      <a:pt x="0" y="7072"/>
                      <a:pt x="693" y="7324"/>
                      <a:pt x="1547" y="7324"/>
                    </a:cubicBezTo>
                    <a:cubicBezTo>
                      <a:pt x="2401" y="7324"/>
                      <a:pt x="3093" y="7072"/>
                      <a:pt x="3093" y="6762"/>
                    </a:cubicBezTo>
                    <a:cubicBezTo>
                      <a:pt x="3093" y="6534"/>
                      <a:pt x="2716" y="6340"/>
                      <a:pt x="2178" y="6252"/>
                    </a:cubicBezTo>
                    <a:lnTo>
                      <a:pt x="2189" y="6405"/>
                    </a:lnTo>
                    <a:cubicBezTo>
                      <a:pt x="2346" y="6463"/>
                      <a:pt x="2444" y="6542"/>
                      <a:pt x="2444" y="6629"/>
                    </a:cubicBezTo>
                    <a:cubicBezTo>
                      <a:pt x="2444" y="6807"/>
                      <a:pt x="2046" y="6952"/>
                      <a:pt x="1556" y="6952"/>
                    </a:cubicBezTo>
                    <a:cubicBezTo>
                      <a:pt x="1418" y="6952"/>
                      <a:pt x="1289" y="6939"/>
                      <a:pt x="1172" y="6918"/>
                    </a:cubicBezTo>
                    <a:cubicBezTo>
                      <a:pt x="1166" y="6918"/>
                      <a:pt x="1161" y="6918"/>
                      <a:pt x="1155" y="6917"/>
                    </a:cubicBezTo>
                    <a:cubicBezTo>
                      <a:pt x="1134" y="6915"/>
                      <a:pt x="1114" y="6910"/>
                      <a:pt x="1095" y="6903"/>
                    </a:cubicBezTo>
                    <a:cubicBezTo>
                      <a:pt x="840" y="6846"/>
                      <a:pt x="669" y="6745"/>
                      <a:pt x="669" y="6629"/>
                    </a:cubicBezTo>
                    <a:cubicBezTo>
                      <a:pt x="669" y="6548"/>
                      <a:pt x="751" y="6475"/>
                      <a:pt x="887" y="6418"/>
                    </a:cubicBezTo>
                    <a:lnTo>
                      <a:pt x="906" y="625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  <p:sp>
          <p:nvSpPr>
            <p:cNvPr id="44" name="îSľíḑe">
              <a:extLst>
                <a:ext uri="{FF2B5EF4-FFF2-40B4-BE49-F238E27FC236}">
                  <a16:creationId xmlns:a16="http://schemas.microsoft.com/office/drawing/2014/main" id="{E38D4D61-A1B9-47CD-90E7-06B9F13F2944}"/>
                </a:ext>
              </a:extLst>
            </p:cNvPr>
            <p:cNvSpPr txBox="1"/>
            <p:nvPr/>
          </p:nvSpPr>
          <p:spPr>
            <a:xfrm>
              <a:off x="6715113" y="5414011"/>
              <a:ext cx="1546852" cy="466375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标题三</a:t>
              </a:r>
              <a:endParaRPr lang="id-ID" sz="1200" dirty="0">
                <a:cs typeface="+mn-ea"/>
                <a:sym typeface="+mn-lt"/>
              </a:endParaRPr>
            </a:p>
          </p:txBody>
        </p:sp>
      </p:grpSp>
      <p:grpSp>
        <p:nvGrpSpPr>
          <p:cNvPr id="47" name="î$liďe">
            <a:extLst>
              <a:ext uri="{FF2B5EF4-FFF2-40B4-BE49-F238E27FC236}">
                <a16:creationId xmlns:a16="http://schemas.microsoft.com/office/drawing/2014/main" id="{B5E033DE-B17D-4F54-8080-96DF4284468B}"/>
              </a:ext>
            </a:extLst>
          </p:cNvPr>
          <p:cNvGrpSpPr/>
          <p:nvPr/>
        </p:nvGrpSpPr>
        <p:grpSpPr>
          <a:xfrm>
            <a:off x="8911555" y="4961327"/>
            <a:ext cx="1509780" cy="1259364"/>
            <a:chOff x="6715113" y="4590099"/>
            <a:chExt cx="1546852" cy="1290287"/>
          </a:xfrm>
        </p:grpSpPr>
        <p:grpSp>
          <p:nvGrpSpPr>
            <p:cNvPr id="48" name="i$ḷídè">
              <a:extLst>
                <a:ext uri="{FF2B5EF4-FFF2-40B4-BE49-F238E27FC236}">
                  <a16:creationId xmlns:a16="http://schemas.microsoft.com/office/drawing/2014/main" id="{8129CE8B-CFE5-4F80-995A-A41BD4443706}"/>
                </a:ext>
              </a:extLst>
            </p:cNvPr>
            <p:cNvGrpSpPr/>
            <p:nvPr/>
          </p:nvGrpSpPr>
          <p:grpSpPr>
            <a:xfrm>
              <a:off x="7105461" y="4590099"/>
              <a:ext cx="766156" cy="766156"/>
              <a:chOff x="3772213" y="1932504"/>
              <a:chExt cx="766156" cy="766156"/>
            </a:xfrm>
          </p:grpSpPr>
          <p:sp>
            <p:nvSpPr>
              <p:cNvPr id="50" name="iṥļïḓé">
                <a:extLst>
                  <a:ext uri="{FF2B5EF4-FFF2-40B4-BE49-F238E27FC236}">
                    <a16:creationId xmlns:a16="http://schemas.microsoft.com/office/drawing/2014/main" id="{531F1D23-7BB1-4BFC-B29A-90F4F39A30CC}"/>
                  </a:ext>
                </a:extLst>
              </p:cNvPr>
              <p:cNvSpPr/>
              <p:nvPr/>
            </p:nvSpPr>
            <p:spPr>
              <a:xfrm>
                <a:off x="3772213" y="1932504"/>
                <a:ext cx="766156" cy="766156"/>
              </a:xfrm>
              <a:prstGeom prst="ellipse">
                <a:avLst/>
              </a:prstGeom>
              <a:solidFill>
                <a:schemeClr val="bg1"/>
              </a:solidFill>
              <a:ln w="38100" cap="rnd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îṥliḓe">
                <a:extLst>
                  <a:ext uri="{FF2B5EF4-FFF2-40B4-BE49-F238E27FC236}">
                    <a16:creationId xmlns:a16="http://schemas.microsoft.com/office/drawing/2014/main" id="{29F4C542-889C-4992-AC05-18C26AB81F16}"/>
                  </a:ext>
                </a:extLst>
              </p:cNvPr>
              <p:cNvSpPr/>
              <p:nvPr/>
            </p:nvSpPr>
            <p:spPr bwMode="auto">
              <a:xfrm>
                <a:off x="3988112" y="2144371"/>
                <a:ext cx="334358" cy="342421"/>
              </a:xfrm>
              <a:custGeom>
                <a:avLst/>
                <a:gdLst>
                  <a:gd name="T0" fmla="*/ 1547 w 10400"/>
                  <a:gd name="T1" fmla="*/ 9330 h 10667"/>
                  <a:gd name="T2" fmla="*/ 3077 w 10400"/>
                  <a:gd name="T3" fmla="*/ 9013 h 10667"/>
                  <a:gd name="T4" fmla="*/ 6114 w 10400"/>
                  <a:gd name="T5" fmla="*/ 9700 h 10667"/>
                  <a:gd name="T6" fmla="*/ 6806 w 10400"/>
                  <a:gd name="T7" fmla="*/ 8539 h 10667"/>
                  <a:gd name="T8" fmla="*/ 4079 w 10400"/>
                  <a:gd name="T9" fmla="*/ 1127 h 10667"/>
                  <a:gd name="T10" fmla="*/ 5193 w 10400"/>
                  <a:gd name="T11" fmla="*/ 2254 h 10667"/>
                  <a:gd name="T12" fmla="*/ 6352 w 10400"/>
                  <a:gd name="T13" fmla="*/ 3340 h 10667"/>
                  <a:gd name="T14" fmla="*/ 6296 w 10400"/>
                  <a:gd name="T15" fmla="*/ 5841 h 10667"/>
                  <a:gd name="T16" fmla="*/ 5318 w 10400"/>
                  <a:gd name="T17" fmla="*/ 6578 h 10667"/>
                  <a:gd name="T18" fmla="*/ 4851 w 10400"/>
                  <a:gd name="T19" fmla="*/ 10126 h 10667"/>
                  <a:gd name="T20" fmla="*/ 4154 w 10400"/>
                  <a:gd name="T21" fmla="*/ 5500 h 10667"/>
                  <a:gd name="T22" fmla="*/ 993 w 10400"/>
                  <a:gd name="T23" fmla="*/ 1669 h 10667"/>
                  <a:gd name="T24" fmla="*/ 4493 w 10400"/>
                  <a:gd name="T25" fmla="*/ 2470 h 10667"/>
                  <a:gd name="T26" fmla="*/ 5203 w 10400"/>
                  <a:gd name="T27" fmla="*/ 5915 h 10667"/>
                  <a:gd name="T28" fmla="*/ 5890 w 10400"/>
                  <a:gd name="T29" fmla="*/ 2481 h 10667"/>
                  <a:gd name="T30" fmla="*/ 9353 w 10400"/>
                  <a:gd name="T31" fmla="*/ 1669 h 10667"/>
                  <a:gd name="T32" fmla="*/ 8900 w 10400"/>
                  <a:gd name="T33" fmla="*/ 5088 h 10667"/>
                  <a:gd name="T34" fmla="*/ 8763 w 10400"/>
                  <a:gd name="T35" fmla="*/ 4301 h 10667"/>
                  <a:gd name="T36" fmla="*/ 7729 w 10400"/>
                  <a:gd name="T37" fmla="*/ 3953 h 10667"/>
                  <a:gd name="T38" fmla="*/ 8505 w 10400"/>
                  <a:gd name="T39" fmla="*/ 5505 h 10667"/>
                  <a:gd name="T40" fmla="*/ 8530 w 10400"/>
                  <a:gd name="T41" fmla="*/ 6867 h 10667"/>
                  <a:gd name="T42" fmla="*/ 9012 w 10400"/>
                  <a:gd name="T43" fmla="*/ 6736 h 10667"/>
                  <a:gd name="T44" fmla="*/ 9315 w 10400"/>
                  <a:gd name="T45" fmla="*/ 6686 h 10667"/>
                  <a:gd name="T46" fmla="*/ 9046 w 10400"/>
                  <a:gd name="T47" fmla="*/ 4530 h 10667"/>
                  <a:gd name="T48" fmla="*/ 9997 w 10400"/>
                  <a:gd name="T49" fmla="*/ 3776 h 10667"/>
                  <a:gd name="T50" fmla="*/ 8844 w 10400"/>
                  <a:gd name="T51" fmla="*/ 4304 h 10667"/>
                  <a:gd name="T52" fmla="*/ 8790 w 10400"/>
                  <a:gd name="T53" fmla="*/ 3675 h 10667"/>
                  <a:gd name="T54" fmla="*/ 9514 w 10400"/>
                  <a:gd name="T55" fmla="*/ 6418 h 10667"/>
                  <a:gd name="T56" fmla="*/ 9245 w 10400"/>
                  <a:gd name="T57" fmla="*/ 6917 h 10667"/>
                  <a:gd name="T58" fmla="*/ 7957 w 10400"/>
                  <a:gd name="T59" fmla="*/ 6629 h 10667"/>
                  <a:gd name="T60" fmla="*/ 7308 w 10400"/>
                  <a:gd name="T61" fmla="*/ 6762 h 10667"/>
                  <a:gd name="T62" fmla="*/ 9494 w 10400"/>
                  <a:gd name="T63" fmla="*/ 6253 h 10667"/>
                  <a:gd name="T64" fmla="*/ 577 w 10400"/>
                  <a:gd name="T65" fmla="*/ 3770 h 10667"/>
                  <a:gd name="T66" fmla="*/ 1355 w 10400"/>
                  <a:gd name="T67" fmla="*/ 4518 h 10667"/>
                  <a:gd name="T68" fmla="*/ 1282 w 10400"/>
                  <a:gd name="T69" fmla="*/ 5462 h 10667"/>
                  <a:gd name="T70" fmla="*/ 1236 w 10400"/>
                  <a:gd name="T71" fmla="*/ 6867 h 10667"/>
                  <a:gd name="T72" fmla="*/ 1718 w 10400"/>
                  <a:gd name="T73" fmla="*/ 6728 h 10667"/>
                  <a:gd name="T74" fmla="*/ 2022 w 10400"/>
                  <a:gd name="T75" fmla="*/ 6694 h 10667"/>
                  <a:gd name="T76" fmla="*/ 1843 w 10400"/>
                  <a:gd name="T77" fmla="*/ 4519 h 10667"/>
                  <a:gd name="T78" fmla="*/ 2505 w 10400"/>
                  <a:gd name="T79" fmla="*/ 3770 h 10667"/>
                  <a:gd name="T80" fmla="*/ 1608 w 10400"/>
                  <a:gd name="T81" fmla="*/ 5217 h 10667"/>
                  <a:gd name="T82" fmla="*/ 1557 w 10400"/>
                  <a:gd name="T83" fmla="*/ 4304 h 10667"/>
                  <a:gd name="T84" fmla="*/ 1610 w 10400"/>
                  <a:gd name="T85" fmla="*/ 3675 h 10667"/>
                  <a:gd name="T86" fmla="*/ 1898 w 10400"/>
                  <a:gd name="T87" fmla="*/ 3969 h 10667"/>
                  <a:gd name="T88" fmla="*/ 1547 w 10400"/>
                  <a:gd name="T89" fmla="*/ 7324 h 10667"/>
                  <a:gd name="T90" fmla="*/ 2189 w 10400"/>
                  <a:gd name="T91" fmla="*/ 6405 h 10667"/>
                  <a:gd name="T92" fmla="*/ 1172 w 10400"/>
                  <a:gd name="T93" fmla="*/ 6918 h 10667"/>
                  <a:gd name="T94" fmla="*/ 669 w 10400"/>
                  <a:gd name="T95" fmla="*/ 6629 h 10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400" h="10667">
                    <a:moveTo>
                      <a:pt x="8838" y="9330"/>
                    </a:moveTo>
                    <a:cubicBezTo>
                      <a:pt x="8838" y="10067"/>
                      <a:pt x="7206" y="10667"/>
                      <a:pt x="5192" y="10667"/>
                    </a:cubicBezTo>
                    <a:cubicBezTo>
                      <a:pt x="3180" y="10667"/>
                      <a:pt x="1547" y="10067"/>
                      <a:pt x="1547" y="9330"/>
                    </a:cubicBezTo>
                    <a:cubicBezTo>
                      <a:pt x="1547" y="8797"/>
                      <a:pt x="2406" y="8341"/>
                      <a:pt x="3638" y="8128"/>
                    </a:cubicBezTo>
                    <a:lnTo>
                      <a:pt x="3638" y="8495"/>
                    </a:lnTo>
                    <a:cubicBezTo>
                      <a:pt x="3293" y="8632"/>
                      <a:pt x="3077" y="8813"/>
                      <a:pt x="3077" y="9013"/>
                    </a:cubicBezTo>
                    <a:cubicBezTo>
                      <a:pt x="3077" y="9437"/>
                      <a:pt x="4015" y="9781"/>
                      <a:pt x="5171" y="9781"/>
                    </a:cubicBezTo>
                    <a:cubicBezTo>
                      <a:pt x="5497" y="9781"/>
                      <a:pt x="5802" y="9751"/>
                      <a:pt x="6077" y="9703"/>
                    </a:cubicBezTo>
                    <a:cubicBezTo>
                      <a:pt x="6090" y="9702"/>
                      <a:pt x="6102" y="9702"/>
                      <a:pt x="6114" y="9700"/>
                    </a:cubicBezTo>
                    <a:cubicBezTo>
                      <a:pt x="6165" y="9694"/>
                      <a:pt x="6212" y="9682"/>
                      <a:pt x="6259" y="9666"/>
                    </a:cubicBezTo>
                    <a:cubicBezTo>
                      <a:pt x="6859" y="9531"/>
                      <a:pt x="7264" y="9290"/>
                      <a:pt x="7264" y="9013"/>
                    </a:cubicBezTo>
                    <a:cubicBezTo>
                      <a:pt x="7264" y="8834"/>
                      <a:pt x="7090" y="8669"/>
                      <a:pt x="6806" y="8539"/>
                    </a:cubicBezTo>
                    <a:lnTo>
                      <a:pt x="6806" y="8137"/>
                    </a:lnTo>
                    <a:cubicBezTo>
                      <a:pt x="8006" y="8356"/>
                      <a:pt x="8838" y="8805"/>
                      <a:pt x="8838" y="9330"/>
                    </a:cubicBezTo>
                    <a:close/>
                    <a:moveTo>
                      <a:pt x="4079" y="1127"/>
                    </a:moveTo>
                    <a:cubicBezTo>
                      <a:pt x="4079" y="504"/>
                      <a:pt x="4578" y="0"/>
                      <a:pt x="5193" y="0"/>
                    </a:cubicBezTo>
                    <a:cubicBezTo>
                      <a:pt x="5807" y="0"/>
                      <a:pt x="6305" y="504"/>
                      <a:pt x="6305" y="1127"/>
                    </a:cubicBezTo>
                    <a:cubicBezTo>
                      <a:pt x="6305" y="1750"/>
                      <a:pt x="5807" y="2254"/>
                      <a:pt x="5193" y="2254"/>
                    </a:cubicBezTo>
                    <a:cubicBezTo>
                      <a:pt x="4578" y="2254"/>
                      <a:pt x="4079" y="1750"/>
                      <a:pt x="4079" y="1127"/>
                    </a:cubicBezTo>
                    <a:close/>
                    <a:moveTo>
                      <a:pt x="9353" y="1669"/>
                    </a:moveTo>
                    <a:cubicBezTo>
                      <a:pt x="8800" y="2578"/>
                      <a:pt x="7557" y="3340"/>
                      <a:pt x="6352" y="3340"/>
                    </a:cubicBezTo>
                    <a:cubicBezTo>
                      <a:pt x="6274" y="3340"/>
                      <a:pt x="6196" y="3336"/>
                      <a:pt x="6118" y="3330"/>
                    </a:cubicBezTo>
                    <a:cubicBezTo>
                      <a:pt x="6142" y="3615"/>
                      <a:pt x="6252" y="4928"/>
                      <a:pt x="6282" y="5755"/>
                    </a:cubicBezTo>
                    <a:cubicBezTo>
                      <a:pt x="6288" y="5783"/>
                      <a:pt x="6294" y="5811"/>
                      <a:pt x="6296" y="5841"/>
                    </a:cubicBezTo>
                    <a:lnTo>
                      <a:pt x="6568" y="10087"/>
                    </a:lnTo>
                    <a:cubicBezTo>
                      <a:pt x="6586" y="10373"/>
                      <a:pt x="5564" y="10428"/>
                      <a:pt x="5546" y="10154"/>
                    </a:cubicBezTo>
                    <a:lnTo>
                      <a:pt x="5318" y="6578"/>
                    </a:lnTo>
                    <a:cubicBezTo>
                      <a:pt x="5280" y="6574"/>
                      <a:pt x="5244" y="6567"/>
                      <a:pt x="5206" y="6567"/>
                    </a:cubicBezTo>
                    <a:cubicBezTo>
                      <a:pt x="5174" y="6567"/>
                      <a:pt x="5136" y="6577"/>
                      <a:pt x="5099" y="6587"/>
                    </a:cubicBezTo>
                    <a:lnTo>
                      <a:pt x="4851" y="10126"/>
                    </a:lnTo>
                    <a:cubicBezTo>
                      <a:pt x="4832" y="10398"/>
                      <a:pt x="3810" y="10338"/>
                      <a:pt x="3830" y="10052"/>
                    </a:cubicBezTo>
                    <a:lnTo>
                      <a:pt x="4144" y="5559"/>
                    </a:lnTo>
                    <a:cubicBezTo>
                      <a:pt x="4146" y="5538"/>
                      <a:pt x="4150" y="5520"/>
                      <a:pt x="4154" y="5500"/>
                    </a:cubicBezTo>
                    <a:cubicBezTo>
                      <a:pt x="4199" y="4432"/>
                      <a:pt x="4252" y="3400"/>
                      <a:pt x="4257" y="3326"/>
                    </a:cubicBezTo>
                    <a:cubicBezTo>
                      <a:pt x="4169" y="3334"/>
                      <a:pt x="4081" y="3340"/>
                      <a:pt x="3994" y="3340"/>
                    </a:cubicBezTo>
                    <a:cubicBezTo>
                      <a:pt x="2788" y="3340"/>
                      <a:pt x="1546" y="2578"/>
                      <a:pt x="993" y="1669"/>
                    </a:cubicBezTo>
                    <a:cubicBezTo>
                      <a:pt x="879" y="1481"/>
                      <a:pt x="936" y="1235"/>
                      <a:pt x="1122" y="1120"/>
                    </a:cubicBezTo>
                    <a:cubicBezTo>
                      <a:pt x="1308" y="1003"/>
                      <a:pt x="1551" y="1062"/>
                      <a:pt x="1665" y="1250"/>
                    </a:cubicBezTo>
                    <a:cubicBezTo>
                      <a:pt x="2166" y="2073"/>
                      <a:pt x="3484" y="2756"/>
                      <a:pt x="4493" y="2470"/>
                    </a:cubicBezTo>
                    <a:cubicBezTo>
                      <a:pt x="4663" y="2411"/>
                      <a:pt x="4865" y="2374"/>
                      <a:pt x="5089" y="2365"/>
                    </a:cubicBezTo>
                    <a:lnTo>
                      <a:pt x="4729" y="5423"/>
                    </a:lnTo>
                    <a:lnTo>
                      <a:pt x="5203" y="5915"/>
                    </a:lnTo>
                    <a:lnTo>
                      <a:pt x="5617" y="5423"/>
                    </a:lnTo>
                    <a:lnTo>
                      <a:pt x="5330" y="2373"/>
                    </a:lnTo>
                    <a:cubicBezTo>
                      <a:pt x="5531" y="2387"/>
                      <a:pt x="5725" y="2423"/>
                      <a:pt x="5890" y="2481"/>
                    </a:cubicBezTo>
                    <a:cubicBezTo>
                      <a:pt x="6894" y="2741"/>
                      <a:pt x="8187" y="2063"/>
                      <a:pt x="8681" y="1250"/>
                    </a:cubicBezTo>
                    <a:cubicBezTo>
                      <a:pt x="8795" y="1062"/>
                      <a:pt x="9038" y="1003"/>
                      <a:pt x="9224" y="1119"/>
                    </a:cubicBezTo>
                    <a:cubicBezTo>
                      <a:pt x="9410" y="1235"/>
                      <a:pt x="9468" y="1481"/>
                      <a:pt x="9353" y="1669"/>
                    </a:cubicBezTo>
                    <a:close/>
                    <a:moveTo>
                      <a:pt x="8844" y="4304"/>
                    </a:moveTo>
                    <a:cubicBezTo>
                      <a:pt x="8839" y="4303"/>
                      <a:pt x="8833" y="4303"/>
                      <a:pt x="8827" y="4302"/>
                    </a:cubicBezTo>
                    <a:lnTo>
                      <a:pt x="8900" y="5088"/>
                    </a:lnTo>
                    <a:lnTo>
                      <a:pt x="8793" y="5217"/>
                    </a:lnTo>
                    <a:lnTo>
                      <a:pt x="8671" y="5088"/>
                    </a:lnTo>
                    <a:lnTo>
                      <a:pt x="8763" y="4301"/>
                    </a:lnTo>
                    <a:cubicBezTo>
                      <a:pt x="8543" y="4286"/>
                      <a:pt x="8343" y="4195"/>
                      <a:pt x="7895" y="3770"/>
                    </a:cubicBezTo>
                    <a:cubicBezTo>
                      <a:pt x="7846" y="3723"/>
                      <a:pt x="7769" y="3725"/>
                      <a:pt x="7722" y="3776"/>
                    </a:cubicBezTo>
                    <a:cubicBezTo>
                      <a:pt x="7676" y="3826"/>
                      <a:pt x="7679" y="3906"/>
                      <a:pt x="7729" y="3953"/>
                    </a:cubicBezTo>
                    <a:cubicBezTo>
                      <a:pt x="8086" y="4293"/>
                      <a:pt x="8319" y="4456"/>
                      <a:pt x="8558" y="4519"/>
                    </a:cubicBezTo>
                    <a:cubicBezTo>
                      <a:pt x="8558" y="4523"/>
                      <a:pt x="8556" y="4527"/>
                      <a:pt x="8556" y="4530"/>
                    </a:cubicBezTo>
                    <a:lnTo>
                      <a:pt x="8505" y="5505"/>
                    </a:lnTo>
                    <a:lnTo>
                      <a:pt x="8378" y="6694"/>
                    </a:lnTo>
                    <a:cubicBezTo>
                      <a:pt x="8369" y="6780"/>
                      <a:pt x="8430" y="6857"/>
                      <a:pt x="8514" y="6867"/>
                    </a:cubicBezTo>
                    <a:cubicBezTo>
                      <a:pt x="8520" y="6867"/>
                      <a:pt x="8525" y="6867"/>
                      <a:pt x="8530" y="6867"/>
                    </a:cubicBezTo>
                    <a:cubicBezTo>
                      <a:pt x="8608" y="6867"/>
                      <a:pt x="8674" y="6808"/>
                      <a:pt x="8683" y="6728"/>
                    </a:cubicBezTo>
                    <a:lnTo>
                      <a:pt x="8815" y="5498"/>
                    </a:lnTo>
                    <a:lnTo>
                      <a:pt x="9012" y="6736"/>
                    </a:lnTo>
                    <a:cubicBezTo>
                      <a:pt x="9025" y="6813"/>
                      <a:pt x="9090" y="6868"/>
                      <a:pt x="9164" y="6868"/>
                    </a:cubicBezTo>
                    <a:cubicBezTo>
                      <a:pt x="9172" y="6868"/>
                      <a:pt x="9180" y="6867"/>
                      <a:pt x="9188" y="6866"/>
                    </a:cubicBezTo>
                    <a:cubicBezTo>
                      <a:pt x="9272" y="6852"/>
                      <a:pt x="9328" y="6771"/>
                      <a:pt x="9315" y="6686"/>
                    </a:cubicBezTo>
                    <a:lnTo>
                      <a:pt x="9119" y="5462"/>
                    </a:lnTo>
                    <a:cubicBezTo>
                      <a:pt x="9119" y="5461"/>
                      <a:pt x="9120" y="5460"/>
                      <a:pt x="9120" y="5459"/>
                    </a:cubicBezTo>
                    <a:lnTo>
                      <a:pt x="9046" y="4530"/>
                    </a:lnTo>
                    <a:cubicBezTo>
                      <a:pt x="9046" y="4526"/>
                      <a:pt x="9046" y="4522"/>
                      <a:pt x="9045" y="4518"/>
                    </a:cubicBezTo>
                    <a:cubicBezTo>
                      <a:pt x="9279" y="4456"/>
                      <a:pt x="9631" y="4296"/>
                      <a:pt x="9990" y="3953"/>
                    </a:cubicBezTo>
                    <a:cubicBezTo>
                      <a:pt x="10040" y="3906"/>
                      <a:pt x="10043" y="3826"/>
                      <a:pt x="9997" y="3776"/>
                    </a:cubicBezTo>
                    <a:cubicBezTo>
                      <a:pt x="9950" y="3725"/>
                      <a:pt x="9873" y="3723"/>
                      <a:pt x="9823" y="3770"/>
                    </a:cubicBezTo>
                    <a:cubicBezTo>
                      <a:pt x="9407" y="4166"/>
                      <a:pt x="9010" y="4290"/>
                      <a:pt x="8857" y="4300"/>
                    </a:cubicBezTo>
                    <a:cubicBezTo>
                      <a:pt x="8852" y="4300"/>
                      <a:pt x="8849" y="4303"/>
                      <a:pt x="8844" y="4304"/>
                    </a:cubicBezTo>
                    <a:close/>
                    <a:moveTo>
                      <a:pt x="8790" y="4263"/>
                    </a:moveTo>
                    <a:cubicBezTo>
                      <a:pt x="8949" y="4263"/>
                      <a:pt x="9078" y="4131"/>
                      <a:pt x="9078" y="3969"/>
                    </a:cubicBezTo>
                    <a:cubicBezTo>
                      <a:pt x="9078" y="3807"/>
                      <a:pt x="8949" y="3675"/>
                      <a:pt x="8790" y="3675"/>
                    </a:cubicBezTo>
                    <a:cubicBezTo>
                      <a:pt x="8631" y="3675"/>
                      <a:pt x="8503" y="3807"/>
                      <a:pt x="8503" y="3969"/>
                    </a:cubicBezTo>
                    <a:cubicBezTo>
                      <a:pt x="8503" y="4131"/>
                      <a:pt x="8631" y="4263"/>
                      <a:pt x="8790" y="4263"/>
                    </a:cubicBezTo>
                    <a:close/>
                    <a:moveTo>
                      <a:pt x="9514" y="6418"/>
                    </a:moveTo>
                    <a:cubicBezTo>
                      <a:pt x="9649" y="6475"/>
                      <a:pt x="9732" y="6548"/>
                      <a:pt x="9732" y="6629"/>
                    </a:cubicBezTo>
                    <a:cubicBezTo>
                      <a:pt x="9732" y="6745"/>
                      <a:pt x="9561" y="6846"/>
                      <a:pt x="9306" y="6903"/>
                    </a:cubicBezTo>
                    <a:cubicBezTo>
                      <a:pt x="9287" y="6910"/>
                      <a:pt x="9267" y="6915"/>
                      <a:pt x="9245" y="6917"/>
                    </a:cubicBezTo>
                    <a:cubicBezTo>
                      <a:pt x="9240" y="6918"/>
                      <a:pt x="9235" y="6918"/>
                      <a:pt x="9229" y="6918"/>
                    </a:cubicBezTo>
                    <a:cubicBezTo>
                      <a:pt x="9112" y="6939"/>
                      <a:pt x="8983" y="6952"/>
                      <a:pt x="8845" y="6952"/>
                    </a:cubicBezTo>
                    <a:cubicBezTo>
                      <a:pt x="8355" y="6952"/>
                      <a:pt x="7957" y="6807"/>
                      <a:pt x="7957" y="6629"/>
                    </a:cubicBezTo>
                    <a:cubicBezTo>
                      <a:pt x="7957" y="6542"/>
                      <a:pt x="8055" y="6463"/>
                      <a:pt x="8211" y="6405"/>
                    </a:cubicBezTo>
                    <a:lnTo>
                      <a:pt x="8222" y="6252"/>
                    </a:lnTo>
                    <a:cubicBezTo>
                      <a:pt x="7685" y="6340"/>
                      <a:pt x="7308" y="6534"/>
                      <a:pt x="7308" y="6762"/>
                    </a:cubicBezTo>
                    <a:cubicBezTo>
                      <a:pt x="7308" y="7072"/>
                      <a:pt x="8000" y="7324"/>
                      <a:pt x="8854" y="7324"/>
                    </a:cubicBezTo>
                    <a:cubicBezTo>
                      <a:pt x="9708" y="7324"/>
                      <a:pt x="10400" y="7072"/>
                      <a:pt x="10400" y="6762"/>
                    </a:cubicBezTo>
                    <a:cubicBezTo>
                      <a:pt x="10400" y="6535"/>
                      <a:pt x="10027" y="6342"/>
                      <a:pt x="9494" y="6253"/>
                    </a:cubicBezTo>
                    <a:lnTo>
                      <a:pt x="9514" y="6418"/>
                    </a:lnTo>
                    <a:close/>
                    <a:moveTo>
                      <a:pt x="1543" y="4300"/>
                    </a:moveTo>
                    <a:cubicBezTo>
                      <a:pt x="1391" y="4290"/>
                      <a:pt x="994" y="4166"/>
                      <a:pt x="577" y="3770"/>
                    </a:cubicBezTo>
                    <a:cubicBezTo>
                      <a:pt x="528" y="3723"/>
                      <a:pt x="450" y="3725"/>
                      <a:pt x="404" y="3776"/>
                    </a:cubicBezTo>
                    <a:cubicBezTo>
                      <a:pt x="358" y="3826"/>
                      <a:pt x="361" y="3906"/>
                      <a:pt x="411" y="3953"/>
                    </a:cubicBezTo>
                    <a:cubicBezTo>
                      <a:pt x="770" y="4296"/>
                      <a:pt x="1122" y="4456"/>
                      <a:pt x="1355" y="4518"/>
                    </a:cubicBezTo>
                    <a:cubicBezTo>
                      <a:pt x="1355" y="4522"/>
                      <a:pt x="1355" y="4526"/>
                      <a:pt x="1355" y="4530"/>
                    </a:cubicBezTo>
                    <a:lnTo>
                      <a:pt x="1281" y="5459"/>
                    </a:lnTo>
                    <a:cubicBezTo>
                      <a:pt x="1281" y="5460"/>
                      <a:pt x="1282" y="5461"/>
                      <a:pt x="1282" y="5462"/>
                    </a:cubicBezTo>
                    <a:lnTo>
                      <a:pt x="1086" y="6686"/>
                    </a:lnTo>
                    <a:cubicBezTo>
                      <a:pt x="1072" y="6771"/>
                      <a:pt x="1129" y="6852"/>
                      <a:pt x="1212" y="6866"/>
                    </a:cubicBezTo>
                    <a:cubicBezTo>
                      <a:pt x="1221" y="6867"/>
                      <a:pt x="1229" y="6867"/>
                      <a:pt x="1236" y="6867"/>
                    </a:cubicBezTo>
                    <a:cubicBezTo>
                      <a:pt x="1311" y="6867"/>
                      <a:pt x="1376" y="6813"/>
                      <a:pt x="1388" y="6736"/>
                    </a:cubicBezTo>
                    <a:lnTo>
                      <a:pt x="1586" y="5498"/>
                    </a:lnTo>
                    <a:lnTo>
                      <a:pt x="1718" y="6728"/>
                    </a:lnTo>
                    <a:cubicBezTo>
                      <a:pt x="1726" y="6808"/>
                      <a:pt x="1792" y="6867"/>
                      <a:pt x="1870" y="6867"/>
                    </a:cubicBezTo>
                    <a:cubicBezTo>
                      <a:pt x="1875" y="6867"/>
                      <a:pt x="1881" y="6867"/>
                      <a:pt x="1887" y="6867"/>
                    </a:cubicBezTo>
                    <a:cubicBezTo>
                      <a:pt x="1971" y="6857"/>
                      <a:pt x="2032" y="6780"/>
                      <a:pt x="2022" y="6694"/>
                    </a:cubicBezTo>
                    <a:lnTo>
                      <a:pt x="1895" y="5505"/>
                    </a:lnTo>
                    <a:lnTo>
                      <a:pt x="1845" y="4530"/>
                    </a:lnTo>
                    <a:cubicBezTo>
                      <a:pt x="1845" y="4527"/>
                      <a:pt x="1843" y="4523"/>
                      <a:pt x="1843" y="4519"/>
                    </a:cubicBezTo>
                    <a:cubicBezTo>
                      <a:pt x="2082" y="4456"/>
                      <a:pt x="2314" y="4293"/>
                      <a:pt x="2672" y="3953"/>
                    </a:cubicBezTo>
                    <a:cubicBezTo>
                      <a:pt x="2722" y="3906"/>
                      <a:pt x="2725" y="3826"/>
                      <a:pt x="2678" y="3776"/>
                    </a:cubicBezTo>
                    <a:cubicBezTo>
                      <a:pt x="2632" y="3725"/>
                      <a:pt x="2555" y="3722"/>
                      <a:pt x="2505" y="3770"/>
                    </a:cubicBezTo>
                    <a:cubicBezTo>
                      <a:pt x="2058" y="4195"/>
                      <a:pt x="1857" y="4286"/>
                      <a:pt x="1637" y="4301"/>
                    </a:cubicBezTo>
                    <a:lnTo>
                      <a:pt x="1730" y="5088"/>
                    </a:lnTo>
                    <a:lnTo>
                      <a:pt x="1608" y="5217"/>
                    </a:lnTo>
                    <a:lnTo>
                      <a:pt x="1501" y="5088"/>
                    </a:lnTo>
                    <a:lnTo>
                      <a:pt x="1574" y="4302"/>
                    </a:lnTo>
                    <a:cubicBezTo>
                      <a:pt x="1568" y="4303"/>
                      <a:pt x="1562" y="4303"/>
                      <a:pt x="1557" y="4304"/>
                    </a:cubicBezTo>
                    <a:cubicBezTo>
                      <a:pt x="1552" y="4303"/>
                      <a:pt x="1548" y="4300"/>
                      <a:pt x="1543" y="4300"/>
                    </a:cubicBezTo>
                    <a:close/>
                    <a:moveTo>
                      <a:pt x="1898" y="3969"/>
                    </a:moveTo>
                    <a:cubicBezTo>
                      <a:pt x="1898" y="3807"/>
                      <a:pt x="1769" y="3675"/>
                      <a:pt x="1610" y="3675"/>
                    </a:cubicBezTo>
                    <a:cubicBezTo>
                      <a:pt x="1452" y="3675"/>
                      <a:pt x="1323" y="3807"/>
                      <a:pt x="1323" y="3969"/>
                    </a:cubicBezTo>
                    <a:cubicBezTo>
                      <a:pt x="1323" y="4131"/>
                      <a:pt x="1452" y="4263"/>
                      <a:pt x="1610" y="4263"/>
                    </a:cubicBezTo>
                    <a:cubicBezTo>
                      <a:pt x="1769" y="4263"/>
                      <a:pt x="1898" y="4131"/>
                      <a:pt x="1898" y="3969"/>
                    </a:cubicBezTo>
                    <a:close/>
                    <a:moveTo>
                      <a:pt x="906" y="6253"/>
                    </a:moveTo>
                    <a:cubicBezTo>
                      <a:pt x="373" y="6342"/>
                      <a:pt x="0" y="6535"/>
                      <a:pt x="0" y="6762"/>
                    </a:cubicBezTo>
                    <a:cubicBezTo>
                      <a:pt x="0" y="7072"/>
                      <a:pt x="693" y="7324"/>
                      <a:pt x="1547" y="7324"/>
                    </a:cubicBezTo>
                    <a:cubicBezTo>
                      <a:pt x="2401" y="7324"/>
                      <a:pt x="3093" y="7072"/>
                      <a:pt x="3093" y="6762"/>
                    </a:cubicBezTo>
                    <a:cubicBezTo>
                      <a:pt x="3093" y="6534"/>
                      <a:pt x="2716" y="6340"/>
                      <a:pt x="2178" y="6252"/>
                    </a:cubicBezTo>
                    <a:lnTo>
                      <a:pt x="2189" y="6405"/>
                    </a:lnTo>
                    <a:cubicBezTo>
                      <a:pt x="2346" y="6463"/>
                      <a:pt x="2444" y="6542"/>
                      <a:pt x="2444" y="6629"/>
                    </a:cubicBezTo>
                    <a:cubicBezTo>
                      <a:pt x="2444" y="6807"/>
                      <a:pt x="2046" y="6952"/>
                      <a:pt x="1556" y="6952"/>
                    </a:cubicBezTo>
                    <a:cubicBezTo>
                      <a:pt x="1418" y="6952"/>
                      <a:pt x="1289" y="6939"/>
                      <a:pt x="1172" y="6918"/>
                    </a:cubicBezTo>
                    <a:cubicBezTo>
                      <a:pt x="1166" y="6918"/>
                      <a:pt x="1161" y="6918"/>
                      <a:pt x="1155" y="6917"/>
                    </a:cubicBezTo>
                    <a:cubicBezTo>
                      <a:pt x="1134" y="6915"/>
                      <a:pt x="1114" y="6910"/>
                      <a:pt x="1095" y="6903"/>
                    </a:cubicBezTo>
                    <a:cubicBezTo>
                      <a:pt x="840" y="6846"/>
                      <a:pt x="669" y="6745"/>
                      <a:pt x="669" y="6629"/>
                    </a:cubicBezTo>
                    <a:cubicBezTo>
                      <a:pt x="669" y="6548"/>
                      <a:pt x="751" y="6475"/>
                      <a:pt x="887" y="6418"/>
                    </a:cubicBezTo>
                    <a:lnTo>
                      <a:pt x="906" y="625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  <p:sp>
          <p:nvSpPr>
            <p:cNvPr id="49" name="îṥ1íďe">
              <a:extLst>
                <a:ext uri="{FF2B5EF4-FFF2-40B4-BE49-F238E27FC236}">
                  <a16:creationId xmlns:a16="http://schemas.microsoft.com/office/drawing/2014/main" id="{B62FC6D9-E94E-4E7F-8FBF-040A8CE26A82}"/>
                </a:ext>
              </a:extLst>
            </p:cNvPr>
            <p:cNvSpPr txBox="1"/>
            <p:nvPr/>
          </p:nvSpPr>
          <p:spPr>
            <a:xfrm>
              <a:off x="6715113" y="5414011"/>
              <a:ext cx="1546852" cy="466375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标题四</a:t>
              </a:r>
              <a:endParaRPr lang="id-ID" sz="1200" dirty="0">
                <a:cs typeface="+mn-ea"/>
                <a:sym typeface="+mn-lt"/>
              </a:endParaRPr>
            </a:p>
          </p:txBody>
        </p:sp>
      </p:grpSp>
      <p:grpSp>
        <p:nvGrpSpPr>
          <p:cNvPr id="53" name="iSḷiḋê">
            <a:extLst>
              <a:ext uri="{FF2B5EF4-FFF2-40B4-BE49-F238E27FC236}">
                <a16:creationId xmlns:a16="http://schemas.microsoft.com/office/drawing/2014/main" id="{820C4227-BFDC-4956-B2EC-E26523D4CF9C}"/>
              </a:ext>
            </a:extLst>
          </p:cNvPr>
          <p:cNvGrpSpPr/>
          <p:nvPr/>
        </p:nvGrpSpPr>
        <p:grpSpPr>
          <a:xfrm>
            <a:off x="4326901" y="4961327"/>
            <a:ext cx="1509780" cy="1259364"/>
            <a:chOff x="6715113" y="4590099"/>
            <a:chExt cx="1546852" cy="1290287"/>
          </a:xfrm>
        </p:grpSpPr>
        <p:grpSp>
          <p:nvGrpSpPr>
            <p:cNvPr id="54" name="îṧľiḋè">
              <a:extLst>
                <a:ext uri="{FF2B5EF4-FFF2-40B4-BE49-F238E27FC236}">
                  <a16:creationId xmlns:a16="http://schemas.microsoft.com/office/drawing/2014/main" id="{7334C711-A359-4A0D-BECB-ED8D954700C5}"/>
                </a:ext>
              </a:extLst>
            </p:cNvPr>
            <p:cNvGrpSpPr/>
            <p:nvPr/>
          </p:nvGrpSpPr>
          <p:grpSpPr>
            <a:xfrm>
              <a:off x="7105461" y="4590099"/>
              <a:ext cx="766156" cy="766156"/>
              <a:chOff x="3772213" y="1932504"/>
              <a:chExt cx="766156" cy="766156"/>
            </a:xfrm>
          </p:grpSpPr>
          <p:sp>
            <p:nvSpPr>
              <p:cNvPr id="56" name="iSḷîḍè">
                <a:extLst>
                  <a:ext uri="{FF2B5EF4-FFF2-40B4-BE49-F238E27FC236}">
                    <a16:creationId xmlns:a16="http://schemas.microsoft.com/office/drawing/2014/main" id="{77E8CDB9-A352-4F05-B2AA-7D131D7893D0}"/>
                  </a:ext>
                </a:extLst>
              </p:cNvPr>
              <p:cNvSpPr/>
              <p:nvPr/>
            </p:nvSpPr>
            <p:spPr>
              <a:xfrm>
                <a:off x="3772213" y="1932504"/>
                <a:ext cx="766156" cy="766156"/>
              </a:xfrm>
              <a:prstGeom prst="ellipse">
                <a:avLst/>
              </a:prstGeom>
              <a:solidFill>
                <a:schemeClr val="bg1"/>
              </a:solidFill>
              <a:ln w="38100" cap="rnd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í$ľiḑè">
                <a:extLst>
                  <a:ext uri="{FF2B5EF4-FFF2-40B4-BE49-F238E27FC236}">
                    <a16:creationId xmlns:a16="http://schemas.microsoft.com/office/drawing/2014/main" id="{BE84C2E4-7C28-4AE0-962F-C7CF26BC8F91}"/>
                  </a:ext>
                </a:extLst>
              </p:cNvPr>
              <p:cNvSpPr/>
              <p:nvPr/>
            </p:nvSpPr>
            <p:spPr bwMode="auto">
              <a:xfrm>
                <a:off x="3988112" y="2144371"/>
                <a:ext cx="334358" cy="342421"/>
              </a:xfrm>
              <a:custGeom>
                <a:avLst/>
                <a:gdLst>
                  <a:gd name="T0" fmla="*/ 1547 w 10400"/>
                  <a:gd name="T1" fmla="*/ 9330 h 10667"/>
                  <a:gd name="T2" fmla="*/ 3077 w 10400"/>
                  <a:gd name="T3" fmla="*/ 9013 h 10667"/>
                  <a:gd name="T4" fmla="*/ 6114 w 10400"/>
                  <a:gd name="T5" fmla="*/ 9700 h 10667"/>
                  <a:gd name="T6" fmla="*/ 6806 w 10400"/>
                  <a:gd name="T7" fmla="*/ 8539 h 10667"/>
                  <a:gd name="T8" fmla="*/ 4079 w 10400"/>
                  <a:gd name="T9" fmla="*/ 1127 h 10667"/>
                  <a:gd name="T10" fmla="*/ 5193 w 10400"/>
                  <a:gd name="T11" fmla="*/ 2254 h 10667"/>
                  <a:gd name="T12" fmla="*/ 6352 w 10400"/>
                  <a:gd name="T13" fmla="*/ 3340 h 10667"/>
                  <a:gd name="T14" fmla="*/ 6296 w 10400"/>
                  <a:gd name="T15" fmla="*/ 5841 h 10667"/>
                  <a:gd name="T16" fmla="*/ 5318 w 10400"/>
                  <a:gd name="T17" fmla="*/ 6578 h 10667"/>
                  <a:gd name="T18" fmla="*/ 4851 w 10400"/>
                  <a:gd name="T19" fmla="*/ 10126 h 10667"/>
                  <a:gd name="T20" fmla="*/ 4154 w 10400"/>
                  <a:gd name="T21" fmla="*/ 5500 h 10667"/>
                  <a:gd name="T22" fmla="*/ 993 w 10400"/>
                  <a:gd name="T23" fmla="*/ 1669 h 10667"/>
                  <a:gd name="T24" fmla="*/ 4493 w 10400"/>
                  <a:gd name="T25" fmla="*/ 2470 h 10667"/>
                  <a:gd name="T26" fmla="*/ 5203 w 10400"/>
                  <a:gd name="T27" fmla="*/ 5915 h 10667"/>
                  <a:gd name="T28" fmla="*/ 5890 w 10400"/>
                  <a:gd name="T29" fmla="*/ 2481 h 10667"/>
                  <a:gd name="T30" fmla="*/ 9353 w 10400"/>
                  <a:gd name="T31" fmla="*/ 1669 h 10667"/>
                  <a:gd name="T32" fmla="*/ 8900 w 10400"/>
                  <a:gd name="T33" fmla="*/ 5088 h 10667"/>
                  <a:gd name="T34" fmla="*/ 8763 w 10400"/>
                  <a:gd name="T35" fmla="*/ 4301 h 10667"/>
                  <a:gd name="T36" fmla="*/ 7729 w 10400"/>
                  <a:gd name="T37" fmla="*/ 3953 h 10667"/>
                  <a:gd name="T38" fmla="*/ 8505 w 10400"/>
                  <a:gd name="T39" fmla="*/ 5505 h 10667"/>
                  <a:gd name="T40" fmla="*/ 8530 w 10400"/>
                  <a:gd name="T41" fmla="*/ 6867 h 10667"/>
                  <a:gd name="T42" fmla="*/ 9012 w 10400"/>
                  <a:gd name="T43" fmla="*/ 6736 h 10667"/>
                  <a:gd name="T44" fmla="*/ 9315 w 10400"/>
                  <a:gd name="T45" fmla="*/ 6686 h 10667"/>
                  <a:gd name="T46" fmla="*/ 9046 w 10400"/>
                  <a:gd name="T47" fmla="*/ 4530 h 10667"/>
                  <a:gd name="T48" fmla="*/ 9997 w 10400"/>
                  <a:gd name="T49" fmla="*/ 3776 h 10667"/>
                  <a:gd name="T50" fmla="*/ 8844 w 10400"/>
                  <a:gd name="T51" fmla="*/ 4304 h 10667"/>
                  <a:gd name="T52" fmla="*/ 8790 w 10400"/>
                  <a:gd name="T53" fmla="*/ 3675 h 10667"/>
                  <a:gd name="T54" fmla="*/ 9514 w 10400"/>
                  <a:gd name="T55" fmla="*/ 6418 h 10667"/>
                  <a:gd name="T56" fmla="*/ 9245 w 10400"/>
                  <a:gd name="T57" fmla="*/ 6917 h 10667"/>
                  <a:gd name="T58" fmla="*/ 7957 w 10400"/>
                  <a:gd name="T59" fmla="*/ 6629 h 10667"/>
                  <a:gd name="T60" fmla="*/ 7308 w 10400"/>
                  <a:gd name="T61" fmla="*/ 6762 h 10667"/>
                  <a:gd name="T62" fmla="*/ 9494 w 10400"/>
                  <a:gd name="T63" fmla="*/ 6253 h 10667"/>
                  <a:gd name="T64" fmla="*/ 577 w 10400"/>
                  <a:gd name="T65" fmla="*/ 3770 h 10667"/>
                  <a:gd name="T66" fmla="*/ 1355 w 10400"/>
                  <a:gd name="T67" fmla="*/ 4518 h 10667"/>
                  <a:gd name="T68" fmla="*/ 1282 w 10400"/>
                  <a:gd name="T69" fmla="*/ 5462 h 10667"/>
                  <a:gd name="T70" fmla="*/ 1236 w 10400"/>
                  <a:gd name="T71" fmla="*/ 6867 h 10667"/>
                  <a:gd name="T72" fmla="*/ 1718 w 10400"/>
                  <a:gd name="T73" fmla="*/ 6728 h 10667"/>
                  <a:gd name="T74" fmla="*/ 2022 w 10400"/>
                  <a:gd name="T75" fmla="*/ 6694 h 10667"/>
                  <a:gd name="T76" fmla="*/ 1843 w 10400"/>
                  <a:gd name="T77" fmla="*/ 4519 h 10667"/>
                  <a:gd name="T78" fmla="*/ 2505 w 10400"/>
                  <a:gd name="T79" fmla="*/ 3770 h 10667"/>
                  <a:gd name="T80" fmla="*/ 1608 w 10400"/>
                  <a:gd name="T81" fmla="*/ 5217 h 10667"/>
                  <a:gd name="T82" fmla="*/ 1557 w 10400"/>
                  <a:gd name="T83" fmla="*/ 4304 h 10667"/>
                  <a:gd name="T84" fmla="*/ 1610 w 10400"/>
                  <a:gd name="T85" fmla="*/ 3675 h 10667"/>
                  <a:gd name="T86" fmla="*/ 1898 w 10400"/>
                  <a:gd name="T87" fmla="*/ 3969 h 10667"/>
                  <a:gd name="T88" fmla="*/ 1547 w 10400"/>
                  <a:gd name="T89" fmla="*/ 7324 h 10667"/>
                  <a:gd name="T90" fmla="*/ 2189 w 10400"/>
                  <a:gd name="T91" fmla="*/ 6405 h 10667"/>
                  <a:gd name="T92" fmla="*/ 1172 w 10400"/>
                  <a:gd name="T93" fmla="*/ 6918 h 10667"/>
                  <a:gd name="T94" fmla="*/ 669 w 10400"/>
                  <a:gd name="T95" fmla="*/ 6629 h 10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400" h="10667">
                    <a:moveTo>
                      <a:pt x="8838" y="9330"/>
                    </a:moveTo>
                    <a:cubicBezTo>
                      <a:pt x="8838" y="10067"/>
                      <a:pt x="7206" y="10667"/>
                      <a:pt x="5192" y="10667"/>
                    </a:cubicBezTo>
                    <a:cubicBezTo>
                      <a:pt x="3180" y="10667"/>
                      <a:pt x="1547" y="10067"/>
                      <a:pt x="1547" y="9330"/>
                    </a:cubicBezTo>
                    <a:cubicBezTo>
                      <a:pt x="1547" y="8797"/>
                      <a:pt x="2406" y="8341"/>
                      <a:pt x="3638" y="8128"/>
                    </a:cubicBezTo>
                    <a:lnTo>
                      <a:pt x="3638" y="8495"/>
                    </a:lnTo>
                    <a:cubicBezTo>
                      <a:pt x="3293" y="8632"/>
                      <a:pt x="3077" y="8813"/>
                      <a:pt x="3077" y="9013"/>
                    </a:cubicBezTo>
                    <a:cubicBezTo>
                      <a:pt x="3077" y="9437"/>
                      <a:pt x="4015" y="9781"/>
                      <a:pt x="5171" y="9781"/>
                    </a:cubicBezTo>
                    <a:cubicBezTo>
                      <a:pt x="5497" y="9781"/>
                      <a:pt x="5802" y="9751"/>
                      <a:pt x="6077" y="9703"/>
                    </a:cubicBezTo>
                    <a:cubicBezTo>
                      <a:pt x="6090" y="9702"/>
                      <a:pt x="6102" y="9702"/>
                      <a:pt x="6114" y="9700"/>
                    </a:cubicBezTo>
                    <a:cubicBezTo>
                      <a:pt x="6165" y="9694"/>
                      <a:pt x="6212" y="9682"/>
                      <a:pt x="6259" y="9666"/>
                    </a:cubicBezTo>
                    <a:cubicBezTo>
                      <a:pt x="6859" y="9531"/>
                      <a:pt x="7264" y="9290"/>
                      <a:pt x="7264" y="9013"/>
                    </a:cubicBezTo>
                    <a:cubicBezTo>
                      <a:pt x="7264" y="8834"/>
                      <a:pt x="7090" y="8669"/>
                      <a:pt x="6806" y="8539"/>
                    </a:cubicBezTo>
                    <a:lnTo>
                      <a:pt x="6806" y="8137"/>
                    </a:lnTo>
                    <a:cubicBezTo>
                      <a:pt x="8006" y="8356"/>
                      <a:pt x="8838" y="8805"/>
                      <a:pt x="8838" y="9330"/>
                    </a:cubicBezTo>
                    <a:close/>
                    <a:moveTo>
                      <a:pt x="4079" y="1127"/>
                    </a:moveTo>
                    <a:cubicBezTo>
                      <a:pt x="4079" y="504"/>
                      <a:pt x="4578" y="0"/>
                      <a:pt x="5193" y="0"/>
                    </a:cubicBezTo>
                    <a:cubicBezTo>
                      <a:pt x="5807" y="0"/>
                      <a:pt x="6305" y="504"/>
                      <a:pt x="6305" y="1127"/>
                    </a:cubicBezTo>
                    <a:cubicBezTo>
                      <a:pt x="6305" y="1750"/>
                      <a:pt x="5807" y="2254"/>
                      <a:pt x="5193" y="2254"/>
                    </a:cubicBezTo>
                    <a:cubicBezTo>
                      <a:pt x="4578" y="2254"/>
                      <a:pt x="4079" y="1750"/>
                      <a:pt x="4079" y="1127"/>
                    </a:cubicBezTo>
                    <a:close/>
                    <a:moveTo>
                      <a:pt x="9353" y="1669"/>
                    </a:moveTo>
                    <a:cubicBezTo>
                      <a:pt x="8800" y="2578"/>
                      <a:pt x="7557" y="3340"/>
                      <a:pt x="6352" y="3340"/>
                    </a:cubicBezTo>
                    <a:cubicBezTo>
                      <a:pt x="6274" y="3340"/>
                      <a:pt x="6196" y="3336"/>
                      <a:pt x="6118" y="3330"/>
                    </a:cubicBezTo>
                    <a:cubicBezTo>
                      <a:pt x="6142" y="3615"/>
                      <a:pt x="6252" y="4928"/>
                      <a:pt x="6282" y="5755"/>
                    </a:cubicBezTo>
                    <a:cubicBezTo>
                      <a:pt x="6288" y="5783"/>
                      <a:pt x="6294" y="5811"/>
                      <a:pt x="6296" y="5841"/>
                    </a:cubicBezTo>
                    <a:lnTo>
                      <a:pt x="6568" y="10087"/>
                    </a:lnTo>
                    <a:cubicBezTo>
                      <a:pt x="6586" y="10373"/>
                      <a:pt x="5564" y="10428"/>
                      <a:pt x="5546" y="10154"/>
                    </a:cubicBezTo>
                    <a:lnTo>
                      <a:pt x="5318" y="6578"/>
                    </a:lnTo>
                    <a:cubicBezTo>
                      <a:pt x="5280" y="6574"/>
                      <a:pt x="5244" y="6567"/>
                      <a:pt x="5206" y="6567"/>
                    </a:cubicBezTo>
                    <a:cubicBezTo>
                      <a:pt x="5174" y="6567"/>
                      <a:pt x="5136" y="6577"/>
                      <a:pt x="5099" y="6587"/>
                    </a:cubicBezTo>
                    <a:lnTo>
                      <a:pt x="4851" y="10126"/>
                    </a:lnTo>
                    <a:cubicBezTo>
                      <a:pt x="4832" y="10398"/>
                      <a:pt x="3810" y="10338"/>
                      <a:pt x="3830" y="10052"/>
                    </a:cubicBezTo>
                    <a:lnTo>
                      <a:pt x="4144" y="5559"/>
                    </a:lnTo>
                    <a:cubicBezTo>
                      <a:pt x="4146" y="5538"/>
                      <a:pt x="4150" y="5520"/>
                      <a:pt x="4154" y="5500"/>
                    </a:cubicBezTo>
                    <a:cubicBezTo>
                      <a:pt x="4199" y="4432"/>
                      <a:pt x="4252" y="3400"/>
                      <a:pt x="4257" y="3326"/>
                    </a:cubicBezTo>
                    <a:cubicBezTo>
                      <a:pt x="4169" y="3334"/>
                      <a:pt x="4081" y="3340"/>
                      <a:pt x="3994" y="3340"/>
                    </a:cubicBezTo>
                    <a:cubicBezTo>
                      <a:pt x="2788" y="3340"/>
                      <a:pt x="1546" y="2578"/>
                      <a:pt x="993" y="1669"/>
                    </a:cubicBezTo>
                    <a:cubicBezTo>
                      <a:pt x="879" y="1481"/>
                      <a:pt x="936" y="1235"/>
                      <a:pt x="1122" y="1120"/>
                    </a:cubicBezTo>
                    <a:cubicBezTo>
                      <a:pt x="1308" y="1003"/>
                      <a:pt x="1551" y="1062"/>
                      <a:pt x="1665" y="1250"/>
                    </a:cubicBezTo>
                    <a:cubicBezTo>
                      <a:pt x="2166" y="2073"/>
                      <a:pt x="3484" y="2756"/>
                      <a:pt x="4493" y="2470"/>
                    </a:cubicBezTo>
                    <a:cubicBezTo>
                      <a:pt x="4663" y="2411"/>
                      <a:pt x="4865" y="2374"/>
                      <a:pt x="5089" y="2365"/>
                    </a:cubicBezTo>
                    <a:lnTo>
                      <a:pt x="4729" y="5423"/>
                    </a:lnTo>
                    <a:lnTo>
                      <a:pt x="5203" y="5915"/>
                    </a:lnTo>
                    <a:lnTo>
                      <a:pt x="5617" y="5423"/>
                    </a:lnTo>
                    <a:lnTo>
                      <a:pt x="5330" y="2373"/>
                    </a:lnTo>
                    <a:cubicBezTo>
                      <a:pt x="5531" y="2387"/>
                      <a:pt x="5725" y="2423"/>
                      <a:pt x="5890" y="2481"/>
                    </a:cubicBezTo>
                    <a:cubicBezTo>
                      <a:pt x="6894" y="2741"/>
                      <a:pt x="8187" y="2063"/>
                      <a:pt x="8681" y="1250"/>
                    </a:cubicBezTo>
                    <a:cubicBezTo>
                      <a:pt x="8795" y="1062"/>
                      <a:pt x="9038" y="1003"/>
                      <a:pt x="9224" y="1119"/>
                    </a:cubicBezTo>
                    <a:cubicBezTo>
                      <a:pt x="9410" y="1235"/>
                      <a:pt x="9468" y="1481"/>
                      <a:pt x="9353" y="1669"/>
                    </a:cubicBezTo>
                    <a:close/>
                    <a:moveTo>
                      <a:pt x="8844" y="4304"/>
                    </a:moveTo>
                    <a:cubicBezTo>
                      <a:pt x="8839" y="4303"/>
                      <a:pt x="8833" y="4303"/>
                      <a:pt x="8827" y="4302"/>
                    </a:cubicBezTo>
                    <a:lnTo>
                      <a:pt x="8900" y="5088"/>
                    </a:lnTo>
                    <a:lnTo>
                      <a:pt x="8793" y="5217"/>
                    </a:lnTo>
                    <a:lnTo>
                      <a:pt x="8671" y="5088"/>
                    </a:lnTo>
                    <a:lnTo>
                      <a:pt x="8763" y="4301"/>
                    </a:lnTo>
                    <a:cubicBezTo>
                      <a:pt x="8543" y="4286"/>
                      <a:pt x="8343" y="4195"/>
                      <a:pt x="7895" y="3770"/>
                    </a:cubicBezTo>
                    <a:cubicBezTo>
                      <a:pt x="7846" y="3723"/>
                      <a:pt x="7769" y="3725"/>
                      <a:pt x="7722" y="3776"/>
                    </a:cubicBezTo>
                    <a:cubicBezTo>
                      <a:pt x="7676" y="3826"/>
                      <a:pt x="7679" y="3906"/>
                      <a:pt x="7729" y="3953"/>
                    </a:cubicBezTo>
                    <a:cubicBezTo>
                      <a:pt x="8086" y="4293"/>
                      <a:pt x="8319" y="4456"/>
                      <a:pt x="8558" y="4519"/>
                    </a:cubicBezTo>
                    <a:cubicBezTo>
                      <a:pt x="8558" y="4523"/>
                      <a:pt x="8556" y="4527"/>
                      <a:pt x="8556" y="4530"/>
                    </a:cubicBezTo>
                    <a:lnTo>
                      <a:pt x="8505" y="5505"/>
                    </a:lnTo>
                    <a:lnTo>
                      <a:pt x="8378" y="6694"/>
                    </a:lnTo>
                    <a:cubicBezTo>
                      <a:pt x="8369" y="6780"/>
                      <a:pt x="8430" y="6857"/>
                      <a:pt x="8514" y="6867"/>
                    </a:cubicBezTo>
                    <a:cubicBezTo>
                      <a:pt x="8520" y="6867"/>
                      <a:pt x="8525" y="6867"/>
                      <a:pt x="8530" y="6867"/>
                    </a:cubicBezTo>
                    <a:cubicBezTo>
                      <a:pt x="8608" y="6867"/>
                      <a:pt x="8674" y="6808"/>
                      <a:pt x="8683" y="6728"/>
                    </a:cubicBezTo>
                    <a:lnTo>
                      <a:pt x="8815" y="5498"/>
                    </a:lnTo>
                    <a:lnTo>
                      <a:pt x="9012" y="6736"/>
                    </a:lnTo>
                    <a:cubicBezTo>
                      <a:pt x="9025" y="6813"/>
                      <a:pt x="9090" y="6868"/>
                      <a:pt x="9164" y="6868"/>
                    </a:cubicBezTo>
                    <a:cubicBezTo>
                      <a:pt x="9172" y="6868"/>
                      <a:pt x="9180" y="6867"/>
                      <a:pt x="9188" y="6866"/>
                    </a:cubicBezTo>
                    <a:cubicBezTo>
                      <a:pt x="9272" y="6852"/>
                      <a:pt x="9328" y="6771"/>
                      <a:pt x="9315" y="6686"/>
                    </a:cubicBezTo>
                    <a:lnTo>
                      <a:pt x="9119" y="5462"/>
                    </a:lnTo>
                    <a:cubicBezTo>
                      <a:pt x="9119" y="5461"/>
                      <a:pt x="9120" y="5460"/>
                      <a:pt x="9120" y="5459"/>
                    </a:cubicBezTo>
                    <a:lnTo>
                      <a:pt x="9046" y="4530"/>
                    </a:lnTo>
                    <a:cubicBezTo>
                      <a:pt x="9046" y="4526"/>
                      <a:pt x="9046" y="4522"/>
                      <a:pt x="9045" y="4518"/>
                    </a:cubicBezTo>
                    <a:cubicBezTo>
                      <a:pt x="9279" y="4456"/>
                      <a:pt x="9631" y="4296"/>
                      <a:pt x="9990" y="3953"/>
                    </a:cubicBezTo>
                    <a:cubicBezTo>
                      <a:pt x="10040" y="3906"/>
                      <a:pt x="10043" y="3826"/>
                      <a:pt x="9997" y="3776"/>
                    </a:cubicBezTo>
                    <a:cubicBezTo>
                      <a:pt x="9950" y="3725"/>
                      <a:pt x="9873" y="3723"/>
                      <a:pt x="9823" y="3770"/>
                    </a:cubicBezTo>
                    <a:cubicBezTo>
                      <a:pt x="9407" y="4166"/>
                      <a:pt x="9010" y="4290"/>
                      <a:pt x="8857" y="4300"/>
                    </a:cubicBezTo>
                    <a:cubicBezTo>
                      <a:pt x="8852" y="4300"/>
                      <a:pt x="8849" y="4303"/>
                      <a:pt x="8844" y="4304"/>
                    </a:cubicBezTo>
                    <a:close/>
                    <a:moveTo>
                      <a:pt x="8790" y="4263"/>
                    </a:moveTo>
                    <a:cubicBezTo>
                      <a:pt x="8949" y="4263"/>
                      <a:pt x="9078" y="4131"/>
                      <a:pt x="9078" y="3969"/>
                    </a:cubicBezTo>
                    <a:cubicBezTo>
                      <a:pt x="9078" y="3807"/>
                      <a:pt x="8949" y="3675"/>
                      <a:pt x="8790" y="3675"/>
                    </a:cubicBezTo>
                    <a:cubicBezTo>
                      <a:pt x="8631" y="3675"/>
                      <a:pt x="8503" y="3807"/>
                      <a:pt x="8503" y="3969"/>
                    </a:cubicBezTo>
                    <a:cubicBezTo>
                      <a:pt x="8503" y="4131"/>
                      <a:pt x="8631" y="4263"/>
                      <a:pt x="8790" y="4263"/>
                    </a:cubicBezTo>
                    <a:close/>
                    <a:moveTo>
                      <a:pt x="9514" y="6418"/>
                    </a:moveTo>
                    <a:cubicBezTo>
                      <a:pt x="9649" y="6475"/>
                      <a:pt x="9732" y="6548"/>
                      <a:pt x="9732" y="6629"/>
                    </a:cubicBezTo>
                    <a:cubicBezTo>
                      <a:pt x="9732" y="6745"/>
                      <a:pt x="9561" y="6846"/>
                      <a:pt x="9306" y="6903"/>
                    </a:cubicBezTo>
                    <a:cubicBezTo>
                      <a:pt x="9287" y="6910"/>
                      <a:pt x="9267" y="6915"/>
                      <a:pt x="9245" y="6917"/>
                    </a:cubicBezTo>
                    <a:cubicBezTo>
                      <a:pt x="9240" y="6918"/>
                      <a:pt x="9235" y="6918"/>
                      <a:pt x="9229" y="6918"/>
                    </a:cubicBezTo>
                    <a:cubicBezTo>
                      <a:pt x="9112" y="6939"/>
                      <a:pt x="8983" y="6952"/>
                      <a:pt x="8845" y="6952"/>
                    </a:cubicBezTo>
                    <a:cubicBezTo>
                      <a:pt x="8355" y="6952"/>
                      <a:pt x="7957" y="6807"/>
                      <a:pt x="7957" y="6629"/>
                    </a:cubicBezTo>
                    <a:cubicBezTo>
                      <a:pt x="7957" y="6542"/>
                      <a:pt x="8055" y="6463"/>
                      <a:pt x="8211" y="6405"/>
                    </a:cubicBezTo>
                    <a:lnTo>
                      <a:pt x="8222" y="6252"/>
                    </a:lnTo>
                    <a:cubicBezTo>
                      <a:pt x="7685" y="6340"/>
                      <a:pt x="7308" y="6534"/>
                      <a:pt x="7308" y="6762"/>
                    </a:cubicBezTo>
                    <a:cubicBezTo>
                      <a:pt x="7308" y="7072"/>
                      <a:pt x="8000" y="7324"/>
                      <a:pt x="8854" y="7324"/>
                    </a:cubicBezTo>
                    <a:cubicBezTo>
                      <a:pt x="9708" y="7324"/>
                      <a:pt x="10400" y="7072"/>
                      <a:pt x="10400" y="6762"/>
                    </a:cubicBezTo>
                    <a:cubicBezTo>
                      <a:pt x="10400" y="6535"/>
                      <a:pt x="10027" y="6342"/>
                      <a:pt x="9494" y="6253"/>
                    </a:cubicBezTo>
                    <a:lnTo>
                      <a:pt x="9514" y="6418"/>
                    </a:lnTo>
                    <a:close/>
                    <a:moveTo>
                      <a:pt x="1543" y="4300"/>
                    </a:moveTo>
                    <a:cubicBezTo>
                      <a:pt x="1391" y="4290"/>
                      <a:pt x="994" y="4166"/>
                      <a:pt x="577" y="3770"/>
                    </a:cubicBezTo>
                    <a:cubicBezTo>
                      <a:pt x="528" y="3723"/>
                      <a:pt x="450" y="3725"/>
                      <a:pt x="404" y="3776"/>
                    </a:cubicBezTo>
                    <a:cubicBezTo>
                      <a:pt x="358" y="3826"/>
                      <a:pt x="361" y="3906"/>
                      <a:pt x="411" y="3953"/>
                    </a:cubicBezTo>
                    <a:cubicBezTo>
                      <a:pt x="770" y="4296"/>
                      <a:pt x="1122" y="4456"/>
                      <a:pt x="1355" y="4518"/>
                    </a:cubicBezTo>
                    <a:cubicBezTo>
                      <a:pt x="1355" y="4522"/>
                      <a:pt x="1355" y="4526"/>
                      <a:pt x="1355" y="4530"/>
                    </a:cubicBezTo>
                    <a:lnTo>
                      <a:pt x="1281" y="5459"/>
                    </a:lnTo>
                    <a:cubicBezTo>
                      <a:pt x="1281" y="5460"/>
                      <a:pt x="1282" y="5461"/>
                      <a:pt x="1282" y="5462"/>
                    </a:cubicBezTo>
                    <a:lnTo>
                      <a:pt x="1086" y="6686"/>
                    </a:lnTo>
                    <a:cubicBezTo>
                      <a:pt x="1072" y="6771"/>
                      <a:pt x="1129" y="6852"/>
                      <a:pt x="1212" y="6866"/>
                    </a:cubicBezTo>
                    <a:cubicBezTo>
                      <a:pt x="1221" y="6867"/>
                      <a:pt x="1229" y="6867"/>
                      <a:pt x="1236" y="6867"/>
                    </a:cubicBezTo>
                    <a:cubicBezTo>
                      <a:pt x="1311" y="6867"/>
                      <a:pt x="1376" y="6813"/>
                      <a:pt x="1388" y="6736"/>
                    </a:cubicBezTo>
                    <a:lnTo>
                      <a:pt x="1586" y="5498"/>
                    </a:lnTo>
                    <a:lnTo>
                      <a:pt x="1718" y="6728"/>
                    </a:lnTo>
                    <a:cubicBezTo>
                      <a:pt x="1726" y="6808"/>
                      <a:pt x="1792" y="6867"/>
                      <a:pt x="1870" y="6867"/>
                    </a:cubicBezTo>
                    <a:cubicBezTo>
                      <a:pt x="1875" y="6867"/>
                      <a:pt x="1881" y="6867"/>
                      <a:pt x="1887" y="6867"/>
                    </a:cubicBezTo>
                    <a:cubicBezTo>
                      <a:pt x="1971" y="6857"/>
                      <a:pt x="2032" y="6780"/>
                      <a:pt x="2022" y="6694"/>
                    </a:cubicBezTo>
                    <a:lnTo>
                      <a:pt x="1895" y="5505"/>
                    </a:lnTo>
                    <a:lnTo>
                      <a:pt x="1845" y="4530"/>
                    </a:lnTo>
                    <a:cubicBezTo>
                      <a:pt x="1845" y="4527"/>
                      <a:pt x="1843" y="4523"/>
                      <a:pt x="1843" y="4519"/>
                    </a:cubicBezTo>
                    <a:cubicBezTo>
                      <a:pt x="2082" y="4456"/>
                      <a:pt x="2314" y="4293"/>
                      <a:pt x="2672" y="3953"/>
                    </a:cubicBezTo>
                    <a:cubicBezTo>
                      <a:pt x="2722" y="3906"/>
                      <a:pt x="2725" y="3826"/>
                      <a:pt x="2678" y="3776"/>
                    </a:cubicBezTo>
                    <a:cubicBezTo>
                      <a:pt x="2632" y="3725"/>
                      <a:pt x="2555" y="3722"/>
                      <a:pt x="2505" y="3770"/>
                    </a:cubicBezTo>
                    <a:cubicBezTo>
                      <a:pt x="2058" y="4195"/>
                      <a:pt x="1857" y="4286"/>
                      <a:pt x="1637" y="4301"/>
                    </a:cubicBezTo>
                    <a:lnTo>
                      <a:pt x="1730" y="5088"/>
                    </a:lnTo>
                    <a:lnTo>
                      <a:pt x="1608" y="5217"/>
                    </a:lnTo>
                    <a:lnTo>
                      <a:pt x="1501" y="5088"/>
                    </a:lnTo>
                    <a:lnTo>
                      <a:pt x="1574" y="4302"/>
                    </a:lnTo>
                    <a:cubicBezTo>
                      <a:pt x="1568" y="4303"/>
                      <a:pt x="1562" y="4303"/>
                      <a:pt x="1557" y="4304"/>
                    </a:cubicBezTo>
                    <a:cubicBezTo>
                      <a:pt x="1552" y="4303"/>
                      <a:pt x="1548" y="4300"/>
                      <a:pt x="1543" y="4300"/>
                    </a:cubicBezTo>
                    <a:close/>
                    <a:moveTo>
                      <a:pt x="1898" y="3969"/>
                    </a:moveTo>
                    <a:cubicBezTo>
                      <a:pt x="1898" y="3807"/>
                      <a:pt x="1769" y="3675"/>
                      <a:pt x="1610" y="3675"/>
                    </a:cubicBezTo>
                    <a:cubicBezTo>
                      <a:pt x="1452" y="3675"/>
                      <a:pt x="1323" y="3807"/>
                      <a:pt x="1323" y="3969"/>
                    </a:cubicBezTo>
                    <a:cubicBezTo>
                      <a:pt x="1323" y="4131"/>
                      <a:pt x="1452" y="4263"/>
                      <a:pt x="1610" y="4263"/>
                    </a:cubicBezTo>
                    <a:cubicBezTo>
                      <a:pt x="1769" y="4263"/>
                      <a:pt x="1898" y="4131"/>
                      <a:pt x="1898" y="3969"/>
                    </a:cubicBezTo>
                    <a:close/>
                    <a:moveTo>
                      <a:pt x="906" y="6253"/>
                    </a:moveTo>
                    <a:cubicBezTo>
                      <a:pt x="373" y="6342"/>
                      <a:pt x="0" y="6535"/>
                      <a:pt x="0" y="6762"/>
                    </a:cubicBezTo>
                    <a:cubicBezTo>
                      <a:pt x="0" y="7072"/>
                      <a:pt x="693" y="7324"/>
                      <a:pt x="1547" y="7324"/>
                    </a:cubicBezTo>
                    <a:cubicBezTo>
                      <a:pt x="2401" y="7324"/>
                      <a:pt x="3093" y="7072"/>
                      <a:pt x="3093" y="6762"/>
                    </a:cubicBezTo>
                    <a:cubicBezTo>
                      <a:pt x="3093" y="6534"/>
                      <a:pt x="2716" y="6340"/>
                      <a:pt x="2178" y="6252"/>
                    </a:cubicBezTo>
                    <a:lnTo>
                      <a:pt x="2189" y="6405"/>
                    </a:lnTo>
                    <a:cubicBezTo>
                      <a:pt x="2346" y="6463"/>
                      <a:pt x="2444" y="6542"/>
                      <a:pt x="2444" y="6629"/>
                    </a:cubicBezTo>
                    <a:cubicBezTo>
                      <a:pt x="2444" y="6807"/>
                      <a:pt x="2046" y="6952"/>
                      <a:pt x="1556" y="6952"/>
                    </a:cubicBezTo>
                    <a:cubicBezTo>
                      <a:pt x="1418" y="6952"/>
                      <a:pt x="1289" y="6939"/>
                      <a:pt x="1172" y="6918"/>
                    </a:cubicBezTo>
                    <a:cubicBezTo>
                      <a:pt x="1166" y="6918"/>
                      <a:pt x="1161" y="6918"/>
                      <a:pt x="1155" y="6917"/>
                    </a:cubicBezTo>
                    <a:cubicBezTo>
                      <a:pt x="1134" y="6915"/>
                      <a:pt x="1114" y="6910"/>
                      <a:pt x="1095" y="6903"/>
                    </a:cubicBezTo>
                    <a:cubicBezTo>
                      <a:pt x="840" y="6846"/>
                      <a:pt x="669" y="6745"/>
                      <a:pt x="669" y="6629"/>
                    </a:cubicBezTo>
                    <a:cubicBezTo>
                      <a:pt x="669" y="6548"/>
                      <a:pt x="751" y="6475"/>
                      <a:pt x="887" y="6418"/>
                    </a:cubicBezTo>
                    <a:lnTo>
                      <a:pt x="906" y="625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  <p:sp>
          <p:nvSpPr>
            <p:cNvPr id="55" name="íṡḷidê">
              <a:extLst>
                <a:ext uri="{FF2B5EF4-FFF2-40B4-BE49-F238E27FC236}">
                  <a16:creationId xmlns:a16="http://schemas.microsoft.com/office/drawing/2014/main" id="{645A394F-F315-46A6-8ADD-0F512EA02828}"/>
                </a:ext>
              </a:extLst>
            </p:cNvPr>
            <p:cNvSpPr txBox="1"/>
            <p:nvPr/>
          </p:nvSpPr>
          <p:spPr>
            <a:xfrm>
              <a:off x="6715113" y="5414011"/>
              <a:ext cx="1546852" cy="466375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标题一</a:t>
              </a:r>
              <a:endParaRPr lang="id-ID" sz="1200" dirty="0">
                <a:cs typeface="+mn-ea"/>
                <a:sym typeface="+mn-lt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1184349" y="362901"/>
            <a:ext cx="3988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93461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B9A5A454-EC28-4299-BEEF-20B0C6248CBC}"/>
              </a:ext>
            </a:extLst>
          </p:cNvPr>
          <p:cNvSpPr/>
          <p:nvPr/>
        </p:nvSpPr>
        <p:spPr>
          <a:xfrm>
            <a:off x="876217" y="1825200"/>
            <a:ext cx="4692404" cy="4692404"/>
          </a:xfrm>
          <a:prstGeom prst="ellipse">
            <a:avLst/>
          </a:prstGeom>
          <a:solidFill>
            <a:srgbClr val="047CEA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FDA3A05-19F1-4479-ADE9-DE9C492D9E2F}"/>
              </a:ext>
            </a:extLst>
          </p:cNvPr>
          <p:cNvGrpSpPr/>
          <p:nvPr/>
        </p:nvGrpSpPr>
        <p:grpSpPr>
          <a:xfrm>
            <a:off x="2584251" y="1409700"/>
            <a:ext cx="1276336" cy="1336846"/>
            <a:chOff x="2584251" y="1409700"/>
            <a:chExt cx="1276336" cy="1336846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0E749B5-8931-4ABB-9D61-ECE0A8889649}"/>
                </a:ext>
              </a:extLst>
            </p:cNvPr>
            <p:cNvSpPr/>
            <p:nvPr/>
          </p:nvSpPr>
          <p:spPr>
            <a:xfrm>
              <a:off x="2584251" y="1409700"/>
              <a:ext cx="1276336" cy="1100290"/>
            </a:xfrm>
            <a:custGeom>
              <a:avLst/>
              <a:gdLst>
                <a:gd name="connsiteX0" fmla="*/ 638168 w 1276336"/>
                <a:gd name="connsiteY0" fmla="*/ 0 h 1100290"/>
                <a:gd name="connsiteX1" fmla="*/ 1276336 w 1276336"/>
                <a:gd name="connsiteY1" fmla="*/ 1100290 h 1100290"/>
                <a:gd name="connsiteX2" fmla="*/ 0 w 1276336"/>
                <a:gd name="connsiteY2" fmla="*/ 1100290 h 1100290"/>
                <a:gd name="connsiteX3" fmla="*/ 638168 w 1276336"/>
                <a:gd name="connsiteY3" fmla="*/ 0 h 1100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6336" h="1100290">
                  <a:moveTo>
                    <a:pt x="638168" y="0"/>
                  </a:moveTo>
                  <a:lnTo>
                    <a:pt x="1276336" y="1100290"/>
                  </a:lnTo>
                  <a:lnTo>
                    <a:pt x="0" y="1100290"/>
                  </a:lnTo>
                  <a:lnTo>
                    <a:pt x="638168" y="0"/>
                  </a:lnTo>
                  <a:close/>
                </a:path>
              </a:pathLst>
            </a:custGeom>
            <a:solidFill>
              <a:srgbClr val="047CE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梯形 10">
              <a:extLst>
                <a:ext uri="{FF2B5EF4-FFF2-40B4-BE49-F238E27FC236}">
                  <a16:creationId xmlns:a16="http://schemas.microsoft.com/office/drawing/2014/main" id="{EBAAEA2B-311C-451B-B7EA-1CB156857FD4}"/>
                </a:ext>
              </a:extLst>
            </p:cNvPr>
            <p:cNvSpPr/>
            <p:nvPr/>
          </p:nvSpPr>
          <p:spPr>
            <a:xfrm flipV="1">
              <a:off x="2584251" y="2509987"/>
              <a:ext cx="1276336" cy="236559"/>
            </a:xfrm>
            <a:prstGeom prst="trapezoid">
              <a:avLst>
                <a:gd name="adj" fmla="val 112080"/>
              </a:avLst>
            </a:prstGeom>
            <a:gradFill>
              <a:gsLst>
                <a:gs pos="0">
                  <a:srgbClr val="035CAC">
                    <a:lumMod val="75000"/>
                    <a:alpha val="32000"/>
                  </a:srgbClr>
                </a:gs>
                <a:gs pos="100000">
                  <a:srgbClr val="035CAC">
                    <a:lumMod val="75000"/>
                    <a:alpha val="0"/>
                  </a:srgbClr>
                </a:gs>
              </a:gsLst>
              <a:lin ang="162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981EDAE-0F39-4A4E-B3D5-A7E3BB35FC71}"/>
              </a:ext>
            </a:extLst>
          </p:cNvPr>
          <p:cNvGrpSpPr/>
          <p:nvPr/>
        </p:nvGrpSpPr>
        <p:grpSpPr>
          <a:xfrm>
            <a:off x="1661910" y="2997509"/>
            <a:ext cx="3121018" cy="1339282"/>
            <a:chOff x="1661910" y="2997509"/>
            <a:chExt cx="3121018" cy="1339282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6EBFFC2-D27D-4353-BD11-5E890DD41DC5}"/>
                </a:ext>
              </a:extLst>
            </p:cNvPr>
            <p:cNvSpPr/>
            <p:nvPr/>
          </p:nvSpPr>
          <p:spPr>
            <a:xfrm>
              <a:off x="1661910" y="2997509"/>
              <a:ext cx="3121018" cy="1102725"/>
            </a:xfrm>
            <a:custGeom>
              <a:avLst/>
              <a:gdLst>
                <a:gd name="connsiteX0" fmla="*/ 639581 w 3121018"/>
                <a:gd name="connsiteY0" fmla="*/ 0 h 1102725"/>
                <a:gd name="connsiteX1" fmla="*/ 2481438 w 3121018"/>
                <a:gd name="connsiteY1" fmla="*/ 0 h 1102725"/>
                <a:gd name="connsiteX2" fmla="*/ 3121018 w 3121018"/>
                <a:gd name="connsiteY2" fmla="*/ 1102725 h 1102725"/>
                <a:gd name="connsiteX3" fmla="*/ 0 w 3121018"/>
                <a:gd name="connsiteY3" fmla="*/ 1102725 h 1102725"/>
                <a:gd name="connsiteX4" fmla="*/ 639581 w 3121018"/>
                <a:gd name="connsiteY4" fmla="*/ 0 h 110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1018" h="1102725">
                  <a:moveTo>
                    <a:pt x="639581" y="0"/>
                  </a:moveTo>
                  <a:lnTo>
                    <a:pt x="2481438" y="0"/>
                  </a:lnTo>
                  <a:lnTo>
                    <a:pt x="3121018" y="1102725"/>
                  </a:lnTo>
                  <a:lnTo>
                    <a:pt x="0" y="1102725"/>
                  </a:lnTo>
                  <a:lnTo>
                    <a:pt x="639581" y="0"/>
                  </a:lnTo>
                  <a:close/>
                </a:path>
              </a:pathLst>
            </a:custGeom>
            <a:solidFill>
              <a:srgbClr val="035CA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梯形 18">
              <a:extLst>
                <a:ext uri="{FF2B5EF4-FFF2-40B4-BE49-F238E27FC236}">
                  <a16:creationId xmlns:a16="http://schemas.microsoft.com/office/drawing/2014/main" id="{AF1F1DEF-772F-4BDC-9733-E61E1FF16E34}"/>
                </a:ext>
              </a:extLst>
            </p:cNvPr>
            <p:cNvSpPr/>
            <p:nvPr/>
          </p:nvSpPr>
          <p:spPr>
            <a:xfrm flipV="1">
              <a:off x="1661910" y="4100232"/>
              <a:ext cx="3121018" cy="236559"/>
            </a:xfrm>
            <a:prstGeom prst="trapezoid">
              <a:avLst>
                <a:gd name="adj" fmla="val 112080"/>
              </a:avLst>
            </a:prstGeom>
            <a:gradFill>
              <a:gsLst>
                <a:gs pos="0">
                  <a:srgbClr val="035CAC">
                    <a:lumMod val="75000"/>
                    <a:alpha val="56000"/>
                  </a:srgbClr>
                </a:gs>
                <a:gs pos="100000">
                  <a:srgbClr val="035CAC">
                    <a:lumMod val="75000"/>
                    <a:alpha val="0"/>
                  </a:srgbClr>
                </a:gs>
              </a:gsLst>
              <a:lin ang="162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CB1915C-40C4-42AE-A17E-EAF4A8C9A75F}"/>
              </a:ext>
            </a:extLst>
          </p:cNvPr>
          <p:cNvGrpSpPr/>
          <p:nvPr/>
        </p:nvGrpSpPr>
        <p:grpSpPr>
          <a:xfrm>
            <a:off x="739569" y="4587752"/>
            <a:ext cx="4965700" cy="1339282"/>
            <a:chOff x="739569" y="4587752"/>
            <a:chExt cx="4965700" cy="1339282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0DD03E2-43FD-4615-B318-086DC366C870}"/>
                </a:ext>
              </a:extLst>
            </p:cNvPr>
            <p:cNvSpPr/>
            <p:nvPr/>
          </p:nvSpPr>
          <p:spPr>
            <a:xfrm>
              <a:off x="739569" y="4587752"/>
              <a:ext cx="4965700" cy="1102725"/>
            </a:xfrm>
            <a:custGeom>
              <a:avLst/>
              <a:gdLst>
                <a:gd name="connsiteX0" fmla="*/ 639581 w 4965700"/>
                <a:gd name="connsiteY0" fmla="*/ 0 h 1102725"/>
                <a:gd name="connsiteX1" fmla="*/ 4326120 w 4965700"/>
                <a:gd name="connsiteY1" fmla="*/ 0 h 1102725"/>
                <a:gd name="connsiteX2" fmla="*/ 4965700 w 4965700"/>
                <a:gd name="connsiteY2" fmla="*/ 1102725 h 1102725"/>
                <a:gd name="connsiteX3" fmla="*/ 0 w 4965700"/>
                <a:gd name="connsiteY3" fmla="*/ 1102725 h 1102725"/>
                <a:gd name="connsiteX4" fmla="*/ 639581 w 4965700"/>
                <a:gd name="connsiteY4" fmla="*/ 0 h 110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5700" h="1102725">
                  <a:moveTo>
                    <a:pt x="639581" y="0"/>
                  </a:moveTo>
                  <a:lnTo>
                    <a:pt x="4326120" y="0"/>
                  </a:lnTo>
                  <a:lnTo>
                    <a:pt x="4965700" y="1102725"/>
                  </a:lnTo>
                  <a:lnTo>
                    <a:pt x="0" y="1102725"/>
                  </a:lnTo>
                  <a:lnTo>
                    <a:pt x="639581" y="0"/>
                  </a:lnTo>
                  <a:close/>
                </a:path>
              </a:pathLst>
            </a:custGeom>
            <a:solidFill>
              <a:srgbClr val="035CAC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梯形 21">
              <a:extLst>
                <a:ext uri="{FF2B5EF4-FFF2-40B4-BE49-F238E27FC236}">
                  <a16:creationId xmlns:a16="http://schemas.microsoft.com/office/drawing/2014/main" id="{9170CF56-DD07-4D7C-BA8B-C1C30A3A38ED}"/>
                </a:ext>
              </a:extLst>
            </p:cNvPr>
            <p:cNvSpPr/>
            <p:nvPr/>
          </p:nvSpPr>
          <p:spPr>
            <a:xfrm flipV="1">
              <a:off x="739569" y="5690475"/>
              <a:ext cx="4965700" cy="236559"/>
            </a:xfrm>
            <a:prstGeom prst="trapezoid">
              <a:avLst>
                <a:gd name="adj" fmla="val 112080"/>
              </a:avLst>
            </a:prstGeom>
            <a:gradFill>
              <a:gsLst>
                <a:gs pos="0">
                  <a:srgbClr val="035CAC">
                    <a:lumMod val="75000"/>
                    <a:alpha val="56000"/>
                  </a:srgbClr>
                </a:gs>
                <a:gs pos="100000">
                  <a:srgbClr val="035CAC">
                    <a:lumMod val="75000"/>
                    <a:alpha val="0"/>
                  </a:srgbClr>
                </a:gs>
              </a:gsLst>
              <a:lin ang="162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1" name="矩形 4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6617BBE2-FC6D-4C1D-8C55-27491BE65EA0}"/>
              </a:ext>
            </a:extLst>
          </p:cNvPr>
          <p:cNvSpPr/>
          <p:nvPr/>
        </p:nvSpPr>
        <p:spPr>
          <a:xfrm>
            <a:off x="2416553" y="1816784"/>
            <a:ext cx="1611732" cy="73250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dirty="0">
                <a:solidFill>
                  <a:prstClr val="white"/>
                </a:solidFill>
                <a:cs typeface="+mn-ea"/>
                <a:sym typeface="+mn-lt"/>
              </a:rPr>
              <a:t>35</a:t>
            </a:r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#</a:t>
            </a:r>
          </a:p>
        </p:txBody>
      </p:sp>
      <p:sp>
        <p:nvSpPr>
          <p:cNvPr id="42" name="矩形 4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FE3F3B97-54B4-4CC2-870F-F26DC27B2BFF}"/>
              </a:ext>
            </a:extLst>
          </p:cNvPr>
          <p:cNvSpPr/>
          <p:nvPr/>
        </p:nvSpPr>
        <p:spPr>
          <a:xfrm>
            <a:off x="2203038" y="4772861"/>
            <a:ext cx="2038762" cy="73250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dirty="0">
                <a:solidFill>
                  <a:prstClr val="white"/>
                </a:solidFill>
                <a:cs typeface="+mn-ea"/>
                <a:sym typeface="+mn-lt"/>
              </a:rPr>
              <a:t>12,597</a:t>
            </a:r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$</a:t>
            </a:r>
          </a:p>
        </p:txBody>
      </p:sp>
      <p:sp>
        <p:nvSpPr>
          <p:cNvPr id="43" name="矩形 4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F1632FFD-1213-412E-AB04-7C1481476224}"/>
              </a:ext>
            </a:extLst>
          </p:cNvPr>
          <p:cNvSpPr/>
          <p:nvPr/>
        </p:nvSpPr>
        <p:spPr>
          <a:xfrm>
            <a:off x="2203038" y="3194358"/>
            <a:ext cx="2038762" cy="66588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dirty="0">
                <a:solidFill>
                  <a:prstClr val="white"/>
                </a:solidFill>
                <a:cs typeface="+mn-ea"/>
                <a:sym typeface="+mn-lt"/>
              </a:rPr>
              <a:t>77</a:t>
            </a:r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%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5FB120F6-2497-4468-A4CB-E6C28F095E10}"/>
              </a:ext>
            </a:extLst>
          </p:cNvPr>
          <p:cNvCxnSpPr>
            <a:cxnSpLocks/>
          </p:cNvCxnSpPr>
          <p:nvPr/>
        </p:nvCxnSpPr>
        <p:spPr>
          <a:xfrm>
            <a:off x="4064000" y="2509987"/>
            <a:ext cx="7188200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</a:ln>
          <a:effectLst/>
        </p:spPr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A14C15A6-8A18-4662-9437-91745648938B}"/>
              </a:ext>
            </a:extLst>
          </p:cNvPr>
          <p:cNvCxnSpPr>
            <a:cxnSpLocks/>
          </p:cNvCxnSpPr>
          <p:nvPr/>
        </p:nvCxnSpPr>
        <p:spPr>
          <a:xfrm>
            <a:off x="4991100" y="4095619"/>
            <a:ext cx="6261100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</a:ln>
          <a:effectLst/>
        </p:spPr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83EF46F6-48D1-4592-AC67-7EBD57D53368}"/>
              </a:ext>
            </a:extLst>
          </p:cNvPr>
          <p:cNvCxnSpPr>
            <a:cxnSpLocks/>
          </p:cNvCxnSpPr>
          <p:nvPr/>
        </p:nvCxnSpPr>
        <p:spPr>
          <a:xfrm>
            <a:off x="5880100" y="5671294"/>
            <a:ext cx="5372100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</a:ln>
          <a:effectLst/>
        </p:spPr>
      </p:cxnSp>
      <p:sp>
        <p:nvSpPr>
          <p:cNvPr id="47" name="矩形 46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CA172ACF-714A-463D-9414-9B82EE20991E}"/>
              </a:ext>
            </a:extLst>
          </p:cNvPr>
          <p:cNvSpPr/>
          <p:nvPr/>
        </p:nvSpPr>
        <p:spPr>
          <a:xfrm>
            <a:off x="5111061" y="1697485"/>
            <a:ext cx="2617002" cy="38920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8" name="矩形 47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B2CC74C0-B6FD-4A84-B170-7668AB7320E0}"/>
              </a:ext>
            </a:extLst>
          </p:cNvPr>
          <p:cNvSpPr/>
          <p:nvPr/>
        </p:nvSpPr>
        <p:spPr>
          <a:xfrm>
            <a:off x="5111060" y="2084594"/>
            <a:ext cx="5557293" cy="312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9" name="Group 1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449B4DC0-61E9-464F-A3A3-528A1A34EB58}"/>
              </a:ext>
            </a:extLst>
          </p:cNvPr>
          <p:cNvGrpSpPr>
            <a:grpSpLocks noChangeAspect="1"/>
          </p:cNvGrpSpPr>
          <p:nvPr/>
        </p:nvGrpSpPr>
        <p:grpSpPr bwMode="auto">
          <a:xfrm rot="5400000">
            <a:off x="4397693" y="1853139"/>
            <a:ext cx="413173" cy="357296"/>
            <a:chOff x="6108" y="1569"/>
            <a:chExt cx="1782" cy="1541"/>
          </a:xfrm>
          <a:solidFill>
            <a:srgbClr val="035CAC"/>
          </a:solidFill>
        </p:grpSpPr>
        <p:sp>
          <p:nvSpPr>
            <p:cNvPr id="50" name="Rectangle 16">
              <a:extLst>
                <a:ext uri="{FF2B5EF4-FFF2-40B4-BE49-F238E27FC236}">
                  <a16:creationId xmlns:a16="http://schemas.microsoft.com/office/drawing/2014/main" id="{53B398BD-11AD-41EF-B9C6-84FDE4C00F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0" y="2200"/>
              <a:ext cx="278" cy="27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17">
              <a:extLst>
                <a:ext uri="{FF2B5EF4-FFF2-40B4-BE49-F238E27FC236}">
                  <a16:creationId xmlns:a16="http://schemas.microsoft.com/office/drawing/2014/main" id="{8FF9022B-FFF6-4113-95E1-B1978B2534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8" y="1569"/>
              <a:ext cx="1782" cy="1541"/>
            </a:xfrm>
            <a:custGeom>
              <a:avLst/>
              <a:gdLst>
                <a:gd name="T0" fmla="*/ 1597 w 1782"/>
                <a:gd name="T1" fmla="*/ 769 h 1541"/>
                <a:gd name="T2" fmla="*/ 1243 w 1782"/>
                <a:gd name="T3" fmla="*/ 159 h 1541"/>
                <a:gd name="T4" fmla="*/ 539 w 1782"/>
                <a:gd name="T5" fmla="*/ 159 h 1541"/>
                <a:gd name="T6" fmla="*/ 185 w 1782"/>
                <a:gd name="T7" fmla="*/ 769 h 1541"/>
                <a:gd name="T8" fmla="*/ 539 w 1782"/>
                <a:gd name="T9" fmla="*/ 1382 h 1541"/>
                <a:gd name="T10" fmla="*/ 1243 w 1782"/>
                <a:gd name="T11" fmla="*/ 1382 h 1541"/>
                <a:gd name="T12" fmla="*/ 1597 w 1782"/>
                <a:gd name="T13" fmla="*/ 769 h 1541"/>
                <a:gd name="T14" fmla="*/ 1428 w 1782"/>
                <a:gd name="T15" fmla="*/ 159 h 1541"/>
                <a:gd name="T16" fmla="*/ 1243 w 1782"/>
                <a:gd name="T17" fmla="*/ 159 h 1541"/>
                <a:gd name="T18" fmla="*/ 1336 w 1782"/>
                <a:gd name="T19" fmla="*/ 318 h 1541"/>
                <a:gd name="T20" fmla="*/ 1521 w 1782"/>
                <a:gd name="T21" fmla="*/ 318 h 1541"/>
                <a:gd name="T22" fmla="*/ 1782 w 1782"/>
                <a:gd name="T23" fmla="*/ 769 h 1541"/>
                <a:gd name="T24" fmla="*/ 1336 w 1782"/>
                <a:gd name="T25" fmla="*/ 1541 h 1541"/>
                <a:gd name="T26" fmla="*/ 446 w 1782"/>
                <a:gd name="T27" fmla="*/ 1541 h 1541"/>
                <a:gd name="T28" fmla="*/ 0 w 1782"/>
                <a:gd name="T29" fmla="*/ 769 h 1541"/>
                <a:gd name="T30" fmla="*/ 446 w 1782"/>
                <a:gd name="T31" fmla="*/ 0 h 1541"/>
                <a:gd name="T32" fmla="*/ 1336 w 1782"/>
                <a:gd name="T33" fmla="*/ 0 h 1541"/>
                <a:gd name="T34" fmla="*/ 1428 w 1782"/>
                <a:gd name="T35" fmla="*/ 159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82" h="1541">
                  <a:moveTo>
                    <a:pt x="1597" y="769"/>
                  </a:moveTo>
                  <a:lnTo>
                    <a:pt x="1243" y="159"/>
                  </a:lnTo>
                  <a:lnTo>
                    <a:pt x="539" y="159"/>
                  </a:lnTo>
                  <a:lnTo>
                    <a:pt x="185" y="769"/>
                  </a:lnTo>
                  <a:lnTo>
                    <a:pt x="539" y="1382"/>
                  </a:lnTo>
                  <a:lnTo>
                    <a:pt x="1243" y="1382"/>
                  </a:lnTo>
                  <a:lnTo>
                    <a:pt x="1597" y="769"/>
                  </a:lnTo>
                  <a:close/>
                  <a:moveTo>
                    <a:pt x="1428" y="159"/>
                  </a:moveTo>
                  <a:lnTo>
                    <a:pt x="1243" y="159"/>
                  </a:lnTo>
                  <a:lnTo>
                    <a:pt x="1336" y="318"/>
                  </a:lnTo>
                  <a:lnTo>
                    <a:pt x="1521" y="318"/>
                  </a:lnTo>
                  <a:lnTo>
                    <a:pt x="1782" y="769"/>
                  </a:lnTo>
                  <a:lnTo>
                    <a:pt x="1336" y="1541"/>
                  </a:lnTo>
                  <a:lnTo>
                    <a:pt x="446" y="1541"/>
                  </a:lnTo>
                  <a:lnTo>
                    <a:pt x="0" y="769"/>
                  </a:lnTo>
                  <a:lnTo>
                    <a:pt x="446" y="0"/>
                  </a:lnTo>
                  <a:lnTo>
                    <a:pt x="1336" y="0"/>
                  </a:lnTo>
                  <a:lnTo>
                    <a:pt x="1428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2" name="矩形 5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4102ADFE-ABEB-4033-A8A4-55EB80505916}"/>
              </a:ext>
            </a:extLst>
          </p:cNvPr>
          <p:cNvSpPr/>
          <p:nvPr/>
        </p:nvSpPr>
        <p:spPr>
          <a:xfrm>
            <a:off x="5880082" y="3223699"/>
            <a:ext cx="2617002" cy="412421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3" name="矩形 5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F423A0EB-9085-4056-9056-1EEAC20A2105}"/>
              </a:ext>
            </a:extLst>
          </p:cNvPr>
          <p:cNvSpPr/>
          <p:nvPr/>
        </p:nvSpPr>
        <p:spPr>
          <a:xfrm>
            <a:off x="5880081" y="3622414"/>
            <a:ext cx="5557293" cy="312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矩形 5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250C778E-BA1D-42A7-826F-A82AE33E69D5}"/>
              </a:ext>
            </a:extLst>
          </p:cNvPr>
          <p:cNvSpPr/>
          <p:nvPr/>
        </p:nvSpPr>
        <p:spPr>
          <a:xfrm>
            <a:off x="6676120" y="4885298"/>
            <a:ext cx="2617002" cy="412421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5" name="矩形 54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B02020A9-0785-4AB4-81D8-FBB5D7DC452C}"/>
              </a:ext>
            </a:extLst>
          </p:cNvPr>
          <p:cNvSpPr/>
          <p:nvPr/>
        </p:nvSpPr>
        <p:spPr>
          <a:xfrm>
            <a:off x="6676119" y="5284013"/>
            <a:ext cx="5557293" cy="312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Freeform 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749A1ADF-32A3-4349-8E64-4919153E650E}"/>
              </a:ext>
            </a:extLst>
          </p:cNvPr>
          <p:cNvSpPr>
            <a:spLocks/>
          </p:cNvSpPr>
          <p:nvPr/>
        </p:nvSpPr>
        <p:spPr bwMode="auto">
          <a:xfrm>
            <a:off x="5177980" y="3445132"/>
            <a:ext cx="390641" cy="334772"/>
          </a:xfrm>
          <a:custGeom>
            <a:avLst/>
            <a:gdLst>
              <a:gd name="T0" fmla="*/ 661 w 740"/>
              <a:gd name="T1" fmla="*/ 59 h 634"/>
              <a:gd name="T2" fmla="*/ 519 w 740"/>
              <a:gd name="T3" fmla="*/ 0 h 634"/>
              <a:gd name="T4" fmla="*/ 378 w 740"/>
              <a:gd name="T5" fmla="*/ 59 h 634"/>
              <a:gd name="T6" fmla="*/ 370 w 740"/>
              <a:gd name="T7" fmla="*/ 67 h 634"/>
              <a:gd name="T8" fmla="*/ 222 w 740"/>
              <a:gd name="T9" fmla="*/ 215 h 634"/>
              <a:gd name="T10" fmla="*/ 201 w 740"/>
              <a:gd name="T11" fmla="*/ 236 h 634"/>
              <a:gd name="T12" fmla="*/ 248 w 740"/>
              <a:gd name="T13" fmla="*/ 283 h 634"/>
              <a:gd name="T14" fmla="*/ 269 w 740"/>
              <a:gd name="T15" fmla="*/ 262 h 634"/>
              <a:gd name="T16" fmla="*/ 417 w 740"/>
              <a:gd name="T17" fmla="*/ 114 h 634"/>
              <a:gd name="T18" fmla="*/ 425 w 740"/>
              <a:gd name="T19" fmla="*/ 106 h 634"/>
              <a:gd name="T20" fmla="*/ 519 w 740"/>
              <a:gd name="T21" fmla="*/ 67 h 634"/>
              <a:gd name="T22" fmla="*/ 614 w 740"/>
              <a:gd name="T23" fmla="*/ 106 h 634"/>
              <a:gd name="T24" fmla="*/ 614 w 740"/>
              <a:gd name="T25" fmla="*/ 295 h 634"/>
              <a:gd name="T26" fmla="*/ 606 w 740"/>
              <a:gd name="T27" fmla="*/ 303 h 634"/>
              <a:gd name="T28" fmla="*/ 370 w 740"/>
              <a:gd name="T29" fmla="*/ 539 h 634"/>
              <a:gd name="T30" fmla="*/ 181 w 740"/>
              <a:gd name="T31" fmla="*/ 350 h 634"/>
              <a:gd name="T32" fmla="*/ 181 w 740"/>
              <a:gd name="T33" fmla="*/ 350 h 634"/>
              <a:gd name="T34" fmla="*/ 134 w 740"/>
              <a:gd name="T35" fmla="*/ 303 h 634"/>
              <a:gd name="T36" fmla="*/ 134 w 740"/>
              <a:gd name="T37" fmla="*/ 303 h 634"/>
              <a:gd name="T38" fmla="*/ 126 w 740"/>
              <a:gd name="T39" fmla="*/ 295 h 634"/>
              <a:gd name="T40" fmla="*/ 95 w 740"/>
              <a:gd name="T41" fmla="*/ 247 h 634"/>
              <a:gd name="T42" fmla="*/ 94 w 740"/>
              <a:gd name="T43" fmla="*/ 244 h 634"/>
              <a:gd name="T44" fmla="*/ 91 w 740"/>
              <a:gd name="T45" fmla="*/ 231 h 634"/>
              <a:gd name="T46" fmla="*/ 90 w 740"/>
              <a:gd name="T47" fmla="*/ 228 h 634"/>
              <a:gd name="T48" fmla="*/ 87 w 740"/>
              <a:gd name="T49" fmla="*/ 212 h 634"/>
              <a:gd name="T50" fmla="*/ 87 w 740"/>
              <a:gd name="T51" fmla="*/ 208 h 634"/>
              <a:gd name="T52" fmla="*/ 87 w 740"/>
              <a:gd name="T53" fmla="*/ 194 h 634"/>
              <a:gd name="T54" fmla="*/ 87 w 740"/>
              <a:gd name="T55" fmla="*/ 190 h 634"/>
              <a:gd name="T56" fmla="*/ 90 w 740"/>
              <a:gd name="T57" fmla="*/ 174 h 634"/>
              <a:gd name="T58" fmla="*/ 90 w 740"/>
              <a:gd name="T59" fmla="*/ 171 h 634"/>
              <a:gd name="T60" fmla="*/ 94 w 740"/>
              <a:gd name="T61" fmla="*/ 157 h 634"/>
              <a:gd name="T62" fmla="*/ 96 w 740"/>
              <a:gd name="T63" fmla="*/ 153 h 634"/>
              <a:gd name="T64" fmla="*/ 103 w 740"/>
              <a:gd name="T65" fmla="*/ 138 h 634"/>
              <a:gd name="T66" fmla="*/ 104 w 740"/>
              <a:gd name="T67" fmla="*/ 136 h 634"/>
              <a:gd name="T68" fmla="*/ 114 w 740"/>
              <a:gd name="T69" fmla="*/ 120 h 634"/>
              <a:gd name="T70" fmla="*/ 126 w 740"/>
              <a:gd name="T71" fmla="*/ 106 h 634"/>
              <a:gd name="T72" fmla="*/ 158 w 740"/>
              <a:gd name="T73" fmla="*/ 83 h 634"/>
              <a:gd name="T74" fmla="*/ 207 w 740"/>
              <a:gd name="T75" fmla="*/ 68 h 634"/>
              <a:gd name="T76" fmla="*/ 221 w 740"/>
              <a:gd name="T77" fmla="*/ 67 h 634"/>
              <a:gd name="T78" fmla="*/ 233 w 740"/>
              <a:gd name="T79" fmla="*/ 68 h 634"/>
              <a:gd name="T80" fmla="*/ 237 w 740"/>
              <a:gd name="T81" fmla="*/ 68 h 634"/>
              <a:gd name="T82" fmla="*/ 245 w 740"/>
              <a:gd name="T83" fmla="*/ 70 h 634"/>
              <a:gd name="T84" fmla="*/ 251 w 740"/>
              <a:gd name="T85" fmla="*/ 71 h 634"/>
              <a:gd name="T86" fmla="*/ 257 w 740"/>
              <a:gd name="T87" fmla="*/ 72 h 634"/>
              <a:gd name="T88" fmla="*/ 263 w 740"/>
              <a:gd name="T89" fmla="*/ 74 h 634"/>
              <a:gd name="T90" fmla="*/ 267 w 740"/>
              <a:gd name="T91" fmla="*/ 75 h 634"/>
              <a:gd name="T92" fmla="*/ 317 w 740"/>
              <a:gd name="T93" fmla="*/ 25 h 634"/>
              <a:gd name="T94" fmla="*/ 272 w 740"/>
              <a:gd name="T95" fmla="*/ 7 h 634"/>
              <a:gd name="T96" fmla="*/ 267 w 740"/>
              <a:gd name="T97" fmla="*/ 6 h 634"/>
              <a:gd name="T98" fmla="*/ 249 w 740"/>
              <a:gd name="T99" fmla="*/ 3 h 634"/>
              <a:gd name="T100" fmla="*/ 243 w 740"/>
              <a:gd name="T101" fmla="*/ 2 h 634"/>
              <a:gd name="T102" fmla="*/ 221 w 740"/>
              <a:gd name="T103" fmla="*/ 0 h 634"/>
              <a:gd name="T104" fmla="*/ 79 w 740"/>
              <a:gd name="T105" fmla="*/ 59 h 634"/>
              <a:gd name="T106" fmla="*/ 79 w 740"/>
              <a:gd name="T107" fmla="*/ 343 h 634"/>
              <a:gd name="T108" fmla="*/ 86 w 740"/>
              <a:gd name="T109" fmla="*/ 350 h 634"/>
              <a:gd name="T110" fmla="*/ 370 w 740"/>
              <a:gd name="T111" fmla="*/ 634 h 634"/>
              <a:gd name="T112" fmla="*/ 654 w 740"/>
              <a:gd name="T113" fmla="*/ 350 h 634"/>
              <a:gd name="T114" fmla="*/ 661 w 740"/>
              <a:gd name="T115" fmla="*/ 343 h 634"/>
              <a:gd name="T116" fmla="*/ 661 w 740"/>
              <a:gd name="T117" fmla="*/ 59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40" h="634">
                <a:moveTo>
                  <a:pt x="661" y="59"/>
                </a:moveTo>
                <a:cubicBezTo>
                  <a:pt x="624" y="21"/>
                  <a:pt x="573" y="0"/>
                  <a:pt x="519" y="0"/>
                </a:cubicBezTo>
                <a:cubicBezTo>
                  <a:pt x="468" y="0"/>
                  <a:pt x="417" y="20"/>
                  <a:pt x="378" y="59"/>
                </a:cubicBezTo>
                <a:cubicBezTo>
                  <a:pt x="370" y="67"/>
                  <a:pt x="370" y="67"/>
                  <a:pt x="370" y="67"/>
                </a:cubicBezTo>
                <a:cubicBezTo>
                  <a:pt x="222" y="215"/>
                  <a:pt x="222" y="215"/>
                  <a:pt x="222" y="215"/>
                </a:cubicBezTo>
                <a:cubicBezTo>
                  <a:pt x="201" y="236"/>
                  <a:pt x="201" y="236"/>
                  <a:pt x="201" y="236"/>
                </a:cubicBezTo>
                <a:cubicBezTo>
                  <a:pt x="248" y="283"/>
                  <a:pt x="248" y="283"/>
                  <a:pt x="248" y="283"/>
                </a:cubicBezTo>
                <a:cubicBezTo>
                  <a:pt x="269" y="262"/>
                  <a:pt x="269" y="262"/>
                  <a:pt x="269" y="262"/>
                </a:cubicBezTo>
                <a:cubicBezTo>
                  <a:pt x="417" y="114"/>
                  <a:pt x="417" y="114"/>
                  <a:pt x="417" y="114"/>
                </a:cubicBezTo>
                <a:cubicBezTo>
                  <a:pt x="425" y="106"/>
                  <a:pt x="425" y="106"/>
                  <a:pt x="425" y="106"/>
                </a:cubicBezTo>
                <a:cubicBezTo>
                  <a:pt x="450" y="81"/>
                  <a:pt x="484" y="67"/>
                  <a:pt x="519" y="67"/>
                </a:cubicBezTo>
                <a:cubicBezTo>
                  <a:pt x="555" y="67"/>
                  <a:pt x="589" y="81"/>
                  <a:pt x="614" y="106"/>
                </a:cubicBezTo>
                <a:cubicBezTo>
                  <a:pt x="666" y="158"/>
                  <a:pt x="666" y="243"/>
                  <a:pt x="614" y="295"/>
                </a:cubicBezTo>
                <a:cubicBezTo>
                  <a:pt x="606" y="303"/>
                  <a:pt x="606" y="303"/>
                  <a:pt x="606" y="303"/>
                </a:cubicBezTo>
                <a:cubicBezTo>
                  <a:pt x="370" y="539"/>
                  <a:pt x="370" y="539"/>
                  <a:pt x="370" y="539"/>
                </a:cubicBezTo>
                <a:cubicBezTo>
                  <a:pt x="181" y="350"/>
                  <a:pt x="181" y="350"/>
                  <a:pt x="181" y="350"/>
                </a:cubicBezTo>
                <a:cubicBezTo>
                  <a:pt x="181" y="350"/>
                  <a:pt x="181" y="350"/>
                  <a:pt x="181" y="350"/>
                </a:cubicBezTo>
                <a:cubicBezTo>
                  <a:pt x="134" y="303"/>
                  <a:pt x="134" y="303"/>
                  <a:pt x="134" y="303"/>
                </a:cubicBezTo>
                <a:cubicBezTo>
                  <a:pt x="134" y="303"/>
                  <a:pt x="134" y="303"/>
                  <a:pt x="134" y="303"/>
                </a:cubicBezTo>
                <a:cubicBezTo>
                  <a:pt x="126" y="295"/>
                  <a:pt x="126" y="295"/>
                  <a:pt x="126" y="295"/>
                </a:cubicBezTo>
                <a:cubicBezTo>
                  <a:pt x="112" y="282"/>
                  <a:pt x="102" y="265"/>
                  <a:pt x="95" y="247"/>
                </a:cubicBezTo>
                <a:cubicBezTo>
                  <a:pt x="94" y="244"/>
                  <a:pt x="94" y="244"/>
                  <a:pt x="94" y="244"/>
                </a:cubicBezTo>
                <a:cubicBezTo>
                  <a:pt x="93" y="240"/>
                  <a:pt x="92" y="236"/>
                  <a:pt x="91" y="231"/>
                </a:cubicBezTo>
                <a:cubicBezTo>
                  <a:pt x="90" y="230"/>
                  <a:pt x="90" y="229"/>
                  <a:pt x="90" y="228"/>
                </a:cubicBezTo>
                <a:cubicBezTo>
                  <a:pt x="89" y="223"/>
                  <a:pt x="88" y="217"/>
                  <a:pt x="87" y="212"/>
                </a:cubicBezTo>
                <a:cubicBezTo>
                  <a:pt x="87" y="210"/>
                  <a:pt x="87" y="209"/>
                  <a:pt x="87" y="208"/>
                </a:cubicBezTo>
                <a:cubicBezTo>
                  <a:pt x="87" y="203"/>
                  <a:pt x="87" y="199"/>
                  <a:pt x="87" y="194"/>
                </a:cubicBezTo>
                <a:cubicBezTo>
                  <a:pt x="87" y="193"/>
                  <a:pt x="87" y="192"/>
                  <a:pt x="87" y="190"/>
                </a:cubicBezTo>
                <a:cubicBezTo>
                  <a:pt x="88" y="185"/>
                  <a:pt x="89" y="179"/>
                  <a:pt x="90" y="174"/>
                </a:cubicBezTo>
                <a:cubicBezTo>
                  <a:pt x="90" y="173"/>
                  <a:pt x="90" y="172"/>
                  <a:pt x="90" y="171"/>
                </a:cubicBezTo>
                <a:cubicBezTo>
                  <a:pt x="91" y="166"/>
                  <a:pt x="93" y="162"/>
                  <a:pt x="94" y="157"/>
                </a:cubicBezTo>
                <a:cubicBezTo>
                  <a:pt x="95" y="156"/>
                  <a:pt x="95" y="155"/>
                  <a:pt x="96" y="153"/>
                </a:cubicBezTo>
                <a:cubicBezTo>
                  <a:pt x="98" y="148"/>
                  <a:pt x="100" y="143"/>
                  <a:pt x="103" y="138"/>
                </a:cubicBezTo>
                <a:cubicBezTo>
                  <a:pt x="103" y="137"/>
                  <a:pt x="103" y="137"/>
                  <a:pt x="104" y="136"/>
                </a:cubicBezTo>
                <a:cubicBezTo>
                  <a:pt x="107" y="130"/>
                  <a:pt x="110" y="125"/>
                  <a:pt x="114" y="120"/>
                </a:cubicBezTo>
                <a:cubicBezTo>
                  <a:pt x="118" y="115"/>
                  <a:pt x="122" y="111"/>
                  <a:pt x="126" y="106"/>
                </a:cubicBezTo>
                <a:cubicBezTo>
                  <a:pt x="135" y="97"/>
                  <a:pt x="146" y="89"/>
                  <a:pt x="158" y="83"/>
                </a:cubicBezTo>
                <a:cubicBezTo>
                  <a:pt x="173" y="75"/>
                  <a:pt x="190" y="69"/>
                  <a:pt x="207" y="68"/>
                </a:cubicBezTo>
                <a:cubicBezTo>
                  <a:pt x="212" y="67"/>
                  <a:pt x="216" y="67"/>
                  <a:pt x="221" y="67"/>
                </a:cubicBezTo>
                <a:cubicBezTo>
                  <a:pt x="225" y="67"/>
                  <a:pt x="229" y="67"/>
                  <a:pt x="233" y="68"/>
                </a:cubicBezTo>
                <a:cubicBezTo>
                  <a:pt x="235" y="68"/>
                  <a:pt x="236" y="68"/>
                  <a:pt x="237" y="68"/>
                </a:cubicBezTo>
                <a:cubicBezTo>
                  <a:pt x="240" y="69"/>
                  <a:pt x="243" y="69"/>
                  <a:pt x="245" y="70"/>
                </a:cubicBezTo>
                <a:cubicBezTo>
                  <a:pt x="247" y="70"/>
                  <a:pt x="249" y="70"/>
                  <a:pt x="251" y="71"/>
                </a:cubicBezTo>
                <a:cubicBezTo>
                  <a:pt x="253" y="71"/>
                  <a:pt x="255" y="72"/>
                  <a:pt x="257" y="72"/>
                </a:cubicBezTo>
                <a:cubicBezTo>
                  <a:pt x="259" y="73"/>
                  <a:pt x="261" y="73"/>
                  <a:pt x="263" y="74"/>
                </a:cubicBezTo>
                <a:cubicBezTo>
                  <a:pt x="264" y="74"/>
                  <a:pt x="265" y="75"/>
                  <a:pt x="267" y="75"/>
                </a:cubicBezTo>
                <a:cubicBezTo>
                  <a:pt x="317" y="25"/>
                  <a:pt x="317" y="25"/>
                  <a:pt x="317" y="25"/>
                </a:cubicBezTo>
                <a:cubicBezTo>
                  <a:pt x="302" y="17"/>
                  <a:pt x="287" y="11"/>
                  <a:pt x="272" y="7"/>
                </a:cubicBezTo>
                <a:cubicBezTo>
                  <a:pt x="270" y="7"/>
                  <a:pt x="269" y="6"/>
                  <a:pt x="267" y="6"/>
                </a:cubicBezTo>
                <a:cubicBezTo>
                  <a:pt x="261" y="5"/>
                  <a:pt x="255" y="3"/>
                  <a:pt x="249" y="3"/>
                </a:cubicBezTo>
                <a:cubicBezTo>
                  <a:pt x="247" y="2"/>
                  <a:pt x="245" y="2"/>
                  <a:pt x="243" y="2"/>
                </a:cubicBezTo>
                <a:cubicBezTo>
                  <a:pt x="236" y="1"/>
                  <a:pt x="228" y="0"/>
                  <a:pt x="221" y="0"/>
                </a:cubicBezTo>
                <a:cubicBezTo>
                  <a:pt x="169" y="0"/>
                  <a:pt x="118" y="20"/>
                  <a:pt x="79" y="59"/>
                </a:cubicBezTo>
                <a:cubicBezTo>
                  <a:pt x="0" y="137"/>
                  <a:pt x="0" y="264"/>
                  <a:pt x="79" y="343"/>
                </a:cubicBezTo>
                <a:cubicBezTo>
                  <a:pt x="86" y="350"/>
                  <a:pt x="86" y="350"/>
                  <a:pt x="86" y="350"/>
                </a:cubicBezTo>
                <a:cubicBezTo>
                  <a:pt x="370" y="634"/>
                  <a:pt x="370" y="634"/>
                  <a:pt x="370" y="634"/>
                </a:cubicBezTo>
                <a:cubicBezTo>
                  <a:pt x="654" y="350"/>
                  <a:pt x="654" y="350"/>
                  <a:pt x="654" y="350"/>
                </a:cubicBezTo>
                <a:cubicBezTo>
                  <a:pt x="661" y="343"/>
                  <a:pt x="661" y="343"/>
                  <a:pt x="661" y="343"/>
                </a:cubicBezTo>
                <a:cubicBezTo>
                  <a:pt x="740" y="264"/>
                  <a:pt x="740" y="137"/>
                  <a:pt x="661" y="59"/>
                </a:cubicBezTo>
              </a:path>
            </a:pathLst>
          </a:custGeom>
          <a:solidFill>
            <a:srgbClr val="035C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7" name="Group 8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1D51E87D-CF7A-4476-BF2B-34F36D94AFE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83096" y="5033813"/>
            <a:ext cx="369495" cy="378399"/>
            <a:chOff x="3011" y="1308"/>
            <a:chExt cx="1660" cy="1700"/>
          </a:xfrm>
          <a:solidFill>
            <a:srgbClr val="035CAC"/>
          </a:solidFill>
        </p:grpSpPr>
        <p:sp>
          <p:nvSpPr>
            <p:cNvPr id="58" name="Freeform 9">
              <a:extLst>
                <a:ext uri="{FF2B5EF4-FFF2-40B4-BE49-F238E27FC236}">
                  <a16:creationId xmlns:a16="http://schemas.microsoft.com/office/drawing/2014/main" id="{65CB1DCE-43E1-4116-A030-8704AC7D51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1" y="1308"/>
              <a:ext cx="1660" cy="1501"/>
            </a:xfrm>
            <a:custGeom>
              <a:avLst/>
              <a:gdLst>
                <a:gd name="T0" fmla="*/ 633 w 700"/>
                <a:gd name="T1" fmla="*/ 367 h 633"/>
                <a:gd name="T2" fmla="*/ 633 w 700"/>
                <a:gd name="T3" fmla="*/ 367 h 633"/>
                <a:gd name="T4" fmla="*/ 633 w 700"/>
                <a:gd name="T5" fmla="*/ 350 h 633"/>
                <a:gd name="T6" fmla="*/ 350 w 700"/>
                <a:gd name="T7" fmla="*/ 67 h 633"/>
                <a:gd name="T8" fmla="*/ 67 w 700"/>
                <a:gd name="T9" fmla="*/ 350 h 633"/>
                <a:gd name="T10" fmla="*/ 67 w 700"/>
                <a:gd name="T11" fmla="*/ 367 h 633"/>
                <a:gd name="T12" fmla="*/ 67 w 700"/>
                <a:gd name="T13" fmla="*/ 367 h 633"/>
                <a:gd name="T14" fmla="*/ 67 w 700"/>
                <a:gd name="T15" fmla="*/ 633 h 633"/>
                <a:gd name="T16" fmla="*/ 0 w 700"/>
                <a:gd name="T17" fmla="*/ 633 h 633"/>
                <a:gd name="T18" fmla="*/ 0 w 700"/>
                <a:gd name="T19" fmla="*/ 367 h 633"/>
                <a:gd name="T20" fmla="*/ 0 w 700"/>
                <a:gd name="T21" fmla="*/ 367 h 633"/>
                <a:gd name="T22" fmla="*/ 0 w 700"/>
                <a:gd name="T23" fmla="*/ 350 h 633"/>
                <a:gd name="T24" fmla="*/ 350 w 700"/>
                <a:gd name="T25" fmla="*/ 0 h 633"/>
                <a:gd name="T26" fmla="*/ 700 w 700"/>
                <a:gd name="T27" fmla="*/ 350 h 633"/>
                <a:gd name="T28" fmla="*/ 700 w 700"/>
                <a:gd name="T29" fmla="*/ 367 h 633"/>
                <a:gd name="T30" fmla="*/ 700 w 700"/>
                <a:gd name="T31" fmla="*/ 367 h 633"/>
                <a:gd name="T32" fmla="*/ 700 w 700"/>
                <a:gd name="T33" fmla="*/ 633 h 633"/>
                <a:gd name="T34" fmla="*/ 633 w 700"/>
                <a:gd name="T35" fmla="*/ 633 h 633"/>
                <a:gd name="T36" fmla="*/ 633 w 700"/>
                <a:gd name="T37" fmla="*/ 367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0" h="633">
                  <a:moveTo>
                    <a:pt x="633" y="367"/>
                  </a:moveTo>
                  <a:cubicBezTo>
                    <a:pt x="633" y="367"/>
                    <a:pt x="633" y="367"/>
                    <a:pt x="633" y="367"/>
                  </a:cubicBezTo>
                  <a:cubicBezTo>
                    <a:pt x="633" y="361"/>
                    <a:pt x="633" y="356"/>
                    <a:pt x="633" y="350"/>
                  </a:cubicBezTo>
                  <a:cubicBezTo>
                    <a:pt x="633" y="194"/>
                    <a:pt x="506" y="67"/>
                    <a:pt x="350" y="67"/>
                  </a:cubicBezTo>
                  <a:cubicBezTo>
                    <a:pt x="194" y="67"/>
                    <a:pt x="67" y="194"/>
                    <a:pt x="67" y="350"/>
                  </a:cubicBezTo>
                  <a:cubicBezTo>
                    <a:pt x="67" y="356"/>
                    <a:pt x="67" y="361"/>
                    <a:pt x="67" y="367"/>
                  </a:cubicBezTo>
                  <a:cubicBezTo>
                    <a:pt x="67" y="367"/>
                    <a:pt x="67" y="367"/>
                    <a:pt x="67" y="367"/>
                  </a:cubicBezTo>
                  <a:cubicBezTo>
                    <a:pt x="67" y="633"/>
                    <a:pt x="67" y="633"/>
                    <a:pt x="67" y="633"/>
                  </a:cubicBezTo>
                  <a:cubicBezTo>
                    <a:pt x="0" y="633"/>
                    <a:pt x="0" y="633"/>
                    <a:pt x="0" y="633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61"/>
                    <a:pt x="0" y="356"/>
                    <a:pt x="0" y="350"/>
                  </a:cubicBezTo>
                  <a:cubicBezTo>
                    <a:pt x="0" y="157"/>
                    <a:pt x="157" y="0"/>
                    <a:pt x="350" y="0"/>
                  </a:cubicBezTo>
                  <a:cubicBezTo>
                    <a:pt x="543" y="0"/>
                    <a:pt x="700" y="157"/>
                    <a:pt x="700" y="350"/>
                  </a:cubicBezTo>
                  <a:cubicBezTo>
                    <a:pt x="700" y="356"/>
                    <a:pt x="700" y="361"/>
                    <a:pt x="700" y="367"/>
                  </a:cubicBezTo>
                  <a:cubicBezTo>
                    <a:pt x="700" y="367"/>
                    <a:pt x="700" y="367"/>
                    <a:pt x="700" y="367"/>
                  </a:cubicBezTo>
                  <a:cubicBezTo>
                    <a:pt x="700" y="633"/>
                    <a:pt x="700" y="633"/>
                    <a:pt x="700" y="633"/>
                  </a:cubicBezTo>
                  <a:cubicBezTo>
                    <a:pt x="633" y="633"/>
                    <a:pt x="633" y="633"/>
                    <a:pt x="633" y="633"/>
                  </a:cubicBezTo>
                  <a:lnTo>
                    <a:pt x="633" y="3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Rectangle 10">
              <a:extLst>
                <a:ext uri="{FF2B5EF4-FFF2-40B4-BE49-F238E27FC236}">
                  <a16:creationId xmlns:a16="http://schemas.microsoft.com/office/drawing/2014/main" id="{EA11EB60-929F-4030-8575-70536D494C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7" y="2256"/>
              <a:ext cx="157" cy="5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 11">
              <a:extLst>
                <a:ext uri="{FF2B5EF4-FFF2-40B4-BE49-F238E27FC236}">
                  <a16:creationId xmlns:a16="http://schemas.microsoft.com/office/drawing/2014/main" id="{BE8BB075-7AB3-49FA-98A2-2C4D1C35D0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1" y="2178"/>
              <a:ext cx="1660" cy="830"/>
            </a:xfrm>
            <a:custGeom>
              <a:avLst/>
              <a:gdLst>
                <a:gd name="T0" fmla="*/ 0 w 1660"/>
                <a:gd name="T1" fmla="*/ 512 h 830"/>
                <a:gd name="T2" fmla="*/ 553 w 1660"/>
                <a:gd name="T3" fmla="*/ 512 h 830"/>
                <a:gd name="T4" fmla="*/ 553 w 1660"/>
                <a:gd name="T5" fmla="*/ 671 h 830"/>
                <a:gd name="T6" fmla="*/ 0 w 1660"/>
                <a:gd name="T7" fmla="*/ 671 h 830"/>
                <a:gd name="T8" fmla="*/ 0 w 1660"/>
                <a:gd name="T9" fmla="*/ 512 h 830"/>
                <a:gd name="T10" fmla="*/ 237 w 1660"/>
                <a:gd name="T11" fmla="*/ 0 h 830"/>
                <a:gd name="T12" fmla="*/ 553 w 1660"/>
                <a:gd name="T13" fmla="*/ 0 h 830"/>
                <a:gd name="T14" fmla="*/ 553 w 1660"/>
                <a:gd name="T15" fmla="*/ 156 h 830"/>
                <a:gd name="T16" fmla="*/ 237 w 1660"/>
                <a:gd name="T17" fmla="*/ 156 h 830"/>
                <a:gd name="T18" fmla="*/ 237 w 1660"/>
                <a:gd name="T19" fmla="*/ 0 h 830"/>
                <a:gd name="T20" fmla="*/ 1108 w 1660"/>
                <a:gd name="T21" fmla="*/ 0 h 830"/>
                <a:gd name="T22" fmla="*/ 1423 w 1660"/>
                <a:gd name="T23" fmla="*/ 0 h 830"/>
                <a:gd name="T24" fmla="*/ 1423 w 1660"/>
                <a:gd name="T25" fmla="*/ 156 h 830"/>
                <a:gd name="T26" fmla="*/ 1108 w 1660"/>
                <a:gd name="T27" fmla="*/ 156 h 830"/>
                <a:gd name="T28" fmla="*/ 1108 w 1660"/>
                <a:gd name="T29" fmla="*/ 0 h 830"/>
                <a:gd name="T30" fmla="*/ 752 w 1660"/>
                <a:gd name="T31" fmla="*/ 671 h 830"/>
                <a:gd name="T32" fmla="*/ 1108 w 1660"/>
                <a:gd name="T33" fmla="*/ 671 h 830"/>
                <a:gd name="T34" fmla="*/ 1108 w 1660"/>
                <a:gd name="T35" fmla="*/ 830 h 830"/>
                <a:gd name="T36" fmla="*/ 752 w 1660"/>
                <a:gd name="T37" fmla="*/ 830 h 830"/>
                <a:gd name="T38" fmla="*/ 752 w 1660"/>
                <a:gd name="T39" fmla="*/ 671 h 830"/>
                <a:gd name="T40" fmla="*/ 1108 w 1660"/>
                <a:gd name="T41" fmla="*/ 512 h 830"/>
                <a:gd name="T42" fmla="*/ 1660 w 1660"/>
                <a:gd name="T43" fmla="*/ 512 h 830"/>
                <a:gd name="T44" fmla="*/ 1660 w 1660"/>
                <a:gd name="T45" fmla="*/ 671 h 830"/>
                <a:gd name="T46" fmla="*/ 1108 w 1660"/>
                <a:gd name="T47" fmla="*/ 671 h 830"/>
                <a:gd name="T48" fmla="*/ 1108 w 1660"/>
                <a:gd name="T49" fmla="*/ 512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60" h="830">
                  <a:moveTo>
                    <a:pt x="0" y="512"/>
                  </a:moveTo>
                  <a:lnTo>
                    <a:pt x="553" y="512"/>
                  </a:lnTo>
                  <a:lnTo>
                    <a:pt x="553" y="671"/>
                  </a:lnTo>
                  <a:lnTo>
                    <a:pt x="0" y="671"/>
                  </a:lnTo>
                  <a:lnTo>
                    <a:pt x="0" y="512"/>
                  </a:lnTo>
                  <a:close/>
                  <a:moveTo>
                    <a:pt x="237" y="0"/>
                  </a:moveTo>
                  <a:lnTo>
                    <a:pt x="553" y="0"/>
                  </a:lnTo>
                  <a:lnTo>
                    <a:pt x="553" y="156"/>
                  </a:lnTo>
                  <a:lnTo>
                    <a:pt x="237" y="156"/>
                  </a:lnTo>
                  <a:lnTo>
                    <a:pt x="237" y="0"/>
                  </a:lnTo>
                  <a:close/>
                  <a:moveTo>
                    <a:pt x="1108" y="0"/>
                  </a:moveTo>
                  <a:lnTo>
                    <a:pt x="1423" y="0"/>
                  </a:lnTo>
                  <a:lnTo>
                    <a:pt x="1423" y="156"/>
                  </a:lnTo>
                  <a:lnTo>
                    <a:pt x="1108" y="156"/>
                  </a:lnTo>
                  <a:lnTo>
                    <a:pt x="1108" y="0"/>
                  </a:lnTo>
                  <a:close/>
                  <a:moveTo>
                    <a:pt x="752" y="671"/>
                  </a:moveTo>
                  <a:lnTo>
                    <a:pt x="1108" y="671"/>
                  </a:lnTo>
                  <a:lnTo>
                    <a:pt x="1108" y="830"/>
                  </a:lnTo>
                  <a:lnTo>
                    <a:pt x="752" y="830"/>
                  </a:lnTo>
                  <a:lnTo>
                    <a:pt x="752" y="671"/>
                  </a:lnTo>
                  <a:close/>
                  <a:moveTo>
                    <a:pt x="1108" y="512"/>
                  </a:moveTo>
                  <a:lnTo>
                    <a:pt x="1660" y="512"/>
                  </a:lnTo>
                  <a:lnTo>
                    <a:pt x="1660" y="671"/>
                  </a:lnTo>
                  <a:lnTo>
                    <a:pt x="1108" y="671"/>
                  </a:lnTo>
                  <a:lnTo>
                    <a:pt x="1108" y="5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Rectangle 12">
              <a:extLst>
                <a:ext uri="{FF2B5EF4-FFF2-40B4-BE49-F238E27FC236}">
                  <a16:creationId xmlns:a16="http://schemas.microsoft.com/office/drawing/2014/main" id="{B4930B10-2C25-472A-93E2-F274FD0CB2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9" y="2256"/>
              <a:ext cx="156" cy="5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184349" y="362901"/>
            <a:ext cx="3988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38042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011E4091-F10B-487B-B454-156C1D02659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12880" y="2658450"/>
            <a:ext cx="8458380" cy="1593396"/>
            <a:chOff x="647" y="2761"/>
            <a:chExt cx="6386" cy="1203"/>
          </a:xfrm>
          <a:gradFill flip="none" rotWithShape="1">
            <a:gsLst>
              <a:gs pos="0">
                <a:srgbClr val="035CAC"/>
              </a:gs>
              <a:gs pos="100000">
                <a:srgbClr val="035CAC">
                  <a:alpha val="12000"/>
                </a:srgbClr>
              </a:gs>
            </a:gsLst>
            <a:lin ang="10800000" scaled="1"/>
            <a:tileRect/>
          </a:gradFill>
        </p:grpSpPr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98D91B60-8981-4EA9-A4F7-AC116F9AC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" y="3232"/>
              <a:ext cx="47" cy="47"/>
            </a:xfrm>
            <a:custGeom>
              <a:avLst/>
              <a:gdLst>
                <a:gd name="T0" fmla="*/ 10 w 20"/>
                <a:gd name="T1" fmla="*/ 20 h 20"/>
                <a:gd name="T2" fmla="*/ 8 w 20"/>
                <a:gd name="T3" fmla="*/ 20 h 20"/>
                <a:gd name="T4" fmla="*/ 6 w 20"/>
                <a:gd name="T5" fmla="*/ 20 h 20"/>
                <a:gd name="T6" fmla="*/ 5 w 20"/>
                <a:gd name="T7" fmla="*/ 19 h 20"/>
                <a:gd name="T8" fmla="*/ 3 w 20"/>
                <a:gd name="T9" fmla="*/ 17 h 20"/>
                <a:gd name="T10" fmla="*/ 0 w 20"/>
                <a:gd name="T11" fmla="*/ 10 h 20"/>
                <a:gd name="T12" fmla="*/ 0 w 20"/>
                <a:gd name="T13" fmla="*/ 8 h 20"/>
                <a:gd name="T14" fmla="*/ 1 w 20"/>
                <a:gd name="T15" fmla="*/ 7 h 20"/>
                <a:gd name="T16" fmla="*/ 2 w 20"/>
                <a:gd name="T17" fmla="*/ 5 h 20"/>
                <a:gd name="T18" fmla="*/ 3 w 20"/>
                <a:gd name="T19" fmla="*/ 3 h 20"/>
                <a:gd name="T20" fmla="*/ 5 w 20"/>
                <a:gd name="T21" fmla="*/ 2 h 20"/>
                <a:gd name="T22" fmla="*/ 6 w 20"/>
                <a:gd name="T23" fmla="*/ 1 h 20"/>
                <a:gd name="T24" fmla="*/ 8 w 20"/>
                <a:gd name="T25" fmla="*/ 1 h 20"/>
                <a:gd name="T26" fmla="*/ 12 w 20"/>
                <a:gd name="T27" fmla="*/ 1 h 20"/>
                <a:gd name="T28" fmla="*/ 14 w 20"/>
                <a:gd name="T29" fmla="*/ 1 h 20"/>
                <a:gd name="T30" fmla="*/ 16 w 20"/>
                <a:gd name="T31" fmla="*/ 2 h 20"/>
                <a:gd name="T32" fmla="*/ 17 w 20"/>
                <a:gd name="T33" fmla="*/ 3 h 20"/>
                <a:gd name="T34" fmla="*/ 18 w 20"/>
                <a:gd name="T35" fmla="*/ 5 h 20"/>
                <a:gd name="T36" fmla="*/ 19 w 20"/>
                <a:gd name="T37" fmla="*/ 7 h 20"/>
                <a:gd name="T38" fmla="*/ 20 w 20"/>
                <a:gd name="T39" fmla="*/ 8 h 20"/>
                <a:gd name="T40" fmla="*/ 20 w 20"/>
                <a:gd name="T41" fmla="*/ 10 h 20"/>
                <a:gd name="T42" fmla="*/ 17 w 20"/>
                <a:gd name="T43" fmla="*/ 17 h 20"/>
                <a:gd name="T44" fmla="*/ 16 w 20"/>
                <a:gd name="T45" fmla="*/ 19 h 20"/>
                <a:gd name="T46" fmla="*/ 14 w 20"/>
                <a:gd name="T47" fmla="*/ 20 h 20"/>
                <a:gd name="T48" fmla="*/ 12 w 20"/>
                <a:gd name="T49" fmla="*/ 20 h 20"/>
                <a:gd name="T50" fmla="*/ 10 w 20"/>
                <a:gd name="T5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9" y="20"/>
                    <a:pt x="9" y="20"/>
                    <a:pt x="8" y="20"/>
                  </a:cubicBezTo>
                  <a:cubicBezTo>
                    <a:pt x="8" y="20"/>
                    <a:pt x="7" y="20"/>
                    <a:pt x="6" y="20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4" y="18"/>
                    <a:pt x="3" y="18"/>
                    <a:pt x="3" y="17"/>
                  </a:cubicBezTo>
                  <a:cubicBezTo>
                    <a:pt x="1" y="16"/>
                    <a:pt x="0" y="13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8"/>
                    <a:pt x="1" y="7"/>
                    <a:pt x="1" y="7"/>
                  </a:cubicBezTo>
                  <a:cubicBezTo>
                    <a:pt x="1" y="6"/>
                    <a:pt x="1" y="5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5" y="2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9" y="0"/>
                    <a:pt x="11" y="0"/>
                    <a:pt x="12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5" y="1"/>
                    <a:pt x="15" y="2"/>
                    <a:pt x="16" y="2"/>
                  </a:cubicBezTo>
                  <a:cubicBezTo>
                    <a:pt x="16" y="2"/>
                    <a:pt x="17" y="3"/>
                    <a:pt x="17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9" y="5"/>
                    <a:pt x="19" y="6"/>
                    <a:pt x="19" y="7"/>
                  </a:cubicBezTo>
                  <a:cubicBezTo>
                    <a:pt x="20" y="7"/>
                    <a:pt x="20" y="8"/>
                    <a:pt x="20" y="8"/>
                  </a:cubicBezTo>
                  <a:cubicBezTo>
                    <a:pt x="20" y="9"/>
                    <a:pt x="20" y="10"/>
                    <a:pt x="20" y="10"/>
                  </a:cubicBezTo>
                  <a:cubicBezTo>
                    <a:pt x="20" y="13"/>
                    <a:pt x="19" y="16"/>
                    <a:pt x="17" y="17"/>
                  </a:cubicBezTo>
                  <a:cubicBezTo>
                    <a:pt x="17" y="18"/>
                    <a:pt x="16" y="18"/>
                    <a:pt x="16" y="19"/>
                  </a:cubicBezTo>
                  <a:cubicBezTo>
                    <a:pt x="15" y="19"/>
                    <a:pt x="15" y="19"/>
                    <a:pt x="14" y="20"/>
                  </a:cubicBezTo>
                  <a:cubicBezTo>
                    <a:pt x="13" y="20"/>
                    <a:pt x="13" y="20"/>
                    <a:pt x="12" y="20"/>
                  </a:cubicBezTo>
                  <a:cubicBezTo>
                    <a:pt x="11" y="20"/>
                    <a:pt x="11" y="20"/>
                    <a:pt x="10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A23D5284-7D96-4F7B-80FB-7ECE782D88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" y="2761"/>
              <a:ext cx="6076" cy="1203"/>
            </a:xfrm>
            <a:custGeom>
              <a:avLst/>
              <a:gdLst>
                <a:gd name="T0" fmla="*/ 2355 w 2569"/>
                <a:gd name="T1" fmla="*/ 496 h 506"/>
                <a:gd name="T2" fmla="*/ 2262 w 2569"/>
                <a:gd name="T3" fmla="*/ 495 h 506"/>
                <a:gd name="T4" fmla="*/ 2272 w 2569"/>
                <a:gd name="T5" fmla="*/ 506 h 506"/>
                <a:gd name="T6" fmla="*/ 2427 w 2569"/>
                <a:gd name="T7" fmla="*/ 489 h 506"/>
                <a:gd name="T8" fmla="*/ 2199 w 2569"/>
                <a:gd name="T9" fmla="*/ 500 h 506"/>
                <a:gd name="T10" fmla="*/ 2210 w 2569"/>
                <a:gd name="T11" fmla="*/ 491 h 506"/>
                <a:gd name="T12" fmla="*/ 2486 w 2569"/>
                <a:gd name="T13" fmla="*/ 468 h 506"/>
                <a:gd name="T14" fmla="*/ 2488 w 2569"/>
                <a:gd name="T15" fmla="*/ 488 h 506"/>
                <a:gd name="T16" fmla="*/ 2131 w 2569"/>
                <a:gd name="T17" fmla="*/ 468 h 506"/>
                <a:gd name="T18" fmla="*/ 2126 w 2569"/>
                <a:gd name="T19" fmla="*/ 488 h 506"/>
                <a:gd name="T20" fmla="*/ 2068 w 2569"/>
                <a:gd name="T21" fmla="*/ 463 h 506"/>
                <a:gd name="T22" fmla="*/ 2567 w 2569"/>
                <a:gd name="T23" fmla="*/ 455 h 506"/>
                <a:gd name="T24" fmla="*/ 1986 w 2569"/>
                <a:gd name="T25" fmla="*/ 447 h 506"/>
                <a:gd name="T26" fmla="*/ 1999 w 2569"/>
                <a:gd name="T27" fmla="*/ 441 h 506"/>
                <a:gd name="T28" fmla="*/ 1914 w 2569"/>
                <a:gd name="T29" fmla="*/ 405 h 506"/>
                <a:gd name="T30" fmla="*/ 1923 w 2569"/>
                <a:gd name="T31" fmla="*/ 419 h 506"/>
                <a:gd name="T32" fmla="*/ 1864 w 2569"/>
                <a:gd name="T33" fmla="*/ 366 h 506"/>
                <a:gd name="T34" fmla="*/ 1792 w 2569"/>
                <a:gd name="T35" fmla="*/ 344 h 506"/>
                <a:gd name="T36" fmla="*/ 1806 w 2569"/>
                <a:gd name="T37" fmla="*/ 341 h 506"/>
                <a:gd name="T38" fmla="*/ 1729 w 2569"/>
                <a:gd name="T39" fmla="*/ 290 h 506"/>
                <a:gd name="T40" fmla="*/ 1732 w 2569"/>
                <a:gd name="T41" fmla="*/ 304 h 506"/>
                <a:gd name="T42" fmla="*/ 1685 w 2569"/>
                <a:gd name="T43" fmla="*/ 261 h 506"/>
                <a:gd name="T44" fmla="*/ 1622 w 2569"/>
                <a:gd name="T45" fmla="*/ 207 h 506"/>
                <a:gd name="T46" fmla="*/ 2 w 2569"/>
                <a:gd name="T47" fmla="*/ 185 h 506"/>
                <a:gd name="T48" fmla="*/ 11 w 2569"/>
                <a:gd name="T49" fmla="*/ 192 h 506"/>
                <a:gd name="T50" fmla="*/ 1560 w 2569"/>
                <a:gd name="T51" fmla="*/ 169 h 506"/>
                <a:gd name="T52" fmla="*/ 71 w 2569"/>
                <a:gd name="T53" fmla="*/ 163 h 506"/>
                <a:gd name="T54" fmla="*/ 81 w 2569"/>
                <a:gd name="T55" fmla="*/ 170 h 506"/>
                <a:gd name="T56" fmla="*/ 1497 w 2569"/>
                <a:gd name="T57" fmla="*/ 132 h 506"/>
                <a:gd name="T58" fmla="*/ 1492 w 2569"/>
                <a:gd name="T59" fmla="*/ 151 h 506"/>
                <a:gd name="T60" fmla="*/ 160 w 2569"/>
                <a:gd name="T61" fmla="*/ 138 h 506"/>
                <a:gd name="T62" fmla="*/ 211 w 2569"/>
                <a:gd name="T63" fmla="*/ 125 h 506"/>
                <a:gd name="T64" fmla="*/ 221 w 2569"/>
                <a:gd name="T65" fmla="*/ 133 h 506"/>
                <a:gd name="T66" fmla="*/ 1432 w 2569"/>
                <a:gd name="T67" fmla="*/ 99 h 506"/>
                <a:gd name="T68" fmla="*/ 1424 w 2569"/>
                <a:gd name="T69" fmla="*/ 117 h 506"/>
                <a:gd name="T70" fmla="*/ 294 w 2569"/>
                <a:gd name="T71" fmla="*/ 116 h 506"/>
                <a:gd name="T72" fmla="*/ 360 w 2569"/>
                <a:gd name="T73" fmla="*/ 81 h 506"/>
                <a:gd name="T74" fmla="*/ 362 w 2569"/>
                <a:gd name="T75" fmla="*/ 101 h 506"/>
                <a:gd name="T76" fmla="*/ 1371 w 2569"/>
                <a:gd name="T77" fmla="*/ 81 h 506"/>
                <a:gd name="T78" fmla="*/ 432 w 2569"/>
                <a:gd name="T79" fmla="*/ 67 h 506"/>
                <a:gd name="T80" fmla="*/ 424 w 2569"/>
                <a:gd name="T81" fmla="*/ 79 h 506"/>
                <a:gd name="T82" fmla="*/ 507 w 2569"/>
                <a:gd name="T83" fmla="*/ 74 h 506"/>
                <a:gd name="T84" fmla="*/ 1297 w 2569"/>
                <a:gd name="T85" fmla="*/ 42 h 506"/>
                <a:gd name="T86" fmla="*/ 566 w 2569"/>
                <a:gd name="T87" fmla="*/ 53 h 506"/>
                <a:gd name="T88" fmla="*/ 576 w 2569"/>
                <a:gd name="T89" fmla="*/ 62 h 506"/>
                <a:gd name="T90" fmla="*/ 658 w 2569"/>
                <a:gd name="T91" fmla="*/ 39 h 506"/>
                <a:gd name="T92" fmla="*/ 1215 w 2569"/>
                <a:gd name="T93" fmla="*/ 29 h 506"/>
                <a:gd name="T94" fmla="*/ 1225 w 2569"/>
                <a:gd name="T95" fmla="*/ 42 h 506"/>
                <a:gd name="T96" fmla="*/ 721 w 2569"/>
                <a:gd name="T97" fmla="*/ 41 h 506"/>
                <a:gd name="T98" fmla="*/ 791 w 2569"/>
                <a:gd name="T99" fmla="*/ 13 h 506"/>
                <a:gd name="T100" fmla="*/ 782 w 2569"/>
                <a:gd name="T101" fmla="*/ 24 h 506"/>
                <a:gd name="T102" fmla="*/ 1163 w 2569"/>
                <a:gd name="T103" fmla="*/ 19 h 506"/>
                <a:gd name="T104" fmla="*/ 874 w 2569"/>
                <a:gd name="T105" fmla="*/ 15 h 506"/>
                <a:gd name="T106" fmla="*/ 927 w 2569"/>
                <a:gd name="T107" fmla="*/ 12 h 506"/>
                <a:gd name="T108" fmla="*/ 937 w 2569"/>
                <a:gd name="T109" fmla="*/ 22 h 506"/>
                <a:gd name="T110" fmla="*/ 1071 w 2569"/>
                <a:gd name="T111" fmla="*/ 11 h 506"/>
                <a:gd name="T112" fmla="*/ 1081 w 2569"/>
                <a:gd name="T113" fmla="*/ 21 h 506"/>
                <a:gd name="T114" fmla="*/ 1019 w 2569"/>
                <a:gd name="T115" fmla="*/ 1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69" h="506">
                  <a:moveTo>
                    <a:pt x="2335" y="497"/>
                  </a:moveTo>
                  <a:cubicBezTo>
                    <a:pt x="2334" y="491"/>
                    <a:pt x="2339" y="486"/>
                    <a:pt x="2344" y="486"/>
                  </a:cubicBezTo>
                  <a:cubicBezTo>
                    <a:pt x="2344" y="486"/>
                    <a:pt x="2344" y="486"/>
                    <a:pt x="2344" y="486"/>
                  </a:cubicBezTo>
                  <a:cubicBezTo>
                    <a:pt x="2344" y="486"/>
                    <a:pt x="2344" y="486"/>
                    <a:pt x="2344" y="486"/>
                  </a:cubicBezTo>
                  <a:cubicBezTo>
                    <a:pt x="2344" y="486"/>
                    <a:pt x="2344" y="486"/>
                    <a:pt x="2344" y="486"/>
                  </a:cubicBezTo>
                  <a:cubicBezTo>
                    <a:pt x="2350" y="486"/>
                    <a:pt x="2354" y="490"/>
                    <a:pt x="2355" y="496"/>
                  </a:cubicBezTo>
                  <a:cubicBezTo>
                    <a:pt x="2355" y="496"/>
                    <a:pt x="2355" y="496"/>
                    <a:pt x="2355" y="496"/>
                  </a:cubicBezTo>
                  <a:cubicBezTo>
                    <a:pt x="2355" y="501"/>
                    <a:pt x="2350" y="506"/>
                    <a:pt x="2345" y="506"/>
                  </a:cubicBezTo>
                  <a:cubicBezTo>
                    <a:pt x="2345" y="506"/>
                    <a:pt x="2345" y="506"/>
                    <a:pt x="2345" y="506"/>
                  </a:cubicBezTo>
                  <a:cubicBezTo>
                    <a:pt x="2345" y="506"/>
                    <a:pt x="2345" y="506"/>
                    <a:pt x="2345" y="506"/>
                  </a:cubicBezTo>
                  <a:cubicBezTo>
                    <a:pt x="2345" y="506"/>
                    <a:pt x="2345" y="506"/>
                    <a:pt x="2345" y="506"/>
                  </a:cubicBezTo>
                  <a:cubicBezTo>
                    <a:pt x="2339" y="506"/>
                    <a:pt x="2335" y="502"/>
                    <a:pt x="2335" y="497"/>
                  </a:cubicBezTo>
                  <a:close/>
                  <a:moveTo>
                    <a:pt x="2272" y="506"/>
                  </a:moveTo>
                  <a:cubicBezTo>
                    <a:pt x="2266" y="506"/>
                    <a:pt x="2262" y="501"/>
                    <a:pt x="2262" y="495"/>
                  </a:cubicBezTo>
                  <a:cubicBezTo>
                    <a:pt x="2262" y="495"/>
                    <a:pt x="2262" y="495"/>
                    <a:pt x="2262" y="495"/>
                  </a:cubicBezTo>
                  <a:cubicBezTo>
                    <a:pt x="2262" y="490"/>
                    <a:pt x="2267" y="486"/>
                    <a:pt x="2273" y="486"/>
                  </a:cubicBezTo>
                  <a:cubicBezTo>
                    <a:pt x="2273" y="486"/>
                    <a:pt x="2273" y="486"/>
                    <a:pt x="2273" y="486"/>
                  </a:cubicBezTo>
                  <a:cubicBezTo>
                    <a:pt x="2278" y="486"/>
                    <a:pt x="2282" y="491"/>
                    <a:pt x="2282" y="496"/>
                  </a:cubicBezTo>
                  <a:cubicBezTo>
                    <a:pt x="2282" y="496"/>
                    <a:pt x="2282" y="496"/>
                    <a:pt x="2282" y="496"/>
                  </a:cubicBezTo>
                  <a:cubicBezTo>
                    <a:pt x="2282" y="502"/>
                    <a:pt x="2277" y="506"/>
                    <a:pt x="2272" y="506"/>
                  </a:cubicBezTo>
                  <a:cubicBezTo>
                    <a:pt x="2272" y="506"/>
                    <a:pt x="2272" y="506"/>
                    <a:pt x="2272" y="506"/>
                  </a:cubicBezTo>
                  <a:cubicBezTo>
                    <a:pt x="2272" y="506"/>
                    <a:pt x="2272" y="506"/>
                    <a:pt x="2272" y="506"/>
                  </a:cubicBezTo>
                  <a:close/>
                  <a:moveTo>
                    <a:pt x="2407" y="492"/>
                  </a:moveTo>
                  <a:cubicBezTo>
                    <a:pt x="2406" y="486"/>
                    <a:pt x="2410" y="481"/>
                    <a:pt x="2416" y="480"/>
                  </a:cubicBezTo>
                  <a:cubicBezTo>
                    <a:pt x="2416" y="480"/>
                    <a:pt x="2416" y="480"/>
                    <a:pt x="2416" y="480"/>
                  </a:cubicBezTo>
                  <a:cubicBezTo>
                    <a:pt x="2416" y="480"/>
                    <a:pt x="2416" y="480"/>
                    <a:pt x="2416" y="480"/>
                  </a:cubicBezTo>
                  <a:cubicBezTo>
                    <a:pt x="2416" y="480"/>
                    <a:pt x="2416" y="480"/>
                    <a:pt x="2416" y="480"/>
                  </a:cubicBezTo>
                  <a:cubicBezTo>
                    <a:pt x="2421" y="480"/>
                    <a:pt x="2426" y="484"/>
                    <a:pt x="2427" y="489"/>
                  </a:cubicBezTo>
                  <a:cubicBezTo>
                    <a:pt x="2427" y="489"/>
                    <a:pt x="2427" y="489"/>
                    <a:pt x="2427" y="489"/>
                  </a:cubicBezTo>
                  <a:cubicBezTo>
                    <a:pt x="2427" y="495"/>
                    <a:pt x="2424" y="500"/>
                    <a:pt x="2418" y="500"/>
                  </a:cubicBezTo>
                  <a:cubicBezTo>
                    <a:pt x="2418" y="500"/>
                    <a:pt x="2418" y="500"/>
                    <a:pt x="2418" y="500"/>
                  </a:cubicBezTo>
                  <a:cubicBezTo>
                    <a:pt x="2418" y="500"/>
                    <a:pt x="2417" y="500"/>
                    <a:pt x="2417" y="500"/>
                  </a:cubicBezTo>
                  <a:cubicBezTo>
                    <a:pt x="2417" y="500"/>
                    <a:pt x="2417" y="500"/>
                    <a:pt x="2417" y="500"/>
                  </a:cubicBezTo>
                  <a:cubicBezTo>
                    <a:pt x="2412" y="500"/>
                    <a:pt x="2408" y="497"/>
                    <a:pt x="2407" y="492"/>
                  </a:cubicBezTo>
                  <a:close/>
                  <a:moveTo>
                    <a:pt x="2199" y="500"/>
                  </a:moveTo>
                  <a:cubicBezTo>
                    <a:pt x="2193" y="499"/>
                    <a:pt x="2189" y="494"/>
                    <a:pt x="2190" y="488"/>
                  </a:cubicBezTo>
                  <a:cubicBezTo>
                    <a:pt x="2190" y="488"/>
                    <a:pt x="2190" y="488"/>
                    <a:pt x="2190" y="488"/>
                  </a:cubicBezTo>
                  <a:cubicBezTo>
                    <a:pt x="2191" y="483"/>
                    <a:pt x="2196" y="479"/>
                    <a:pt x="2201" y="480"/>
                  </a:cubicBezTo>
                  <a:cubicBezTo>
                    <a:pt x="2201" y="480"/>
                    <a:pt x="2201" y="480"/>
                    <a:pt x="2201" y="480"/>
                  </a:cubicBezTo>
                  <a:cubicBezTo>
                    <a:pt x="2201" y="480"/>
                    <a:pt x="2201" y="480"/>
                    <a:pt x="2201" y="480"/>
                  </a:cubicBezTo>
                  <a:cubicBezTo>
                    <a:pt x="2201" y="480"/>
                    <a:pt x="2201" y="480"/>
                    <a:pt x="2201" y="480"/>
                  </a:cubicBezTo>
                  <a:cubicBezTo>
                    <a:pt x="2207" y="480"/>
                    <a:pt x="2211" y="485"/>
                    <a:pt x="2210" y="491"/>
                  </a:cubicBezTo>
                  <a:cubicBezTo>
                    <a:pt x="2210" y="491"/>
                    <a:pt x="2210" y="491"/>
                    <a:pt x="2210" y="491"/>
                  </a:cubicBezTo>
                  <a:cubicBezTo>
                    <a:pt x="2209" y="496"/>
                    <a:pt x="2205" y="500"/>
                    <a:pt x="2200" y="500"/>
                  </a:cubicBezTo>
                  <a:cubicBezTo>
                    <a:pt x="2200" y="500"/>
                    <a:pt x="2200" y="500"/>
                    <a:pt x="2200" y="500"/>
                  </a:cubicBezTo>
                  <a:cubicBezTo>
                    <a:pt x="2200" y="500"/>
                    <a:pt x="2199" y="500"/>
                    <a:pt x="2199" y="500"/>
                  </a:cubicBezTo>
                  <a:close/>
                  <a:moveTo>
                    <a:pt x="2478" y="480"/>
                  </a:moveTo>
                  <a:cubicBezTo>
                    <a:pt x="2477" y="475"/>
                    <a:pt x="2481" y="469"/>
                    <a:pt x="2486" y="468"/>
                  </a:cubicBezTo>
                  <a:cubicBezTo>
                    <a:pt x="2486" y="468"/>
                    <a:pt x="2486" y="468"/>
                    <a:pt x="2486" y="468"/>
                  </a:cubicBezTo>
                  <a:cubicBezTo>
                    <a:pt x="2486" y="468"/>
                    <a:pt x="2486" y="468"/>
                    <a:pt x="2486" y="468"/>
                  </a:cubicBezTo>
                  <a:cubicBezTo>
                    <a:pt x="2486" y="468"/>
                    <a:pt x="2486" y="468"/>
                    <a:pt x="2486" y="468"/>
                  </a:cubicBezTo>
                  <a:cubicBezTo>
                    <a:pt x="2491" y="467"/>
                    <a:pt x="2497" y="470"/>
                    <a:pt x="2498" y="476"/>
                  </a:cubicBezTo>
                  <a:cubicBezTo>
                    <a:pt x="2498" y="476"/>
                    <a:pt x="2498" y="476"/>
                    <a:pt x="2498" y="476"/>
                  </a:cubicBezTo>
                  <a:cubicBezTo>
                    <a:pt x="2499" y="481"/>
                    <a:pt x="2496" y="486"/>
                    <a:pt x="2490" y="488"/>
                  </a:cubicBezTo>
                  <a:cubicBezTo>
                    <a:pt x="2490" y="488"/>
                    <a:pt x="2490" y="488"/>
                    <a:pt x="2490" y="488"/>
                  </a:cubicBezTo>
                  <a:cubicBezTo>
                    <a:pt x="2490" y="488"/>
                    <a:pt x="2489" y="488"/>
                    <a:pt x="2488" y="488"/>
                  </a:cubicBezTo>
                  <a:cubicBezTo>
                    <a:pt x="2488" y="488"/>
                    <a:pt x="2488" y="488"/>
                    <a:pt x="2488" y="488"/>
                  </a:cubicBezTo>
                  <a:cubicBezTo>
                    <a:pt x="2484" y="488"/>
                    <a:pt x="2479" y="485"/>
                    <a:pt x="2478" y="480"/>
                  </a:cubicBezTo>
                  <a:close/>
                  <a:moveTo>
                    <a:pt x="2126" y="488"/>
                  </a:moveTo>
                  <a:cubicBezTo>
                    <a:pt x="2121" y="487"/>
                    <a:pt x="2118" y="481"/>
                    <a:pt x="2119" y="476"/>
                  </a:cubicBezTo>
                  <a:cubicBezTo>
                    <a:pt x="2119" y="476"/>
                    <a:pt x="2119" y="476"/>
                    <a:pt x="2119" y="476"/>
                  </a:cubicBezTo>
                  <a:cubicBezTo>
                    <a:pt x="2120" y="470"/>
                    <a:pt x="2125" y="467"/>
                    <a:pt x="2131" y="468"/>
                  </a:cubicBezTo>
                  <a:cubicBezTo>
                    <a:pt x="2131" y="468"/>
                    <a:pt x="2131" y="468"/>
                    <a:pt x="2131" y="468"/>
                  </a:cubicBezTo>
                  <a:cubicBezTo>
                    <a:pt x="2131" y="468"/>
                    <a:pt x="2131" y="468"/>
                    <a:pt x="2131" y="468"/>
                  </a:cubicBezTo>
                  <a:cubicBezTo>
                    <a:pt x="2131" y="468"/>
                    <a:pt x="2131" y="468"/>
                    <a:pt x="2131" y="468"/>
                  </a:cubicBezTo>
                  <a:cubicBezTo>
                    <a:pt x="2136" y="469"/>
                    <a:pt x="2139" y="474"/>
                    <a:pt x="2138" y="480"/>
                  </a:cubicBezTo>
                  <a:cubicBezTo>
                    <a:pt x="2138" y="480"/>
                    <a:pt x="2138" y="480"/>
                    <a:pt x="2138" y="480"/>
                  </a:cubicBezTo>
                  <a:cubicBezTo>
                    <a:pt x="2137" y="485"/>
                    <a:pt x="2133" y="488"/>
                    <a:pt x="2129" y="488"/>
                  </a:cubicBezTo>
                  <a:cubicBezTo>
                    <a:pt x="2129" y="488"/>
                    <a:pt x="2129" y="488"/>
                    <a:pt x="2129" y="488"/>
                  </a:cubicBezTo>
                  <a:cubicBezTo>
                    <a:pt x="2128" y="488"/>
                    <a:pt x="2127" y="488"/>
                    <a:pt x="2126" y="488"/>
                  </a:cubicBezTo>
                  <a:close/>
                  <a:moveTo>
                    <a:pt x="2055" y="470"/>
                  </a:moveTo>
                  <a:cubicBezTo>
                    <a:pt x="2050" y="469"/>
                    <a:pt x="2047" y="463"/>
                    <a:pt x="2049" y="458"/>
                  </a:cubicBezTo>
                  <a:cubicBezTo>
                    <a:pt x="2049" y="458"/>
                    <a:pt x="2049" y="458"/>
                    <a:pt x="2049" y="458"/>
                  </a:cubicBezTo>
                  <a:cubicBezTo>
                    <a:pt x="2050" y="452"/>
                    <a:pt x="2056" y="449"/>
                    <a:pt x="2061" y="451"/>
                  </a:cubicBezTo>
                  <a:cubicBezTo>
                    <a:pt x="2061" y="451"/>
                    <a:pt x="2061" y="451"/>
                    <a:pt x="2061" y="451"/>
                  </a:cubicBezTo>
                  <a:cubicBezTo>
                    <a:pt x="2066" y="452"/>
                    <a:pt x="2069" y="458"/>
                    <a:pt x="2068" y="463"/>
                  </a:cubicBezTo>
                  <a:cubicBezTo>
                    <a:pt x="2068" y="463"/>
                    <a:pt x="2068" y="463"/>
                    <a:pt x="2068" y="463"/>
                  </a:cubicBezTo>
                  <a:cubicBezTo>
                    <a:pt x="2067" y="468"/>
                    <a:pt x="2063" y="471"/>
                    <a:pt x="2058" y="471"/>
                  </a:cubicBezTo>
                  <a:cubicBezTo>
                    <a:pt x="2058" y="471"/>
                    <a:pt x="2058" y="471"/>
                    <a:pt x="2058" y="471"/>
                  </a:cubicBezTo>
                  <a:cubicBezTo>
                    <a:pt x="2057" y="471"/>
                    <a:pt x="2056" y="470"/>
                    <a:pt x="2055" y="470"/>
                  </a:cubicBezTo>
                  <a:close/>
                  <a:moveTo>
                    <a:pt x="2548" y="462"/>
                  </a:moveTo>
                  <a:cubicBezTo>
                    <a:pt x="2547" y="456"/>
                    <a:pt x="2550" y="451"/>
                    <a:pt x="2555" y="449"/>
                  </a:cubicBezTo>
                  <a:cubicBezTo>
                    <a:pt x="2555" y="449"/>
                    <a:pt x="2555" y="449"/>
                    <a:pt x="2555" y="449"/>
                  </a:cubicBezTo>
                  <a:cubicBezTo>
                    <a:pt x="2560" y="447"/>
                    <a:pt x="2566" y="450"/>
                    <a:pt x="2567" y="455"/>
                  </a:cubicBezTo>
                  <a:cubicBezTo>
                    <a:pt x="2567" y="455"/>
                    <a:pt x="2567" y="455"/>
                    <a:pt x="2567" y="455"/>
                  </a:cubicBezTo>
                  <a:cubicBezTo>
                    <a:pt x="2569" y="461"/>
                    <a:pt x="2566" y="466"/>
                    <a:pt x="2561" y="468"/>
                  </a:cubicBezTo>
                  <a:cubicBezTo>
                    <a:pt x="2561" y="468"/>
                    <a:pt x="2561" y="468"/>
                    <a:pt x="2561" y="468"/>
                  </a:cubicBezTo>
                  <a:cubicBezTo>
                    <a:pt x="2560" y="468"/>
                    <a:pt x="2559" y="469"/>
                    <a:pt x="2558" y="469"/>
                  </a:cubicBezTo>
                  <a:cubicBezTo>
                    <a:pt x="2558" y="469"/>
                    <a:pt x="2558" y="469"/>
                    <a:pt x="2558" y="469"/>
                  </a:cubicBezTo>
                  <a:cubicBezTo>
                    <a:pt x="2554" y="469"/>
                    <a:pt x="2550" y="466"/>
                    <a:pt x="2548" y="462"/>
                  </a:cubicBezTo>
                  <a:close/>
                  <a:moveTo>
                    <a:pt x="1986" y="447"/>
                  </a:moveTo>
                  <a:cubicBezTo>
                    <a:pt x="1986" y="447"/>
                    <a:pt x="1986" y="447"/>
                    <a:pt x="1986" y="447"/>
                  </a:cubicBezTo>
                  <a:cubicBezTo>
                    <a:pt x="1981" y="445"/>
                    <a:pt x="1978" y="439"/>
                    <a:pt x="1980" y="434"/>
                  </a:cubicBezTo>
                  <a:cubicBezTo>
                    <a:pt x="1980" y="434"/>
                    <a:pt x="1980" y="434"/>
                    <a:pt x="1980" y="434"/>
                  </a:cubicBezTo>
                  <a:cubicBezTo>
                    <a:pt x="1982" y="429"/>
                    <a:pt x="1988" y="426"/>
                    <a:pt x="1993" y="428"/>
                  </a:cubicBezTo>
                  <a:cubicBezTo>
                    <a:pt x="1993" y="428"/>
                    <a:pt x="1993" y="428"/>
                    <a:pt x="1993" y="428"/>
                  </a:cubicBezTo>
                  <a:cubicBezTo>
                    <a:pt x="1998" y="430"/>
                    <a:pt x="2001" y="436"/>
                    <a:pt x="1999" y="441"/>
                  </a:cubicBezTo>
                  <a:cubicBezTo>
                    <a:pt x="1999" y="441"/>
                    <a:pt x="1999" y="441"/>
                    <a:pt x="1999" y="441"/>
                  </a:cubicBezTo>
                  <a:cubicBezTo>
                    <a:pt x="1997" y="445"/>
                    <a:pt x="1993" y="448"/>
                    <a:pt x="1989" y="448"/>
                  </a:cubicBezTo>
                  <a:cubicBezTo>
                    <a:pt x="1989" y="448"/>
                    <a:pt x="1989" y="448"/>
                    <a:pt x="1989" y="448"/>
                  </a:cubicBezTo>
                  <a:cubicBezTo>
                    <a:pt x="1988" y="448"/>
                    <a:pt x="1987" y="448"/>
                    <a:pt x="1986" y="447"/>
                  </a:cubicBezTo>
                  <a:close/>
                  <a:moveTo>
                    <a:pt x="1918" y="418"/>
                  </a:moveTo>
                  <a:cubicBezTo>
                    <a:pt x="1918" y="418"/>
                    <a:pt x="1918" y="418"/>
                    <a:pt x="1918" y="418"/>
                  </a:cubicBezTo>
                  <a:cubicBezTo>
                    <a:pt x="1913" y="416"/>
                    <a:pt x="1911" y="410"/>
                    <a:pt x="1914" y="405"/>
                  </a:cubicBezTo>
                  <a:cubicBezTo>
                    <a:pt x="1914" y="405"/>
                    <a:pt x="1914" y="405"/>
                    <a:pt x="1914" y="405"/>
                  </a:cubicBezTo>
                  <a:cubicBezTo>
                    <a:pt x="1916" y="400"/>
                    <a:pt x="1922" y="398"/>
                    <a:pt x="1927" y="400"/>
                  </a:cubicBezTo>
                  <a:cubicBezTo>
                    <a:pt x="1927" y="400"/>
                    <a:pt x="1927" y="400"/>
                    <a:pt x="1927" y="400"/>
                  </a:cubicBezTo>
                  <a:cubicBezTo>
                    <a:pt x="1927" y="400"/>
                    <a:pt x="1927" y="400"/>
                    <a:pt x="1927" y="400"/>
                  </a:cubicBezTo>
                  <a:cubicBezTo>
                    <a:pt x="1927" y="400"/>
                    <a:pt x="1927" y="400"/>
                    <a:pt x="1927" y="400"/>
                  </a:cubicBezTo>
                  <a:cubicBezTo>
                    <a:pt x="1932" y="403"/>
                    <a:pt x="1934" y="409"/>
                    <a:pt x="1932" y="414"/>
                  </a:cubicBezTo>
                  <a:cubicBezTo>
                    <a:pt x="1932" y="414"/>
                    <a:pt x="1932" y="414"/>
                    <a:pt x="1932" y="414"/>
                  </a:cubicBezTo>
                  <a:cubicBezTo>
                    <a:pt x="1930" y="417"/>
                    <a:pt x="1926" y="419"/>
                    <a:pt x="1923" y="419"/>
                  </a:cubicBezTo>
                  <a:cubicBezTo>
                    <a:pt x="1923" y="419"/>
                    <a:pt x="1923" y="419"/>
                    <a:pt x="1923" y="419"/>
                  </a:cubicBezTo>
                  <a:cubicBezTo>
                    <a:pt x="1921" y="419"/>
                    <a:pt x="1920" y="419"/>
                    <a:pt x="1918" y="418"/>
                  </a:cubicBezTo>
                  <a:close/>
                  <a:moveTo>
                    <a:pt x="1854" y="383"/>
                  </a:moveTo>
                  <a:cubicBezTo>
                    <a:pt x="1854" y="383"/>
                    <a:pt x="1854" y="383"/>
                    <a:pt x="1854" y="383"/>
                  </a:cubicBezTo>
                  <a:cubicBezTo>
                    <a:pt x="1849" y="380"/>
                    <a:pt x="1848" y="374"/>
                    <a:pt x="1851" y="369"/>
                  </a:cubicBezTo>
                  <a:cubicBezTo>
                    <a:pt x="1851" y="369"/>
                    <a:pt x="1851" y="369"/>
                    <a:pt x="1851" y="369"/>
                  </a:cubicBezTo>
                  <a:cubicBezTo>
                    <a:pt x="1853" y="365"/>
                    <a:pt x="1860" y="363"/>
                    <a:pt x="1864" y="366"/>
                  </a:cubicBezTo>
                  <a:cubicBezTo>
                    <a:pt x="1864" y="366"/>
                    <a:pt x="1864" y="366"/>
                    <a:pt x="1864" y="366"/>
                  </a:cubicBezTo>
                  <a:cubicBezTo>
                    <a:pt x="1869" y="369"/>
                    <a:pt x="1871" y="375"/>
                    <a:pt x="1868" y="380"/>
                  </a:cubicBezTo>
                  <a:cubicBezTo>
                    <a:pt x="1868" y="380"/>
                    <a:pt x="1868" y="380"/>
                    <a:pt x="1868" y="380"/>
                  </a:cubicBezTo>
                  <a:cubicBezTo>
                    <a:pt x="1866" y="383"/>
                    <a:pt x="1863" y="385"/>
                    <a:pt x="1859" y="385"/>
                  </a:cubicBezTo>
                  <a:cubicBezTo>
                    <a:pt x="1859" y="385"/>
                    <a:pt x="1859" y="385"/>
                    <a:pt x="1859" y="385"/>
                  </a:cubicBezTo>
                  <a:cubicBezTo>
                    <a:pt x="1857" y="385"/>
                    <a:pt x="1856" y="384"/>
                    <a:pt x="1854" y="383"/>
                  </a:cubicBezTo>
                  <a:close/>
                  <a:moveTo>
                    <a:pt x="1792" y="344"/>
                  </a:moveTo>
                  <a:cubicBezTo>
                    <a:pt x="1788" y="341"/>
                    <a:pt x="1786" y="335"/>
                    <a:pt x="1789" y="331"/>
                  </a:cubicBezTo>
                  <a:cubicBezTo>
                    <a:pt x="1789" y="331"/>
                    <a:pt x="1789" y="331"/>
                    <a:pt x="1789" y="331"/>
                  </a:cubicBezTo>
                  <a:cubicBezTo>
                    <a:pt x="1792" y="326"/>
                    <a:pt x="1799" y="325"/>
                    <a:pt x="1803" y="328"/>
                  </a:cubicBezTo>
                  <a:cubicBezTo>
                    <a:pt x="1803" y="328"/>
                    <a:pt x="1803" y="328"/>
                    <a:pt x="1803" y="328"/>
                  </a:cubicBezTo>
                  <a:cubicBezTo>
                    <a:pt x="1803" y="328"/>
                    <a:pt x="1803" y="328"/>
                    <a:pt x="1803" y="328"/>
                  </a:cubicBezTo>
                  <a:cubicBezTo>
                    <a:pt x="1803" y="328"/>
                    <a:pt x="1803" y="328"/>
                    <a:pt x="1803" y="328"/>
                  </a:cubicBezTo>
                  <a:cubicBezTo>
                    <a:pt x="1808" y="331"/>
                    <a:pt x="1809" y="337"/>
                    <a:pt x="1806" y="341"/>
                  </a:cubicBezTo>
                  <a:cubicBezTo>
                    <a:pt x="1806" y="341"/>
                    <a:pt x="1806" y="341"/>
                    <a:pt x="1806" y="341"/>
                  </a:cubicBezTo>
                  <a:cubicBezTo>
                    <a:pt x="1804" y="344"/>
                    <a:pt x="1801" y="346"/>
                    <a:pt x="1798" y="346"/>
                  </a:cubicBezTo>
                  <a:cubicBezTo>
                    <a:pt x="1798" y="346"/>
                    <a:pt x="1798" y="346"/>
                    <a:pt x="1798" y="346"/>
                  </a:cubicBezTo>
                  <a:cubicBezTo>
                    <a:pt x="1796" y="346"/>
                    <a:pt x="1794" y="345"/>
                    <a:pt x="1792" y="344"/>
                  </a:cubicBezTo>
                  <a:close/>
                  <a:moveTo>
                    <a:pt x="1732" y="304"/>
                  </a:moveTo>
                  <a:cubicBezTo>
                    <a:pt x="1727" y="301"/>
                    <a:pt x="1726" y="295"/>
                    <a:pt x="1729" y="290"/>
                  </a:cubicBezTo>
                  <a:cubicBezTo>
                    <a:pt x="1729" y="290"/>
                    <a:pt x="1729" y="290"/>
                    <a:pt x="1729" y="290"/>
                  </a:cubicBezTo>
                  <a:cubicBezTo>
                    <a:pt x="1732" y="286"/>
                    <a:pt x="1738" y="285"/>
                    <a:pt x="1743" y="288"/>
                  </a:cubicBezTo>
                  <a:cubicBezTo>
                    <a:pt x="1743" y="288"/>
                    <a:pt x="1743" y="288"/>
                    <a:pt x="1743" y="288"/>
                  </a:cubicBezTo>
                  <a:cubicBezTo>
                    <a:pt x="1748" y="291"/>
                    <a:pt x="1749" y="297"/>
                    <a:pt x="1746" y="301"/>
                  </a:cubicBezTo>
                  <a:cubicBezTo>
                    <a:pt x="1746" y="301"/>
                    <a:pt x="1746" y="301"/>
                    <a:pt x="1746" y="301"/>
                  </a:cubicBezTo>
                  <a:cubicBezTo>
                    <a:pt x="1744" y="304"/>
                    <a:pt x="1741" y="306"/>
                    <a:pt x="1737" y="306"/>
                  </a:cubicBezTo>
                  <a:cubicBezTo>
                    <a:pt x="1737" y="306"/>
                    <a:pt x="1737" y="306"/>
                    <a:pt x="1737" y="306"/>
                  </a:cubicBezTo>
                  <a:cubicBezTo>
                    <a:pt x="1735" y="306"/>
                    <a:pt x="1734" y="305"/>
                    <a:pt x="1732" y="304"/>
                  </a:cubicBezTo>
                  <a:close/>
                  <a:moveTo>
                    <a:pt x="1672" y="264"/>
                  </a:moveTo>
                  <a:cubicBezTo>
                    <a:pt x="1667" y="261"/>
                    <a:pt x="1666" y="255"/>
                    <a:pt x="1669" y="250"/>
                  </a:cubicBezTo>
                  <a:cubicBezTo>
                    <a:pt x="1669" y="250"/>
                    <a:pt x="1669" y="250"/>
                    <a:pt x="1669" y="250"/>
                  </a:cubicBezTo>
                  <a:cubicBezTo>
                    <a:pt x="1672" y="245"/>
                    <a:pt x="1678" y="244"/>
                    <a:pt x="1683" y="247"/>
                  </a:cubicBezTo>
                  <a:cubicBezTo>
                    <a:pt x="1683" y="247"/>
                    <a:pt x="1683" y="247"/>
                    <a:pt x="1683" y="247"/>
                  </a:cubicBezTo>
                  <a:cubicBezTo>
                    <a:pt x="1687" y="250"/>
                    <a:pt x="1689" y="256"/>
                    <a:pt x="1685" y="261"/>
                  </a:cubicBezTo>
                  <a:cubicBezTo>
                    <a:pt x="1685" y="261"/>
                    <a:pt x="1685" y="261"/>
                    <a:pt x="1685" y="261"/>
                  </a:cubicBezTo>
                  <a:cubicBezTo>
                    <a:pt x="1684" y="264"/>
                    <a:pt x="1680" y="266"/>
                    <a:pt x="1677" y="266"/>
                  </a:cubicBezTo>
                  <a:cubicBezTo>
                    <a:pt x="1677" y="266"/>
                    <a:pt x="1677" y="266"/>
                    <a:pt x="1677" y="266"/>
                  </a:cubicBezTo>
                  <a:cubicBezTo>
                    <a:pt x="1675" y="266"/>
                    <a:pt x="1673" y="265"/>
                    <a:pt x="1672" y="264"/>
                  </a:cubicBezTo>
                  <a:close/>
                  <a:moveTo>
                    <a:pt x="1611" y="224"/>
                  </a:moveTo>
                  <a:cubicBezTo>
                    <a:pt x="1606" y="221"/>
                    <a:pt x="1605" y="215"/>
                    <a:pt x="1608" y="210"/>
                  </a:cubicBezTo>
                  <a:cubicBezTo>
                    <a:pt x="1608" y="210"/>
                    <a:pt x="1608" y="210"/>
                    <a:pt x="1608" y="210"/>
                  </a:cubicBezTo>
                  <a:cubicBezTo>
                    <a:pt x="1611" y="206"/>
                    <a:pt x="1617" y="204"/>
                    <a:pt x="1622" y="207"/>
                  </a:cubicBezTo>
                  <a:cubicBezTo>
                    <a:pt x="1622" y="207"/>
                    <a:pt x="1622" y="207"/>
                    <a:pt x="1622" y="207"/>
                  </a:cubicBezTo>
                  <a:cubicBezTo>
                    <a:pt x="1627" y="210"/>
                    <a:pt x="1628" y="217"/>
                    <a:pt x="1625" y="221"/>
                  </a:cubicBezTo>
                  <a:cubicBezTo>
                    <a:pt x="1625" y="221"/>
                    <a:pt x="1625" y="221"/>
                    <a:pt x="1625" y="221"/>
                  </a:cubicBezTo>
                  <a:cubicBezTo>
                    <a:pt x="1623" y="224"/>
                    <a:pt x="1620" y="226"/>
                    <a:pt x="1616" y="226"/>
                  </a:cubicBezTo>
                  <a:cubicBezTo>
                    <a:pt x="1616" y="226"/>
                    <a:pt x="1616" y="226"/>
                    <a:pt x="1616" y="226"/>
                  </a:cubicBezTo>
                  <a:cubicBezTo>
                    <a:pt x="1615" y="226"/>
                    <a:pt x="1613" y="225"/>
                    <a:pt x="1611" y="224"/>
                  </a:cubicBezTo>
                  <a:close/>
                  <a:moveTo>
                    <a:pt x="2" y="185"/>
                  </a:moveTo>
                  <a:cubicBezTo>
                    <a:pt x="0" y="180"/>
                    <a:pt x="3" y="174"/>
                    <a:pt x="8" y="172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13" y="171"/>
                    <a:pt x="19" y="173"/>
                    <a:pt x="21" y="179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3" y="184"/>
                    <a:pt x="20" y="190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4" y="192"/>
                    <a:pt x="13" y="192"/>
                    <a:pt x="11" y="192"/>
                  </a:cubicBezTo>
                  <a:cubicBezTo>
                    <a:pt x="11" y="192"/>
                    <a:pt x="11" y="192"/>
                    <a:pt x="11" y="192"/>
                  </a:cubicBezTo>
                  <a:cubicBezTo>
                    <a:pt x="7" y="192"/>
                    <a:pt x="3" y="189"/>
                    <a:pt x="2" y="185"/>
                  </a:cubicBezTo>
                  <a:close/>
                  <a:moveTo>
                    <a:pt x="1550" y="186"/>
                  </a:moveTo>
                  <a:cubicBezTo>
                    <a:pt x="1550" y="186"/>
                    <a:pt x="1550" y="186"/>
                    <a:pt x="1550" y="186"/>
                  </a:cubicBezTo>
                  <a:cubicBezTo>
                    <a:pt x="1545" y="183"/>
                    <a:pt x="1544" y="177"/>
                    <a:pt x="1546" y="172"/>
                  </a:cubicBezTo>
                  <a:cubicBezTo>
                    <a:pt x="1546" y="172"/>
                    <a:pt x="1546" y="172"/>
                    <a:pt x="1546" y="172"/>
                  </a:cubicBezTo>
                  <a:cubicBezTo>
                    <a:pt x="1549" y="168"/>
                    <a:pt x="1555" y="166"/>
                    <a:pt x="1560" y="169"/>
                  </a:cubicBezTo>
                  <a:cubicBezTo>
                    <a:pt x="1560" y="169"/>
                    <a:pt x="1560" y="169"/>
                    <a:pt x="1560" y="169"/>
                  </a:cubicBezTo>
                  <a:cubicBezTo>
                    <a:pt x="1565" y="172"/>
                    <a:pt x="1566" y="178"/>
                    <a:pt x="1564" y="183"/>
                  </a:cubicBezTo>
                  <a:cubicBezTo>
                    <a:pt x="1564" y="183"/>
                    <a:pt x="1564" y="183"/>
                    <a:pt x="1564" y="183"/>
                  </a:cubicBezTo>
                  <a:cubicBezTo>
                    <a:pt x="1562" y="186"/>
                    <a:pt x="1558" y="187"/>
                    <a:pt x="1555" y="187"/>
                  </a:cubicBezTo>
                  <a:cubicBezTo>
                    <a:pt x="1555" y="187"/>
                    <a:pt x="1555" y="187"/>
                    <a:pt x="1555" y="187"/>
                  </a:cubicBezTo>
                  <a:cubicBezTo>
                    <a:pt x="1553" y="187"/>
                    <a:pt x="1551" y="187"/>
                    <a:pt x="1550" y="186"/>
                  </a:cubicBezTo>
                  <a:close/>
                  <a:moveTo>
                    <a:pt x="71" y="163"/>
                  </a:moveTo>
                  <a:cubicBezTo>
                    <a:pt x="70" y="158"/>
                    <a:pt x="73" y="152"/>
                    <a:pt x="78" y="151"/>
                  </a:cubicBezTo>
                  <a:cubicBezTo>
                    <a:pt x="78" y="151"/>
                    <a:pt x="78" y="151"/>
                    <a:pt x="78" y="151"/>
                  </a:cubicBezTo>
                  <a:cubicBezTo>
                    <a:pt x="83" y="149"/>
                    <a:pt x="89" y="152"/>
                    <a:pt x="90" y="157"/>
                  </a:cubicBezTo>
                  <a:cubicBezTo>
                    <a:pt x="90" y="157"/>
                    <a:pt x="90" y="157"/>
                    <a:pt x="90" y="157"/>
                  </a:cubicBezTo>
                  <a:cubicBezTo>
                    <a:pt x="92" y="163"/>
                    <a:pt x="89" y="168"/>
                    <a:pt x="83" y="170"/>
                  </a:cubicBezTo>
                  <a:cubicBezTo>
                    <a:pt x="83" y="170"/>
                    <a:pt x="83" y="170"/>
                    <a:pt x="83" y="170"/>
                  </a:cubicBezTo>
                  <a:cubicBezTo>
                    <a:pt x="83" y="170"/>
                    <a:pt x="82" y="170"/>
                    <a:pt x="81" y="170"/>
                  </a:cubicBezTo>
                  <a:cubicBezTo>
                    <a:pt x="81" y="170"/>
                    <a:pt x="81" y="170"/>
                    <a:pt x="81" y="170"/>
                  </a:cubicBezTo>
                  <a:cubicBezTo>
                    <a:pt x="76" y="170"/>
                    <a:pt x="72" y="167"/>
                    <a:pt x="71" y="163"/>
                  </a:cubicBezTo>
                  <a:close/>
                  <a:moveTo>
                    <a:pt x="1487" y="150"/>
                  </a:moveTo>
                  <a:cubicBezTo>
                    <a:pt x="1487" y="150"/>
                    <a:pt x="1487" y="150"/>
                    <a:pt x="1487" y="150"/>
                  </a:cubicBezTo>
                  <a:cubicBezTo>
                    <a:pt x="1483" y="147"/>
                    <a:pt x="1481" y="141"/>
                    <a:pt x="1484" y="136"/>
                  </a:cubicBezTo>
                  <a:cubicBezTo>
                    <a:pt x="1484" y="136"/>
                    <a:pt x="1484" y="136"/>
                    <a:pt x="1484" y="136"/>
                  </a:cubicBezTo>
                  <a:cubicBezTo>
                    <a:pt x="1486" y="131"/>
                    <a:pt x="1492" y="130"/>
                    <a:pt x="1497" y="132"/>
                  </a:cubicBezTo>
                  <a:cubicBezTo>
                    <a:pt x="1497" y="132"/>
                    <a:pt x="1497" y="132"/>
                    <a:pt x="1497" y="132"/>
                  </a:cubicBezTo>
                  <a:cubicBezTo>
                    <a:pt x="1497" y="132"/>
                    <a:pt x="1497" y="132"/>
                    <a:pt x="1497" y="132"/>
                  </a:cubicBezTo>
                  <a:cubicBezTo>
                    <a:pt x="1497" y="132"/>
                    <a:pt x="1497" y="132"/>
                    <a:pt x="1497" y="132"/>
                  </a:cubicBezTo>
                  <a:cubicBezTo>
                    <a:pt x="1502" y="135"/>
                    <a:pt x="1504" y="141"/>
                    <a:pt x="1501" y="146"/>
                  </a:cubicBezTo>
                  <a:cubicBezTo>
                    <a:pt x="1501" y="146"/>
                    <a:pt x="1501" y="146"/>
                    <a:pt x="1501" y="146"/>
                  </a:cubicBezTo>
                  <a:cubicBezTo>
                    <a:pt x="1499" y="149"/>
                    <a:pt x="1496" y="151"/>
                    <a:pt x="1492" y="151"/>
                  </a:cubicBezTo>
                  <a:cubicBezTo>
                    <a:pt x="1492" y="151"/>
                    <a:pt x="1492" y="151"/>
                    <a:pt x="1492" y="151"/>
                  </a:cubicBezTo>
                  <a:cubicBezTo>
                    <a:pt x="1491" y="151"/>
                    <a:pt x="1489" y="151"/>
                    <a:pt x="1487" y="150"/>
                  </a:cubicBezTo>
                  <a:close/>
                  <a:moveTo>
                    <a:pt x="141" y="143"/>
                  </a:moveTo>
                  <a:cubicBezTo>
                    <a:pt x="139" y="138"/>
                    <a:pt x="143" y="132"/>
                    <a:pt x="148" y="131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53" y="130"/>
                    <a:pt x="159" y="133"/>
                    <a:pt x="160" y="138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2" y="143"/>
                    <a:pt x="158" y="149"/>
                    <a:pt x="153" y="150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2" y="151"/>
                    <a:pt x="151" y="151"/>
                    <a:pt x="151" y="151"/>
                  </a:cubicBezTo>
                  <a:cubicBezTo>
                    <a:pt x="151" y="151"/>
                    <a:pt x="151" y="151"/>
                    <a:pt x="151" y="151"/>
                  </a:cubicBezTo>
                  <a:cubicBezTo>
                    <a:pt x="146" y="151"/>
                    <a:pt x="142" y="148"/>
                    <a:pt x="141" y="143"/>
                  </a:cubicBezTo>
                  <a:close/>
                  <a:moveTo>
                    <a:pt x="211" y="125"/>
                  </a:moveTo>
                  <a:cubicBezTo>
                    <a:pt x="210" y="120"/>
                    <a:pt x="213" y="115"/>
                    <a:pt x="219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24" y="112"/>
                    <a:pt x="229" y="115"/>
                    <a:pt x="231" y="121"/>
                  </a:cubicBezTo>
                  <a:cubicBezTo>
                    <a:pt x="231" y="121"/>
                    <a:pt x="231" y="121"/>
                    <a:pt x="231" y="121"/>
                  </a:cubicBezTo>
                  <a:cubicBezTo>
                    <a:pt x="232" y="126"/>
                    <a:pt x="229" y="131"/>
                    <a:pt x="223" y="133"/>
                  </a:cubicBezTo>
                  <a:cubicBezTo>
                    <a:pt x="223" y="133"/>
                    <a:pt x="223" y="133"/>
                    <a:pt x="223" y="133"/>
                  </a:cubicBezTo>
                  <a:cubicBezTo>
                    <a:pt x="222" y="133"/>
                    <a:pt x="222" y="133"/>
                    <a:pt x="221" y="133"/>
                  </a:cubicBezTo>
                  <a:cubicBezTo>
                    <a:pt x="221" y="133"/>
                    <a:pt x="221" y="133"/>
                    <a:pt x="221" y="133"/>
                  </a:cubicBezTo>
                  <a:cubicBezTo>
                    <a:pt x="216" y="133"/>
                    <a:pt x="212" y="130"/>
                    <a:pt x="211" y="125"/>
                  </a:cubicBezTo>
                  <a:close/>
                  <a:moveTo>
                    <a:pt x="1424" y="117"/>
                  </a:moveTo>
                  <a:cubicBezTo>
                    <a:pt x="1419" y="114"/>
                    <a:pt x="1417" y="108"/>
                    <a:pt x="1419" y="103"/>
                  </a:cubicBezTo>
                  <a:cubicBezTo>
                    <a:pt x="1419" y="103"/>
                    <a:pt x="1419" y="103"/>
                    <a:pt x="1419" y="103"/>
                  </a:cubicBezTo>
                  <a:cubicBezTo>
                    <a:pt x="1421" y="98"/>
                    <a:pt x="1427" y="96"/>
                    <a:pt x="1432" y="99"/>
                  </a:cubicBezTo>
                  <a:cubicBezTo>
                    <a:pt x="1432" y="99"/>
                    <a:pt x="1432" y="99"/>
                    <a:pt x="1432" y="99"/>
                  </a:cubicBezTo>
                  <a:cubicBezTo>
                    <a:pt x="1432" y="99"/>
                    <a:pt x="1432" y="99"/>
                    <a:pt x="1432" y="99"/>
                  </a:cubicBezTo>
                  <a:cubicBezTo>
                    <a:pt x="1432" y="99"/>
                    <a:pt x="1432" y="99"/>
                    <a:pt x="1432" y="99"/>
                  </a:cubicBezTo>
                  <a:cubicBezTo>
                    <a:pt x="1437" y="101"/>
                    <a:pt x="1439" y="107"/>
                    <a:pt x="1437" y="112"/>
                  </a:cubicBezTo>
                  <a:cubicBezTo>
                    <a:pt x="1437" y="112"/>
                    <a:pt x="1437" y="112"/>
                    <a:pt x="1437" y="112"/>
                  </a:cubicBezTo>
                  <a:cubicBezTo>
                    <a:pt x="1435" y="115"/>
                    <a:pt x="1432" y="118"/>
                    <a:pt x="1428" y="118"/>
                  </a:cubicBezTo>
                  <a:cubicBezTo>
                    <a:pt x="1428" y="118"/>
                    <a:pt x="1428" y="118"/>
                    <a:pt x="1428" y="118"/>
                  </a:cubicBezTo>
                  <a:cubicBezTo>
                    <a:pt x="1427" y="118"/>
                    <a:pt x="1425" y="117"/>
                    <a:pt x="1424" y="117"/>
                  </a:cubicBezTo>
                  <a:close/>
                  <a:moveTo>
                    <a:pt x="282" y="109"/>
                  </a:moveTo>
                  <a:cubicBezTo>
                    <a:pt x="281" y="103"/>
                    <a:pt x="284" y="98"/>
                    <a:pt x="289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95" y="95"/>
                    <a:pt x="300" y="99"/>
                    <a:pt x="301" y="104"/>
                  </a:cubicBezTo>
                  <a:cubicBezTo>
                    <a:pt x="301" y="104"/>
                    <a:pt x="301" y="104"/>
                    <a:pt x="301" y="104"/>
                  </a:cubicBezTo>
                  <a:cubicBezTo>
                    <a:pt x="302" y="110"/>
                    <a:pt x="299" y="115"/>
                    <a:pt x="294" y="116"/>
                  </a:cubicBezTo>
                  <a:cubicBezTo>
                    <a:pt x="294" y="116"/>
                    <a:pt x="294" y="116"/>
                    <a:pt x="294" y="116"/>
                  </a:cubicBezTo>
                  <a:cubicBezTo>
                    <a:pt x="293" y="116"/>
                    <a:pt x="292" y="116"/>
                    <a:pt x="292" y="116"/>
                  </a:cubicBezTo>
                  <a:cubicBezTo>
                    <a:pt x="292" y="116"/>
                    <a:pt x="292" y="116"/>
                    <a:pt x="292" y="116"/>
                  </a:cubicBezTo>
                  <a:cubicBezTo>
                    <a:pt x="287" y="116"/>
                    <a:pt x="283" y="113"/>
                    <a:pt x="282" y="109"/>
                  </a:cubicBezTo>
                  <a:close/>
                  <a:moveTo>
                    <a:pt x="353" y="93"/>
                  </a:moveTo>
                  <a:cubicBezTo>
                    <a:pt x="351" y="88"/>
                    <a:pt x="355" y="82"/>
                    <a:pt x="360" y="81"/>
                  </a:cubicBezTo>
                  <a:cubicBezTo>
                    <a:pt x="360" y="81"/>
                    <a:pt x="360" y="81"/>
                    <a:pt x="360" y="81"/>
                  </a:cubicBezTo>
                  <a:cubicBezTo>
                    <a:pt x="360" y="81"/>
                    <a:pt x="360" y="81"/>
                    <a:pt x="360" y="81"/>
                  </a:cubicBezTo>
                  <a:cubicBezTo>
                    <a:pt x="360" y="81"/>
                    <a:pt x="360" y="81"/>
                    <a:pt x="360" y="81"/>
                  </a:cubicBezTo>
                  <a:cubicBezTo>
                    <a:pt x="366" y="80"/>
                    <a:pt x="371" y="84"/>
                    <a:pt x="372" y="89"/>
                  </a:cubicBezTo>
                  <a:cubicBezTo>
                    <a:pt x="372" y="89"/>
                    <a:pt x="372" y="89"/>
                    <a:pt x="372" y="89"/>
                  </a:cubicBezTo>
                  <a:cubicBezTo>
                    <a:pt x="373" y="95"/>
                    <a:pt x="370" y="100"/>
                    <a:pt x="364" y="101"/>
                  </a:cubicBezTo>
                  <a:cubicBezTo>
                    <a:pt x="364" y="101"/>
                    <a:pt x="364" y="101"/>
                    <a:pt x="364" y="101"/>
                  </a:cubicBezTo>
                  <a:cubicBezTo>
                    <a:pt x="364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58" y="101"/>
                    <a:pt x="354" y="98"/>
                    <a:pt x="353" y="93"/>
                  </a:cubicBezTo>
                  <a:close/>
                  <a:moveTo>
                    <a:pt x="1358" y="87"/>
                  </a:moveTo>
                  <a:cubicBezTo>
                    <a:pt x="1353" y="85"/>
                    <a:pt x="1351" y="79"/>
                    <a:pt x="1353" y="74"/>
                  </a:cubicBezTo>
                  <a:cubicBezTo>
                    <a:pt x="1353" y="74"/>
                    <a:pt x="1353" y="74"/>
                    <a:pt x="1353" y="74"/>
                  </a:cubicBezTo>
                  <a:cubicBezTo>
                    <a:pt x="1355" y="69"/>
                    <a:pt x="1361" y="66"/>
                    <a:pt x="1366" y="68"/>
                  </a:cubicBezTo>
                  <a:cubicBezTo>
                    <a:pt x="1366" y="68"/>
                    <a:pt x="1366" y="68"/>
                    <a:pt x="1366" y="68"/>
                  </a:cubicBezTo>
                  <a:cubicBezTo>
                    <a:pt x="1371" y="70"/>
                    <a:pt x="1373" y="76"/>
                    <a:pt x="1371" y="81"/>
                  </a:cubicBezTo>
                  <a:cubicBezTo>
                    <a:pt x="1371" y="81"/>
                    <a:pt x="1371" y="81"/>
                    <a:pt x="1371" y="81"/>
                  </a:cubicBezTo>
                  <a:cubicBezTo>
                    <a:pt x="1370" y="85"/>
                    <a:pt x="1366" y="88"/>
                    <a:pt x="1362" y="88"/>
                  </a:cubicBezTo>
                  <a:cubicBezTo>
                    <a:pt x="1362" y="88"/>
                    <a:pt x="1362" y="88"/>
                    <a:pt x="1362" y="88"/>
                  </a:cubicBezTo>
                  <a:cubicBezTo>
                    <a:pt x="1361" y="88"/>
                    <a:pt x="1359" y="87"/>
                    <a:pt x="1358" y="87"/>
                  </a:cubicBezTo>
                  <a:close/>
                  <a:moveTo>
                    <a:pt x="424" y="79"/>
                  </a:moveTo>
                  <a:cubicBezTo>
                    <a:pt x="423" y="73"/>
                    <a:pt x="426" y="68"/>
                    <a:pt x="432" y="67"/>
                  </a:cubicBezTo>
                  <a:cubicBezTo>
                    <a:pt x="432" y="67"/>
                    <a:pt x="432" y="67"/>
                    <a:pt x="432" y="67"/>
                  </a:cubicBezTo>
                  <a:cubicBezTo>
                    <a:pt x="437" y="66"/>
                    <a:pt x="442" y="70"/>
                    <a:pt x="443" y="75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44" y="80"/>
                    <a:pt x="441" y="86"/>
                    <a:pt x="435" y="87"/>
                  </a:cubicBezTo>
                  <a:cubicBezTo>
                    <a:pt x="435" y="87"/>
                    <a:pt x="435" y="87"/>
                    <a:pt x="435" y="87"/>
                  </a:cubicBezTo>
                  <a:cubicBezTo>
                    <a:pt x="435" y="87"/>
                    <a:pt x="434" y="87"/>
                    <a:pt x="433" y="87"/>
                  </a:cubicBezTo>
                  <a:cubicBezTo>
                    <a:pt x="433" y="87"/>
                    <a:pt x="433" y="87"/>
                    <a:pt x="433" y="87"/>
                  </a:cubicBezTo>
                  <a:cubicBezTo>
                    <a:pt x="429" y="87"/>
                    <a:pt x="425" y="84"/>
                    <a:pt x="424" y="79"/>
                  </a:cubicBezTo>
                  <a:close/>
                  <a:moveTo>
                    <a:pt x="495" y="66"/>
                  </a:moveTo>
                  <a:cubicBezTo>
                    <a:pt x="494" y="60"/>
                    <a:pt x="498" y="55"/>
                    <a:pt x="503" y="54"/>
                  </a:cubicBezTo>
                  <a:cubicBezTo>
                    <a:pt x="503" y="54"/>
                    <a:pt x="503" y="54"/>
                    <a:pt x="503" y="54"/>
                  </a:cubicBezTo>
                  <a:cubicBezTo>
                    <a:pt x="509" y="53"/>
                    <a:pt x="514" y="57"/>
                    <a:pt x="515" y="62"/>
                  </a:cubicBezTo>
                  <a:cubicBezTo>
                    <a:pt x="515" y="62"/>
                    <a:pt x="515" y="62"/>
                    <a:pt x="515" y="62"/>
                  </a:cubicBezTo>
                  <a:cubicBezTo>
                    <a:pt x="516" y="67"/>
                    <a:pt x="512" y="73"/>
                    <a:pt x="507" y="74"/>
                  </a:cubicBezTo>
                  <a:cubicBezTo>
                    <a:pt x="507" y="74"/>
                    <a:pt x="507" y="74"/>
                    <a:pt x="507" y="74"/>
                  </a:cubicBezTo>
                  <a:cubicBezTo>
                    <a:pt x="506" y="74"/>
                    <a:pt x="505" y="74"/>
                    <a:pt x="505" y="74"/>
                  </a:cubicBezTo>
                  <a:cubicBezTo>
                    <a:pt x="505" y="74"/>
                    <a:pt x="505" y="74"/>
                    <a:pt x="505" y="74"/>
                  </a:cubicBezTo>
                  <a:cubicBezTo>
                    <a:pt x="500" y="74"/>
                    <a:pt x="496" y="70"/>
                    <a:pt x="495" y="66"/>
                  </a:cubicBezTo>
                  <a:close/>
                  <a:moveTo>
                    <a:pt x="1291" y="61"/>
                  </a:moveTo>
                  <a:cubicBezTo>
                    <a:pt x="1286" y="60"/>
                    <a:pt x="1283" y="54"/>
                    <a:pt x="1285" y="49"/>
                  </a:cubicBezTo>
                  <a:cubicBezTo>
                    <a:pt x="1285" y="49"/>
                    <a:pt x="1285" y="49"/>
                    <a:pt x="1285" y="49"/>
                  </a:cubicBezTo>
                  <a:cubicBezTo>
                    <a:pt x="1287" y="44"/>
                    <a:pt x="1292" y="41"/>
                    <a:pt x="1297" y="42"/>
                  </a:cubicBezTo>
                  <a:cubicBezTo>
                    <a:pt x="1297" y="42"/>
                    <a:pt x="1297" y="42"/>
                    <a:pt x="1297" y="42"/>
                  </a:cubicBezTo>
                  <a:cubicBezTo>
                    <a:pt x="1303" y="44"/>
                    <a:pt x="1305" y="50"/>
                    <a:pt x="1304" y="55"/>
                  </a:cubicBezTo>
                  <a:cubicBezTo>
                    <a:pt x="1304" y="55"/>
                    <a:pt x="1304" y="55"/>
                    <a:pt x="1304" y="55"/>
                  </a:cubicBezTo>
                  <a:cubicBezTo>
                    <a:pt x="1302" y="59"/>
                    <a:pt x="1298" y="62"/>
                    <a:pt x="1294" y="62"/>
                  </a:cubicBezTo>
                  <a:cubicBezTo>
                    <a:pt x="1294" y="62"/>
                    <a:pt x="1294" y="62"/>
                    <a:pt x="1294" y="62"/>
                  </a:cubicBezTo>
                  <a:cubicBezTo>
                    <a:pt x="1293" y="62"/>
                    <a:pt x="1292" y="62"/>
                    <a:pt x="1291" y="61"/>
                  </a:cubicBezTo>
                  <a:close/>
                  <a:moveTo>
                    <a:pt x="566" y="53"/>
                  </a:moveTo>
                  <a:cubicBezTo>
                    <a:pt x="566" y="48"/>
                    <a:pt x="569" y="43"/>
                    <a:pt x="575" y="42"/>
                  </a:cubicBezTo>
                  <a:cubicBezTo>
                    <a:pt x="575" y="42"/>
                    <a:pt x="575" y="42"/>
                    <a:pt x="575" y="42"/>
                  </a:cubicBezTo>
                  <a:cubicBezTo>
                    <a:pt x="580" y="41"/>
                    <a:pt x="585" y="45"/>
                    <a:pt x="586" y="50"/>
                  </a:cubicBezTo>
                  <a:cubicBezTo>
                    <a:pt x="586" y="50"/>
                    <a:pt x="586" y="50"/>
                    <a:pt x="586" y="50"/>
                  </a:cubicBezTo>
                  <a:cubicBezTo>
                    <a:pt x="587" y="56"/>
                    <a:pt x="583" y="61"/>
                    <a:pt x="578" y="62"/>
                  </a:cubicBezTo>
                  <a:cubicBezTo>
                    <a:pt x="578" y="62"/>
                    <a:pt x="578" y="62"/>
                    <a:pt x="578" y="62"/>
                  </a:cubicBezTo>
                  <a:cubicBezTo>
                    <a:pt x="577" y="62"/>
                    <a:pt x="577" y="62"/>
                    <a:pt x="576" y="62"/>
                  </a:cubicBezTo>
                  <a:cubicBezTo>
                    <a:pt x="576" y="62"/>
                    <a:pt x="576" y="62"/>
                    <a:pt x="576" y="62"/>
                  </a:cubicBezTo>
                  <a:cubicBezTo>
                    <a:pt x="571" y="62"/>
                    <a:pt x="567" y="58"/>
                    <a:pt x="566" y="53"/>
                  </a:cubicBezTo>
                  <a:close/>
                  <a:moveTo>
                    <a:pt x="638" y="42"/>
                  </a:moveTo>
                  <a:cubicBezTo>
                    <a:pt x="637" y="37"/>
                    <a:pt x="641" y="32"/>
                    <a:pt x="647" y="31"/>
                  </a:cubicBezTo>
                  <a:cubicBezTo>
                    <a:pt x="647" y="31"/>
                    <a:pt x="647" y="31"/>
                    <a:pt x="647" y="31"/>
                  </a:cubicBezTo>
                  <a:cubicBezTo>
                    <a:pt x="652" y="30"/>
                    <a:pt x="657" y="34"/>
                    <a:pt x="658" y="39"/>
                  </a:cubicBezTo>
                  <a:cubicBezTo>
                    <a:pt x="658" y="39"/>
                    <a:pt x="658" y="39"/>
                    <a:pt x="658" y="39"/>
                  </a:cubicBezTo>
                  <a:cubicBezTo>
                    <a:pt x="659" y="45"/>
                    <a:pt x="655" y="50"/>
                    <a:pt x="649" y="51"/>
                  </a:cubicBezTo>
                  <a:cubicBezTo>
                    <a:pt x="649" y="51"/>
                    <a:pt x="649" y="51"/>
                    <a:pt x="649" y="51"/>
                  </a:cubicBezTo>
                  <a:cubicBezTo>
                    <a:pt x="649" y="51"/>
                    <a:pt x="648" y="51"/>
                    <a:pt x="648" y="51"/>
                  </a:cubicBezTo>
                  <a:cubicBezTo>
                    <a:pt x="648" y="51"/>
                    <a:pt x="648" y="51"/>
                    <a:pt x="648" y="51"/>
                  </a:cubicBezTo>
                  <a:cubicBezTo>
                    <a:pt x="643" y="51"/>
                    <a:pt x="639" y="47"/>
                    <a:pt x="638" y="42"/>
                  </a:cubicBezTo>
                  <a:close/>
                  <a:moveTo>
                    <a:pt x="1222" y="42"/>
                  </a:moveTo>
                  <a:cubicBezTo>
                    <a:pt x="1217" y="40"/>
                    <a:pt x="1214" y="35"/>
                    <a:pt x="1215" y="29"/>
                  </a:cubicBezTo>
                  <a:cubicBezTo>
                    <a:pt x="1215" y="29"/>
                    <a:pt x="1215" y="29"/>
                    <a:pt x="1215" y="29"/>
                  </a:cubicBezTo>
                  <a:cubicBezTo>
                    <a:pt x="1216" y="24"/>
                    <a:pt x="1222" y="21"/>
                    <a:pt x="1227" y="22"/>
                  </a:cubicBezTo>
                  <a:cubicBezTo>
                    <a:pt x="1227" y="22"/>
                    <a:pt x="1227" y="22"/>
                    <a:pt x="1227" y="22"/>
                  </a:cubicBezTo>
                  <a:cubicBezTo>
                    <a:pt x="1232" y="23"/>
                    <a:pt x="1236" y="29"/>
                    <a:pt x="1234" y="34"/>
                  </a:cubicBezTo>
                  <a:cubicBezTo>
                    <a:pt x="1234" y="34"/>
                    <a:pt x="1234" y="34"/>
                    <a:pt x="1234" y="34"/>
                  </a:cubicBezTo>
                  <a:cubicBezTo>
                    <a:pt x="1233" y="39"/>
                    <a:pt x="1229" y="42"/>
                    <a:pt x="1225" y="42"/>
                  </a:cubicBezTo>
                  <a:cubicBezTo>
                    <a:pt x="1225" y="42"/>
                    <a:pt x="1225" y="42"/>
                    <a:pt x="1225" y="42"/>
                  </a:cubicBezTo>
                  <a:cubicBezTo>
                    <a:pt x="1224" y="42"/>
                    <a:pt x="1223" y="42"/>
                    <a:pt x="1222" y="42"/>
                  </a:cubicBezTo>
                  <a:close/>
                  <a:moveTo>
                    <a:pt x="710" y="32"/>
                  </a:moveTo>
                  <a:cubicBezTo>
                    <a:pt x="709" y="27"/>
                    <a:pt x="713" y="22"/>
                    <a:pt x="719" y="21"/>
                  </a:cubicBezTo>
                  <a:cubicBezTo>
                    <a:pt x="719" y="21"/>
                    <a:pt x="719" y="21"/>
                    <a:pt x="719" y="21"/>
                  </a:cubicBezTo>
                  <a:cubicBezTo>
                    <a:pt x="724" y="21"/>
                    <a:pt x="729" y="24"/>
                    <a:pt x="730" y="30"/>
                  </a:cubicBezTo>
                  <a:cubicBezTo>
                    <a:pt x="730" y="30"/>
                    <a:pt x="730" y="30"/>
                    <a:pt x="730" y="30"/>
                  </a:cubicBezTo>
                  <a:cubicBezTo>
                    <a:pt x="730" y="35"/>
                    <a:pt x="727" y="40"/>
                    <a:pt x="721" y="41"/>
                  </a:cubicBezTo>
                  <a:cubicBezTo>
                    <a:pt x="721" y="41"/>
                    <a:pt x="721" y="41"/>
                    <a:pt x="721" y="41"/>
                  </a:cubicBezTo>
                  <a:cubicBezTo>
                    <a:pt x="721" y="41"/>
                    <a:pt x="720" y="41"/>
                    <a:pt x="720" y="41"/>
                  </a:cubicBezTo>
                  <a:cubicBezTo>
                    <a:pt x="720" y="41"/>
                    <a:pt x="720" y="41"/>
                    <a:pt x="720" y="41"/>
                  </a:cubicBezTo>
                  <a:cubicBezTo>
                    <a:pt x="715" y="41"/>
                    <a:pt x="711" y="37"/>
                    <a:pt x="710" y="32"/>
                  </a:cubicBezTo>
                  <a:close/>
                  <a:moveTo>
                    <a:pt x="782" y="24"/>
                  </a:moveTo>
                  <a:cubicBezTo>
                    <a:pt x="781" y="18"/>
                    <a:pt x="785" y="13"/>
                    <a:pt x="791" y="13"/>
                  </a:cubicBezTo>
                  <a:cubicBezTo>
                    <a:pt x="791" y="13"/>
                    <a:pt x="791" y="13"/>
                    <a:pt x="791" y="13"/>
                  </a:cubicBezTo>
                  <a:cubicBezTo>
                    <a:pt x="796" y="12"/>
                    <a:pt x="801" y="16"/>
                    <a:pt x="802" y="22"/>
                  </a:cubicBezTo>
                  <a:cubicBezTo>
                    <a:pt x="802" y="22"/>
                    <a:pt x="802" y="22"/>
                    <a:pt x="802" y="22"/>
                  </a:cubicBezTo>
                  <a:cubicBezTo>
                    <a:pt x="802" y="27"/>
                    <a:pt x="798" y="32"/>
                    <a:pt x="793" y="33"/>
                  </a:cubicBezTo>
                  <a:cubicBezTo>
                    <a:pt x="793" y="33"/>
                    <a:pt x="793" y="33"/>
                    <a:pt x="793" y="33"/>
                  </a:cubicBezTo>
                  <a:cubicBezTo>
                    <a:pt x="793" y="33"/>
                    <a:pt x="792" y="33"/>
                    <a:pt x="792" y="33"/>
                  </a:cubicBezTo>
                  <a:cubicBezTo>
                    <a:pt x="792" y="33"/>
                    <a:pt x="792" y="33"/>
                    <a:pt x="792" y="33"/>
                  </a:cubicBezTo>
                  <a:cubicBezTo>
                    <a:pt x="787" y="33"/>
                    <a:pt x="783" y="29"/>
                    <a:pt x="782" y="24"/>
                  </a:cubicBezTo>
                  <a:close/>
                  <a:moveTo>
                    <a:pt x="1152" y="28"/>
                  </a:moveTo>
                  <a:cubicBezTo>
                    <a:pt x="1147" y="27"/>
                    <a:pt x="1143" y="22"/>
                    <a:pt x="1144" y="17"/>
                  </a:cubicBezTo>
                  <a:cubicBezTo>
                    <a:pt x="1144" y="17"/>
                    <a:pt x="1144" y="17"/>
                    <a:pt x="1144" y="17"/>
                  </a:cubicBezTo>
                  <a:cubicBezTo>
                    <a:pt x="1144" y="11"/>
                    <a:pt x="1150" y="7"/>
                    <a:pt x="1155" y="8"/>
                  </a:cubicBezTo>
                  <a:cubicBezTo>
                    <a:pt x="1155" y="8"/>
                    <a:pt x="1155" y="8"/>
                    <a:pt x="1155" y="8"/>
                  </a:cubicBezTo>
                  <a:cubicBezTo>
                    <a:pt x="1160" y="9"/>
                    <a:pt x="1164" y="14"/>
                    <a:pt x="1163" y="19"/>
                  </a:cubicBezTo>
                  <a:cubicBezTo>
                    <a:pt x="1163" y="19"/>
                    <a:pt x="1163" y="19"/>
                    <a:pt x="1163" y="19"/>
                  </a:cubicBezTo>
                  <a:cubicBezTo>
                    <a:pt x="1163" y="24"/>
                    <a:pt x="1159" y="28"/>
                    <a:pt x="1154" y="28"/>
                  </a:cubicBezTo>
                  <a:cubicBezTo>
                    <a:pt x="1154" y="28"/>
                    <a:pt x="1154" y="28"/>
                    <a:pt x="1154" y="28"/>
                  </a:cubicBezTo>
                  <a:cubicBezTo>
                    <a:pt x="1153" y="28"/>
                    <a:pt x="1153" y="28"/>
                    <a:pt x="1152" y="28"/>
                  </a:cubicBezTo>
                  <a:close/>
                  <a:moveTo>
                    <a:pt x="854" y="17"/>
                  </a:moveTo>
                  <a:cubicBezTo>
                    <a:pt x="854" y="12"/>
                    <a:pt x="858" y="7"/>
                    <a:pt x="863" y="6"/>
                  </a:cubicBezTo>
                  <a:cubicBezTo>
                    <a:pt x="863" y="6"/>
                    <a:pt x="863" y="6"/>
                    <a:pt x="863" y="6"/>
                  </a:cubicBezTo>
                  <a:cubicBezTo>
                    <a:pt x="869" y="6"/>
                    <a:pt x="874" y="10"/>
                    <a:pt x="874" y="15"/>
                  </a:cubicBezTo>
                  <a:cubicBezTo>
                    <a:pt x="874" y="15"/>
                    <a:pt x="874" y="15"/>
                    <a:pt x="874" y="15"/>
                  </a:cubicBezTo>
                  <a:cubicBezTo>
                    <a:pt x="875" y="21"/>
                    <a:pt x="870" y="26"/>
                    <a:pt x="865" y="26"/>
                  </a:cubicBezTo>
                  <a:cubicBezTo>
                    <a:pt x="865" y="26"/>
                    <a:pt x="865" y="26"/>
                    <a:pt x="865" y="26"/>
                  </a:cubicBezTo>
                  <a:cubicBezTo>
                    <a:pt x="865" y="26"/>
                    <a:pt x="864" y="26"/>
                    <a:pt x="864" y="26"/>
                  </a:cubicBezTo>
                  <a:cubicBezTo>
                    <a:pt x="864" y="26"/>
                    <a:pt x="864" y="26"/>
                    <a:pt x="864" y="26"/>
                  </a:cubicBezTo>
                  <a:cubicBezTo>
                    <a:pt x="859" y="26"/>
                    <a:pt x="855" y="22"/>
                    <a:pt x="854" y="17"/>
                  </a:cubicBezTo>
                  <a:close/>
                  <a:moveTo>
                    <a:pt x="927" y="12"/>
                  </a:moveTo>
                  <a:cubicBezTo>
                    <a:pt x="926" y="7"/>
                    <a:pt x="931" y="2"/>
                    <a:pt x="936" y="2"/>
                  </a:cubicBezTo>
                  <a:cubicBezTo>
                    <a:pt x="936" y="2"/>
                    <a:pt x="936" y="2"/>
                    <a:pt x="936" y="2"/>
                  </a:cubicBezTo>
                  <a:cubicBezTo>
                    <a:pt x="936" y="2"/>
                    <a:pt x="936" y="2"/>
                    <a:pt x="936" y="2"/>
                  </a:cubicBezTo>
                  <a:cubicBezTo>
                    <a:pt x="936" y="2"/>
                    <a:pt x="936" y="2"/>
                    <a:pt x="936" y="2"/>
                  </a:cubicBezTo>
                  <a:cubicBezTo>
                    <a:pt x="942" y="1"/>
                    <a:pt x="946" y="6"/>
                    <a:pt x="946" y="11"/>
                  </a:cubicBezTo>
                  <a:cubicBezTo>
                    <a:pt x="946" y="11"/>
                    <a:pt x="946" y="11"/>
                    <a:pt x="946" y="11"/>
                  </a:cubicBezTo>
                  <a:cubicBezTo>
                    <a:pt x="947" y="17"/>
                    <a:pt x="942" y="21"/>
                    <a:pt x="937" y="22"/>
                  </a:cubicBezTo>
                  <a:cubicBezTo>
                    <a:pt x="937" y="22"/>
                    <a:pt x="937" y="22"/>
                    <a:pt x="937" y="22"/>
                  </a:cubicBezTo>
                  <a:cubicBezTo>
                    <a:pt x="937" y="22"/>
                    <a:pt x="937" y="22"/>
                    <a:pt x="936" y="22"/>
                  </a:cubicBezTo>
                  <a:cubicBezTo>
                    <a:pt x="936" y="22"/>
                    <a:pt x="936" y="22"/>
                    <a:pt x="936" y="22"/>
                  </a:cubicBezTo>
                  <a:cubicBezTo>
                    <a:pt x="931" y="22"/>
                    <a:pt x="927" y="18"/>
                    <a:pt x="927" y="12"/>
                  </a:cubicBezTo>
                  <a:close/>
                  <a:moveTo>
                    <a:pt x="1081" y="21"/>
                  </a:moveTo>
                  <a:cubicBezTo>
                    <a:pt x="1075" y="21"/>
                    <a:pt x="1071" y="16"/>
                    <a:pt x="1071" y="11"/>
                  </a:cubicBezTo>
                  <a:cubicBezTo>
                    <a:pt x="1071" y="11"/>
                    <a:pt x="1071" y="11"/>
                    <a:pt x="1071" y="11"/>
                  </a:cubicBezTo>
                  <a:cubicBezTo>
                    <a:pt x="1072" y="5"/>
                    <a:pt x="1076" y="1"/>
                    <a:pt x="1082" y="1"/>
                  </a:cubicBezTo>
                  <a:cubicBezTo>
                    <a:pt x="1082" y="1"/>
                    <a:pt x="1082" y="1"/>
                    <a:pt x="1082" y="1"/>
                  </a:cubicBezTo>
                  <a:cubicBezTo>
                    <a:pt x="1082" y="1"/>
                    <a:pt x="1082" y="1"/>
                    <a:pt x="1082" y="1"/>
                  </a:cubicBezTo>
                  <a:cubicBezTo>
                    <a:pt x="1082" y="1"/>
                    <a:pt x="1082" y="1"/>
                    <a:pt x="1082" y="1"/>
                  </a:cubicBezTo>
                  <a:cubicBezTo>
                    <a:pt x="1087" y="1"/>
                    <a:pt x="1092" y="6"/>
                    <a:pt x="1091" y="12"/>
                  </a:cubicBezTo>
                  <a:cubicBezTo>
                    <a:pt x="1091" y="12"/>
                    <a:pt x="1091" y="12"/>
                    <a:pt x="1091" y="12"/>
                  </a:cubicBezTo>
                  <a:cubicBezTo>
                    <a:pt x="1091" y="17"/>
                    <a:pt x="1087" y="21"/>
                    <a:pt x="1081" y="21"/>
                  </a:cubicBezTo>
                  <a:cubicBezTo>
                    <a:pt x="1081" y="21"/>
                    <a:pt x="1081" y="21"/>
                    <a:pt x="1081" y="21"/>
                  </a:cubicBezTo>
                  <a:cubicBezTo>
                    <a:pt x="1081" y="21"/>
                    <a:pt x="1081" y="21"/>
                    <a:pt x="1081" y="21"/>
                  </a:cubicBezTo>
                  <a:close/>
                  <a:moveTo>
                    <a:pt x="999" y="10"/>
                  </a:moveTo>
                  <a:cubicBezTo>
                    <a:pt x="999" y="4"/>
                    <a:pt x="1003" y="0"/>
                    <a:pt x="1009" y="0"/>
                  </a:cubicBezTo>
                  <a:cubicBezTo>
                    <a:pt x="1009" y="0"/>
                    <a:pt x="1009" y="0"/>
                    <a:pt x="1009" y="0"/>
                  </a:cubicBezTo>
                  <a:cubicBezTo>
                    <a:pt x="1014" y="0"/>
                    <a:pt x="1019" y="4"/>
                    <a:pt x="1019" y="10"/>
                  </a:cubicBezTo>
                  <a:cubicBezTo>
                    <a:pt x="1019" y="10"/>
                    <a:pt x="1019" y="10"/>
                    <a:pt x="1019" y="10"/>
                  </a:cubicBezTo>
                  <a:cubicBezTo>
                    <a:pt x="1019" y="15"/>
                    <a:pt x="1015" y="20"/>
                    <a:pt x="1009" y="20"/>
                  </a:cubicBezTo>
                  <a:cubicBezTo>
                    <a:pt x="1009" y="20"/>
                    <a:pt x="1009" y="20"/>
                    <a:pt x="1009" y="20"/>
                  </a:cubicBezTo>
                  <a:cubicBezTo>
                    <a:pt x="1009" y="20"/>
                    <a:pt x="1009" y="20"/>
                    <a:pt x="1009" y="20"/>
                  </a:cubicBezTo>
                  <a:cubicBezTo>
                    <a:pt x="1009" y="20"/>
                    <a:pt x="1009" y="20"/>
                    <a:pt x="1009" y="20"/>
                  </a:cubicBezTo>
                  <a:cubicBezTo>
                    <a:pt x="1003" y="20"/>
                    <a:pt x="999" y="15"/>
                    <a:pt x="999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4C81D3A8-B334-4DA2-9541-79E6894A1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6" y="3764"/>
              <a:ext cx="47" cy="48"/>
            </a:xfrm>
            <a:custGeom>
              <a:avLst/>
              <a:gdLst>
                <a:gd name="T0" fmla="*/ 10 w 20"/>
                <a:gd name="T1" fmla="*/ 20 h 20"/>
                <a:gd name="T2" fmla="*/ 3 w 20"/>
                <a:gd name="T3" fmla="*/ 17 h 20"/>
                <a:gd name="T4" fmla="*/ 2 w 20"/>
                <a:gd name="T5" fmla="*/ 16 h 20"/>
                <a:gd name="T6" fmla="*/ 1 w 20"/>
                <a:gd name="T7" fmla="*/ 14 h 20"/>
                <a:gd name="T8" fmla="*/ 1 w 20"/>
                <a:gd name="T9" fmla="*/ 12 h 20"/>
                <a:gd name="T10" fmla="*/ 0 w 20"/>
                <a:gd name="T11" fmla="*/ 10 h 20"/>
                <a:gd name="T12" fmla="*/ 3 w 20"/>
                <a:gd name="T13" fmla="*/ 3 h 20"/>
                <a:gd name="T14" fmla="*/ 12 w 20"/>
                <a:gd name="T15" fmla="*/ 1 h 20"/>
                <a:gd name="T16" fmla="*/ 14 w 20"/>
                <a:gd name="T17" fmla="*/ 1 h 20"/>
                <a:gd name="T18" fmla="*/ 16 w 20"/>
                <a:gd name="T19" fmla="*/ 2 h 20"/>
                <a:gd name="T20" fmla="*/ 17 w 20"/>
                <a:gd name="T21" fmla="*/ 3 h 20"/>
                <a:gd name="T22" fmla="*/ 20 w 20"/>
                <a:gd name="T23" fmla="*/ 10 h 20"/>
                <a:gd name="T24" fmla="*/ 20 w 20"/>
                <a:gd name="T25" fmla="*/ 12 h 20"/>
                <a:gd name="T26" fmla="*/ 20 w 20"/>
                <a:gd name="T27" fmla="*/ 14 h 20"/>
                <a:gd name="T28" fmla="*/ 19 w 20"/>
                <a:gd name="T29" fmla="*/ 16 h 20"/>
                <a:gd name="T30" fmla="*/ 17 w 20"/>
                <a:gd name="T31" fmla="*/ 17 h 20"/>
                <a:gd name="T32" fmla="*/ 16 w 20"/>
                <a:gd name="T33" fmla="*/ 19 h 20"/>
                <a:gd name="T34" fmla="*/ 14 w 20"/>
                <a:gd name="T35" fmla="*/ 20 h 20"/>
                <a:gd name="T36" fmla="*/ 12 w 20"/>
                <a:gd name="T37" fmla="*/ 20 h 20"/>
                <a:gd name="T38" fmla="*/ 10 w 20"/>
                <a:gd name="T3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8" y="20"/>
                    <a:pt x="5" y="19"/>
                    <a:pt x="3" y="17"/>
                  </a:cubicBezTo>
                  <a:cubicBezTo>
                    <a:pt x="3" y="17"/>
                    <a:pt x="2" y="16"/>
                    <a:pt x="2" y="16"/>
                  </a:cubicBezTo>
                  <a:cubicBezTo>
                    <a:pt x="2" y="15"/>
                    <a:pt x="1" y="15"/>
                    <a:pt x="1" y="14"/>
                  </a:cubicBezTo>
                  <a:cubicBezTo>
                    <a:pt x="1" y="14"/>
                    <a:pt x="1" y="13"/>
                    <a:pt x="1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6" y="1"/>
                    <a:pt x="9" y="0"/>
                    <a:pt x="12" y="1"/>
                  </a:cubicBezTo>
                  <a:cubicBezTo>
                    <a:pt x="13" y="1"/>
                    <a:pt x="14" y="1"/>
                    <a:pt x="14" y="1"/>
                  </a:cubicBezTo>
                  <a:cubicBezTo>
                    <a:pt x="15" y="1"/>
                    <a:pt x="15" y="2"/>
                    <a:pt x="16" y="2"/>
                  </a:cubicBezTo>
                  <a:cubicBezTo>
                    <a:pt x="17" y="2"/>
                    <a:pt x="17" y="3"/>
                    <a:pt x="17" y="3"/>
                  </a:cubicBezTo>
                  <a:cubicBezTo>
                    <a:pt x="19" y="5"/>
                    <a:pt x="20" y="8"/>
                    <a:pt x="20" y="10"/>
                  </a:cubicBezTo>
                  <a:cubicBezTo>
                    <a:pt x="20" y="11"/>
                    <a:pt x="20" y="12"/>
                    <a:pt x="20" y="12"/>
                  </a:cubicBezTo>
                  <a:cubicBezTo>
                    <a:pt x="20" y="13"/>
                    <a:pt x="20" y="14"/>
                    <a:pt x="20" y="14"/>
                  </a:cubicBezTo>
                  <a:cubicBezTo>
                    <a:pt x="19" y="15"/>
                    <a:pt x="19" y="15"/>
                    <a:pt x="19" y="16"/>
                  </a:cubicBezTo>
                  <a:cubicBezTo>
                    <a:pt x="18" y="16"/>
                    <a:pt x="18" y="17"/>
                    <a:pt x="17" y="17"/>
                  </a:cubicBezTo>
                  <a:cubicBezTo>
                    <a:pt x="17" y="18"/>
                    <a:pt x="17" y="18"/>
                    <a:pt x="16" y="19"/>
                  </a:cubicBezTo>
                  <a:cubicBezTo>
                    <a:pt x="15" y="19"/>
                    <a:pt x="15" y="19"/>
                    <a:pt x="14" y="20"/>
                  </a:cubicBezTo>
                  <a:cubicBezTo>
                    <a:pt x="14" y="20"/>
                    <a:pt x="13" y="20"/>
                    <a:pt x="12" y="20"/>
                  </a:cubicBezTo>
                  <a:cubicBezTo>
                    <a:pt x="12" y="20"/>
                    <a:pt x="11" y="20"/>
                    <a:pt x="10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E7D9CCED-F9D0-49E3-96AD-6A09EAE1EA14}"/>
              </a:ext>
            </a:extLst>
          </p:cNvPr>
          <p:cNvGrpSpPr/>
          <p:nvPr/>
        </p:nvGrpSpPr>
        <p:grpSpPr>
          <a:xfrm>
            <a:off x="1027185" y="2063333"/>
            <a:ext cx="1541390" cy="1541390"/>
            <a:chOff x="668777" y="1699204"/>
            <a:chExt cx="1071581" cy="1071581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067F0FC-8E8A-41F7-BDE3-BBC8FB942C64}"/>
                </a:ext>
              </a:extLst>
            </p:cNvPr>
            <p:cNvSpPr/>
            <p:nvPr/>
          </p:nvSpPr>
          <p:spPr>
            <a:xfrm>
              <a:off x="668777" y="1699204"/>
              <a:ext cx="1071581" cy="1071581"/>
            </a:xfrm>
            <a:prstGeom prst="ellipse">
              <a:avLst/>
            </a:prstGeom>
            <a:solidFill>
              <a:sysClr val="window" lastClr="FFFFFF"/>
            </a:solidFill>
            <a:ln w="38100" cap="flat" cmpd="sng" algn="ctr">
              <a:solidFill>
                <a:srgbClr val="E7E6E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5CF4B97E-AE63-4182-B397-8474AADDE3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3348" y="1864716"/>
              <a:ext cx="762437" cy="740557"/>
            </a:xfrm>
            <a:prstGeom prst="rect">
              <a:avLst/>
            </a:prstGeom>
          </p:spPr>
        </p:pic>
      </p:grpSp>
      <p:grpSp>
        <p:nvGrpSpPr>
          <p:cNvPr id="20" name="组合 19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DA0251F2-EEAA-41D6-B3D6-08DB54E75563}"/>
              </a:ext>
            </a:extLst>
          </p:cNvPr>
          <p:cNvGrpSpPr/>
          <p:nvPr/>
        </p:nvGrpSpPr>
        <p:grpSpPr>
          <a:xfrm rot="758427">
            <a:off x="8258432" y="3557661"/>
            <a:ext cx="876566" cy="655480"/>
            <a:chOff x="6054436" y="2405136"/>
            <a:chExt cx="849821" cy="635481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21" name="Freeform 133">
              <a:extLst>
                <a:ext uri="{FF2B5EF4-FFF2-40B4-BE49-F238E27FC236}">
                  <a16:creationId xmlns:a16="http://schemas.microsoft.com/office/drawing/2014/main" id="{297889B6-57A1-40CF-AC38-13B854B371CF}"/>
                </a:ext>
              </a:extLst>
            </p:cNvPr>
            <p:cNvSpPr/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59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134">
              <a:extLst>
                <a:ext uri="{FF2B5EF4-FFF2-40B4-BE49-F238E27FC236}">
                  <a16:creationId xmlns:a16="http://schemas.microsoft.com/office/drawing/2014/main" id="{98B6ECFC-9910-4EEA-A0FB-43C9D8B6B03A}"/>
                </a:ext>
              </a:extLst>
            </p:cNvPr>
            <p:cNvSpPr/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59818">
                <a:lumMod val="60000"/>
                <a:lumOff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135">
              <a:extLst>
                <a:ext uri="{FF2B5EF4-FFF2-40B4-BE49-F238E27FC236}">
                  <a16:creationId xmlns:a16="http://schemas.microsoft.com/office/drawing/2014/main" id="{51EBEA21-5B11-436E-B9C3-2AD5C58D326B}"/>
                </a:ext>
              </a:extLst>
            </p:cNvPr>
            <p:cNvSpPr/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59818">
                <a:lumMod val="20000"/>
                <a:lumOff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107">
              <a:extLst>
                <a:ext uri="{FF2B5EF4-FFF2-40B4-BE49-F238E27FC236}">
                  <a16:creationId xmlns:a16="http://schemas.microsoft.com/office/drawing/2014/main" id="{BA9B6417-0A67-404C-8908-71D6B1ED0C20}"/>
                </a:ext>
              </a:extLst>
            </p:cNvPr>
            <p:cNvSpPr/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035CAC">
                <a:alpha val="77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107">
              <a:extLst>
                <a:ext uri="{FF2B5EF4-FFF2-40B4-BE49-F238E27FC236}">
                  <a16:creationId xmlns:a16="http://schemas.microsoft.com/office/drawing/2014/main" id="{81F474AB-AB71-4A07-AA8F-251BE58E0375}"/>
                </a:ext>
              </a:extLst>
            </p:cNvPr>
            <p:cNvSpPr/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035CAC">
                <a:alpha val="77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108">
              <a:extLst>
                <a:ext uri="{FF2B5EF4-FFF2-40B4-BE49-F238E27FC236}">
                  <a16:creationId xmlns:a16="http://schemas.microsoft.com/office/drawing/2014/main" id="{FB8EA855-1D45-4858-83EA-F9EB82145218}"/>
                </a:ext>
              </a:extLst>
            </p:cNvPr>
            <p:cNvSpPr/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rgbClr val="035CAC"/>
            </a:soli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Oval 113">
              <a:extLst>
                <a:ext uri="{FF2B5EF4-FFF2-40B4-BE49-F238E27FC236}">
                  <a16:creationId xmlns:a16="http://schemas.microsoft.com/office/drawing/2014/main" id="{321D36B4-8EBC-4FD0-8002-203AFE1ABC4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ysClr val="window" lastClr="FFFFFF">
                <a:alpha val="78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Oval 116">
              <a:extLst>
                <a:ext uri="{FF2B5EF4-FFF2-40B4-BE49-F238E27FC236}">
                  <a16:creationId xmlns:a16="http://schemas.microsoft.com/office/drawing/2014/main" id="{925BA1AA-EC64-4858-B1F7-2E51A2781B0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ysClr val="window" lastClr="FFFFFF">
                <a:alpha val="78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Oval 119">
              <a:extLst>
                <a:ext uri="{FF2B5EF4-FFF2-40B4-BE49-F238E27FC236}">
                  <a16:creationId xmlns:a16="http://schemas.microsoft.com/office/drawing/2014/main" id="{2A8452D1-80D7-4A4D-AFBF-078A9888775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ysClr val="window" lastClr="FFFFFF">
                <a:alpha val="78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组合 29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C8F40DA9-E7C3-47DC-B637-D58DC0E2C9DE}"/>
              </a:ext>
            </a:extLst>
          </p:cNvPr>
          <p:cNvGrpSpPr/>
          <p:nvPr/>
        </p:nvGrpSpPr>
        <p:grpSpPr>
          <a:xfrm>
            <a:off x="3674244" y="2159866"/>
            <a:ext cx="1710062" cy="1710062"/>
            <a:chOff x="668777" y="1699204"/>
            <a:chExt cx="1071581" cy="1071581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18179090-8752-4E86-8DF0-9F981129B8E6}"/>
                </a:ext>
              </a:extLst>
            </p:cNvPr>
            <p:cNvSpPr/>
            <p:nvPr/>
          </p:nvSpPr>
          <p:spPr>
            <a:xfrm>
              <a:off x="668777" y="1699204"/>
              <a:ext cx="1071581" cy="1071581"/>
            </a:xfrm>
            <a:prstGeom prst="ellipse">
              <a:avLst/>
            </a:prstGeom>
            <a:solidFill>
              <a:sysClr val="window" lastClr="FFFFFF"/>
            </a:solidFill>
            <a:ln w="38100" cap="flat" cmpd="sng" algn="ctr">
              <a:solidFill>
                <a:srgbClr val="E7E6E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A724EEAA-BB35-4B58-AB9D-A972C4FE9A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3348" y="1864716"/>
              <a:ext cx="762437" cy="740557"/>
            </a:xfrm>
            <a:prstGeom prst="rect">
              <a:avLst/>
            </a:prstGeom>
          </p:spPr>
        </p:pic>
      </p:grpSp>
      <p:grpSp>
        <p:nvGrpSpPr>
          <p:cNvPr id="33" name="组合 3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82076FB9-81BF-4F55-90DA-6AE117572DC7}"/>
              </a:ext>
            </a:extLst>
          </p:cNvPr>
          <p:cNvGrpSpPr/>
          <p:nvPr/>
        </p:nvGrpSpPr>
        <p:grpSpPr>
          <a:xfrm>
            <a:off x="6242039" y="3250088"/>
            <a:ext cx="1774506" cy="1774506"/>
            <a:chOff x="668777" y="1699204"/>
            <a:chExt cx="1071581" cy="1071581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254D10A9-AC0C-4C2C-B289-589DE073A58B}"/>
                </a:ext>
              </a:extLst>
            </p:cNvPr>
            <p:cNvSpPr/>
            <p:nvPr/>
          </p:nvSpPr>
          <p:spPr>
            <a:xfrm>
              <a:off x="668777" y="1699204"/>
              <a:ext cx="1071581" cy="1071581"/>
            </a:xfrm>
            <a:prstGeom prst="ellipse">
              <a:avLst/>
            </a:prstGeom>
            <a:solidFill>
              <a:sysClr val="window" lastClr="FFFFFF"/>
            </a:solidFill>
            <a:ln w="38100" cap="flat" cmpd="sng" algn="ctr">
              <a:solidFill>
                <a:srgbClr val="E7E6E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4CA9F636-37A7-4790-A3D2-9F06A2890CE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3348" y="1864716"/>
              <a:ext cx="762437" cy="740557"/>
            </a:xfrm>
            <a:prstGeom prst="rect">
              <a:avLst/>
            </a:prstGeom>
          </p:spPr>
        </p:pic>
      </p:grpSp>
      <p:grpSp>
        <p:nvGrpSpPr>
          <p:cNvPr id="36" name="组合 3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C11E0BC6-0C0F-49D9-BA35-B17B63B89AF0}"/>
              </a:ext>
            </a:extLst>
          </p:cNvPr>
          <p:cNvGrpSpPr/>
          <p:nvPr/>
        </p:nvGrpSpPr>
        <p:grpSpPr>
          <a:xfrm>
            <a:off x="9130502" y="1846490"/>
            <a:ext cx="2207286" cy="2207286"/>
            <a:chOff x="668777" y="1699204"/>
            <a:chExt cx="1071581" cy="1071581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E0F3FC4C-0815-4DAF-84A2-ECB1D32D7607}"/>
                </a:ext>
              </a:extLst>
            </p:cNvPr>
            <p:cNvSpPr/>
            <p:nvPr/>
          </p:nvSpPr>
          <p:spPr>
            <a:xfrm>
              <a:off x="668777" y="1699204"/>
              <a:ext cx="1071581" cy="1071581"/>
            </a:xfrm>
            <a:prstGeom prst="ellipse">
              <a:avLst/>
            </a:prstGeom>
            <a:solidFill>
              <a:sysClr val="window" lastClr="FFFFFF"/>
            </a:solidFill>
            <a:ln w="38100" cap="flat" cmpd="sng" algn="ctr">
              <a:solidFill>
                <a:srgbClr val="035CA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35B10034-1C92-42EF-8C12-61C229CF4CE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duotone>
                <a:srgbClr val="035CAC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3348" y="1864716"/>
              <a:ext cx="762437" cy="740557"/>
            </a:xfrm>
            <a:prstGeom prst="rect">
              <a:avLst/>
            </a:prstGeom>
          </p:spPr>
        </p:pic>
      </p:grpSp>
      <p:sp>
        <p:nvSpPr>
          <p:cNvPr id="39" name="矩形 38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7EC1D1FB-6013-40A9-9A78-2B783359D509}"/>
              </a:ext>
            </a:extLst>
          </p:cNvPr>
          <p:cNvSpPr/>
          <p:nvPr/>
        </p:nvSpPr>
        <p:spPr>
          <a:xfrm>
            <a:off x="1050638" y="2427763"/>
            <a:ext cx="1494484" cy="81253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0" name="矩形 39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7A6F2321-3B5D-4C28-AEEC-4545170FA1B2}"/>
              </a:ext>
            </a:extLst>
          </p:cNvPr>
          <p:cNvSpPr/>
          <p:nvPr/>
        </p:nvSpPr>
        <p:spPr>
          <a:xfrm>
            <a:off x="3782031" y="2608632"/>
            <a:ext cx="1494484" cy="81253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1" name="矩形 4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4DD942E6-73B7-43E6-97C5-BB07B9F9F6A8}"/>
              </a:ext>
            </a:extLst>
          </p:cNvPr>
          <p:cNvSpPr/>
          <p:nvPr/>
        </p:nvSpPr>
        <p:spPr>
          <a:xfrm>
            <a:off x="6382050" y="3731076"/>
            <a:ext cx="1494484" cy="81253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2" name="矩形 4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BB28E633-CE52-46F1-8DD7-E5A6D569445F}"/>
              </a:ext>
            </a:extLst>
          </p:cNvPr>
          <p:cNvSpPr/>
          <p:nvPr/>
        </p:nvSpPr>
        <p:spPr>
          <a:xfrm>
            <a:off x="9294053" y="2614955"/>
            <a:ext cx="1891874" cy="97872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rgbClr val="035CAC"/>
                </a:solidFill>
                <a:cs typeface="+mn-ea"/>
                <a:sym typeface="+mn-lt"/>
              </a:rPr>
              <a:t>请替换文字内容</a:t>
            </a:r>
          </a:p>
        </p:txBody>
      </p:sp>
      <p:pic>
        <p:nvPicPr>
          <p:cNvPr id="43" name="图片 4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D2B01592-E353-415E-9D2F-E14A2D3DC6D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1865" y="2087677"/>
            <a:ext cx="319398" cy="398743"/>
          </a:xfrm>
          <a:custGeom>
            <a:avLst/>
            <a:gdLst>
              <a:gd name="connsiteX0" fmla="*/ 265581 w 1488142"/>
              <a:gd name="connsiteY0" fmla="*/ 0 h 1857829"/>
              <a:gd name="connsiteX1" fmla="*/ 1488142 w 1488142"/>
              <a:gd name="connsiteY1" fmla="*/ 0 h 1857829"/>
              <a:gd name="connsiteX2" fmla="*/ 1222561 w 1488142"/>
              <a:gd name="connsiteY2" fmla="*/ 1857829 h 1857829"/>
              <a:gd name="connsiteX3" fmla="*/ 0 w 1488142"/>
              <a:gd name="connsiteY3" fmla="*/ 1857829 h 185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8142" h="1857829">
                <a:moveTo>
                  <a:pt x="265581" y="0"/>
                </a:moveTo>
                <a:lnTo>
                  <a:pt x="1488142" y="0"/>
                </a:lnTo>
                <a:lnTo>
                  <a:pt x="1222561" y="1857829"/>
                </a:lnTo>
                <a:lnTo>
                  <a:pt x="0" y="1857829"/>
                </a:lnTo>
                <a:close/>
              </a:path>
            </a:pathLst>
          </a:custGeom>
        </p:spPr>
      </p:pic>
      <p:pic>
        <p:nvPicPr>
          <p:cNvPr id="44" name="图片 4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41C795E3-2495-4862-BF05-B488FEEC91C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2478" y="2276952"/>
            <a:ext cx="319398" cy="398743"/>
          </a:xfrm>
          <a:custGeom>
            <a:avLst/>
            <a:gdLst>
              <a:gd name="connsiteX0" fmla="*/ 265581 w 1488142"/>
              <a:gd name="connsiteY0" fmla="*/ 0 h 1857829"/>
              <a:gd name="connsiteX1" fmla="*/ 1488142 w 1488142"/>
              <a:gd name="connsiteY1" fmla="*/ 0 h 1857829"/>
              <a:gd name="connsiteX2" fmla="*/ 1222561 w 1488142"/>
              <a:gd name="connsiteY2" fmla="*/ 1857829 h 1857829"/>
              <a:gd name="connsiteX3" fmla="*/ 0 w 1488142"/>
              <a:gd name="connsiteY3" fmla="*/ 1857829 h 185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8142" h="1857829">
                <a:moveTo>
                  <a:pt x="265581" y="0"/>
                </a:moveTo>
                <a:lnTo>
                  <a:pt x="1488142" y="0"/>
                </a:lnTo>
                <a:lnTo>
                  <a:pt x="1222561" y="1857829"/>
                </a:lnTo>
                <a:lnTo>
                  <a:pt x="0" y="1857829"/>
                </a:lnTo>
                <a:close/>
              </a:path>
            </a:pathLst>
          </a:custGeom>
        </p:spPr>
      </p:pic>
      <p:pic>
        <p:nvPicPr>
          <p:cNvPr id="45" name="图片 44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592D1B6C-CA16-4ADD-B0B0-B79CEBEA355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3597" y="3250563"/>
            <a:ext cx="319398" cy="398743"/>
          </a:xfrm>
          <a:custGeom>
            <a:avLst/>
            <a:gdLst>
              <a:gd name="connsiteX0" fmla="*/ 265581 w 1488142"/>
              <a:gd name="connsiteY0" fmla="*/ 0 h 1857829"/>
              <a:gd name="connsiteX1" fmla="*/ 1488142 w 1488142"/>
              <a:gd name="connsiteY1" fmla="*/ 0 h 1857829"/>
              <a:gd name="connsiteX2" fmla="*/ 1222561 w 1488142"/>
              <a:gd name="connsiteY2" fmla="*/ 1857829 h 1857829"/>
              <a:gd name="connsiteX3" fmla="*/ 0 w 1488142"/>
              <a:gd name="connsiteY3" fmla="*/ 1857829 h 185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8142" h="1857829">
                <a:moveTo>
                  <a:pt x="265581" y="0"/>
                </a:moveTo>
                <a:lnTo>
                  <a:pt x="1488142" y="0"/>
                </a:lnTo>
                <a:lnTo>
                  <a:pt x="1222561" y="1857829"/>
                </a:lnTo>
                <a:lnTo>
                  <a:pt x="0" y="1857829"/>
                </a:lnTo>
                <a:close/>
              </a:path>
            </a:pathLst>
          </a:custGeom>
        </p:spPr>
      </p:pic>
      <p:pic>
        <p:nvPicPr>
          <p:cNvPr id="46" name="图片 4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9693E0FD-546D-4413-A40E-B199B012C5F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duotone>
              <a:srgbClr val="035CAC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80291" y="2165517"/>
            <a:ext cx="319398" cy="398743"/>
          </a:xfrm>
          <a:custGeom>
            <a:avLst/>
            <a:gdLst>
              <a:gd name="connsiteX0" fmla="*/ 265581 w 1488142"/>
              <a:gd name="connsiteY0" fmla="*/ 0 h 1857829"/>
              <a:gd name="connsiteX1" fmla="*/ 1488142 w 1488142"/>
              <a:gd name="connsiteY1" fmla="*/ 0 h 1857829"/>
              <a:gd name="connsiteX2" fmla="*/ 1222561 w 1488142"/>
              <a:gd name="connsiteY2" fmla="*/ 1857829 h 1857829"/>
              <a:gd name="connsiteX3" fmla="*/ 0 w 1488142"/>
              <a:gd name="connsiteY3" fmla="*/ 1857829 h 185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8142" h="1857829">
                <a:moveTo>
                  <a:pt x="265581" y="0"/>
                </a:moveTo>
                <a:lnTo>
                  <a:pt x="1488142" y="0"/>
                </a:lnTo>
                <a:lnTo>
                  <a:pt x="1222561" y="1857829"/>
                </a:lnTo>
                <a:lnTo>
                  <a:pt x="0" y="1857829"/>
                </a:lnTo>
                <a:close/>
              </a:path>
            </a:pathLst>
          </a:custGeom>
        </p:spPr>
      </p:pic>
      <p:sp>
        <p:nvSpPr>
          <p:cNvPr id="47" name="矩形 46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DF373D2E-F7E1-4F30-8671-6512763A3938}"/>
              </a:ext>
            </a:extLst>
          </p:cNvPr>
          <p:cNvSpPr/>
          <p:nvPr/>
        </p:nvSpPr>
        <p:spPr>
          <a:xfrm>
            <a:off x="691527" y="3832881"/>
            <a:ext cx="2212702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矩形 47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D69331E8-6993-46B0-92C3-F7141AD5A1FD}"/>
              </a:ext>
            </a:extLst>
          </p:cNvPr>
          <p:cNvSpPr/>
          <p:nvPr/>
        </p:nvSpPr>
        <p:spPr>
          <a:xfrm>
            <a:off x="3422922" y="4162816"/>
            <a:ext cx="2212702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矩形 48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DE1E9972-4392-4ACC-9A48-D4CD075F3A6F}"/>
              </a:ext>
            </a:extLst>
          </p:cNvPr>
          <p:cNvSpPr/>
          <p:nvPr/>
        </p:nvSpPr>
        <p:spPr>
          <a:xfrm>
            <a:off x="6025720" y="5159746"/>
            <a:ext cx="2212702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矩形 49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CF48EDA7-1837-45A0-9954-DB7D3AA079F5}"/>
              </a:ext>
            </a:extLst>
          </p:cNvPr>
          <p:cNvSpPr/>
          <p:nvPr/>
        </p:nvSpPr>
        <p:spPr>
          <a:xfrm>
            <a:off x="9127794" y="4284859"/>
            <a:ext cx="2212702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1" name="直接连接符 5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2F2F0335-0FEF-4F90-8E0A-A70D78765DA5}"/>
              </a:ext>
            </a:extLst>
          </p:cNvPr>
          <p:cNvCxnSpPr/>
          <p:nvPr/>
        </p:nvCxnSpPr>
        <p:spPr>
          <a:xfrm>
            <a:off x="1698290" y="4714299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52" name="直接连接符 5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A8CB01C2-EC07-4C9A-B2AD-16267F130F63}"/>
              </a:ext>
            </a:extLst>
          </p:cNvPr>
          <p:cNvCxnSpPr/>
          <p:nvPr/>
        </p:nvCxnSpPr>
        <p:spPr>
          <a:xfrm>
            <a:off x="4429685" y="5038202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53" name="直接连接符 5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979C5084-3902-4D31-B7EE-43B168887F45}"/>
              </a:ext>
            </a:extLst>
          </p:cNvPr>
          <p:cNvCxnSpPr/>
          <p:nvPr/>
        </p:nvCxnSpPr>
        <p:spPr>
          <a:xfrm>
            <a:off x="7032483" y="6026594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54" name="直接连接符 5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FD9580DE-4E42-4804-8651-B1EDCC28DE7F}"/>
              </a:ext>
            </a:extLst>
          </p:cNvPr>
          <p:cNvCxnSpPr/>
          <p:nvPr/>
        </p:nvCxnSpPr>
        <p:spPr>
          <a:xfrm>
            <a:off x="10134557" y="5159746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sp>
        <p:nvSpPr>
          <p:cNvPr id="59" name="矩形 58"/>
          <p:cNvSpPr/>
          <p:nvPr/>
        </p:nvSpPr>
        <p:spPr>
          <a:xfrm>
            <a:off x="1184349" y="362901"/>
            <a:ext cx="3988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01406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799D83FC-4945-4F61-97BE-20C0C46E9152}"/>
              </a:ext>
            </a:extLst>
          </p:cNvPr>
          <p:cNvCxnSpPr/>
          <p:nvPr/>
        </p:nvCxnSpPr>
        <p:spPr>
          <a:xfrm>
            <a:off x="1304532" y="1276403"/>
            <a:ext cx="0" cy="500380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iṣļíḓe">
            <a:extLst>
              <a:ext uri="{FF2B5EF4-FFF2-40B4-BE49-F238E27FC236}">
                <a16:creationId xmlns:a16="http://schemas.microsoft.com/office/drawing/2014/main" id="{B27081AE-C036-4889-94DC-364476EF35F1}"/>
              </a:ext>
            </a:extLst>
          </p:cNvPr>
          <p:cNvSpPr/>
          <p:nvPr/>
        </p:nvSpPr>
        <p:spPr>
          <a:xfrm>
            <a:off x="922573" y="1863314"/>
            <a:ext cx="763918" cy="763918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508000" dist="3810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57" name="ïşḻîḑé">
            <a:extLst>
              <a:ext uri="{FF2B5EF4-FFF2-40B4-BE49-F238E27FC236}">
                <a16:creationId xmlns:a16="http://schemas.microsoft.com/office/drawing/2014/main" id="{8374024F-2005-4907-9477-AA9AAA66EEB9}"/>
              </a:ext>
            </a:extLst>
          </p:cNvPr>
          <p:cNvSpPr/>
          <p:nvPr/>
        </p:nvSpPr>
        <p:spPr>
          <a:xfrm>
            <a:off x="922573" y="3396344"/>
            <a:ext cx="763918" cy="763918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508000" dist="3810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58" name="iS1íḓê">
            <a:extLst>
              <a:ext uri="{FF2B5EF4-FFF2-40B4-BE49-F238E27FC236}">
                <a16:creationId xmlns:a16="http://schemas.microsoft.com/office/drawing/2014/main" id="{1B95ABDB-65B4-406D-BF7E-21C9885484CF}"/>
              </a:ext>
            </a:extLst>
          </p:cNvPr>
          <p:cNvSpPr/>
          <p:nvPr/>
        </p:nvSpPr>
        <p:spPr>
          <a:xfrm>
            <a:off x="922573" y="4929373"/>
            <a:ext cx="763918" cy="763918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508000" dist="3810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7004D98C-145A-4A6C-87D7-06CF759CFDFF}"/>
              </a:ext>
            </a:extLst>
          </p:cNvPr>
          <p:cNvSpPr/>
          <p:nvPr/>
        </p:nvSpPr>
        <p:spPr>
          <a:xfrm>
            <a:off x="2084082" y="1900352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b="1" dirty="0">
                <a:cs typeface="+mn-ea"/>
                <a:sym typeface="+mn-lt"/>
              </a:rPr>
              <a:t>标题文本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462425DB-A310-4829-9BDA-CFC1F6118D8C}"/>
              </a:ext>
            </a:extLst>
          </p:cNvPr>
          <p:cNvSpPr/>
          <p:nvPr/>
        </p:nvSpPr>
        <p:spPr>
          <a:xfrm>
            <a:off x="2084082" y="3410826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b="1" dirty="0">
                <a:cs typeface="+mn-ea"/>
                <a:sym typeface="+mn-lt"/>
              </a:rPr>
              <a:t>标题文本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BF9640AE-89CD-4FB4-A0C6-6132BC925038}"/>
              </a:ext>
            </a:extLst>
          </p:cNvPr>
          <p:cNvSpPr/>
          <p:nvPr/>
        </p:nvSpPr>
        <p:spPr>
          <a:xfrm>
            <a:off x="2084082" y="4921301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b="1" dirty="0">
                <a:cs typeface="+mn-ea"/>
                <a:sym typeface="+mn-lt"/>
              </a:rPr>
              <a:t>标题文本</a:t>
            </a:r>
          </a:p>
        </p:txBody>
      </p:sp>
      <p:sp>
        <p:nvSpPr>
          <p:cNvPr id="62" name="Title 20">
            <a:extLst>
              <a:ext uri="{FF2B5EF4-FFF2-40B4-BE49-F238E27FC236}">
                <a16:creationId xmlns:a16="http://schemas.microsoft.com/office/drawing/2014/main" id="{28546D5F-B6EF-4A66-9673-DBAD49536A76}"/>
              </a:ext>
            </a:extLst>
          </p:cNvPr>
          <p:cNvSpPr txBox="1"/>
          <p:nvPr/>
        </p:nvSpPr>
        <p:spPr>
          <a:xfrm>
            <a:off x="2084081" y="2181482"/>
            <a:ext cx="3021623" cy="607830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Title 20">
            <a:extLst>
              <a:ext uri="{FF2B5EF4-FFF2-40B4-BE49-F238E27FC236}">
                <a16:creationId xmlns:a16="http://schemas.microsoft.com/office/drawing/2014/main" id="{5483936D-CC89-4861-A71D-B6FB3E440B6D}"/>
              </a:ext>
            </a:extLst>
          </p:cNvPr>
          <p:cNvSpPr txBox="1"/>
          <p:nvPr/>
        </p:nvSpPr>
        <p:spPr>
          <a:xfrm>
            <a:off x="2084081" y="3688715"/>
            <a:ext cx="3021623" cy="607830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Title 20">
            <a:extLst>
              <a:ext uri="{FF2B5EF4-FFF2-40B4-BE49-F238E27FC236}">
                <a16:creationId xmlns:a16="http://schemas.microsoft.com/office/drawing/2014/main" id="{42408BFB-5BD7-42C5-A12A-050C594337A6}"/>
              </a:ext>
            </a:extLst>
          </p:cNvPr>
          <p:cNvSpPr txBox="1"/>
          <p:nvPr/>
        </p:nvSpPr>
        <p:spPr>
          <a:xfrm>
            <a:off x="2084081" y="5195949"/>
            <a:ext cx="3021623" cy="607830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5" name="iṡļídé">
            <a:extLst>
              <a:ext uri="{FF2B5EF4-FFF2-40B4-BE49-F238E27FC236}">
                <a16:creationId xmlns:a16="http://schemas.microsoft.com/office/drawing/2014/main" id="{9FF3781A-281E-4911-B1A1-E45B2438F418}"/>
              </a:ext>
            </a:extLst>
          </p:cNvPr>
          <p:cNvGrpSpPr/>
          <p:nvPr/>
        </p:nvGrpSpPr>
        <p:grpSpPr>
          <a:xfrm>
            <a:off x="5989733" y="1727267"/>
            <a:ext cx="5009050" cy="4127710"/>
            <a:chOff x="5914873" y="1584000"/>
            <a:chExt cx="5009050" cy="4127710"/>
          </a:xfrm>
        </p:grpSpPr>
        <p:sp>
          <p:nvSpPr>
            <p:cNvPr id="66" name="íSḻïḓé">
              <a:extLst>
                <a:ext uri="{FF2B5EF4-FFF2-40B4-BE49-F238E27FC236}">
                  <a16:creationId xmlns:a16="http://schemas.microsoft.com/office/drawing/2014/main" id="{49359B76-B69B-4521-9069-4E4858C94AD0}"/>
                </a:ext>
              </a:extLst>
            </p:cNvPr>
            <p:cNvSpPr/>
            <p:nvPr/>
          </p:nvSpPr>
          <p:spPr>
            <a:xfrm flipV="1">
              <a:off x="6637198" y="5382358"/>
              <a:ext cx="4286725" cy="3293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35CA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67" name="îŝļîďè">
              <a:extLst>
                <a:ext uri="{FF2B5EF4-FFF2-40B4-BE49-F238E27FC236}">
                  <a16:creationId xmlns:a16="http://schemas.microsoft.com/office/drawing/2014/main" id="{6A5140B5-7433-45D5-A017-1A190062C676}"/>
                </a:ext>
              </a:extLst>
            </p:cNvPr>
            <p:cNvSpPr/>
            <p:nvPr/>
          </p:nvSpPr>
          <p:spPr>
            <a:xfrm rot="4599532" flipV="1">
              <a:off x="4135771" y="3363102"/>
              <a:ext cx="3824378" cy="26617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35CA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sp>
        <p:nvSpPr>
          <p:cNvPr id="68" name="iṩľide">
            <a:extLst>
              <a:ext uri="{FF2B5EF4-FFF2-40B4-BE49-F238E27FC236}">
                <a16:creationId xmlns:a16="http://schemas.microsoft.com/office/drawing/2014/main" id="{29637657-9193-423B-8449-80D6D985C793}"/>
              </a:ext>
            </a:extLst>
          </p:cNvPr>
          <p:cNvSpPr/>
          <p:nvPr/>
        </p:nvSpPr>
        <p:spPr>
          <a:xfrm>
            <a:off x="6712058" y="3619607"/>
            <a:ext cx="1081297" cy="1081299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b="1" dirty="0">
                <a:solidFill>
                  <a:schemeClr val="accent1"/>
                </a:solidFill>
                <a:cs typeface="+mn-ea"/>
                <a:sym typeface="+mn-lt"/>
              </a:rPr>
              <a:t>…TEXT</a:t>
            </a:r>
          </a:p>
        </p:txBody>
      </p:sp>
      <p:sp>
        <p:nvSpPr>
          <p:cNvPr id="69" name="îṧļïde">
            <a:extLst>
              <a:ext uri="{FF2B5EF4-FFF2-40B4-BE49-F238E27FC236}">
                <a16:creationId xmlns:a16="http://schemas.microsoft.com/office/drawing/2014/main" id="{20CA39DE-2937-4AAB-B38E-2212CCC4DEA6}"/>
              </a:ext>
            </a:extLst>
          </p:cNvPr>
          <p:cNvSpPr/>
          <p:nvPr/>
        </p:nvSpPr>
        <p:spPr>
          <a:xfrm>
            <a:off x="8144003" y="3840051"/>
            <a:ext cx="1433632" cy="1433634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…TEXT</a:t>
            </a:r>
          </a:p>
        </p:txBody>
      </p:sp>
      <p:sp>
        <p:nvSpPr>
          <p:cNvPr id="70" name="íšļiḑé">
            <a:extLst>
              <a:ext uri="{FF2B5EF4-FFF2-40B4-BE49-F238E27FC236}">
                <a16:creationId xmlns:a16="http://schemas.microsoft.com/office/drawing/2014/main" id="{A7FBD576-FEEE-432B-850D-D6A88B7C489A}"/>
              </a:ext>
            </a:extLst>
          </p:cNvPr>
          <p:cNvSpPr/>
          <p:nvPr/>
        </p:nvSpPr>
        <p:spPr>
          <a:xfrm>
            <a:off x="9263236" y="2009175"/>
            <a:ext cx="2330949" cy="2330954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b="1" dirty="0">
                <a:solidFill>
                  <a:schemeClr val="accent1"/>
                </a:solidFill>
                <a:cs typeface="+mn-ea"/>
                <a:sym typeface="+mn-lt"/>
              </a:rPr>
              <a:t>…TEXT</a:t>
            </a:r>
          </a:p>
        </p:txBody>
      </p:sp>
      <p:sp>
        <p:nvSpPr>
          <p:cNvPr id="71" name="íṡļíḓé">
            <a:extLst>
              <a:ext uri="{FF2B5EF4-FFF2-40B4-BE49-F238E27FC236}">
                <a16:creationId xmlns:a16="http://schemas.microsoft.com/office/drawing/2014/main" id="{2906ACFA-2DCF-4443-B184-B7491D9EB139}"/>
              </a:ext>
            </a:extLst>
          </p:cNvPr>
          <p:cNvSpPr/>
          <p:nvPr/>
        </p:nvSpPr>
        <p:spPr>
          <a:xfrm>
            <a:off x="9905858" y="4520576"/>
            <a:ext cx="824602" cy="824602"/>
          </a:xfrm>
          <a:prstGeom prst="ellipse">
            <a:avLst/>
          </a:prstGeom>
          <a:solidFill>
            <a:srgbClr val="035CAC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800" b="1" dirty="0">
                <a:solidFill>
                  <a:schemeClr val="bg1"/>
                </a:solidFill>
                <a:cs typeface="+mn-ea"/>
                <a:sym typeface="+mn-lt"/>
              </a:rPr>
              <a:t>…TEXT</a:t>
            </a:r>
          </a:p>
        </p:txBody>
      </p:sp>
      <p:sp>
        <p:nvSpPr>
          <p:cNvPr id="72" name="ïṥľiḓe">
            <a:extLst>
              <a:ext uri="{FF2B5EF4-FFF2-40B4-BE49-F238E27FC236}">
                <a16:creationId xmlns:a16="http://schemas.microsoft.com/office/drawing/2014/main" id="{6FD96107-13FA-41AD-AEA7-BE506FBECB2B}"/>
              </a:ext>
            </a:extLst>
          </p:cNvPr>
          <p:cNvSpPr/>
          <p:nvPr/>
        </p:nvSpPr>
        <p:spPr>
          <a:xfrm>
            <a:off x="6315791" y="2405218"/>
            <a:ext cx="969494" cy="969494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100" b="1" dirty="0">
                <a:solidFill>
                  <a:schemeClr val="accent1"/>
                </a:solidFill>
                <a:cs typeface="+mn-ea"/>
                <a:sym typeface="+mn-lt"/>
              </a:rPr>
              <a:t>…TEXT</a:t>
            </a:r>
          </a:p>
        </p:txBody>
      </p:sp>
      <p:sp>
        <p:nvSpPr>
          <p:cNvPr id="73" name="iṧḷidê">
            <a:extLst>
              <a:ext uri="{FF2B5EF4-FFF2-40B4-BE49-F238E27FC236}">
                <a16:creationId xmlns:a16="http://schemas.microsoft.com/office/drawing/2014/main" id="{842CE726-6AA6-4C05-9EA6-1DF589FFBBE8}"/>
              </a:ext>
            </a:extLst>
          </p:cNvPr>
          <p:cNvSpPr/>
          <p:nvPr/>
        </p:nvSpPr>
        <p:spPr>
          <a:xfrm>
            <a:off x="7388979" y="2060975"/>
            <a:ext cx="1676618" cy="1676622"/>
          </a:xfrm>
          <a:prstGeom prst="ellipse">
            <a:avLst/>
          </a:prstGeom>
          <a:solidFill>
            <a:srgbClr val="035CAC"/>
          </a:solidFill>
          <a:ln w="76200">
            <a:noFill/>
          </a:ln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…TEXT</a:t>
            </a:r>
          </a:p>
        </p:txBody>
      </p:sp>
      <p:sp>
        <p:nvSpPr>
          <p:cNvPr id="22" name="矩形 21"/>
          <p:cNvSpPr/>
          <p:nvPr/>
        </p:nvSpPr>
        <p:spPr>
          <a:xfrm>
            <a:off x="1184349" y="362901"/>
            <a:ext cx="3988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81759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îśḷïdé">
            <a:extLst>
              <a:ext uri="{FF2B5EF4-FFF2-40B4-BE49-F238E27FC236}">
                <a16:creationId xmlns:a16="http://schemas.microsoft.com/office/drawing/2014/main" id="{AF339463-C04B-4625-B6A7-534116C662B5}"/>
              </a:ext>
            </a:extLst>
          </p:cNvPr>
          <p:cNvSpPr/>
          <p:nvPr/>
        </p:nvSpPr>
        <p:spPr>
          <a:xfrm>
            <a:off x="6227920" y="2021367"/>
            <a:ext cx="4802937" cy="1731195"/>
          </a:xfrm>
          <a:prstGeom prst="roundRect">
            <a:avLst>
              <a:gd name="adj" fmla="val 0"/>
            </a:avLst>
          </a:prstGeom>
          <a:solidFill>
            <a:srgbClr val="035CAC"/>
          </a:solidFill>
          <a:ln w="3175">
            <a:noFill/>
            <a:prstDash val="solid"/>
            <a:round/>
            <a:headEnd/>
            <a:tailEnd/>
          </a:ln>
          <a:effectLst>
            <a:outerShdw blurRad="127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5" name="íś1ïḓè">
            <a:extLst>
              <a:ext uri="{FF2B5EF4-FFF2-40B4-BE49-F238E27FC236}">
                <a16:creationId xmlns:a16="http://schemas.microsoft.com/office/drawing/2014/main" id="{AEE4FC83-6052-45E7-9403-31ACB4C3416F}"/>
              </a:ext>
            </a:extLst>
          </p:cNvPr>
          <p:cNvGrpSpPr/>
          <p:nvPr/>
        </p:nvGrpSpPr>
        <p:grpSpPr>
          <a:xfrm>
            <a:off x="7014312" y="2311355"/>
            <a:ext cx="3783723" cy="1111986"/>
            <a:chOff x="5027730" y="4483920"/>
            <a:chExt cx="3783723" cy="1111986"/>
          </a:xfrm>
        </p:grpSpPr>
        <p:sp>
          <p:nvSpPr>
            <p:cNvPr id="26" name="íŝlíde">
              <a:extLst>
                <a:ext uri="{FF2B5EF4-FFF2-40B4-BE49-F238E27FC236}">
                  <a16:creationId xmlns:a16="http://schemas.microsoft.com/office/drawing/2014/main" id="{A530A583-412F-4B97-B709-6C52869D4B12}"/>
                </a:ext>
              </a:extLst>
            </p:cNvPr>
            <p:cNvSpPr/>
            <p:nvPr/>
          </p:nvSpPr>
          <p:spPr>
            <a:xfrm>
              <a:off x="5027730" y="4483920"/>
              <a:ext cx="453966" cy="422876"/>
            </a:xfrm>
            <a:custGeom>
              <a:avLst/>
              <a:gdLst>
                <a:gd name="connsiteX0" fmla="*/ 225640 w 606862"/>
                <a:gd name="connsiteY0" fmla="*/ 344936 h 565300"/>
                <a:gd name="connsiteX1" fmla="*/ 212735 w 606862"/>
                <a:gd name="connsiteY1" fmla="*/ 349595 h 565300"/>
                <a:gd name="connsiteX2" fmla="*/ 208268 w 606862"/>
                <a:gd name="connsiteY2" fmla="*/ 354750 h 565300"/>
                <a:gd name="connsiteX3" fmla="*/ 208268 w 606862"/>
                <a:gd name="connsiteY3" fmla="*/ 368033 h 565300"/>
                <a:gd name="connsiteX4" fmla="*/ 206282 w 606862"/>
                <a:gd name="connsiteY4" fmla="*/ 369421 h 565300"/>
                <a:gd name="connsiteX5" fmla="*/ 204992 w 606862"/>
                <a:gd name="connsiteY5" fmla="*/ 373584 h 565300"/>
                <a:gd name="connsiteX6" fmla="*/ 207870 w 606862"/>
                <a:gd name="connsiteY6" fmla="*/ 401836 h 565300"/>
                <a:gd name="connsiteX7" fmla="*/ 211742 w 606862"/>
                <a:gd name="connsiteY7" fmla="*/ 406396 h 565300"/>
                <a:gd name="connsiteX8" fmla="*/ 213132 w 606862"/>
                <a:gd name="connsiteY8" fmla="*/ 406594 h 565300"/>
                <a:gd name="connsiteX9" fmla="*/ 217400 w 606862"/>
                <a:gd name="connsiteY9" fmla="*/ 404413 h 565300"/>
                <a:gd name="connsiteX10" fmla="*/ 232390 w 606862"/>
                <a:gd name="connsiteY10" fmla="*/ 384687 h 565300"/>
                <a:gd name="connsiteX11" fmla="*/ 233482 w 606862"/>
                <a:gd name="connsiteY11" fmla="*/ 381415 h 565300"/>
                <a:gd name="connsiteX12" fmla="*/ 233383 w 606862"/>
                <a:gd name="connsiteY12" fmla="*/ 349694 h 565300"/>
                <a:gd name="connsiteX13" fmla="*/ 230901 w 606862"/>
                <a:gd name="connsiteY13" fmla="*/ 345134 h 565300"/>
                <a:gd name="connsiteX14" fmla="*/ 225640 w 606862"/>
                <a:gd name="connsiteY14" fmla="*/ 344936 h 565300"/>
                <a:gd name="connsiteX15" fmla="*/ 158236 w 606862"/>
                <a:gd name="connsiteY15" fmla="*/ 344936 h 565300"/>
                <a:gd name="connsiteX16" fmla="*/ 152974 w 606862"/>
                <a:gd name="connsiteY16" fmla="*/ 345134 h 565300"/>
                <a:gd name="connsiteX17" fmla="*/ 150393 w 606862"/>
                <a:gd name="connsiteY17" fmla="*/ 349694 h 565300"/>
                <a:gd name="connsiteX18" fmla="*/ 150393 w 606862"/>
                <a:gd name="connsiteY18" fmla="*/ 381415 h 565300"/>
                <a:gd name="connsiteX19" fmla="*/ 151485 w 606862"/>
                <a:gd name="connsiteY19" fmla="*/ 384687 h 565300"/>
                <a:gd name="connsiteX20" fmla="*/ 166475 w 606862"/>
                <a:gd name="connsiteY20" fmla="*/ 404512 h 565300"/>
                <a:gd name="connsiteX21" fmla="*/ 170644 w 606862"/>
                <a:gd name="connsiteY21" fmla="*/ 406594 h 565300"/>
                <a:gd name="connsiteX22" fmla="*/ 172133 w 606862"/>
                <a:gd name="connsiteY22" fmla="*/ 406396 h 565300"/>
                <a:gd name="connsiteX23" fmla="*/ 176005 w 606862"/>
                <a:gd name="connsiteY23" fmla="*/ 401836 h 565300"/>
                <a:gd name="connsiteX24" fmla="*/ 178884 w 606862"/>
                <a:gd name="connsiteY24" fmla="*/ 373584 h 565300"/>
                <a:gd name="connsiteX25" fmla="*/ 177593 w 606862"/>
                <a:gd name="connsiteY25" fmla="*/ 369421 h 565300"/>
                <a:gd name="connsiteX26" fmla="*/ 175509 w 606862"/>
                <a:gd name="connsiteY26" fmla="*/ 368033 h 565300"/>
                <a:gd name="connsiteX27" fmla="*/ 175509 w 606862"/>
                <a:gd name="connsiteY27" fmla="*/ 354750 h 565300"/>
                <a:gd name="connsiteX28" fmla="*/ 171141 w 606862"/>
                <a:gd name="connsiteY28" fmla="*/ 349595 h 565300"/>
                <a:gd name="connsiteX29" fmla="*/ 158236 w 606862"/>
                <a:gd name="connsiteY29" fmla="*/ 344936 h 565300"/>
                <a:gd name="connsiteX30" fmla="*/ 166475 w 606862"/>
                <a:gd name="connsiteY30" fmla="*/ 201992 h 565300"/>
                <a:gd name="connsiteX31" fmla="*/ 129547 w 606862"/>
                <a:gd name="connsiteY31" fmla="*/ 211706 h 565300"/>
                <a:gd name="connsiteX32" fmla="*/ 126569 w 606862"/>
                <a:gd name="connsiteY32" fmla="*/ 216464 h 565300"/>
                <a:gd name="connsiteX33" fmla="*/ 126569 w 606862"/>
                <a:gd name="connsiteY33" fmla="*/ 225981 h 565300"/>
                <a:gd name="connsiteX34" fmla="*/ 124385 w 606862"/>
                <a:gd name="connsiteY34" fmla="*/ 225981 h 565300"/>
                <a:gd name="connsiteX35" fmla="*/ 119124 w 606862"/>
                <a:gd name="connsiteY35" fmla="*/ 231334 h 565300"/>
                <a:gd name="connsiteX36" fmla="*/ 119124 w 606862"/>
                <a:gd name="connsiteY36" fmla="*/ 240057 h 565300"/>
                <a:gd name="connsiteX37" fmla="*/ 121506 w 606862"/>
                <a:gd name="connsiteY37" fmla="*/ 244518 h 565300"/>
                <a:gd name="connsiteX38" fmla="*/ 126668 w 606862"/>
                <a:gd name="connsiteY38" fmla="*/ 247888 h 565300"/>
                <a:gd name="connsiteX39" fmla="*/ 126966 w 606862"/>
                <a:gd name="connsiteY39" fmla="*/ 250069 h 565300"/>
                <a:gd name="connsiteX40" fmla="*/ 146026 w 606862"/>
                <a:gd name="connsiteY40" fmla="*/ 294083 h 565300"/>
                <a:gd name="connsiteX41" fmla="*/ 177593 w 606862"/>
                <a:gd name="connsiteY41" fmla="*/ 321442 h 565300"/>
                <a:gd name="connsiteX42" fmla="*/ 206183 w 606862"/>
                <a:gd name="connsiteY42" fmla="*/ 321442 h 565300"/>
                <a:gd name="connsiteX43" fmla="*/ 237751 w 606862"/>
                <a:gd name="connsiteY43" fmla="*/ 294083 h 565300"/>
                <a:gd name="connsiteX44" fmla="*/ 256910 w 606862"/>
                <a:gd name="connsiteY44" fmla="*/ 250069 h 565300"/>
                <a:gd name="connsiteX45" fmla="*/ 257207 w 606862"/>
                <a:gd name="connsiteY45" fmla="*/ 247888 h 565300"/>
                <a:gd name="connsiteX46" fmla="*/ 262369 w 606862"/>
                <a:gd name="connsiteY46" fmla="*/ 244518 h 565300"/>
                <a:gd name="connsiteX47" fmla="*/ 264752 w 606862"/>
                <a:gd name="connsiteY47" fmla="*/ 240057 h 565300"/>
                <a:gd name="connsiteX48" fmla="*/ 264752 w 606862"/>
                <a:gd name="connsiteY48" fmla="*/ 231334 h 565300"/>
                <a:gd name="connsiteX49" fmla="*/ 259391 w 606862"/>
                <a:gd name="connsiteY49" fmla="*/ 225981 h 565300"/>
                <a:gd name="connsiteX50" fmla="*/ 256513 w 606862"/>
                <a:gd name="connsiteY50" fmla="*/ 225981 h 565300"/>
                <a:gd name="connsiteX51" fmla="*/ 254825 w 606862"/>
                <a:gd name="connsiteY51" fmla="*/ 224197 h 565300"/>
                <a:gd name="connsiteX52" fmla="*/ 249762 w 606862"/>
                <a:gd name="connsiteY52" fmla="*/ 223800 h 565300"/>
                <a:gd name="connsiteX53" fmla="*/ 228717 w 606862"/>
                <a:gd name="connsiteY53" fmla="*/ 228657 h 565300"/>
                <a:gd name="connsiteX54" fmla="*/ 196057 w 606862"/>
                <a:gd name="connsiteY54" fmla="*/ 213788 h 565300"/>
                <a:gd name="connsiteX55" fmla="*/ 166475 w 606862"/>
                <a:gd name="connsiteY55" fmla="*/ 201992 h 565300"/>
                <a:gd name="connsiteX56" fmla="*/ 178487 w 606862"/>
                <a:gd name="connsiteY56" fmla="*/ 100979 h 565300"/>
                <a:gd name="connsiteX57" fmla="*/ 205389 w 606862"/>
                <a:gd name="connsiteY57" fmla="*/ 100979 h 565300"/>
                <a:gd name="connsiteX58" fmla="*/ 288477 w 606862"/>
                <a:gd name="connsiteY58" fmla="*/ 183950 h 565300"/>
                <a:gd name="connsiteX59" fmla="*/ 288477 w 606862"/>
                <a:gd name="connsiteY59" fmla="*/ 210021 h 565300"/>
                <a:gd name="connsiteX60" fmla="*/ 293242 w 606862"/>
                <a:gd name="connsiteY60" fmla="*/ 224890 h 565300"/>
                <a:gd name="connsiteX61" fmla="*/ 293242 w 606862"/>
                <a:gd name="connsiteY61" fmla="*/ 243428 h 565300"/>
                <a:gd name="connsiteX62" fmla="*/ 284109 w 606862"/>
                <a:gd name="connsiteY62" fmla="*/ 262956 h 565300"/>
                <a:gd name="connsiteX63" fmla="*/ 278749 w 606862"/>
                <a:gd name="connsiteY63" fmla="*/ 277132 h 565300"/>
                <a:gd name="connsiteX64" fmla="*/ 260781 w 606862"/>
                <a:gd name="connsiteY64" fmla="*/ 310637 h 565300"/>
                <a:gd name="connsiteX65" fmla="*/ 248670 w 606862"/>
                <a:gd name="connsiteY65" fmla="*/ 326101 h 565300"/>
                <a:gd name="connsiteX66" fmla="*/ 257704 w 606862"/>
                <a:gd name="connsiteY66" fmla="*/ 337303 h 565300"/>
                <a:gd name="connsiteX67" fmla="*/ 316968 w 606862"/>
                <a:gd name="connsiteY67" fmla="*/ 355245 h 565300"/>
                <a:gd name="connsiteX68" fmla="*/ 383875 w 606862"/>
                <a:gd name="connsiteY68" fmla="*/ 549638 h 565300"/>
                <a:gd name="connsiteX69" fmla="*/ 368091 w 606862"/>
                <a:gd name="connsiteY69" fmla="*/ 565300 h 565300"/>
                <a:gd name="connsiteX70" fmla="*/ 15685 w 606862"/>
                <a:gd name="connsiteY70" fmla="*/ 565300 h 565300"/>
                <a:gd name="connsiteX71" fmla="*/ 0 w 606862"/>
                <a:gd name="connsiteY71" fmla="*/ 549638 h 565300"/>
                <a:gd name="connsiteX72" fmla="*/ 199 w 606862"/>
                <a:gd name="connsiteY72" fmla="*/ 547159 h 565300"/>
                <a:gd name="connsiteX73" fmla="*/ 66908 w 606862"/>
                <a:gd name="connsiteY73" fmla="*/ 355245 h 565300"/>
                <a:gd name="connsiteX74" fmla="*/ 126172 w 606862"/>
                <a:gd name="connsiteY74" fmla="*/ 337303 h 565300"/>
                <a:gd name="connsiteX75" fmla="*/ 135205 w 606862"/>
                <a:gd name="connsiteY75" fmla="*/ 326101 h 565300"/>
                <a:gd name="connsiteX76" fmla="*/ 123094 w 606862"/>
                <a:gd name="connsiteY76" fmla="*/ 310637 h 565300"/>
                <a:gd name="connsiteX77" fmla="*/ 105127 w 606862"/>
                <a:gd name="connsiteY77" fmla="*/ 277132 h 565300"/>
                <a:gd name="connsiteX78" fmla="*/ 99766 w 606862"/>
                <a:gd name="connsiteY78" fmla="*/ 262956 h 565300"/>
                <a:gd name="connsiteX79" fmla="*/ 90633 w 606862"/>
                <a:gd name="connsiteY79" fmla="*/ 243428 h 565300"/>
                <a:gd name="connsiteX80" fmla="*/ 90633 w 606862"/>
                <a:gd name="connsiteY80" fmla="*/ 224890 h 565300"/>
                <a:gd name="connsiteX81" fmla="*/ 95398 w 606862"/>
                <a:gd name="connsiteY81" fmla="*/ 210021 h 565300"/>
                <a:gd name="connsiteX82" fmla="*/ 95398 w 606862"/>
                <a:gd name="connsiteY82" fmla="*/ 183950 h 565300"/>
                <a:gd name="connsiteX83" fmla="*/ 178487 w 606862"/>
                <a:gd name="connsiteY83" fmla="*/ 100979 h 565300"/>
                <a:gd name="connsiteX84" fmla="*/ 479606 w 606862"/>
                <a:gd name="connsiteY84" fmla="*/ 93305 h 565300"/>
                <a:gd name="connsiteX85" fmla="*/ 497278 w 606862"/>
                <a:gd name="connsiteY85" fmla="*/ 106483 h 565300"/>
                <a:gd name="connsiteX86" fmla="*/ 506710 w 606862"/>
                <a:gd name="connsiteY86" fmla="*/ 172472 h 565300"/>
                <a:gd name="connsiteX87" fmla="*/ 493505 w 606862"/>
                <a:gd name="connsiteY87" fmla="*/ 190109 h 565300"/>
                <a:gd name="connsiteX88" fmla="*/ 491222 w 606862"/>
                <a:gd name="connsiteY88" fmla="*/ 190208 h 565300"/>
                <a:gd name="connsiteX89" fmla="*/ 475833 w 606862"/>
                <a:gd name="connsiteY89" fmla="*/ 176832 h 565300"/>
                <a:gd name="connsiteX90" fmla="*/ 471862 w 606862"/>
                <a:gd name="connsiteY90" fmla="*/ 148989 h 565300"/>
                <a:gd name="connsiteX91" fmla="*/ 424107 w 606862"/>
                <a:gd name="connsiteY91" fmla="*/ 213789 h 565300"/>
                <a:gd name="connsiteX92" fmla="*/ 405244 w 606862"/>
                <a:gd name="connsiteY92" fmla="*/ 218843 h 565300"/>
                <a:gd name="connsiteX93" fmla="*/ 327506 w 606862"/>
                <a:gd name="connsiteY93" fmla="*/ 184758 h 565300"/>
                <a:gd name="connsiteX94" fmla="*/ 323237 w 606862"/>
                <a:gd name="connsiteY94" fmla="*/ 189415 h 565300"/>
                <a:gd name="connsiteX95" fmla="*/ 316486 w 606862"/>
                <a:gd name="connsiteY95" fmla="*/ 152061 h 565300"/>
                <a:gd name="connsiteX96" fmla="*/ 329790 w 606862"/>
                <a:gd name="connsiteY96" fmla="*/ 151665 h 565300"/>
                <a:gd name="connsiteX97" fmla="*/ 406336 w 606862"/>
                <a:gd name="connsiteY97" fmla="*/ 185254 h 565300"/>
                <a:gd name="connsiteX98" fmla="*/ 447538 w 606862"/>
                <a:gd name="connsiteY98" fmla="*/ 129371 h 565300"/>
                <a:gd name="connsiteX99" fmla="*/ 417952 w 606862"/>
                <a:gd name="connsiteY99" fmla="*/ 133632 h 565300"/>
                <a:gd name="connsiteX100" fmla="*/ 400280 w 606862"/>
                <a:gd name="connsiteY100" fmla="*/ 120355 h 565300"/>
                <a:gd name="connsiteX101" fmla="*/ 413484 w 606862"/>
                <a:gd name="connsiteY101" fmla="*/ 102718 h 565300"/>
                <a:gd name="connsiteX102" fmla="*/ 183273 w 606862"/>
                <a:gd name="connsiteY102" fmla="*/ 0 h 565300"/>
                <a:gd name="connsiteX103" fmla="*/ 580456 w 606862"/>
                <a:gd name="connsiteY103" fmla="*/ 0 h 565300"/>
                <a:gd name="connsiteX104" fmla="*/ 606862 w 606862"/>
                <a:gd name="connsiteY104" fmla="*/ 26468 h 565300"/>
                <a:gd name="connsiteX105" fmla="*/ 594850 w 606862"/>
                <a:gd name="connsiteY105" fmla="*/ 48575 h 565300"/>
                <a:gd name="connsiteX106" fmla="*/ 594850 w 606862"/>
                <a:gd name="connsiteY106" fmla="*/ 299675 h 565300"/>
                <a:gd name="connsiteX107" fmla="*/ 577776 w 606862"/>
                <a:gd name="connsiteY107" fmla="*/ 316627 h 565300"/>
                <a:gd name="connsiteX108" fmla="*/ 304086 w 606862"/>
                <a:gd name="connsiteY108" fmla="*/ 316627 h 565300"/>
                <a:gd name="connsiteX109" fmla="*/ 310439 w 606862"/>
                <a:gd name="connsiteY109" fmla="*/ 302154 h 565300"/>
                <a:gd name="connsiteX110" fmla="*/ 314410 w 606862"/>
                <a:gd name="connsiteY110" fmla="*/ 292340 h 565300"/>
                <a:gd name="connsiteX111" fmla="*/ 320962 w 606862"/>
                <a:gd name="connsiteY111" fmla="*/ 282625 h 565300"/>
                <a:gd name="connsiteX112" fmla="*/ 560801 w 606862"/>
                <a:gd name="connsiteY112" fmla="*/ 282625 h 565300"/>
                <a:gd name="connsiteX113" fmla="*/ 560801 w 606862"/>
                <a:gd name="connsiteY113" fmla="*/ 52837 h 565300"/>
                <a:gd name="connsiteX114" fmla="*/ 203028 w 606862"/>
                <a:gd name="connsiteY114" fmla="*/ 52837 h 565300"/>
                <a:gd name="connsiteX115" fmla="*/ 203028 w 606862"/>
                <a:gd name="connsiteY115" fmla="*/ 71871 h 565300"/>
                <a:gd name="connsiteX116" fmla="*/ 174835 w 606862"/>
                <a:gd name="connsiteY116" fmla="*/ 71871 h 565300"/>
                <a:gd name="connsiteX117" fmla="*/ 168879 w 606862"/>
                <a:gd name="connsiteY117" fmla="*/ 72069 h 565300"/>
                <a:gd name="connsiteX118" fmla="*/ 168879 w 606862"/>
                <a:gd name="connsiteY118" fmla="*/ 48575 h 565300"/>
                <a:gd name="connsiteX119" fmla="*/ 156867 w 606862"/>
                <a:gd name="connsiteY119" fmla="*/ 26468 h 565300"/>
                <a:gd name="connsiteX120" fmla="*/ 183273 w 606862"/>
                <a:gd name="connsiteY120" fmla="*/ 0 h 56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606862" h="565300">
                  <a:moveTo>
                    <a:pt x="225640" y="344936"/>
                  </a:moveTo>
                  <a:cubicBezTo>
                    <a:pt x="221272" y="347315"/>
                    <a:pt x="216904" y="348802"/>
                    <a:pt x="212735" y="349595"/>
                  </a:cubicBezTo>
                  <a:cubicBezTo>
                    <a:pt x="210154" y="349991"/>
                    <a:pt x="208268" y="352172"/>
                    <a:pt x="208268" y="354750"/>
                  </a:cubicBezTo>
                  <a:lnTo>
                    <a:pt x="208268" y="368033"/>
                  </a:lnTo>
                  <a:cubicBezTo>
                    <a:pt x="207573" y="368330"/>
                    <a:pt x="206878" y="368826"/>
                    <a:pt x="206282" y="369421"/>
                  </a:cubicBezTo>
                  <a:cubicBezTo>
                    <a:pt x="205289" y="370511"/>
                    <a:pt x="204793" y="371998"/>
                    <a:pt x="204992" y="373584"/>
                  </a:cubicBezTo>
                  <a:lnTo>
                    <a:pt x="207870" y="401836"/>
                  </a:lnTo>
                  <a:cubicBezTo>
                    <a:pt x="208069" y="404017"/>
                    <a:pt x="209657" y="405801"/>
                    <a:pt x="211742" y="406396"/>
                  </a:cubicBezTo>
                  <a:cubicBezTo>
                    <a:pt x="212238" y="406495"/>
                    <a:pt x="212735" y="406594"/>
                    <a:pt x="213132" y="406594"/>
                  </a:cubicBezTo>
                  <a:cubicBezTo>
                    <a:pt x="214819" y="406594"/>
                    <a:pt x="216408" y="405801"/>
                    <a:pt x="217400" y="404413"/>
                  </a:cubicBezTo>
                  <a:lnTo>
                    <a:pt x="232390" y="384687"/>
                  </a:lnTo>
                  <a:cubicBezTo>
                    <a:pt x="233085" y="383695"/>
                    <a:pt x="233383" y="382605"/>
                    <a:pt x="233482" y="381415"/>
                  </a:cubicBezTo>
                  <a:lnTo>
                    <a:pt x="233383" y="349694"/>
                  </a:lnTo>
                  <a:cubicBezTo>
                    <a:pt x="233383" y="347811"/>
                    <a:pt x="232489" y="346026"/>
                    <a:pt x="230901" y="345134"/>
                  </a:cubicBezTo>
                  <a:cubicBezTo>
                    <a:pt x="229213" y="344143"/>
                    <a:pt x="227228" y="344143"/>
                    <a:pt x="225640" y="344936"/>
                  </a:cubicBezTo>
                  <a:close/>
                  <a:moveTo>
                    <a:pt x="158236" y="344936"/>
                  </a:moveTo>
                  <a:cubicBezTo>
                    <a:pt x="156548" y="344044"/>
                    <a:pt x="154563" y="344143"/>
                    <a:pt x="152974" y="345134"/>
                  </a:cubicBezTo>
                  <a:cubicBezTo>
                    <a:pt x="151386" y="346026"/>
                    <a:pt x="150393" y="347811"/>
                    <a:pt x="150393" y="349694"/>
                  </a:cubicBezTo>
                  <a:lnTo>
                    <a:pt x="150393" y="381415"/>
                  </a:lnTo>
                  <a:cubicBezTo>
                    <a:pt x="150393" y="382605"/>
                    <a:pt x="150791" y="383695"/>
                    <a:pt x="151485" y="384687"/>
                  </a:cubicBezTo>
                  <a:lnTo>
                    <a:pt x="166475" y="404512"/>
                  </a:lnTo>
                  <a:cubicBezTo>
                    <a:pt x="167468" y="405801"/>
                    <a:pt x="169056" y="406594"/>
                    <a:pt x="170644" y="406594"/>
                  </a:cubicBezTo>
                  <a:cubicBezTo>
                    <a:pt x="171141" y="406594"/>
                    <a:pt x="171637" y="406495"/>
                    <a:pt x="172133" y="406396"/>
                  </a:cubicBezTo>
                  <a:cubicBezTo>
                    <a:pt x="174218" y="405801"/>
                    <a:pt x="175707" y="404017"/>
                    <a:pt x="176005" y="401836"/>
                  </a:cubicBezTo>
                  <a:lnTo>
                    <a:pt x="178884" y="373584"/>
                  </a:lnTo>
                  <a:cubicBezTo>
                    <a:pt x="179082" y="372097"/>
                    <a:pt x="178586" y="370511"/>
                    <a:pt x="177593" y="369421"/>
                  </a:cubicBezTo>
                  <a:cubicBezTo>
                    <a:pt x="176998" y="368826"/>
                    <a:pt x="176303" y="368330"/>
                    <a:pt x="175509" y="368033"/>
                  </a:cubicBezTo>
                  <a:lnTo>
                    <a:pt x="175509" y="354750"/>
                  </a:lnTo>
                  <a:cubicBezTo>
                    <a:pt x="175509" y="352172"/>
                    <a:pt x="173722" y="349991"/>
                    <a:pt x="171141" y="349595"/>
                  </a:cubicBezTo>
                  <a:cubicBezTo>
                    <a:pt x="166971" y="348802"/>
                    <a:pt x="162604" y="347216"/>
                    <a:pt x="158236" y="344936"/>
                  </a:cubicBezTo>
                  <a:close/>
                  <a:moveTo>
                    <a:pt x="166475" y="201992"/>
                  </a:moveTo>
                  <a:cubicBezTo>
                    <a:pt x="151386" y="201992"/>
                    <a:pt x="136893" y="208038"/>
                    <a:pt x="129547" y="211706"/>
                  </a:cubicBezTo>
                  <a:cubicBezTo>
                    <a:pt x="127760" y="212598"/>
                    <a:pt x="126569" y="214482"/>
                    <a:pt x="126569" y="216464"/>
                  </a:cubicBezTo>
                  <a:lnTo>
                    <a:pt x="126569" y="225981"/>
                  </a:lnTo>
                  <a:lnTo>
                    <a:pt x="124385" y="225981"/>
                  </a:lnTo>
                  <a:cubicBezTo>
                    <a:pt x="121506" y="225981"/>
                    <a:pt x="119124" y="228360"/>
                    <a:pt x="119124" y="231334"/>
                  </a:cubicBezTo>
                  <a:lnTo>
                    <a:pt x="119124" y="240057"/>
                  </a:lnTo>
                  <a:cubicBezTo>
                    <a:pt x="119124" y="241842"/>
                    <a:pt x="120017" y="243527"/>
                    <a:pt x="121506" y="244518"/>
                  </a:cubicBezTo>
                  <a:lnTo>
                    <a:pt x="126668" y="247888"/>
                  </a:lnTo>
                  <a:lnTo>
                    <a:pt x="126966" y="250069"/>
                  </a:lnTo>
                  <a:cubicBezTo>
                    <a:pt x="128653" y="262758"/>
                    <a:pt x="135801" y="279213"/>
                    <a:pt x="146026" y="294083"/>
                  </a:cubicBezTo>
                  <a:cubicBezTo>
                    <a:pt x="159129" y="313016"/>
                    <a:pt x="171339" y="321442"/>
                    <a:pt x="177593" y="321442"/>
                  </a:cubicBezTo>
                  <a:lnTo>
                    <a:pt x="206183" y="321442"/>
                  </a:lnTo>
                  <a:cubicBezTo>
                    <a:pt x="212536" y="321442"/>
                    <a:pt x="224746" y="313016"/>
                    <a:pt x="237751" y="294083"/>
                  </a:cubicBezTo>
                  <a:cubicBezTo>
                    <a:pt x="248075" y="279213"/>
                    <a:pt x="255222" y="262758"/>
                    <a:pt x="256910" y="250069"/>
                  </a:cubicBezTo>
                  <a:lnTo>
                    <a:pt x="257207" y="247888"/>
                  </a:lnTo>
                  <a:lnTo>
                    <a:pt x="262369" y="244518"/>
                  </a:lnTo>
                  <a:cubicBezTo>
                    <a:pt x="263858" y="243527"/>
                    <a:pt x="264752" y="241842"/>
                    <a:pt x="264752" y="240057"/>
                  </a:cubicBezTo>
                  <a:lnTo>
                    <a:pt x="264752" y="231334"/>
                  </a:lnTo>
                  <a:cubicBezTo>
                    <a:pt x="264752" y="228360"/>
                    <a:pt x="262369" y="225981"/>
                    <a:pt x="259391" y="225981"/>
                  </a:cubicBezTo>
                  <a:lnTo>
                    <a:pt x="256513" y="225981"/>
                  </a:lnTo>
                  <a:cubicBezTo>
                    <a:pt x="256115" y="225287"/>
                    <a:pt x="255520" y="224692"/>
                    <a:pt x="254825" y="224197"/>
                  </a:cubicBezTo>
                  <a:cubicBezTo>
                    <a:pt x="253336" y="223205"/>
                    <a:pt x="251450" y="223106"/>
                    <a:pt x="249762" y="223800"/>
                  </a:cubicBezTo>
                  <a:cubicBezTo>
                    <a:pt x="242615" y="226972"/>
                    <a:pt x="235567" y="228657"/>
                    <a:pt x="228717" y="228657"/>
                  </a:cubicBezTo>
                  <a:cubicBezTo>
                    <a:pt x="216606" y="228657"/>
                    <a:pt x="205587" y="223602"/>
                    <a:pt x="196057" y="213788"/>
                  </a:cubicBezTo>
                  <a:cubicBezTo>
                    <a:pt x="188414" y="205957"/>
                    <a:pt x="178487" y="201992"/>
                    <a:pt x="166475" y="201992"/>
                  </a:cubicBezTo>
                  <a:close/>
                  <a:moveTo>
                    <a:pt x="178487" y="100979"/>
                  </a:moveTo>
                  <a:lnTo>
                    <a:pt x="205389" y="100979"/>
                  </a:lnTo>
                  <a:cubicBezTo>
                    <a:pt x="251152" y="100979"/>
                    <a:pt x="288477" y="138152"/>
                    <a:pt x="288477" y="183950"/>
                  </a:cubicBezTo>
                  <a:lnTo>
                    <a:pt x="288477" y="210021"/>
                  </a:lnTo>
                  <a:cubicBezTo>
                    <a:pt x="291555" y="214383"/>
                    <a:pt x="293242" y="219537"/>
                    <a:pt x="293242" y="224890"/>
                  </a:cubicBezTo>
                  <a:lnTo>
                    <a:pt x="293242" y="243428"/>
                  </a:lnTo>
                  <a:cubicBezTo>
                    <a:pt x="293242" y="250961"/>
                    <a:pt x="289867" y="258198"/>
                    <a:pt x="284109" y="262956"/>
                  </a:cubicBezTo>
                  <a:cubicBezTo>
                    <a:pt x="282620" y="267615"/>
                    <a:pt x="280834" y="272373"/>
                    <a:pt x="278749" y="277132"/>
                  </a:cubicBezTo>
                  <a:cubicBezTo>
                    <a:pt x="274381" y="288234"/>
                    <a:pt x="268226" y="299832"/>
                    <a:pt x="260781" y="310637"/>
                  </a:cubicBezTo>
                  <a:cubicBezTo>
                    <a:pt x="257704" y="315197"/>
                    <a:pt x="253534" y="320649"/>
                    <a:pt x="248670" y="326101"/>
                  </a:cubicBezTo>
                  <a:cubicBezTo>
                    <a:pt x="253137" y="329273"/>
                    <a:pt x="256314" y="332941"/>
                    <a:pt x="257704" y="337303"/>
                  </a:cubicBezTo>
                  <a:lnTo>
                    <a:pt x="316968" y="355245"/>
                  </a:lnTo>
                  <a:cubicBezTo>
                    <a:pt x="358661" y="367240"/>
                    <a:pt x="383875" y="542104"/>
                    <a:pt x="383875" y="549638"/>
                  </a:cubicBezTo>
                  <a:cubicBezTo>
                    <a:pt x="383875" y="558262"/>
                    <a:pt x="376827" y="565300"/>
                    <a:pt x="368091" y="565300"/>
                  </a:cubicBezTo>
                  <a:lnTo>
                    <a:pt x="15685" y="565300"/>
                  </a:lnTo>
                  <a:cubicBezTo>
                    <a:pt x="7048" y="565300"/>
                    <a:pt x="0" y="558262"/>
                    <a:pt x="0" y="549638"/>
                  </a:cubicBezTo>
                  <a:cubicBezTo>
                    <a:pt x="0" y="548745"/>
                    <a:pt x="100" y="547952"/>
                    <a:pt x="199" y="547159"/>
                  </a:cubicBezTo>
                  <a:cubicBezTo>
                    <a:pt x="199" y="547159"/>
                    <a:pt x="25215" y="367240"/>
                    <a:pt x="66908" y="355245"/>
                  </a:cubicBezTo>
                  <a:lnTo>
                    <a:pt x="126172" y="337303"/>
                  </a:lnTo>
                  <a:cubicBezTo>
                    <a:pt x="127562" y="332941"/>
                    <a:pt x="130738" y="329273"/>
                    <a:pt x="135205" y="326101"/>
                  </a:cubicBezTo>
                  <a:cubicBezTo>
                    <a:pt x="130341" y="320649"/>
                    <a:pt x="126172" y="315197"/>
                    <a:pt x="123094" y="310637"/>
                  </a:cubicBezTo>
                  <a:cubicBezTo>
                    <a:pt x="115649" y="299832"/>
                    <a:pt x="109395" y="288234"/>
                    <a:pt x="105127" y="277132"/>
                  </a:cubicBezTo>
                  <a:cubicBezTo>
                    <a:pt x="103042" y="272373"/>
                    <a:pt x="101255" y="267615"/>
                    <a:pt x="99766" y="262956"/>
                  </a:cubicBezTo>
                  <a:cubicBezTo>
                    <a:pt x="94008" y="258099"/>
                    <a:pt x="90633" y="250961"/>
                    <a:pt x="90633" y="243428"/>
                  </a:cubicBezTo>
                  <a:lnTo>
                    <a:pt x="90633" y="224890"/>
                  </a:lnTo>
                  <a:cubicBezTo>
                    <a:pt x="90633" y="219537"/>
                    <a:pt x="92321" y="214383"/>
                    <a:pt x="95398" y="210021"/>
                  </a:cubicBezTo>
                  <a:lnTo>
                    <a:pt x="95398" y="183950"/>
                  </a:lnTo>
                  <a:cubicBezTo>
                    <a:pt x="95398" y="138152"/>
                    <a:pt x="132624" y="100979"/>
                    <a:pt x="178487" y="100979"/>
                  </a:cubicBezTo>
                  <a:close/>
                  <a:moveTo>
                    <a:pt x="479606" y="93305"/>
                  </a:moveTo>
                  <a:cubicBezTo>
                    <a:pt x="488144" y="92017"/>
                    <a:pt x="496086" y="97962"/>
                    <a:pt x="497278" y="106483"/>
                  </a:cubicBezTo>
                  <a:lnTo>
                    <a:pt x="506710" y="172472"/>
                  </a:lnTo>
                  <a:cubicBezTo>
                    <a:pt x="508000" y="180993"/>
                    <a:pt x="502043" y="188821"/>
                    <a:pt x="493505" y="190109"/>
                  </a:cubicBezTo>
                  <a:cubicBezTo>
                    <a:pt x="492711" y="190208"/>
                    <a:pt x="492016" y="190208"/>
                    <a:pt x="491222" y="190208"/>
                  </a:cubicBezTo>
                  <a:cubicBezTo>
                    <a:pt x="483676" y="190208"/>
                    <a:pt x="476925" y="184659"/>
                    <a:pt x="475833" y="176832"/>
                  </a:cubicBezTo>
                  <a:lnTo>
                    <a:pt x="471862" y="148989"/>
                  </a:lnTo>
                  <a:lnTo>
                    <a:pt x="424107" y="213789"/>
                  </a:lnTo>
                  <a:cubicBezTo>
                    <a:pt x="419739" y="219635"/>
                    <a:pt x="411896" y="221716"/>
                    <a:pt x="405244" y="218843"/>
                  </a:cubicBezTo>
                  <a:lnTo>
                    <a:pt x="327506" y="184758"/>
                  </a:lnTo>
                  <a:lnTo>
                    <a:pt x="323237" y="189415"/>
                  </a:lnTo>
                  <a:cubicBezTo>
                    <a:pt x="322940" y="176336"/>
                    <a:pt x="320557" y="163753"/>
                    <a:pt x="316486" y="152061"/>
                  </a:cubicBezTo>
                  <a:cubicBezTo>
                    <a:pt x="320557" y="149980"/>
                    <a:pt x="325422" y="149782"/>
                    <a:pt x="329790" y="151665"/>
                  </a:cubicBezTo>
                  <a:lnTo>
                    <a:pt x="406336" y="185254"/>
                  </a:lnTo>
                  <a:lnTo>
                    <a:pt x="447538" y="129371"/>
                  </a:lnTo>
                  <a:lnTo>
                    <a:pt x="417952" y="133632"/>
                  </a:lnTo>
                  <a:cubicBezTo>
                    <a:pt x="409414" y="134821"/>
                    <a:pt x="401471" y="128876"/>
                    <a:pt x="400280" y="120355"/>
                  </a:cubicBezTo>
                  <a:cubicBezTo>
                    <a:pt x="398989" y="111834"/>
                    <a:pt x="404946" y="104006"/>
                    <a:pt x="413484" y="102718"/>
                  </a:cubicBezTo>
                  <a:close/>
                  <a:moveTo>
                    <a:pt x="183273" y="0"/>
                  </a:moveTo>
                  <a:lnTo>
                    <a:pt x="580456" y="0"/>
                  </a:lnTo>
                  <a:cubicBezTo>
                    <a:pt x="595049" y="0"/>
                    <a:pt x="606862" y="11896"/>
                    <a:pt x="606862" y="26468"/>
                  </a:cubicBezTo>
                  <a:cubicBezTo>
                    <a:pt x="606862" y="35687"/>
                    <a:pt x="602097" y="43816"/>
                    <a:pt x="594850" y="48575"/>
                  </a:cubicBezTo>
                  <a:lnTo>
                    <a:pt x="594850" y="299675"/>
                  </a:lnTo>
                  <a:cubicBezTo>
                    <a:pt x="594850" y="308994"/>
                    <a:pt x="587207" y="316627"/>
                    <a:pt x="577776" y="316627"/>
                  </a:cubicBezTo>
                  <a:lnTo>
                    <a:pt x="304086" y="316627"/>
                  </a:lnTo>
                  <a:cubicBezTo>
                    <a:pt x="306468" y="311770"/>
                    <a:pt x="308652" y="306912"/>
                    <a:pt x="310439" y="302154"/>
                  </a:cubicBezTo>
                  <a:cubicBezTo>
                    <a:pt x="311928" y="298882"/>
                    <a:pt x="313219" y="295611"/>
                    <a:pt x="314410" y="292340"/>
                  </a:cubicBezTo>
                  <a:cubicBezTo>
                    <a:pt x="316991" y="289267"/>
                    <a:pt x="319175" y="285995"/>
                    <a:pt x="320962" y="282625"/>
                  </a:cubicBezTo>
                  <a:lnTo>
                    <a:pt x="560801" y="282625"/>
                  </a:lnTo>
                  <a:lnTo>
                    <a:pt x="560801" y="52837"/>
                  </a:lnTo>
                  <a:lnTo>
                    <a:pt x="203028" y="52837"/>
                  </a:lnTo>
                  <a:lnTo>
                    <a:pt x="203028" y="71871"/>
                  </a:lnTo>
                  <a:lnTo>
                    <a:pt x="174835" y="71871"/>
                  </a:lnTo>
                  <a:cubicBezTo>
                    <a:pt x="172850" y="71871"/>
                    <a:pt x="170864" y="71970"/>
                    <a:pt x="168879" y="72069"/>
                  </a:cubicBezTo>
                  <a:lnTo>
                    <a:pt x="168879" y="48575"/>
                  </a:lnTo>
                  <a:cubicBezTo>
                    <a:pt x="161632" y="43816"/>
                    <a:pt x="156867" y="35687"/>
                    <a:pt x="156867" y="26468"/>
                  </a:cubicBezTo>
                  <a:cubicBezTo>
                    <a:pt x="156867" y="11896"/>
                    <a:pt x="168680" y="0"/>
                    <a:pt x="183273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ïšļîḑé">
              <a:extLst>
                <a:ext uri="{FF2B5EF4-FFF2-40B4-BE49-F238E27FC236}">
                  <a16:creationId xmlns:a16="http://schemas.microsoft.com/office/drawing/2014/main" id="{C597F481-5997-4DA3-9FF3-1F19959A3934}"/>
                </a:ext>
              </a:extLst>
            </p:cNvPr>
            <p:cNvGrpSpPr/>
            <p:nvPr/>
          </p:nvGrpSpPr>
          <p:grpSpPr>
            <a:xfrm>
              <a:off x="5254713" y="4493677"/>
              <a:ext cx="3556740" cy="1102229"/>
              <a:chOff x="5275248" y="4489792"/>
              <a:chExt cx="3718851" cy="1102229"/>
            </a:xfrm>
          </p:grpSpPr>
          <p:sp>
            <p:nvSpPr>
              <p:cNvPr id="28" name="ïṥḷîdè">
                <a:extLst>
                  <a:ext uri="{FF2B5EF4-FFF2-40B4-BE49-F238E27FC236}">
                    <a16:creationId xmlns:a16="http://schemas.microsoft.com/office/drawing/2014/main" id="{B986AE6A-E395-4FB6-A695-B2B7600A75C4}"/>
                  </a:ext>
                </a:extLst>
              </p:cNvPr>
              <p:cNvSpPr/>
              <p:nvPr/>
            </p:nvSpPr>
            <p:spPr bwMode="auto">
              <a:xfrm>
                <a:off x="5275248" y="4952695"/>
                <a:ext cx="3718851" cy="639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29" name="íṧḷîḑe">
                <a:extLst>
                  <a:ext uri="{FF2B5EF4-FFF2-40B4-BE49-F238E27FC236}">
                    <a16:creationId xmlns:a16="http://schemas.microsoft.com/office/drawing/2014/main" id="{8843313F-37C8-4E6C-B898-BB93F53E130F}"/>
                  </a:ext>
                </a:extLst>
              </p:cNvPr>
              <p:cNvSpPr txBox="1"/>
              <p:nvPr/>
            </p:nvSpPr>
            <p:spPr bwMode="auto">
              <a:xfrm>
                <a:off x="5596225" y="4489792"/>
                <a:ext cx="1718125" cy="35444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zh-CN" altLang="en-US" i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en-US" altLang="zh-CN" i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11126" y="1763409"/>
            <a:ext cx="6730169" cy="3978305"/>
            <a:chOff x="574184" y="1593249"/>
            <a:chExt cx="6730169" cy="397830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screen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44567" y="1702052"/>
              <a:ext cx="5038172" cy="3588607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4184" y="1593249"/>
              <a:ext cx="6730169" cy="3978305"/>
            </a:xfrm>
            <a:prstGeom prst="rect">
              <a:avLst/>
            </a:prstGeom>
          </p:spPr>
        </p:pic>
      </p:grpSp>
      <p:sp>
        <p:nvSpPr>
          <p:cNvPr id="34" name="矩形 33"/>
          <p:cNvSpPr/>
          <p:nvPr/>
        </p:nvSpPr>
        <p:spPr>
          <a:xfrm>
            <a:off x="1184349" y="362901"/>
            <a:ext cx="3988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6925419" y="3993380"/>
            <a:ext cx="41054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此处添加详细文本描述，建议与标题相关并符合整体语言风格，语言描述尽量简洁生动。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925419" y="4605937"/>
            <a:ext cx="41054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1028131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04dw1ao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04dw1ao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2066</Words>
  <Application>Microsoft Office PowerPoint</Application>
  <PresentationFormat>宽屏</PresentationFormat>
  <Paragraphs>221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阿里巴巴普惠体 2.0 55 Regular</vt:lpstr>
      <vt:lpstr>等线</vt:lpstr>
      <vt:lpstr>胡晓波真帅体</vt:lpstr>
      <vt:lpstr>Arial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工作总结</dc:title>
  <dc:creator>51PPT模板网</dc:creator>
  <cp:keywords>www.51pptmoban.com</cp:keywords>
  <dc:description>www.51pptmoban.com</dc:description>
  <cp:lastModifiedBy>Win user</cp:lastModifiedBy>
  <cp:revision>149</cp:revision>
  <dcterms:created xsi:type="dcterms:W3CDTF">2021-01-06T04:39:58Z</dcterms:created>
  <dcterms:modified xsi:type="dcterms:W3CDTF">2022-10-21T15:45:21Z</dcterms:modified>
</cp:coreProperties>
</file>