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61.jpg" ContentType="image/jpeg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1"/>
  </p:notesMasterIdLst>
  <p:sldIdLst>
    <p:sldId id="259" r:id="rId2"/>
    <p:sldId id="261" r:id="rId3"/>
    <p:sldId id="266" r:id="rId4"/>
    <p:sldId id="256" r:id="rId5"/>
    <p:sldId id="263" r:id="rId6"/>
    <p:sldId id="258" r:id="rId7"/>
    <p:sldId id="274" r:id="rId8"/>
    <p:sldId id="275" r:id="rId9"/>
    <p:sldId id="276" r:id="rId10"/>
  </p:sldIdLst>
  <p:sldSz cx="20520025" cy="6840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463" userDrawn="1">
          <p15:clr>
            <a:srgbClr val="A4A3A4"/>
          </p15:clr>
        </p15:guide>
        <p15:guide id="3" orient="horz" pos="21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1E21"/>
    <a:srgbClr val="79F9FF"/>
    <a:srgbClr val="2DA4CA"/>
    <a:srgbClr val="001C5C"/>
    <a:srgbClr val="00257B"/>
    <a:srgbClr val="53E0F3"/>
    <a:srgbClr val="1F60CE"/>
    <a:srgbClr val="002886"/>
    <a:srgbClr val="072C70"/>
    <a:srgbClr val="031A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6" autoAdjust="0"/>
    <p:restoredTop sz="95013" autoAdjust="0"/>
  </p:normalViewPr>
  <p:slideViewPr>
    <p:cSldViewPr snapToGrid="0">
      <p:cViewPr varScale="1">
        <p:scale>
          <a:sx n="78" d="100"/>
          <a:sy n="78" d="100"/>
        </p:scale>
        <p:origin x="144" y="972"/>
      </p:cViewPr>
      <p:guideLst>
        <p:guide pos="6463"/>
        <p:guide orient="horz" pos="21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296EA-294B-41BB-AADD-20F781412268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198563" y="1143000"/>
            <a:ext cx="925512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5B4B3-6656-4C1A-AAE4-58F79C569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396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B5B4B3-6656-4C1A-AAE4-58F79C569B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130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84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54" userDrawn="1">
          <p15:clr>
            <a:srgbClr val="FBAE40"/>
          </p15:clr>
        </p15:guide>
        <p15:guide id="2" pos="646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410752" y="6340166"/>
            <a:ext cx="4617006" cy="36419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797259" y="6340166"/>
            <a:ext cx="6925508" cy="36419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4492267" y="6340166"/>
            <a:ext cx="4617006" cy="36419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77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35A815-7A0F-4183-B31D-89C1F4885B81}"/>
              </a:ext>
            </a:extLst>
          </p:cNvPr>
          <p:cNvSpPr/>
          <p:nvPr userDrawn="1"/>
        </p:nvSpPr>
        <p:spPr>
          <a:xfrm flipV="1">
            <a:off x="-1" y="0"/>
            <a:ext cx="20520025" cy="6840538"/>
          </a:xfrm>
          <a:prstGeom prst="rect">
            <a:avLst/>
          </a:prstGeom>
          <a:gradFill flip="none" rotWithShape="1">
            <a:gsLst>
              <a:gs pos="0">
                <a:srgbClr val="1F60CE"/>
              </a:gs>
              <a:gs pos="51000">
                <a:srgbClr val="002886"/>
              </a:gs>
              <a:gs pos="100000">
                <a:srgbClr val="030E20"/>
              </a:gs>
            </a:gsLst>
            <a:path path="circle">
              <a:fillToRect l="50000" t="130000" r="50000" b="-3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C69F78C-35FC-4E5C-8F4C-950C05651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-1412596" y="-950427"/>
            <a:ext cx="5700254" cy="8730229"/>
          </a:xfrm>
          <a:custGeom>
            <a:avLst/>
            <a:gdLst>
              <a:gd name="connsiteX0" fmla="*/ 0 w 5700254"/>
              <a:gd name="connsiteY0" fmla="*/ 0 h 8730229"/>
              <a:gd name="connsiteX1" fmla="*/ 462323 w 5700254"/>
              <a:gd name="connsiteY1" fmla="*/ 0 h 8730229"/>
              <a:gd name="connsiteX2" fmla="*/ 1440958 w 5700254"/>
              <a:gd name="connsiteY2" fmla="*/ 2498609 h 8730229"/>
              <a:gd name="connsiteX3" fmla="*/ 5700254 w 5700254"/>
              <a:gd name="connsiteY3" fmla="*/ 1139649 h 8730229"/>
              <a:gd name="connsiteX4" fmla="*/ 5700254 w 5700254"/>
              <a:gd name="connsiteY4" fmla="*/ 7578299 h 8730229"/>
              <a:gd name="connsiteX5" fmla="*/ 1440958 w 5700254"/>
              <a:gd name="connsiteY5" fmla="*/ 6219339 h 8730229"/>
              <a:gd name="connsiteX6" fmla="*/ 457513 w 5700254"/>
              <a:gd name="connsiteY6" fmla="*/ 8730229 h 8730229"/>
              <a:gd name="connsiteX7" fmla="*/ 0 w 5700254"/>
              <a:gd name="connsiteY7" fmla="*/ 8730229 h 873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00254" h="8730229">
                <a:moveTo>
                  <a:pt x="0" y="0"/>
                </a:moveTo>
                <a:lnTo>
                  <a:pt x="462323" y="0"/>
                </a:lnTo>
                <a:lnTo>
                  <a:pt x="1440958" y="2498609"/>
                </a:lnTo>
                <a:lnTo>
                  <a:pt x="5700254" y="1139649"/>
                </a:lnTo>
                <a:lnTo>
                  <a:pt x="5700254" y="7578299"/>
                </a:lnTo>
                <a:lnTo>
                  <a:pt x="1440958" y="6219339"/>
                </a:lnTo>
                <a:lnTo>
                  <a:pt x="457513" y="8730229"/>
                </a:lnTo>
                <a:lnTo>
                  <a:pt x="0" y="8730229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9A570F3-2C74-46A7-86D4-2DE45D4E51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" r="-366" b="9206"/>
          <a:stretch/>
        </p:blipFill>
        <p:spPr>
          <a:xfrm flipV="1">
            <a:off x="-1" y="-381517"/>
            <a:ext cx="20520025" cy="17198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1D691CC-C40E-40D9-B395-EDA9BCDB4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" r="-366" b="9206"/>
          <a:stretch/>
        </p:blipFill>
        <p:spPr>
          <a:xfrm>
            <a:off x="-1" y="5463229"/>
            <a:ext cx="20520025" cy="17198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EC1F68-7F83-4783-B7BE-144D5F5325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759569"/>
            <a:ext cx="20520025" cy="20809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EE303E-E051-4D87-BA4F-715941853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 flipV="1">
            <a:off x="-1" y="-2"/>
            <a:ext cx="20520026" cy="2198199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3854142-5DE3-4DF2-B1FE-DA4D5FD5485B}"/>
              </a:ext>
            </a:extLst>
          </p:cNvPr>
          <p:cNvGrpSpPr/>
          <p:nvPr userDrawn="1"/>
        </p:nvGrpSpPr>
        <p:grpSpPr>
          <a:xfrm>
            <a:off x="15890438" y="-899410"/>
            <a:ext cx="5786408" cy="8730229"/>
            <a:chOff x="15844718" y="-868930"/>
            <a:chExt cx="5786408" cy="8730229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97C5CDDC-EB17-4FA6-B997-A1CE3B14C2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449077" y="-390649"/>
              <a:ext cx="5182049" cy="7936572"/>
            </a:xfrm>
            <a:custGeom>
              <a:avLst/>
              <a:gdLst>
                <a:gd name="connsiteX0" fmla="*/ 0 w 5700254"/>
                <a:gd name="connsiteY0" fmla="*/ 0 h 8730229"/>
                <a:gd name="connsiteX1" fmla="*/ 462323 w 5700254"/>
                <a:gd name="connsiteY1" fmla="*/ 0 h 8730229"/>
                <a:gd name="connsiteX2" fmla="*/ 1440958 w 5700254"/>
                <a:gd name="connsiteY2" fmla="*/ 2498609 h 8730229"/>
                <a:gd name="connsiteX3" fmla="*/ 5700254 w 5700254"/>
                <a:gd name="connsiteY3" fmla="*/ 1139649 h 8730229"/>
                <a:gd name="connsiteX4" fmla="*/ 5700254 w 5700254"/>
                <a:gd name="connsiteY4" fmla="*/ 7578299 h 8730229"/>
                <a:gd name="connsiteX5" fmla="*/ 1440958 w 5700254"/>
                <a:gd name="connsiteY5" fmla="*/ 6219339 h 8730229"/>
                <a:gd name="connsiteX6" fmla="*/ 457513 w 5700254"/>
                <a:gd name="connsiteY6" fmla="*/ 8730229 h 8730229"/>
                <a:gd name="connsiteX7" fmla="*/ 0 w 5700254"/>
                <a:gd name="connsiteY7" fmla="*/ 8730229 h 873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0254" h="8730229">
                  <a:moveTo>
                    <a:pt x="0" y="0"/>
                  </a:moveTo>
                  <a:lnTo>
                    <a:pt x="462323" y="0"/>
                  </a:lnTo>
                  <a:lnTo>
                    <a:pt x="1440958" y="2498609"/>
                  </a:lnTo>
                  <a:lnTo>
                    <a:pt x="5700254" y="1139649"/>
                  </a:lnTo>
                  <a:lnTo>
                    <a:pt x="5700254" y="7578299"/>
                  </a:lnTo>
                  <a:lnTo>
                    <a:pt x="1440958" y="6219339"/>
                  </a:lnTo>
                  <a:lnTo>
                    <a:pt x="457513" y="8730229"/>
                  </a:lnTo>
                  <a:lnTo>
                    <a:pt x="0" y="8730229"/>
                  </a:ln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8A01F709-FB47-4789-9785-90471D77F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>
            <a:xfrm>
              <a:off x="15844718" y="-868930"/>
              <a:ext cx="5700254" cy="8730229"/>
            </a:xfrm>
            <a:custGeom>
              <a:avLst/>
              <a:gdLst>
                <a:gd name="connsiteX0" fmla="*/ 0 w 5700254"/>
                <a:gd name="connsiteY0" fmla="*/ 0 h 8730229"/>
                <a:gd name="connsiteX1" fmla="*/ 462323 w 5700254"/>
                <a:gd name="connsiteY1" fmla="*/ 0 h 8730229"/>
                <a:gd name="connsiteX2" fmla="*/ 1440958 w 5700254"/>
                <a:gd name="connsiteY2" fmla="*/ 2498609 h 8730229"/>
                <a:gd name="connsiteX3" fmla="*/ 5700254 w 5700254"/>
                <a:gd name="connsiteY3" fmla="*/ 1139649 h 8730229"/>
                <a:gd name="connsiteX4" fmla="*/ 5700254 w 5700254"/>
                <a:gd name="connsiteY4" fmla="*/ 7578299 h 8730229"/>
                <a:gd name="connsiteX5" fmla="*/ 1440958 w 5700254"/>
                <a:gd name="connsiteY5" fmla="*/ 6219339 h 8730229"/>
                <a:gd name="connsiteX6" fmla="*/ 457513 w 5700254"/>
                <a:gd name="connsiteY6" fmla="*/ 8730229 h 8730229"/>
                <a:gd name="connsiteX7" fmla="*/ 0 w 5700254"/>
                <a:gd name="connsiteY7" fmla="*/ 8730229 h 873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0254" h="8730229">
                  <a:moveTo>
                    <a:pt x="0" y="0"/>
                  </a:moveTo>
                  <a:lnTo>
                    <a:pt x="462323" y="0"/>
                  </a:lnTo>
                  <a:lnTo>
                    <a:pt x="1440958" y="2498609"/>
                  </a:lnTo>
                  <a:lnTo>
                    <a:pt x="5700254" y="1139649"/>
                  </a:lnTo>
                  <a:lnTo>
                    <a:pt x="5700254" y="7578299"/>
                  </a:lnTo>
                  <a:lnTo>
                    <a:pt x="1440958" y="6219339"/>
                  </a:lnTo>
                  <a:lnTo>
                    <a:pt x="457513" y="8730229"/>
                  </a:lnTo>
                  <a:lnTo>
                    <a:pt x="0" y="8730229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937947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3686962-8B5C-454A-8090-C28A2F438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520025" cy="6840538"/>
          </a:xfrm>
          <a:prstGeom prst="trapezoid">
            <a:avLst>
              <a:gd name="adj" fmla="val 0"/>
            </a:avLst>
          </a:prstGeom>
          <a:solidFill>
            <a:schemeClr val="accent1">
              <a:alpha val="19000"/>
            </a:schemeClr>
          </a:solidFill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FE8E296-0FA7-4004-9995-07534FD341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1579968" y="-12733126"/>
            <a:ext cx="23751081" cy="23751081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5466E38-7CCF-417E-8F61-5E3975727F2C}"/>
              </a:ext>
            </a:extLst>
          </p:cNvPr>
          <p:cNvSpPr/>
          <p:nvPr userDrawn="1"/>
        </p:nvSpPr>
        <p:spPr>
          <a:xfrm rot="20700000">
            <a:off x="5938085" y="492284"/>
            <a:ext cx="6042410" cy="6042410"/>
          </a:xfrm>
          <a:prstGeom prst="ellipse">
            <a:avLst/>
          </a:prstGeom>
          <a:gradFill>
            <a:gsLst>
              <a:gs pos="0">
                <a:srgbClr val="005AA4">
                  <a:alpha val="22000"/>
                </a:srgbClr>
              </a:gs>
              <a:gs pos="100000">
                <a:srgbClr val="005AA4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1270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148388D-7CBD-4458-B14C-F75DFEFEF566}"/>
              </a:ext>
            </a:extLst>
          </p:cNvPr>
          <p:cNvGrpSpPr/>
          <p:nvPr userDrawn="1"/>
        </p:nvGrpSpPr>
        <p:grpSpPr>
          <a:xfrm>
            <a:off x="16922175" y="5247827"/>
            <a:ext cx="2935386" cy="2935386"/>
            <a:chOff x="10231847" y="4512956"/>
            <a:chExt cx="2935386" cy="293538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C2B9F3E-63D7-4572-8718-9DA4242D0C90}"/>
                </a:ext>
              </a:extLst>
            </p:cNvPr>
            <p:cNvSpPr/>
            <p:nvPr/>
          </p:nvSpPr>
          <p:spPr>
            <a:xfrm rot="19688526">
              <a:off x="10231847" y="4512956"/>
              <a:ext cx="2935386" cy="2935386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3048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E722DBD-101F-4AC7-BB68-D8DFBFFF083C}"/>
                </a:ext>
              </a:extLst>
            </p:cNvPr>
            <p:cNvSpPr/>
            <p:nvPr/>
          </p:nvSpPr>
          <p:spPr>
            <a:xfrm rot="19688526">
              <a:off x="10231847" y="4512956"/>
              <a:ext cx="2935386" cy="2935386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3048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1931250-08A5-4245-95F7-72C04CF32B47}"/>
                </a:ext>
              </a:extLst>
            </p:cNvPr>
            <p:cNvSpPr/>
            <p:nvPr/>
          </p:nvSpPr>
          <p:spPr>
            <a:xfrm rot="19688526">
              <a:off x="10231847" y="4512956"/>
              <a:ext cx="2935386" cy="2935386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3048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4C9FC242-D47A-4B61-8449-57F5E1D2F47C}"/>
                </a:ext>
              </a:extLst>
            </p:cNvPr>
            <p:cNvSpPr/>
            <p:nvPr/>
          </p:nvSpPr>
          <p:spPr>
            <a:xfrm rot="19688526">
              <a:off x="10231847" y="4512956"/>
              <a:ext cx="2935386" cy="2935386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3048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398CAB9-8820-4B5E-A0CB-09DCBEF37938}"/>
                </a:ext>
              </a:extLst>
            </p:cNvPr>
            <p:cNvSpPr/>
            <p:nvPr/>
          </p:nvSpPr>
          <p:spPr>
            <a:xfrm rot="19688526">
              <a:off x="10231847" y="4512956"/>
              <a:ext cx="2935386" cy="2935386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3048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92E96E6-138A-4A53-AFE1-918805BCDB8D}"/>
                </a:ext>
              </a:extLst>
            </p:cNvPr>
            <p:cNvSpPr/>
            <p:nvPr/>
          </p:nvSpPr>
          <p:spPr>
            <a:xfrm rot="19688526">
              <a:off x="10231847" y="4512956"/>
              <a:ext cx="2935386" cy="2935386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3048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F43B352E-5AC5-42C2-9554-AC3BD7C7A17D}"/>
              </a:ext>
            </a:extLst>
          </p:cNvPr>
          <p:cNvSpPr/>
          <p:nvPr userDrawn="1"/>
        </p:nvSpPr>
        <p:spPr>
          <a:xfrm rot="16876268">
            <a:off x="14574648" y="-383434"/>
            <a:ext cx="962463" cy="962463"/>
          </a:xfrm>
          <a:prstGeom prst="ellipse">
            <a:avLst/>
          </a:prstGeom>
          <a:gradFill>
            <a:gsLst>
              <a:gs pos="0">
                <a:srgbClr val="005AA4">
                  <a:alpha val="50000"/>
                </a:srgbClr>
              </a:gs>
              <a:gs pos="100000">
                <a:srgbClr val="005AA4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139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BBEB674-2124-43F7-B48F-2A513D67ED60}"/>
              </a:ext>
            </a:extLst>
          </p:cNvPr>
          <p:cNvGrpSpPr/>
          <p:nvPr userDrawn="1"/>
        </p:nvGrpSpPr>
        <p:grpSpPr>
          <a:xfrm>
            <a:off x="1332526" y="3984466"/>
            <a:ext cx="1652173" cy="1652173"/>
            <a:chOff x="-319788" y="2553243"/>
            <a:chExt cx="1365432" cy="136543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311CA407-0C69-4EDC-8C02-21BCC008378C}"/>
                </a:ext>
              </a:extLst>
            </p:cNvPr>
            <p:cNvSpPr/>
            <p:nvPr/>
          </p:nvSpPr>
          <p:spPr>
            <a:xfrm rot="1800000">
              <a:off x="-319788" y="2553243"/>
              <a:ext cx="1365432" cy="136543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1397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11C4E35-7D6B-4D5F-8CA2-B1C429887015}"/>
                </a:ext>
              </a:extLst>
            </p:cNvPr>
            <p:cNvSpPr/>
            <p:nvPr/>
          </p:nvSpPr>
          <p:spPr>
            <a:xfrm rot="1800000">
              <a:off x="-319788" y="2553243"/>
              <a:ext cx="1365432" cy="136543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1397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170DC04-A4F9-4FCB-90F8-14FB5462290C}"/>
                </a:ext>
              </a:extLst>
            </p:cNvPr>
            <p:cNvSpPr/>
            <p:nvPr/>
          </p:nvSpPr>
          <p:spPr>
            <a:xfrm rot="1800000">
              <a:off x="-319788" y="2553243"/>
              <a:ext cx="1365432" cy="136543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51000"/>
                  </a:sysClr>
                </a:gs>
                <a:gs pos="100000">
                  <a:srgbClr val="3E83B2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1397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6E239CDF-40CB-4822-AB2C-CB9D5C7B84B1}"/>
              </a:ext>
            </a:extLst>
          </p:cNvPr>
          <p:cNvSpPr/>
          <p:nvPr userDrawn="1"/>
        </p:nvSpPr>
        <p:spPr>
          <a:xfrm rot="20700000">
            <a:off x="13040987" y="4662657"/>
            <a:ext cx="1164580" cy="1164580"/>
          </a:xfrm>
          <a:prstGeom prst="ellipse">
            <a:avLst/>
          </a:prstGeom>
          <a:gradFill>
            <a:gsLst>
              <a:gs pos="0">
                <a:sysClr val="window" lastClr="FFFFFF">
                  <a:alpha val="51000"/>
                </a:sysClr>
              </a:gs>
              <a:gs pos="100000">
                <a:srgbClr val="3E83B2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3048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2510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54">
          <p15:clr>
            <a:srgbClr val="FBAE40"/>
          </p15:clr>
        </p15:guide>
        <p15:guide id="2" pos="646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35A815-7A0F-4183-B31D-89C1F4885B81}"/>
              </a:ext>
            </a:extLst>
          </p:cNvPr>
          <p:cNvSpPr/>
          <p:nvPr userDrawn="1"/>
        </p:nvSpPr>
        <p:spPr>
          <a:xfrm flipV="1">
            <a:off x="-1" y="0"/>
            <a:ext cx="20520025" cy="6840538"/>
          </a:xfrm>
          <a:prstGeom prst="rect">
            <a:avLst/>
          </a:prstGeom>
          <a:gradFill flip="none" rotWithShape="1">
            <a:gsLst>
              <a:gs pos="0">
                <a:srgbClr val="1F60CE"/>
              </a:gs>
              <a:gs pos="51000">
                <a:srgbClr val="002886"/>
              </a:gs>
              <a:gs pos="100000">
                <a:srgbClr val="030E20"/>
              </a:gs>
            </a:gsLst>
            <a:path path="circle">
              <a:fillToRect l="50000" t="130000" r="50000" b="-3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C69F78C-35FC-4E5C-8F4C-950C05651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-1412596" y="-950427"/>
            <a:ext cx="5700254" cy="8730229"/>
          </a:xfrm>
          <a:custGeom>
            <a:avLst/>
            <a:gdLst>
              <a:gd name="connsiteX0" fmla="*/ 0 w 5700254"/>
              <a:gd name="connsiteY0" fmla="*/ 0 h 8730229"/>
              <a:gd name="connsiteX1" fmla="*/ 462323 w 5700254"/>
              <a:gd name="connsiteY1" fmla="*/ 0 h 8730229"/>
              <a:gd name="connsiteX2" fmla="*/ 1440958 w 5700254"/>
              <a:gd name="connsiteY2" fmla="*/ 2498609 h 8730229"/>
              <a:gd name="connsiteX3" fmla="*/ 5700254 w 5700254"/>
              <a:gd name="connsiteY3" fmla="*/ 1139649 h 8730229"/>
              <a:gd name="connsiteX4" fmla="*/ 5700254 w 5700254"/>
              <a:gd name="connsiteY4" fmla="*/ 7578299 h 8730229"/>
              <a:gd name="connsiteX5" fmla="*/ 1440958 w 5700254"/>
              <a:gd name="connsiteY5" fmla="*/ 6219339 h 8730229"/>
              <a:gd name="connsiteX6" fmla="*/ 457513 w 5700254"/>
              <a:gd name="connsiteY6" fmla="*/ 8730229 h 8730229"/>
              <a:gd name="connsiteX7" fmla="*/ 0 w 5700254"/>
              <a:gd name="connsiteY7" fmla="*/ 8730229 h 873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00254" h="8730229">
                <a:moveTo>
                  <a:pt x="0" y="0"/>
                </a:moveTo>
                <a:lnTo>
                  <a:pt x="462323" y="0"/>
                </a:lnTo>
                <a:lnTo>
                  <a:pt x="1440958" y="2498609"/>
                </a:lnTo>
                <a:lnTo>
                  <a:pt x="5700254" y="1139649"/>
                </a:lnTo>
                <a:lnTo>
                  <a:pt x="5700254" y="7578299"/>
                </a:lnTo>
                <a:lnTo>
                  <a:pt x="1440958" y="6219339"/>
                </a:lnTo>
                <a:lnTo>
                  <a:pt x="457513" y="8730229"/>
                </a:lnTo>
                <a:lnTo>
                  <a:pt x="0" y="8730229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9A570F3-2C74-46A7-86D4-2DE45D4E51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" r="-366" b="9206"/>
          <a:stretch/>
        </p:blipFill>
        <p:spPr>
          <a:xfrm flipV="1">
            <a:off x="-1" y="-381517"/>
            <a:ext cx="20520025" cy="17198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1D691CC-C40E-40D9-B395-EDA9BCDB4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" r="-366" b="9206"/>
          <a:stretch/>
        </p:blipFill>
        <p:spPr>
          <a:xfrm>
            <a:off x="-1" y="5463229"/>
            <a:ext cx="20520025" cy="17198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EC1F68-7F83-4783-B7BE-144D5F5325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759569"/>
            <a:ext cx="20520025" cy="20809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EE303E-E051-4D87-BA4F-715941853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 flipV="1">
            <a:off x="-1" y="-2"/>
            <a:ext cx="20520026" cy="2198199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3854142-5DE3-4DF2-B1FE-DA4D5FD5485B}"/>
              </a:ext>
            </a:extLst>
          </p:cNvPr>
          <p:cNvGrpSpPr/>
          <p:nvPr userDrawn="1"/>
        </p:nvGrpSpPr>
        <p:grpSpPr>
          <a:xfrm>
            <a:off x="15890438" y="-899410"/>
            <a:ext cx="5786408" cy="8730229"/>
            <a:chOff x="15844718" y="-868930"/>
            <a:chExt cx="5786408" cy="8730229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97C5CDDC-EB17-4FA6-B997-A1CE3B14C2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449077" y="-390649"/>
              <a:ext cx="5182049" cy="7936572"/>
            </a:xfrm>
            <a:custGeom>
              <a:avLst/>
              <a:gdLst>
                <a:gd name="connsiteX0" fmla="*/ 0 w 5700254"/>
                <a:gd name="connsiteY0" fmla="*/ 0 h 8730229"/>
                <a:gd name="connsiteX1" fmla="*/ 462323 w 5700254"/>
                <a:gd name="connsiteY1" fmla="*/ 0 h 8730229"/>
                <a:gd name="connsiteX2" fmla="*/ 1440958 w 5700254"/>
                <a:gd name="connsiteY2" fmla="*/ 2498609 h 8730229"/>
                <a:gd name="connsiteX3" fmla="*/ 5700254 w 5700254"/>
                <a:gd name="connsiteY3" fmla="*/ 1139649 h 8730229"/>
                <a:gd name="connsiteX4" fmla="*/ 5700254 w 5700254"/>
                <a:gd name="connsiteY4" fmla="*/ 7578299 h 8730229"/>
                <a:gd name="connsiteX5" fmla="*/ 1440958 w 5700254"/>
                <a:gd name="connsiteY5" fmla="*/ 6219339 h 8730229"/>
                <a:gd name="connsiteX6" fmla="*/ 457513 w 5700254"/>
                <a:gd name="connsiteY6" fmla="*/ 8730229 h 8730229"/>
                <a:gd name="connsiteX7" fmla="*/ 0 w 5700254"/>
                <a:gd name="connsiteY7" fmla="*/ 8730229 h 873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0254" h="8730229">
                  <a:moveTo>
                    <a:pt x="0" y="0"/>
                  </a:moveTo>
                  <a:lnTo>
                    <a:pt x="462323" y="0"/>
                  </a:lnTo>
                  <a:lnTo>
                    <a:pt x="1440958" y="2498609"/>
                  </a:lnTo>
                  <a:lnTo>
                    <a:pt x="5700254" y="1139649"/>
                  </a:lnTo>
                  <a:lnTo>
                    <a:pt x="5700254" y="7578299"/>
                  </a:lnTo>
                  <a:lnTo>
                    <a:pt x="1440958" y="6219339"/>
                  </a:lnTo>
                  <a:lnTo>
                    <a:pt x="457513" y="8730229"/>
                  </a:lnTo>
                  <a:lnTo>
                    <a:pt x="0" y="8730229"/>
                  </a:lnTo>
                  <a:close/>
                </a:path>
              </a:pathLst>
            </a:cu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8A01F709-FB47-4789-9785-90471D77F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>
            <a:xfrm>
              <a:off x="15844718" y="-868930"/>
              <a:ext cx="5700254" cy="8730229"/>
            </a:xfrm>
            <a:custGeom>
              <a:avLst/>
              <a:gdLst>
                <a:gd name="connsiteX0" fmla="*/ 0 w 5700254"/>
                <a:gd name="connsiteY0" fmla="*/ 0 h 8730229"/>
                <a:gd name="connsiteX1" fmla="*/ 462323 w 5700254"/>
                <a:gd name="connsiteY1" fmla="*/ 0 h 8730229"/>
                <a:gd name="connsiteX2" fmla="*/ 1440958 w 5700254"/>
                <a:gd name="connsiteY2" fmla="*/ 2498609 h 8730229"/>
                <a:gd name="connsiteX3" fmla="*/ 5700254 w 5700254"/>
                <a:gd name="connsiteY3" fmla="*/ 1139649 h 8730229"/>
                <a:gd name="connsiteX4" fmla="*/ 5700254 w 5700254"/>
                <a:gd name="connsiteY4" fmla="*/ 7578299 h 8730229"/>
                <a:gd name="connsiteX5" fmla="*/ 1440958 w 5700254"/>
                <a:gd name="connsiteY5" fmla="*/ 6219339 h 8730229"/>
                <a:gd name="connsiteX6" fmla="*/ 457513 w 5700254"/>
                <a:gd name="connsiteY6" fmla="*/ 8730229 h 8730229"/>
                <a:gd name="connsiteX7" fmla="*/ 0 w 5700254"/>
                <a:gd name="connsiteY7" fmla="*/ 8730229 h 873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00254" h="8730229">
                  <a:moveTo>
                    <a:pt x="0" y="0"/>
                  </a:moveTo>
                  <a:lnTo>
                    <a:pt x="462323" y="0"/>
                  </a:lnTo>
                  <a:lnTo>
                    <a:pt x="1440958" y="2498609"/>
                  </a:lnTo>
                  <a:lnTo>
                    <a:pt x="5700254" y="1139649"/>
                  </a:lnTo>
                  <a:lnTo>
                    <a:pt x="5700254" y="7578299"/>
                  </a:lnTo>
                  <a:lnTo>
                    <a:pt x="1440958" y="6219339"/>
                  </a:lnTo>
                  <a:lnTo>
                    <a:pt x="457513" y="8730229"/>
                  </a:lnTo>
                  <a:lnTo>
                    <a:pt x="0" y="8730229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082324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778A8AF-E010-4ECF-9CD4-F97E5233AB14}"/>
              </a:ext>
            </a:extLst>
          </p:cNvPr>
          <p:cNvSpPr/>
          <p:nvPr userDrawn="1"/>
        </p:nvSpPr>
        <p:spPr>
          <a:xfrm flipV="1">
            <a:off x="0" y="0"/>
            <a:ext cx="20520025" cy="6840538"/>
          </a:xfrm>
          <a:prstGeom prst="rect">
            <a:avLst/>
          </a:prstGeom>
          <a:gradFill flip="none" rotWithShape="1">
            <a:gsLst>
              <a:gs pos="11000">
                <a:srgbClr val="03608C"/>
              </a:gs>
              <a:gs pos="55000">
                <a:srgbClr val="020D1F"/>
              </a:gs>
              <a:gs pos="33000">
                <a:srgbClr val="04223E"/>
              </a:gs>
            </a:gsLst>
            <a:path path="circle">
              <a:fillToRect l="50000" t="130000" r="50000" b="-3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630F9A2C-FFA4-441C-887A-C14349878526}"/>
              </a:ext>
            </a:extLst>
          </p:cNvPr>
          <p:cNvSpPr/>
          <p:nvPr/>
        </p:nvSpPr>
        <p:spPr>
          <a:xfrm>
            <a:off x="-2506778" y="1514917"/>
            <a:ext cx="25533583" cy="5547943"/>
          </a:xfrm>
          <a:custGeom>
            <a:avLst/>
            <a:gdLst>
              <a:gd name="connsiteX0" fmla="*/ 12766791 w 25533583"/>
              <a:gd name="connsiteY0" fmla="*/ 0 h 5547943"/>
              <a:gd name="connsiteX1" fmla="*/ 25533583 w 25533583"/>
              <a:gd name="connsiteY1" fmla="*/ 5053361 h 5547943"/>
              <a:gd name="connsiteX2" fmla="*/ 25516971 w 25533583"/>
              <a:gd name="connsiteY2" fmla="*/ 5313407 h 5547943"/>
              <a:gd name="connsiteX3" fmla="*/ 25471915 w 25533583"/>
              <a:gd name="connsiteY3" fmla="*/ 5547943 h 5547943"/>
              <a:gd name="connsiteX4" fmla="*/ 25467669 w 25533583"/>
              <a:gd name="connsiteY4" fmla="*/ 5522122 h 5547943"/>
              <a:gd name="connsiteX5" fmla="*/ 12766791 w 25533583"/>
              <a:gd name="connsiteY5" fmla="*/ 220717 h 5547943"/>
              <a:gd name="connsiteX6" fmla="*/ 65913 w 25533583"/>
              <a:gd name="connsiteY6" fmla="*/ 5522122 h 5547943"/>
              <a:gd name="connsiteX7" fmla="*/ 61668 w 25533583"/>
              <a:gd name="connsiteY7" fmla="*/ 5547943 h 5547943"/>
              <a:gd name="connsiteX8" fmla="*/ 16612 w 25533583"/>
              <a:gd name="connsiteY8" fmla="*/ 5313407 h 5547943"/>
              <a:gd name="connsiteX9" fmla="*/ 0 w 25533583"/>
              <a:gd name="connsiteY9" fmla="*/ 5053361 h 5547943"/>
              <a:gd name="connsiteX10" fmla="*/ 12766791 w 25533583"/>
              <a:gd name="connsiteY10" fmla="*/ 0 h 554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533583" h="5547943">
                <a:moveTo>
                  <a:pt x="12766791" y="0"/>
                </a:moveTo>
                <a:cubicBezTo>
                  <a:pt x="19817695" y="0"/>
                  <a:pt x="25533583" y="2262467"/>
                  <a:pt x="25533583" y="5053361"/>
                </a:cubicBezTo>
                <a:cubicBezTo>
                  <a:pt x="25533583" y="5140577"/>
                  <a:pt x="25528001" y="5227276"/>
                  <a:pt x="25516971" y="5313407"/>
                </a:cubicBezTo>
                <a:lnTo>
                  <a:pt x="25471915" y="5547943"/>
                </a:lnTo>
                <a:lnTo>
                  <a:pt x="25467669" y="5522122"/>
                </a:lnTo>
                <a:cubicBezTo>
                  <a:pt x="24813883" y="2544402"/>
                  <a:pt x="19377013" y="220717"/>
                  <a:pt x="12766791" y="220717"/>
                </a:cubicBezTo>
                <a:cubicBezTo>
                  <a:pt x="6156568" y="220717"/>
                  <a:pt x="719700" y="2544402"/>
                  <a:pt x="65913" y="5522122"/>
                </a:cubicBezTo>
                <a:lnTo>
                  <a:pt x="61668" y="5547943"/>
                </a:lnTo>
                <a:lnTo>
                  <a:pt x="16612" y="5313407"/>
                </a:lnTo>
                <a:cubicBezTo>
                  <a:pt x="5582" y="5227276"/>
                  <a:pt x="0" y="5140577"/>
                  <a:pt x="0" y="5053361"/>
                </a:cubicBezTo>
                <a:cubicBezTo>
                  <a:pt x="0" y="2262467"/>
                  <a:pt x="5715886" y="0"/>
                  <a:pt x="12766791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6350">
            <a:gradFill>
              <a:gsLst>
                <a:gs pos="0">
                  <a:srgbClr val="5EF0F6"/>
                </a:gs>
                <a:gs pos="45000">
                  <a:schemeClr val="bg1">
                    <a:alpha val="0"/>
                  </a:schemeClr>
                </a:gs>
                <a:gs pos="55000">
                  <a:schemeClr val="bg1">
                    <a:alpha val="0"/>
                  </a:schemeClr>
                </a:gs>
                <a:gs pos="100000">
                  <a:srgbClr val="5EF0F6"/>
                </a:gs>
              </a:gsLst>
              <a:lin ang="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3A68E7E-B473-45B8-A031-5CA375BE589B}"/>
              </a:ext>
            </a:extLst>
          </p:cNvPr>
          <p:cNvSpPr/>
          <p:nvPr/>
        </p:nvSpPr>
        <p:spPr>
          <a:xfrm>
            <a:off x="-2506778" y="1748648"/>
            <a:ext cx="25533583" cy="6249453"/>
          </a:xfrm>
          <a:custGeom>
            <a:avLst/>
            <a:gdLst>
              <a:gd name="connsiteX0" fmla="*/ 12766791 w 25533583"/>
              <a:gd name="connsiteY0" fmla="*/ 0 h 6249453"/>
              <a:gd name="connsiteX1" fmla="*/ 25533583 w 25533583"/>
              <a:gd name="connsiteY1" fmla="*/ 5905175 h 6249453"/>
              <a:gd name="connsiteX2" fmla="*/ 25516971 w 25533583"/>
              <a:gd name="connsiteY2" fmla="*/ 6209055 h 6249453"/>
              <a:gd name="connsiteX3" fmla="*/ 25510329 w 25533583"/>
              <a:gd name="connsiteY3" fmla="*/ 6249453 h 6249453"/>
              <a:gd name="connsiteX4" fmla="*/ 25467669 w 25533583"/>
              <a:gd name="connsiteY4" fmla="*/ 5961113 h 6249453"/>
              <a:gd name="connsiteX5" fmla="*/ 12766791 w 25533583"/>
              <a:gd name="connsiteY5" fmla="*/ 70338 h 6249453"/>
              <a:gd name="connsiteX6" fmla="*/ 65913 w 25533583"/>
              <a:gd name="connsiteY6" fmla="*/ 5961113 h 6249453"/>
              <a:gd name="connsiteX7" fmla="*/ 23253 w 25533583"/>
              <a:gd name="connsiteY7" fmla="*/ 6249453 h 6249453"/>
              <a:gd name="connsiteX8" fmla="*/ 16612 w 25533583"/>
              <a:gd name="connsiteY8" fmla="*/ 6209055 h 6249453"/>
              <a:gd name="connsiteX9" fmla="*/ 0 w 25533583"/>
              <a:gd name="connsiteY9" fmla="*/ 5905175 h 6249453"/>
              <a:gd name="connsiteX10" fmla="*/ 12766791 w 25533583"/>
              <a:gd name="connsiteY10" fmla="*/ 0 h 624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533583" h="6249453">
                <a:moveTo>
                  <a:pt x="12766791" y="0"/>
                </a:moveTo>
                <a:cubicBezTo>
                  <a:pt x="19817695" y="0"/>
                  <a:pt x="25533583" y="2643837"/>
                  <a:pt x="25533583" y="5905175"/>
                </a:cubicBezTo>
                <a:cubicBezTo>
                  <a:pt x="25533583" y="6007093"/>
                  <a:pt x="25528001" y="6108405"/>
                  <a:pt x="25516971" y="6209055"/>
                </a:cubicBezTo>
                <a:lnTo>
                  <a:pt x="25510329" y="6249453"/>
                </a:lnTo>
                <a:lnTo>
                  <a:pt x="25467669" y="5961113"/>
                </a:lnTo>
                <a:cubicBezTo>
                  <a:pt x="24813883" y="2652353"/>
                  <a:pt x="19377013" y="70338"/>
                  <a:pt x="12766791" y="70338"/>
                </a:cubicBezTo>
                <a:cubicBezTo>
                  <a:pt x="6156568" y="70338"/>
                  <a:pt x="719700" y="2652353"/>
                  <a:pt x="65913" y="5961113"/>
                </a:cubicBezTo>
                <a:lnTo>
                  <a:pt x="23253" y="6249453"/>
                </a:lnTo>
                <a:lnTo>
                  <a:pt x="16612" y="6209055"/>
                </a:lnTo>
                <a:cubicBezTo>
                  <a:pt x="5582" y="6108405"/>
                  <a:pt x="0" y="6007093"/>
                  <a:pt x="0" y="5905175"/>
                </a:cubicBezTo>
                <a:cubicBezTo>
                  <a:pt x="0" y="2643837"/>
                  <a:pt x="5715886" y="0"/>
                  <a:pt x="12766791" y="0"/>
                </a:cubicBezTo>
                <a:close/>
              </a:path>
            </a:pathLst>
          </a:custGeom>
          <a:gradFill>
            <a:gsLst>
              <a:gs pos="81000">
                <a:srgbClr val="3EC4E4">
                  <a:alpha val="10000"/>
                </a:srgbClr>
              </a:gs>
              <a:gs pos="18700">
                <a:srgbClr val="2AAAD8">
                  <a:alpha val="10000"/>
                </a:srgbClr>
              </a:gs>
              <a:gs pos="5000">
                <a:srgbClr val="5EF0F6"/>
              </a:gs>
              <a:gs pos="50000">
                <a:srgbClr val="0070C0">
                  <a:alpha val="0"/>
                </a:srgbClr>
              </a:gs>
              <a:gs pos="30000">
                <a:schemeClr val="accent4">
                  <a:alpha val="50000"/>
                </a:schemeClr>
              </a:gs>
              <a:gs pos="70000">
                <a:schemeClr val="accent4">
                  <a:alpha val="50000"/>
                </a:schemeClr>
              </a:gs>
              <a:gs pos="95000">
                <a:srgbClr val="5EF0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84C2B1EA-0C9A-4264-8EA3-E96AD52E0BFE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44000">
                <a:schemeClr val="accent1">
                  <a:lumMod val="0"/>
                  <a:lumOff val="100000"/>
                </a:schemeClr>
              </a:gs>
              <a:gs pos="71000">
                <a:srgbClr val="43C0D5">
                  <a:alpha val="80000"/>
                </a:srgbClr>
              </a:gs>
              <a:gs pos="87000">
                <a:srgbClr val="43C0D5">
                  <a:alpha val="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B59B99B-DF61-4AF7-B1D4-7DCEA3F1A03C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80000">
                <a:srgbClr val="016184">
                  <a:alpha val="0"/>
                </a:srgbClr>
              </a:gs>
              <a:gs pos="18000">
                <a:schemeClr val="accent4">
                  <a:lumMod val="0"/>
                  <a:lumOff val="100000"/>
                  <a:alpha val="0"/>
                </a:schemeClr>
              </a:gs>
              <a:gs pos="88000">
                <a:srgbClr val="43C0D5">
                  <a:alpha val="0"/>
                </a:srgbClr>
              </a:gs>
              <a:gs pos="83000">
                <a:srgbClr val="43C0D5">
                  <a:alpha val="2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80106FD5-A330-4A54-A0DE-7F4F4820D0C0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80000">
                <a:srgbClr val="016184">
                  <a:alpha val="0"/>
                </a:srgbClr>
              </a:gs>
              <a:gs pos="18000">
                <a:schemeClr val="accent4">
                  <a:lumMod val="0"/>
                  <a:lumOff val="100000"/>
                  <a:alpha val="0"/>
                </a:schemeClr>
              </a:gs>
              <a:gs pos="92000">
                <a:srgbClr val="43C0D5">
                  <a:alpha val="0"/>
                </a:srgbClr>
              </a:gs>
              <a:gs pos="84000">
                <a:srgbClr val="43C0D5">
                  <a:alpha val="2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58CAF00-CEFA-4040-9E2F-6FF25CBCFD9A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63000">
                <a:srgbClr val="016184">
                  <a:alpha val="0"/>
                </a:srgbClr>
              </a:gs>
              <a:gs pos="18000">
                <a:schemeClr val="accent4">
                  <a:lumMod val="0"/>
                  <a:lumOff val="100000"/>
                  <a:alpha val="0"/>
                </a:schemeClr>
              </a:gs>
              <a:gs pos="88000">
                <a:schemeClr val="tx1">
                  <a:alpha val="50000"/>
                </a:schemeClr>
              </a:gs>
              <a:gs pos="80000">
                <a:srgbClr val="43C0D5">
                  <a:alpha val="2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F0B9F29-DC40-4C53-9D11-9761A308DCC0}"/>
              </a:ext>
            </a:extLst>
          </p:cNvPr>
          <p:cNvSpPr/>
          <p:nvPr/>
        </p:nvSpPr>
        <p:spPr>
          <a:xfrm>
            <a:off x="-3527778" y="2838349"/>
            <a:ext cx="27575580" cy="28403651"/>
          </a:xfrm>
          <a:custGeom>
            <a:avLst/>
            <a:gdLst>
              <a:gd name="connsiteX0" fmla="*/ 13787791 w 27575580"/>
              <a:gd name="connsiteY0" fmla="*/ 1442191 h 28403651"/>
              <a:gd name="connsiteX1" fmla="*/ 5031492 w 27575580"/>
              <a:gd name="connsiteY1" fmla="*/ 10198490 h 28403651"/>
              <a:gd name="connsiteX2" fmla="*/ 13787791 w 27575580"/>
              <a:gd name="connsiteY2" fmla="*/ 18954791 h 28403651"/>
              <a:gd name="connsiteX3" fmla="*/ 22544090 w 27575580"/>
              <a:gd name="connsiteY3" fmla="*/ 10198490 h 28403651"/>
              <a:gd name="connsiteX4" fmla="*/ 13787791 w 27575580"/>
              <a:gd name="connsiteY4" fmla="*/ 1442191 h 28403651"/>
              <a:gd name="connsiteX5" fmla="*/ 13787790 w 27575580"/>
              <a:gd name="connsiteY5" fmla="*/ 0 h 28403651"/>
              <a:gd name="connsiteX6" fmla="*/ 27575580 w 27575580"/>
              <a:gd name="connsiteY6" fmla="*/ 14201827 h 28403651"/>
              <a:gd name="connsiteX7" fmla="*/ 13787790 w 27575580"/>
              <a:gd name="connsiteY7" fmla="*/ 28403651 h 28403651"/>
              <a:gd name="connsiteX8" fmla="*/ 0 w 27575580"/>
              <a:gd name="connsiteY8" fmla="*/ 14201827 h 28403651"/>
              <a:gd name="connsiteX9" fmla="*/ 13787790 w 27575580"/>
              <a:gd name="connsiteY9" fmla="*/ 0 h 2840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575580" h="28403651">
                <a:moveTo>
                  <a:pt x="13787791" y="1442191"/>
                </a:moveTo>
                <a:cubicBezTo>
                  <a:pt x="8951821" y="1442191"/>
                  <a:pt x="5031492" y="5362519"/>
                  <a:pt x="5031492" y="10198490"/>
                </a:cubicBezTo>
                <a:cubicBezTo>
                  <a:pt x="5031492" y="15034461"/>
                  <a:pt x="8951821" y="18954791"/>
                  <a:pt x="13787791" y="18954791"/>
                </a:cubicBezTo>
                <a:cubicBezTo>
                  <a:pt x="18623762" y="18954791"/>
                  <a:pt x="22544090" y="15034461"/>
                  <a:pt x="22544090" y="10198490"/>
                </a:cubicBezTo>
                <a:cubicBezTo>
                  <a:pt x="22544090" y="5362519"/>
                  <a:pt x="18623762" y="1442191"/>
                  <a:pt x="13787791" y="1442191"/>
                </a:cubicBezTo>
                <a:close/>
                <a:moveTo>
                  <a:pt x="13787790" y="0"/>
                </a:moveTo>
                <a:cubicBezTo>
                  <a:pt x="21402576" y="0"/>
                  <a:pt x="27575580" y="6358375"/>
                  <a:pt x="27575580" y="14201827"/>
                </a:cubicBezTo>
                <a:cubicBezTo>
                  <a:pt x="27575580" y="22045279"/>
                  <a:pt x="21402576" y="28403651"/>
                  <a:pt x="13787790" y="28403651"/>
                </a:cubicBezTo>
                <a:cubicBezTo>
                  <a:pt x="6173004" y="28403651"/>
                  <a:pt x="0" y="22045279"/>
                  <a:pt x="0" y="14201827"/>
                </a:cubicBezTo>
                <a:cubicBezTo>
                  <a:pt x="0" y="6358375"/>
                  <a:pt x="6173004" y="0"/>
                  <a:pt x="13787790" y="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407B58B-8D2D-44C6-86A9-9C6ECB5CBF24}"/>
              </a:ext>
            </a:extLst>
          </p:cNvPr>
          <p:cNvSpPr/>
          <p:nvPr userDrawn="1"/>
        </p:nvSpPr>
        <p:spPr>
          <a:xfrm>
            <a:off x="-7265988" y="6840538"/>
            <a:ext cx="35052000" cy="27906662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76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xmlns="" id="{4507B67C-6B24-4E01-B011-26E5CAB9D8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456"/>
          <a:stretch/>
        </p:blipFill>
        <p:spPr>
          <a:xfrm>
            <a:off x="-1" y="-2"/>
            <a:ext cx="20520025" cy="6840539"/>
          </a:xfrm>
          <a:prstGeom prst="rect">
            <a:avLst/>
          </a:prstGeom>
        </p:spPr>
      </p:pic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xmlns="" id="{A2BD7D96-37DF-48C1-BA6F-E3EC2A71B8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b="36100"/>
          <a:stretch/>
        </p:blipFill>
        <p:spPr>
          <a:xfrm>
            <a:off x="-1" y="1"/>
            <a:ext cx="2052002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9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B6BA95E-CB84-498C-806F-D8498382B6A1}"/>
              </a:ext>
            </a:extLst>
          </p:cNvPr>
          <p:cNvGrpSpPr/>
          <p:nvPr userDrawn="1"/>
        </p:nvGrpSpPr>
        <p:grpSpPr>
          <a:xfrm>
            <a:off x="-1" y="-2824336"/>
            <a:ext cx="20520025" cy="9682633"/>
            <a:chOff x="0" y="-297"/>
            <a:chExt cx="14535150" cy="685859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1B38E2C-B070-4490-9AF3-0B8075DEB6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-297"/>
              <a:ext cx="14534124" cy="685859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1B2EA351-D062-4F46-9825-47CC2FC4A5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-297"/>
              <a:ext cx="14534124" cy="685859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F3743A7-758B-4992-893D-EF30E3B937D9}"/>
                </a:ext>
              </a:extLst>
            </p:cNvPr>
            <p:cNvSpPr/>
            <p:nvPr userDrawn="1"/>
          </p:nvSpPr>
          <p:spPr>
            <a:xfrm>
              <a:off x="0" y="2000292"/>
              <a:ext cx="14535150" cy="4857707"/>
            </a:xfrm>
            <a:prstGeom prst="rect">
              <a:avLst/>
            </a:prstGeom>
            <a:gradFill>
              <a:gsLst>
                <a:gs pos="49600">
                  <a:schemeClr val="bg1">
                    <a:alpha val="80000"/>
                  </a:schemeClr>
                </a:gs>
                <a:gs pos="0">
                  <a:schemeClr val="bg1">
                    <a:alpha val="70000"/>
                  </a:schemeClr>
                </a:gs>
                <a:gs pos="95000">
                  <a:schemeClr val="bg1"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21A84BD-4D74-4F67-B57B-C296C8C5BE01}"/>
              </a:ext>
            </a:extLst>
          </p:cNvPr>
          <p:cNvSpPr/>
          <p:nvPr userDrawn="1"/>
        </p:nvSpPr>
        <p:spPr>
          <a:xfrm>
            <a:off x="-1710481" y="-5275262"/>
            <a:ext cx="23940987" cy="5275262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241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86">
            <a:extLst>
              <a:ext uri="{FF2B5EF4-FFF2-40B4-BE49-F238E27FC236}">
                <a16:creationId xmlns:a16="http://schemas.microsoft.com/office/drawing/2014/main" xmlns="" id="{126D1091-6682-435B-92B9-A7F7A20688E3}"/>
              </a:ext>
            </a:extLst>
          </p:cNvPr>
          <p:cNvSpPr/>
          <p:nvPr userDrawn="1"/>
        </p:nvSpPr>
        <p:spPr>
          <a:xfrm flipV="1">
            <a:off x="0" y="0"/>
            <a:ext cx="7244189" cy="6517308"/>
          </a:xfrm>
          <a:custGeom>
            <a:avLst/>
            <a:gdLst>
              <a:gd name="connsiteX0" fmla="*/ 0 w 7244189"/>
              <a:gd name="connsiteY0" fmla="*/ 0 h 6502318"/>
              <a:gd name="connsiteX1" fmla="*/ 7244189 w 7244189"/>
              <a:gd name="connsiteY1" fmla="*/ 0 h 6502318"/>
              <a:gd name="connsiteX2" fmla="*/ 7244189 w 7244189"/>
              <a:gd name="connsiteY2" fmla="*/ 6502318 h 6502318"/>
              <a:gd name="connsiteX3" fmla="*/ 0 w 7244189"/>
              <a:gd name="connsiteY3" fmla="*/ 6502318 h 6502318"/>
              <a:gd name="connsiteX4" fmla="*/ 0 w 7244189"/>
              <a:gd name="connsiteY4" fmla="*/ 0 h 6502318"/>
              <a:gd name="connsiteX0" fmla="*/ 0 w 7244189"/>
              <a:gd name="connsiteY0" fmla="*/ 0 h 6502318"/>
              <a:gd name="connsiteX1" fmla="*/ 7244189 w 7244189"/>
              <a:gd name="connsiteY1" fmla="*/ 0 h 6502318"/>
              <a:gd name="connsiteX2" fmla="*/ 7242048 w 7244189"/>
              <a:gd name="connsiteY2" fmla="*/ 3179998 h 6502318"/>
              <a:gd name="connsiteX3" fmla="*/ 7244189 w 7244189"/>
              <a:gd name="connsiteY3" fmla="*/ 6502318 h 6502318"/>
              <a:gd name="connsiteX4" fmla="*/ 0 w 7244189"/>
              <a:gd name="connsiteY4" fmla="*/ 6502318 h 6502318"/>
              <a:gd name="connsiteX5" fmla="*/ 0 w 7244189"/>
              <a:gd name="connsiteY5" fmla="*/ 0 h 6502318"/>
              <a:gd name="connsiteX0" fmla="*/ 0 w 7244189"/>
              <a:gd name="connsiteY0" fmla="*/ 0 h 6502318"/>
              <a:gd name="connsiteX1" fmla="*/ 7242048 w 7244189"/>
              <a:gd name="connsiteY1" fmla="*/ 3179998 h 6502318"/>
              <a:gd name="connsiteX2" fmla="*/ 7244189 w 7244189"/>
              <a:gd name="connsiteY2" fmla="*/ 6502318 h 6502318"/>
              <a:gd name="connsiteX3" fmla="*/ 0 w 7244189"/>
              <a:gd name="connsiteY3" fmla="*/ 6502318 h 6502318"/>
              <a:gd name="connsiteX4" fmla="*/ 0 w 7244189"/>
              <a:gd name="connsiteY4" fmla="*/ 0 h 650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4189" h="6502318">
                <a:moveTo>
                  <a:pt x="0" y="0"/>
                </a:moveTo>
                <a:lnTo>
                  <a:pt x="7242048" y="3179998"/>
                </a:lnTo>
                <a:cubicBezTo>
                  <a:pt x="7242762" y="4287438"/>
                  <a:pt x="7243475" y="5394878"/>
                  <a:pt x="7244189" y="6502318"/>
                </a:cubicBezTo>
                <a:lnTo>
                  <a:pt x="0" y="65023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">
                <a:srgbClr val="75AAF6"/>
              </a:gs>
              <a:gs pos="100000">
                <a:srgbClr val="A5E2F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4336798B-41B4-47F9-B5DA-9A86711E3E9E}"/>
              </a:ext>
            </a:extLst>
          </p:cNvPr>
          <p:cNvSpPr/>
          <p:nvPr userDrawn="1"/>
        </p:nvSpPr>
        <p:spPr>
          <a:xfrm>
            <a:off x="1" y="3187729"/>
            <a:ext cx="15560951" cy="3652809"/>
          </a:xfrm>
          <a:custGeom>
            <a:avLst/>
            <a:gdLst>
              <a:gd name="connsiteX0" fmla="*/ 7242134 w 15560951"/>
              <a:gd name="connsiteY0" fmla="*/ 0 h 3652809"/>
              <a:gd name="connsiteX1" fmla="*/ 15560951 w 15560951"/>
              <a:gd name="connsiteY1" fmla="*/ 3652809 h 3652809"/>
              <a:gd name="connsiteX2" fmla="*/ 0 w 15560951"/>
              <a:gd name="connsiteY2" fmla="*/ 3652809 h 3652809"/>
              <a:gd name="connsiteX3" fmla="*/ 0 w 15560951"/>
              <a:gd name="connsiteY3" fmla="*/ 3314589 h 3652809"/>
              <a:gd name="connsiteX4" fmla="*/ 7242048 w 15560951"/>
              <a:gd name="connsiteY4" fmla="*/ 134591 h 365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0951" h="3652809">
                <a:moveTo>
                  <a:pt x="7242134" y="0"/>
                </a:moveTo>
                <a:lnTo>
                  <a:pt x="15560951" y="3652809"/>
                </a:lnTo>
                <a:lnTo>
                  <a:pt x="0" y="3652809"/>
                </a:lnTo>
                <a:lnTo>
                  <a:pt x="0" y="3314589"/>
                </a:lnTo>
                <a:lnTo>
                  <a:pt x="7242048" y="134591"/>
                </a:lnTo>
                <a:close/>
              </a:path>
            </a:pathLst>
          </a:custGeom>
          <a:gradFill>
            <a:gsLst>
              <a:gs pos="10000">
                <a:srgbClr val="4F7EEF"/>
              </a:gs>
              <a:gs pos="100000">
                <a:srgbClr val="A5E2FE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50098B35-F3A6-4E09-920C-2F6C6E9378A6}"/>
              </a:ext>
            </a:extLst>
          </p:cNvPr>
          <p:cNvSpPr/>
          <p:nvPr userDrawn="1"/>
        </p:nvSpPr>
        <p:spPr>
          <a:xfrm flipH="1" flipV="1">
            <a:off x="7235876" y="0"/>
            <a:ext cx="13284148" cy="6855528"/>
          </a:xfrm>
          <a:custGeom>
            <a:avLst/>
            <a:gdLst>
              <a:gd name="connsiteX0" fmla="*/ 13284148 w 13284148"/>
              <a:gd name="connsiteY0" fmla="*/ 6840538 h 6840538"/>
              <a:gd name="connsiteX1" fmla="*/ 4959072 w 13284148"/>
              <a:gd name="connsiteY1" fmla="*/ 6840538 h 6840538"/>
              <a:gd name="connsiteX2" fmla="*/ 0 w 13284148"/>
              <a:gd name="connsiteY2" fmla="*/ 6840538 h 6840538"/>
              <a:gd name="connsiteX3" fmla="*/ 0 w 13284148"/>
              <a:gd name="connsiteY3" fmla="*/ 0 h 6840538"/>
              <a:gd name="connsiteX4" fmla="*/ 4959072 w 13284148"/>
              <a:gd name="connsiteY4" fmla="*/ 0 h 6840538"/>
              <a:gd name="connsiteX5" fmla="*/ 13282095 w 13284148"/>
              <a:gd name="connsiteY5" fmla="*/ 3654656 h 684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84148" h="6840538">
                <a:moveTo>
                  <a:pt x="13284148" y="6840538"/>
                </a:moveTo>
                <a:lnTo>
                  <a:pt x="4959072" y="6840538"/>
                </a:lnTo>
                <a:lnTo>
                  <a:pt x="0" y="6840538"/>
                </a:lnTo>
                <a:lnTo>
                  <a:pt x="0" y="0"/>
                </a:lnTo>
                <a:lnTo>
                  <a:pt x="4959072" y="0"/>
                </a:lnTo>
                <a:lnTo>
                  <a:pt x="13282095" y="3654656"/>
                </a:lnTo>
                <a:close/>
              </a:path>
            </a:pathLst>
          </a:custGeom>
          <a:gradFill>
            <a:gsLst>
              <a:gs pos="0">
                <a:srgbClr val="4C7BEF"/>
              </a:gs>
              <a:gs pos="100000">
                <a:srgbClr val="90CAFA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707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75742BA-E8C0-46B8-9B7E-9CA1303614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41975" y="-175759"/>
            <a:ext cx="21673158" cy="32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7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0409AD1-EDA9-4190-8D08-4678FAB66277}"/>
              </a:ext>
            </a:extLst>
          </p:cNvPr>
          <p:cNvGrpSpPr/>
          <p:nvPr userDrawn="1"/>
        </p:nvGrpSpPr>
        <p:grpSpPr>
          <a:xfrm>
            <a:off x="-30316488" y="-23440231"/>
            <a:ext cx="81153000" cy="53721000"/>
            <a:chOff x="-28803600" y="-22479000"/>
            <a:chExt cx="81153000" cy="537210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39FA22B-12E9-48F2-B751-A5A3BB201D24}"/>
                </a:ext>
              </a:extLst>
            </p:cNvPr>
            <p:cNvSpPr/>
            <p:nvPr userDrawn="1"/>
          </p:nvSpPr>
          <p:spPr>
            <a:xfrm>
              <a:off x="-28803600" y="-22479000"/>
              <a:ext cx="1447800" cy="1447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D504AFF-C498-42FC-B142-DBF599072B73}"/>
                </a:ext>
              </a:extLst>
            </p:cNvPr>
            <p:cNvSpPr/>
            <p:nvPr userDrawn="1"/>
          </p:nvSpPr>
          <p:spPr>
            <a:xfrm>
              <a:off x="50901600" y="-22479000"/>
              <a:ext cx="1447800" cy="1447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CA42B2FD-E3EA-4446-8660-4A3FCC9D89D8}"/>
                </a:ext>
              </a:extLst>
            </p:cNvPr>
            <p:cNvSpPr/>
            <p:nvPr userDrawn="1"/>
          </p:nvSpPr>
          <p:spPr>
            <a:xfrm>
              <a:off x="-28803600" y="29794200"/>
              <a:ext cx="1447800" cy="1447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32E64AB-A411-450E-B4F5-A20B4A866E46}"/>
                </a:ext>
              </a:extLst>
            </p:cNvPr>
            <p:cNvSpPr/>
            <p:nvPr userDrawn="1"/>
          </p:nvSpPr>
          <p:spPr>
            <a:xfrm>
              <a:off x="50901600" y="29794200"/>
              <a:ext cx="1447800" cy="1447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533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5" r:id="rId3"/>
    <p:sldLayoutId id="2147483666" r:id="rId4"/>
    <p:sldLayoutId id="2147483670" r:id="rId5"/>
    <p:sldLayoutId id="2147483671" r:id="rId6"/>
    <p:sldLayoutId id="2147483683" r:id="rId7"/>
    <p:sldLayoutId id="2147483684" r:id="rId8"/>
    <p:sldLayoutId id="2147483687" r:id="rId9"/>
    <p:sldLayoutId id="2147483688" r:id="rId10"/>
  </p:sldLayoutIdLst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4" userDrawn="1">
          <p15:clr>
            <a:srgbClr val="F26B43"/>
          </p15:clr>
        </p15:guide>
        <p15:guide id="2" pos="6463" userDrawn="1">
          <p15:clr>
            <a:srgbClr val="F26B43"/>
          </p15:clr>
        </p15:guide>
        <p15:guide id="3" pos="430" userDrawn="1">
          <p15:clr>
            <a:srgbClr val="F26B43"/>
          </p15:clr>
        </p15:guide>
        <p15:guide id="4" pos="12496" userDrawn="1">
          <p15:clr>
            <a:srgbClr val="F26B43"/>
          </p15:clr>
        </p15:guide>
        <p15:guide id="5" orient="horz" pos="340" userDrawn="1">
          <p15:clr>
            <a:srgbClr val="F26B43"/>
          </p15:clr>
        </p15:guide>
        <p15:guide id="6" orient="horz" pos="3924" userDrawn="1">
          <p15:clr>
            <a:srgbClr val="F26B43"/>
          </p15:clr>
        </p15:guide>
        <p15:guide id="7" orient="horz" pos="38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14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image" Target="../media/image15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microsoft.com/office/2007/relationships/hdphoto" Target="../media/hdphoto4.wdp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microsoft.com/office/2007/relationships/hdphoto" Target="../media/hdphoto5.wdp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microsoft.com/office/2007/relationships/hdphoto" Target="../media/hdphoto7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png"/><Relationship Id="rId11" Type="http://schemas.openxmlformats.org/officeDocument/2006/relationships/image" Target="../media/image73.png"/><Relationship Id="rId5" Type="http://schemas.openxmlformats.org/officeDocument/2006/relationships/image" Target="../media/image68.png"/><Relationship Id="rId10" Type="http://schemas.openxmlformats.org/officeDocument/2006/relationships/image" Target="../media/image72.png"/><Relationship Id="rId4" Type="http://schemas.openxmlformats.org/officeDocument/2006/relationships/image" Target="../media/image67.jpeg"/><Relationship Id="rId9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82.png"/><Relationship Id="rId18" Type="http://schemas.openxmlformats.org/officeDocument/2006/relationships/image" Target="../media/image86.png"/><Relationship Id="rId3" Type="http://schemas.openxmlformats.org/officeDocument/2006/relationships/image" Target="../media/image74.png"/><Relationship Id="rId21" Type="http://schemas.openxmlformats.org/officeDocument/2006/relationships/image" Target="../media/image88.png"/><Relationship Id="rId7" Type="http://schemas.openxmlformats.org/officeDocument/2006/relationships/image" Target="../media/image78.png"/><Relationship Id="rId12" Type="http://schemas.openxmlformats.org/officeDocument/2006/relationships/image" Target="../media/image50.svg"/><Relationship Id="rId17" Type="http://schemas.openxmlformats.org/officeDocument/2006/relationships/image" Target="../media/image85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4.png"/><Relationship Id="rId20" Type="http://schemas.openxmlformats.org/officeDocument/2006/relationships/image" Target="../media/image87.png"/><Relationship Id="rId1" Type="http://schemas.openxmlformats.org/officeDocument/2006/relationships/tags" Target="../tags/tag1.xml"/><Relationship Id="rId6" Type="http://schemas.openxmlformats.org/officeDocument/2006/relationships/image" Target="../media/image77.png"/><Relationship Id="rId11" Type="http://schemas.openxmlformats.org/officeDocument/2006/relationships/image" Target="../media/image81.png"/><Relationship Id="rId5" Type="http://schemas.openxmlformats.org/officeDocument/2006/relationships/image" Target="../media/image76.jpeg"/><Relationship Id="rId15" Type="http://schemas.openxmlformats.org/officeDocument/2006/relationships/image" Target="../media/image83.png"/><Relationship Id="rId10" Type="http://schemas.openxmlformats.org/officeDocument/2006/relationships/image" Target="../media/image80.png"/><Relationship Id="rId19" Type="http://schemas.microsoft.com/office/2007/relationships/hdphoto" Target="../media/hdphoto10.wdp"/><Relationship Id="rId4" Type="http://schemas.openxmlformats.org/officeDocument/2006/relationships/image" Target="../media/image75.png"/><Relationship Id="rId9" Type="http://schemas.openxmlformats.org/officeDocument/2006/relationships/image" Target="../media/image79.jpeg"/><Relationship Id="rId14" Type="http://schemas.microsoft.com/office/2007/relationships/hdphoto" Target="../media/hdphoto9.wdp"/><Relationship Id="rId22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" name="图片 737">
            <a:extLst>
              <a:ext uri="{FF2B5EF4-FFF2-40B4-BE49-F238E27FC236}">
                <a16:creationId xmlns:a16="http://schemas.microsoft.com/office/drawing/2014/main" xmlns="" id="{16440960-6168-421E-BC59-22D5FF7CF3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0343" y="4930595"/>
            <a:ext cx="5762239" cy="1152835"/>
          </a:xfrm>
          <a:prstGeom prst="rect">
            <a:avLst/>
          </a:prstGeom>
          <a:effectLst>
            <a:outerShdw blurRad="127000" dist="38100" dir="8100000" algn="tr" rotWithShape="0">
              <a:prstClr val="black">
                <a:alpha val="20000"/>
              </a:prstClr>
            </a:outerShdw>
          </a:effectLst>
          <a:scene3d>
            <a:camera prst="orthographicFront">
              <a:rot lat="1596000" lon="17976000" rev="17880000"/>
            </a:camera>
            <a:lightRig rig="threePt" dir="t"/>
          </a:scene3d>
          <a:sp3d/>
        </p:spPr>
      </p:pic>
      <p:sp>
        <p:nvSpPr>
          <p:cNvPr id="510" name="矩形 509">
            <a:extLst>
              <a:ext uri="{FF2B5EF4-FFF2-40B4-BE49-F238E27FC236}">
                <a16:creationId xmlns:a16="http://schemas.microsoft.com/office/drawing/2014/main" xmlns="" id="{97AD9E89-8CD3-487E-8144-2F4D75F4FF61}"/>
              </a:ext>
            </a:extLst>
          </p:cNvPr>
          <p:cNvSpPr/>
          <p:nvPr/>
        </p:nvSpPr>
        <p:spPr>
          <a:xfrm>
            <a:off x="2240997" y="3045562"/>
            <a:ext cx="7240709" cy="3382351"/>
          </a:xfrm>
          <a:custGeom>
            <a:avLst/>
            <a:gdLst>
              <a:gd name="connsiteX0" fmla="*/ 0 w 6490741"/>
              <a:gd name="connsiteY0" fmla="*/ 0 h 3138556"/>
              <a:gd name="connsiteX1" fmla="*/ 6490741 w 6490741"/>
              <a:gd name="connsiteY1" fmla="*/ 0 h 3138556"/>
              <a:gd name="connsiteX2" fmla="*/ 6490741 w 6490741"/>
              <a:gd name="connsiteY2" fmla="*/ 3138556 h 3138556"/>
              <a:gd name="connsiteX3" fmla="*/ 0 w 6490741"/>
              <a:gd name="connsiteY3" fmla="*/ 3138556 h 3138556"/>
              <a:gd name="connsiteX4" fmla="*/ 0 w 6490741"/>
              <a:gd name="connsiteY4" fmla="*/ 0 h 3138556"/>
              <a:gd name="connsiteX0" fmla="*/ 0 w 9670821"/>
              <a:gd name="connsiteY0" fmla="*/ 1330960 h 3138556"/>
              <a:gd name="connsiteX1" fmla="*/ 9670821 w 9670821"/>
              <a:gd name="connsiteY1" fmla="*/ 0 h 3138556"/>
              <a:gd name="connsiteX2" fmla="*/ 9670821 w 9670821"/>
              <a:gd name="connsiteY2" fmla="*/ 3138556 h 3138556"/>
              <a:gd name="connsiteX3" fmla="*/ 3180080 w 9670821"/>
              <a:gd name="connsiteY3" fmla="*/ 3138556 h 3138556"/>
              <a:gd name="connsiteX4" fmla="*/ 0 w 9670821"/>
              <a:gd name="connsiteY4" fmla="*/ 1330960 h 3138556"/>
              <a:gd name="connsiteX0" fmla="*/ 0 w 9670821"/>
              <a:gd name="connsiteY0" fmla="*/ 1899920 h 3707516"/>
              <a:gd name="connsiteX1" fmla="*/ 4235221 w 9670821"/>
              <a:gd name="connsiteY1" fmla="*/ 0 h 3707516"/>
              <a:gd name="connsiteX2" fmla="*/ 9670821 w 9670821"/>
              <a:gd name="connsiteY2" fmla="*/ 3707516 h 3707516"/>
              <a:gd name="connsiteX3" fmla="*/ 3180080 w 9670821"/>
              <a:gd name="connsiteY3" fmla="*/ 3707516 h 3707516"/>
              <a:gd name="connsiteX4" fmla="*/ 0 w 9670821"/>
              <a:gd name="connsiteY4" fmla="*/ 1899920 h 3707516"/>
              <a:gd name="connsiteX0" fmla="*/ 0 w 5952261"/>
              <a:gd name="connsiteY0" fmla="*/ 1899920 h 3707516"/>
              <a:gd name="connsiteX1" fmla="*/ 4235221 w 5952261"/>
              <a:gd name="connsiteY1" fmla="*/ 0 h 3707516"/>
              <a:gd name="connsiteX2" fmla="*/ 5952261 w 5952261"/>
              <a:gd name="connsiteY2" fmla="*/ 618876 h 3707516"/>
              <a:gd name="connsiteX3" fmla="*/ 3180080 w 5952261"/>
              <a:gd name="connsiteY3" fmla="*/ 3707516 h 3707516"/>
              <a:gd name="connsiteX4" fmla="*/ 0 w 5952261"/>
              <a:gd name="connsiteY4" fmla="*/ 1899920 h 3707516"/>
              <a:gd name="connsiteX0" fmla="*/ 0 w 5952261"/>
              <a:gd name="connsiteY0" fmla="*/ 1899920 h 2559436"/>
              <a:gd name="connsiteX1" fmla="*/ 4235221 w 5952261"/>
              <a:gd name="connsiteY1" fmla="*/ 0 h 2559436"/>
              <a:gd name="connsiteX2" fmla="*/ 5952261 w 5952261"/>
              <a:gd name="connsiteY2" fmla="*/ 618876 h 2559436"/>
              <a:gd name="connsiteX3" fmla="*/ 2092960 w 5952261"/>
              <a:gd name="connsiteY3" fmla="*/ 2559436 h 2559436"/>
              <a:gd name="connsiteX4" fmla="*/ 0 w 5952261"/>
              <a:gd name="connsiteY4" fmla="*/ 1899920 h 2559436"/>
              <a:gd name="connsiteX0" fmla="*/ 0 w 5952261"/>
              <a:gd name="connsiteY0" fmla="*/ 1899920 h 2803276"/>
              <a:gd name="connsiteX1" fmla="*/ 4235221 w 5952261"/>
              <a:gd name="connsiteY1" fmla="*/ 0 h 2803276"/>
              <a:gd name="connsiteX2" fmla="*/ 5952261 w 5952261"/>
              <a:gd name="connsiteY2" fmla="*/ 618876 h 2803276"/>
              <a:gd name="connsiteX3" fmla="*/ 1991360 w 5952261"/>
              <a:gd name="connsiteY3" fmla="*/ 2803276 h 2803276"/>
              <a:gd name="connsiteX4" fmla="*/ 0 w 5952261"/>
              <a:gd name="connsiteY4" fmla="*/ 1899920 h 2803276"/>
              <a:gd name="connsiteX0" fmla="*/ 0 w 5302925"/>
              <a:gd name="connsiteY0" fmla="*/ 1612146 h 2803276"/>
              <a:gd name="connsiteX1" fmla="*/ 3585885 w 5302925"/>
              <a:gd name="connsiteY1" fmla="*/ 0 h 2803276"/>
              <a:gd name="connsiteX2" fmla="*/ 5302925 w 5302925"/>
              <a:gd name="connsiteY2" fmla="*/ 618876 h 2803276"/>
              <a:gd name="connsiteX3" fmla="*/ 1342024 w 5302925"/>
              <a:gd name="connsiteY3" fmla="*/ 2803276 h 2803276"/>
              <a:gd name="connsiteX4" fmla="*/ 0 w 5302925"/>
              <a:gd name="connsiteY4" fmla="*/ 1612146 h 2803276"/>
              <a:gd name="connsiteX0" fmla="*/ 0 w 5302925"/>
              <a:gd name="connsiteY0" fmla="*/ 1612146 h 2552396"/>
              <a:gd name="connsiteX1" fmla="*/ 3585885 w 5302925"/>
              <a:gd name="connsiteY1" fmla="*/ 0 h 2552396"/>
              <a:gd name="connsiteX2" fmla="*/ 5302925 w 5302925"/>
              <a:gd name="connsiteY2" fmla="*/ 618876 h 2552396"/>
              <a:gd name="connsiteX3" fmla="*/ 1784753 w 5302925"/>
              <a:gd name="connsiteY3" fmla="*/ 2552396 h 2552396"/>
              <a:gd name="connsiteX4" fmla="*/ 0 w 5302925"/>
              <a:gd name="connsiteY4" fmla="*/ 1612146 h 2552396"/>
              <a:gd name="connsiteX0" fmla="*/ 0 w 5302925"/>
              <a:gd name="connsiteY0" fmla="*/ 1612146 h 2485987"/>
              <a:gd name="connsiteX1" fmla="*/ 3585885 w 5302925"/>
              <a:gd name="connsiteY1" fmla="*/ 0 h 2485987"/>
              <a:gd name="connsiteX2" fmla="*/ 5302925 w 5302925"/>
              <a:gd name="connsiteY2" fmla="*/ 618876 h 2485987"/>
              <a:gd name="connsiteX3" fmla="*/ 1924951 w 5302925"/>
              <a:gd name="connsiteY3" fmla="*/ 2485987 h 2485987"/>
              <a:gd name="connsiteX4" fmla="*/ 0 w 5302925"/>
              <a:gd name="connsiteY4" fmla="*/ 1612146 h 2485987"/>
              <a:gd name="connsiteX0" fmla="*/ 0 w 5302925"/>
              <a:gd name="connsiteY0" fmla="*/ 1612146 h 2456472"/>
              <a:gd name="connsiteX1" fmla="*/ 3585885 w 5302925"/>
              <a:gd name="connsiteY1" fmla="*/ 0 h 2456472"/>
              <a:gd name="connsiteX2" fmla="*/ 5302925 w 5302925"/>
              <a:gd name="connsiteY2" fmla="*/ 618876 h 2456472"/>
              <a:gd name="connsiteX3" fmla="*/ 1969224 w 5302925"/>
              <a:gd name="connsiteY3" fmla="*/ 2456472 h 2456472"/>
              <a:gd name="connsiteX4" fmla="*/ 0 w 5302925"/>
              <a:gd name="connsiteY4" fmla="*/ 1612146 h 2456472"/>
              <a:gd name="connsiteX0" fmla="*/ 0 w 5192243"/>
              <a:gd name="connsiteY0" fmla="*/ 1612146 h 2456472"/>
              <a:gd name="connsiteX1" fmla="*/ 3475203 w 5192243"/>
              <a:gd name="connsiteY1" fmla="*/ 0 h 2456472"/>
              <a:gd name="connsiteX2" fmla="*/ 5192243 w 5192243"/>
              <a:gd name="connsiteY2" fmla="*/ 618876 h 2456472"/>
              <a:gd name="connsiteX3" fmla="*/ 1858542 w 5192243"/>
              <a:gd name="connsiteY3" fmla="*/ 2456472 h 2456472"/>
              <a:gd name="connsiteX4" fmla="*/ 0 w 5192243"/>
              <a:gd name="connsiteY4" fmla="*/ 1612146 h 2456472"/>
              <a:gd name="connsiteX0" fmla="*/ 0 w 5236516"/>
              <a:gd name="connsiteY0" fmla="*/ 1634283 h 2456472"/>
              <a:gd name="connsiteX1" fmla="*/ 3519476 w 5236516"/>
              <a:gd name="connsiteY1" fmla="*/ 0 h 2456472"/>
              <a:gd name="connsiteX2" fmla="*/ 5236516 w 5236516"/>
              <a:gd name="connsiteY2" fmla="*/ 618876 h 2456472"/>
              <a:gd name="connsiteX3" fmla="*/ 1902815 w 5236516"/>
              <a:gd name="connsiteY3" fmla="*/ 2456472 h 2456472"/>
              <a:gd name="connsiteX4" fmla="*/ 0 w 5236516"/>
              <a:gd name="connsiteY4" fmla="*/ 1634283 h 2456472"/>
              <a:gd name="connsiteX0" fmla="*/ 0 w 5258652"/>
              <a:gd name="connsiteY0" fmla="*/ 1649040 h 2456472"/>
              <a:gd name="connsiteX1" fmla="*/ 3541612 w 5258652"/>
              <a:gd name="connsiteY1" fmla="*/ 0 h 2456472"/>
              <a:gd name="connsiteX2" fmla="*/ 5258652 w 5258652"/>
              <a:gd name="connsiteY2" fmla="*/ 618876 h 2456472"/>
              <a:gd name="connsiteX3" fmla="*/ 1924951 w 5258652"/>
              <a:gd name="connsiteY3" fmla="*/ 2456472 h 2456472"/>
              <a:gd name="connsiteX4" fmla="*/ 0 w 5258652"/>
              <a:gd name="connsiteY4" fmla="*/ 1649040 h 24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8652" h="2456472">
                <a:moveTo>
                  <a:pt x="0" y="1649040"/>
                </a:moveTo>
                <a:lnTo>
                  <a:pt x="3541612" y="0"/>
                </a:lnTo>
                <a:lnTo>
                  <a:pt x="5258652" y="618876"/>
                </a:lnTo>
                <a:lnTo>
                  <a:pt x="1924951" y="2456472"/>
                </a:lnTo>
                <a:lnTo>
                  <a:pt x="0" y="1649040"/>
                </a:lnTo>
                <a:close/>
              </a:path>
            </a:pathLst>
          </a:custGeom>
          <a:solidFill>
            <a:schemeClr val="accent1">
              <a:alpha val="48000"/>
            </a:schemeClr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486" name="组合 485">
            <a:extLst>
              <a:ext uri="{FF2B5EF4-FFF2-40B4-BE49-F238E27FC236}">
                <a16:creationId xmlns:a16="http://schemas.microsoft.com/office/drawing/2014/main" xmlns="" id="{075BEE21-AD78-4745-A977-4DD6ADD737DF}"/>
              </a:ext>
            </a:extLst>
          </p:cNvPr>
          <p:cNvGrpSpPr/>
          <p:nvPr/>
        </p:nvGrpSpPr>
        <p:grpSpPr>
          <a:xfrm>
            <a:off x="2382381" y="3074030"/>
            <a:ext cx="6576660" cy="3184712"/>
            <a:chOff x="9662307" y="3013105"/>
            <a:chExt cx="5878707" cy="2846732"/>
          </a:xfrm>
        </p:grpSpPr>
        <p:sp>
          <p:nvSpPr>
            <p:cNvPr id="4" name="is1îdê">
              <a:extLst>
                <a:ext uri="{FF2B5EF4-FFF2-40B4-BE49-F238E27FC236}">
                  <a16:creationId xmlns:a16="http://schemas.microsoft.com/office/drawing/2014/main" xmlns="" id="{CB0AE945-D62E-47BD-BCCF-7758B768ADE5}"/>
                </a:ext>
              </a:extLst>
            </p:cNvPr>
            <p:cNvSpPr/>
            <p:nvPr/>
          </p:nvSpPr>
          <p:spPr bwMode="auto">
            <a:xfrm>
              <a:off x="10128989" y="3017480"/>
              <a:ext cx="5366774" cy="2705104"/>
            </a:xfrm>
            <a:custGeom>
              <a:avLst/>
              <a:gdLst>
                <a:gd name="T0" fmla="*/ 1293 w 1305"/>
                <a:gd name="T1" fmla="*/ 119 h 657"/>
                <a:gd name="T2" fmla="*/ 918 w 1305"/>
                <a:gd name="T3" fmla="*/ 6 h 657"/>
                <a:gd name="T4" fmla="*/ 0 w 1305"/>
                <a:gd name="T5" fmla="*/ 416 h 657"/>
                <a:gd name="T6" fmla="*/ 0 w 1305"/>
                <a:gd name="T7" fmla="*/ 418 h 657"/>
                <a:gd name="T8" fmla="*/ 0 w 1305"/>
                <a:gd name="T9" fmla="*/ 420 h 657"/>
                <a:gd name="T10" fmla="*/ 0 w 1305"/>
                <a:gd name="T11" fmla="*/ 422 h 657"/>
                <a:gd name="T12" fmla="*/ 0 w 1305"/>
                <a:gd name="T13" fmla="*/ 423 h 657"/>
                <a:gd name="T14" fmla="*/ 0 w 1305"/>
                <a:gd name="T15" fmla="*/ 425 h 657"/>
                <a:gd name="T16" fmla="*/ 0 w 1305"/>
                <a:gd name="T17" fmla="*/ 427 h 657"/>
                <a:gd name="T18" fmla="*/ 0 w 1305"/>
                <a:gd name="T19" fmla="*/ 429 h 657"/>
                <a:gd name="T20" fmla="*/ 0 w 1305"/>
                <a:gd name="T21" fmla="*/ 430 h 657"/>
                <a:gd name="T22" fmla="*/ 0 w 1305"/>
                <a:gd name="T23" fmla="*/ 432 h 657"/>
                <a:gd name="T24" fmla="*/ 0 w 1305"/>
                <a:gd name="T25" fmla="*/ 434 h 657"/>
                <a:gd name="T26" fmla="*/ 0 w 1305"/>
                <a:gd name="T27" fmla="*/ 436 h 657"/>
                <a:gd name="T28" fmla="*/ 0 w 1305"/>
                <a:gd name="T29" fmla="*/ 438 h 657"/>
                <a:gd name="T30" fmla="*/ 0 w 1305"/>
                <a:gd name="T31" fmla="*/ 439 h 657"/>
                <a:gd name="T32" fmla="*/ 0 w 1305"/>
                <a:gd name="T33" fmla="*/ 441 h 657"/>
                <a:gd name="T34" fmla="*/ 0 w 1305"/>
                <a:gd name="T35" fmla="*/ 443 h 657"/>
                <a:gd name="T36" fmla="*/ 0 w 1305"/>
                <a:gd name="T37" fmla="*/ 445 h 657"/>
                <a:gd name="T38" fmla="*/ 0 w 1305"/>
                <a:gd name="T39" fmla="*/ 446 h 657"/>
                <a:gd name="T40" fmla="*/ 0 w 1305"/>
                <a:gd name="T41" fmla="*/ 448 h 657"/>
                <a:gd name="T42" fmla="*/ 0 w 1305"/>
                <a:gd name="T43" fmla="*/ 450 h 657"/>
                <a:gd name="T44" fmla="*/ 0 w 1305"/>
                <a:gd name="T45" fmla="*/ 460 h 657"/>
                <a:gd name="T46" fmla="*/ 423 w 1305"/>
                <a:gd name="T47" fmla="*/ 650 h 657"/>
                <a:gd name="T48" fmla="*/ 1298 w 1305"/>
                <a:gd name="T49" fmla="*/ 182 h 657"/>
                <a:gd name="T50" fmla="*/ 1304 w 1305"/>
                <a:gd name="T51" fmla="*/ 164 h 657"/>
                <a:gd name="T52" fmla="*/ 1304 w 1305"/>
                <a:gd name="T53" fmla="*/ 163 h 657"/>
                <a:gd name="T54" fmla="*/ 1304 w 1305"/>
                <a:gd name="T55" fmla="*/ 161 h 657"/>
                <a:gd name="T56" fmla="*/ 1304 w 1305"/>
                <a:gd name="T57" fmla="*/ 159 h 657"/>
                <a:gd name="T58" fmla="*/ 1304 w 1305"/>
                <a:gd name="T59" fmla="*/ 157 h 657"/>
                <a:gd name="T60" fmla="*/ 1304 w 1305"/>
                <a:gd name="T61" fmla="*/ 155 h 657"/>
                <a:gd name="T62" fmla="*/ 1304 w 1305"/>
                <a:gd name="T63" fmla="*/ 154 h 657"/>
                <a:gd name="T64" fmla="*/ 1304 w 1305"/>
                <a:gd name="T65" fmla="*/ 152 h 657"/>
                <a:gd name="T66" fmla="*/ 1304 w 1305"/>
                <a:gd name="T67" fmla="*/ 150 h 657"/>
                <a:gd name="T68" fmla="*/ 1304 w 1305"/>
                <a:gd name="T69" fmla="*/ 148 h 657"/>
                <a:gd name="T70" fmla="*/ 1304 w 1305"/>
                <a:gd name="T71" fmla="*/ 147 h 657"/>
                <a:gd name="T72" fmla="*/ 1304 w 1305"/>
                <a:gd name="T73" fmla="*/ 145 h 657"/>
                <a:gd name="T74" fmla="*/ 1304 w 1305"/>
                <a:gd name="T75" fmla="*/ 143 h 657"/>
                <a:gd name="T76" fmla="*/ 1304 w 1305"/>
                <a:gd name="T77" fmla="*/ 141 h 657"/>
                <a:gd name="T78" fmla="*/ 1304 w 1305"/>
                <a:gd name="T79" fmla="*/ 139 h 657"/>
                <a:gd name="T80" fmla="*/ 1304 w 1305"/>
                <a:gd name="T81" fmla="*/ 138 h 657"/>
                <a:gd name="T82" fmla="*/ 1304 w 1305"/>
                <a:gd name="T83" fmla="*/ 136 h 657"/>
                <a:gd name="T84" fmla="*/ 1304 w 1305"/>
                <a:gd name="T85" fmla="*/ 134 h 657"/>
                <a:gd name="T86" fmla="*/ 1304 w 1305"/>
                <a:gd name="T87" fmla="*/ 132 h 657"/>
                <a:gd name="T88" fmla="*/ 1304 w 1305"/>
                <a:gd name="T89" fmla="*/ 131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5" h="657">
                  <a:moveTo>
                    <a:pt x="1304" y="130"/>
                  </a:moveTo>
                  <a:cubicBezTo>
                    <a:pt x="1305" y="126"/>
                    <a:pt x="1301" y="121"/>
                    <a:pt x="1293" y="119"/>
                  </a:cubicBezTo>
                  <a:cubicBezTo>
                    <a:pt x="959" y="4"/>
                    <a:pt x="959" y="4"/>
                    <a:pt x="959" y="4"/>
                  </a:cubicBezTo>
                  <a:cubicBezTo>
                    <a:pt x="948" y="0"/>
                    <a:pt x="929" y="1"/>
                    <a:pt x="918" y="6"/>
                  </a:cubicBezTo>
                  <a:cubicBezTo>
                    <a:pt x="19" y="398"/>
                    <a:pt x="19" y="398"/>
                    <a:pt x="19" y="398"/>
                  </a:cubicBezTo>
                  <a:cubicBezTo>
                    <a:pt x="6" y="403"/>
                    <a:pt x="0" y="410"/>
                    <a:pt x="0" y="416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17"/>
                    <a:pt x="0" y="418"/>
                    <a:pt x="0" y="418"/>
                  </a:cubicBezTo>
                  <a:cubicBezTo>
                    <a:pt x="0" y="418"/>
                    <a:pt x="0" y="419"/>
                    <a:pt x="0" y="419"/>
                  </a:cubicBezTo>
                  <a:cubicBezTo>
                    <a:pt x="0" y="419"/>
                    <a:pt x="0" y="420"/>
                    <a:pt x="0" y="420"/>
                  </a:cubicBezTo>
                  <a:cubicBezTo>
                    <a:pt x="0" y="420"/>
                    <a:pt x="0" y="420"/>
                    <a:pt x="0" y="421"/>
                  </a:cubicBezTo>
                  <a:cubicBezTo>
                    <a:pt x="0" y="421"/>
                    <a:pt x="0" y="421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5"/>
                    <a:pt x="0" y="426"/>
                    <a:pt x="0" y="426"/>
                  </a:cubicBezTo>
                  <a:cubicBezTo>
                    <a:pt x="0" y="426"/>
                    <a:pt x="0" y="427"/>
                    <a:pt x="0" y="427"/>
                  </a:cubicBezTo>
                  <a:cubicBezTo>
                    <a:pt x="0" y="427"/>
                    <a:pt x="0" y="428"/>
                    <a:pt x="0" y="428"/>
                  </a:cubicBezTo>
                  <a:cubicBezTo>
                    <a:pt x="0" y="428"/>
                    <a:pt x="0" y="428"/>
                    <a:pt x="0" y="429"/>
                  </a:cubicBezTo>
                  <a:cubicBezTo>
                    <a:pt x="0" y="429"/>
                    <a:pt x="0" y="429"/>
                    <a:pt x="0" y="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0" y="433"/>
                    <a:pt x="0" y="434"/>
                    <a:pt x="0" y="434"/>
                  </a:cubicBezTo>
                  <a:cubicBezTo>
                    <a:pt x="0" y="434"/>
                    <a:pt x="0" y="435"/>
                    <a:pt x="0" y="435"/>
                  </a:cubicBezTo>
                  <a:cubicBezTo>
                    <a:pt x="0" y="435"/>
                    <a:pt x="0" y="436"/>
                    <a:pt x="0" y="436"/>
                  </a:cubicBezTo>
                  <a:cubicBezTo>
                    <a:pt x="0" y="436"/>
                    <a:pt x="0" y="436"/>
                    <a:pt x="0" y="437"/>
                  </a:cubicBezTo>
                  <a:cubicBezTo>
                    <a:pt x="0" y="437"/>
                    <a:pt x="0" y="437"/>
                    <a:pt x="0" y="43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0" y="442"/>
                    <a:pt x="0" y="442"/>
                  </a:cubicBezTo>
                  <a:cubicBezTo>
                    <a:pt x="0" y="442"/>
                    <a:pt x="0" y="443"/>
                    <a:pt x="0" y="443"/>
                  </a:cubicBezTo>
                  <a:cubicBezTo>
                    <a:pt x="0" y="443"/>
                    <a:pt x="0" y="444"/>
                    <a:pt x="0" y="444"/>
                  </a:cubicBezTo>
                  <a:cubicBezTo>
                    <a:pt x="0" y="444"/>
                    <a:pt x="0" y="444"/>
                    <a:pt x="0" y="445"/>
                  </a:cubicBezTo>
                  <a:cubicBezTo>
                    <a:pt x="0" y="445"/>
                    <a:pt x="0" y="445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449"/>
                    <a:pt x="0" y="450"/>
                    <a:pt x="0" y="450"/>
                  </a:cubicBezTo>
                  <a:cubicBezTo>
                    <a:pt x="0" y="450"/>
                    <a:pt x="0" y="451"/>
                    <a:pt x="0" y="451"/>
                  </a:cubicBezTo>
                  <a:cubicBezTo>
                    <a:pt x="0" y="451"/>
                    <a:pt x="0" y="460"/>
                    <a:pt x="0" y="460"/>
                  </a:cubicBezTo>
                  <a:cubicBezTo>
                    <a:pt x="0" y="464"/>
                    <a:pt x="3" y="468"/>
                    <a:pt x="8" y="470"/>
                  </a:cubicBezTo>
                  <a:cubicBezTo>
                    <a:pt x="423" y="650"/>
                    <a:pt x="423" y="650"/>
                    <a:pt x="423" y="650"/>
                  </a:cubicBezTo>
                  <a:cubicBezTo>
                    <a:pt x="439" y="657"/>
                    <a:pt x="467" y="654"/>
                    <a:pt x="485" y="644"/>
                  </a:cubicBezTo>
                  <a:cubicBezTo>
                    <a:pt x="1298" y="182"/>
                    <a:pt x="1298" y="182"/>
                    <a:pt x="1298" y="182"/>
                  </a:cubicBezTo>
                  <a:cubicBezTo>
                    <a:pt x="1302" y="179"/>
                    <a:pt x="1304" y="177"/>
                    <a:pt x="1304" y="174"/>
                  </a:cubicBezTo>
                  <a:cubicBezTo>
                    <a:pt x="1304" y="174"/>
                    <a:pt x="1304" y="165"/>
                    <a:pt x="1304" y="164"/>
                  </a:cubicBezTo>
                  <a:cubicBezTo>
                    <a:pt x="1304" y="164"/>
                    <a:pt x="1304" y="164"/>
                    <a:pt x="1304" y="163"/>
                  </a:cubicBezTo>
                  <a:cubicBezTo>
                    <a:pt x="1304" y="163"/>
                    <a:pt x="1304" y="163"/>
                    <a:pt x="1304" y="163"/>
                  </a:cubicBezTo>
                  <a:cubicBezTo>
                    <a:pt x="1304" y="162"/>
                    <a:pt x="1304" y="162"/>
                    <a:pt x="1304" y="162"/>
                  </a:cubicBezTo>
                  <a:cubicBezTo>
                    <a:pt x="1304" y="161"/>
                    <a:pt x="1304" y="161"/>
                    <a:pt x="1304" y="161"/>
                  </a:cubicBezTo>
                  <a:cubicBezTo>
                    <a:pt x="1304" y="160"/>
                    <a:pt x="1304" y="160"/>
                    <a:pt x="1304" y="160"/>
                  </a:cubicBezTo>
                  <a:cubicBezTo>
                    <a:pt x="1304" y="160"/>
                    <a:pt x="1304" y="159"/>
                    <a:pt x="1304" y="159"/>
                  </a:cubicBezTo>
                  <a:cubicBezTo>
                    <a:pt x="1304" y="159"/>
                    <a:pt x="1304" y="158"/>
                    <a:pt x="1304" y="158"/>
                  </a:cubicBezTo>
                  <a:cubicBezTo>
                    <a:pt x="1304" y="158"/>
                    <a:pt x="1304" y="158"/>
                    <a:pt x="1304" y="157"/>
                  </a:cubicBezTo>
                  <a:cubicBezTo>
                    <a:pt x="1304" y="157"/>
                    <a:pt x="1304" y="157"/>
                    <a:pt x="1304" y="156"/>
                  </a:cubicBezTo>
                  <a:cubicBezTo>
                    <a:pt x="1304" y="156"/>
                    <a:pt x="1304" y="156"/>
                    <a:pt x="1304" y="155"/>
                  </a:cubicBezTo>
                  <a:cubicBezTo>
                    <a:pt x="1304" y="155"/>
                    <a:pt x="1304" y="155"/>
                    <a:pt x="1304" y="155"/>
                  </a:cubicBezTo>
                  <a:cubicBezTo>
                    <a:pt x="1304" y="154"/>
                    <a:pt x="1304" y="154"/>
                    <a:pt x="1304" y="154"/>
                  </a:cubicBezTo>
                  <a:cubicBezTo>
                    <a:pt x="1304" y="153"/>
                    <a:pt x="1304" y="153"/>
                    <a:pt x="1304" y="153"/>
                  </a:cubicBezTo>
                  <a:cubicBezTo>
                    <a:pt x="1304" y="152"/>
                    <a:pt x="1304" y="152"/>
                    <a:pt x="1304" y="152"/>
                  </a:cubicBezTo>
                  <a:cubicBezTo>
                    <a:pt x="1304" y="152"/>
                    <a:pt x="1304" y="151"/>
                    <a:pt x="1304" y="151"/>
                  </a:cubicBezTo>
                  <a:cubicBezTo>
                    <a:pt x="1304" y="151"/>
                    <a:pt x="1304" y="150"/>
                    <a:pt x="1304" y="150"/>
                  </a:cubicBezTo>
                  <a:cubicBezTo>
                    <a:pt x="1304" y="150"/>
                    <a:pt x="1304" y="150"/>
                    <a:pt x="1304" y="149"/>
                  </a:cubicBezTo>
                  <a:cubicBezTo>
                    <a:pt x="1304" y="149"/>
                    <a:pt x="1304" y="149"/>
                    <a:pt x="1304" y="148"/>
                  </a:cubicBezTo>
                  <a:cubicBezTo>
                    <a:pt x="1304" y="148"/>
                    <a:pt x="1304" y="148"/>
                    <a:pt x="1304" y="147"/>
                  </a:cubicBezTo>
                  <a:cubicBezTo>
                    <a:pt x="1304" y="147"/>
                    <a:pt x="1304" y="147"/>
                    <a:pt x="1304" y="147"/>
                  </a:cubicBezTo>
                  <a:cubicBezTo>
                    <a:pt x="1304" y="146"/>
                    <a:pt x="1304" y="146"/>
                    <a:pt x="1304" y="146"/>
                  </a:cubicBezTo>
                  <a:cubicBezTo>
                    <a:pt x="1304" y="145"/>
                    <a:pt x="1304" y="145"/>
                    <a:pt x="1304" y="145"/>
                  </a:cubicBezTo>
                  <a:cubicBezTo>
                    <a:pt x="1304" y="144"/>
                    <a:pt x="1304" y="144"/>
                    <a:pt x="1304" y="144"/>
                  </a:cubicBezTo>
                  <a:cubicBezTo>
                    <a:pt x="1304" y="144"/>
                    <a:pt x="1304" y="143"/>
                    <a:pt x="1304" y="143"/>
                  </a:cubicBezTo>
                  <a:cubicBezTo>
                    <a:pt x="1304" y="143"/>
                    <a:pt x="1304" y="142"/>
                    <a:pt x="1304" y="142"/>
                  </a:cubicBezTo>
                  <a:cubicBezTo>
                    <a:pt x="1304" y="142"/>
                    <a:pt x="1304" y="142"/>
                    <a:pt x="1304" y="141"/>
                  </a:cubicBezTo>
                  <a:cubicBezTo>
                    <a:pt x="1304" y="141"/>
                    <a:pt x="1304" y="141"/>
                    <a:pt x="1304" y="140"/>
                  </a:cubicBezTo>
                  <a:cubicBezTo>
                    <a:pt x="1304" y="140"/>
                    <a:pt x="1304" y="140"/>
                    <a:pt x="1304" y="139"/>
                  </a:cubicBezTo>
                  <a:cubicBezTo>
                    <a:pt x="1304" y="139"/>
                    <a:pt x="1304" y="139"/>
                    <a:pt x="1304" y="139"/>
                  </a:cubicBezTo>
                  <a:cubicBezTo>
                    <a:pt x="1304" y="138"/>
                    <a:pt x="1304" y="138"/>
                    <a:pt x="1304" y="138"/>
                  </a:cubicBezTo>
                  <a:cubicBezTo>
                    <a:pt x="1304" y="137"/>
                    <a:pt x="1304" y="137"/>
                    <a:pt x="1304" y="137"/>
                  </a:cubicBezTo>
                  <a:cubicBezTo>
                    <a:pt x="1304" y="136"/>
                    <a:pt x="1304" y="136"/>
                    <a:pt x="1304" y="136"/>
                  </a:cubicBezTo>
                  <a:cubicBezTo>
                    <a:pt x="1304" y="136"/>
                    <a:pt x="1304" y="135"/>
                    <a:pt x="1304" y="135"/>
                  </a:cubicBezTo>
                  <a:cubicBezTo>
                    <a:pt x="1304" y="135"/>
                    <a:pt x="1304" y="134"/>
                    <a:pt x="1304" y="134"/>
                  </a:cubicBezTo>
                  <a:cubicBezTo>
                    <a:pt x="1304" y="134"/>
                    <a:pt x="1304" y="134"/>
                    <a:pt x="1304" y="133"/>
                  </a:cubicBezTo>
                  <a:cubicBezTo>
                    <a:pt x="1304" y="133"/>
                    <a:pt x="1304" y="133"/>
                    <a:pt x="1304" y="132"/>
                  </a:cubicBezTo>
                  <a:cubicBezTo>
                    <a:pt x="1304" y="132"/>
                    <a:pt x="1304" y="132"/>
                    <a:pt x="1304" y="131"/>
                  </a:cubicBezTo>
                  <a:cubicBezTo>
                    <a:pt x="1304" y="131"/>
                    <a:pt x="1304" y="131"/>
                    <a:pt x="1304" y="131"/>
                  </a:cubicBezTo>
                  <a:cubicBezTo>
                    <a:pt x="1304" y="130"/>
                    <a:pt x="1304" y="130"/>
                    <a:pt x="1304" y="130"/>
                  </a:cubicBezTo>
                  <a:close/>
                </a:path>
              </a:pathLst>
            </a:custGeom>
            <a:solidFill>
              <a:srgbClr val="0266B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" name="ïṥlïďè">
              <a:extLst>
                <a:ext uri="{FF2B5EF4-FFF2-40B4-BE49-F238E27FC236}">
                  <a16:creationId xmlns:a16="http://schemas.microsoft.com/office/drawing/2014/main" xmlns="" id="{283CEFD5-4DF5-4241-821C-0BA41DADB5F6}"/>
                </a:ext>
              </a:extLst>
            </p:cNvPr>
            <p:cNvSpPr/>
            <p:nvPr/>
          </p:nvSpPr>
          <p:spPr bwMode="auto">
            <a:xfrm>
              <a:off x="10123778" y="3095661"/>
              <a:ext cx="5366774" cy="2764176"/>
            </a:xfrm>
            <a:custGeom>
              <a:avLst/>
              <a:gdLst>
                <a:gd name="T0" fmla="*/ 1305 w 1305"/>
                <a:gd name="T1" fmla="*/ 164 h 671"/>
                <a:gd name="T2" fmla="*/ 1305 w 1305"/>
                <a:gd name="T3" fmla="*/ 162 h 671"/>
                <a:gd name="T4" fmla="*/ 1305 w 1305"/>
                <a:gd name="T5" fmla="*/ 160 h 671"/>
                <a:gd name="T6" fmla="*/ 1305 w 1305"/>
                <a:gd name="T7" fmla="*/ 158 h 671"/>
                <a:gd name="T8" fmla="*/ 1305 w 1305"/>
                <a:gd name="T9" fmla="*/ 157 h 671"/>
                <a:gd name="T10" fmla="*/ 1305 w 1305"/>
                <a:gd name="T11" fmla="*/ 155 h 671"/>
                <a:gd name="T12" fmla="*/ 1305 w 1305"/>
                <a:gd name="T13" fmla="*/ 153 h 671"/>
                <a:gd name="T14" fmla="*/ 1305 w 1305"/>
                <a:gd name="T15" fmla="*/ 151 h 671"/>
                <a:gd name="T16" fmla="*/ 1305 w 1305"/>
                <a:gd name="T17" fmla="*/ 149 h 671"/>
                <a:gd name="T18" fmla="*/ 1305 w 1305"/>
                <a:gd name="T19" fmla="*/ 147 h 671"/>
                <a:gd name="T20" fmla="*/ 1305 w 1305"/>
                <a:gd name="T21" fmla="*/ 146 h 671"/>
                <a:gd name="T22" fmla="*/ 1305 w 1305"/>
                <a:gd name="T23" fmla="*/ 144 h 671"/>
                <a:gd name="T24" fmla="*/ 1305 w 1305"/>
                <a:gd name="T25" fmla="*/ 142 h 671"/>
                <a:gd name="T26" fmla="*/ 1305 w 1305"/>
                <a:gd name="T27" fmla="*/ 140 h 671"/>
                <a:gd name="T28" fmla="*/ 1305 w 1305"/>
                <a:gd name="T29" fmla="*/ 138 h 671"/>
                <a:gd name="T30" fmla="*/ 1305 w 1305"/>
                <a:gd name="T31" fmla="*/ 137 h 671"/>
                <a:gd name="T32" fmla="*/ 1305 w 1305"/>
                <a:gd name="T33" fmla="*/ 135 h 671"/>
                <a:gd name="T34" fmla="*/ 1305 w 1305"/>
                <a:gd name="T35" fmla="*/ 133 h 671"/>
                <a:gd name="T36" fmla="*/ 1305 w 1305"/>
                <a:gd name="T37" fmla="*/ 131 h 671"/>
                <a:gd name="T38" fmla="*/ 1305 w 1305"/>
                <a:gd name="T39" fmla="*/ 129 h 671"/>
                <a:gd name="T40" fmla="*/ 1304 w 1305"/>
                <a:gd name="T41" fmla="*/ 126 h 671"/>
                <a:gd name="T42" fmla="*/ 1302 w 1305"/>
                <a:gd name="T43" fmla="*/ 124 h 671"/>
                <a:gd name="T44" fmla="*/ 1299 w 1305"/>
                <a:gd name="T45" fmla="*/ 122 h 671"/>
                <a:gd name="T46" fmla="*/ 1294 w 1305"/>
                <a:gd name="T47" fmla="*/ 120 h 671"/>
                <a:gd name="T48" fmla="*/ 939 w 1305"/>
                <a:gd name="T49" fmla="*/ 0 h 671"/>
                <a:gd name="T50" fmla="*/ 20 w 1305"/>
                <a:gd name="T51" fmla="*/ 405 h 671"/>
                <a:gd name="T52" fmla="*/ 14 w 1305"/>
                <a:gd name="T53" fmla="*/ 408 h 671"/>
                <a:gd name="T54" fmla="*/ 11 w 1305"/>
                <a:gd name="T55" fmla="*/ 410 h 671"/>
                <a:gd name="T56" fmla="*/ 8 w 1305"/>
                <a:gd name="T57" fmla="*/ 412 h 671"/>
                <a:gd name="T58" fmla="*/ 5 w 1305"/>
                <a:gd name="T59" fmla="*/ 415 h 671"/>
                <a:gd name="T60" fmla="*/ 3 w 1305"/>
                <a:gd name="T61" fmla="*/ 417 h 671"/>
                <a:gd name="T62" fmla="*/ 1 w 1305"/>
                <a:gd name="T63" fmla="*/ 420 h 671"/>
                <a:gd name="T64" fmla="*/ 1 w 1305"/>
                <a:gd name="T65" fmla="*/ 424 h 671"/>
                <a:gd name="T66" fmla="*/ 1 w 1305"/>
                <a:gd name="T67" fmla="*/ 426 h 671"/>
                <a:gd name="T68" fmla="*/ 1 w 1305"/>
                <a:gd name="T69" fmla="*/ 428 h 671"/>
                <a:gd name="T70" fmla="*/ 1 w 1305"/>
                <a:gd name="T71" fmla="*/ 430 h 671"/>
                <a:gd name="T72" fmla="*/ 1 w 1305"/>
                <a:gd name="T73" fmla="*/ 432 h 671"/>
                <a:gd name="T74" fmla="*/ 1 w 1305"/>
                <a:gd name="T75" fmla="*/ 433 h 671"/>
                <a:gd name="T76" fmla="*/ 1 w 1305"/>
                <a:gd name="T77" fmla="*/ 435 h 671"/>
                <a:gd name="T78" fmla="*/ 1 w 1305"/>
                <a:gd name="T79" fmla="*/ 437 h 671"/>
                <a:gd name="T80" fmla="*/ 1 w 1305"/>
                <a:gd name="T81" fmla="*/ 439 h 671"/>
                <a:gd name="T82" fmla="*/ 1 w 1305"/>
                <a:gd name="T83" fmla="*/ 441 h 671"/>
                <a:gd name="T84" fmla="*/ 1 w 1305"/>
                <a:gd name="T85" fmla="*/ 442 h 671"/>
                <a:gd name="T86" fmla="*/ 1 w 1305"/>
                <a:gd name="T87" fmla="*/ 444 h 671"/>
                <a:gd name="T88" fmla="*/ 1 w 1305"/>
                <a:gd name="T89" fmla="*/ 446 h 671"/>
                <a:gd name="T90" fmla="*/ 1 w 1305"/>
                <a:gd name="T91" fmla="*/ 448 h 671"/>
                <a:gd name="T92" fmla="*/ 1 w 1305"/>
                <a:gd name="T93" fmla="*/ 450 h 671"/>
                <a:gd name="T94" fmla="*/ 1 w 1305"/>
                <a:gd name="T95" fmla="*/ 452 h 671"/>
                <a:gd name="T96" fmla="*/ 1 w 1305"/>
                <a:gd name="T97" fmla="*/ 453 h 671"/>
                <a:gd name="T98" fmla="*/ 1 w 1305"/>
                <a:gd name="T99" fmla="*/ 455 h 671"/>
                <a:gd name="T100" fmla="*/ 1 w 1305"/>
                <a:gd name="T101" fmla="*/ 457 h 671"/>
                <a:gd name="T102" fmla="*/ 1 w 1305"/>
                <a:gd name="T103" fmla="*/ 459 h 671"/>
                <a:gd name="T104" fmla="*/ 1 w 1305"/>
                <a:gd name="T105" fmla="*/ 469 h 671"/>
                <a:gd name="T106" fmla="*/ 424 w 1305"/>
                <a:gd name="T107" fmla="*/ 664 h 671"/>
                <a:gd name="T108" fmla="*/ 1299 w 1305"/>
                <a:gd name="T109" fmla="*/ 184 h 671"/>
                <a:gd name="T110" fmla="*/ 1305 w 1305"/>
                <a:gd name="T111" fmla="*/ 167 h 671"/>
                <a:gd name="T112" fmla="*/ 1305 w 1305"/>
                <a:gd name="T113" fmla="*/ 165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5" h="671">
                  <a:moveTo>
                    <a:pt x="1305" y="165"/>
                  </a:moveTo>
                  <a:cubicBezTo>
                    <a:pt x="1305" y="164"/>
                    <a:pt x="1305" y="164"/>
                    <a:pt x="1305" y="164"/>
                  </a:cubicBezTo>
                  <a:cubicBezTo>
                    <a:pt x="1305" y="163"/>
                    <a:pt x="1305" y="163"/>
                    <a:pt x="1305" y="163"/>
                  </a:cubicBezTo>
                  <a:cubicBezTo>
                    <a:pt x="1305" y="163"/>
                    <a:pt x="1305" y="162"/>
                    <a:pt x="1305" y="162"/>
                  </a:cubicBezTo>
                  <a:cubicBezTo>
                    <a:pt x="1305" y="162"/>
                    <a:pt x="1305" y="161"/>
                    <a:pt x="1305" y="161"/>
                  </a:cubicBezTo>
                  <a:cubicBezTo>
                    <a:pt x="1305" y="161"/>
                    <a:pt x="1305" y="160"/>
                    <a:pt x="1305" y="160"/>
                  </a:cubicBezTo>
                  <a:cubicBezTo>
                    <a:pt x="1305" y="160"/>
                    <a:pt x="1305" y="160"/>
                    <a:pt x="1305" y="159"/>
                  </a:cubicBezTo>
                  <a:cubicBezTo>
                    <a:pt x="1305" y="159"/>
                    <a:pt x="1305" y="159"/>
                    <a:pt x="1305" y="158"/>
                  </a:cubicBezTo>
                  <a:cubicBezTo>
                    <a:pt x="1305" y="158"/>
                    <a:pt x="1305" y="158"/>
                    <a:pt x="1305" y="157"/>
                  </a:cubicBezTo>
                  <a:cubicBezTo>
                    <a:pt x="1305" y="157"/>
                    <a:pt x="1305" y="157"/>
                    <a:pt x="1305" y="157"/>
                  </a:cubicBezTo>
                  <a:cubicBezTo>
                    <a:pt x="1305" y="156"/>
                    <a:pt x="1305" y="156"/>
                    <a:pt x="1305" y="156"/>
                  </a:cubicBezTo>
                  <a:cubicBezTo>
                    <a:pt x="1305" y="155"/>
                    <a:pt x="1305" y="155"/>
                    <a:pt x="1305" y="155"/>
                  </a:cubicBezTo>
                  <a:cubicBezTo>
                    <a:pt x="1305" y="154"/>
                    <a:pt x="1305" y="154"/>
                    <a:pt x="1305" y="154"/>
                  </a:cubicBezTo>
                  <a:cubicBezTo>
                    <a:pt x="1305" y="153"/>
                    <a:pt x="1305" y="153"/>
                    <a:pt x="1305" y="153"/>
                  </a:cubicBezTo>
                  <a:cubicBezTo>
                    <a:pt x="1305" y="153"/>
                    <a:pt x="1305" y="152"/>
                    <a:pt x="1305" y="152"/>
                  </a:cubicBezTo>
                  <a:cubicBezTo>
                    <a:pt x="1305" y="152"/>
                    <a:pt x="1305" y="151"/>
                    <a:pt x="1305" y="151"/>
                  </a:cubicBezTo>
                  <a:cubicBezTo>
                    <a:pt x="1305" y="151"/>
                    <a:pt x="1305" y="150"/>
                    <a:pt x="1305" y="150"/>
                  </a:cubicBezTo>
                  <a:cubicBezTo>
                    <a:pt x="1305" y="150"/>
                    <a:pt x="1305" y="150"/>
                    <a:pt x="1305" y="149"/>
                  </a:cubicBezTo>
                  <a:cubicBezTo>
                    <a:pt x="1305" y="149"/>
                    <a:pt x="1305" y="149"/>
                    <a:pt x="1305" y="148"/>
                  </a:cubicBezTo>
                  <a:cubicBezTo>
                    <a:pt x="1305" y="148"/>
                    <a:pt x="1305" y="148"/>
                    <a:pt x="1305" y="147"/>
                  </a:cubicBezTo>
                  <a:cubicBezTo>
                    <a:pt x="1305" y="147"/>
                    <a:pt x="1305" y="147"/>
                    <a:pt x="1305" y="147"/>
                  </a:cubicBezTo>
                  <a:cubicBezTo>
                    <a:pt x="1305" y="146"/>
                    <a:pt x="1305" y="146"/>
                    <a:pt x="1305" y="146"/>
                  </a:cubicBezTo>
                  <a:cubicBezTo>
                    <a:pt x="1305" y="145"/>
                    <a:pt x="1305" y="145"/>
                    <a:pt x="1305" y="145"/>
                  </a:cubicBezTo>
                  <a:cubicBezTo>
                    <a:pt x="1305" y="144"/>
                    <a:pt x="1305" y="144"/>
                    <a:pt x="1305" y="144"/>
                  </a:cubicBezTo>
                  <a:cubicBezTo>
                    <a:pt x="1305" y="143"/>
                    <a:pt x="1305" y="143"/>
                    <a:pt x="1305" y="143"/>
                  </a:cubicBezTo>
                  <a:cubicBezTo>
                    <a:pt x="1305" y="143"/>
                    <a:pt x="1305" y="142"/>
                    <a:pt x="1305" y="142"/>
                  </a:cubicBezTo>
                  <a:cubicBezTo>
                    <a:pt x="1305" y="142"/>
                    <a:pt x="1305" y="141"/>
                    <a:pt x="1305" y="141"/>
                  </a:cubicBezTo>
                  <a:cubicBezTo>
                    <a:pt x="1305" y="141"/>
                    <a:pt x="1305" y="140"/>
                    <a:pt x="1305" y="140"/>
                  </a:cubicBezTo>
                  <a:cubicBezTo>
                    <a:pt x="1305" y="140"/>
                    <a:pt x="1305" y="140"/>
                    <a:pt x="1305" y="139"/>
                  </a:cubicBezTo>
                  <a:cubicBezTo>
                    <a:pt x="1305" y="139"/>
                    <a:pt x="1305" y="139"/>
                    <a:pt x="1305" y="138"/>
                  </a:cubicBezTo>
                  <a:cubicBezTo>
                    <a:pt x="1305" y="138"/>
                    <a:pt x="1305" y="138"/>
                    <a:pt x="1305" y="137"/>
                  </a:cubicBezTo>
                  <a:cubicBezTo>
                    <a:pt x="1305" y="137"/>
                    <a:pt x="1305" y="137"/>
                    <a:pt x="1305" y="137"/>
                  </a:cubicBezTo>
                  <a:cubicBezTo>
                    <a:pt x="1305" y="136"/>
                    <a:pt x="1305" y="136"/>
                    <a:pt x="1305" y="136"/>
                  </a:cubicBezTo>
                  <a:cubicBezTo>
                    <a:pt x="1305" y="135"/>
                    <a:pt x="1305" y="135"/>
                    <a:pt x="1305" y="135"/>
                  </a:cubicBezTo>
                  <a:cubicBezTo>
                    <a:pt x="1305" y="134"/>
                    <a:pt x="1305" y="134"/>
                    <a:pt x="1305" y="134"/>
                  </a:cubicBezTo>
                  <a:cubicBezTo>
                    <a:pt x="1305" y="133"/>
                    <a:pt x="1305" y="133"/>
                    <a:pt x="1305" y="133"/>
                  </a:cubicBezTo>
                  <a:cubicBezTo>
                    <a:pt x="1305" y="133"/>
                    <a:pt x="1305" y="132"/>
                    <a:pt x="1305" y="132"/>
                  </a:cubicBezTo>
                  <a:cubicBezTo>
                    <a:pt x="1305" y="132"/>
                    <a:pt x="1305" y="131"/>
                    <a:pt x="1305" y="131"/>
                  </a:cubicBezTo>
                  <a:cubicBezTo>
                    <a:pt x="1305" y="131"/>
                    <a:pt x="1305" y="131"/>
                    <a:pt x="1305" y="131"/>
                  </a:cubicBezTo>
                  <a:cubicBezTo>
                    <a:pt x="1305" y="130"/>
                    <a:pt x="1305" y="129"/>
                    <a:pt x="1305" y="129"/>
                  </a:cubicBezTo>
                  <a:cubicBezTo>
                    <a:pt x="1305" y="129"/>
                    <a:pt x="1305" y="128"/>
                    <a:pt x="1305" y="128"/>
                  </a:cubicBezTo>
                  <a:cubicBezTo>
                    <a:pt x="1305" y="128"/>
                    <a:pt x="1304" y="127"/>
                    <a:pt x="1304" y="126"/>
                  </a:cubicBezTo>
                  <a:cubicBezTo>
                    <a:pt x="1304" y="126"/>
                    <a:pt x="1304" y="126"/>
                    <a:pt x="1303" y="126"/>
                  </a:cubicBezTo>
                  <a:cubicBezTo>
                    <a:pt x="1303" y="125"/>
                    <a:pt x="1302" y="125"/>
                    <a:pt x="1302" y="124"/>
                  </a:cubicBezTo>
                  <a:cubicBezTo>
                    <a:pt x="1302" y="124"/>
                    <a:pt x="1302" y="124"/>
                    <a:pt x="1301" y="124"/>
                  </a:cubicBezTo>
                  <a:cubicBezTo>
                    <a:pt x="1301" y="123"/>
                    <a:pt x="1300" y="122"/>
                    <a:pt x="1299" y="122"/>
                  </a:cubicBezTo>
                  <a:cubicBezTo>
                    <a:pt x="1298" y="122"/>
                    <a:pt x="1298" y="122"/>
                    <a:pt x="1298" y="121"/>
                  </a:cubicBezTo>
                  <a:cubicBezTo>
                    <a:pt x="1297" y="121"/>
                    <a:pt x="1295" y="120"/>
                    <a:pt x="1294" y="120"/>
                  </a:cubicBezTo>
                  <a:cubicBezTo>
                    <a:pt x="960" y="3"/>
                    <a:pt x="960" y="3"/>
                    <a:pt x="960" y="3"/>
                  </a:cubicBezTo>
                  <a:cubicBezTo>
                    <a:pt x="954" y="1"/>
                    <a:pt x="947" y="0"/>
                    <a:pt x="939" y="0"/>
                  </a:cubicBezTo>
                  <a:cubicBezTo>
                    <a:pt x="932" y="0"/>
                    <a:pt x="925" y="2"/>
                    <a:pt x="919" y="4"/>
                  </a:cubicBezTo>
                  <a:cubicBezTo>
                    <a:pt x="20" y="405"/>
                    <a:pt x="20" y="405"/>
                    <a:pt x="20" y="405"/>
                  </a:cubicBezTo>
                  <a:cubicBezTo>
                    <a:pt x="18" y="406"/>
                    <a:pt x="17" y="407"/>
                    <a:pt x="15" y="407"/>
                  </a:cubicBezTo>
                  <a:cubicBezTo>
                    <a:pt x="15" y="408"/>
                    <a:pt x="15" y="408"/>
                    <a:pt x="14" y="408"/>
                  </a:cubicBezTo>
                  <a:cubicBezTo>
                    <a:pt x="13" y="409"/>
                    <a:pt x="13" y="409"/>
                    <a:pt x="12" y="410"/>
                  </a:cubicBezTo>
                  <a:cubicBezTo>
                    <a:pt x="11" y="410"/>
                    <a:pt x="11" y="410"/>
                    <a:pt x="11" y="410"/>
                  </a:cubicBezTo>
                  <a:cubicBezTo>
                    <a:pt x="10" y="411"/>
                    <a:pt x="9" y="411"/>
                    <a:pt x="8" y="412"/>
                  </a:cubicBezTo>
                  <a:cubicBezTo>
                    <a:pt x="8" y="412"/>
                    <a:pt x="8" y="412"/>
                    <a:pt x="8" y="412"/>
                  </a:cubicBezTo>
                  <a:cubicBezTo>
                    <a:pt x="7" y="413"/>
                    <a:pt x="6" y="414"/>
                    <a:pt x="5" y="415"/>
                  </a:cubicBezTo>
                  <a:cubicBezTo>
                    <a:pt x="5" y="415"/>
                    <a:pt x="5" y="415"/>
                    <a:pt x="5" y="415"/>
                  </a:cubicBezTo>
                  <a:cubicBezTo>
                    <a:pt x="4" y="415"/>
                    <a:pt x="4" y="416"/>
                    <a:pt x="3" y="417"/>
                  </a:cubicBezTo>
                  <a:cubicBezTo>
                    <a:pt x="3" y="417"/>
                    <a:pt x="3" y="417"/>
                    <a:pt x="3" y="417"/>
                  </a:cubicBezTo>
                  <a:cubicBezTo>
                    <a:pt x="2" y="418"/>
                    <a:pt x="2" y="419"/>
                    <a:pt x="2" y="419"/>
                  </a:cubicBezTo>
                  <a:cubicBezTo>
                    <a:pt x="2" y="419"/>
                    <a:pt x="2" y="420"/>
                    <a:pt x="1" y="420"/>
                  </a:cubicBezTo>
                  <a:cubicBezTo>
                    <a:pt x="1" y="421"/>
                    <a:pt x="0" y="423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5"/>
                    <a:pt x="1" y="425"/>
                    <a:pt x="1" y="425"/>
                  </a:cubicBezTo>
                  <a:cubicBezTo>
                    <a:pt x="1" y="425"/>
                    <a:pt x="1" y="426"/>
                    <a:pt x="1" y="426"/>
                  </a:cubicBezTo>
                  <a:cubicBezTo>
                    <a:pt x="1" y="426"/>
                    <a:pt x="1" y="427"/>
                    <a:pt x="1" y="427"/>
                  </a:cubicBezTo>
                  <a:cubicBezTo>
                    <a:pt x="1" y="427"/>
                    <a:pt x="1" y="428"/>
                    <a:pt x="1" y="428"/>
                  </a:cubicBezTo>
                  <a:cubicBezTo>
                    <a:pt x="1" y="428"/>
                    <a:pt x="1" y="429"/>
                    <a:pt x="1" y="429"/>
                  </a:cubicBezTo>
                  <a:cubicBezTo>
                    <a:pt x="1" y="429"/>
                    <a:pt x="1" y="429"/>
                    <a:pt x="1" y="430"/>
                  </a:cubicBezTo>
                  <a:cubicBezTo>
                    <a:pt x="1" y="430"/>
                    <a:pt x="1" y="430"/>
                    <a:pt x="1" y="431"/>
                  </a:cubicBezTo>
                  <a:cubicBezTo>
                    <a:pt x="1" y="431"/>
                    <a:pt x="1" y="431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8"/>
                    <a:pt x="1" y="438"/>
                  </a:cubicBezTo>
                  <a:cubicBezTo>
                    <a:pt x="1" y="438"/>
                    <a:pt x="1" y="439"/>
                    <a:pt x="1" y="439"/>
                  </a:cubicBezTo>
                  <a:cubicBezTo>
                    <a:pt x="1" y="439"/>
                    <a:pt x="1" y="439"/>
                    <a:pt x="1" y="440"/>
                  </a:cubicBezTo>
                  <a:cubicBezTo>
                    <a:pt x="1" y="440"/>
                    <a:pt x="1" y="440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5"/>
                    <a:pt x="1" y="445"/>
                    <a:pt x="1" y="445"/>
                  </a:cubicBezTo>
                  <a:cubicBezTo>
                    <a:pt x="1" y="445"/>
                    <a:pt x="1" y="446"/>
                    <a:pt x="1" y="446"/>
                  </a:cubicBezTo>
                  <a:cubicBezTo>
                    <a:pt x="1" y="446"/>
                    <a:pt x="1" y="447"/>
                    <a:pt x="1" y="447"/>
                  </a:cubicBezTo>
                  <a:cubicBezTo>
                    <a:pt x="1" y="447"/>
                    <a:pt x="1" y="448"/>
                    <a:pt x="1" y="448"/>
                  </a:cubicBezTo>
                  <a:cubicBezTo>
                    <a:pt x="1" y="448"/>
                    <a:pt x="1" y="449"/>
                    <a:pt x="1" y="449"/>
                  </a:cubicBezTo>
                  <a:cubicBezTo>
                    <a:pt x="1" y="449"/>
                    <a:pt x="1" y="449"/>
                    <a:pt x="1" y="450"/>
                  </a:cubicBezTo>
                  <a:cubicBezTo>
                    <a:pt x="1" y="450"/>
                    <a:pt x="1" y="450"/>
                    <a:pt x="1" y="451"/>
                  </a:cubicBezTo>
                  <a:cubicBezTo>
                    <a:pt x="1" y="451"/>
                    <a:pt x="1" y="451"/>
                    <a:pt x="1" y="452"/>
                  </a:cubicBezTo>
                  <a:cubicBezTo>
                    <a:pt x="1" y="452"/>
                    <a:pt x="1" y="452"/>
                    <a:pt x="1" y="452"/>
                  </a:cubicBezTo>
                  <a:cubicBezTo>
                    <a:pt x="1" y="453"/>
                    <a:pt x="1" y="453"/>
                    <a:pt x="1" y="453"/>
                  </a:cubicBezTo>
                  <a:cubicBezTo>
                    <a:pt x="1" y="454"/>
                    <a:pt x="1" y="454"/>
                    <a:pt x="1" y="454"/>
                  </a:cubicBezTo>
                  <a:cubicBezTo>
                    <a:pt x="1" y="455"/>
                    <a:pt x="1" y="455"/>
                    <a:pt x="1" y="455"/>
                  </a:cubicBezTo>
                  <a:cubicBezTo>
                    <a:pt x="1" y="455"/>
                    <a:pt x="1" y="456"/>
                    <a:pt x="1" y="456"/>
                  </a:cubicBezTo>
                  <a:cubicBezTo>
                    <a:pt x="1" y="456"/>
                    <a:pt x="1" y="457"/>
                    <a:pt x="1" y="457"/>
                  </a:cubicBezTo>
                  <a:cubicBezTo>
                    <a:pt x="1" y="457"/>
                    <a:pt x="1" y="458"/>
                    <a:pt x="1" y="458"/>
                  </a:cubicBezTo>
                  <a:cubicBezTo>
                    <a:pt x="1" y="458"/>
                    <a:pt x="1" y="458"/>
                    <a:pt x="1" y="459"/>
                  </a:cubicBezTo>
                  <a:cubicBezTo>
                    <a:pt x="1" y="459"/>
                    <a:pt x="1" y="459"/>
                    <a:pt x="1" y="460"/>
                  </a:cubicBezTo>
                  <a:cubicBezTo>
                    <a:pt x="1" y="460"/>
                    <a:pt x="1" y="469"/>
                    <a:pt x="1" y="469"/>
                  </a:cubicBezTo>
                  <a:cubicBezTo>
                    <a:pt x="0" y="473"/>
                    <a:pt x="3" y="477"/>
                    <a:pt x="9" y="479"/>
                  </a:cubicBezTo>
                  <a:cubicBezTo>
                    <a:pt x="424" y="664"/>
                    <a:pt x="424" y="664"/>
                    <a:pt x="424" y="664"/>
                  </a:cubicBezTo>
                  <a:cubicBezTo>
                    <a:pt x="439" y="671"/>
                    <a:pt x="467" y="668"/>
                    <a:pt x="486" y="657"/>
                  </a:cubicBezTo>
                  <a:cubicBezTo>
                    <a:pt x="1299" y="184"/>
                    <a:pt x="1299" y="184"/>
                    <a:pt x="1299" y="184"/>
                  </a:cubicBezTo>
                  <a:cubicBezTo>
                    <a:pt x="1303" y="182"/>
                    <a:pt x="1305" y="179"/>
                    <a:pt x="1305" y="176"/>
                  </a:cubicBezTo>
                  <a:cubicBezTo>
                    <a:pt x="1305" y="176"/>
                    <a:pt x="1305" y="167"/>
                    <a:pt x="1305" y="167"/>
                  </a:cubicBezTo>
                  <a:cubicBezTo>
                    <a:pt x="1305" y="166"/>
                    <a:pt x="1305" y="166"/>
                    <a:pt x="1305" y="166"/>
                  </a:cubicBezTo>
                  <a:cubicBezTo>
                    <a:pt x="1305" y="165"/>
                    <a:pt x="1305" y="165"/>
                    <a:pt x="1305" y="165"/>
                  </a:cubicBezTo>
                  <a:close/>
                </a:path>
              </a:pathLst>
            </a:custGeom>
            <a:solidFill>
              <a:srgbClr val="0266B2">
                <a:alpha val="1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" name="iŝḷîḍé">
              <a:extLst>
                <a:ext uri="{FF2B5EF4-FFF2-40B4-BE49-F238E27FC236}">
                  <a16:creationId xmlns:a16="http://schemas.microsoft.com/office/drawing/2014/main" xmlns="" id="{56AD6240-0643-4721-AF0A-783037CA0F7A}"/>
                </a:ext>
              </a:extLst>
            </p:cNvPr>
            <p:cNvSpPr/>
            <p:nvPr/>
          </p:nvSpPr>
          <p:spPr bwMode="auto">
            <a:xfrm>
              <a:off x="10102929" y="3017480"/>
              <a:ext cx="5404996" cy="2520943"/>
            </a:xfrm>
            <a:custGeom>
              <a:avLst/>
              <a:gdLst>
                <a:gd name="T0" fmla="*/ 1299 w 1314"/>
                <a:gd name="T1" fmla="*/ 119 h 612"/>
                <a:gd name="T2" fmla="*/ 965 w 1314"/>
                <a:gd name="T3" fmla="*/ 4 h 612"/>
                <a:gd name="T4" fmla="*/ 924 w 1314"/>
                <a:gd name="T5" fmla="*/ 6 h 612"/>
                <a:gd name="T6" fmla="*/ 25 w 1314"/>
                <a:gd name="T7" fmla="*/ 398 h 612"/>
                <a:gd name="T8" fmla="*/ 14 w 1314"/>
                <a:gd name="T9" fmla="*/ 425 h 612"/>
                <a:gd name="T10" fmla="*/ 429 w 1314"/>
                <a:gd name="T11" fmla="*/ 605 h 612"/>
                <a:gd name="T12" fmla="*/ 491 w 1314"/>
                <a:gd name="T13" fmla="*/ 599 h 612"/>
                <a:gd name="T14" fmla="*/ 1304 w 1314"/>
                <a:gd name="T15" fmla="*/ 137 h 612"/>
                <a:gd name="T16" fmla="*/ 1299 w 1314"/>
                <a:gd name="T17" fmla="*/ 119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4" h="612">
                  <a:moveTo>
                    <a:pt x="1299" y="119"/>
                  </a:moveTo>
                  <a:cubicBezTo>
                    <a:pt x="965" y="4"/>
                    <a:pt x="965" y="4"/>
                    <a:pt x="965" y="4"/>
                  </a:cubicBezTo>
                  <a:cubicBezTo>
                    <a:pt x="954" y="0"/>
                    <a:pt x="935" y="1"/>
                    <a:pt x="924" y="6"/>
                  </a:cubicBezTo>
                  <a:cubicBezTo>
                    <a:pt x="25" y="398"/>
                    <a:pt x="25" y="398"/>
                    <a:pt x="25" y="398"/>
                  </a:cubicBezTo>
                  <a:cubicBezTo>
                    <a:pt x="5" y="407"/>
                    <a:pt x="0" y="419"/>
                    <a:pt x="14" y="425"/>
                  </a:cubicBezTo>
                  <a:cubicBezTo>
                    <a:pt x="429" y="605"/>
                    <a:pt x="429" y="605"/>
                    <a:pt x="429" y="605"/>
                  </a:cubicBezTo>
                  <a:cubicBezTo>
                    <a:pt x="445" y="612"/>
                    <a:pt x="473" y="609"/>
                    <a:pt x="491" y="599"/>
                  </a:cubicBezTo>
                  <a:cubicBezTo>
                    <a:pt x="1304" y="137"/>
                    <a:pt x="1304" y="137"/>
                    <a:pt x="1304" y="137"/>
                  </a:cubicBezTo>
                  <a:cubicBezTo>
                    <a:pt x="1314" y="131"/>
                    <a:pt x="1312" y="123"/>
                    <a:pt x="1299" y="119"/>
                  </a:cubicBezTo>
                  <a:close/>
                </a:path>
              </a:pathLst>
            </a:custGeom>
            <a:solidFill>
              <a:srgbClr val="218AD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9" name="ïṣlíḍé">
              <a:extLst>
                <a:ext uri="{FF2B5EF4-FFF2-40B4-BE49-F238E27FC236}">
                  <a16:creationId xmlns:a16="http://schemas.microsoft.com/office/drawing/2014/main" xmlns="" id="{0F6A1BD4-8839-4D56-8B61-C8D1ED2D6481}"/>
                </a:ext>
              </a:extLst>
            </p:cNvPr>
            <p:cNvSpPr/>
            <p:nvPr/>
          </p:nvSpPr>
          <p:spPr bwMode="auto">
            <a:xfrm>
              <a:off x="10881276" y="5150986"/>
              <a:ext cx="300568" cy="168527"/>
            </a:xfrm>
            <a:custGeom>
              <a:avLst/>
              <a:gdLst>
                <a:gd name="T0" fmla="*/ 62 w 73"/>
                <a:gd name="T1" fmla="*/ 41 h 41"/>
                <a:gd name="T2" fmla="*/ 58 w 73"/>
                <a:gd name="T3" fmla="*/ 40 h 41"/>
                <a:gd name="T4" fmla="*/ 7 w 73"/>
                <a:gd name="T5" fmla="*/ 20 h 41"/>
                <a:gd name="T6" fmla="*/ 2 w 73"/>
                <a:gd name="T7" fmla="*/ 8 h 41"/>
                <a:gd name="T8" fmla="*/ 14 w 73"/>
                <a:gd name="T9" fmla="*/ 2 h 41"/>
                <a:gd name="T10" fmla="*/ 65 w 73"/>
                <a:gd name="T11" fmla="*/ 22 h 41"/>
                <a:gd name="T12" fmla="*/ 71 w 73"/>
                <a:gd name="T13" fmla="*/ 35 h 41"/>
                <a:gd name="T14" fmla="*/ 62 w 7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41">
                  <a:moveTo>
                    <a:pt x="62" y="41"/>
                  </a:moveTo>
                  <a:cubicBezTo>
                    <a:pt x="61" y="41"/>
                    <a:pt x="59" y="41"/>
                    <a:pt x="58" y="4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" y="18"/>
                    <a:pt x="0" y="13"/>
                    <a:pt x="2" y="8"/>
                  </a:cubicBezTo>
                  <a:cubicBezTo>
                    <a:pt x="4" y="3"/>
                    <a:pt x="9" y="0"/>
                    <a:pt x="14" y="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70" y="24"/>
                    <a:pt x="73" y="30"/>
                    <a:pt x="71" y="35"/>
                  </a:cubicBezTo>
                  <a:cubicBezTo>
                    <a:pt x="69" y="39"/>
                    <a:pt x="66" y="41"/>
                    <a:pt x="62" y="41"/>
                  </a:cubicBezTo>
                  <a:close/>
                </a:path>
              </a:pathLst>
            </a:custGeom>
            <a:solidFill>
              <a:srgbClr val="013B67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267" name="ïşľïḍé">
              <a:extLst>
                <a:ext uri="{FF2B5EF4-FFF2-40B4-BE49-F238E27FC236}">
                  <a16:creationId xmlns:a16="http://schemas.microsoft.com/office/drawing/2014/main" xmlns="" id="{C1143939-5211-44A0-A25A-238AE441EEE9}"/>
                </a:ext>
              </a:extLst>
            </p:cNvPr>
            <p:cNvSpPr/>
            <p:nvPr/>
          </p:nvSpPr>
          <p:spPr bwMode="auto">
            <a:xfrm rot="20974391">
              <a:off x="14774818" y="3343673"/>
              <a:ext cx="85441" cy="49750"/>
            </a:xfrm>
            <a:custGeom>
              <a:avLst/>
              <a:gdLst>
                <a:gd name="T0" fmla="*/ 7 w 38"/>
                <a:gd name="T1" fmla="*/ 18 h 22"/>
                <a:gd name="T2" fmla="*/ 31 w 38"/>
                <a:gd name="T3" fmla="*/ 18 h 22"/>
                <a:gd name="T4" fmla="*/ 31 w 38"/>
                <a:gd name="T5" fmla="*/ 4 h 22"/>
                <a:gd name="T6" fmla="*/ 7 w 38"/>
                <a:gd name="T7" fmla="*/ 4 h 22"/>
                <a:gd name="T8" fmla="*/ 7 w 38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7" y="18"/>
                  </a:moveTo>
                  <a:cubicBezTo>
                    <a:pt x="13" y="22"/>
                    <a:pt x="24" y="22"/>
                    <a:pt x="31" y="18"/>
                  </a:cubicBezTo>
                  <a:cubicBezTo>
                    <a:pt x="38" y="14"/>
                    <a:pt x="38" y="7"/>
                    <a:pt x="31" y="4"/>
                  </a:cubicBezTo>
                  <a:cubicBezTo>
                    <a:pt x="24" y="0"/>
                    <a:pt x="13" y="0"/>
                    <a:pt x="7" y="4"/>
                  </a:cubicBezTo>
                  <a:cubicBezTo>
                    <a:pt x="0" y="7"/>
                    <a:pt x="0" y="14"/>
                    <a:pt x="7" y="18"/>
                  </a:cubicBezTo>
                  <a:close/>
                </a:path>
              </a:pathLst>
            </a:custGeom>
            <a:solidFill>
              <a:srgbClr val="013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268" name="iṩ1îḓé">
              <a:extLst>
                <a:ext uri="{FF2B5EF4-FFF2-40B4-BE49-F238E27FC236}">
                  <a16:creationId xmlns:a16="http://schemas.microsoft.com/office/drawing/2014/main" xmlns="" id="{5A3A0C1F-A918-4CF7-A2EC-42876040E85B}"/>
                </a:ext>
              </a:extLst>
            </p:cNvPr>
            <p:cNvSpPr/>
            <p:nvPr/>
          </p:nvSpPr>
          <p:spPr bwMode="auto">
            <a:xfrm rot="20974391">
              <a:off x="14507034" y="3229016"/>
              <a:ext cx="237935" cy="139517"/>
            </a:xfrm>
            <a:custGeom>
              <a:avLst/>
              <a:gdLst>
                <a:gd name="T0" fmla="*/ 102 w 106"/>
                <a:gd name="T1" fmla="*/ 59 h 62"/>
                <a:gd name="T2" fmla="*/ 101 w 106"/>
                <a:gd name="T3" fmla="*/ 50 h 62"/>
                <a:gd name="T4" fmla="*/ 21 w 106"/>
                <a:gd name="T5" fmla="*/ 3 h 62"/>
                <a:gd name="T6" fmla="*/ 4 w 106"/>
                <a:gd name="T7" fmla="*/ 3 h 62"/>
                <a:gd name="T8" fmla="*/ 5 w 106"/>
                <a:gd name="T9" fmla="*/ 13 h 62"/>
                <a:gd name="T10" fmla="*/ 85 w 106"/>
                <a:gd name="T11" fmla="*/ 59 h 62"/>
                <a:gd name="T12" fmla="*/ 102 w 106"/>
                <a:gd name="T13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2">
                  <a:moveTo>
                    <a:pt x="102" y="59"/>
                  </a:moveTo>
                  <a:cubicBezTo>
                    <a:pt x="106" y="57"/>
                    <a:pt x="106" y="52"/>
                    <a:pt x="101" y="5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6" y="0"/>
                    <a:pt x="9" y="0"/>
                    <a:pt x="4" y="3"/>
                  </a:cubicBezTo>
                  <a:cubicBezTo>
                    <a:pt x="0" y="6"/>
                    <a:pt x="0" y="10"/>
                    <a:pt x="5" y="13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0" y="62"/>
                    <a:pt x="97" y="62"/>
                    <a:pt x="102" y="59"/>
                  </a:cubicBezTo>
                  <a:close/>
                </a:path>
              </a:pathLst>
            </a:custGeom>
            <a:solidFill>
              <a:srgbClr val="013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xmlns="" id="{F07DDC08-9852-4141-97E7-DD71F5672277}"/>
                </a:ext>
              </a:extLst>
            </p:cNvPr>
            <p:cNvGrpSpPr/>
            <p:nvPr/>
          </p:nvGrpSpPr>
          <p:grpSpPr>
            <a:xfrm>
              <a:off x="9662307" y="3013105"/>
              <a:ext cx="5878707" cy="2464157"/>
              <a:chOff x="9650853" y="3025158"/>
              <a:chExt cx="5878707" cy="2464157"/>
            </a:xfrm>
          </p:grpSpPr>
          <p:pic>
            <p:nvPicPr>
              <p:cNvPr id="276" name="图片 275" descr="图片包含 游戏机, 名片, 文字&#10;&#10;描述已自动生成">
                <a:extLst>
                  <a:ext uri="{FF2B5EF4-FFF2-40B4-BE49-F238E27FC236}">
                    <a16:creationId xmlns:a16="http://schemas.microsoft.com/office/drawing/2014/main" xmlns="" id="{D78280AA-AB87-430E-A423-F5B75E657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50853" y="3025158"/>
                <a:ext cx="5878707" cy="2464157"/>
              </a:xfrm>
              <a:prstGeom prst="rect">
                <a:avLst/>
              </a:prstGeom>
            </p:spPr>
          </p:pic>
          <p:grpSp>
            <p:nvGrpSpPr>
              <p:cNvPr id="269" name="组合 268">
                <a:extLst>
                  <a:ext uri="{FF2B5EF4-FFF2-40B4-BE49-F238E27FC236}">
                    <a16:creationId xmlns:a16="http://schemas.microsoft.com/office/drawing/2014/main" xmlns="" id="{DD9E01B8-312C-4C6B-8382-E21AEFF7C101}"/>
                  </a:ext>
                </a:extLst>
              </p:cNvPr>
              <p:cNvGrpSpPr/>
              <p:nvPr/>
            </p:nvGrpSpPr>
            <p:grpSpPr>
              <a:xfrm>
                <a:off x="10247176" y="3124588"/>
                <a:ext cx="5034933" cy="2343729"/>
                <a:chOff x="10247176" y="3124588"/>
                <a:chExt cx="5034933" cy="2343729"/>
              </a:xfrm>
            </p:grpSpPr>
            <p:sp>
              <p:nvSpPr>
                <p:cNvPr id="6" name="ïślîḓé">
                  <a:extLst>
                    <a:ext uri="{FF2B5EF4-FFF2-40B4-BE49-F238E27FC236}">
                      <a16:creationId xmlns:a16="http://schemas.microsoft.com/office/drawing/2014/main" xmlns="" id="{778FE719-E639-4365-AFE9-7F125B65EA61}"/>
                    </a:ext>
                  </a:extLst>
                </p:cNvPr>
                <p:cNvSpPr/>
                <p:nvPr/>
              </p:nvSpPr>
              <p:spPr bwMode="auto">
                <a:xfrm>
                  <a:off x="10247176" y="3124588"/>
                  <a:ext cx="5034933" cy="2343729"/>
                </a:xfrm>
                <a:custGeom>
                  <a:avLst/>
                  <a:gdLst>
                    <a:gd name="T0" fmla="*/ 1210 w 1224"/>
                    <a:gd name="T1" fmla="*/ 111 h 569"/>
                    <a:gd name="T2" fmla="*/ 898 w 1224"/>
                    <a:gd name="T3" fmla="*/ 4 h 569"/>
                    <a:gd name="T4" fmla="*/ 859 w 1224"/>
                    <a:gd name="T5" fmla="*/ 5 h 569"/>
                    <a:gd name="T6" fmla="*/ 23 w 1224"/>
                    <a:gd name="T7" fmla="*/ 372 h 569"/>
                    <a:gd name="T8" fmla="*/ 14 w 1224"/>
                    <a:gd name="T9" fmla="*/ 397 h 569"/>
                    <a:gd name="T10" fmla="*/ 397 w 1224"/>
                    <a:gd name="T11" fmla="*/ 563 h 569"/>
                    <a:gd name="T12" fmla="*/ 455 w 1224"/>
                    <a:gd name="T13" fmla="*/ 557 h 569"/>
                    <a:gd name="T14" fmla="*/ 1214 w 1224"/>
                    <a:gd name="T15" fmla="*/ 128 h 569"/>
                    <a:gd name="T16" fmla="*/ 1210 w 1224"/>
                    <a:gd name="T17" fmla="*/ 111 h 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24" h="569">
                      <a:moveTo>
                        <a:pt x="1210" y="111"/>
                      </a:moveTo>
                      <a:cubicBezTo>
                        <a:pt x="898" y="4"/>
                        <a:pt x="898" y="4"/>
                        <a:pt x="898" y="4"/>
                      </a:cubicBezTo>
                      <a:cubicBezTo>
                        <a:pt x="887" y="0"/>
                        <a:pt x="870" y="0"/>
                        <a:pt x="859" y="5"/>
                      </a:cubicBezTo>
                      <a:cubicBezTo>
                        <a:pt x="23" y="372"/>
                        <a:pt x="23" y="372"/>
                        <a:pt x="23" y="372"/>
                      </a:cubicBezTo>
                      <a:cubicBezTo>
                        <a:pt x="5" y="380"/>
                        <a:pt x="0" y="391"/>
                        <a:pt x="14" y="397"/>
                      </a:cubicBezTo>
                      <a:cubicBezTo>
                        <a:pt x="397" y="563"/>
                        <a:pt x="397" y="563"/>
                        <a:pt x="397" y="563"/>
                      </a:cubicBezTo>
                      <a:cubicBezTo>
                        <a:pt x="412" y="569"/>
                        <a:pt x="438" y="566"/>
                        <a:pt x="455" y="557"/>
                      </a:cubicBezTo>
                      <a:cubicBezTo>
                        <a:pt x="1214" y="128"/>
                        <a:pt x="1214" y="128"/>
                        <a:pt x="1214" y="128"/>
                      </a:cubicBezTo>
                      <a:cubicBezTo>
                        <a:pt x="1224" y="123"/>
                        <a:pt x="1222" y="115"/>
                        <a:pt x="1210" y="111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OPPOSans R"/>
                    <a:cs typeface="+mn-cs"/>
                  </a:endParaRPr>
                </a:p>
              </p:txBody>
            </p:sp>
            <p:sp>
              <p:nvSpPr>
                <p:cNvPr id="7" name="iṧľïḍe">
                  <a:extLst>
                    <a:ext uri="{FF2B5EF4-FFF2-40B4-BE49-F238E27FC236}">
                      <a16:creationId xmlns:a16="http://schemas.microsoft.com/office/drawing/2014/main" xmlns="" id="{26BEC14A-200B-40A4-A576-0E472AA7C69F}"/>
                    </a:ext>
                  </a:extLst>
                </p:cNvPr>
                <p:cNvSpPr/>
                <p:nvPr/>
              </p:nvSpPr>
              <p:spPr bwMode="auto">
                <a:xfrm>
                  <a:off x="10247176" y="3652751"/>
                  <a:ext cx="4993236" cy="1815565"/>
                </a:xfrm>
                <a:custGeom>
                  <a:avLst/>
                  <a:gdLst>
                    <a:gd name="T0" fmla="*/ 397 w 1214"/>
                    <a:gd name="T1" fmla="*/ 435 h 441"/>
                    <a:gd name="T2" fmla="*/ 455 w 1214"/>
                    <a:gd name="T3" fmla="*/ 429 h 441"/>
                    <a:gd name="T4" fmla="*/ 1214 w 1214"/>
                    <a:gd name="T5" fmla="*/ 0 h 441"/>
                    <a:gd name="T6" fmla="*/ 78 w 1214"/>
                    <a:gd name="T7" fmla="*/ 220 h 441"/>
                    <a:gd name="T8" fmla="*/ 23 w 1214"/>
                    <a:gd name="T9" fmla="*/ 244 h 441"/>
                    <a:gd name="T10" fmla="*/ 14 w 1214"/>
                    <a:gd name="T11" fmla="*/ 269 h 441"/>
                    <a:gd name="T12" fmla="*/ 397 w 1214"/>
                    <a:gd name="T13" fmla="*/ 435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4" h="441">
                      <a:moveTo>
                        <a:pt x="397" y="435"/>
                      </a:moveTo>
                      <a:cubicBezTo>
                        <a:pt x="412" y="441"/>
                        <a:pt x="438" y="438"/>
                        <a:pt x="455" y="429"/>
                      </a:cubicBezTo>
                      <a:cubicBezTo>
                        <a:pt x="1214" y="0"/>
                        <a:pt x="1214" y="0"/>
                        <a:pt x="1214" y="0"/>
                      </a:cubicBezTo>
                      <a:cubicBezTo>
                        <a:pt x="906" y="84"/>
                        <a:pt x="529" y="180"/>
                        <a:pt x="78" y="220"/>
                      </a:cubicBezTo>
                      <a:cubicBezTo>
                        <a:pt x="23" y="244"/>
                        <a:pt x="23" y="244"/>
                        <a:pt x="23" y="244"/>
                      </a:cubicBezTo>
                      <a:cubicBezTo>
                        <a:pt x="5" y="252"/>
                        <a:pt x="0" y="263"/>
                        <a:pt x="14" y="269"/>
                      </a:cubicBezTo>
                      <a:lnTo>
                        <a:pt x="397" y="435"/>
                      </a:lnTo>
                      <a:close/>
                    </a:path>
                  </a:pathLst>
                </a:custGeom>
                <a:solidFill>
                  <a:schemeClr val="bg1">
                    <a:alpha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OPPOSans R"/>
                    <a:cs typeface="+mn-cs"/>
                  </a:endParaRPr>
                </a:p>
              </p:txBody>
            </p:sp>
            <p:sp>
              <p:nvSpPr>
                <p:cNvPr id="8" name="i$1ïḑê">
                  <a:extLst>
                    <a:ext uri="{FF2B5EF4-FFF2-40B4-BE49-F238E27FC236}">
                      <a16:creationId xmlns:a16="http://schemas.microsoft.com/office/drawing/2014/main" xmlns="" id="{0C2D992D-950F-4819-B774-23C8C35E7A65}"/>
                    </a:ext>
                  </a:extLst>
                </p:cNvPr>
                <p:cNvSpPr/>
                <p:nvPr/>
              </p:nvSpPr>
              <p:spPr bwMode="auto">
                <a:xfrm>
                  <a:off x="12333773" y="3124588"/>
                  <a:ext cx="2171728" cy="660206"/>
                </a:xfrm>
                <a:custGeom>
                  <a:avLst/>
                  <a:gdLst>
                    <a:gd name="T0" fmla="*/ 188 w 528"/>
                    <a:gd name="T1" fmla="*/ 102 h 160"/>
                    <a:gd name="T2" fmla="*/ 528 w 528"/>
                    <a:gd name="T3" fmla="*/ 51 h 160"/>
                    <a:gd name="T4" fmla="*/ 391 w 528"/>
                    <a:gd name="T5" fmla="*/ 4 h 160"/>
                    <a:gd name="T6" fmla="*/ 352 w 528"/>
                    <a:gd name="T7" fmla="*/ 5 h 160"/>
                    <a:gd name="T8" fmla="*/ 0 w 528"/>
                    <a:gd name="T9" fmla="*/ 160 h 160"/>
                    <a:gd name="T10" fmla="*/ 188 w 528"/>
                    <a:gd name="T11" fmla="*/ 10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8" h="160">
                      <a:moveTo>
                        <a:pt x="188" y="102"/>
                      </a:moveTo>
                      <a:cubicBezTo>
                        <a:pt x="299" y="75"/>
                        <a:pt x="413" y="59"/>
                        <a:pt x="528" y="51"/>
                      </a:cubicBezTo>
                      <a:cubicBezTo>
                        <a:pt x="391" y="4"/>
                        <a:pt x="391" y="4"/>
                        <a:pt x="391" y="4"/>
                      </a:cubicBezTo>
                      <a:cubicBezTo>
                        <a:pt x="380" y="0"/>
                        <a:pt x="363" y="0"/>
                        <a:pt x="352" y="5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62" y="138"/>
                        <a:pt x="125" y="118"/>
                        <a:pt x="188" y="102"/>
                      </a:cubicBezTo>
                      <a:close/>
                    </a:path>
                  </a:pathLst>
                </a:custGeom>
                <a:solidFill>
                  <a:schemeClr val="bg1">
                    <a:alpha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OPPOSans R"/>
                    <a:cs typeface="+mn-cs"/>
                  </a:endParaRPr>
                </a:p>
              </p:txBody>
            </p:sp>
          </p:grpSp>
        </p:grpSp>
      </p:grpSp>
      <p:grpSp>
        <p:nvGrpSpPr>
          <p:cNvPr id="653" name="组合 652">
            <a:extLst>
              <a:ext uri="{FF2B5EF4-FFF2-40B4-BE49-F238E27FC236}">
                <a16:creationId xmlns:a16="http://schemas.microsoft.com/office/drawing/2014/main" xmlns="" id="{F39C4E3A-B9AD-453D-B4C9-7710759BFA1E}"/>
              </a:ext>
            </a:extLst>
          </p:cNvPr>
          <p:cNvGrpSpPr/>
          <p:nvPr/>
        </p:nvGrpSpPr>
        <p:grpSpPr>
          <a:xfrm>
            <a:off x="1967607" y="1036977"/>
            <a:ext cx="5586786" cy="2160854"/>
            <a:chOff x="1967607" y="1809560"/>
            <a:chExt cx="5586786" cy="2160854"/>
          </a:xfrm>
        </p:grpSpPr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xmlns="" id="{1C4FF9D4-7A0A-4241-9056-007FD1AF8294}"/>
                </a:ext>
              </a:extLst>
            </p:cNvPr>
            <p:cNvSpPr/>
            <p:nvPr/>
          </p:nvSpPr>
          <p:spPr>
            <a:xfrm>
              <a:off x="2317914" y="2020361"/>
              <a:ext cx="4120305" cy="1950053"/>
            </a:xfrm>
            <a:custGeom>
              <a:avLst/>
              <a:gdLst>
                <a:gd name="connsiteX0" fmla="*/ 4116495 w 4116495"/>
                <a:gd name="connsiteY0" fmla="*/ 0 h 1915763"/>
                <a:gd name="connsiteX1" fmla="*/ 4116495 w 4116495"/>
                <a:gd name="connsiteY1" fmla="*/ 400678 h 1915763"/>
                <a:gd name="connsiteX2" fmla="*/ 6600 w 4116495"/>
                <a:gd name="connsiteY2" fmla="*/ 1915763 h 1915763"/>
                <a:gd name="connsiteX3" fmla="*/ 0 w 4116495"/>
                <a:gd name="connsiteY3" fmla="*/ 1517518 h 1915763"/>
                <a:gd name="connsiteX0" fmla="*/ 4120305 w 4120305"/>
                <a:gd name="connsiteY0" fmla="*/ 0 h 1950053"/>
                <a:gd name="connsiteX1" fmla="*/ 4116495 w 4120305"/>
                <a:gd name="connsiteY1" fmla="*/ 434968 h 1950053"/>
                <a:gd name="connsiteX2" fmla="*/ 6600 w 4120305"/>
                <a:gd name="connsiteY2" fmla="*/ 1950053 h 1950053"/>
                <a:gd name="connsiteX3" fmla="*/ 0 w 4120305"/>
                <a:gd name="connsiteY3" fmla="*/ 1551808 h 1950053"/>
                <a:gd name="connsiteX4" fmla="*/ 4120305 w 4120305"/>
                <a:gd name="connsiteY4" fmla="*/ 0 h 1950053"/>
                <a:gd name="connsiteX0" fmla="*/ 4120305 w 4120305"/>
                <a:gd name="connsiteY0" fmla="*/ 0 h 1950053"/>
                <a:gd name="connsiteX1" fmla="*/ 4112685 w 4120305"/>
                <a:gd name="connsiteY1" fmla="*/ 412108 h 1950053"/>
                <a:gd name="connsiteX2" fmla="*/ 6600 w 4120305"/>
                <a:gd name="connsiteY2" fmla="*/ 1950053 h 1950053"/>
                <a:gd name="connsiteX3" fmla="*/ 0 w 4120305"/>
                <a:gd name="connsiteY3" fmla="*/ 1551808 h 1950053"/>
                <a:gd name="connsiteX4" fmla="*/ 4120305 w 4120305"/>
                <a:gd name="connsiteY4" fmla="*/ 0 h 195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0305" h="1950053">
                  <a:moveTo>
                    <a:pt x="4120305" y="0"/>
                  </a:moveTo>
                  <a:lnTo>
                    <a:pt x="4112685" y="412108"/>
                  </a:lnTo>
                  <a:lnTo>
                    <a:pt x="6600" y="1950053"/>
                  </a:lnTo>
                  <a:lnTo>
                    <a:pt x="0" y="1551808"/>
                  </a:lnTo>
                  <a:lnTo>
                    <a:pt x="4120305" y="0"/>
                  </a:lnTo>
                  <a:close/>
                </a:path>
              </a:pathLst>
            </a:custGeom>
            <a:solidFill>
              <a:srgbClr val="026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xmlns="" id="{8623A132-9F65-4B30-9D2F-DDC3BD65355D}"/>
                </a:ext>
              </a:extLst>
            </p:cNvPr>
            <p:cNvSpPr txBox="1"/>
            <p:nvPr/>
          </p:nvSpPr>
          <p:spPr>
            <a:xfrm>
              <a:off x="1967607" y="1809560"/>
              <a:ext cx="5586786" cy="1400383"/>
            </a:xfrm>
            <a:prstGeom prst="rect">
              <a:avLst/>
            </a:prstGeom>
            <a:noFill/>
            <a:scene3d>
              <a:camera prst="perspectiveContrastingRightFacing">
                <a:rot lat="750000" lon="18963665" rev="513212"/>
              </a:camera>
              <a:lightRig rig="threePt" dir="t"/>
            </a:scene3d>
            <a:sp3d>
              <a:bevelT w="0" h="0"/>
            </a:sp3d>
          </p:spPr>
          <p:txBody>
            <a:bodyPr wrap="none" rtlCol="0">
              <a:spAutoFit/>
              <a:sp3d extrusionH="4445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500" b="0" i="0" u="none" strike="noStrike" kern="1200" cap="none" spc="6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建行惠懂你</a:t>
              </a:r>
            </a:p>
          </p:txBody>
        </p:sp>
      </p:grpSp>
      <p:sp>
        <p:nvSpPr>
          <p:cNvPr id="654" name="椭圆 653">
            <a:extLst>
              <a:ext uri="{FF2B5EF4-FFF2-40B4-BE49-F238E27FC236}">
                <a16:creationId xmlns:a16="http://schemas.microsoft.com/office/drawing/2014/main" xmlns="" id="{FBCCC156-CBF6-479F-A94C-5758CA37530F}"/>
              </a:ext>
            </a:extLst>
          </p:cNvPr>
          <p:cNvSpPr/>
          <p:nvPr/>
        </p:nvSpPr>
        <p:spPr>
          <a:xfrm rot="809928">
            <a:off x="2214037" y="5788679"/>
            <a:ext cx="1577638" cy="457714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720" name="组合 719">
            <a:extLst>
              <a:ext uri="{FF2B5EF4-FFF2-40B4-BE49-F238E27FC236}">
                <a16:creationId xmlns:a16="http://schemas.microsoft.com/office/drawing/2014/main" xmlns="" id="{BBF20A71-03AA-43AE-BF78-C050C6FA23C9}"/>
              </a:ext>
            </a:extLst>
          </p:cNvPr>
          <p:cNvGrpSpPr/>
          <p:nvPr/>
        </p:nvGrpSpPr>
        <p:grpSpPr>
          <a:xfrm>
            <a:off x="8726214" y="953278"/>
            <a:ext cx="9992486" cy="5230209"/>
            <a:chOff x="8632430" y="1093954"/>
            <a:chExt cx="9992486" cy="5230209"/>
          </a:xfrm>
        </p:grpSpPr>
        <p:grpSp>
          <p:nvGrpSpPr>
            <p:cNvPr id="677" name="组合 676">
              <a:extLst>
                <a:ext uri="{FF2B5EF4-FFF2-40B4-BE49-F238E27FC236}">
                  <a16:creationId xmlns:a16="http://schemas.microsoft.com/office/drawing/2014/main" xmlns="" id="{A01A58AB-D675-4029-8BDA-A6768B1E636D}"/>
                </a:ext>
              </a:extLst>
            </p:cNvPr>
            <p:cNvGrpSpPr/>
            <p:nvPr/>
          </p:nvGrpSpPr>
          <p:grpSpPr>
            <a:xfrm>
              <a:off x="11052463" y="2316235"/>
              <a:ext cx="2520745" cy="2049785"/>
              <a:chOff x="1951052" y="-3353477"/>
              <a:chExt cx="2520745" cy="2049785"/>
            </a:xfrm>
            <a:scene3d>
              <a:camera prst="orthographicFront">
                <a:rot lat="1458000" lon="2148000" rev="21294000"/>
              </a:camera>
              <a:lightRig rig="threePt" dir="t"/>
            </a:scene3d>
          </p:grpSpPr>
          <p:sp>
            <p:nvSpPr>
              <p:cNvPr id="678" name="íṧḻíḍé">
                <a:extLst>
                  <a:ext uri="{FF2B5EF4-FFF2-40B4-BE49-F238E27FC236}">
                    <a16:creationId xmlns:a16="http://schemas.microsoft.com/office/drawing/2014/main" xmlns="" id="{6083ABF1-AB7D-4A3E-96C0-C60D8BEC149E}"/>
                  </a:ext>
                </a:extLst>
              </p:cNvPr>
              <p:cNvSpPr/>
              <p:nvPr/>
            </p:nvSpPr>
            <p:spPr bwMode="auto">
              <a:xfrm>
                <a:off x="1977326" y="-3353477"/>
                <a:ext cx="2494471" cy="1872955"/>
              </a:xfrm>
              <a:custGeom>
                <a:avLst/>
                <a:gdLst>
                  <a:gd name="T0" fmla="*/ 500 w 554"/>
                  <a:gd name="T1" fmla="*/ 783 h 783"/>
                  <a:gd name="T2" fmla="*/ 54 w 554"/>
                  <a:gd name="T3" fmla="*/ 783 h 783"/>
                  <a:gd name="T4" fmla="*/ 0 w 554"/>
                  <a:gd name="T5" fmla="*/ 729 h 783"/>
                  <a:gd name="T6" fmla="*/ 0 w 554"/>
                  <a:gd name="T7" fmla="*/ 55 h 783"/>
                  <a:gd name="T8" fmla="*/ 54 w 554"/>
                  <a:gd name="T9" fmla="*/ 0 h 783"/>
                  <a:gd name="T10" fmla="*/ 500 w 554"/>
                  <a:gd name="T11" fmla="*/ 0 h 783"/>
                  <a:gd name="T12" fmla="*/ 554 w 554"/>
                  <a:gd name="T13" fmla="*/ 55 h 783"/>
                  <a:gd name="T14" fmla="*/ 554 w 554"/>
                  <a:gd name="T15" fmla="*/ 729 h 783"/>
                  <a:gd name="T16" fmla="*/ 500 w 554"/>
                  <a:gd name="T17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783">
                    <a:moveTo>
                      <a:pt x="500" y="783"/>
                    </a:moveTo>
                    <a:cubicBezTo>
                      <a:pt x="54" y="783"/>
                      <a:pt x="54" y="783"/>
                      <a:pt x="54" y="783"/>
                    </a:cubicBezTo>
                    <a:cubicBezTo>
                      <a:pt x="24" y="783"/>
                      <a:pt x="0" y="759"/>
                      <a:pt x="0" y="72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530" y="0"/>
                      <a:pt x="554" y="25"/>
                      <a:pt x="554" y="55"/>
                    </a:cubicBezTo>
                    <a:cubicBezTo>
                      <a:pt x="554" y="729"/>
                      <a:pt x="554" y="729"/>
                      <a:pt x="554" y="729"/>
                    </a:cubicBezTo>
                    <a:cubicBezTo>
                      <a:pt x="554" y="759"/>
                      <a:pt x="530" y="783"/>
                      <a:pt x="500" y="78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xmlns="" id="{85994251-4F89-4914-8CDB-53A972A9145F}"/>
                  </a:ext>
                </a:extLst>
              </p:cNvPr>
              <p:cNvSpPr/>
              <p:nvPr/>
            </p:nvSpPr>
            <p:spPr bwMode="auto">
              <a:xfrm>
                <a:off x="1951052" y="-3353477"/>
                <a:ext cx="2494471" cy="2049785"/>
              </a:xfrm>
              <a:custGeom>
                <a:avLst/>
                <a:gdLst>
                  <a:gd name="connsiteX0" fmla="*/ 243144 w 2494471"/>
                  <a:gd name="connsiteY0" fmla="*/ 0 h 2049785"/>
                  <a:gd name="connsiteX1" fmla="*/ 2251328 w 2494471"/>
                  <a:gd name="connsiteY1" fmla="*/ 0 h 2049785"/>
                  <a:gd name="connsiteX2" fmla="*/ 2494471 w 2494471"/>
                  <a:gd name="connsiteY2" fmla="*/ 131561 h 2049785"/>
                  <a:gd name="connsiteX3" fmla="*/ 2494471 w 2494471"/>
                  <a:gd name="connsiteY3" fmla="*/ 1743786 h 2049785"/>
                  <a:gd name="connsiteX4" fmla="*/ 2251328 w 2494471"/>
                  <a:gd name="connsiteY4" fmla="*/ 1872955 h 2049785"/>
                  <a:gd name="connsiteX5" fmla="*/ 494167 w 2494471"/>
                  <a:gd name="connsiteY5" fmla="*/ 1872955 h 2049785"/>
                  <a:gd name="connsiteX6" fmla="*/ 489896 w 2494471"/>
                  <a:gd name="connsiteY6" fmla="*/ 1872955 h 2049785"/>
                  <a:gd name="connsiteX7" fmla="*/ 489896 w 2494471"/>
                  <a:gd name="connsiteY7" fmla="*/ 2049785 h 2049785"/>
                  <a:gd name="connsiteX8" fmla="*/ 185802 w 2494471"/>
                  <a:gd name="connsiteY8" fmla="*/ 1866863 h 2049785"/>
                  <a:gd name="connsiteX9" fmla="*/ 148166 w 2494471"/>
                  <a:gd name="connsiteY9" fmla="*/ 1862864 h 2049785"/>
                  <a:gd name="connsiteX10" fmla="*/ 0 w 2494471"/>
                  <a:gd name="connsiteY10" fmla="*/ 1743786 h 2049785"/>
                  <a:gd name="connsiteX11" fmla="*/ 0 w 2494471"/>
                  <a:gd name="connsiteY11" fmla="*/ 131561 h 2049785"/>
                  <a:gd name="connsiteX12" fmla="*/ 243144 w 2494471"/>
                  <a:gd name="connsiteY12" fmla="*/ 0 h 204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4471" h="2049785">
                    <a:moveTo>
                      <a:pt x="243144" y="0"/>
                    </a:moveTo>
                    <a:cubicBezTo>
                      <a:pt x="2251328" y="0"/>
                      <a:pt x="2251328" y="0"/>
                      <a:pt x="2251328" y="0"/>
                    </a:cubicBezTo>
                    <a:cubicBezTo>
                      <a:pt x="2386407" y="0"/>
                      <a:pt x="2494471" y="59801"/>
                      <a:pt x="2494471" y="131561"/>
                    </a:cubicBezTo>
                    <a:cubicBezTo>
                      <a:pt x="2494471" y="1743786"/>
                      <a:pt x="2494471" y="1743786"/>
                      <a:pt x="2494471" y="1743786"/>
                    </a:cubicBezTo>
                    <a:cubicBezTo>
                      <a:pt x="2494471" y="1815546"/>
                      <a:pt x="2386407" y="1872955"/>
                      <a:pt x="2251328" y="1872955"/>
                    </a:cubicBezTo>
                    <a:cubicBezTo>
                      <a:pt x="1247236" y="1872955"/>
                      <a:pt x="745190" y="1872955"/>
                      <a:pt x="494167" y="1872955"/>
                    </a:cubicBezTo>
                    <a:lnTo>
                      <a:pt x="489896" y="1872955"/>
                    </a:lnTo>
                    <a:lnTo>
                      <a:pt x="489896" y="2049785"/>
                    </a:lnTo>
                    <a:lnTo>
                      <a:pt x="185802" y="1866863"/>
                    </a:lnTo>
                    <a:lnTo>
                      <a:pt x="148166" y="1862864"/>
                    </a:lnTo>
                    <a:cubicBezTo>
                      <a:pt x="60786" y="1843354"/>
                      <a:pt x="0" y="1797606"/>
                      <a:pt x="0" y="1743786"/>
                    </a:cubicBezTo>
                    <a:cubicBezTo>
                      <a:pt x="0" y="131561"/>
                      <a:pt x="0" y="131561"/>
                      <a:pt x="0" y="131561"/>
                    </a:cubicBezTo>
                    <a:cubicBezTo>
                      <a:pt x="0" y="59801"/>
                      <a:pt x="108064" y="0"/>
                      <a:pt x="2431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tIns="144000" anchor="t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APP</a:t>
                </a: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下载量</a:t>
                </a:r>
                <a:endParaRPr kumimoji="0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D2D7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680" name="i$lïďè">
                <a:extLst>
                  <a:ext uri="{FF2B5EF4-FFF2-40B4-BE49-F238E27FC236}">
                    <a16:creationId xmlns:a16="http://schemas.microsoft.com/office/drawing/2014/main" xmlns="" id="{69A77283-0CEC-4634-AC50-66811D81A87D}"/>
                  </a:ext>
                </a:extLst>
              </p:cNvPr>
              <p:cNvSpPr/>
              <p:nvPr/>
            </p:nvSpPr>
            <p:spPr bwMode="auto">
              <a:xfrm>
                <a:off x="1951052" y="-2804030"/>
                <a:ext cx="2494471" cy="1105803"/>
              </a:xfrm>
              <a:custGeom>
                <a:avLst/>
                <a:gdLst>
                  <a:gd name="T0" fmla="*/ 68 w 554"/>
                  <a:gd name="T1" fmla="*/ 410 h 462"/>
                  <a:gd name="T2" fmla="*/ 34 w 554"/>
                  <a:gd name="T3" fmla="*/ 376 h 462"/>
                  <a:gd name="T4" fmla="*/ 68 w 554"/>
                  <a:gd name="T5" fmla="*/ 342 h 462"/>
                  <a:gd name="T6" fmla="*/ 486 w 554"/>
                  <a:gd name="T7" fmla="*/ 342 h 462"/>
                  <a:gd name="T8" fmla="*/ 520 w 554"/>
                  <a:gd name="T9" fmla="*/ 376 h 462"/>
                  <a:gd name="T10" fmla="*/ 486 w 554"/>
                  <a:gd name="T11" fmla="*/ 410 h 462"/>
                  <a:gd name="T12" fmla="*/ 68 w 554"/>
                  <a:gd name="T13" fmla="*/ 410 h 462"/>
                  <a:gd name="T14" fmla="*/ 68 w 554"/>
                  <a:gd name="T15" fmla="*/ 311 h 462"/>
                  <a:gd name="T16" fmla="*/ 34 w 554"/>
                  <a:gd name="T17" fmla="*/ 277 h 462"/>
                  <a:gd name="T18" fmla="*/ 68 w 554"/>
                  <a:gd name="T19" fmla="*/ 243 h 462"/>
                  <a:gd name="T20" fmla="*/ 486 w 554"/>
                  <a:gd name="T21" fmla="*/ 243 h 462"/>
                  <a:gd name="T22" fmla="*/ 520 w 554"/>
                  <a:gd name="T23" fmla="*/ 277 h 462"/>
                  <a:gd name="T24" fmla="*/ 486 w 554"/>
                  <a:gd name="T25" fmla="*/ 311 h 462"/>
                  <a:gd name="T26" fmla="*/ 68 w 554"/>
                  <a:gd name="T27" fmla="*/ 311 h 462"/>
                  <a:gd name="T28" fmla="*/ 51 w 554"/>
                  <a:gd name="T29" fmla="*/ 189 h 462"/>
                  <a:gd name="T30" fmla="*/ 34 w 554"/>
                  <a:gd name="T31" fmla="*/ 173 h 462"/>
                  <a:gd name="T32" fmla="*/ 34 w 554"/>
                  <a:gd name="T33" fmla="*/ 51 h 462"/>
                  <a:gd name="T34" fmla="*/ 51 w 554"/>
                  <a:gd name="T35" fmla="*/ 35 h 462"/>
                  <a:gd name="T36" fmla="*/ 172 w 554"/>
                  <a:gd name="T37" fmla="*/ 35 h 462"/>
                  <a:gd name="T38" fmla="*/ 189 w 554"/>
                  <a:gd name="T39" fmla="*/ 51 h 462"/>
                  <a:gd name="T40" fmla="*/ 189 w 554"/>
                  <a:gd name="T41" fmla="*/ 173 h 462"/>
                  <a:gd name="T42" fmla="*/ 172 w 554"/>
                  <a:gd name="T43" fmla="*/ 189 h 462"/>
                  <a:gd name="T44" fmla="*/ 51 w 554"/>
                  <a:gd name="T45" fmla="*/ 189 h 462"/>
                  <a:gd name="T46" fmla="*/ 554 w 554"/>
                  <a:gd name="T47" fmla="*/ 0 h 462"/>
                  <a:gd name="T48" fmla="*/ 0 w 554"/>
                  <a:gd name="T49" fmla="*/ 0 h 462"/>
                  <a:gd name="T50" fmla="*/ 0 w 554"/>
                  <a:gd name="T51" fmla="*/ 462 h 462"/>
                  <a:gd name="T52" fmla="*/ 554 w 554"/>
                  <a:gd name="T53" fmla="*/ 462 h 462"/>
                  <a:gd name="T54" fmla="*/ 554 w 554"/>
                  <a:gd name="T5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62">
                    <a:moveTo>
                      <a:pt x="68" y="410"/>
                    </a:moveTo>
                    <a:cubicBezTo>
                      <a:pt x="49" y="410"/>
                      <a:pt x="34" y="395"/>
                      <a:pt x="34" y="376"/>
                    </a:cubicBezTo>
                    <a:cubicBezTo>
                      <a:pt x="34" y="357"/>
                      <a:pt x="49" y="342"/>
                      <a:pt x="68" y="342"/>
                    </a:cubicBezTo>
                    <a:cubicBezTo>
                      <a:pt x="486" y="342"/>
                      <a:pt x="486" y="342"/>
                      <a:pt x="486" y="342"/>
                    </a:cubicBezTo>
                    <a:cubicBezTo>
                      <a:pt x="505" y="342"/>
                      <a:pt x="520" y="357"/>
                      <a:pt x="520" y="376"/>
                    </a:cubicBezTo>
                    <a:cubicBezTo>
                      <a:pt x="520" y="395"/>
                      <a:pt x="505" y="410"/>
                      <a:pt x="486" y="410"/>
                    </a:cubicBezTo>
                    <a:cubicBezTo>
                      <a:pt x="68" y="410"/>
                      <a:pt x="68" y="410"/>
                      <a:pt x="68" y="410"/>
                    </a:cubicBezTo>
                    <a:moveTo>
                      <a:pt x="68" y="311"/>
                    </a:moveTo>
                    <a:cubicBezTo>
                      <a:pt x="49" y="311"/>
                      <a:pt x="34" y="295"/>
                      <a:pt x="34" y="277"/>
                    </a:cubicBezTo>
                    <a:cubicBezTo>
                      <a:pt x="34" y="258"/>
                      <a:pt x="49" y="243"/>
                      <a:pt x="68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505" y="243"/>
                      <a:pt x="520" y="258"/>
                      <a:pt x="520" y="277"/>
                    </a:cubicBezTo>
                    <a:cubicBezTo>
                      <a:pt x="520" y="295"/>
                      <a:pt x="505" y="311"/>
                      <a:pt x="486" y="311"/>
                    </a:cubicBezTo>
                    <a:cubicBezTo>
                      <a:pt x="68" y="311"/>
                      <a:pt x="68" y="311"/>
                      <a:pt x="68" y="311"/>
                    </a:cubicBezTo>
                    <a:moveTo>
                      <a:pt x="51" y="189"/>
                    </a:moveTo>
                    <a:cubicBezTo>
                      <a:pt x="41" y="189"/>
                      <a:pt x="34" y="182"/>
                      <a:pt x="34" y="173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2"/>
                      <a:pt x="41" y="35"/>
                      <a:pt x="51" y="35"/>
                    </a:cubicBezTo>
                    <a:cubicBezTo>
                      <a:pt x="172" y="35"/>
                      <a:pt x="172" y="35"/>
                      <a:pt x="172" y="35"/>
                    </a:cubicBezTo>
                    <a:cubicBezTo>
                      <a:pt x="181" y="35"/>
                      <a:pt x="189" y="42"/>
                      <a:pt x="189" y="51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189" y="182"/>
                      <a:pt x="181" y="189"/>
                      <a:pt x="172" y="189"/>
                    </a:cubicBezTo>
                    <a:cubicBezTo>
                      <a:pt x="51" y="189"/>
                      <a:pt x="51" y="189"/>
                      <a:pt x="51" y="189"/>
                    </a:cubicBezTo>
                    <a:moveTo>
                      <a:pt x="5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2"/>
                      <a:pt x="0" y="462"/>
                      <a:pt x="0" y="462"/>
                    </a:cubicBezTo>
                    <a:cubicBezTo>
                      <a:pt x="554" y="462"/>
                      <a:pt x="554" y="462"/>
                      <a:pt x="554" y="462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5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81" name="矩形 680">
                <a:extLst>
                  <a:ext uri="{FF2B5EF4-FFF2-40B4-BE49-F238E27FC236}">
                    <a16:creationId xmlns:a16="http://schemas.microsoft.com/office/drawing/2014/main" xmlns="" id="{38EC3996-0812-46B3-B21B-8C733324AA75}"/>
                  </a:ext>
                </a:extLst>
              </p:cNvPr>
              <p:cNvSpPr/>
              <p:nvPr/>
            </p:nvSpPr>
            <p:spPr>
              <a:xfrm>
                <a:off x="1951052" y="-2804030"/>
                <a:ext cx="2494471" cy="110580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1500</a:t>
                </a:r>
                <a:r>
                  <a:rPr kumimoji="0" lang="zh-CN" altLang="en-US" sz="4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</p:grpSp>
        <p:grpSp>
          <p:nvGrpSpPr>
            <p:cNvPr id="682" name="组合 681">
              <a:extLst>
                <a:ext uri="{FF2B5EF4-FFF2-40B4-BE49-F238E27FC236}">
                  <a16:creationId xmlns:a16="http://schemas.microsoft.com/office/drawing/2014/main" xmlns="" id="{37E38A0F-17A4-4569-8334-625E42AD0436}"/>
                </a:ext>
              </a:extLst>
            </p:cNvPr>
            <p:cNvGrpSpPr/>
            <p:nvPr/>
          </p:nvGrpSpPr>
          <p:grpSpPr>
            <a:xfrm>
              <a:off x="13472496" y="3295306"/>
              <a:ext cx="2520745" cy="2049785"/>
              <a:chOff x="1951052" y="-3353477"/>
              <a:chExt cx="2520745" cy="2049785"/>
            </a:xfrm>
            <a:scene3d>
              <a:camera prst="orthographicFront">
                <a:rot lat="1458000" lon="2148000" rev="21294000"/>
              </a:camera>
              <a:lightRig rig="threePt" dir="t"/>
            </a:scene3d>
          </p:grpSpPr>
          <p:sp>
            <p:nvSpPr>
              <p:cNvPr id="683" name="íṧḻíḍé">
                <a:extLst>
                  <a:ext uri="{FF2B5EF4-FFF2-40B4-BE49-F238E27FC236}">
                    <a16:creationId xmlns:a16="http://schemas.microsoft.com/office/drawing/2014/main" xmlns="" id="{1B3F1A97-122F-4969-A935-A0F6DBE04CD0}"/>
                  </a:ext>
                </a:extLst>
              </p:cNvPr>
              <p:cNvSpPr/>
              <p:nvPr/>
            </p:nvSpPr>
            <p:spPr bwMode="auto">
              <a:xfrm>
                <a:off x="1977326" y="-3353477"/>
                <a:ext cx="2494471" cy="1872955"/>
              </a:xfrm>
              <a:custGeom>
                <a:avLst/>
                <a:gdLst>
                  <a:gd name="T0" fmla="*/ 500 w 554"/>
                  <a:gd name="T1" fmla="*/ 783 h 783"/>
                  <a:gd name="T2" fmla="*/ 54 w 554"/>
                  <a:gd name="T3" fmla="*/ 783 h 783"/>
                  <a:gd name="T4" fmla="*/ 0 w 554"/>
                  <a:gd name="T5" fmla="*/ 729 h 783"/>
                  <a:gd name="T6" fmla="*/ 0 w 554"/>
                  <a:gd name="T7" fmla="*/ 55 h 783"/>
                  <a:gd name="T8" fmla="*/ 54 w 554"/>
                  <a:gd name="T9" fmla="*/ 0 h 783"/>
                  <a:gd name="T10" fmla="*/ 500 w 554"/>
                  <a:gd name="T11" fmla="*/ 0 h 783"/>
                  <a:gd name="T12" fmla="*/ 554 w 554"/>
                  <a:gd name="T13" fmla="*/ 55 h 783"/>
                  <a:gd name="T14" fmla="*/ 554 w 554"/>
                  <a:gd name="T15" fmla="*/ 729 h 783"/>
                  <a:gd name="T16" fmla="*/ 500 w 554"/>
                  <a:gd name="T17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783">
                    <a:moveTo>
                      <a:pt x="500" y="783"/>
                    </a:moveTo>
                    <a:cubicBezTo>
                      <a:pt x="54" y="783"/>
                      <a:pt x="54" y="783"/>
                      <a:pt x="54" y="783"/>
                    </a:cubicBezTo>
                    <a:cubicBezTo>
                      <a:pt x="24" y="783"/>
                      <a:pt x="0" y="759"/>
                      <a:pt x="0" y="72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530" y="0"/>
                      <a:pt x="554" y="25"/>
                      <a:pt x="554" y="55"/>
                    </a:cubicBezTo>
                    <a:cubicBezTo>
                      <a:pt x="554" y="729"/>
                      <a:pt x="554" y="729"/>
                      <a:pt x="554" y="729"/>
                    </a:cubicBezTo>
                    <a:cubicBezTo>
                      <a:pt x="554" y="759"/>
                      <a:pt x="530" y="783"/>
                      <a:pt x="500" y="78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xmlns="" id="{9FEAEE58-573C-44F0-9450-0FD7A7600D5E}"/>
                  </a:ext>
                </a:extLst>
              </p:cNvPr>
              <p:cNvSpPr/>
              <p:nvPr/>
            </p:nvSpPr>
            <p:spPr bwMode="auto">
              <a:xfrm>
                <a:off x="1951052" y="-3353477"/>
                <a:ext cx="2494471" cy="2049785"/>
              </a:xfrm>
              <a:custGeom>
                <a:avLst/>
                <a:gdLst>
                  <a:gd name="connsiteX0" fmla="*/ 243144 w 2494471"/>
                  <a:gd name="connsiteY0" fmla="*/ 0 h 2049785"/>
                  <a:gd name="connsiteX1" fmla="*/ 2251328 w 2494471"/>
                  <a:gd name="connsiteY1" fmla="*/ 0 h 2049785"/>
                  <a:gd name="connsiteX2" fmla="*/ 2494471 w 2494471"/>
                  <a:gd name="connsiteY2" fmla="*/ 131561 h 2049785"/>
                  <a:gd name="connsiteX3" fmla="*/ 2494471 w 2494471"/>
                  <a:gd name="connsiteY3" fmla="*/ 1743786 h 2049785"/>
                  <a:gd name="connsiteX4" fmla="*/ 2251328 w 2494471"/>
                  <a:gd name="connsiteY4" fmla="*/ 1872955 h 2049785"/>
                  <a:gd name="connsiteX5" fmla="*/ 494167 w 2494471"/>
                  <a:gd name="connsiteY5" fmla="*/ 1872955 h 2049785"/>
                  <a:gd name="connsiteX6" fmla="*/ 489896 w 2494471"/>
                  <a:gd name="connsiteY6" fmla="*/ 1872955 h 2049785"/>
                  <a:gd name="connsiteX7" fmla="*/ 489896 w 2494471"/>
                  <a:gd name="connsiteY7" fmla="*/ 2049785 h 2049785"/>
                  <a:gd name="connsiteX8" fmla="*/ 185802 w 2494471"/>
                  <a:gd name="connsiteY8" fmla="*/ 1866863 h 2049785"/>
                  <a:gd name="connsiteX9" fmla="*/ 148166 w 2494471"/>
                  <a:gd name="connsiteY9" fmla="*/ 1862864 h 2049785"/>
                  <a:gd name="connsiteX10" fmla="*/ 0 w 2494471"/>
                  <a:gd name="connsiteY10" fmla="*/ 1743786 h 2049785"/>
                  <a:gd name="connsiteX11" fmla="*/ 0 w 2494471"/>
                  <a:gd name="connsiteY11" fmla="*/ 131561 h 2049785"/>
                  <a:gd name="connsiteX12" fmla="*/ 243144 w 2494471"/>
                  <a:gd name="connsiteY12" fmla="*/ 0 h 204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4471" h="2049785">
                    <a:moveTo>
                      <a:pt x="243144" y="0"/>
                    </a:moveTo>
                    <a:cubicBezTo>
                      <a:pt x="2251328" y="0"/>
                      <a:pt x="2251328" y="0"/>
                      <a:pt x="2251328" y="0"/>
                    </a:cubicBezTo>
                    <a:cubicBezTo>
                      <a:pt x="2386407" y="0"/>
                      <a:pt x="2494471" y="59801"/>
                      <a:pt x="2494471" y="131561"/>
                    </a:cubicBezTo>
                    <a:cubicBezTo>
                      <a:pt x="2494471" y="1743786"/>
                      <a:pt x="2494471" y="1743786"/>
                      <a:pt x="2494471" y="1743786"/>
                    </a:cubicBezTo>
                    <a:cubicBezTo>
                      <a:pt x="2494471" y="1815546"/>
                      <a:pt x="2386407" y="1872955"/>
                      <a:pt x="2251328" y="1872955"/>
                    </a:cubicBezTo>
                    <a:cubicBezTo>
                      <a:pt x="1247236" y="1872955"/>
                      <a:pt x="745190" y="1872955"/>
                      <a:pt x="494167" y="1872955"/>
                    </a:cubicBezTo>
                    <a:lnTo>
                      <a:pt x="489896" y="1872955"/>
                    </a:lnTo>
                    <a:lnTo>
                      <a:pt x="489896" y="2049785"/>
                    </a:lnTo>
                    <a:lnTo>
                      <a:pt x="185802" y="1866863"/>
                    </a:lnTo>
                    <a:lnTo>
                      <a:pt x="148166" y="1862864"/>
                    </a:lnTo>
                    <a:cubicBezTo>
                      <a:pt x="60786" y="1843354"/>
                      <a:pt x="0" y="1797606"/>
                      <a:pt x="0" y="1743786"/>
                    </a:cubicBezTo>
                    <a:cubicBezTo>
                      <a:pt x="0" y="131561"/>
                      <a:pt x="0" y="131561"/>
                      <a:pt x="0" y="131561"/>
                    </a:cubicBezTo>
                    <a:cubicBezTo>
                      <a:pt x="0" y="59801"/>
                      <a:pt x="108064" y="0"/>
                      <a:pt x="2431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tIns="144000" anchor="t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个人用户注册</a:t>
                </a:r>
                <a:endParaRPr kumimoji="0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D2D7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685" name="i$lïďè">
                <a:extLst>
                  <a:ext uri="{FF2B5EF4-FFF2-40B4-BE49-F238E27FC236}">
                    <a16:creationId xmlns:a16="http://schemas.microsoft.com/office/drawing/2014/main" xmlns="" id="{547F2EE2-5657-4882-B0B2-5F6255A06D4E}"/>
                  </a:ext>
                </a:extLst>
              </p:cNvPr>
              <p:cNvSpPr/>
              <p:nvPr/>
            </p:nvSpPr>
            <p:spPr bwMode="auto">
              <a:xfrm>
                <a:off x="1951052" y="-2804030"/>
                <a:ext cx="2494471" cy="1105803"/>
              </a:xfrm>
              <a:custGeom>
                <a:avLst/>
                <a:gdLst>
                  <a:gd name="T0" fmla="*/ 68 w 554"/>
                  <a:gd name="T1" fmla="*/ 410 h 462"/>
                  <a:gd name="T2" fmla="*/ 34 w 554"/>
                  <a:gd name="T3" fmla="*/ 376 h 462"/>
                  <a:gd name="T4" fmla="*/ 68 w 554"/>
                  <a:gd name="T5" fmla="*/ 342 h 462"/>
                  <a:gd name="T6" fmla="*/ 486 w 554"/>
                  <a:gd name="T7" fmla="*/ 342 h 462"/>
                  <a:gd name="T8" fmla="*/ 520 w 554"/>
                  <a:gd name="T9" fmla="*/ 376 h 462"/>
                  <a:gd name="T10" fmla="*/ 486 w 554"/>
                  <a:gd name="T11" fmla="*/ 410 h 462"/>
                  <a:gd name="T12" fmla="*/ 68 w 554"/>
                  <a:gd name="T13" fmla="*/ 410 h 462"/>
                  <a:gd name="T14" fmla="*/ 68 w 554"/>
                  <a:gd name="T15" fmla="*/ 311 h 462"/>
                  <a:gd name="T16" fmla="*/ 34 w 554"/>
                  <a:gd name="T17" fmla="*/ 277 h 462"/>
                  <a:gd name="T18" fmla="*/ 68 w 554"/>
                  <a:gd name="T19" fmla="*/ 243 h 462"/>
                  <a:gd name="T20" fmla="*/ 486 w 554"/>
                  <a:gd name="T21" fmla="*/ 243 h 462"/>
                  <a:gd name="T22" fmla="*/ 520 w 554"/>
                  <a:gd name="T23" fmla="*/ 277 h 462"/>
                  <a:gd name="T24" fmla="*/ 486 w 554"/>
                  <a:gd name="T25" fmla="*/ 311 h 462"/>
                  <a:gd name="T26" fmla="*/ 68 w 554"/>
                  <a:gd name="T27" fmla="*/ 311 h 462"/>
                  <a:gd name="T28" fmla="*/ 51 w 554"/>
                  <a:gd name="T29" fmla="*/ 189 h 462"/>
                  <a:gd name="T30" fmla="*/ 34 w 554"/>
                  <a:gd name="T31" fmla="*/ 173 h 462"/>
                  <a:gd name="T32" fmla="*/ 34 w 554"/>
                  <a:gd name="T33" fmla="*/ 51 h 462"/>
                  <a:gd name="T34" fmla="*/ 51 w 554"/>
                  <a:gd name="T35" fmla="*/ 35 h 462"/>
                  <a:gd name="T36" fmla="*/ 172 w 554"/>
                  <a:gd name="T37" fmla="*/ 35 h 462"/>
                  <a:gd name="T38" fmla="*/ 189 w 554"/>
                  <a:gd name="T39" fmla="*/ 51 h 462"/>
                  <a:gd name="T40" fmla="*/ 189 w 554"/>
                  <a:gd name="T41" fmla="*/ 173 h 462"/>
                  <a:gd name="T42" fmla="*/ 172 w 554"/>
                  <a:gd name="T43" fmla="*/ 189 h 462"/>
                  <a:gd name="T44" fmla="*/ 51 w 554"/>
                  <a:gd name="T45" fmla="*/ 189 h 462"/>
                  <a:gd name="T46" fmla="*/ 554 w 554"/>
                  <a:gd name="T47" fmla="*/ 0 h 462"/>
                  <a:gd name="T48" fmla="*/ 0 w 554"/>
                  <a:gd name="T49" fmla="*/ 0 h 462"/>
                  <a:gd name="T50" fmla="*/ 0 w 554"/>
                  <a:gd name="T51" fmla="*/ 462 h 462"/>
                  <a:gd name="T52" fmla="*/ 554 w 554"/>
                  <a:gd name="T53" fmla="*/ 462 h 462"/>
                  <a:gd name="T54" fmla="*/ 554 w 554"/>
                  <a:gd name="T5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62">
                    <a:moveTo>
                      <a:pt x="68" y="410"/>
                    </a:moveTo>
                    <a:cubicBezTo>
                      <a:pt x="49" y="410"/>
                      <a:pt x="34" y="395"/>
                      <a:pt x="34" y="376"/>
                    </a:cubicBezTo>
                    <a:cubicBezTo>
                      <a:pt x="34" y="357"/>
                      <a:pt x="49" y="342"/>
                      <a:pt x="68" y="342"/>
                    </a:cubicBezTo>
                    <a:cubicBezTo>
                      <a:pt x="486" y="342"/>
                      <a:pt x="486" y="342"/>
                      <a:pt x="486" y="342"/>
                    </a:cubicBezTo>
                    <a:cubicBezTo>
                      <a:pt x="505" y="342"/>
                      <a:pt x="520" y="357"/>
                      <a:pt x="520" y="376"/>
                    </a:cubicBezTo>
                    <a:cubicBezTo>
                      <a:pt x="520" y="395"/>
                      <a:pt x="505" y="410"/>
                      <a:pt x="486" y="410"/>
                    </a:cubicBezTo>
                    <a:cubicBezTo>
                      <a:pt x="68" y="410"/>
                      <a:pt x="68" y="410"/>
                      <a:pt x="68" y="410"/>
                    </a:cubicBezTo>
                    <a:moveTo>
                      <a:pt x="68" y="311"/>
                    </a:moveTo>
                    <a:cubicBezTo>
                      <a:pt x="49" y="311"/>
                      <a:pt x="34" y="295"/>
                      <a:pt x="34" y="277"/>
                    </a:cubicBezTo>
                    <a:cubicBezTo>
                      <a:pt x="34" y="258"/>
                      <a:pt x="49" y="243"/>
                      <a:pt x="68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505" y="243"/>
                      <a:pt x="520" y="258"/>
                      <a:pt x="520" y="277"/>
                    </a:cubicBezTo>
                    <a:cubicBezTo>
                      <a:pt x="520" y="295"/>
                      <a:pt x="505" y="311"/>
                      <a:pt x="486" y="311"/>
                    </a:cubicBezTo>
                    <a:cubicBezTo>
                      <a:pt x="68" y="311"/>
                      <a:pt x="68" y="311"/>
                      <a:pt x="68" y="311"/>
                    </a:cubicBezTo>
                    <a:moveTo>
                      <a:pt x="51" y="189"/>
                    </a:moveTo>
                    <a:cubicBezTo>
                      <a:pt x="41" y="189"/>
                      <a:pt x="34" y="182"/>
                      <a:pt x="34" y="173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2"/>
                      <a:pt x="41" y="35"/>
                      <a:pt x="51" y="35"/>
                    </a:cubicBezTo>
                    <a:cubicBezTo>
                      <a:pt x="172" y="35"/>
                      <a:pt x="172" y="35"/>
                      <a:pt x="172" y="35"/>
                    </a:cubicBezTo>
                    <a:cubicBezTo>
                      <a:pt x="181" y="35"/>
                      <a:pt x="189" y="42"/>
                      <a:pt x="189" y="51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189" y="182"/>
                      <a:pt x="181" y="189"/>
                      <a:pt x="172" y="189"/>
                    </a:cubicBezTo>
                    <a:cubicBezTo>
                      <a:pt x="51" y="189"/>
                      <a:pt x="51" y="189"/>
                      <a:pt x="51" y="189"/>
                    </a:cubicBezTo>
                    <a:moveTo>
                      <a:pt x="5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2"/>
                      <a:pt x="0" y="462"/>
                      <a:pt x="0" y="462"/>
                    </a:cubicBezTo>
                    <a:cubicBezTo>
                      <a:pt x="554" y="462"/>
                      <a:pt x="554" y="462"/>
                      <a:pt x="554" y="462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5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86" name="矩形 685">
                <a:extLst>
                  <a:ext uri="{FF2B5EF4-FFF2-40B4-BE49-F238E27FC236}">
                    <a16:creationId xmlns:a16="http://schemas.microsoft.com/office/drawing/2014/main" xmlns="" id="{43FB9645-D806-4E3D-9BCD-0F177CFAF2B2}"/>
                  </a:ext>
                </a:extLst>
              </p:cNvPr>
              <p:cNvSpPr/>
              <p:nvPr/>
            </p:nvSpPr>
            <p:spPr>
              <a:xfrm>
                <a:off x="1951052" y="-2804030"/>
                <a:ext cx="2494471" cy="110580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1200</a:t>
                </a:r>
                <a:r>
                  <a:rPr kumimoji="0" lang="zh-CN" altLang="en-US" sz="4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  <a:r>
                  <a:rPr kumimoji="0" lang="zh-CN" altLang="en-US" sz="1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  <a:endPara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687" name="组合 686">
              <a:extLst>
                <a:ext uri="{FF2B5EF4-FFF2-40B4-BE49-F238E27FC236}">
                  <a16:creationId xmlns:a16="http://schemas.microsoft.com/office/drawing/2014/main" xmlns="" id="{32B317D1-7C71-435F-8974-5017820A7079}"/>
                </a:ext>
              </a:extLst>
            </p:cNvPr>
            <p:cNvGrpSpPr/>
            <p:nvPr/>
          </p:nvGrpSpPr>
          <p:grpSpPr>
            <a:xfrm>
              <a:off x="15892528" y="4274378"/>
              <a:ext cx="2520745" cy="2049785"/>
              <a:chOff x="1951052" y="-3353477"/>
              <a:chExt cx="2520745" cy="2049785"/>
            </a:xfrm>
            <a:scene3d>
              <a:camera prst="orthographicFront">
                <a:rot lat="1458000" lon="2148000" rev="21294000"/>
              </a:camera>
              <a:lightRig rig="threePt" dir="t"/>
            </a:scene3d>
          </p:grpSpPr>
          <p:sp>
            <p:nvSpPr>
              <p:cNvPr id="688" name="íṧḻíḍé">
                <a:extLst>
                  <a:ext uri="{FF2B5EF4-FFF2-40B4-BE49-F238E27FC236}">
                    <a16:creationId xmlns:a16="http://schemas.microsoft.com/office/drawing/2014/main" xmlns="" id="{A7C5944A-9F7D-4278-91AD-24AD26F9A530}"/>
                  </a:ext>
                </a:extLst>
              </p:cNvPr>
              <p:cNvSpPr/>
              <p:nvPr/>
            </p:nvSpPr>
            <p:spPr bwMode="auto">
              <a:xfrm>
                <a:off x="1977326" y="-3353477"/>
                <a:ext cx="2494471" cy="1872955"/>
              </a:xfrm>
              <a:custGeom>
                <a:avLst/>
                <a:gdLst>
                  <a:gd name="T0" fmla="*/ 500 w 554"/>
                  <a:gd name="T1" fmla="*/ 783 h 783"/>
                  <a:gd name="T2" fmla="*/ 54 w 554"/>
                  <a:gd name="T3" fmla="*/ 783 h 783"/>
                  <a:gd name="T4" fmla="*/ 0 w 554"/>
                  <a:gd name="T5" fmla="*/ 729 h 783"/>
                  <a:gd name="T6" fmla="*/ 0 w 554"/>
                  <a:gd name="T7" fmla="*/ 55 h 783"/>
                  <a:gd name="T8" fmla="*/ 54 w 554"/>
                  <a:gd name="T9" fmla="*/ 0 h 783"/>
                  <a:gd name="T10" fmla="*/ 500 w 554"/>
                  <a:gd name="T11" fmla="*/ 0 h 783"/>
                  <a:gd name="T12" fmla="*/ 554 w 554"/>
                  <a:gd name="T13" fmla="*/ 55 h 783"/>
                  <a:gd name="T14" fmla="*/ 554 w 554"/>
                  <a:gd name="T15" fmla="*/ 729 h 783"/>
                  <a:gd name="T16" fmla="*/ 500 w 554"/>
                  <a:gd name="T17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783">
                    <a:moveTo>
                      <a:pt x="500" y="783"/>
                    </a:moveTo>
                    <a:cubicBezTo>
                      <a:pt x="54" y="783"/>
                      <a:pt x="54" y="783"/>
                      <a:pt x="54" y="783"/>
                    </a:cubicBezTo>
                    <a:cubicBezTo>
                      <a:pt x="24" y="783"/>
                      <a:pt x="0" y="759"/>
                      <a:pt x="0" y="72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530" y="0"/>
                      <a:pt x="554" y="25"/>
                      <a:pt x="554" y="55"/>
                    </a:cubicBezTo>
                    <a:cubicBezTo>
                      <a:pt x="554" y="729"/>
                      <a:pt x="554" y="729"/>
                      <a:pt x="554" y="729"/>
                    </a:cubicBezTo>
                    <a:cubicBezTo>
                      <a:pt x="554" y="759"/>
                      <a:pt x="530" y="783"/>
                      <a:pt x="500" y="78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xmlns="" id="{FA055222-7672-45FE-A97C-683DC68C29D4}"/>
                  </a:ext>
                </a:extLst>
              </p:cNvPr>
              <p:cNvSpPr/>
              <p:nvPr/>
            </p:nvSpPr>
            <p:spPr bwMode="auto">
              <a:xfrm>
                <a:off x="1951052" y="-3353477"/>
                <a:ext cx="2494471" cy="2049785"/>
              </a:xfrm>
              <a:custGeom>
                <a:avLst/>
                <a:gdLst>
                  <a:gd name="connsiteX0" fmla="*/ 243144 w 2494471"/>
                  <a:gd name="connsiteY0" fmla="*/ 0 h 2049785"/>
                  <a:gd name="connsiteX1" fmla="*/ 2251328 w 2494471"/>
                  <a:gd name="connsiteY1" fmla="*/ 0 h 2049785"/>
                  <a:gd name="connsiteX2" fmla="*/ 2494471 w 2494471"/>
                  <a:gd name="connsiteY2" fmla="*/ 131561 h 2049785"/>
                  <a:gd name="connsiteX3" fmla="*/ 2494471 w 2494471"/>
                  <a:gd name="connsiteY3" fmla="*/ 1743786 h 2049785"/>
                  <a:gd name="connsiteX4" fmla="*/ 2251328 w 2494471"/>
                  <a:gd name="connsiteY4" fmla="*/ 1872955 h 2049785"/>
                  <a:gd name="connsiteX5" fmla="*/ 494167 w 2494471"/>
                  <a:gd name="connsiteY5" fmla="*/ 1872955 h 2049785"/>
                  <a:gd name="connsiteX6" fmla="*/ 489896 w 2494471"/>
                  <a:gd name="connsiteY6" fmla="*/ 1872955 h 2049785"/>
                  <a:gd name="connsiteX7" fmla="*/ 489896 w 2494471"/>
                  <a:gd name="connsiteY7" fmla="*/ 2049785 h 2049785"/>
                  <a:gd name="connsiteX8" fmla="*/ 185802 w 2494471"/>
                  <a:gd name="connsiteY8" fmla="*/ 1866863 h 2049785"/>
                  <a:gd name="connsiteX9" fmla="*/ 148166 w 2494471"/>
                  <a:gd name="connsiteY9" fmla="*/ 1862864 h 2049785"/>
                  <a:gd name="connsiteX10" fmla="*/ 0 w 2494471"/>
                  <a:gd name="connsiteY10" fmla="*/ 1743786 h 2049785"/>
                  <a:gd name="connsiteX11" fmla="*/ 0 w 2494471"/>
                  <a:gd name="connsiteY11" fmla="*/ 131561 h 2049785"/>
                  <a:gd name="connsiteX12" fmla="*/ 243144 w 2494471"/>
                  <a:gd name="connsiteY12" fmla="*/ 0 h 204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4471" h="2049785">
                    <a:moveTo>
                      <a:pt x="243144" y="0"/>
                    </a:moveTo>
                    <a:cubicBezTo>
                      <a:pt x="2251328" y="0"/>
                      <a:pt x="2251328" y="0"/>
                      <a:pt x="2251328" y="0"/>
                    </a:cubicBezTo>
                    <a:cubicBezTo>
                      <a:pt x="2386407" y="0"/>
                      <a:pt x="2494471" y="59801"/>
                      <a:pt x="2494471" y="131561"/>
                    </a:cubicBezTo>
                    <a:cubicBezTo>
                      <a:pt x="2494471" y="1743786"/>
                      <a:pt x="2494471" y="1743786"/>
                      <a:pt x="2494471" y="1743786"/>
                    </a:cubicBezTo>
                    <a:cubicBezTo>
                      <a:pt x="2494471" y="1815546"/>
                      <a:pt x="2386407" y="1872955"/>
                      <a:pt x="2251328" y="1872955"/>
                    </a:cubicBezTo>
                    <a:cubicBezTo>
                      <a:pt x="1247236" y="1872955"/>
                      <a:pt x="745190" y="1872955"/>
                      <a:pt x="494167" y="1872955"/>
                    </a:cubicBezTo>
                    <a:lnTo>
                      <a:pt x="489896" y="1872955"/>
                    </a:lnTo>
                    <a:lnTo>
                      <a:pt x="489896" y="2049785"/>
                    </a:lnTo>
                    <a:lnTo>
                      <a:pt x="185802" y="1866863"/>
                    </a:lnTo>
                    <a:lnTo>
                      <a:pt x="148166" y="1862864"/>
                    </a:lnTo>
                    <a:cubicBezTo>
                      <a:pt x="60786" y="1843354"/>
                      <a:pt x="0" y="1797606"/>
                      <a:pt x="0" y="1743786"/>
                    </a:cubicBezTo>
                    <a:cubicBezTo>
                      <a:pt x="0" y="131561"/>
                      <a:pt x="0" y="131561"/>
                      <a:pt x="0" y="131561"/>
                    </a:cubicBezTo>
                    <a:cubicBezTo>
                      <a:pt x="0" y="59801"/>
                      <a:pt x="108064" y="0"/>
                      <a:pt x="2431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tIns="144000" anchor="t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认证企业</a:t>
                </a:r>
                <a:endParaRPr kumimoji="0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D2D7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690" name="i$lïďè">
                <a:extLst>
                  <a:ext uri="{FF2B5EF4-FFF2-40B4-BE49-F238E27FC236}">
                    <a16:creationId xmlns:a16="http://schemas.microsoft.com/office/drawing/2014/main" xmlns="" id="{9CCE8002-68C7-41FB-997B-956ED2BB6481}"/>
                  </a:ext>
                </a:extLst>
              </p:cNvPr>
              <p:cNvSpPr/>
              <p:nvPr/>
            </p:nvSpPr>
            <p:spPr bwMode="auto">
              <a:xfrm>
                <a:off x="1951052" y="-2804030"/>
                <a:ext cx="2494471" cy="1105803"/>
              </a:xfrm>
              <a:custGeom>
                <a:avLst/>
                <a:gdLst>
                  <a:gd name="T0" fmla="*/ 68 w 554"/>
                  <a:gd name="T1" fmla="*/ 410 h 462"/>
                  <a:gd name="T2" fmla="*/ 34 w 554"/>
                  <a:gd name="T3" fmla="*/ 376 h 462"/>
                  <a:gd name="T4" fmla="*/ 68 w 554"/>
                  <a:gd name="T5" fmla="*/ 342 h 462"/>
                  <a:gd name="T6" fmla="*/ 486 w 554"/>
                  <a:gd name="T7" fmla="*/ 342 h 462"/>
                  <a:gd name="T8" fmla="*/ 520 w 554"/>
                  <a:gd name="T9" fmla="*/ 376 h 462"/>
                  <a:gd name="T10" fmla="*/ 486 w 554"/>
                  <a:gd name="T11" fmla="*/ 410 h 462"/>
                  <a:gd name="T12" fmla="*/ 68 w 554"/>
                  <a:gd name="T13" fmla="*/ 410 h 462"/>
                  <a:gd name="T14" fmla="*/ 68 w 554"/>
                  <a:gd name="T15" fmla="*/ 311 h 462"/>
                  <a:gd name="T16" fmla="*/ 34 w 554"/>
                  <a:gd name="T17" fmla="*/ 277 h 462"/>
                  <a:gd name="T18" fmla="*/ 68 w 554"/>
                  <a:gd name="T19" fmla="*/ 243 h 462"/>
                  <a:gd name="T20" fmla="*/ 486 w 554"/>
                  <a:gd name="T21" fmla="*/ 243 h 462"/>
                  <a:gd name="T22" fmla="*/ 520 w 554"/>
                  <a:gd name="T23" fmla="*/ 277 h 462"/>
                  <a:gd name="T24" fmla="*/ 486 w 554"/>
                  <a:gd name="T25" fmla="*/ 311 h 462"/>
                  <a:gd name="T26" fmla="*/ 68 w 554"/>
                  <a:gd name="T27" fmla="*/ 311 h 462"/>
                  <a:gd name="T28" fmla="*/ 51 w 554"/>
                  <a:gd name="T29" fmla="*/ 189 h 462"/>
                  <a:gd name="T30" fmla="*/ 34 w 554"/>
                  <a:gd name="T31" fmla="*/ 173 h 462"/>
                  <a:gd name="T32" fmla="*/ 34 w 554"/>
                  <a:gd name="T33" fmla="*/ 51 h 462"/>
                  <a:gd name="T34" fmla="*/ 51 w 554"/>
                  <a:gd name="T35" fmla="*/ 35 h 462"/>
                  <a:gd name="T36" fmla="*/ 172 w 554"/>
                  <a:gd name="T37" fmla="*/ 35 h 462"/>
                  <a:gd name="T38" fmla="*/ 189 w 554"/>
                  <a:gd name="T39" fmla="*/ 51 h 462"/>
                  <a:gd name="T40" fmla="*/ 189 w 554"/>
                  <a:gd name="T41" fmla="*/ 173 h 462"/>
                  <a:gd name="T42" fmla="*/ 172 w 554"/>
                  <a:gd name="T43" fmla="*/ 189 h 462"/>
                  <a:gd name="T44" fmla="*/ 51 w 554"/>
                  <a:gd name="T45" fmla="*/ 189 h 462"/>
                  <a:gd name="T46" fmla="*/ 554 w 554"/>
                  <a:gd name="T47" fmla="*/ 0 h 462"/>
                  <a:gd name="T48" fmla="*/ 0 w 554"/>
                  <a:gd name="T49" fmla="*/ 0 h 462"/>
                  <a:gd name="T50" fmla="*/ 0 w 554"/>
                  <a:gd name="T51" fmla="*/ 462 h 462"/>
                  <a:gd name="T52" fmla="*/ 554 w 554"/>
                  <a:gd name="T53" fmla="*/ 462 h 462"/>
                  <a:gd name="T54" fmla="*/ 554 w 554"/>
                  <a:gd name="T5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62">
                    <a:moveTo>
                      <a:pt x="68" y="410"/>
                    </a:moveTo>
                    <a:cubicBezTo>
                      <a:pt x="49" y="410"/>
                      <a:pt x="34" y="395"/>
                      <a:pt x="34" y="376"/>
                    </a:cubicBezTo>
                    <a:cubicBezTo>
                      <a:pt x="34" y="357"/>
                      <a:pt x="49" y="342"/>
                      <a:pt x="68" y="342"/>
                    </a:cubicBezTo>
                    <a:cubicBezTo>
                      <a:pt x="486" y="342"/>
                      <a:pt x="486" y="342"/>
                      <a:pt x="486" y="342"/>
                    </a:cubicBezTo>
                    <a:cubicBezTo>
                      <a:pt x="505" y="342"/>
                      <a:pt x="520" y="357"/>
                      <a:pt x="520" y="376"/>
                    </a:cubicBezTo>
                    <a:cubicBezTo>
                      <a:pt x="520" y="395"/>
                      <a:pt x="505" y="410"/>
                      <a:pt x="486" y="410"/>
                    </a:cubicBezTo>
                    <a:cubicBezTo>
                      <a:pt x="68" y="410"/>
                      <a:pt x="68" y="410"/>
                      <a:pt x="68" y="410"/>
                    </a:cubicBezTo>
                    <a:moveTo>
                      <a:pt x="68" y="311"/>
                    </a:moveTo>
                    <a:cubicBezTo>
                      <a:pt x="49" y="311"/>
                      <a:pt x="34" y="295"/>
                      <a:pt x="34" y="277"/>
                    </a:cubicBezTo>
                    <a:cubicBezTo>
                      <a:pt x="34" y="258"/>
                      <a:pt x="49" y="243"/>
                      <a:pt x="68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505" y="243"/>
                      <a:pt x="520" y="258"/>
                      <a:pt x="520" y="277"/>
                    </a:cubicBezTo>
                    <a:cubicBezTo>
                      <a:pt x="520" y="295"/>
                      <a:pt x="505" y="311"/>
                      <a:pt x="486" y="311"/>
                    </a:cubicBezTo>
                    <a:cubicBezTo>
                      <a:pt x="68" y="311"/>
                      <a:pt x="68" y="311"/>
                      <a:pt x="68" y="311"/>
                    </a:cubicBezTo>
                    <a:moveTo>
                      <a:pt x="51" y="189"/>
                    </a:moveTo>
                    <a:cubicBezTo>
                      <a:pt x="41" y="189"/>
                      <a:pt x="34" y="182"/>
                      <a:pt x="34" y="173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2"/>
                      <a:pt x="41" y="35"/>
                      <a:pt x="51" y="35"/>
                    </a:cubicBezTo>
                    <a:cubicBezTo>
                      <a:pt x="172" y="35"/>
                      <a:pt x="172" y="35"/>
                      <a:pt x="172" y="35"/>
                    </a:cubicBezTo>
                    <a:cubicBezTo>
                      <a:pt x="181" y="35"/>
                      <a:pt x="189" y="42"/>
                      <a:pt x="189" y="51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189" y="182"/>
                      <a:pt x="181" y="189"/>
                      <a:pt x="172" y="189"/>
                    </a:cubicBezTo>
                    <a:cubicBezTo>
                      <a:pt x="51" y="189"/>
                      <a:pt x="51" y="189"/>
                      <a:pt x="51" y="189"/>
                    </a:cubicBezTo>
                    <a:moveTo>
                      <a:pt x="5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2"/>
                      <a:pt x="0" y="462"/>
                      <a:pt x="0" y="462"/>
                    </a:cubicBezTo>
                    <a:cubicBezTo>
                      <a:pt x="554" y="462"/>
                      <a:pt x="554" y="462"/>
                      <a:pt x="554" y="462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5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91" name="矩形 690">
                <a:extLst>
                  <a:ext uri="{FF2B5EF4-FFF2-40B4-BE49-F238E27FC236}">
                    <a16:creationId xmlns:a16="http://schemas.microsoft.com/office/drawing/2014/main" xmlns="" id="{479A2B5D-D7FD-4B68-8944-B6B1DEDA81A3}"/>
                  </a:ext>
                </a:extLst>
              </p:cNvPr>
              <p:cNvSpPr/>
              <p:nvPr/>
            </p:nvSpPr>
            <p:spPr>
              <a:xfrm>
                <a:off x="1951052" y="-2804030"/>
                <a:ext cx="2494471" cy="110580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400</a:t>
                </a:r>
                <a:r>
                  <a:rPr kumimoji="0" lang="zh-CN" altLang="en-US" sz="4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  <a:r>
                  <a:rPr kumimoji="0" lang="zh-CN" altLang="en-US" sz="1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 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户</a:t>
                </a:r>
                <a:r>
                  <a:rPr kumimoji="0" lang="zh-CN" altLang="en-US" sz="16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  </a:t>
                </a:r>
              </a:p>
            </p:txBody>
          </p:sp>
        </p:grpSp>
        <p:grpSp>
          <p:nvGrpSpPr>
            <p:cNvPr id="692" name="组合 691">
              <a:extLst>
                <a:ext uri="{FF2B5EF4-FFF2-40B4-BE49-F238E27FC236}">
                  <a16:creationId xmlns:a16="http://schemas.microsoft.com/office/drawing/2014/main" xmlns="" id="{66D06FA3-75A0-4CE2-A810-4B69FE55220D}"/>
                </a:ext>
              </a:extLst>
            </p:cNvPr>
            <p:cNvGrpSpPr/>
            <p:nvPr/>
          </p:nvGrpSpPr>
          <p:grpSpPr>
            <a:xfrm>
              <a:off x="13691424" y="1093954"/>
              <a:ext cx="2520745" cy="2049785"/>
              <a:chOff x="1951052" y="-3353477"/>
              <a:chExt cx="2520745" cy="2049785"/>
            </a:xfrm>
            <a:scene3d>
              <a:camera prst="orthographicFront">
                <a:rot lat="1458000" lon="2148000" rev="21294000"/>
              </a:camera>
              <a:lightRig rig="threePt" dir="t"/>
            </a:scene3d>
          </p:grpSpPr>
          <p:sp>
            <p:nvSpPr>
              <p:cNvPr id="693" name="íṧḻíḍé">
                <a:extLst>
                  <a:ext uri="{FF2B5EF4-FFF2-40B4-BE49-F238E27FC236}">
                    <a16:creationId xmlns:a16="http://schemas.microsoft.com/office/drawing/2014/main" xmlns="" id="{51EC3EDE-9154-4248-A9D9-CC8E12BAC97D}"/>
                  </a:ext>
                </a:extLst>
              </p:cNvPr>
              <p:cNvSpPr/>
              <p:nvPr/>
            </p:nvSpPr>
            <p:spPr bwMode="auto">
              <a:xfrm>
                <a:off x="1977326" y="-3353477"/>
                <a:ext cx="2494471" cy="1872955"/>
              </a:xfrm>
              <a:custGeom>
                <a:avLst/>
                <a:gdLst>
                  <a:gd name="T0" fmla="*/ 500 w 554"/>
                  <a:gd name="T1" fmla="*/ 783 h 783"/>
                  <a:gd name="T2" fmla="*/ 54 w 554"/>
                  <a:gd name="T3" fmla="*/ 783 h 783"/>
                  <a:gd name="T4" fmla="*/ 0 w 554"/>
                  <a:gd name="T5" fmla="*/ 729 h 783"/>
                  <a:gd name="T6" fmla="*/ 0 w 554"/>
                  <a:gd name="T7" fmla="*/ 55 h 783"/>
                  <a:gd name="T8" fmla="*/ 54 w 554"/>
                  <a:gd name="T9" fmla="*/ 0 h 783"/>
                  <a:gd name="T10" fmla="*/ 500 w 554"/>
                  <a:gd name="T11" fmla="*/ 0 h 783"/>
                  <a:gd name="T12" fmla="*/ 554 w 554"/>
                  <a:gd name="T13" fmla="*/ 55 h 783"/>
                  <a:gd name="T14" fmla="*/ 554 w 554"/>
                  <a:gd name="T15" fmla="*/ 729 h 783"/>
                  <a:gd name="T16" fmla="*/ 500 w 554"/>
                  <a:gd name="T17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783">
                    <a:moveTo>
                      <a:pt x="500" y="783"/>
                    </a:moveTo>
                    <a:cubicBezTo>
                      <a:pt x="54" y="783"/>
                      <a:pt x="54" y="783"/>
                      <a:pt x="54" y="783"/>
                    </a:cubicBezTo>
                    <a:cubicBezTo>
                      <a:pt x="24" y="783"/>
                      <a:pt x="0" y="759"/>
                      <a:pt x="0" y="72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530" y="0"/>
                      <a:pt x="554" y="25"/>
                      <a:pt x="554" y="55"/>
                    </a:cubicBezTo>
                    <a:cubicBezTo>
                      <a:pt x="554" y="729"/>
                      <a:pt x="554" y="729"/>
                      <a:pt x="554" y="729"/>
                    </a:cubicBezTo>
                    <a:cubicBezTo>
                      <a:pt x="554" y="759"/>
                      <a:pt x="530" y="783"/>
                      <a:pt x="500" y="78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xmlns="" id="{C1044536-F703-436B-B7B4-B23FE0D83B67}"/>
                  </a:ext>
                </a:extLst>
              </p:cNvPr>
              <p:cNvSpPr/>
              <p:nvPr/>
            </p:nvSpPr>
            <p:spPr bwMode="auto">
              <a:xfrm>
                <a:off x="1951052" y="-3353477"/>
                <a:ext cx="2494471" cy="2049785"/>
              </a:xfrm>
              <a:custGeom>
                <a:avLst/>
                <a:gdLst>
                  <a:gd name="connsiteX0" fmla="*/ 243144 w 2494471"/>
                  <a:gd name="connsiteY0" fmla="*/ 0 h 2049785"/>
                  <a:gd name="connsiteX1" fmla="*/ 2251328 w 2494471"/>
                  <a:gd name="connsiteY1" fmla="*/ 0 h 2049785"/>
                  <a:gd name="connsiteX2" fmla="*/ 2494471 w 2494471"/>
                  <a:gd name="connsiteY2" fmla="*/ 131561 h 2049785"/>
                  <a:gd name="connsiteX3" fmla="*/ 2494471 w 2494471"/>
                  <a:gd name="connsiteY3" fmla="*/ 1743786 h 2049785"/>
                  <a:gd name="connsiteX4" fmla="*/ 2251328 w 2494471"/>
                  <a:gd name="connsiteY4" fmla="*/ 1872955 h 2049785"/>
                  <a:gd name="connsiteX5" fmla="*/ 494167 w 2494471"/>
                  <a:gd name="connsiteY5" fmla="*/ 1872955 h 2049785"/>
                  <a:gd name="connsiteX6" fmla="*/ 489896 w 2494471"/>
                  <a:gd name="connsiteY6" fmla="*/ 1872955 h 2049785"/>
                  <a:gd name="connsiteX7" fmla="*/ 489896 w 2494471"/>
                  <a:gd name="connsiteY7" fmla="*/ 2049785 h 2049785"/>
                  <a:gd name="connsiteX8" fmla="*/ 185802 w 2494471"/>
                  <a:gd name="connsiteY8" fmla="*/ 1866863 h 2049785"/>
                  <a:gd name="connsiteX9" fmla="*/ 148166 w 2494471"/>
                  <a:gd name="connsiteY9" fmla="*/ 1862864 h 2049785"/>
                  <a:gd name="connsiteX10" fmla="*/ 0 w 2494471"/>
                  <a:gd name="connsiteY10" fmla="*/ 1743786 h 2049785"/>
                  <a:gd name="connsiteX11" fmla="*/ 0 w 2494471"/>
                  <a:gd name="connsiteY11" fmla="*/ 131561 h 2049785"/>
                  <a:gd name="connsiteX12" fmla="*/ 243144 w 2494471"/>
                  <a:gd name="connsiteY12" fmla="*/ 0 h 204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4471" h="2049785">
                    <a:moveTo>
                      <a:pt x="243144" y="0"/>
                    </a:moveTo>
                    <a:cubicBezTo>
                      <a:pt x="2251328" y="0"/>
                      <a:pt x="2251328" y="0"/>
                      <a:pt x="2251328" y="0"/>
                    </a:cubicBezTo>
                    <a:cubicBezTo>
                      <a:pt x="2386407" y="0"/>
                      <a:pt x="2494471" y="59801"/>
                      <a:pt x="2494471" y="131561"/>
                    </a:cubicBezTo>
                    <a:cubicBezTo>
                      <a:pt x="2494471" y="1743786"/>
                      <a:pt x="2494471" y="1743786"/>
                      <a:pt x="2494471" y="1743786"/>
                    </a:cubicBezTo>
                    <a:cubicBezTo>
                      <a:pt x="2494471" y="1815546"/>
                      <a:pt x="2386407" y="1872955"/>
                      <a:pt x="2251328" y="1872955"/>
                    </a:cubicBezTo>
                    <a:cubicBezTo>
                      <a:pt x="1247236" y="1872955"/>
                      <a:pt x="745190" y="1872955"/>
                      <a:pt x="494167" y="1872955"/>
                    </a:cubicBezTo>
                    <a:lnTo>
                      <a:pt x="489896" y="1872955"/>
                    </a:lnTo>
                    <a:lnTo>
                      <a:pt x="489896" y="2049785"/>
                    </a:lnTo>
                    <a:lnTo>
                      <a:pt x="185802" y="1866863"/>
                    </a:lnTo>
                    <a:lnTo>
                      <a:pt x="148166" y="1862864"/>
                    </a:lnTo>
                    <a:cubicBezTo>
                      <a:pt x="60786" y="1843354"/>
                      <a:pt x="0" y="1797606"/>
                      <a:pt x="0" y="1743786"/>
                    </a:cubicBezTo>
                    <a:cubicBezTo>
                      <a:pt x="0" y="131561"/>
                      <a:pt x="0" y="131561"/>
                      <a:pt x="0" y="131561"/>
                    </a:cubicBezTo>
                    <a:cubicBezTo>
                      <a:pt x="0" y="59801"/>
                      <a:pt x="108064" y="0"/>
                      <a:pt x="2431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tIns="144000" anchor="t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授信客户</a:t>
                </a:r>
                <a:endParaRPr kumimoji="0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D2D7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695" name="i$lïďè">
                <a:extLst>
                  <a:ext uri="{FF2B5EF4-FFF2-40B4-BE49-F238E27FC236}">
                    <a16:creationId xmlns:a16="http://schemas.microsoft.com/office/drawing/2014/main" xmlns="" id="{97857D64-7919-4D8D-ADE2-31F7A6422FCC}"/>
                  </a:ext>
                </a:extLst>
              </p:cNvPr>
              <p:cNvSpPr/>
              <p:nvPr/>
            </p:nvSpPr>
            <p:spPr bwMode="auto">
              <a:xfrm>
                <a:off x="1951052" y="-2804030"/>
                <a:ext cx="2494471" cy="1105803"/>
              </a:xfrm>
              <a:custGeom>
                <a:avLst/>
                <a:gdLst>
                  <a:gd name="T0" fmla="*/ 68 w 554"/>
                  <a:gd name="T1" fmla="*/ 410 h 462"/>
                  <a:gd name="T2" fmla="*/ 34 w 554"/>
                  <a:gd name="T3" fmla="*/ 376 h 462"/>
                  <a:gd name="T4" fmla="*/ 68 w 554"/>
                  <a:gd name="T5" fmla="*/ 342 h 462"/>
                  <a:gd name="T6" fmla="*/ 486 w 554"/>
                  <a:gd name="T7" fmla="*/ 342 h 462"/>
                  <a:gd name="T8" fmla="*/ 520 w 554"/>
                  <a:gd name="T9" fmla="*/ 376 h 462"/>
                  <a:gd name="T10" fmla="*/ 486 w 554"/>
                  <a:gd name="T11" fmla="*/ 410 h 462"/>
                  <a:gd name="T12" fmla="*/ 68 w 554"/>
                  <a:gd name="T13" fmla="*/ 410 h 462"/>
                  <a:gd name="T14" fmla="*/ 68 w 554"/>
                  <a:gd name="T15" fmla="*/ 311 h 462"/>
                  <a:gd name="T16" fmla="*/ 34 w 554"/>
                  <a:gd name="T17" fmla="*/ 277 h 462"/>
                  <a:gd name="T18" fmla="*/ 68 w 554"/>
                  <a:gd name="T19" fmla="*/ 243 h 462"/>
                  <a:gd name="T20" fmla="*/ 486 w 554"/>
                  <a:gd name="T21" fmla="*/ 243 h 462"/>
                  <a:gd name="T22" fmla="*/ 520 w 554"/>
                  <a:gd name="T23" fmla="*/ 277 h 462"/>
                  <a:gd name="T24" fmla="*/ 486 w 554"/>
                  <a:gd name="T25" fmla="*/ 311 h 462"/>
                  <a:gd name="T26" fmla="*/ 68 w 554"/>
                  <a:gd name="T27" fmla="*/ 311 h 462"/>
                  <a:gd name="T28" fmla="*/ 51 w 554"/>
                  <a:gd name="T29" fmla="*/ 189 h 462"/>
                  <a:gd name="T30" fmla="*/ 34 w 554"/>
                  <a:gd name="T31" fmla="*/ 173 h 462"/>
                  <a:gd name="T32" fmla="*/ 34 w 554"/>
                  <a:gd name="T33" fmla="*/ 51 h 462"/>
                  <a:gd name="T34" fmla="*/ 51 w 554"/>
                  <a:gd name="T35" fmla="*/ 35 h 462"/>
                  <a:gd name="T36" fmla="*/ 172 w 554"/>
                  <a:gd name="T37" fmla="*/ 35 h 462"/>
                  <a:gd name="T38" fmla="*/ 189 w 554"/>
                  <a:gd name="T39" fmla="*/ 51 h 462"/>
                  <a:gd name="T40" fmla="*/ 189 w 554"/>
                  <a:gd name="T41" fmla="*/ 173 h 462"/>
                  <a:gd name="T42" fmla="*/ 172 w 554"/>
                  <a:gd name="T43" fmla="*/ 189 h 462"/>
                  <a:gd name="T44" fmla="*/ 51 w 554"/>
                  <a:gd name="T45" fmla="*/ 189 h 462"/>
                  <a:gd name="T46" fmla="*/ 554 w 554"/>
                  <a:gd name="T47" fmla="*/ 0 h 462"/>
                  <a:gd name="T48" fmla="*/ 0 w 554"/>
                  <a:gd name="T49" fmla="*/ 0 h 462"/>
                  <a:gd name="T50" fmla="*/ 0 w 554"/>
                  <a:gd name="T51" fmla="*/ 462 h 462"/>
                  <a:gd name="T52" fmla="*/ 554 w 554"/>
                  <a:gd name="T53" fmla="*/ 462 h 462"/>
                  <a:gd name="T54" fmla="*/ 554 w 554"/>
                  <a:gd name="T5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62">
                    <a:moveTo>
                      <a:pt x="68" y="410"/>
                    </a:moveTo>
                    <a:cubicBezTo>
                      <a:pt x="49" y="410"/>
                      <a:pt x="34" y="395"/>
                      <a:pt x="34" y="376"/>
                    </a:cubicBezTo>
                    <a:cubicBezTo>
                      <a:pt x="34" y="357"/>
                      <a:pt x="49" y="342"/>
                      <a:pt x="68" y="342"/>
                    </a:cubicBezTo>
                    <a:cubicBezTo>
                      <a:pt x="486" y="342"/>
                      <a:pt x="486" y="342"/>
                      <a:pt x="486" y="342"/>
                    </a:cubicBezTo>
                    <a:cubicBezTo>
                      <a:pt x="505" y="342"/>
                      <a:pt x="520" y="357"/>
                      <a:pt x="520" y="376"/>
                    </a:cubicBezTo>
                    <a:cubicBezTo>
                      <a:pt x="520" y="395"/>
                      <a:pt x="505" y="410"/>
                      <a:pt x="486" y="410"/>
                    </a:cubicBezTo>
                    <a:cubicBezTo>
                      <a:pt x="68" y="410"/>
                      <a:pt x="68" y="410"/>
                      <a:pt x="68" y="410"/>
                    </a:cubicBezTo>
                    <a:moveTo>
                      <a:pt x="68" y="311"/>
                    </a:moveTo>
                    <a:cubicBezTo>
                      <a:pt x="49" y="311"/>
                      <a:pt x="34" y="295"/>
                      <a:pt x="34" y="277"/>
                    </a:cubicBezTo>
                    <a:cubicBezTo>
                      <a:pt x="34" y="258"/>
                      <a:pt x="49" y="243"/>
                      <a:pt x="68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505" y="243"/>
                      <a:pt x="520" y="258"/>
                      <a:pt x="520" y="277"/>
                    </a:cubicBezTo>
                    <a:cubicBezTo>
                      <a:pt x="520" y="295"/>
                      <a:pt x="505" y="311"/>
                      <a:pt x="486" y="311"/>
                    </a:cubicBezTo>
                    <a:cubicBezTo>
                      <a:pt x="68" y="311"/>
                      <a:pt x="68" y="311"/>
                      <a:pt x="68" y="311"/>
                    </a:cubicBezTo>
                    <a:moveTo>
                      <a:pt x="51" y="189"/>
                    </a:moveTo>
                    <a:cubicBezTo>
                      <a:pt x="41" y="189"/>
                      <a:pt x="34" y="182"/>
                      <a:pt x="34" y="173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2"/>
                      <a:pt x="41" y="35"/>
                      <a:pt x="51" y="35"/>
                    </a:cubicBezTo>
                    <a:cubicBezTo>
                      <a:pt x="172" y="35"/>
                      <a:pt x="172" y="35"/>
                      <a:pt x="172" y="35"/>
                    </a:cubicBezTo>
                    <a:cubicBezTo>
                      <a:pt x="181" y="35"/>
                      <a:pt x="189" y="42"/>
                      <a:pt x="189" y="51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189" y="182"/>
                      <a:pt x="181" y="189"/>
                      <a:pt x="172" y="189"/>
                    </a:cubicBezTo>
                    <a:cubicBezTo>
                      <a:pt x="51" y="189"/>
                      <a:pt x="51" y="189"/>
                      <a:pt x="51" y="189"/>
                    </a:cubicBezTo>
                    <a:moveTo>
                      <a:pt x="5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2"/>
                      <a:pt x="0" y="462"/>
                      <a:pt x="0" y="462"/>
                    </a:cubicBezTo>
                    <a:cubicBezTo>
                      <a:pt x="554" y="462"/>
                      <a:pt x="554" y="462"/>
                      <a:pt x="554" y="462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5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96" name="矩形 695">
                <a:extLst>
                  <a:ext uri="{FF2B5EF4-FFF2-40B4-BE49-F238E27FC236}">
                    <a16:creationId xmlns:a16="http://schemas.microsoft.com/office/drawing/2014/main" xmlns="" id="{7C30D044-1CE3-4F3B-97DC-78341884B588}"/>
                  </a:ext>
                </a:extLst>
              </p:cNvPr>
              <p:cNvSpPr/>
              <p:nvPr/>
            </p:nvSpPr>
            <p:spPr>
              <a:xfrm>
                <a:off x="1951052" y="-2804030"/>
                <a:ext cx="2494471" cy="110580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70</a:t>
                </a:r>
                <a:r>
                  <a:rPr kumimoji="0" lang="zh-CN" altLang="en-US" sz="4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  <a:r>
                  <a:rPr kumimoji="0" lang="zh-CN" altLang="en-US" sz="16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 </a:t>
                </a:r>
                <a:r>
                  <a:rPr kumimoji="0" lang="zh-CN" altLang="en-US" sz="1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户</a:t>
                </a:r>
                <a:endPara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697" name="组合 696">
              <a:extLst>
                <a:ext uri="{FF2B5EF4-FFF2-40B4-BE49-F238E27FC236}">
                  <a16:creationId xmlns:a16="http://schemas.microsoft.com/office/drawing/2014/main" xmlns="" id="{C81D6A87-4C3B-4A8A-BF6D-CC34F7E4CDD8}"/>
                </a:ext>
              </a:extLst>
            </p:cNvPr>
            <p:cNvGrpSpPr/>
            <p:nvPr/>
          </p:nvGrpSpPr>
          <p:grpSpPr>
            <a:xfrm>
              <a:off x="16104171" y="2102906"/>
              <a:ext cx="2520745" cy="2049785"/>
              <a:chOff x="1951052" y="-3353477"/>
              <a:chExt cx="2520745" cy="2049785"/>
            </a:xfrm>
            <a:scene3d>
              <a:camera prst="orthographicFront">
                <a:rot lat="1458000" lon="2148000" rev="21294000"/>
              </a:camera>
              <a:lightRig rig="threePt" dir="t"/>
            </a:scene3d>
          </p:grpSpPr>
          <p:sp>
            <p:nvSpPr>
              <p:cNvPr id="698" name="íṧḻíḍé">
                <a:extLst>
                  <a:ext uri="{FF2B5EF4-FFF2-40B4-BE49-F238E27FC236}">
                    <a16:creationId xmlns:a16="http://schemas.microsoft.com/office/drawing/2014/main" xmlns="" id="{BA1C535F-74B4-452E-9BBF-AD7AC4B224AB}"/>
                  </a:ext>
                </a:extLst>
              </p:cNvPr>
              <p:cNvSpPr/>
              <p:nvPr/>
            </p:nvSpPr>
            <p:spPr bwMode="auto">
              <a:xfrm>
                <a:off x="1977326" y="-3353477"/>
                <a:ext cx="2494471" cy="1872955"/>
              </a:xfrm>
              <a:custGeom>
                <a:avLst/>
                <a:gdLst>
                  <a:gd name="T0" fmla="*/ 500 w 554"/>
                  <a:gd name="T1" fmla="*/ 783 h 783"/>
                  <a:gd name="T2" fmla="*/ 54 w 554"/>
                  <a:gd name="T3" fmla="*/ 783 h 783"/>
                  <a:gd name="T4" fmla="*/ 0 w 554"/>
                  <a:gd name="T5" fmla="*/ 729 h 783"/>
                  <a:gd name="T6" fmla="*/ 0 w 554"/>
                  <a:gd name="T7" fmla="*/ 55 h 783"/>
                  <a:gd name="T8" fmla="*/ 54 w 554"/>
                  <a:gd name="T9" fmla="*/ 0 h 783"/>
                  <a:gd name="T10" fmla="*/ 500 w 554"/>
                  <a:gd name="T11" fmla="*/ 0 h 783"/>
                  <a:gd name="T12" fmla="*/ 554 w 554"/>
                  <a:gd name="T13" fmla="*/ 55 h 783"/>
                  <a:gd name="T14" fmla="*/ 554 w 554"/>
                  <a:gd name="T15" fmla="*/ 729 h 783"/>
                  <a:gd name="T16" fmla="*/ 500 w 554"/>
                  <a:gd name="T17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783">
                    <a:moveTo>
                      <a:pt x="500" y="783"/>
                    </a:moveTo>
                    <a:cubicBezTo>
                      <a:pt x="54" y="783"/>
                      <a:pt x="54" y="783"/>
                      <a:pt x="54" y="783"/>
                    </a:cubicBezTo>
                    <a:cubicBezTo>
                      <a:pt x="24" y="783"/>
                      <a:pt x="0" y="759"/>
                      <a:pt x="0" y="72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530" y="0"/>
                      <a:pt x="554" y="25"/>
                      <a:pt x="554" y="55"/>
                    </a:cubicBezTo>
                    <a:cubicBezTo>
                      <a:pt x="554" y="729"/>
                      <a:pt x="554" y="729"/>
                      <a:pt x="554" y="729"/>
                    </a:cubicBezTo>
                    <a:cubicBezTo>
                      <a:pt x="554" y="759"/>
                      <a:pt x="530" y="783"/>
                      <a:pt x="500" y="78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xmlns="" id="{A94598F0-624B-4863-984F-484BA6482881}"/>
                  </a:ext>
                </a:extLst>
              </p:cNvPr>
              <p:cNvSpPr/>
              <p:nvPr/>
            </p:nvSpPr>
            <p:spPr bwMode="auto">
              <a:xfrm>
                <a:off x="1951052" y="-3353477"/>
                <a:ext cx="2494471" cy="2049785"/>
              </a:xfrm>
              <a:custGeom>
                <a:avLst/>
                <a:gdLst>
                  <a:gd name="connsiteX0" fmla="*/ 243144 w 2494471"/>
                  <a:gd name="connsiteY0" fmla="*/ 0 h 2049785"/>
                  <a:gd name="connsiteX1" fmla="*/ 2251328 w 2494471"/>
                  <a:gd name="connsiteY1" fmla="*/ 0 h 2049785"/>
                  <a:gd name="connsiteX2" fmla="*/ 2494471 w 2494471"/>
                  <a:gd name="connsiteY2" fmla="*/ 131561 h 2049785"/>
                  <a:gd name="connsiteX3" fmla="*/ 2494471 w 2494471"/>
                  <a:gd name="connsiteY3" fmla="*/ 1743786 h 2049785"/>
                  <a:gd name="connsiteX4" fmla="*/ 2251328 w 2494471"/>
                  <a:gd name="connsiteY4" fmla="*/ 1872955 h 2049785"/>
                  <a:gd name="connsiteX5" fmla="*/ 494167 w 2494471"/>
                  <a:gd name="connsiteY5" fmla="*/ 1872955 h 2049785"/>
                  <a:gd name="connsiteX6" fmla="*/ 489896 w 2494471"/>
                  <a:gd name="connsiteY6" fmla="*/ 1872955 h 2049785"/>
                  <a:gd name="connsiteX7" fmla="*/ 489896 w 2494471"/>
                  <a:gd name="connsiteY7" fmla="*/ 2049785 h 2049785"/>
                  <a:gd name="connsiteX8" fmla="*/ 185802 w 2494471"/>
                  <a:gd name="connsiteY8" fmla="*/ 1866863 h 2049785"/>
                  <a:gd name="connsiteX9" fmla="*/ 148166 w 2494471"/>
                  <a:gd name="connsiteY9" fmla="*/ 1862864 h 2049785"/>
                  <a:gd name="connsiteX10" fmla="*/ 0 w 2494471"/>
                  <a:gd name="connsiteY10" fmla="*/ 1743786 h 2049785"/>
                  <a:gd name="connsiteX11" fmla="*/ 0 w 2494471"/>
                  <a:gd name="connsiteY11" fmla="*/ 131561 h 2049785"/>
                  <a:gd name="connsiteX12" fmla="*/ 243144 w 2494471"/>
                  <a:gd name="connsiteY12" fmla="*/ 0 h 204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4471" h="2049785">
                    <a:moveTo>
                      <a:pt x="243144" y="0"/>
                    </a:moveTo>
                    <a:cubicBezTo>
                      <a:pt x="2251328" y="0"/>
                      <a:pt x="2251328" y="0"/>
                      <a:pt x="2251328" y="0"/>
                    </a:cubicBezTo>
                    <a:cubicBezTo>
                      <a:pt x="2386407" y="0"/>
                      <a:pt x="2494471" y="59801"/>
                      <a:pt x="2494471" y="131561"/>
                    </a:cubicBezTo>
                    <a:cubicBezTo>
                      <a:pt x="2494471" y="1743786"/>
                      <a:pt x="2494471" y="1743786"/>
                      <a:pt x="2494471" y="1743786"/>
                    </a:cubicBezTo>
                    <a:cubicBezTo>
                      <a:pt x="2494471" y="1815546"/>
                      <a:pt x="2386407" y="1872955"/>
                      <a:pt x="2251328" y="1872955"/>
                    </a:cubicBezTo>
                    <a:cubicBezTo>
                      <a:pt x="1247236" y="1872955"/>
                      <a:pt x="745190" y="1872955"/>
                      <a:pt x="494167" y="1872955"/>
                    </a:cubicBezTo>
                    <a:lnTo>
                      <a:pt x="489896" y="1872955"/>
                    </a:lnTo>
                    <a:lnTo>
                      <a:pt x="489896" y="2049785"/>
                    </a:lnTo>
                    <a:lnTo>
                      <a:pt x="185802" y="1866863"/>
                    </a:lnTo>
                    <a:lnTo>
                      <a:pt x="148166" y="1862864"/>
                    </a:lnTo>
                    <a:cubicBezTo>
                      <a:pt x="60786" y="1843354"/>
                      <a:pt x="0" y="1797606"/>
                      <a:pt x="0" y="1743786"/>
                    </a:cubicBezTo>
                    <a:cubicBezTo>
                      <a:pt x="0" y="131561"/>
                      <a:pt x="0" y="131561"/>
                      <a:pt x="0" y="131561"/>
                    </a:cubicBezTo>
                    <a:cubicBezTo>
                      <a:pt x="0" y="59801"/>
                      <a:pt x="108064" y="0"/>
                      <a:pt x="2431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tIns="144000" anchor="t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授信金额</a:t>
                </a:r>
                <a:endParaRPr kumimoji="0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D2D7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700" name="i$lïďè">
                <a:extLst>
                  <a:ext uri="{FF2B5EF4-FFF2-40B4-BE49-F238E27FC236}">
                    <a16:creationId xmlns:a16="http://schemas.microsoft.com/office/drawing/2014/main" xmlns="" id="{E42C28C8-1466-4D3F-B823-D95CD204078D}"/>
                  </a:ext>
                </a:extLst>
              </p:cNvPr>
              <p:cNvSpPr/>
              <p:nvPr/>
            </p:nvSpPr>
            <p:spPr bwMode="auto">
              <a:xfrm>
                <a:off x="1951052" y="-2804030"/>
                <a:ext cx="2494471" cy="1105803"/>
              </a:xfrm>
              <a:custGeom>
                <a:avLst/>
                <a:gdLst>
                  <a:gd name="T0" fmla="*/ 68 w 554"/>
                  <a:gd name="T1" fmla="*/ 410 h 462"/>
                  <a:gd name="T2" fmla="*/ 34 w 554"/>
                  <a:gd name="T3" fmla="*/ 376 h 462"/>
                  <a:gd name="T4" fmla="*/ 68 w 554"/>
                  <a:gd name="T5" fmla="*/ 342 h 462"/>
                  <a:gd name="T6" fmla="*/ 486 w 554"/>
                  <a:gd name="T7" fmla="*/ 342 h 462"/>
                  <a:gd name="T8" fmla="*/ 520 w 554"/>
                  <a:gd name="T9" fmla="*/ 376 h 462"/>
                  <a:gd name="T10" fmla="*/ 486 w 554"/>
                  <a:gd name="T11" fmla="*/ 410 h 462"/>
                  <a:gd name="T12" fmla="*/ 68 w 554"/>
                  <a:gd name="T13" fmla="*/ 410 h 462"/>
                  <a:gd name="T14" fmla="*/ 68 w 554"/>
                  <a:gd name="T15" fmla="*/ 311 h 462"/>
                  <a:gd name="T16" fmla="*/ 34 w 554"/>
                  <a:gd name="T17" fmla="*/ 277 h 462"/>
                  <a:gd name="T18" fmla="*/ 68 w 554"/>
                  <a:gd name="T19" fmla="*/ 243 h 462"/>
                  <a:gd name="T20" fmla="*/ 486 w 554"/>
                  <a:gd name="T21" fmla="*/ 243 h 462"/>
                  <a:gd name="T22" fmla="*/ 520 w 554"/>
                  <a:gd name="T23" fmla="*/ 277 h 462"/>
                  <a:gd name="T24" fmla="*/ 486 w 554"/>
                  <a:gd name="T25" fmla="*/ 311 h 462"/>
                  <a:gd name="T26" fmla="*/ 68 w 554"/>
                  <a:gd name="T27" fmla="*/ 311 h 462"/>
                  <a:gd name="T28" fmla="*/ 51 w 554"/>
                  <a:gd name="T29" fmla="*/ 189 h 462"/>
                  <a:gd name="T30" fmla="*/ 34 w 554"/>
                  <a:gd name="T31" fmla="*/ 173 h 462"/>
                  <a:gd name="T32" fmla="*/ 34 w 554"/>
                  <a:gd name="T33" fmla="*/ 51 h 462"/>
                  <a:gd name="T34" fmla="*/ 51 w 554"/>
                  <a:gd name="T35" fmla="*/ 35 h 462"/>
                  <a:gd name="T36" fmla="*/ 172 w 554"/>
                  <a:gd name="T37" fmla="*/ 35 h 462"/>
                  <a:gd name="T38" fmla="*/ 189 w 554"/>
                  <a:gd name="T39" fmla="*/ 51 h 462"/>
                  <a:gd name="T40" fmla="*/ 189 w 554"/>
                  <a:gd name="T41" fmla="*/ 173 h 462"/>
                  <a:gd name="T42" fmla="*/ 172 w 554"/>
                  <a:gd name="T43" fmla="*/ 189 h 462"/>
                  <a:gd name="T44" fmla="*/ 51 w 554"/>
                  <a:gd name="T45" fmla="*/ 189 h 462"/>
                  <a:gd name="T46" fmla="*/ 554 w 554"/>
                  <a:gd name="T47" fmla="*/ 0 h 462"/>
                  <a:gd name="T48" fmla="*/ 0 w 554"/>
                  <a:gd name="T49" fmla="*/ 0 h 462"/>
                  <a:gd name="T50" fmla="*/ 0 w 554"/>
                  <a:gd name="T51" fmla="*/ 462 h 462"/>
                  <a:gd name="T52" fmla="*/ 554 w 554"/>
                  <a:gd name="T53" fmla="*/ 462 h 462"/>
                  <a:gd name="T54" fmla="*/ 554 w 554"/>
                  <a:gd name="T5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62">
                    <a:moveTo>
                      <a:pt x="68" y="410"/>
                    </a:moveTo>
                    <a:cubicBezTo>
                      <a:pt x="49" y="410"/>
                      <a:pt x="34" y="395"/>
                      <a:pt x="34" y="376"/>
                    </a:cubicBezTo>
                    <a:cubicBezTo>
                      <a:pt x="34" y="357"/>
                      <a:pt x="49" y="342"/>
                      <a:pt x="68" y="342"/>
                    </a:cubicBezTo>
                    <a:cubicBezTo>
                      <a:pt x="486" y="342"/>
                      <a:pt x="486" y="342"/>
                      <a:pt x="486" y="342"/>
                    </a:cubicBezTo>
                    <a:cubicBezTo>
                      <a:pt x="505" y="342"/>
                      <a:pt x="520" y="357"/>
                      <a:pt x="520" y="376"/>
                    </a:cubicBezTo>
                    <a:cubicBezTo>
                      <a:pt x="520" y="395"/>
                      <a:pt x="505" y="410"/>
                      <a:pt x="486" y="410"/>
                    </a:cubicBezTo>
                    <a:cubicBezTo>
                      <a:pt x="68" y="410"/>
                      <a:pt x="68" y="410"/>
                      <a:pt x="68" y="410"/>
                    </a:cubicBezTo>
                    <a:moveTo>
                      <a:pt x="68" y="311"/>
                    </a:moveTo>
                    <a:cubicBezTo>
                      <a:pt x="49" y="311"/>
                      <a:pt x="34" y="295"/>
                      <a:pt x="34" y="277"/>
                    </a:cubicBezTo>
                    <a:cubicBezTo>
                      <a:pt x="34" y="258"/>
                      <a:pt x="49" y="243"/>
                      <a:pt x="68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505" y="243"/>
                      <a:pt x="520" y="258"/>
                      <a:pt x="520" y="277"/>
                    </a:cubicBezTo>
                    <a:cubicBezTo>
                      <a:pt x="520" y="295"/>
                      <a:pt x="505" y="311"/>
                      <a:pt x="486" y="311"/>
                    </a:cubicBezTo>
                    <a:cubicBezTo>
                      <a:pt x="68" y="311"/>
                      <a:pt x="68" y="311"/>
                      <a:pt x="68" y="311"/>
                    </a:cubicBezTo>
                    <a:moveTo>
                      <a:pt x="51" y="189"/>
                    </a:moveTo>
                    <a:cubicBezTo>
                      <a:pt x="41" y="189"/>
                      <a:pt x="34" y="182"/>
                      <a:pt x="34" y="173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2"/>
                      <a:pt x="41" y="35"/>
                      <a:pt x="51" y="35"/>
                    </a:cubicBezTo>
                    <a:cubicBezTo>
                      <a:pt x="172" y="35"/>
                      <a:pt x="172" y="35"/>
                      <a:pt x="172" y="35"/>
                    </a:cubicBezTo>
                    <a:cubicBezTo>
                      <a:pt x="181" y="35"/>
                      <a:pt x="189" y="42"/>
                      <a:pt x="189" y="51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189" y="182"/>
                      <a:pt x="181" y="189"/>
                      <a:pt x="172" y="189"/>
                    </a:cubicBezTo>
                    <a:cubicBezTo>
                      <a:pt x="51" y="189"/>
                      <a:pt x="51" y="189"/>
                      <a:pt x="51" y="189"/>
                    </a:cubicBezTo>
                    <a:moveTo>
                      <a:pt x="5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2"/>
                      <a:pt x="0" y="462"/>
                      <a:pt x="0" y="462"/>
                    </a:cubicBezTo>
                    <a:cubicBezTo>
                      <a:pt x="554" y="462"/>
                      <a:pt x="554" y="462"/>
                      <a:pt x="554" y="462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5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701" name="矩形 700">
                <a:extLst>
                  <a:ext uri="{FF2B5EF4-FFF2-40B4-BE49-F238E27FC236}">
                    <a16:creationId xmlns:a16="http://schemas.microsoft.com/office/drawing/2014/main" xmlns="" id="{5DE3F260-F914-4FC1-98BD-4D1FB3FCB94E}"/>
                  </a:ext>
                </a:extLst>
              </p:cNvPr>
              <p:cNvSpPr/>
              <p:nvPr/>
            </p:nvSpPr>
            <p:spPr>
              <a:xfrm>
                <a:off x="1951052" y="-2804030"/>
                <a:ext cx="2494471" cy="110580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4000</a:t>
                </a:r>
                <a:r>
                  <a:rPr kumimoji="0" lang="zh-CN" altLang="en-US" sz="45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亿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元</a:t>
                </a:r>
              </a:p>
            </p:txBody>
          </p:sp>
        </p:grpSp>
        <p:grpSp>
          <p:nvGrpSpPr>
            <p:cNvPr id="702" name="组合 701">
              <a:extLst>
                <a:ext uri="{FF2B5EF4-FFF2-40B4-BE49-F238E27FC236}">
                  <a16:creationId xmlns:a16="http://schemas.microsoft.com/office/drawing/2014/main" xmlns="" id="{1BC30EF6-2473-471A-BD8C-28EFC4C99E93}"/>
                </a:ext>
              </a:extLst>
            </p:cNvPr>
            <p:cNvGrpSpPr/>
            <p:nvPr/>
          </p:nvGrpSpPr>
          <p:grpSpPr>
            <a:xfrm>
              <a:off x="8632430" y="1337164"/>
              <a:ext cx="2520745" cy="2049785"/>
              <a:chOff x="1951052" y="-3353477"/>
              <a:chExt cx="2520745" cy="2049785"/>
            </a:xfrm>
            <a:scene3d>
              <a:camera prst="orthographicFront">
                <a:rot lat="1458000" lon="2148000" rev="21294000"/>
              </a:camera>
              <a:lightRig rig="threePt" dir="t"/>
            </a:scene3d>
          </p:grpSpPr>
          <p:sp>
            <p:nvSpPr>
              <p:cNvPr id="703" name="íṧḻíḍé">
                <a:extLst>
                  <a:ext uri="{FF2B5EF4-FFF2-40B4-BE49-F238E27FC236}">
                    <a16:creationId xmlns:a16="http://schemas.microsoft.com/office/drawing/2014/main" xmlns="" id="{8D7D86D6-7AF0-495F-9236-1078F2316426}"/>
                  </a:ext>
                </a:extLst>
              </p:cNvPr>
              <p:cNvSpPr/>
              <p:nvPr/>
            </p:nvSpPr>
            <p:spPr bwMode="auto">
              <a:xfrm>
                <a:off x="1977326" y="-3353477"/>
                <a:ext cx="2494471" cy="1872955"/>
              </a:xfrm>
              <a:custGeom>
                <a:avLst/>
                <a:gdLst>
                  <a:gd name="T0" fmla="*/ 500 w 554"/>
                  <a:gd name="T1" fmla="*/ 783 h 783"/>
                  <a:gd name="T2" fmla="*/ 54 w 554"/>
                  <a:gd name="T3" fmla="*/ 783 h 783"/>
                  <a:gd name="T4" fmla="*/ 0 w 554"/>
                  <a:gd name="T5" fmla="*/ 729 h 783"/>
                  <a:gd name="T6" fmla="*/ 0 w 554"/>
                  <a:gd name="T7" fmla="*/ 55 h 783"/>
                  <a:gd name="T8" fmla="*/ 54 w 554"/>
                  <a:gd name="T9" fmla="*/ 0 h 783"/>
                  <a:gd name="T10" fmla="*/ 500 w 554"/>
                  <a:gd name="T11" fmla="*/ 0 h 783"/>
                  <a:gd name="T12" fmla="*/ 554 w 554"/>
                  <a:gd name="T13" fmla="*/ 55 h 783"/>
                  <a:gd name="T14" fmla="*/ 554 w 554"/>
                  <a:gd name="T15" fmla="*/ 729 h 783"/>
                  <a:gd name="T16" fmla="*/ 500 w 554"/>
                  <a:gd name="T17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783">
                    <a:moveTo>
                      <a:pt x="500" y="783"/>
                    </a:moveTo>
                    <a:cubicBezTo>
                      <a:pt x="54" y="783"/>
                      <a:pt x="54" y="783"/>
                      <a:pt x="54" y="783"/>
                    </a:cubicBezTo>
                    <a:cubicBezTo>
                      <a:pt x="24" y="783"/>
                      <a:pt x="0" y="759"/>
                      <a:pt x="0" y="72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530" y="0"/>
                      <a:pt x="554" y="25"/>
                      <a:pt x="554" y="55"/>
                    </a:cubicBezTo>
                    <a:cubicBezTo>
                      <a:pt x="554" y="729"/>
                      <a:pt x="554" y="729"/>
                      <a:pt x="554" y="729"/>
                    </a:cubicBezTo>
                    <a:cubicBezTo>
                      <a:pt x="554" y="759"/>
                      <a:pt x="530" y="783"/>
                      <a:pt x="500" y="783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xmlns="" id="{2F8A7AAA-1D5B-49C0-B29D-656BB6124812}"/>
                  </a:ext>
                </a:extLst>
              </p:cNvPr>
              <p:cNvSpPr/>
              <p:nvPr/>
            </p:nvSpPr>
            <p:spPr bwMode="auto">
              <a:xfrm>
                <a:off x="1951052" y="-3353477"/>
                <a:ext cx="2494471" cy="2049785"/>
              </a:xfrm>
              <a:custGeom>
                <a:avLst/>
                <a:gdLst>
                  <a:gd name="connsiteX0" fmla="*/ 243144 w 2494471"/>
                  <a:gd name="connsiteY0" fmla="*/ 0 h 2049785"/>
                  <a:gd name="connsiteX1" fmla="*/ 2251328 w 2494471"/>
                  <a:gd name="connsiteY1" fmla="*/ 0 h 2049785"/>
                  <a:gd name="connsiteX2" fmla="*/ 2494471 w 2494471"/>
                  <a:gd name="connsiteY2" fmla="*/ 131561 h 2049785"/>
                  <a:gd name="connsiteX3" fmla="*/ 2494471 w 2494471"/>
                  <a:gd name="connsiteY3" fmla="*/ 1743786 h 2049785"/>
                  <a:gd name="connsiteX4" fmla="*/ 2251328 w 2494471"/>
                  <a:gd name="connsiteY4" fmla="*/ 1872955 h 2049785"/>
                  <a:gd name="connsiteX5" fmla="*/ 494167 w 2494471"/>
                  <a:gd name="connsiteY5" fmla="*/ 1872955 h 2049785"/>
                  <a:gd name="connsiteX6" fmla="*/ 489896 w 2494471"/>
                  <a:gd name="connsiteY6" fmla="*/ 1872955 h 2049785"/>
                  <a:gd name="connsiteX7" fmla="*/ 489896 w 2494471"/>
                  <a:gd name="connsiteY7" fmla="*/ 2049785 h 2049785"/>
                  <a:gd name="connsiteX8" fmla="*/ 185802 w 2494471"/>
                  <a:gd name="connsiteY8" fmla="*/ 1866863 h 2049785"/>
                  <a:gd name="connsiteX9" fmla="*/ 148166 w 2494471"/>
                  <a:gd name="connsiteY9" fmla="*/ 1862864 h 2049785"/>
                  <a:gd name="connsiteX10" fmla="*/ 0 w 2494471"/>
                  <a:gd name="connsiteY10" fmla="*/ 1743786 h 2049785"/>
                  <a:gd name="connsiteX11" fmla="*/ 0 w 2494471"/>
                  <a:gd name="connsiteY11" fmla="*/ 131561 h 2049785"/>
                  <a:gd name="connsiteX12" fmla="*/ 243144 w 2494471"/>
                  <a:gd name="connsiteY12" fmla="*/ 0 h 204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4471" h="2049785">
                    <a:moveTo>
                      <a:pt x="243144" y="0"/>
                    </a:moveTo>
                    <a:cubicBezTo>
                      <a:pt x="2251328" y="0"/>
                      <a:pt x="2251328" y="0"/>
                      <a:pt x="2251328" y="0"/>
                    </a:cubicBezTo>
                    <a:cubicBezTo>
                      <a:pt x="2386407" y="0"/>
                      <a:pt x="2494471" y="59801"/>
                      <a:pt x="2494471" y="131561"/>
                    </a:cubicBezTo>
                    <a:cubicBezTo>
                      <a:pt x="2494471" y="1743786"/>
                      <a:pt x="2494471" y="1743786"/>
                      <a:pt x="2494471" y="1743786"/>
                    </a:cubicBezTo>
                    <a:cubicBezTo>
                      <a:pt x="2494471" y="1815546"/>
                      <a:pt x="2386407" y="1872955"/>
                      <a:pt x="2251328" y="1872955"/>
                    </a:cubicBezTo>
                    <a:cubicBezTo>
                      <a:pt x="1247236" y="1872955"/>
                      <a:pt x="745190" y="1872955"/>
                      <a:pt x="494167" y="1872955"/>
                    </a:cubicBezTo>
                    <a:lnTo>
                      <a:pt x="489896" y="1872955"/>
                    </a:lnTo>
                    <a:lnTo>
                      <a:pt x="489896" y="2049785"/>
                    </a:lnTo>
                    <a:lnTo>
                      <a:pt x="185802" y="1866863"/>
                    </a:lnTo>
                    <a:lnTo>
                      <a:pt x="148166" y="1862864"/>
                    </a:lnTo>
                    <a:cubicBezTo>
                      <a:pt x="60786" y="1843354"/>
                      <a:pt x="0" y="1797606"/>
                      <a:pt x="0" y="1743786"/>
                    </a:cubicBezTo>
                    <a:cubicBezTo>
                      <a:pt x="0" y="131561"/>
                      <a:pt x="0" y="131561"/>
                      <a:pt x="0" y="131561"/>
                    </a:cubicBezTo>
                    <a:cubicBezTo>
                      <a:pt x="0" y="59801"/>
                      <a:pt x="108064" y="0"/>
                      <a:pt x="2431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tIns="144000" anchor="t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APP</a:t>
                </a:r>
                <a:r>
                  <a:rPr kumimoji="0" lang="zh-CN" altLang="en-US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D2D7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访问量</a:t>
                </a:r>
                <a:endParaRPr kumimoji="0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D2D7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705" name="i$lïďè">
                <a:extLst>
                  <a:ext uri="{FF2B5EF4-FFF2-40B4-BE49-F238E27FC236}">
                    <a16:creationId xmlns:a16="http://schemas.microsoft.com/office/drawing/2014/main" xmlns="" id="{75478E5B-4475-447C-B372-6440D4E0211C}"/>
                  </a:ext>
                </a:extLst>
              </p:cNvPr>
              <p:cNvSpPr/>
              <p:nvPr/>
            </p:nvSpPr>
            <p:spPr bwMode="auto">
              <a:xfrm>
                <a:off x="1951052" y="-2804030"/>
                <a:ext cx="2494471" cy="1105803"/>
              </a:xfrm>
              <a:custGeom>
                <a:avLst/>
                <a:gdLst>
                  <a:gd name="T0" fmla="*/ 68 w 554"/>
                  <a:gd name="T1" fmla="*/ 410 h 462"/>
                  <a:gd name="T2" fmla="*/ 34 w 554"/>
                  <a:gd name="T3" fmla="*/ 376 h 462"/>
                  <a:gd name="T4" fmla="*/ 68 w 554"/>
                  <a:gd name="T5" fmla="*/ 342 h 462"/>
                  <a:gd name="T6" fmla="*/ 486 w 554"/>
                  <a:gd name="T7" fmla="*/ 342 h 462"/>
                  <a:gd name="T8" fmla="*/ 520 w 554"/>
                  <a:gd name="T9" fmla="*/ 376 h 462"/>
                  <a:gd name="T10" fmla="*/ 486 w 554"/>
                  <a:gd name="T11" fmla="*/ 410 h 462"/>
                  <a:gd name="T12" fmla="*/ 68 w 554"/>
                  <a:gd name="T13" fmla="*/ 410 h 462"/>
                  <a:gd name="T14" fmla="*/ 68 w 554"/>
                  <a:gd name="T15" fmla="*/ 311 h 462"/>
                  <a:gd name="T16" fmla="*/ 34 w 554"/>
                  <a:gd name="T17" fmla="*/ 277 h 462"/>
                  <a:gd name="T18" fmla="*/ 68 w 554"/>
                  <a:gd name="T19" fmla="*/ 243 h 462"/>
                  <a:gd name="T20" fmla="*/ 486 w 554"/>
                  <a:gd name="T21" fmla="*/ 243 h 462"/>
                  <a:gd name="T22" fmla="*/ 520 w 554"/>
                  <a:gd name="T23" fmla="*/ 277 h 462"/>
                  <a:gd name="T24" fmla="*/ 486 w 554"/>
                  <a:gd name="T25" fmla="*/ 311 h 462"/>
                  <a:gd name="T26" fmla="*/ 68 w 554"/>
                  <a:gd name="T27" fmla="*/ 311 h 462"/>
                  <a:gd name="T28" fmla="*/ 51 w 554"/>
                  <a:gd name="T29" fmla="*/ 189 h 462"/>
                  <a:gd name="T30" fmla="*/ 34 w 554"/>
                  <a:gd name="T31" fmla="*/ 173 h 462"/>
                  <a:gd name="T32" fmla="*/ 34 w 554"/>
                  <a:gd name="T33" fmla="*/ 51 h 462"/>
                  <a:gd name="T34" fmla="*/ 51 w 554"/>
                  <a:gd name="T35" fmla="*/ 35 h 462"/>
                  <a:gd name="T36" fmla="*/ 172 w 554"/>
                  <a:gd name="T37" fmla="*/ 35 h 462"/>
                  <a:gd name="T38" fmla="*/ 189 w 554"/>
                  <a:gd name="T39" fmla="*/ 51 h 462"/>
                  <a:gd name="T40" fmla="*/ 189 w 554"/>
                  <a:gd name="T41" fmla="*/ 173 h 462"/>
                  <a:gd name="T42" fmla="*/ 172 w 554"/>
                  <a:gd name="T43" fmla="*/ 189 h 462"/>
                  <a:gd name="T44" fmla="*/ 51 w 554"/>
                  <a:gd name="T45" fmla="*/ 189 h 462"/>
                  <a:gd name="T46" fmla="*/ 554 w 554"/>
                  <a:gd name="T47" fmla="*/ 0 h 462"/>
                  <a:gd name="T48" fmla="*/ 0 w 554"/>
                  <a:gd name="T49" fmla="*/ 0 h 462"/>
                  <a:gd name="T50" fmla="*/ 0 w 554"/>
                  <a:gd name="T51" fmla="*/ 462 h 462"/>
                  <a:gd name="T52" fmla="*/ 554 w 554"/>
                  <a:gd name="T53" fmla="*/ 462 h 462"/>
                  <a:gd name="T54" fmla="*/ 554 w 554"/>
                  <a:gd name="T5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62">
                    <a:moveTo>
                      <a:pt x="68" y="410"/>
                    </a:moveTo>
                    <a:cubicBezTo>
                      <a:pt x="49" y="410"/>
                      <a:pt x="34" y="395"/>
                      <a:pt x="34" y="376"/>
                    </a:cubicBezTo>
                    <a:cubicBezTo>
                      <a:pt x="34" y="357"/>
                      <a:pt x="49" y="342"/>
                      <a:pt x="68" y="342"/>
                    </a:cubicBezTo>
                    <a:cubicBezTo>
                      <a:pt x="486" y="342"/>
                      <a:pt x="486" y="342"/>
                      <a:pt x="486" y="342"/>
                    </a:cubicBezTo>
                    <a:cubicBezTo>
                      <a:pt x="505" y="342"/>
                      <a:pt x="520" y="357"/>
                      <a:pt x="520" y="376"/>
                    </a:cubicBezTo>
                    <a:cubicBezTo>
                      <a:pt x="520" y="395"/>
                      <a:pt x="505" y="410"/>
                      <a:pt x="486" y="410"/>
                    </a:cubicBezTo>
                    <a:cubicBezTo>
                      <a:pt x="68" y="410"/>
                      <a:pt x="68" y="410"/>
                      <a:pt x="68" y="410"/>
                    </a:cubicBezTo>
                    <a:moveTo>
                      <a:pt x="68" y="311"/>
                    </a:moveTo>
                    <a:cubicBezTo>
                      <a:pt x="49" y="311"/>
                      <a:pt x="34" y="295"/>
                      <a:pt x="34" y="277"/>
                    </a:cubicBezTo>
                    <a:cubicBezTo>
                      <a:pt x="34" y="258"/>
                      <a:pt x="49" y="243"/>
                      <a:pt x="68" y="243"/>
                    </a:cubicBezTo>
                    <a:cubicBezTo>
                      <a:pt x="486" y="243"/>
                      <a:pt x="486" y="243"/>
                      <a:pt x="486" y="243"/>
                    </a:cubicBezTo>
                    <a:cubicBezTo>
                      <a:pt x="505" y="243"/>
                      <a:pt x="520" y="258"/>
                      <a:pt x="520" y="277"/>
                    </a:cubicBezTo>
                    <a:cubicBezTo>
                      <a:pt x="520" y="295"/>
                      <a:pt x="505" y="311"/>
                      <a:pt x="486" y="311"/>
                    </a:cubicBezTo>
                    <a:cubicBezTo>
                      <a:pt x="68" y="311"/>
                      <a:pt x="68" y="311"/>
                      <a:pt x="68" y="311"/>
                    </a:cubicBezTo>
                    <a:moveTo>
                      <a:pt x="51" y="189"/>
                    </a:moveTo>
                    <a:cubicBezTo>
                      <a:pt x="41" y="189"/>
                      <a:pt x="34" y="182"/>
                      <a:pt x="34" y="173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42"/>
                      <a:pt x="41" y="35"/>
                      <a:pt x="51" y="35"/>
                    </a:cubicBezTo>
                    <a:cubicBezTo>
                      <a:pt x="172" y="35"/>
                      <a:pt x="172" y="35"/>
                      <a:pt x="172" y="35"/>
                    </a:cubicBezTo>
                    <a:cubicBezTo>
                      <a:pt x="181" y="35"/>
                      <a:pt x="189" y="42"/>
                      <a:pt x="189" y="51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189" y="182"/>
                      <a:pt x="181" y="189"/>
                      <a:pt x="172" y="189"/>
                    </a:cubicBezTo>
                    <a:cubicBezTo>
                      <a:pt x="51" y="189"/>
                      <a:pt x="51" y="189"/>
                      <a:pt x="51" y="189"/>
                    </a:cubicBezTo>
                    <a:moveTo>
                      <a:pt x="55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62"/>
                      <a:pt x="0" y="462"/>
                      <a:pt x="0" y="462"/>
                    </a:cubicBezTo>
                    <a:cubicBezTo>
                      <a:pt x="554" y="462"/>
                      <a:pt x="554" y="462"/>
                      <a:pt x="554" y="462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5E1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706" name="矩形 705">
                <a:extLst>
                  <a:ext uri="{FF2B5EF4-FFF2-40B4-BE49-F238E27FC236}">
                    <a16:creationId xmlns:a16="http://schemas.microsoft.com/office/drawing/2014/main" xmlns="" id="{3B4C6C70-BAC3-40F1-830D-4381F6BC29CC}"/>
                  </a:ext>
                </a:extLst>
              </p:cNvPr>
              <p:cNvSpPr/>
              <p:nvPr/>
            </p:nvSpPr>
            <p:spPr>
              <a:xfrm>
                <a:off x="1951052" y="-2804030"/>
                <a:ext cx="2494471" cy="1105803"/>
              </a:xfrm>
              <a:prstGeom prst="rect">
                <a:avLst/>
              </a:pr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1</a:t>
                </a:r>
                <a:r>
                  <a:rPr kumimoji="0" lang="zh-CN" altLang="en-US" sz="48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H" panose="00020600040101010101" pitchFamily="18" charset="-122"/>
                    <a:cs typeface="OPPOSans H" panose="00020600040101010101" pitchFamily="18" charset="-122"/>
                  </a:rPr>
                  <a:t>亿</a:t>
                </a:r>
                <a:r>
                  <a:rPr kumimoji="0" lang="zh-CN" altLang="en-US" sz="1600" b="1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Bahnschrift" panose="020B0502040204020203" pitchFamily="34" charset="0"/>
                    <a:ea typeface="OPPOSans M" panose="00020600040101010101" pitchFamily="18" charset="-122"/>
                    <a:cs typeface="OPPOSans M" panose="00020600040101010101" pitchFamily="18" charset="-122"/>
                  </a:rPr>
                  <a:t> </a:t>
                </a:r>
                <a:r>
                  <a:rPr kumimoji="0" lang="zh-CN" altLang="en-US" sz="18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</p:grpSp>
        <p:sp>
          <p:nvSpPr>
            <p:cNvPr id="712" name="文本框 711">
              <a:extLst>
                <a:ext uri="{FF2B5EF4-FFF2-40B4-BE49-F238E27FC236}">
                  <a16:creationId xmlns:a16="http://schemas.microsoft.com/office/drawing/2014/main" xmlns="" id="{185FF03B-D15D-4BD9-8F7C-E3583A1B1588}"/>
                </a:ext>
              </a:extLst>
            </p:cNvPr>
            <p:cNvSpPr txBox="1"/>
            <p:nvPr/>
          </p:nvSpPr>
          <p:spPr>
            <a:xfrm>
              <a:off x="10160326" y="2203754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>
                  <a:rot lat="1458000" lon="2028000" rev="21294000"/>
                </a:camera>
                <a:lightRig rig="threePt" dir="t"/>
              </a:scene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rPr>
                <a:t>+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713" name="文本框 712">
              <a:extLst>
                <a:ext uri="{FF2B5EF4-FFF2-40B4-BE49-F238E27FC236}">
                  <a16:creationId xmlns:a16="http://schemas.microsoft.com/office/drawing/2014/main" xmlns="" id="{D2EDB2BB-F750-48BE-ABE8-2859832CB51E}"/>
                </a:ext>
              </a:extLst>
            </p:cNvPr>
            <p:cNvSpPr txBox="1"/>
            <p:nvPr/>
          </p:nvSpPr>
          <p:spPr>
            <a:xfrm>
              <a:off x="12992992" y="3367824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>
                  <a:rot lat="1458000" lon="2028000" rev="21294000"/>
                </a:camera>
                <a:lightRig rig="threePt" dir="t"/>
              </a:scene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rPr>
                <a:t>+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714" name="文本框 713">
              <a:extLst>
                <a:ext uri="{FF2B5EF4-FFF2-40B4-BE49-F238E27FC236}">
                  <a16:creationId xmlns:a16="http://schemas.microsoft.com/office/drawing/2014/main" xmlns="" id="{9AE38160-0FFC-40F0-B8A5-8EB24CC91873}"/>
                </a:ext>
              </a:extLst>
            </p:cNvPr>
            <p:cNvSpPr txBox="1"/>
            <p:nvPr/>
          </p:nvSpPr>
          <p:spPr>
            <a:xfrm>
              <a:off x="15418465" y="4343956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>
                  <a:rot lat="1458000" lon="2028000" rev="21294000"/>
                </a:camera>
                <a:lightRig rig="threePt" dir="t"/>
              </a:scene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rPr>
                <a:t>+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715" name="文本框 714">
              <a:extLst>
                <a:ext uri="{FF2B5EF4-FFF2-40B4-BE49-F238E27FC236}">
                  <a16:creationId xmlns:a16="http://schemas.microsoft.com/office/drawing/2014/main" xmlns="" id="{2DD9F861-D177-434B-A781-18047A0F8B4E}"/>
                </a:ext>
              </a:extLst>
            </p:cNvPr>
            <p:cNvSpPr txBox="1"/>
            <p:nvPr/>
          </p:nvSpPr>
          <p:spPr>
            <a:xfrm>
              <a:off x="17795158" y="5307795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>
                  <a:rot lat="1458000" lon="2028000" rev="21294000"/>
                </a:camera>
                <a:lightRig rig="threePt" dir="t"/>
              </a:scene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rPr>
                <a:t>+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717" name="文本框 716">
              <a:extLst>
                <a:ext uri="{FF2B5EF4-FFF2-40B4-BE49-F238E27FC236}">
                  <a16:creationId xmlns:a16="http://schemas.microsoft.com/office/drawing/2014/main" xmlns="" id="{6325B9DE-7DB9-499C-9DCD-19348F963046}"/>
                </a:ext>
              </a:extLst>
            </p:cNvPr>
            <p:cNvSpPr txBox="1"/>
            <p:nvPr/>
          </p:nvSpPr>
          <p:spPr>
            <a:xfrm>
              <a:off x="15418465" y="2038138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>
                  <a:rot lat="1458000" lon="2028000" rev="21294000"/>
                </a:camera>
                <a:lightRig rig="threePt" dir="t"/>
              </a:scene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rPr>
                <a:t>+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719" name="文本框 718">
              <a:extLst>
                <a:ext uri="{FF2B5EF4-FFF2-40B4-BE49-F238E27FC236}">
                  <a16:creationId xmlns:a16="http://schemas.microsoft.com/office/drawing/2014/main" xmlns="" id="{CA47EED2-EB4B-44F1-9000-9CAD1B5C0BE8}"/>
                </a:ext>
              </a:extLst>
            </p:cNvPr>
            <p:cNvSpPr txBox="1"/>
            <p:nvPr/>
          </p:nvSpPr>
          <p:spPr>
            <a:xfrm>
              <a:off x="18066393" y="3160224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>
                  <a:rot lat="1458000" lon="2028000" rev="21294000"/>
                </a:camera>
                <a:lightRig rig="threePt" dir="t"/>
              </a:scene3d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rPr>
                <a:t>+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pic>
        <p:nvPicPr>
          <p:cNvPr id="3239" name="图片 3238" descr="文本&#10;&#10;描述已自动生成">
            <a:extLst>
              <a:ext uri="{FF2B5EF4-FFF2-40B4-BE49-F238E27FC236}">
                <a16:creationId xmlns:a16="http://schemas.microsoft.com/office/drawing/2014/main" xmlns="" id="{EDEA8D68-F1EF-4176-B5F1-BD987C244A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25" y="509870"/>
            <a:ext cx="2267954" cy="630530"/>
          </a:xfrm>
          <a:prstGeom prst="rect">
            <a:avLst/>
          </a:prstGeom>
        </p:spPr>
      </p:pic>
      <p:grpSp>
        <p:nvGrpSpPr>
          <p:cNvPr id="3241" name="组合 3240">
            <a:extLst>
              <a:ext uri="{FF2B5EF4-FFF2-40B4-BE49-F238E27FC236}">
                <a16:creationId xmlns:a16="http://schemas.microsoft.com/office/drawing/2014/main" xmlns="" id="{35B89862-1E3E-4149-A164-52BC0D9F5962}"/>
              </a:ext>
            </a:extLst>
          </p:cNvPr>
          <p:cNvGrpSpPr/>
          <p:nvPr/>
        </p:nvGrpSpPr>
        <p:grpSpPr>
          <a:xfrm>
            <a:off x="7369533" y="2290433"/>
            <a:ext cx="401410" cy="312372"/>
            <a:chOff x="825190" y="9939922"/>
            <a:chExt cx="401410" cy="312372"/>
          </a:xfrm>
        </p:grpSpPr>
        <p:sp>
          <p:nvSpPr>
            <p:cNvPr id="3181" name="îs1iďe">
              <a:extLst>
                <a:ext uri="{FF2B5EF4-FFF2-40B4-BE49-F238E27FC236}">
                  <a16:creationId xmlns:a16="http://schemas.microsoft.com/office/drawing/2014/main" xmlns="" id="{2D0A6904-E412-4D42-8528-9F985CDEF4C8}"/>
                </a:ext>
              </a:extLst>
            </p:cNvPr>
            <p:cNvSpPr/>
            <p:nvPr/>
          </p:nvSpPr>
          <p:spPr bwMode="auto">
            <a:xfrm>
              <a:off x="847081" y="9939922"/>
              <a:ext cx="365992" cy="221612"/>
            </a:xfrm>
            <a:custGeom>
              <a:avLst/>
              <a:gdLst/>
              <a:ahLst/>
              <a:cxnLst>
                <a:cxn ang="0">
                  <a:pos x="213" y="132"/>
                </a:cxn>
                <a:cxn ang="0">
                  <a:pos x="218" y="80"/>
                </a:cxn>
                <a:cxn ang="0">
                  <a:pos x="118" y="15"/>
                </a:cxn>
                <a:cxn ang="0">
                  <a:pos x="0" y="54"/>
                </a:cxn>
                <a:cxn ang="0">
                  <a:pos x="0" y="94"/>
                </a:cxn>
                <a:cxn ang="0">
                  <a:pos x="213" y="132"/>
                </a:cxn>
              </a:cxnLst>
              <a:rect l="0" t="0" r="r" b="b"/>
              <a:pathLst>
                <a:path w="218" h="132">
                  <a:moveTo>
                    <a:pt x="213" y="132"/>
                  </a:moveTo>
                  <a:cubicBezTo>
                    <a:pt x="218" y="80"/>
                    <a:pt x="218" y="80"/>
                    <a:pt x="218" y="80"/>
                  </a:cubicBezTo>
                  <a:cubicBezTo>
                    <a:pt x="218" y="80"/>
                    <a:pt x="208" y="29"/>
                    <a:pt x="118" y="15"/>
                  </a:cubicBezTo>
                  <a:cubicBezTo>
                    <a:pt x="27" y="0"/>
                    <a:pt x="0" y="54"/>
                    <a:pt x="0" y="54"/>
                  </a:cubicBezTo>
                  <a:cubicBezTo>
                    <a:pt x="0" y="94"/>
                    <a:pt x="0" y="94"/>
                    <a:pt x="0" y="94"/>
                  </a:cubicBezTo>
                  <a:lnTo>
                    <a:pt x="213" y="13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2" name="iṧḻîḑê">
              <a:extLst>
                <a:ext uri="{FF2B5EF4-FFF2-40B4-BE49-F238E27FC236}">
                  <a16:creationId xmlns:a16="http://schemas.microsoft.com/office/drawing/2014/main" xmlns="" id="{CCBC62FD-4F6F-4293-A258-9F3C0C115149}"/>
                </a:ext>
              </a:extLst>
            </p:cNvPr>
            <p:cNvSpPr/>
            <p:nvPr/>
          </p:nvSpPr>
          <p:spPr bwMode="auto">
            <a:xfrm>
              <a:off x="825190" y="9990345"/>
              <a:ext cx="401410" cy="261949"/>
            </a:xfrm>
            <a:custGeom>
              <a:avLst/>
              <a:gdLst/>
              <a:ahLst/>
              <a:cxnLst>
                <a:cxn ang="0">
                  <a:pos x="194" y="36"/>
                </a:cxn>
                <a:cxn ang="0">
                  <a:pos x="199" y="134"/>
                </a:cxn>
                <a:cxn ang="0">
                  <a:pos x="50" y="119"/>
                </a:cxn>
                <a:cxn ang="0">
                  <a:pos x="40" y="22"/>
                </a:cxn>
                <a:cxn ang="0">
                  <a:pos x="194" y="36"/>
                </a:cxn>
              </a:cxnLst>
              <a:rect l="0" t="0" r="r" b="b"/>
              <a:pathLst>
                <a:path w="239" h="156">
                  <a:moveTo>
                    <a:pt x="194" y="36"/>
                  </a:moveTo>
                  <a:cubicBezTo>
                    <a:pt x="237" y="67"/>
                    <a:pt x="239" y="111"/>
                    <a:pt x="199" y="134"/>
                  </a:cubicBezTo>
                  <a:cubicBezTo>
                    <a:pt x="161" y="156"/>
                    <a:pt x="95" y="150"/>
                    <a:pt x="50" y="119"/>
                  </a:cubicBezTo>
                  <a:cubicBezTo>
                    <a:pt x="5" y="89"/>
                    <a:pt x="0" y="45"/>
                    <a:pt x="40" y="22"/>
                  </a:cubicBezTo>
                  <a:cubicBezTo>
                    <a:pt x="81" y="0"/>
                    <a:pt x="150" y="6"/>
                    <a:pt x="194" y="36"/>
                  </a:cubicBezTo>
                  <a:close/>
                </a:path>
              </a:pathLst>
            </a:custGeom>
            <a:solidFill>
              <a:srgbClr val="E6B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3" name="îṣļíḑè">
              <a:extLst>
                <a:ext uri="{FF2B5EF4-FFF2-40B4-BE49-F238E27FC236}">
                  <a16:creationId xmlns:a16="http://schemas.microsoft.com/office/drawing/2014/main" xmlns="" id="{BB834AC8-1400-4F2F-862C-1F46F5988F08}"/>
                </a:ext>
              </a:extLst>
            </p:cNvPr>
            <p:cNvSpPr/>
            <p:nvPr/>
          </p:nvSpPr>
          <p:spPr bwMode="auto">
            <a:xfrm>
              <a:off x="855444" y="10124640"/>
              <a:ext cx="67148" cy="18447"/>
            </a:xfrm>
            <a:custGeom>
              <a:avLst/>
              <a:gdLst/>
              <a:ahLst/>
              <a:cxnLst>
                <a:cxn ang="0">
                  <a:pos x="40" y="8"/>
                </a:cxn>
                <a:cxn ang="0">
                  <a:pos x="35" y="0"/>
                </a:cxn>
                <a:cxn ang="0">
                  <a:pos x="0" y="3"/>
                </a:cxn>
                <a:cxn ang="0">
                  <a:pos x="4" y="11"/>
                </a:cxn>
                <a:cxn ang="0">
                  <a:pos x="40" y="8"/>
                </a:cxn>
              </a:cxnLst>
              <a:rect l="0" t="0" r="r" b="b"/>
              <a:pathLst>
                <a:path w="40" h="11">
                  <a:moveTo>
                    <a:pt x="40" y="8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8"/>
                    <a:pt x="4" y="11"/>
                  </a:cubicBezTo>
                  <a:lnTo>
                    <a:pt x="40" y="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4" name="íṡ1iďe">
              <a:extLst>
                <a:ext uri="{FF2B5EF4-FFF2-40B4-BE49-F238E27FC236}">
                  <a16:creationId xmlns:a16="http://schemas.microsoft.com/office/drawing/2014/main" xmlns="" id="{0ABC0FFF-EEBB-4AA9-BBC0-39210C5D94BF}"/>
                </a:ext>
              </a:extLst>
            </p:cNvPr>
            <p:cNvSpPr/>
            <p:nvPr/>
          </p:nvSpPr>
          <p:spPr bwMode="auto">
            <a:xfrm>
              <a:off x="937595" y="10175062"/>
              <a:ext cx="43781" cy="4033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0"/>
                </a:cxn>
                <a:cxn ang="0">
                  <a:pos x="0" y="19"/>
                </a:cxn>
                <a:cxn ang="0">
                  <a:pos x="11" y="24"/>
                </a:cxn>
                <a:cxn ang="0">
                  <a:pos x="26" y="5"/>
                </a:cxn>
              </a:cxnLst>
              <a:rect l="0" t="0" r="r" b="b"/>
              <a:pathLst>
                <a:path w="26" h="24">
                  <a:moveTo>
                    <a:pt x="26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1"/>
                    <a:pt x="7" y="23"/>
                    <a:pt x="11" y="24"/>
                  </a:cubicBezTo>
                  <a:lnTo>
                    <a:pt x="26" y="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5" name="íSlîdê">
              <a:extLst>
                <a:ext uri="{FF2B5EF4-FFF2-40B4-BE49-F238E27FC236}">
                  <a16:creationId xmlns:a16="http://schemas.microsoft.com/office/drawing/2014/main" xmlns="" id="{259B9E2D-CE45-449A-ADF9-C2959B8123EA}"/>
                </a:ext>
              </a:extLst>
            </p:cNvPr>
            <p:cNvSpPr/>
            <p:nvPr/>
          </p:nvSpPr>
          <p:spPr bwMode="auto">
            <a:xfrm>
              <a:off x="885697" y="10151450"/>
              <a:ext cx="60507" cy="31975"/>
            </a:xfrm>
            <a:custGeom>
              <a:avLst/>
              <a:gdLst/>
              <a:ahLst/>
              <a:cxnLst>
                <a:cxn ang="0">
                  <a:pos x="36" y="7"/>
                </a:cxn>
                <a:cxn ang="0">
                  <a:pos x="27" y="0"/>
                </a:cxn>
                <a:cxn ang="0">
                  <a:pos x="0" y="12"/>
                </a:cxn>
                <a:cxn ang="0">
                  <a:pos x="9" y="19"/>
                </a:cxn>
                <a:cxn ang="0">
                  <a:pos x="36" y="7"/>
                </a:cxn>
              </a:cxnLst>
              <a:rect l="0" t="0" r="r" b="b"/>
              <a:pathLst>
                <a:path w="36" h="19">
                  <a:moveTo>
                    <a:pt x="36" y="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4"/>
                    <a:pt x="6" y="17"/>
                    <a:pt x="9" y="19"/>
                  </a:cubicBezTo>
                  <a:lnTo>
                    <a:pt x="36" y="7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6" name="iṥļîdê">
              <a:extLst>
                <a:ext uri="{FF2B5EF4-FFF2-40B4-BE49-F238E27FC236}">
                  <a16:creationId xmlns:a16="http://schemas.microsoft.com/office/drawing/2014/main" xmlns="" id="{B7F71B5A-4791-4F54-9FBB-EFE92B3A6CD1}"/>
                </a:ext>
              </a:extLst>
            </p:cNvPr>
            <p:cNvSpPr/>
            <p:nvPr/>
          </p:nvSpPr>
          <p:spPr bwMode="auto">
            <a:xfrm>
              <a:off x="999823" y="10191788"/>
              <a:ext cx="23613" cy="4206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" y="0"/>
                </a:cxn>
                <a:cxn ang="0">
                  <a:pos x="0" y="23"/>
                </a:cxn>
                <a:cxn ang="0">
                  <a:pos x="13" y="25"/>
                </a:cxn>
                <a:cxn ang="0">
                  <a:pos x="14" y="2"/>
                </a:cxn>
              </a:cxnLst>
              <a:rect l="0" t="0" r="r" b="b"/>
              <a:pathLst>
                <a:path w="14" h="25">
                  <a:moveTo>
                    <a:pt x="1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24"/>
                    <a:pt x="9" y="25"/>
                    <a:pt x="13" y="25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7" name="ïṩlíḓe">
              <a:extLst>
                <a:ext uri="{FF2B5EF4-FFF2-40B4-BE49-F238E27FC236}">
                  <a16:creationId xmlns:a16="http://schemas.microsoft.com/office/drawing/2014/main" xmlns="" id="{515C75D3-1795-4801-AAED-EA802F583303}"/>
                </a:ext>
              </a:extLst>
            </p:cNvPr>
            <p:cNvSpPr/>
            <p:nvPr/>
          </p:nvSpPr>
          <p:spPr bwMode="auto">
            <a:xfrm>
              <a:off x="1083697" y="10183425"/>
              <a:ext cx="63950" cy="43535"/>
            </a:xfrm>
            <a:custGeom>
              <a:avLst/>
              <a:gdLst/>
              <a:ahLst/>
              <a:cxnLst>
                <a:cxn ang="0">
                  <a:pos x="27" y="26"/>
                </a:cxn>
                <a:cxn ang="0">
                  <a:pos x="38" y="23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27" y="26"/>
                </a:cxn>
              </a:cxnLst>
              <a:rect l="0" t="0" r="r" b="b"/>
              <a:pathLst>
                <a:path w="38" h="26">
                  <a:moveTo>
                    <a:pt x="27" y="26"/>
                  </a:moveTo>
                  <a:cubicBezTo>
                    <a:pt x="31" y="25"/>
                    <a:pt x="34" y="24"/>
                    <a:pt x="38" y="2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27" y="26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8" name="íṥ1ïdé">
              <a:extLst>
                <a:ext uri="{FF2B5EF4-FFF2-40B4-BE49-F238E27FC236}">
                  <a16:creationId xmlns:a16="http://schemas.microsoft.com/office/drawing/2014/main" xmlns="" id="{B257EA96-4AAD-4C17-9CA7-0D8FA2125C08}"/>
                </a:ext>
              </a:extLst>
            </p:cNvPr>
            <p:cNvSpPr/>
            <p:nvPr/>
          </p:nvSpPr>
          <p:spPr bwMode="auto">
            <a:xfrm>
              <a:off x="847081" y="10084302"/>
              <a:ext cx="68869" cy="25088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41" y="7"/>
                </a:cxn>
                <a:cxn ang="0">
                  <a:pos x="1" y="0"/>
                </a:cxn>
                <a:cxn ang="0">
                  <a:pos x="0" y="8"/>
                </a:cxn>
                <a:cxn ang="0">
                  <a:pos x="40" y="15"/>
                </a:cxn>
              </a:cxnLst>
              <a:rect l="0" t="0" r="r" b="b"/>
              <a:pathLst>
                <a:path w="41" h="15">
                  <a:moveTo>
                    <a:pt x="40" y="15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6"/>
                    <a:pt x="0" y="8"/>
                  </a:cubicBezTo>
                  <a:lnTo>
                    <a:pt x="40" y="1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89" name="ïşliḍé">
              <a:extLst>
                <a:ext uri="{FF2B5EF4-FFF2-40B4-BE49-F238E27FC236}">
                  <a16:creationId xmlns:a16="http://schemas.microsoft.com/office/drawing/2014/main" xmlns="" id="{DB0C6E0F-719D-4A5F-9B6C-CBE75185E614}"/>
                </a:ext>
              </a:extLst>
            </p:cNvPr>
            <p:cNvSpPr/>
            <p:nvPr/>
          </p:nvSpPr>
          <p:spPr bwMode="auto">
            <a:xfrm>
              <a:off x="1045081" y="10195231"/>
              <a:ext cx="43781" cy="41813"/>
            </a:xfrm>
            <a:custGeom>
              <a:avLst/>
              <a:gdLst/>
              <a:ahLst/>
              <a:cxnLst>
                <a:cxn ang="0">
                  <a:pos x="26" y="25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13" y="25"/>
                </a:cxn>
                <a:cxn ang="0">
                  <a:pos x="26" y="25"/>
                </a:cxn>
              </a:cxnLst>
              <a:rect l="0" t="0" r="r" b="b"/>
              <a:pathLst>
                <a:path w="26" h="25">
                  <a:moveTo>
                    <a:pt x="26" y="25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7" y="25"/>
                    <a:pt x="22" y="25"/>
                    <a:pt x="26" y="25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0" name="iṩliḓê">
              <a:extLst>
                <a:ext uri="{FF2B5EF4-FFF2-40B4-BE49-F238E27FC236}">
                  <a16:creationId xmlns:a16="http://schemas.microsoft.com/office/drawing/2014/main" xmlns="" id="{5B245EDC-0E4E-4CEC-89FF-0558CC59608F}"/>
                </a:ext>
              </a:extLst>
            </p:cNvPr>
            <p:cNvSpPr/>
            <p:nvPr/>
          </p:nvSpPr>
          <p:spPr bwMode="auto">
            <a:xfrm>
              <a:off x="857165" y="10050605"/>
              <a:ext cx="73789" cy="37140"/>
            </a:xfrm>
            <a:custGeom>
              <a:avLst/>
              <a:gdLst/>
              <a:ahLst/>
              <a:cxnLst>
                <a:cxn ang="0">
                  <a:pos x="38" y="22"/>
                </a:cxn>
                <a:cxn ang="0">
                  <a:pos x="44" y="15"/>
                </a:cxn>
                <a:cxn ang="0">
                  <a:pos x="5" y="0"/>
                </a:cxn>
                <a:cxn ang="0">
                  <a:pos x="0" y="7"/>
                </a:cxn>
                <a:cxn ang="0">
                  <a:pos x="38" y="22"/>
                </a:cxn>
              </a:cxnLst>
              <a:rect l="0" t="0" r="r" b="b"/>
              <a:pathLst>
                <a:path w="44" h="22">
                  <a:moveTo>
                    <a:pt x="38" y="22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2"/>
                    <a:pt x="1" y="4"/>
                    <a:pt x="0" y="7"/>
                  </a:cubicBezTo>
                  <a:lnTo>
                    <a:pt x="38" y="2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1" name="ïṣļiḍe">
              <a:extLst>
                <a:ext uri="{FF2B5EF4-FFF2-40B4-BE49-F238E27FC236}">
                  <a16:creationId xmlns:a16="http://schemas.microsoft.com/office/drawing/2014/main" xmlns="" id="{1E63D906-0F15-441B-B484-0161C3D5F471}"/>
                </a:ext>
              </a:extLst>
            </p:cNvPr>
            <p:cNvSpPr/>
            <p:nvPr/>
          </p:nvSpPr>
          <p:spPr bwMode="auto">
            <a:xfrm>
              <a:off x="1095503" y="10054048"/>
              <a:ext cx="74035" cy="4206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9" y="25"/>
                </a:cxn>
                <a:cxn ang="0">
                  <a:pos x="44" y="7"/>
                </a:cxn>
                <a:cxn ang="0">
                  <a:pos x="35" y="0"/>
                </a:cxn>
                <a:cxn ang="0">
                  <a:pos x="0" y="18"/>
                </a:cxn>
              </a:cxnLst>
              <a:rect l="0" t="0" r="r" b="b"/>
              <a:pathLst>
                <a:path w="44" h="25">
                  <a:moveTo>
                    <a:pt x="0" y="18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1" y="4"/>
                    <a:pt x="38" y="2"/>
                    <a:pt x="35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2" name="ísľîḍe">
              <a:extLst>
                <a:ext uri="{FF2B5EF4-FFF2-40B4-BE49-F238E27FC236}">
                  <a16:creationId xmlns:a16="http://schemas.microsoft.com/office/drawing/2014/main" xmlns="" id="{D6A74BBA-B862-423E-966B-1BB7F7C64688}"/>
                </a:ext>
              </a:extLst>
            </p:cNvPr>
            <p:cNvSpPr/>
            <p:nvPr/>
          </p:nvSpPr>
          <p:spPr bwMode="auto">
            <a:xfrm>
              <a:off x="1130921" y="10136446"/>
              <a:ext cx="75510" cy="250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44" y="15"/>
                </a:cxn>
                <a:cxn ang="0">
                  <a:pos x="45" y="6"/>
                </a:cxn>
                <a:cxn ang="0">
                  <a:pos x="0" y="0"/>
                </a:cxn>
              </a:cxnLst>
              <a:rect l="0" t="0" r="r" b="b"/>
              <a:pathLst>
                <a:path w="45" h="15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2"/>
                    <a:pt x="45" y="9"/>
                    <a:pt x="45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3" name="işļiďè">
              <a:extLst>
                <a:ext uri="{FF2B5EF4-FFF2-40B4-BE49-F238E27FC236}">
                  <a16:creationId xmlns:a16="http://schemas.microsoft.com/office/drawing/2014/main" xmlns="" id="{A040AC47-E67A-4588-9D79-24002C831165}"/>
                </a:ext>
              </a:extLst>
            </p:cNvPr>
            <p:cNvSpPr/>
            <p:nvPr/>
          </p:nvSpPr>
          <p:spPr bwMode="auto">
            <a:xfrm>
              <a:off x="882253" y="10025517"/>
              <a:ext cx="70591" cy="4697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" y="1"/>
                </a:cxn>
                <a:cxn ang="0">
                  <a:pos x="0" y="5"/>
                </a:cxn>
                <a:cxn ang="0">
                  <a:pos x="33" y="28"/>
                </a:cxn>
                <a:cxn ang="0">
                  <a:pos x="42" y="23"/>
                </a:cxn>
                <a:cxn ang="0">
                  <a:pos x="9" y="0"/>
                </a:cxn>
              </a:cxnLst>
              <a:rect l="0" t="0" r="r" b="b"/>
              <a:pathLst>
                <a:path w="42" h="28">
                  <a:moveTo>
                    <a:pt x="9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2" y="23"/>
                    <a:pt x="42" y="23"/>
                    <a:pt x="42" y="2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4" name="iṩḻîďe">
              <a:extLst>
                <a:ext uri="{FF2B5EF4-FFF2-40B4-BE49-F238E27FC236}">
                  <a16:creationId xmlns:a16="http://schemas.microsoft.com/office/drawing/2014/main" xmlns="" id="{E4AC97D7-A8B7-43ED-BFDB-65863CB8DA7B}"/>
                </a:ext>
              </a:extLst>
            </p:cNvPr>
            <p:cNvSpPr/>
            <p:nvPr/>
          </p:nvSpPr>
          <p:spPr bwMode="auto">
            <a:xfrm>
              <a:off x="1113950" y="10163256"/>
              <a:ext cx="75757" cy="3861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7"/>
                </a:cxn>
                <a:cxn ang="0">
                  <a:pos x="38" y="23"/>
                </a:cxn>
                <a:cxn ang="0">
                  <a:pos x="45" y="16"/>
                </a:cxn>
                <a:cxn ang="0">
                  <a:pos x="5" y="0"/>
                </a:cxn>
              </a:cxnLst>
              <a:rect l="0" t="0" r="r" b="b"/>
              <a:pathLst>
                <a:path w="45" h="23">
                  <a:moveTo>
                    <a:pt x="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1" y="21"/>
                    <a:pt x="43" y="18"/>
                    <a:pt x="45" y="16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5" name="îš1ïḋé">
              <a:extLst>
                <a:ext uri="{FF2B5EF4-FFF2-40B4-BE49-F238E27FC236}">
                  <a16:creationId xmlns:a16="http://schemas.microsoft.com/office/drawing/2014/main" xmlns="" id="{FFF3E330-111D-4747-9C6B-203E54EF4F82}"/>
                </a:ext>
              </a:extLst>
            </p:cNvPr>
            <p:cNvSpPr/>
            <p:nvPr/>
          </p:nvSpPr>
          <p:spPr bwMode="auto">
            <a:xfrm>
              <a:off x="1120837" y="10097830"/>
              <a:ext cx="80430" cy="2508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5" y="15"/>
                </a:cxn>
                <a:cxn ang="0">
                  <a:pos x="48" y="9"/>
                </a:cxn>
                <a:cxn ang="0">
                  <a:pos x="44" y="0"/>
                </a:cxn>
                <a:cxn ang="0">
                  <a:pos x="0" y="7"/>
                </a:cxn>
              </a:cxnLst>
              <a:rect l="0" t="0" r="r" b="b"/>
              <a:pathLst>
                <a:path w="48" h="15">
                  <a:moveTo>
                    <a:pt x="0" y="7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6"/>
                    <a:pt x="46" y="3"/>
                    <a:pt x="44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6" name="îşļíḍe">
              <a:extLst>
                <a:ext uri="{FF2B5EF4-FFF2-40B4-BE49-F238E27FC236}">
                  <a16:creationId xmlns:a16="http://schemas.microsoft.com/office/drawing/2014/main" xmlns="" id="{993EAE3B-B139-42E3-9F33-D2E8740E0F41}"/>
                </a:ext>
              </a:extLst>
            </p:cNvPr>
            <p:cNvSpPr/>
            <p:nvPr/>
          </p:nvSpPr>
          <p:spPr bwMode="auto">
            <a:xfrm>
              <a:off x="939317" y="10007070"/>
              <a:ext cx="53865" cy="52144"/>
            </a:xfrm>
            <a:custGeom>
              <a:avLst/>
              <a:gdLst/>
              <a:ahLst/>
              <a:cxnLst>
                <a:cxn ang="0">
                  <a:pos x="20" y="31"/>
                </a:cxn>
                <a:cxn ang="0">
                  <a:pos x="32" y="29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20" y="31"/>
                </a:cxn>
              </a:cxnLst>
              <a:rect l="0" t="0" r="r" b="b"/>
              <a:pathLst>
                <a:path w="32" h="31">
                  <a:moveTo>
                    <a:pt x="20" y="31"/>
                  </a:moveTo>
                  <a:cubicBezTo>
                    <a:pt x="32" y="29"/>
                    <a:pt x="32" y="29"/>
                    <a:pt x="32" y="2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1"/>
                    <a:pt x="4" y="1"/>
                    <a:pt x="0" y="2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7" name="í$1iḍê">
              <a:extLst>
                <a:ext uri="{FF2B5EF4-FFF2-40B4-BE49-F238E27FC236}">
                  <a16:creationId xmlns:a16="http://schemas.microsoft.com/office/drawing/2014/main" xmlns="" id="{C1E1584B-75F9-4290-9F1A-A164C0F5562E}"/>
                </a:ext>
              </a:extLst>
            </p:cNvPr>
            <p:cNvSpPr/>
            <p:nvPr/>
          </p:nvSpPr>
          <p:spPr bwMode="auto">
            <a:xfrm>
              <a:off x="1011630" y="10005348"/>
              <a:ext cx="25088" cy="53865"/>
            </a:xfrm>
            <a:custGeom>
              <a:avLst/>
              <a:gdLst/>
              <a:ahLst/>
              <a:cxnLst>
                <a:cxn ang="0">
                  <a:pos x="15" y="32"/>
                </a:cxn>
                <a:cxn ang="0">
                  <a:pos x="14" y="1"/>
                </a:cxn>
                <a:cxn ang="0">
                  <a:pos x="0" y="0"/>
                </a:cxn>
                <a:cxn ang="0">
                  <a:pos x="2" y="30"/>
                </a:cxn>
                <a:cxn ang="0">
                  <a:pos x="15" y="32"/>
                </a:cxn>
              </a:cxnLst>
              <a:rect l="0" t="0" r="r" b="b"/>
              <a:pathLst>
                <a:path w="15" h="32">
                  <a:moveTo>
                    <a:pt x="15" y="3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0" y="1"/>
                    <a:pt x="5" y="0"/>
                    <a:pt x="0" y="0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8" name="isļïdé">
              <a:extLst>
                <a:ext uri="{FF2B5EF4-FFF2-40B4-BE49-F238E27FC236}">
                  <a16:creationId xmlns:a16="http://schemas.microsoft.com/office/drawing/2014/main" xmlns="" id="{F5977CBE-6994-409E-8E6F-9C351ECD9B1A}"/>
                </a:ext>
              </a:extLst>
            </p:cNvPr>
            <p:cNvSpPr/>
            <p:nvPr/>
          </p:nvSpPr>
          <p:spPr bwMode="auto">
            <a:xfrm>
              <a:off x="1056886" y="10020598"/>
              <a:ext cx="52144" cy="51898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19" y="0"/>
                </a:cxn>
                <a:cxn ang="0">
                  <a:pos x="0" y="27"/>
                </a:cxn>
                <a:cxn ang="0">
                  <a:pos x="13" y="31"/>
                </a:cxn>
                <a:cxn ang="0">
                  <a:pos x="31" y="5"/>
                </a:cxn>
              </a:cxnLst>
              <a:rect l="0" t="0" r="r" b="b"/>
              <a:pathLst>
                <a:path w="31" h="31">
                  <a:moveTo>
                    <a:pt x="31" y="5"/>
                  </a:moveTo>
                  <a:cubicBezTo>
                    <a:pt x="27" y="3"/>
                    <a:pt x="23" y="1"/>
                    <a:pt x="19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3" y="31"/>
                    <a:pt x="13" y="31"/>
                    <a:pt x="13" y="31"/>
                  </a:cubicBezTo>
                  <a:lnTo>
                    <a:pt x="31" y="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99" name="isļïďè">
              <a:extLst>
                <a:ext uri="{FF2B5EF4-FFF2-40B4-BE49-F238E27FC236}">
                  <a16:creationId xmlns:a16="http://schemas.microsoft.com/office/drawing/2014/main" xmlns="" id="{7730267D-6076-4BB8-BEB8-4070CFC6A5DA}"/>
                </a:ext>
              </a:extLst>
            </p:cNvPr>
            <p:cNvSpPr/>
            <p:nvPr/>
          </p:nvSpPr>
          <p:spPr bwMode="auto">
            <a:xfrm>
              <a:off x="873891" y="10020598"/>
              <a:ext cx="305732" cy="201443"/>
            </a:xfrm>
            <a:custGeom>
              <a:avLst/>
              <a:gdLst/>
              <a:ahLst/>
              <a:cxnLst>
                <a:cxn ang="0">
                  <a:pos x="147" y="28"/>
                </a:cxn>
                <a:cxn ang="0">
                  <a:pos x="152" y="102"/>
                </a:cxn>
                <a:cxn ang="0">
                  <a:pos x="38" y="91"/>
                </a:cxn>
                <a:cxn ang="0">
                  <a:pos x="31" y="18"/>
                </a:cxn>
                <a:cxn ang="0">
                  <a:pos x="147" y="28"/>
                </a:cxn>
              </a:cxnLst>
              <a:rect l="0" t="0" r="r" b="b"/>
              <a:pathLst>
                <a:path w="182" h="120">
                  <a:moveTo>
                    <a:pt x="147" y="28"/>
                  </a:moveTo>
                  <a:cubicBezTo>
                    <a:pt x="180" y="52"/>
                    <a:pt x="182" y="85"/>
                    <a:pt x="152" y="102"/>
                  </a:cubicBezTo>
                  <a:cubicBezTo>
                    <a:pt x="122" y="120"/>
                    <a:pt x="72" y="115"/>
                    <a:pt x="38" y="91"/>
                  </a:cubicBezTo>
                  <a:cubicBezTo>
                    <a:pt x="4" y="68"/>
                    <a:pt x="0" y="35"/>
                    <a:pt x="31" y="18"/>
                  </a:cubicBezTo>
                  <a:cubicBezTo>
                    <a:pt x="61" y="0"/>
                    <a:pt x="114" y="5"/>
                    <a:pt x="147" y="28"/>
                  </a:cubicBezTo>
                  <a:close/>
                </a:path>
              </a:pathLst>
            </a:custGeom>
            <a:solidFill>
              <a:srgbClr val="F9C11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3249" name="椭圆 3248">
            <a:extLst>
              <a:ext uri="{FF2B5EF4-FFF2-40B4-BE49-F238E27FC236}">
                <a16:creationId xmlns:a16="http://schemas.microsoft.com/office/drawing/2014/main" xmlns="" id="{E0FDFFF5-946F-4656-AFDE-4945C4A9DED1}"/>
              </a:ext>
            </a:extLst>
          </p:cNvPr>
          <p:cNvSpPr/>
          <p:nvPr/>
        </p:nvSpPr>
        <p:spPr>
          <a:xfrm rot="809928">
            <a:off x="6563440" y="-57340"/>
            <a:ext cx="456985" cy="45771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3244" name="组合 3243">
            <a:extLst>
              <a:ext uri="{FF2B5EF4-FFF2-40B4-BE49-F238E27FC236}">
                <a16:creationId xmlns:a16="http://schemas.microsoft.com/office/drawing/2014/main" xmlns="" id="{13F0E575-D888-4788-ACE0-E4EAFD61FF8C}"/>
              </a:ext>
            </a:extLst>
          </p:cNvPr>
          <p:cNvGrpSpPr/>
          <p:nvPr/>
        </p:nvGrpSpPr>
        <p:grpSpPr>
          <a:xfrm>
            <a:off x="6772900" y="-101763"/>
            <a:ext cx="313050" cy="294743"/>
            <a:chOff x="457477" y="9112671"/>
            <a:chExt cx="313050" cy="294743"/>
          </a:xfrm>
        </p:grpSpPr>
        <p:sp>
          <p:nvSpPr>
            <p:cNvPr id="3247" name="iŝľide">
              <a:extLst>
                <a:ext uri="{FF2B5EF4-FFF2-40B4-BE49-F238E27FC236}">
                  <a16:creationId xmlns:a16="http://schemas.microsoft.com/office/drawing/2014/main" xmlns="" id="{32969939-32B7-431B-BD72-5A7EC55A8765}"/>
                </a:ext>
              </a:extLst>
            </p:cNvPr>
            <p:cNvSpPr/>
            <p:nvPr/>
          </p:nvSpPr>
          <p:spPr bwMode="auto">
            <a:xfrm>
              <a:off x="486687" y="9112671"/>
              <a:ext cx="283840" cy="292203"/>
            </a:xfrm>
            <a:custGeom>
              <a:avLst/>
              <a:gdLst/>
              <a:ahLst/>
              <a:cxnLst>
                <a:cxn ang="0">
                  <a:pos x="136" y="134"/>
                </a:cxn>
                <a:cxn ang="0">
                  <a:pos x="29" y="147"/>
                </a:cxn>
                <a:cxn ang="0">
                  <a:pos x="34" y="39"/>
                </a:cxn>
                <a:cxn ang="0">
                  <a:pos x="141" y="26"/>
                </a:cxn>
                <a:cxn ang="0">
                  <a:pos x="136" y="134"/>
                </a:cxn>
              </a:cxnLst>
              <a:rect l="0" t="0" r="r" b="b"/>
              <a:pathLst>
                <a:path w="169" h="174">
                  <a:moveTo>
                    <a:pt x="136" y="134"/>
                  </a:moveTo>
                  <a:cubicBezTo>
                    <a:pt x="105" y="168"/>
                    <a:pt x="57" y="174"/>
                    <a:pt x="29" y="147"/>
                  </a:cubicBezTo>
                  <a:cubicBezTo>
                    <a:pt x="0" y="121"/>
                    <a:pt x="3" y="73"/>
                    <a:pt x="34" y="39"/>
                  </a:cubicBezTo>
                  <a:cubicBezTo>
                    <a:pt x="65" y="6"/>
                    <a:pt x="113" y="0"/>
                    <a:pt x="141" y="26"/>
                  </a:cubicBezTo>
                  <a:cubicBezTo>
                    <a:pt x="169" y="52"/>
                    <a:pt x="167" y="101"/>
                    <a:pt x="136" y="134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1" name="iŝľide">
              <a:extLst>
                <a:ext uri="{FF2B5EF4-FFF2-40B4-BE49-F238E27FC236}">
                  <a16:creationId xmlns:a16="http://schemas.microsoft.com/office/drawing/2014/main" xmlns="" id="{F16B130A-5FDA-4F04-8CED-CFEDB4ECD266}"/>
                </a:ext>
              </a:extLst>
            </p:cNvPr>
            <p:cNvSpPr/>
            <p:nvPr/>
          </p:nvSpPr>
          <p:spPr bwMode="auto">
            <a:xfrm>
              <a:off x="457477" y="9115211"/>
              <a:ext cx="283840" cy="292203"/>
            </a:xfrm>
            <a:custGeom>
              <a:avLst/>
              <a:gdLst/>
              <a:ahLst/>
              <a:cxnLst>
                <a:cxn ang="0">
                  <a:pos x="136" y="134"/>
                </a:cxn>
                <a:cxn ang="0">
                  <a:pos x="29" y="147"/>
                </a:cxn>
                <a:cxn ang="0">
                  <a:pos x="34" y="39"/>
                </a:cxn>
                <a:cxn ang="0">
                  <a:pos x="141" y="26"/>
                </a:cxn>
                <a:cxn ang="0">
                  <a:pos x="136" y="134"/>
                </a:cxn>
              </a:cxnLst>
              <a:rect l="0" t="0" r="r" b="b"/>
              <a:pathLst>
                <a:path w="169" h="174">
                  <a:moveTo>
                    <a:pt x="136" y="134"/>
                  </a:moveTo>
                  <a:cubicBezTo>
                    <a:pt x="105" y="168"/>
                    <a:pt x="57" y="174"/>
                    <a:pt x="29" y="147"/>
                  </a:cubicBezTo>
                  <a:cubicBezTo>
                    <a:pt x="0" y="121"/>
                    <a:pt x="3" y="73"/>
                    <a:pt x="34" y="39"/>
                  </a:cubicBezTo>
                  <a:cubicBezTo>
                    <a:pt x="65" y="6"/>
                    <a:pt x="113" y="0"/>
                    <a:pt x="141" y="26"/>
                  </a:cubicBezTo>
                  <a:cubicBezTo>
                    <a:pt x="169" y="52"/>
                    <a:pt x="167" y="101"/>
                    <a:pt x="136" y="134"/>
                  </a:cubicBezTo>
                  <a:close/>
                </a:path>
              </a:pathLst>
            </a:custGeom>
            <a:solidFill>
              <a:srgbClr val="E6B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2" name="íṧ1íďê">
              <a:extLst>
                <a:ext uri="{FF2B5EF4-FFF2-40B4-BE49-F238E27FC236}">
                  <a16:creationId xmlns:a16="http://schemas.microsoft.com/office/drawing/2014/main" xmlns="" id="{00E3A1EA-387C-47E0-A0F9-D8B95D8EACF2}"/>
                </a:ext>
              </a:extLst>
            </p:cNvPr>
            <p:cNvSpPr/>
            <p:nvPr/>
          </p:nvSpPr>
          <p:spPr bwMode="auto">
            <a:xfrm>
              <a:off x="563241" y="9138824"/>
              <a:ext cx="25088" cy="48701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5" y="25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6" y="29"/>
                </a:cxn>
              </a:cxnLst>
              <a:rect l="0" t="0" r="r" b="b"/>
              <a:pathLst>
                <a:path w="15" h="29">
                  <a:moveTo>
                    <a:pt x="6" y="29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3" y="3"/>
                    <a:pt x="0" y="4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3" name="íṣļiḋé">
              <a:extLst>
                <a:ext uri="{FF2B5EF4-FFF2-40B4-BE49-F238E27FC236}">
                  <a16:creationId xmlns:a16="http://schemas.microsoft.com/office/drawing/2014/main" xmlns="" id="{09698B42-F697-45E8-80FB-FBA08D250A08}"/>
                </a:ext>
              </a:extLst>
            </p:cNvPr>
            <p:cNvSpPr/>
            <p:nvPr/>
          </p:nvSpPr>
          <p:spPr bwMode="auto">
            <a:xfrm>
              <a:off x="489206" y="9202527"/>
              <a:ext cx="45503" cy="30254"/>
            </a:xfrm>
            <a:custGeom>
              <a:avLst/>
              <a:gdLst/>
              <a:ahLst/>
              <a:cxnLst>
                <a:cxn ang="0">
                  <a:pos x="22" y="18"/>
                </a:cxn>
                <a:cxn ang="0">
                  <a:pos x="27" y="9"/>
                </a:cxn>
                <a:cxn ang="0">
                  <a:pos x="5" y="0"/>
                </a:cxn>
                <a:cxn ang="0">
                  <a:pos x="0" y="8"/>
                </a:cxn>
                <a:cxn ang="0">
                  <a:pos x="22" y="18"/>
                </a:cxn>
              </a:cxnLst>
              <a:rect l="0" t="0" r="r" b="b"/>
              <a:pathLst>
                <a:path w="27" h="18">
                  <a:moveTo>
                    <a:pt x="22" y="18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3"/>
                    <a:pt x="2" y="5"/>
                    <a:pt x="0" y="8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4" name="í$1ïḑé">
              <a:extLst>
                <a:ext uri="{FF2B5EF4-FFF2-40B4-BE49-F238E27FC236}">
                  <a16:creationId xmlns:a16="http://schemas.microsoft.com/office/drawing/2014/main" xmlns="" id="{D245DEA1-9917-4452-A0A7-4D8F739409AA}"/>
                </a:ext>
              </a:extLst>
            </p:cNvPr>
            <p:cNvSpPr/>
            <p:nvPr/>
          </p:nvSpPr>
          <p:spPr bwMode="auto">
            <a:xfrm>
              <a:off x="521181" y="9163912"/>
              <a:ext cx="38616" cy="42060"/>
            </a:xfrm>
            <a:custGeom>
              <a:avLst/>
              <a:gdLst/>
              <a:ahLst/>
              <a:cxnLst>
                <a:cxn ang="0">
                  <a:pos x="15" y="25"/>
                </a:cxn>
                <a:cxn ang="0">
                  <a:pos x="23" y="18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15" y="25"/>
                </a:cxn>
              </a:cxnLst>
              <a:rect l="0" t="0" r="r" b="b"/>
              <a:pathLst>
                <a:path w="23" h="25">
                  <a:moveTo>
                    <a:pt x="15" y="25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2" y="4"/>
                    <a:pt x="0" y="7"/>
                  </a:cubicBezTo>
                  <a:lnTo>
                    <a:pt x="15" y="2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5" name="iṡḻidé">
              <a:extLst>
                <a:ext uri="{FF2B5EF4-FFF2-40B4-BE49-F238E27FC236}">
                  <a16:creationId xmlns:a16="http://schemas.microsoft.com/office/drawing/2014/main" xmlns="" id="{D5A6ED5F-AE0A-4E92-9D3D-9F77336E5796}"/>
                </a:ext>
              </a:extLst>
            </p:cNvPr>
            <p:cNvSpPr/>
            <p:nvPr/>
          </p:nvSpPr>
          <p:spPr bwMode="auto">
            <a:xfrm>
              <a:off x="474202" y="9248031"/>
              <a:ext cx="45257" cy="16725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27" y="0"/>
                </a:cxn>
                <a:cxn ang="0">
                  <a:pos x="2" y="1"/>
                </a:cxn>
                <a:cxn ang="0">
                  <a:pos x="0" y="10"/>
                </a:cxn>
                <a:cxn ang="0">
                  <a:pos x="26" y="9"/>
                </a:cxn>
              </a:cxnLst>
              <a:rect l="0" t="0" r="r" b="b"/>
              <a:pathLst>
                <a:path w="27" h="10">
                  <a:moveTo>
                    <a:pt x="26" y="9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4"/>
                    <a:pt x="0" y="7"/>
                    <a:pt x="0" y="10"/>
                  </a:cubicBezTo>
                  <a:lnTo>
                    <a:pt x="26" y="9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6" name="iṥļíḍê">
              <a:extLst>
                <a:ext uri="{FF2B5EF4-FFF2-40B4-BE49-F238E27FC236}">
                  <a16:creationId xmlns:a16="http://schemas.microsoft.com/office/drawing/2014/main" xmlns="" id="{6DC180DD-F18E-432A-ADA9-3170F5BF573F}"/>
                </a:ext>
              </a:extLst>
            </p:cNvPr>
            <p:cNvSpPr/>
            <p:nvPr/>
          </p:nvSpPr>
          <p:spPr bwMode="auto">
            <a:xfrm>
              <a:off x="489206" y="9306816"/>
              <a:ext cx="47224" cy="46979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5" y="28"/>
                </a:cxn>
                <a:cxn ang="0">
                  <a:pos x="28" y="6"/>
                </a:cxn>
                <a:cxn ang="0">
                  <a:pos x="22" y="0"/>
                </a:cxn>
                <a:cxn ang="0">
                  <a:pos x="0" y="21"/>
                </a:cxn>
              </a:cxnLst>
              <a:rect l="0" t="0" r="r" b="b"/>
              <a:pathLst>
                <a:path w="28" h="28">
                  <a:moveTo>
                    <a:pt x="0" y="21"/>
                  </a:moveTo>
                  <a:cubicBezTo>
                    <a:pt x="1" y="24"/>
                    <a:pt x="3" y="26"/>
                    <a:pt x="5" y="2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7" name="íşlîďe">
              <a:extLst>
                <a:ext uri="{FF2B5EF4-FFF2-40B4-BE49-F238E27FC236}">
                  <a16:creationId xmlns:a16="http://schemas.microsoft.com/office/drawing/2014/main" xmlns="" id="{2BC4C261-CD28-4354-B1E1-88387CADE60A}"/>
                </a:ext>
              </a:extLst>
            </p:cNvPr>
            <p:cNvSpPr/>
            <p:nvPr/>
          </p:nvSpPr>
          <p:spPr bwMode="auto">
            <a:xfrm>
              <a:off x="603579" y="9131936"/>
              <a:ext cx="25088" cy="48701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0" y="29"/>
                </a:cxn>
                <a:cxn ang="0">
                  <a:pos x="15" y="0"/>
                </a:cxn>
                <a:cxn ang="0">
                  <a:pos x="5" y="0"/>
                </a:cxn>
                <a:cxn ang="0">
                  <a:pos x="0" y="29"/>
                </a:cxn>
              </a:cxnLst>
              <a:rect l="0" t="0" r="r" b="b"/>
              <a:pathLst>
                <a:path w="15" h="29">
                  <a:moveTo>
                    <a:pt x="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0"/>
                    <a:pt x="5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8" name="iS1íďé">
              <a:extLst>
                <a:ext uri="{FF2B5EF4-FFF2-40B4-BE49-F238E27FC236}">
                  <a16:creationId xmlns:a16="http://schemas.microsoft.com/office/drawing/2014/main" xmlns="" id="{CC22599A-6B6B-4F44-9FD5-A6D5C48AEFA8}"/>
                </a:ext>
              </a:extLst>
            </p:cNvPr>
            <p:cNvSpPr/>
            <p:nvPr/>
          </p:nvSpPr>
          <p:spPr bwMode="auto">
            <a:xfrm>
              <a:off x="474202" y="9278038"/>
              <a:ext cx="46979" cy="35419"/>
            </a:xfrm>
            <a:custGeom>
              <a:avLst/>
              <a:gdLst/>
              <a:ahLst/>
              <a:cxnLst>
                <a:cxn ang="0">
                  <a:pos x="1" y="21"/>
                </a:cxn>
                <a:cxn ang="0">
                  <a:pos x="28" y="9"/>
                </a:cxn>
                <a:cxn ang="0">
                  <a:pos x="25" y="0"/>
                </a:cxn>
                <a:cxn ang="0">
                  <a:pos x="0" y="12"/>
                </a:cxn>
                <a:cxn ang="0">
                  <a:pos x="1" y="21"/>
                </a:cxn>
              </a:cxnLst>
              <a:rect l="0" t="0" r="r" b="b"/>
              <a:pathLst>
                <a:path w="28" h="21">
                  <a:moveTo>
                    <a:pt x="1" y="2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69" name="îśliďé">
              <a:extLst>
                <a:ext uri="{FF2B5EF4-FFF2-40B4-BE49-F238E27FC236}">
                  <a16:creationId xmlns:a16="http://schemas.microsoft.com/office/drawing/2014/main" xmlns="" id="{74CEAE4E-A236-45A1-800B-34CA7AF170B8}"/>
                </a:ext>
              </a:extLst>
            </p:cNvPr>
            <p:cNvSpPr/>
            <p:nvPr/>
          </p:nvSpPr>
          <p:spPr bwMode="auto">
            <a:xfrm>
              <a:off x="628667" y="9137101"/>
              <a:ext cx="38616" cy="52144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8" y="31"/>
                </a:cxn>
                <a:cxn ang="0">
                  <a:pos x="23" y="3"/>
                </a:cxn>
                <a:cxn ang="0">
                  <a:pos x="15" y="0"/>
                </a:cxn>
                <a:cxn ang="0">
                  <a:pos x="0" y="28"/>
                </a:cxn>
              </a:cxnLst>
              <a:rect l="0" t="0" r="r" b="b"/>
              <a:pathLst>
                <a:path w="23" h="31">
                  <a:moveTo>
                    <a:pt x="0" y="28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1" y="2"/>
                    <a:pt x="18" y="0"/>
                    <a:pt x="15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0" name="îṡlïdê">
              <a:extLst>
                <a:ext uri="{FF2B5EF4-FFF2-40B4-BE49-F238E27FC236}">
                  <a16:creationId xmlns:a16="http://schemas.microsoft.com/office/drawing/2014/main" xmlns="" id="{8EB6FDD6-3A5D-4727-AC7A-DD03FA2916C5}"/>
                </a:ext>
              </a:extLst>
            </p:cNvPr>
            <p:cNvSpPr/>
            <p:nvPr/>
          </p:nvSpPr>
          <p:spPr bwMode="auto">
            <a:xfrm>
              <a:off x="633831" y="9305094"/>
              <a:ext cx="50176" cy="4870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22" y="29"/>
                </a:cxn>
                <a:cxn ang="0">
                  <a:pos x="30" y="22"/>
                </a:cxn>
                <a:cxn ang="0">
                  <a:pos x="7" y="0"/>
                </a:cxn>
              </a:cxnLst>
              <a:rect l="0" t="0" r="r" b="b"/>
              <a:pathLst>
                <a:path w="30" h="29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5" y="27"/>
                    <a:pt x="27" y="25"/>
                    <a:pt x="30" y="2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1" name="isḷîḋè">
              <a:extLst>
                <a:ext uri="{FF2B5EF4-FFF2-40B4-BE49-F238E27FC236}">
                  <a16:creationId xmlns:a16="http://schemas.microsoft.com/office/drawing/2014/main" xmlns="" id="{856609F6-998B-4770-890D-0C869AE874C1}"/>
                </a:ext>
              </a:extLst>
            </p:cNvPr>
            <p:cNvSpPr/>
            <p:nvPr/>
          </p:nvSpPr>
          <p:spPr bwMode="auto">
            <a:xfrm>
              <a:off x="568160" y="9335347"/>
              <a:ext cx="21891" cy="5534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3" y="0"/>
                </a:cxn>
                <a:cxn ang="0">
                  <a:pos x="0" y="32"/>
                </a:cxn>
                <a:cxn ang="0">
                  <a:pos x="9" y="33"/>
                </a:cxn>
                <a:cxn ang="0">
                  <a:pos x="13" y="0"/>
                </a:cxn>
              </a:cxnLst>
              <a:rect l="0" t="0" r="r" b="b"/>
              <a:pathLst>
                <a:path w="13" h="33">
                  <a:moveTo>
                    <a:pt x="1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" y="33"/>
                    <a:pt x="6" y="33"/>
                    <a:pt x="9" y="33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2" name="išlîḓe">
              <a:extLst>
                <a:ext uri="{FF2B5EF4-FFF2-40B4-BE49-F238E27FC236}">
                  <a16:creationId xmlns:a16="http://schemas.microsoft.com/office/drawing/2014/main" xmlns="" id="{D37CB6F9-D373-4AD6-860A-9ECB95B196E0}"/>
                </a:ext>
              </a:extLst>
            </p:cNvPr>
            <p:cNvSpPr/>
            <p:nvPr/>
          </p:nvSpPr>
          <p:spPr bwMode="auto">
            <a:xfrm>
              <a:off x="648835" y="9152105"/>
              <a:ext cx="48701" cy="52144"/>
            </a:xfrm>
            <a:custGeom>
              <a:avLst/>
              <a:gdLst/>
              <a:ahLst/>
              <a:cxnLst>
                <a:cxn ang="0">
                  <a:pos x="29" y="6"/>
                </a:cxn>
                <a:cxn ang="0">
                  <a:pos x="27" y="4"/>
                </a:cxn>
                <a:cxn ang="0">
                  <a:pos x="22" y="0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29" y="6"/>
                </a:cxn>
              </a:cxnLst>
              <a:rect l="0" t="0" r="r" b="b"/>
              <a:pathLst>
                <a:path w="29" h="31">
                  <a:moveTo>
                    <a:pt x="29" y="6"/>
                  </a:moveTo>
                  <a:cubicBezTo>
                    <a:pt x="28" y="5"/>
                    <a:pt x="28" y="5"/>
                    <a:pt x="27" y="4"/>
                  </a:cubicBezTo>
                  <a:cubicBezTo>
                    <a:pt x="26" y="3"/>
                    <a:pt x="24" y="2"/>
                    <a:pt x="22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" y="31"/>
                    <a:pt x="6" y="31"/>
                    <a:pt x="6" y="31"/>
                  </a:cubicBezTo>
                  <a:lnTo>
                    <a:pt x="29" y="6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3" name="íṣľïḑè">
              <a:extLst>
                <a:ext uri="{FF2B5EF4-FFF2-40B4-BE49-F238E27FC236}">
                  <a16:creationId xmlns:a16="http://schemas.microsoft.com/office/drawing/2014/main" xmlns="" id="{2149043D-AF6D-4938-BEF6-0394985C0959}"/>
                </a:ext>
              </a:extLst>
            </p:cNvPr>
            <p:cNvSpPr/>
            <p:nvPr/>
          </p:nvSpPr>
          <p:spPr bwMode="auto">
            <a:xfrm>
              <a:off x="521181" y="9326738"/>
              <a:ext cx="38616" cy="55587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15" y="0"/>
                </a:cxn>
                <a:cxn ang="0">
                  <a:pos x="0" y="29"/>
                </a:cxn>
                <a:cxn ang="0">
                  <a:pos x="8" y="33"/>
                </a:cxn>
                <a:cxn ang="0">
                  <a:pos x="23" y="3"/>
                </a:cxn>
              </a:cxnLst>
              <a:rect l="0" t="0" r="r" b="b"/>
              <a:pathLst>
                <a:path w="23" h="33">
                  <a:moveTo>
                    <a:pt x="23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0"/>
                    <a:pt x="5" y="32"/>
                    <a:pt x="8" y="33"/>
                  </a:cubicBezTo>
                  <a:lnTo>
                    <a:pt x="23" y="3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4" name="íŝľiḍê">
              <a:extLst>
                <a:ext uri="{FF2B5EF4-FFF2-40B4-BE49-F238E27FC236}">
                  <a16:creationId xmlns:a16="http://schemas.microsoft.com/office/drawing/2014/main" xmlns="" id="{B0B78C1E-A650-4785-9D12-6054C72777E8}"/>
                </a:ext>
              </a:extLst>
            </p:cNvPr>
            <p:cNvSpPr/>
            <p:nvPr/>
          </p:nvSpPr>
          <p:spPr bwMode="auto">
            <a:xfrm>
              <a:off x="605300" y="9325263"/>
              <a:ext cx="31729" cy="5706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4"/>
                </a:cxn>
                <a:cxn ang="0">
                  <a:pos x="10" y="34"/>
                </a:cxn>
                <a:cxn ang="0">
                  <a:pos x="19" y="30"/>
                </a:cxn>
                <a:cxn ang="0">
                  <a:pos x="9" y="0"/>
                </a:cxn>
              </a:cxnLst>
              <a:rect l="0" t="0" r="r" b="b"/>
              <a:pathLst>
                <a:path w="19" h="34">
                  <a:moveTo>
                    <a:pt x="9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33"/>
                    <a:pt x="16" y="32"/>
                    <a:pt x="19" y="3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5" name="íšļiḓe">
              <a:extLst>
                <a:ext uri="{FF2B5EF4-FFF2-40B4-BE49-F238E27FC236}">
                  <a16:creationId xmlns:a16="http://schemas.microsoft.com/office/drawing/2014/main" xmlns="" id="{58E2B927-4407-4C8B-B21E-18C2864CFEA4}"/>
                </a:ext>
              </a:extLst>
            </p:cNvPr>
            <p:cNvSpPr/>
            <p:nvPr/>
          </p:nvSpPr>
          <p:spPr bwMode="auto">
            <a:xfrm>
              <a:off x="665560" y="9189246"/>
              <a:ext cx="57063" cy="4181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3" y="25"/>
                </a:cxn>
                <a:cxn ang="0">
                  <a:pos x="34" y="9"/>
                </a:cxn>
                <a:cxn ang="0">
                  <a:pos x="30" y="0"/>
                </a:cxn>
                <a:cxn ang="0">
                  <a:pos x="0" y="16"/>
                </a:cxn>
              </a:cxnLst>
              <a:rect l="0" t="0" r="r" b="b"/>
              <a:pathLst>
                <a:path w="34" h="25">
                  <a:moveTo>
                    <a:pt x="0" y="16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6"/>
                    <a:pt x="32" y="3"/>
                    <a:pt x="3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6" name="îṥḻîḑê">
              <a:extLst>
                <a:ext uri="{FF2B5EF4-FFF2-40B4-BE49-F238E27FC236}">
                  <a16:creationId xmlns:a16="http://schemas.microsoft.com/office/drawing/2014/main" xmlns="" id="{4A6A8B41-AA6C-44B6-8B83-957F36EB1121}"/>
                </a:ext>
              </a:extLst>
            </p:cNvPr>
            <p:cNvSpPr/>
            <p:nvPr/>
          </p:nvSpPr>
          <p:spPr bwMode="auto">
            <a:xfrm>
              <a:off x="669005" y="9239422"/>
              <a:ext cx="58785" cy="2189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34" y="10"/>
                </a:cxn>
                <a:cxn ang="0">
                  <a:pos x="35" y="0"/>
                </a:cxn>
                <a:cxn ang="0">
                  <a:pos x="1" y="4"/>
                </a:cxn>
                <a:cxn ang="0">
                  <a:pos x="0" y="13"/>
                </a:cxn>
              </a:cxnLst>
              <a:rect l="0" t="0" r="r" b="b"/>
              <a:pathLst>
                <a:path w="35" h="13">
                  <a:moveTo>
                    <a:pt x="0" y="13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6"/>
                    <a:pt x="35" y="3"/>
                    <a:pt x="35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7" name="íŝḻïde">
              <a:extLst>
                <a:ext uri="{FF2B5EF4-FFF2-40B4-BE49-F238E27FC236}">
                  <a16:creationId xmlns:a16="http://schemas.microsoft.com/office/drawing/2014/main" xmlns="" id="{34337497-5703-4E4C-91CC-0E8CBBB1BE08}"/>
                </a:ext>
              </a:extLst>
            </p:cNvPr>
            <p:cNvSpPr/>
            <p:nvPr/>
          </p:nvSpPr>
          <p:spPr bwMode="auto">
            <a:xfrm>
              <a:off x="657198" y="9276562"/>
              <a:ext cx="58785" cy="31729"/>
            </a:xfrm>
            <a:custGeom>
              <a:avLst/>
              <a:gdLst/>
              <a:ahLst/>
              <a:cxnLst>
                <a:cxn ang="0">
                  <a:pos x="30" y="19"/>
                </a:cxn>
                <a:cxn ang="0">
                  <a:pos x="35" y="10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0" y="19"/>
                </a:cxn>
              </a:cxnLst>
              <a:rect l="0" t="0" r="r" b="b"/>
              <a:pathLst>
                <a:path w="35" h="19">
                  <a:moveTo>
                    <a:pt x="30" y="19"/>
                  </a:moveTo>
                  <a:cubicBezTo>
                    <a:pt x="32" y="16"/>
                    <a:pt x="34" y="13"/>
                    <a:pt x="35" y="1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78" name="îsļïḓè">
              <a:extLst>
                <a:ext uri="{FF2B5EF4-FFF2-40B4-BE49-F238E27FC236}">
                  <a16:creationId xmlns:a16="http://schemas.microsoft.com/office/drawing/2014/main" xmlns="" id="{89552249-E736-440D-94E6-298854066EA3}"/>
                </a:ext>
              </a:extLst>
            </p:cNvPr>
            <p:cNvSpPr/>
            <p:nvPr/>
          </p:nvSpPr>
          <p:spPr bwMode="auto">
            <a:xfrm>
              <a:off x="492650" y="9150383"/>
              <a:ext cx="214971" cy="221858"/>
            </a:xfrm>
            <a:custGeom>
              <a:avLst/>
              <a:gdLst/>
              <a:ahLst/>
              <a:cxnLst>
                <a:cxn ang="0">
                  <a:pos x="103" y="102"/>
                </a:cxn>
                <a:cxn ang="0">
                  <a:pos x="21" y="112"/>
                </a:cxn>
                <a:cxn ang="0">
                  <a:pos x="25" y="30"/>
                </a:cxn>
                <a:cxn ang="0">
                  <a:pos x="106" y="20"/>
                </a:cxn>
                <a:cxn ang="0">
                  <a:pos x="103" y="102"/>
                </a:cxn>
              </a:cxnLst>
              <a:rect l="0" t="0" r="r" b="b"/>
              <a:pathLst>
                <a:path w="128" h="132">
                  <a:moveTo>
                    <a:pt x="103" y="102"/>
                  </a:moveTo>
                  <a:cubicBezTo>
                    <a:pt x="79" y="127"/>
                    <a:pt x="43" y="132"/>
                    <a:pt x="21" y="112"/>
                  </a:cubicBezTo>
                  <a:cubicBezTo>
                    <a:pt x="0" y="92"/>
                    <a:pt x="1" y="55"/>
                    <a:pt x="25" y="30"/>
                  </a:cubicBezTo>
                  <a:cubicBezTo>
                    <a:pt x="49" y="4"/>
                    <a:pt x="85" y="0"/>
                    <a:pt x="106" y="20"/>
                  </a:cubicBezTo>
                  <a:cubicBezTo>
                    <a:pt x="128" y="40"/>
                    <a:pt x="126" y="76"/>
                    <a:pt x="103" y="102"/>
                  </a:cubicBezTo>
                  <a:close/>
                </a:path>
              </a:pathLst>
            </a:custGeom>
            <a:solidFill>
              <a:srgbClr val="F9C11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3250" name="椭圆 3249">
            <a:extLst>
              <a:ext uri="{FF2B5EF4-FFF2-40B4-BE49-F238E27FC236}">
                <a16:creationId xmlns:a16="http://schemas.microsoft.com/office/drawing/2014/main" xmlns="" id="{B2447E5C-96AE-4780-8E8C-BEAD072F6609}"/>
              </a:ext>
            </a:extLst>
          </p:cNvPr>
          <p:cNvSpPr/>
          <p:nvPr/>
        </p:nvSpPr>
        <p:spPr>
          <a:xfrm rot="809928">
            <a:off x="6457627" y="856882"/>
            <a:ext cx="669072" cy="553834"/>
          </a:xfrm>
          <a:prstGeom prst="ellips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3243" name="组合 3242">
            <a:extLst>
              <a:ext uri="{FF2B5EF4-FFF2-40B4-BE49-F238E27FC236}">
                <a16:creationId xmlns:a16="http://schemas.microsoft.com/office/drawing/2014/main" xmlns="" id="{95E0D173-1601-48E0-A8F1-62BF3668CD29}"/>
              </a:ext>
            </a:extLst>
          </p:cNvPr>
          <p:cNvGrpSpPr/>
          <p:nvPr/>
        </p:nvGrpSpPr>
        <p:grpSpPr>
          <a:xfrm>
            <a:off x="7455278" y="767097"/>
            <a:ext cx="358684" cy="372654"/>
            <a:chOff x="890616" y="9222921"/>
            <a:chExt cx="358684" cy="372654"/>
          </a:xfrm>
        </p:grpSpPr>
        <p:sp>
          <p:nvSpPr>
            <p:cNvPr id="3246" name="iśḷíḑé">
              <a:extLst>
                <a:ext uri="{FF2B5EF4-FFF2-40B4-BE49-F238E27FC236}">
                  <a16:creationId xmlns:a16="http://schemas.microsoft.com/office/drawing/2014/main" xmlns="" id="{EC09DF3E-68FF-44D6-87D2-17D953C90F45}"/>
                </a:ext>
              </a:extLst>
            </p:cNvPr>
            <p:cNvSpPr/>
            <p:nvPr/>
          </p:nvSpPr>
          <p:spPr bwMode="auto">
            <a:xfrm>
              <a:off x="908396" y="9222921"/>
              <a:ext cx="340904" cy="340904"/>
            </a:xfrm>
            <a:prstGeom prst="ellipse">
              <a:avLst/>
            </a:pr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1" name="iśḷíḑé">
              <a:extLst>
                <a:ext uri="{FF2B5EF4-FFF2-40B4-BE49-F238E27FC236}">
                  <a16:creationId xmlns:a16="http://schemas.microsoft.com/office/drawing/2014/main" xmlns="" id="{4A90BEE6-885E-4234-BEFB-7ADE1F5CCD3F}"/>
                </a:ext>
              </a:extLst>
            </p:cNvPr>
            <p:cNvSpPr/>
            <p:nvPr/>
          </p:nvSpPr>
          <p:spPr bwMode="auto">
            <a:xfrm>
              <a:off x="890616" y="9254671"/>
              <a:ext cx="340904" cy="340904"/>
            </a:xfrm>
            <a:prstGeom prst="ellipse">
              <a:avLst/>
            </a:prstGeom>
            <a:solidFill>
              <a:srgbClr val="E6B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2" name="ïŝ1íďê">
              <a:extLst>
                <a:ext uri="{FF2B5EF4-FFF2-40B4-BE49-F238E27FC236}">
                  <a16:creationId xmlns:a16="http://schemas.microsoft.com/office/drawing/2014/main" xmlns="" id="{E53423DA-6D73-451D-BDE6-C8D48BB0649B}"/>
                </a:ext>
              </a:extLst>
            </p:cNvPr>
            <p:cNvSpPr/>
            <p:nvPr/>
          </p:nvSpPr>
          <p:spPr bwMode="auto">
            <a:xfrm>
              <a:off x="907588" y="9333625"/>
              <a:ext cx="61983" cy="46979"/>
            </a:xfrm>
            <a:custGeom>
              <a:avLst/>
              <a:gdLst/>
              <a:ahLst/>
              <a:cxnLst>
                <a:cxn ang="0">
                  <a:pos x="31" y="28"/>
                </a:cxn>
                <a:cxn ang="0">
                  <a:pos x="37" y="17"/>
                </a:cxn>
                <a:cxn ang="0">
                  <a:pos x="6" y="0"/>
                </a:cxn>
                <a:cxn ang="0">
                  <a:pos x="0" y="11"/>
                </a:cxn>
                <a:cxn ang="0">
                  <a:pos x="31" y="28"/>
                </a:cxn>
              </a:cxnLst>
              <a:rect l="0" t="0" r="r" b="b"/>
              <a:pathLst>
                <a:path w="37" h="28">
                  <a:moveTo>
                    <a:pt x="31" y="2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2" y="7"/>
                    <a:pt x="0" y="11"/>
                  </a:cubicBezTo>
                  <a:lnTo>
                    <a:pt x="31" y="2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3" name="ïṩļídê">
              <a:extLst>
                <a:ext uri="{FF2B5EF4-FFF2-40B4-BE49-F238E27FC236}">
                  <a16:creationId xmlns:a16="http://schemas.microsoft.com/office/drawing/2014/main" xmlns="" id="{D2C3F806-69F4-46FC-B340-461C23DC909B}"/>
                </a:ext>
              </a:extLst>
            </p:cNvPr>
            <p:cNvSpPr/>
            <p:nvPr/>
          </p:nvSpPr>
          <p:spPr bwMode="auto">
            <a:xfrm>
              <a:off x="894060" y="9441111"/>
              <a:ext cx="60507" cy="36895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2" y="0"/>
                </a:cxn>
                <a:cxn ang="0">
                  <a:pos x="0" y="9"/>
                </a:cxn>
                <a:cxn ang="0">
                  <a:pos x="3" y="22"/>
                </a:cxn>
                <a:cxn ang="0">
                  <a:pos x="36" y="12"/>
                </a:cxn>
              </a:cxnLst>
              <a:rect l="0" t="0" r="r" b="b"/>
              <a:pathLst>
                <a:path w="36" h="22">
                  <a:moveTo>
                    <a:pt x="36" y="1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1" y="18"/>
                    <a:pt x="3" y="22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4" name="îSļiḍé">
              <a:extLst>
                <a:ext uri="{FF2B5EF4-FFF2-40B4-BE49-F238E27FC236}">
                  <a16:creationId xmlns:a16="http://schemas.microsoft.com/office/drawing/2014/main" xmlns="" id="{EB34BF55-523D-4A4E-A8C0-57946C0AE427}"/>
                </a:ext>
              </a:extLst>
            </p:cNvPr>
            <p:cNvSpPr/>
            <p:nvPr/>
          </p:nvSpPr>
          <p:spPr bwMode="auto">
            <a:xfrm>
              <a:off x="890616" y="9392410"/>
              <a:ext cx="60507" cy="28531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6" y="4"/>
                </a:cxn>
                <a:cxn ang="0">
                  <a:pos x="2" y="0"/>
                </a:cxn>
                <a:cxn ang="0">
                  <a:pos x="0" y="13"/>
                </a:cxn>
                <a:cxn ang="0">
                  <a:pos x="35" y="17"/>
                </a:cxn>
              </a:cxnLst>
              <a:rect l="0" t="0" r="r" b="b"/>
              <a:pathLst>
                <a:path w="36" h="17">
                  <a:moveTo>
                    <a:pt x="35" y="17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4"/>
                    <a:pt x="0" y="8"/>
                    <a:pt x="0" y="13"/>
                  </a:cubicBezTo>
                  <a:lnTo>
                    <a:pt x="35" y="17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5" name="ïšḻíḍe">
              <a:extLst>
                <a:ext uri="{FF2B5EF4-FFF2-40B4-BE49-F238E27FC236}">
                  <a16:creationId xmlns:a16="http://schemas.microsoft.com/office/drawing/2014/main" xmlns="" id="{8FBCF3B4-2FD9-43F6-9956-227D0E0B3E61}"/>
                </a:ext>
              </a:extLst>
            </p:cNvPr>
            <p:cNvSpPr/>
            <p:nvPr/>
          </p:nvSpPr>
          <p:spPr bwMode="auto">
            <a:xfrm>
              <a:off x="917672" y="9479726"/>
              <a:ext cx="57063" cy="53620"/>
            </a:xfrm>
            <a:custGeom>
              <a:avLst/>
              <a:gdLst/>
              <a:ahLst/>
              <a:cxnLst>
                <a:cxn ang="0">
                  <a:pos x="34" y="10"/>
                </a:cxn>
                <a:cxn ang="0">
                  <a:pos x="26" y="0"/>
                </a:cxn>
                <a:cxn ang="0">
                  <a:pos x="0" y="22"/>
                </a:cxn>
                <a:cxn ang="0">
                  <a:pos x="7" y="32"/>
                </a:cxn>
                <a:cxn ang="0">
                  <a:pos x="34" y="10"/>
                </a:cxn>
              </a:cxnLst>
              <a:rect l="0" t="0" r="r" b="b"/>
              <a:pathLst>
                <a:path w="34" h="32">
                  <a:moveTo>
                    <a:pt x="34" y="1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6"/>
                    <a:pt x="4" y="29"/>
                    <a:pt x="7" y="32"/>
                  </a:cubicBezTo>
                  <a:lnTo>
                    <a:pt x="34" y="1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6" name="í$1ïḓê">
              <a:extLst>
                <a:ext uri="{FF2B5EF4-FFF2-40B4-BE49-F238E27FC236}">
                  <a16:creationId xmlns:a16="http://schemas.microsoft.com/office/drawing/2014/main" xmlns="" id="{7C5C9B17-6BAA-4071-85C0-35B7D5FE3223}"/>
                </a:ext>
              </a:extLst>
            </p:cNvPr>
            <p:cNvSpPr/>
            <p:nvPr/>
          </p:nvSpPr>
          <p:spPr bwMode="auto">
            <a:xfrm>
              <a:off x="1023436" y="9528427"/>
              <a:ext cx="25088" cy="65426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2" y="39"/>
                </a:cxn>
                <a:cxn ang="0">
                  <a:pos x="15" y="0"/>
                </a:cxn>
                <a:cxn ang="0">
                  <a:pos x="2" y="0"/>
                </a:cxn>
                <a:cxn ang="0">
                  <a:pos x="0" y="37"/>
                </a:cxn>
              </a:cxnLst>
              <a:rect l="0" t="0" r="r" b="b"/>
              <a:pathLst>
                <a:path w="15" h="39">
                  <a:moveTo>
                    <a:pt x="0" y="37"/>
                  </a:moveTo>
                  <a:cubicBezTo>
                    <a:pt x="4" y="38"/>
                    <a:pt x="8" y="39"/>
                    <a:pt x="12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7" name="ïṡḻiḑe">
              <a:extLst>
                <a:ext uri="{FF2B5EF4-FFF2-40B4-BE49-F238E27FC236}">
                  <a16:creationId xmlns:a16="http://schemas.microsoft.com/office/drawing/2014/main" xmlns="" id="{822C298B-16CD-4772-A5AE-6F4DD9686C73}"/>
                </a:ext>
              </a:extLst>
            </p:cNvPr>
            <p:cNvSpPr/>
            <p:nvPr/>
          </p:nvSpPr>
          <p:spPr bwMode="auto">
            <a:xfrm>
              <a:off x="946204" y="9284925"/>
              <a:ext cx="55342" cy="63704"/>
            </a:xfrm>
            <a:custGeom>
              <a:avLst/>
              <a:gdLst/>
              <a:ahLst/>
              <a:cxnLst>
                <a:cxn ang="0">
                  <a:pos x="23" y="38"/>
                </a:cxn>
                <a:cxn ang="0">
                  <a:pos x="33" y="30"/>
                </a:cxn>
                <a:cxn ang="0">
                  <a:pos x="10" y="0"/>
                </a:cxn>
                <a:cxn ang="0">
                  <a:pos x="0" y="8"/>
                </a:cxn>
                <a:cxn ang="0">
                  <a:pos x="23" y="38"/>
                </a:cxn>
              </a:cxnLst>
              <a:rect l="0" t="0" r="r" b="b"/>
              <a:pathLst>
                <a:path w="33" h="38">
                  <a:moveTo>
                    <a:pt x="23" y="38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3" y="5"/>
                    <a:pt x="0" y="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8" name="iśḷiḍé">
              <a:extLst>
                <a:ext uri="{FF2B5EF4-FFF2-40B4-BE49-F238E27FC236}">
                  <a16:creationId xmlns:a16="http://schemas.microsoft.com/office/drawing/2014/main" xmlns="" id="{157F8C85-4555-43F3-8B81-57C8BC88A3FA}"/>
                </a:ext>
              </a:extLst>
            </p:cNvPr>
            <p:cNvSpPr/>
            <p:nvPr/>
          </p:nvSpPr>
          <p:spPr bwMode="auto">
            <a:xfrm>
              <a:off x="962929" y="9509980"/>
              <a:ext cx="45257" cy="65426"/>
            </a:xfrm>
            <a:custGeom>
              <a:avLst/>
              <a:gdLst/>
              <a:ahLst/>
              <a:cxnLst>
                <a:cxn ang="0">
                  <a:pos x="10" y="39"/>
                </a:cxn>
                <a:cxn ang="0">
                  <a:pos x="27" y="6"/>
                </a:cxn>
                <a:cxn ang="0">
                  <a:pos x="16" y="0"/>
                </a:cxn>
                <a:cxn ang="0">
                  <a:pos x="0" y="32"/>
                </a:cxn>
                <a:cxn ang="0">
                  <a:pos x="10" y="39"/>
                </a:cxn>
              </a:cxnLst>
              <a:rect l="0" t="0" r="r" b="b"/>
              <a:pathLst>
                <a:path w="27" h="39">
                  <a:moveTo>
                    <a:pt x="10" y="39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" y="35"/>
                    <a:pt x="6" y="37"/>
                    <a:pt x="10" y="39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29" name="iṥ1iḋè">
              <a:extLst>
                <a:ext uri="{FF2B5EF4-FFF2-40B4-BE49-F238E27FC236}">
                  <a16:creationId xmlns:a16="http://schemas.microsoft.com/office/drawing/2014/main" xmlns="" id="{DED19891-AFB7-4E1E-AC36-3099B43CDF22}"/>
                </a:ext>
              </a:extLst>
            </p:cNvPr>
            <p:cNvSpPr/>
            <p:nvPr/>
          </p:nvSpPr>
          <p:spPr bwMode="auto">
            <a:xfrm>
              <a:off x="994905" y="9261312"/>
              <a:ext cx="40092" cy="68869"/>
            </a:xfrm>
            <a:custGeom>
              <a:avLst/>
              <a:gdLst/>
              <a:ahLst/>
              <a:cxnLst>
                <a:cxn ang="0">
                  <a:pos x="12" y="41"/>
                </a:cxn>
                <a:cxn ang="0">
                  <a:pos x="24" y="37"/>
                </a:cxn>
                <a:cxn ang="0">
                  <a:pos x="12" y="0"/>
                </a:cxn>
                <a:cxn ang="0">
                  <a:pos x="0" y="4"/>
                </a:cxn>
                <a:cxn ang="0">
                  <a:pos x="12" y="41"/>
                </a:cxn>
              </a:cxnLst>
              <a:rect l="0" t="0" r="r" b="b"/>
              <a:pathLst>
                <a:path w="24" h="41">
                  <a:moveTo>
                    <a:pt x="12" y="41"/>
                  </a:moveTo>
                  <a:cubicBezTo>
                    <a:pt x="24" y="37"/>
                    <a:pt x="24" y="37"/>
                    <a:pt x="24" y="3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1"/>
                    <a:pt x="4" y="2"/>
                    <a:pt x="0" y="4"/>
                  </a:cubicBezTo>
                  <a:lnTo>
                    <a:pt x="12" y="4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0" name="isḻiḑé">
              <a:extLst>
                <a:ext uri="{FF2B5EF4-FFF2-40B4-BE49-F238E27FC236}">
                  <a16:creationId xmlns:a16="http://schemas.microsoft.com/office/drawing/2014/main" xmlns="" id="{78F0A5BC-C653-43EF-98C5-E0B0194A8984}"/>
                </a:ext>
              </a:extLst>
            </p:cNvPr>
            <p:cNvSpPr/>
            <p:nvPr/>
          </p:nvSpPr>
          <p:spPr bwMode="auto">
            <a:xfrm>
              <a:off x="1152566" y="9425861"/>
              <a:ext cx="78953" cy="23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46" y="14"/>
                </a:cxn>
                <a:cxn ang="0">
                  <a:pos x="47" y="2"/>
                </a:cxn>
                <a:cxn ang="0">
                  <a:pos x="0" y="0"/>
                </a:cxn>
              </a:cxnLst>
              <a:rect l="0" t="0" r="r" b="b"/>
              <a:pathLst>
                <a:path w="47" h="14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0"/>
                    <a:pt x="47" y="6"/>
                    <a:pt x="47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1" name="îṩlïdé">
              <a:extLst>
                <a:ext uri="{FF2B5EF4-FFF2-40B4-BE49-F238E27FC236}">
                  <a16:creationId xmlns:a16="http://schemas.microsoft.com/office/drawing/2014/main" xmlns="" id="{2F7A6479-F5CD-42E0-A490-FD74183677D0}"/>
                </a:ext>
              </a:extLst>
            </p:cNvPr>
            <p:cNvSpPr/>
            <p:nvPr/>
          </p:nvSpPr>
          <p:spPr bwMode="auto">
            <a:xfrm>
              <a:off x="1107309" y="9499896"/>
              <a:ext cx="63704" cy="6714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8"/>
                </a:cxn>
                <a:cxn ang="0">
                  <a:pos x="28" y="40"/>
                </a:cxn>
                <a:cxn ang="0">
                  <a:pos x="38" y="32"/>
                </a:cxn>
                <a:cxn ang="0">
                  <a:pos x="9" y="0"/>
                </a:cxn>
              </a:cxnLst>
              <a:rect l="0" t="0" r="r" b="b"/>
              <a:pathLst>
                <a:path w="38" h="40">
                  <a:moveTo>
                    <a:pt x="9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2" y="38"/>
                    <a:pt x="35" y="35"/>
                    <a:pt x="38" y="32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2" name="ïsḷîḍé">
              <a:extLst>
                <a:ext uri="{FF2B5EF4-FFF2-40B4-BE49-F238E27FC236}">
                  <a16:creationId xmlns:a16="http://schemas.microsoft.com/office/drawing/2014/main" xmlns="" id="{0E416951-5DCF-42C0-9FF3-B24B71B77101}"/>
                </a:ext>
              </a:extLst>
            </p:cNvPr>
            <p:cNvSpPr/>
            <p:nvPr/>
          </p:nvSpPr>
          <p:spPr bwMode="auto">
            <a:xfrm>
              <a:off x="1046802" y="9254671"/>
              <a:ext cx="20169" cy="7059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42"/>
                </a:cxn>
                <a:cxn ang="0">
                  <a:pos x="12" y="42"/>
                </a:cxn>
                <a:cxn ang="0">
                  <a:pos x="12" y="0"/>
                </a:cxn>
              </a:cxnLst>
              <a:rect l="0" t="0" r="r" b="b"/>
              <a:pathLst>
                <a:path w="12" h="42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3" name="ïṣļîďe">
              <a:extLst>
                <a:ext uri="{FF2B5EF4-FFF2-40B4-BE49-F238E27FC236}">
                  <a16:creationId xmlns:a16="http://schemas.microsoft.com/office/drawing/2014/main" xmlns="" id="{82B4348E-A980-4AC1-95FD-73FA48FA9E35}"/>
                </a:ext>
              </a:extLst>
            </p:cNvPr>
            <p:cNvSpPr/>
            <p:nvPr/>
          </p:nvSpPr>
          <p:spPr bwMode="auto">
            <a:xfrm>
              <a:off x="1068693" y="9521786"/>
              <a:ext cx="42060" cy="7034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4"/>
                </a:cxn>
                <a:cxn ang="0">
                  <a:pos x="13" y="42"/>
                </a:cxn>
                <a:cxn ang="0">
                  <a:pos x="25" y="39"/>
                </a:cxn>
                <a:cxn ang="0">
                  <a:pos x="12" y="0"/>
                </a:cxn>
              </a:cxnLst>
              <a:rect l="0" t="0" r="r" b="b"/>
              <a:pathLst>
                <a:path w="25" h="42">
                  <a:moveTo>
                    <a:pt x="1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7" y="42"/>
                    <a:pt x="21" y="41"/>
                    <a:pt x="25" y="3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4" name="ïšľíḍê">
              <a:extLst>
                <a:ext uri="{FF2B5EF4-FFF2-40B4-BE49-F238E27FC236}">
                  <a16:creationId xmlns:a16="http://schemas.microsoft.com/office/drawing/2014/main" xmlns="" id="{BFAA47CF-AEF3-4B17-BF46-6BD5988EC9BB}"/>
                </a:ext>
              </a:extLst>
            </p:cNvPr>
            <p:cNvSpPr/>
            <p:nvPr/>
          </p:nvSpPr>
          <p:spPr bwMode="auto">
            <a:xfrm>
              <a:off x="1137562" y="9466199"/>
              <a:ext cx="77232" cy="5042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1"/>
                </a:cxn>
                <a:cxn ang="0">
                  <a:pos x="40" y="30"/>
                </a:cxn>
                <a:cxn ang="0">
                  <a:pos x="46" y="19"/>
                </a:cxn>
                <a:cxn ang="0">
                  <a:pos x="5" y="0"/>
                </a:cxn>
              </a:cxnLst>
              <a:rect l="0" t="0" r="r" b="b"/>
              <a:pathLst>
                <a:path w="46" h="30">
                  <a:moveTo>
                    <a:pt x="5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7"/>
                    <a:pt x="44" y="23"/>
                    <a:pt x="46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5" name="i$1îḑé">
              <a:extLst>
                <a:ext uri="{FF2B5EF4-FFF2-40B4-BE49-F238E27FC236}">
                  <a16:creationId xmlns:a16="http://schemas.microsoft.com/office/drawing/2014/main" xmlns="" id="{1795E745-3DA7-4427-8EA3-F88E3644CB50}"/>
                </a:ext>
              </a:extLst>
            </p:cNvPr>
            <p:cNvSpPr/>
            <p:nvPr/>
          </p:nvSpPr>
          <p:spPr bwMode="auto">
            <a:xfrm>
              <a:off x="1087140" y="9263035"/>
              <a:ext cx="46979" cy="75510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1" y="45"/>
                </a:cxn>
                <a:cxn ang="0">
                  <a:pos x="28" y="5"/>
                </a:cxn>
                <a:cxn ang="0">
                  <a:pos x="17" y="0"/>
                </a:cxn>
                <a:cxn ang="0">
                  <a:pos x="0" y="40"/>
                </a:cxn>
              </a:cxnLst>
              <a:rect l="0" t="0" r="r" b="b"/>
              <a:pathLst>
                <a:path w="28" h="45">
                  <a:moveTo>
                    <a:pt x="0" y="4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5" y="3"/>
                    <a:pt x="21" y="2"/>
                    <a:pt x="17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6" name="işḷíḍe">
              <a:extLst>
                <a:ext uri="{FF2B5EF4-FFF2-40B4-BE49-F238E27FC236}">
                  <a16:creationId xmlns:a16="http://schemas.microsoft.com/office/drawing/2014/main" xmlns="" id="{BABF7923-4526-4093-9A70-51F1D6F84904}"/>
                </a:ext>
              </a:extLst>
            </p:cNvPr>
            <p:cNvSpPr/>
            <p:nvPr/>
          </p:nvSpPr>
          <p:spPr bwMode="auto">
            <a:xfrm>
              <a:off x="1120837" y="9299928"/>
              <a:ext cx="70345" cy="67148"/>
            </a:xfrm>
            <a:custGeom>
              <a:avLst/>
              <a:gdLst/>
              <a:ahLst/>
              <a:cxnLst>
                <a:cxn ang="0">
                  <a:pos x="9" y="40"/>
                </a:cxn>
                <a:cxn ang="0">
                  <a:pos x="42" y="9"/>
                </a:cxn>
                <a:cxn ang="0">
                  <a:pos x="33" y="0"/>
                </a:cxn>
                <a:cxn ang="0">
                  <a:pos x="0" y="31"/>
                </a:cxn>
                <a:cxn ang="0">
                  <a:pos x="9" y="40"/>
                </a:cxn>
              </a:cxnLst>
              <a:rect l="0" t="0" r="r" b="b"/>
              <a:pathLst>
                <a:path w="42" h="40">
                  <a:moveTo>
                    <a:pt x="9" y="40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39" y="6"/>
                    <a:pt x="36" y="3"/>
                    <a:pt x="33" y="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9" y="4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7" name="ïs1iḋè">
              <a:extLst>
                <a:ext uri="{FF2B5EF4-FFF2-40B4-BE49-F238E27FC236}">
                  <a16:creationId xmlns:a16="http://schemas.microsoft.com/office/drawing/2014/main" xmlns="" id="{0CCFB7C9-DBD0-4F73-A911-02C93B058A85}"/>
                </a:ext>
              </a:extLst>
            </p:cNvPr>
            <p:cNvSpPr/>
            <p:nvPr/>
          </p:nvSpPr>
          <p:spPr bwMode="auto">
            <a:xfrm>
              <a:off x="1144204" y="9358713"/>
              <a:ext cx="80676" cy="46979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44" y="0"/>
                </a:cxn>
                <a:cxn ang="0">
                  <a:pos x="0" y="16"/>
                </a:cxn>
                <a:cxn ang="0">
                  <a:pos x="5" y="28"/>
                </a:cxn>
                <a:cxn ang="0">
                  <a:pos x="48" y="11"/>
                </a:cxn>
              </a:cxnLst>
              <a:rect l="0" t="0" r="r" b="b"/>
              <a:pathLst>
                <a:path w="48" h="28">
                  <a:moveTo>
                    <a:pt x="48" y="11"/>
                  </a:moveTo>
                  <a:cubicBezTo>
                    <a:pt x="47" y="7"/>
                    <a:pt x="45" y="3"/>
                    <a:pt x="4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" y="28"/>
                    <a:pt x="5" y="28"/>
                    <a:pt x="5" y="28"/>
                  </a:cubicBezTo>
                  <a:lnTo>
                    <a:pt x="48" y="1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38" name="ïṡ1ídé">
              <a:extLst>
                <a:ext uri="{FF2B5EF4-FFF2-40B4-BE49-F238E27FC236}">
                  <a16:creationId xmlns:a16="http://schemas.microsoft.com/office/drawing/2014/main" xmlns="" id="{21AFE85D-1A91-4C46-B27C-7CD49ECC6291}"/>
                </a:ext>
              </a:extLst>
            </p:cNvPr>
            <p:cNvSpPr/>
            <p:nvPr/>
          </p:nvSpPr>
          <p:spPr bwMode="auto">
            <a:xfrm>
              <a:off x="930954" y="9295009"/>
              <a:ext cx="258752" cy="260228"/>
            </a:xfrm>
            <a:prstGeom prst="ellipse">
              <a:avLst/>
            </a:prstGeom>
            <a:solidFill>
              <a:srgbClr val="F9C11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3251" name="椭圆 3250">
            <a:extLst>
              <a:ext uri="{FF2B5EF4-FFF2-40B4-BE49-F238E27FC236}">
                <a16:creationId xmlns:a16="http://schemas.microsoft.com/office/drawing/2014/main" xmlns="" id="{45FD9780-84CB-490F-B0AF-67E51BE83082}"/>
              </a:ext>
            </a:extLst>
          </p:cNvPr>
          <p:cNvSpPr/>
          <p:nvPr/>
        </p:nvSpPr>
        <p:spPr>
          <a:xfrm rot="809928">
            <a:off x="6814266" y="1555942"/>
            <a:ext cx="456985" cy="45771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3242" name="组合 3241">
            <a:extLst>
              <a:ext uri="{FF2B5EF4-FFF2-40B4-BE49-F238E27FC236}">
                <a16:creationId xmlns:a16="http://schemas.microsoft.com/office/drawing/2014/main" xmlns="" id="{A62C9556-5040-42BB-ACD4-FA6F6B717FCF}"/>
              </a:ext>
            </a:extLst>
          </p:cNvPr>
          <p:cNvGrpSpPr/>
          <p:nvPr/>
        </p:nvGrpSpPr>
        <p:grpSpPr>
          <a:xfrm rot="20985941">
            <a:off x="7026194" y="1446963"/>
            <a:ext cx="353952" cy="395489"/>
            <a:chOff x="492650" y="9608137"/>
            <a:chExt cx="353952" cy="395489"/>
          </a:xfrm>
        </p:grpSpPr>
        <p:sp>
          <p:nvSpPr>
            <p:cNvPr id="3245" name="î$ļiḑè">
              <a:extLst>
                <a:ext uri="{FF2B5EF4-FFF2-40B4-BE49-F238E27FC236}">
                  <a16:creationId xmlns:a16="http://schemas.microsoft.com/office/drawing/2014/main" xmlns="" id="{9F77E628-19E3-479C-AA5C-E47C8BDDDE6F}"/>
                </a:ext>
              </a:extLst>
            </p:cNvPr>
            <p:cNvSpPr/>
            <p:nvPr/>
          </p:nvSpPr>
          <p:spPr bwMode="auto">
            <a:xfrm>
              <a:off x="512339" y="9608137"/>
              <a:ext cx="334263" cy="361072"/>
            </a:xfrm>
            <a:custGeom>
              <a:avLst/>
              <a:gdLst/>
              <a:ahLst/>
              <a:cxnLst>
                <a:cxn ang="0">
                  <a:pos x="169" y="61"/>
                </a:cxn>
                <a:cxn ang="0">
                  <a:pos x="154" y="190"/>
                </a:cxn>
                <a:cxn ang="0">
                  <a:pos x="30" y="154"/>
                </a:cxn>
                <a:cxn ang="0">
                  <a:pos x="45" y="25"/>
                </a:cxn>
                <a:cxn ang="0">
                  <a:pos x="169" y="61"/>
                </a:cxn>
              </a:cxnLst>
              <a:rect l="0" t="0" r="r" b="b"/>
              <a:pathLst>
                <a:path w="199" h="215">
                  <a:moveTo>
                    <a:pt x="169" y="61"/>
                  </a:moveTo>
                  <a:cubicBezTo>
                    <a:pt x="199" y="107"/>
                    <a:pt x="193" y="164"/>
                    <a:pt x="154" y="190"/>
                  </a:cubicBezTo>
                  <a:cubicBezTo>
                    <a:pt x="116" y="215"/>
                    <a:pt x="61" y="199"/>
                    <a:pt x="30" y="154"/>
                  </a:cubicBezTo>
                  <a:cubicBezTo>
                    <a:pt x="0" y="108"/>
                    <a:pt x="6" y="51"/>
                    <a:pt x="45" y="25"/>
                  </a:cubicBezTo>
                  <a:cubicBezTo>
                    <a:pt x="83" y="0"/>
                    <a:pt x="138" y="16"/>
                    <a:pt x="169" y="61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1" name="î$ļiḑè">
              <a:extLst>
                <a:ext uri="{FF2B5EF4-FFF2-40B4-BE49-F238E27FC236}">
                  <a16:creationId xmlns:a16="http://schemas.microsoft.com/office/drawing/2014/main" xmlns="" id="{10428109-E912-4135-9C4E-B2ABF619B24F}"/>
                </a:ext>
              </a:extLst>
            </p:cNvPr>
            <p:cNvSpPr/>
            <p:nvPr/>
          </p:nvSpPr>
          <p:spPr bwMode="auto">
            <a:xfrm>
              <a:off x="492650" y="9642554"/>
              <a:ext cx="334263" cy="361072"/>
            </a:xfrm>
            <a:custGeom>
              <a:avLst/>
              <a:gdLst/>
              <a:ahLst/>
              <a:cxnLst>
                <a:cxn ang="0">
                  <a:pos x="169" y="61"/>
                </a:cxn>
                <a:cxn ang="0">
                  <a:pos x="154" y="190"/>
                </a:cxn>
                <a:cxn ang="0">
                  <a:pos x="30" y="154"/>
                </a:cxn>
                <a:cxn ang="0">
                  <a:pos x="45" y="25"/>
                </a:cxn>
                <a:cxn ang="0">
                  <a:pos x="169" y="61"/>
                </a:cxn>
              </a:cxnLst>
              <a:rect l="0" t="0" r="r" b="b"/>
              <a:pathLst>
                <a:path w="199" h="215">
                  <a:moveTo>
                    <a:pt x="169" y="61"/>
                  </a:moveTo>
                  <a:cubicBezTo>
                    <a:pt x="199" y="107"/>
                    <a:pt x="193" y="164"/>
                    <a:pt x="154" y="190"/>
                  </a:cubicBezTo>
                  <a:cubicBezTo>
                    <a:pt x="116" y="215"/>
                    <a:pt x="61" y="199"/>
                    <a:pt x="30" y="154"/>
                  </a:cubicBezTo>
                  <a:cubicBezTo>
                    <a:pt x="0" y="108"/>
                    <a:pt x="6" y="51"/>
                    <a:pt x="45" y="25"/>
                  </a:cubicBezTo>
                  <a:cubicBezTo>
                    <a:pt x="83" y="0"/>
                    <a:pt x="138" y="16"/>
                    <a:pt x="169" y="61"/>
                  </a:cubicBezTo>
                  <a:close/>
                </a:path>
              </a:pathLst>
            </a:custGeom>
            <a:solidFill>
              <a:srgbClr val="E6B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2" name="ïṣlíḓê">
              <a:extLst>
                <a:ext uri="{FF2B5EF4-FFF2-40B4-BE49-F238E27FC236}">
                  <a16:creationId xmlns:a16="http://schemas.microsoft.com/office/drawing/2014/main" xmlns="" id="{4BF3B47E-CEBA-4F12-8475-936403279384}"/>
                </a:ext>
              </a:extLst>
            </p:cNvPr>
            <p:cNvSpPr/>
            <p:nvPr/>
          </p:nvSpPr>
          <p:spPr bwMode="auto">
            <a:xfrm>
              <a:off x="512818" y="9813989"/>
              <a:ext cx="53865" cy="18447"/>
            </a:xfrm>
            <a:custGeom>
              <a:avLst/>
              <a:gdLst/>
              <a:ahLst/>
              <a:cxnLst>
                <a:cxn ang="0">
                  <a:pos x="32" y="11"/>
                </a:cxn>
                <a:cxn ang="0">
                  <a:pos x="30" y="0"/>
                </a:cxn>
                <a:cxn ang="0">
                  <a:pos x="0" y="0"/>
                </a:cxn>
                <a:cxn ang="0">
                  <a:pos x="1" y="11"/>
                </a:cxn>
                <a:cxn ang="0">
                  <a:pos x="32" y="11"/>
                </a:cxn>
              </a:cxnLst>
              <a:rect l="0" t="0" r="r" b="b"/>
              <a:pathLst>
                <a:path w="32" h="11">
                  <a:moveTo>
                    <a:pt x="32" y="1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8"/>
                    <a:pt x="1" y="11"/>
                  </a:cubicBezTo>
                  <a:lnTo>
                    <a:pt x="32" y="1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3" name="iṧļiḑe">
              <a:extLst>
                <a:ext uri="{FF2B5EF4-FFF2-40B4-BE49-F238E27FC236}">
                  <a16:creationId xmlns:a16="http://schemas.microsoft.com/office/drawing/2014/main" xmlns="" id="{EC6CCE33-0D9A-4313-B5DA-45E8512162F1}"/>
                </a:ext>
              </a:extLst>
            </p:cNvPr>
            <p:cNvSpPr/>
            <p:nvPr/>
          </p:nvSpPr>
          <p:spPr bwMode="auto">
            <a:xfrm>
              <a:off x="563241" y="9886056"/>
              <a:ext cx="43536" cy="53865"/>
            </a:xfrm>
            <a:custGeom>
              <a:avLst/>
              <a:gdLst/>
              <a:ahLst/>
              <a:cxnLst>
                <a:cxn ang="0">
                  <a:pos x="26" y="8"/>
                </a:cxn>
                <a:cxn ang="0">
                  <a:pos x="17" y="0"/>
                </a:cxn>
                <a:cxn ang="0">
                  <a:pos x="0" y="23"/>
                </a:cxn>
                <a:cxn ang="0">
                  <a:pos x="9" y="32"/>
                </a:cxn>
                <a:cxn ang="0">
                  <a:pos x="26" y="8"/>
                </a:cxn>
              </a:cxnLst>
              <a:rect l="0" t="0" r="r" b="b"/>
              <a:pathLst>
                <a:path w="26" h="32">
                  <a:moveTo>
                    <a:pt x="26" y="8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6"/>
                    <a:pt x="5" y="29"/>
                    <a:pt x="9" y="32"/>
                  </a:cubicBezTo>
                  <a:lnTo>
                    <a:pt x="26" y="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4" name="ïṣlíḓê">
              <a:extLst>
                <a:ext uri="{FF2B5EF4-FFF2-40B4-BE49-F238E27FC236}">
                  <a16:creationId xmlns:a16="http://schemas.microsoft.com/office/drawing/2014/main" xmlns="" id="{5C0F96D6-6C50-4CC5-B8AC-05821CCACA97}"/>
                </a:ext>
              </a:extLst>
            </p:cNvPr>
            <p:cNvSpPr/>
            <p:nvPr/>
          </p:nvSpPr>
          <p:spPr bwMode="auto">
            <a:xfrm>
              <a:off x="527822" y="9852606"/>
              <a:ext cx="53865" cy="38616"/>
            </a:xfrm>
            <a:custGeom>
              <a:avLst/>
              <a:gdLst/>
              <a:ahLst/>
              <a:cxnLst>
                <a:cxn ang="0">
                  <a:pos x="32" y="10"/>
                </a:cxn>
                <a:cxn ang="0">
                  <a:pos x="26" y="0"/>
                </a:cxn>
                <a:cxn ang="0">
                  <a:pos x="0" y="12"/>
                </a:cxn>
                <a:cxn ang="0">
                  <a:pos x="6" y="23"/>
                </a:cxn>
                <a:cxn ang="0">
                  <a:pos x="32" y="10"/>
                </a:cxn>
              </a:cxnLst>
              <a:rect l="0" t="0" r="r" b="b"/>
              <a:pathLst>
                <a:path w="32" h="23">
                  <a:moveTo>
                    <a:pt x="32" y="1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6"/>
                    <a:pt x="4" y="19"/>
                    <a:pt x="6" y="23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5" name="îṩḷide">
              <a:extLst>
                <a:ext uri="{FF2B5EF4-FFF2-40B4-BE49-F238E27FC236}">
                  <a16:creationId xmlns:a16="http://schemas.microsoft.com/office/drawing/2014/main" xmlns="" id="{3962BBB2-C256-4523-8DEA-39C0F05A0495}"/>
                </a:ext>
              </a:extLst>
            </p:cNvPr>
            <p:cNvSpPr/>
            <p:nvPr/>
          </p:nvSpPr>
          <p:spPr bwMode="auto">
            <a:xfrm>
              <a:off x="611941" y="9911391"/>
              <a:ext cx="28531" cy="58785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6" y="0"/>
                </a:cxn>
                <a:cxn ang="0">
                  <a:pos x="0" y="31"/>
                </a:cxn>
                <a:cxn ang="0">
                  <a:pos x="10" y="35"/>
                </a:cxn>
                <a:cxn ang="0">
                  <a:pos x="17" y="5"/>
                </a:cxn>
              </a:cxnLst>
              <a:rect l="0" t="0" r="r" b="b"/>
              <a:pathLst>
                <a:path w="17" h="35">
                  <a:moveTo>
                    <a:pt x="17" y="5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" y="32"/>
                    <a:pt x="7" y="34"/>
                    <a:pt x="10" y="35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6" name="ïṥliḍê">
              <a:extLst>
                <a:ext uri="{FF2B5EF4-FFF2-40B4-BE49-F238E27FC236}">
                  <a16:creationId xmlns:a16="http://schemas.microsoft.com/office/drawing/2014/main" xmlns="" id="{59A34041-F6FC-4D9D-9A59-F6D64499F31F}"/>
                </a:ext>
              </a:extLst>
            </p:cNvPr>
            <p:cNvSpPr/>
            <p:nvPr/>
          </p:nvSpPr>
          <p:spPr bwMode="auto">
            <a:xfrm>
              <a:off x="692616" y="9913112"/>
              <a:ext cx="46979" cy="61983"/>
            </a:xfrm>
            <a:custGeom>
              <a:avLst/>
              <a:gdLst/>
              <a:ahLst/>
              <a:cxnLst>
                <a:cxn ang="0">
                  <a:pos x="18" y="37"/>
                </a:cxn>
                <a:cxn ang="0">
                  <a:pos x="28" y="33"/>
                </a:cxn>
                <a:cxn ang="0">
                  <a:pos x="9" y="0"/>
                </a:cxn>
                <a:cxn ang="0">
                  <a:pos x="0" y="5"/>
                </a:cxn>
                <a:cxn ang="0">
                  <a:pos x="18" y="37"/>
                </a:cxn>
              </a:cxnLst>
              <a:rect l="0" t="0" r="r" b="b"/>
              <a:pathLst>
                <a:path w="28" h="37">
                  <a:moveTo>
                    <a:pt x="18" y="37"/>
                  </a:moveTo>
                  <a:cubicBezTo>
                    <a:pt x="22" y="36"/>
                    <a:pt x="25" y="34"/>
                    <a:pt x="28" y="3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8" y="37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7" name="ïšḷîḑè">
              <a:extLst>
                <a:ext uri="{FF2B5EF4-FFF2-40B4-BE49-F238E27FC236}">
                  <a16:creationId xmlns:a16="http://schemas.microsoft.com/office/drawing/2014/main" xmlns="" id="{D5C2B603-2324-4F03-BD62-147C7F3B3523}"/>
                </a:ext>
              </a:extLst>
            </p:cNvPr>
            <p:cNvSpPr/>
            <p:nvPr/>
          </p:nvSpPr>
          <p:spPr bwMode="auto">
            <a:xfrm>
              <a:off x="512818" y="9755204"/>
              <a:ext cx="58785" cy="40338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5" y="13"/>
                </a:cxn>
                <a:cxn ang="0">
                  <a:pos x="3" y="0"/>
                </a:cxn>
                <a:cxn ang="0">
                  <a:pos x="0" y="10"/>
                </a:cxn>
                <a:cxn ang="0">
                  <a:pos x="32" y="24"/>
                </a:cxn>
              </a:cxnLst>
              <a:rect l="0" t="0" r="r" b="b"/>
              <a:pathLst>
                <a:path w="35" h="24">
                  <a:moveTo>
                    <a:pt x="32" y="24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3"/>
                    <a:pt x="1" y="7"/>
                    <a:pt x="0" y="10"/>
                  </a:cubicBezTo>
                  <a:lnTo>
                    <a:pt x="32" y="24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8" name="íṩḷíḑè">
              <a:extLst>
                <a:ext uri="{FF2B5EF4-FFF2-40B4-BE49-F238E27FC236}">
                  <a16:creationId xmlns:a16="http://schemas.microsoft.com/office/drawing/2014/main" xmlns="" id="{FB9EC5D9-B189-4E5F-B00C-DC14CFBB7A22}"/>
                </a:ext>
              </a:extLst>
            </p:cNvPr>
            <p:cNvSpPr/>
            <p:nvPr/>
          </p:nvSpPr>
          <p:spPr bwMode="auto">
            <a:xfrm>
              <a:off x="657198" y="9922951"/>
              <a:ext cx="28531" cy="58785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1" y="0"/>
                </a:cxn>
                <a:cxn ang="0">
                  <a:pos x="0" y="1"/>
                </a:cxn>
                <a:cxn ang="0">
                  <a:pos x="6" y="34"/>
                </a:cxn>
                <a:cxn ang="0">
                  <a:pos x="17" y="35"/>
                </a:cxn>
              </a:cxnLst>
              <a:rect l="0" t="0" r="r" b="b"/>
              <a:pathLst>
                <a:path w="17" h="35">
                  <a:moveTo>
                    <a:pt x="17" y="35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0" y="35"/>
                    <a:pt x="13" y="35"/>
                    <a:pt x="17" y="35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49" name="iSḷiḍè">
              <a:extLst>
                <a:ext uri="{FF2B5EF4-FFF2-40B4-BE49-F238E27FC236}">
                  <a16:creationId xmlns:a16="http://schemas.microsoft.com/office/drawing/2014/main" xmlns="" id="{B45D2A28-76BD-46F3-BF4D-A48B6643E56B}"/>
                </a:ext>
              </a:extLst>
            </p:cNvPr>
            <p:cNvSpPr/>
            <p:nvPr/>
          </p:nvSpPr>
          <p:spPr bwMode="auto">
            <a:xfrm>
              <a:off x="529544" y="9711423"/>
              <a:ext cx="58785" cy="55342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35" y="25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29" y="33"/>
                </a:cxn>
              </a:cxnLst>
              <a:rect l="0" t="0" r="r" b="b"/>
              <a:pathLst>
                <a:path w="35" h="33">
                  <a:moveTo>
                    <a:pt x="29" y="33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5"/>
                    <a:pt x="0" y="8"/>
                  </a:cubicBezTo>
                  <a:lnTo>
                    <a:pt x="29" y="33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0" name="î$ľîḍe">
              <a:extLst>
                <a:ext uri="{FF2B5EF4-FFF2-40B4-BE49-F238E27FC236}">
                  <a16:creationId xmlns:a16="http://schemas.microsoft.com/office/drawing/2014/main" xmlns="" id="{E43ABFDA-3931-4D0E-AAF2-502596C760B2}"/>
                </a:ext>
              </a:extLst>
            </p:cNvPr>
            <p:cNvSpPr/>
            <p:nvPr/>
          </p:nvSpPr>
          <p:spPr bwMode="auto">
            <a:xfrm>
              <a:off x="722624" y="9748318"/>
              <a:ext cx="65672" cy="50422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7" y="30"/>
                </a:cxn>
                <a:cxn ang="0">
                  <a:pos x="39" y="11"/>
                </a:cxn>
                <a:cxn ang="0">
                  <a:pos x="33" y="0"/>
                </a:cxn>
                <a:cxn ang="0">
                  <a:pos x="0" y="20"/>
                </a:cxn>
              </a:cxnLst>
              <a:rect l="0" t="0" r="r" b="b"/>
              <a:pathLst>
                <a:path w="39" h="30">
                  <a:moveTo>
                    <a:pt x="0" y="2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7" y="7"/>
                    <a:pt x="35" y="3"/>
                    <a:pt x="3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1" name="îṧľiḍè">
              <a:extLst>
                <a:ext uri="{FF2B5EF4-FFF2-40B4-BE49-F238E27FC236}">
                  <a16:creationId xmlns:a16="http://schemas.microsoft.com/office/drawing/2014/main" xmlns="" id="{5D34DC63-8D05-4671-B2F0-63C76C551DCB}"/>
                </a:ext>
              </a:extLst>
            </p:cNvPr>
            <p:cNvSpPr/>
            <p:nvPr/>
          </p:nvSpPr>
          <p:spPr bwMode="auto">
            <a:xfrm>
              <a:off x="739595" y="9855803"/>
              <a:ext cx="65426" cy="386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1"/>
                </a:cxn>
                <a:cxn ang="0">
                  <a:pos x="36" y="23"/>
                </a:cxn>
                <a:cxn ang="0">
                  <a:pos x="39" y="13"/>
                </a:cxn>
                <a:cxn ang="0">
                  <a:pos x="2" y="0"/>
                </a:cxn>
              </a:cxnLst>
              <a:rect l="0" t="0" r="r" b="b"/>
              <a:pathLst>
                <a:path w="39" h="23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8" y="20"/>
                    <a:pt x="38" y="16"/>
                    <a:pt x="39" y="1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2" name="îšlîḋé">
              <a:extLst>
                <a:ext uri="{FF2B5EF4-FFF2-40B4-BE49-F238E27FC236}">
                  <a16:creationId xmlns:a16="http://schemas.microsoft.com/office/drawing/2014/main" xmlns="" id="{DE347328-E1AF-43D5-9154-2D1A8A0C07E6}"/>
                </a:ext>
              </a:extLst>
            </p:cNvPr>
            <p:cNvSpPr/>
            <p:nvPr/>
          </p:nvSpPr>
          <p:spPr bwMode="auto">
            <a:xfrm>
              <a:off x="558076" y="9682892"/>
              <a:ext cx="52144" cy="6542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1"/>
                </a:cxn>
                <a:cxn ang="0">
                  <a:pos x="0" y="6"/>
                </a:cxn>
                <a:cxn ang="0">
                  <a:pos x="22" y="39"/>
                </a:cxn>
                <a:cxn ang="0">
                  <a:pos x="31" y="33"/>
                </a:cxn>
                <a:cxn ang="0">
                  <a:pos x="8" y="0"/>
                </a:cxn>
              </a:cxnLst>
              <a:rect l="0" t="0" r="r" b="b"/>
              <a:pathLst>
                <a:path w="31" h="39">
                  <a:moveTo>
                    <a:pt x="8" y="0"/>
                  </a:moveTo>
                  <a:cubicBezTo>
                    <a:pt x="7" y="0"/>
                    <a:pt x="7" y="1"/>
                    <a:pt x="6" y="1"/>
                  </a:cubicBezTo>
                  <a:cubicBezTo>
                    <a:pt x="4" y="3"/>
                    <a:pt x="2" y="4"/>
                    <a:pt x="0" y="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3" name="ís1ïdè">
              <a:extLst>
                <a:ext uri="{FF2B5EF4-FFF2-40B4-BE49-F238E27FC236}">
                  <a16:creationId xmlns:a16="http://schemas.microsoft.com/office/drawing/2014/main" xmlns="" id="{DFEE0578-7DA1-4C46-A52B-E665E73F3CA7}"/>
                </a:ext>
              </a:extLst>
            </p:cNvPr>
            <p:cNvSpPr/>
            <p:nvPr/>
          </p:nvSpPr>
          <p:spPr bwMode="auto">
            <a:xfrm>
              <a:off x="721149" y="9889500"/>
              <a:ext cx="60261" cy="5534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8"/>
                </a:cxn>
                <a:cxn ang="0">
                  <a:pos x="30" y="33"/>
                </a:cxn>
                <a:cxn ang="0">
                  <a:pos x="36" y="25"/>
                </a:cxn>
                <a:cxn ang="0">
                  <a:pos x="6" y="0"/>
                </a:cxn>
              </a:cxnLst>
              <a:rect l="0" t="0" r="r" b="b"/>
              <a:pathLst>
                <a:path w="36" h="33">
                  <a:moveTo>
                    <a:pt x="6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2" y="31"/>
                    <a:pt x="34" y="28"/>
                    <a:pt x="36" y="2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4" name="i$ḻíde">
              <a:extLst>
                <a:ext uri="{FF2B5EF4-FFF2-40B4-BE49-F238E27FC236}">
                  <a16:creationId xmlns:a16="http://schemas.microsoft.com/office/drawing/2014/main" xmlns="" id="{0BCEE327-D207-41B6-B2AC-E24702262BE6}"/>
                </a:ext>
              </a:extLst>
            </p:cNvPr>
            <p:cNvSpPr/>
            <p:nvPr/>
          </p:nvSpPr>
          <p:spPr bwMode="auto">
            <a:xfrm>
              <a:off x="739595" y="9812268"/>
              <a:ext cx="67148" cy="2508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15"/>
                </a:cxn>
                <a:cxn ang="0">
                  <a:pos x="40" y="12"/>
                </a:cxn>
                <a:cxn ang="0">
                  <a:pos x="39" y="0"/>
                </a:cxn>
                <a:cxn ang="0">
                  <a:pos x="0" y="3"/>
                </a:cxn>
              </a:cxnLst>
              <a:rect l="0" t="0" r="r" b="b"/>
              <a:pathLst>
                <a:path w="40" h="15">
                  <a:moveTo>
                    <a:pt x="0" y="3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8"/>
                    <a:pt x="39" y="4"/>
                    <a:pt x="3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5" name="íš1ïḍe">
              <a:extLst>
                <a:ext uri="{FF2B5EF4-FFF2-40B4-BE49-F238E27FC236}">
                  <a16:creationId xmlns:a16="http://schemas.microsoft.com/office/drawing/2014/main" xmlns="" id="{FDC0A08F-9EB8-4005-BD3E-330B07E0359A}"/>
                </a:ext>
              </a:extLst>
            </p:cNvPr>
            <p:cNvSpPr/>
            <p:nvPr/>
          </p:nvSpPr>
          <p:spPr bwMode="auto">
            <a:xfrm>
              <a:off x="610220" y="9664445"/>
              <a:ext cx="33697" cy="70591"/>
            </a:xfrm>
            <a:custGeom>
              <a:avLst/>
              <a:gdLst/>
              <a:ahLst/>
              <a:cxnLst>
                <a:cxn ang="0">
                  <a:pos x="10" y="42"/>
                </a:cxn>
                <a:cxn ang="0">
                  <a:pos x="20" y="41"/>
                </a:cxn>
                <a:cxn ang="0">
                  <a:pos x="10" y="0"/>
                </a:cxn>
                <a:cxn ang="0">
                  <a:pos x="0" y="2"/>
                </a:cxn>
                <a:cxn ang="0">
                  <a:pos x="10" y="42"/>
                </a:cxn>
              </a:cxnLst>
              <a:rect l="0" t="0" r="r" b="b"/>
              <a:pathLst>
                <a:path w="20" h="42">
                  <a:moveTo>
                    <a:pt x="10" y="42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1"/>
                    <a:pt x="0" y="2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6" name="îśľíďê">
              <a:extLst>
                <a:ext uri="{FF2B5EF4-FFF2-40B4-BE49-F238E27FC236}">
                  <a16:creationId xmlns:a16="http://schemas.microsoft.com/office/drawing/2014/main" xmlns="" id="{C5377EA0-1CE4-400A-90CD-F29B4E8F224F}"/>
                </a:ext>
              </a:extLst>
            </p:cNvPr>
            <p:cNvSpPr/>
            <p:nvPr/>
          </p:nvSpPr>
          <p:spPr bwMode="auto">
            <a:xfrm>
              <a:off x="662364" y="9669363"/>
              <a:ext cx="26810" cy="72312"/>
            </a:xfrm>
            <a:custGeom>
              <a:avLst/>
              <a:gdLst/>
              <a:ahLst/>
              <a:cxnLst>
                <a:cxn ang="0">
                  <a:pos x="11" y="43"/>
                </a:cxn>
                <a:cxn ang="0">
                  <a:pos x="16" y="3"/>
                </a:cxn>
                <a:cxn ang="0">
                  <a:pos x="5" y="0"/>
                </a:cxn>
                <a:cxn ang="0">
                  <a:pos x="0" y="40"/>
                </a:cxn>
                <a:cxn ang="0">
                  <a:pos x="11" y="43"/>
                </a:cxn>
              </a:cxnLst>
              <a:rect l="0" t="0" r="r" b="b"/>
              <a:pathLst>
                <a:path w="16" h="43">
                  <a:moveTo>
                    <a:pt x="11" y="4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2" y="2"/>
                    <a:pt x="9" y="1"/>
                    <a:pt x="5" y="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7" name="ïś1îḓé">
              <a:extLst>
                <a:ext uri="{FF2B5EF4-FFF2-40B4-BE49-F238E27FC236}">
                  <a16:creationId xmlns:a16="http://schemas.microsoft.com/office/drawing/2014/main" xmlns="" id="{B3CACB20-D86D-4B35-8717-9A5CA10C01E4}"/>
                </a:ext>
              </a:extLst>
            </p:cNvPr>
            <p:cNvSpPr/>
            <p:nvPr/>
          </p:nvSpPr>
          <p:spPr bwMode="auto">
            <a:xfrm>
              <a:off x="695814" y="9698141"/>
              <a:ext cx="50422" cy="67148"/>
            </a:xfrm>
            <a:custGeom>
              <a:avLst/>
              <a:gdLst/>
              <a:ahLst/>
              <a:cxnLst>
                <a:cxn ang="0">
                  <a:pos x="30" y="7"/>
                </a:cxn>
                <a:cxn ang="0">
                  <a:pos x="21" y="0"/>
                </a:cxn>
                <a:cxn ang="0">
                  <a:pos x="0" y="33"/>
                </a:cxn>
                <a:cxn ang="0">
                  <a:pos x="9" y="40"/>
                </a:cxn>
                <a:cxn ang="0">
                  <a:pos x="30" y="7"/>
                </a:cxn>
              </a:cxnLst>
              <a:rect l="0" t="0" r="r" b="b"/>
              <a:pathLst>
                <a:path w="30" h="40">
                  <a:moveTo>
                    <a:pt x="30" y="7"/>
                  </a:moveTo>
                  <a:cubicBezTo>
                    <a:pt x="27" y="5"/>
                    <a:pt x="24" y="2"/>
                    <a:pt x="21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40"/>
                    <a:pt x="9" y="40"/>
                    <a:pt x="9" y="40"/>
                  </a:cubicBezTo>
                  <a:lnTo>
                    <a:pt x="30" y="7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158" name="iṡḷiḓè">
              <a:extLst>
                <a:ext uri="{FF2B5EF4-FFF2-40B4-BE49-F238E27FC236}">
                  <a16:creationId xmlns:a16="http://schemas.microsoft.com/office/drawing/2014/main" xmlns="" id="{2C2BDAC2-851F-407F-B70B-59C5C93777E4}"/>
                </a:ext>
              </a:extLst>
            </p:cNvPr>
            <p:cNvSpPr/>
            <p:nvPr/>
          </p:nvSpPr>
          <p:spPr bwMode="auto">
            <a:xfrm>
              <a:off x="532987" y="9686335"/>
              <a:ext cx="253587" cy="273756"/>
            </a:xfrm>
            <a:custGeom>
              <a:avLst/>
              <a:gdLst/>
              <a:ahLst/>
              <a:cxnLst>
                <a:cxn ang="0">
                  <a:pos x="128" y="46"/>
                </a:cxn>
                <a:cxn ang="0">
                  <a:pos x="117" y="144"/>
                </a:cxn>
                <a:cxn ang="0">
                  <a:pos x="23" y="117"/>
                </a:cxn>
                <a:cxn ang="0">
                  <a:pos x="34" y="19"/>
                </a:cxn>
                <a:cxn ang="0">
                  <a:pos x="128" y="46"/>
                </a:cxn>
              </a:cxnLst>
              <a:rect l="0" t="0" r="r" b="b"/>
              <a:pathLst>
                <a:path w="151" h="163">
                  <a:moveTo>
                    <a:pt x="128" y="46"/>
                  </a:moveTo>
                  <a:cubicBezTo>
                    <a:pt x="151" y="81"/>
                    <a:pt x="146" y="124"/>
                    <a:pt x="117" y="144"/>
                  </a:cubicBezTo>
                  <a:cubicBezTo>
                    <a:pt x="88" y="163"/>
                    <a:pt x="46" y="151"/>
                    <a:pt x="23" y="117"/>
                  </a:cubicBezTo>
                  <a:cubicBezTo>
                    <a:pt x="0" y="82"/>
                    <a:pt x="5" y="38"/>
                    <a:pt x="34" y="19"/>
                  </a:cubicBezTo>
                  <a:cubicBezTo>
                    <a:pt x="63" y="0"/>
                    <a:pt x="105" y="12"/>
                    <a:pt x="128" y="46"/>
                  </a:cubicBezTo>
                  <a:close/>
                </a:path>
              </a:pathLst>
            </a:custGeom>
            <a:solidFill>
              <a:srgbClr val="F9C11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3252" name="椭圆 3251">
            <a:extLst>
              <a:ext uri="{FF2B5EF4-FFF2-40B4-BE49-F238E27FC236}">
                <a16:creationId xmlns:a16="http://schemas.microsoft.com/office/drawing/2014/main" xmlns="" id="{D8ED832F-C09F-4E63-A2A4-7460E8543DE4}"/>
              </a:ext>
            </a:extLst>
          </p:cNvPr>
          <p:cNvSpPr/>
          <p:nvPr/>
        </p:nvSpPr>
        <p:spPr>
          <a:xfrm rot="809928">
            <a:off x="6490912" y="2271365"/>
            <a:ext cx="669072" cy="503485"/>
          </a:xfrm>
          <a:prstGeom prst="ellips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3253" name="椭圆 3252">
            <a:extLst>
              <a:ext uri="{FF2B5EF4-FFF2-40B4-BE49-F238E27FC236}">
                <a16:creationId xmlns:a16="http://schemas.microsoft.com/office/drawing/2014/main" xmlns="" id="{799816D4-4AB3-476C-A2A5-9795F768F3C3}"/>
              </a:ext>
            </a:extLst>
          </p:cNvPr>
          <p:cNvSpPr/>
          <p:nvPr/>
        </p:nvSpPr>
        <p:spPr>
          <a:xfrm rot="809928">
            <a:off x="6282254" y="2864450"/>
            <a:ext cx="552952" cy="37827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3240" name="组合 3239">
            <a:extLst>
              <a:ext uri="{FF2B5EF4-FFF2-40B4-BE49-F238E27FC236}">
                <a16:creationId xmlns:a16="http://schemas.microsoft.com/office/drawing/2014/main" xmlns="" id="{67936152-9225-46BE-92D7-3156636723A7}"/>
              </a:ext>
            </a:extLst>
          </p:cNvPr>
          <p:cNvGrpSpPr/>
          <p:nvPr/>
        </p:nvGrpSpPr>
        <p:grpSpPr>
          <a:xfrm>
            <a:off x="6688471" y="2800517"/>
            <a:ext cx="396245" cy="253587"/>
            <a:chOff x="672448" y="10443653"/>
            <a:chExt cx="396245" cy="253587"/>
          </a:xfrm>
        </p:grpSpPr>
        <p:sp>
          <p:nvSpPr>
            <p:cNvPr id="3202" name="îṧľîḓé">
              <a:extLst>
                <a:ext uri="{FF2B5EF4-FFF2-40B4-BE49-F238E27FC236}">
                  <a16:creationId xmlns:a16="http://schemas.microsoft.com/office/drawing/2014/main" xmlns="" id="{4C893686-3788-4712-80B5-0FCC9287B8C5}"/>
                </a:ext>
              </a:extLst>
            </p:cNvPr>
            <p:cNvSpPr/>
            <p:nvPr/>
          </p:nvSpPr>
          <p:spPr bwMode="auto">
            <a:xfrm>
              <a:off x="697536" y="10475628"/>
              <a:ext cx="369435" cy="221612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4" y="93"/>
                </a:cxn>
                <a:cxn ang="0">
                  <a:pos x="120" y="111"/>
                </a:cxn>
                <a:cxn ang="0">
                  <a:pos x="220" y="32"/>
                </a:cxn>
                <a:cxn ang="0">
                  <a:pos x="204" y="0"/>
                </a:cxn>
                <a:cxn ang="0">
                  <a:pos x="0" y="55"/>
                </a:cxn>
              </a:cxnLst>
              <a:rect l="0" t="0" r="r" b="b"/>
              <a:pathLst>
                <a:path w="220" h="132">
                  <a:moveTo>
                    <a:pt x="0" y="55"/>
                  </a:move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27" y="132"/>
                    <a:pt x="120" y="111"/>
                  </a:cubicBezTo>
                  <a:cubicBezTo>
                    <a:pt x="208" y="92"/>
                    <a:pt x="220" y="32"/>
                    <a:pt x="220" y="32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0" y="5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3" name="íşḻïḋé">
              <a:extLst>
                <a:ext uri="{FF2B5EF4-FFF2-40B4-BE49-F238E27FC236}">
                  <a16:creationId xmlns:a16="http://schemas.microsoft.com/office/drawing/2014/main" xmlns="" id="{C2C58EAD-EA2F-4CB0-842F-82B3D448893D}"/>
                </a:ext>
              </a:extLst>
            </p:cNvPr>
            <p:cNvSpPr/>
            <p:nvPr/>
          </p:nvSpPr>
          <p:spPr bwMode="auto">
            <a:xfrm>
              <a:off x="672448" y="10443653"/>
              <a:ext cx="396245" cy="194802"/>
            </a:xfrm>
            <a:custGeom>
              <a:avLst/>
              <a:gdLst/>
              <a:ahLst/>
              <a:cxnLst>
                <a:cxn ang="0">
                  <a:pos x="197" y="69"/>
                </a:cxn>
                <a:cxn ang="0">
                  <a:pos x="61" y="106"/>
                </a:cxn>
                <a:cxn ang="0">
                  <a:pos x="27" y="49"/>
                </a:cxn>
                <a:cxn ang="0">
                  <a:pos x="178" y="1"/>
                </a:cxn>
                <a:cxn ang="0">
                  <a:pos x="197" y="69"/>
                </a:cxn>
              </a:cxnLst>
              <a:rect l="0" t="0" r="r" b="b"/>
              <a:pathLst>
                <a:path w="236" h="116">
                  <a:moveTo>
                    <a:pt x="197" y="69"/>
                  </a:moveTo>
                  <a:cubicBezTo>
                    <a:pt x="161" y="100"/>
                    <a:pt x="102" y="116"/>
                    <a:pt x="61" y="106"/>
                  </a:cubicBezTo>
                  <a:cubicBezTo>
                    <a:pt x="17" y="98"/>
                    <a:pt x="0" y="74"/>
                    <a:pt x="27" y="49"/>
                  </a:cubicBezTo>
                  <a:cubicBezTo>
                    <a:pt x="55" y="23"/>
                    <a:pt x="125" y="0"/>
                    <a:pt x="178" y="1"/>
                  </a:cubicBezTo>
                  <a:cubicBezTo>
                    <a:pt x="229" y="4"/>
                    <a:pt x="236" y="36"/>
                    <a:pt x="197" y="69"/>
                  </a:cubicBezTo>
                  <a:close/>
                </a:path>
              </a:pathLst>
            </a:custGeom>
            <a:solidFill>
              <a:srgbClr val="E6B4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4" name="îṣḻîḓe">
              <a:extLst>
                <a:ext uri="{FF2B5EF4-FFF2-40B4-BE49-F238E27FC236}">
                  <a16:creationId xmlns:a16="http://schemas.microsoft.com/office/drawing/2014/main" xmlns="" id="{A1277C11-5967-4602-8752-F5AB9FC02519}"/>
                </a:ext>
              </a:extLst>
            </p:cNvPr>
            <p:cNvSpPr/>
            <p:nvPr/>
          </p:nvSpPr>
          <p:spPr bwMode="auto">
            <a:xfrm>
              <a:off x="771571" y="10482269"/>
              <a:ext cx="51899" cy="25334"/>
            </a:xfrm>
            <a:custGeom>
              <a:avLst/>
              <a:gdLst/>
              <a:ahLst/>
              <a:cxnLst>
                <a:cxn ang="0">
                  <a:pos x="19" y="15"/>
                </a:cxn>
                <a:cxn ang="0">
                  <a:pos x="31" y="10"/>
                </a:cxn>
                <a:cxn ang="0">
                  <a:pos x="11" y="0"/>
                </a:cxn>
                <a:cxn ang="0">
                  <a:pos x="0" y="6"/>
                </a:cxn>
                <a:cxn ang="0">
                  <a:pos x="19" y="15"/>
                </a:cxn>
              </a:cxnLst>
              <a:rect l="0" t="0" r="r" b="b"/>
              <a:pathLst>
                <a:path w="31" h="15">
                  <a:moveTo>
                    <a:pt x="19" y="15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2"/>
                    <a:pt x="3" y="4"/>
                    <a:pt x="0" y="6"/>
                  </a:cubicBezTo>
                  <a:lnTo>
                    <a:pt x="19" y="1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5" name="išḻiḍe">
              <a:extLst>
                <a:ext uri="{FF2B5EF4-FFF2-40B4-BE49-F238E27FC236}">
                  <a16:creationId xmlns:a16="http://schemas.microsoft.com/office/drawing/2014/main" xmlns="" id="{750C3FC7-F9EC-4460-B6CE-08CD57BE0670}"/>
                </a:ext>
              </a:extLst>
            </p:cNvPr>
            <p:cNvSpPr/>
            <p:nvPr/>
          </p:nvSpPr>
          <p:spPr bwMode="auto">
            <a:xfrm>
              <a:off x="699257" y="10536135"/>
              <a:ext cx="62228" cy="13282"/>
            </a:xfrm>
            <a:custGeom>
              <a:avLst/>
              <a:gdLst/>
              <a:ahLst/>
              <a:cxnLst>
                <a:cxn ang="0">
                  <a:pos x="34" y="6"/>
                </a:cxn>
                <a:cxn ang="0">
                  <a:pos x="37" y="0"/>
                </a:cxn>
                <a:cxn ang="0">
                  <a:pos x="3" y="3"/>
                </a:cxn>
                <a:cxn ang="0">
                  <a:pos x="0" y="8"/>
                </a:cxn>
                <a:cxn ang="0">
                  <a:pos x="34" y="6"/>
                </a:cxn>
              </a:cxnLst>
              <a:rect l="0" t="0" r="r" b="b"/>
              <a:pathLst>
                <a:path w="37" h="8">
                  <a:moveTo>
                    <a:pt x="34" y="6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6"/>
                    <a:pt x="0" y="8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6" name="íšļídê">
              <a:extLst>
                <a:ext uri="{FF2B5EF4-FFF2-40B4-BE49-F238E27FC236}">
                  <a16:creationId xmlns:a16="http://schemas.microsoft.com/office/drawing/2014/main" xmlns="" id="{13F97E81-8DAD-4B2A-9F32-C08948876A5F}"/>
                </a:ext>
              </a:extLst>
            </p:cNvPr>
            <p:cNvSpPr/>
            <p:nvPr/>
          </p:nvSpPr>
          <p:spPr bwMode="auto">
            <a:xfrm>
              <a:off x="722624" y="10510800"/>
              <a:ext cx="62228" cy="15250"/>
            </a:xfrm>
            <a:custGeom>
              <a:avLst/>
              <a:gdLst/>
              <a:ahLst/>
              <a:cxnLst>
                <a:cxn ang="0">
                  <a:pos x="30" y="9"/>
                </a:cxn>
                <a:cxn ang="0">
                  <a:pos x="37" y="4"/>
                </a:cxn>
                <a:cxn ang="0">
                  <a:pos x="8" y="0"/>
                </a:cxn>
                <a:cxn ang="0">
                  <a:pos x="0" y="6"/>
                </a:cxn>
                <a:cxn ang="0">
                  <a:pos x="30" y="9"/>
                </a:cxn>
              </a:cxnLst>
              <a:rect l="0" t="0" r="r" b="b"/>
              <a:pathLst>
                <a:path w="37" h="9">
                  <a:moveTo>
                    <a:pt x="30" y="9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3" y="4"/>
                    <a:pt x="0" y="6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7" name="iṡliḍè">
              <a:extLst>
                <a:ext uri="{FF2B5EF4-FFF2-40B4-BE49-F238E27FC236}">
                  <a16:creationId xmlns:a16="http://schemas.microsoft.com/office/drawing/2014/main" xmlns="" id="{239860FE-D98D-49D1-9F24-AD7D73AC5676}"/>
                </a:ext>
              </a:extLst>
            </p:cNvPr>
            <p:cNvSpPr/>
            <p:nvPr/>
          </p:nvSpPr>
          <p:spPr bwMode="auto">
            <a:xfrm>
              <a:off x="697536" y="10556303"/>
              <a:ext cx="58785" cy="21890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3" y="0"/>
                </a:cxn>
                <a:cxn ang="0">
                  <a:pos x="0" y="7"/>
                </a:cxn>
                <a:cxn ang="0">
                  <a:pos x="1" y="13"/>
                </a:cxn>
                <a:cxn ang="0">
                  <a:pos x="35" y="5"/>
                </a:cxn>
              </a:cxnLst>
              <a:rect l="0" t="0" r="r" b="b"/>
              <a:pathLst>
                <a:path w="35" h="13">
                  <a:moveTo>
                    <a:pt x="35" y="5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8" name="iṣľïḑe">
              <a:extLst>
                <a:ext uri="{FF2B5EF4-FFF2-40B4-BE49-F238E27FC236}">
                  <a16:creationId xmlns:a16="http://schemas.microsoft.com/office/drawing/2014/main" xmlns="" id="{FCACFFAF-B6A3-4F01-A0CB-24662BE6DBDF}"/>
                </a:ext>
              </a:extLst>
            </p:cNvPr>
            <p:cNvSpPr/>
            <p:nvPr/>
          </p:nvSpPr>
          <p:spPr bwMode="auto">
            <a:xfrm>
              <a:off x="747958" y="10584835"/>
              <a:ext cx="50422" cy="3345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8" y="20"/>
                </a:cxn>
                <a:cxn ang="0">
                  <a:pos x="30" y="2"/>
                </a:cxn>
                <a:cxn ang="0">
                  <a:pos x="21" y="0"/>
                </a:cxn>
                <a:cxn ang="0">
                  <a:pos x="0" y="18"/>
                </a:cxn>
              </a:cxnLst>
              <a:rect l="0" t="0" r="r" b="b"/>
              <a:pathLst>
                <a:path w="30" h="20">
                  <a:moveTo>
                    <a:pt x="0" y="18"/>
                  </a:moveTo>
                  <a:cubicBezTo>
                    <a:pt x="2" y="19"/>
                    <a:pt x="5" y="20"/>
                    <a:pt x="8" y="2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09" name="íS1iďê">
              <a:extLst>
                <a:ext uri="{FF2B5EF4-FFF2-40B4-BE49-F238E27FC236}">
                  <a16:creationId xmlns:a16="http://schemas.microsoft.com/office/drawing/2014/main" xmlns="" id="{8188840E-4A13-44B5-A772-152DB0017022}"/>
                </a:ext>
              </a:extLst>
            </p:cNvPr>
            <p:cNvSpPr/>
            <p:nvPr/>
          </p:nvSpPr>
          <p:spPr bwMode="auto">
            <a:xfrm>
              <a:off x="836997" y="10460624"/>
              <a:ext cx="30254" cy="33451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18" y="16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4" y="20"/>
                </a:cxn>
              </a:cxnLst>
              <a:rect l="0" t="0" r="r" b="b"/>
              <a:pathLst>
                <a:path w="18" h="20">
                  <a:moveTo>
                    <a:pt x="4" y="20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4" y="2"/>
                    <a:pt x="0" y="4"/>
                  </a:cubicBezTo>
                  <a:lnTo>
                    <a:pt x="4" y="2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0" name="îṡḻîḓê">
              <a:extLst>
                <a:ext uri="{FF2B5EF4-FFF2-40B4-BE49-F238E27FC236}">
                  <a16:creationId xmlns:a16="http://schemas.microsoft.com/office/drawing/2014/main" xmlns="" id="{37B8181F-3C81-45E9-BBE1-A65EBCACE8F3}"/>
                </a:ext>
              </a:extLst>
            </p:cNvPr>
            <p:cNvSpPr/>
            <p:nvPr/>
          </p:nvSpPr>
          <p:spPr bwMode="auto">
            <a:xfrm>
              <a:off x="712786" y="10573028"/>
              <a:ext cx="58785" cy="28531"/>
            </a:xfrm>
            <a:custGeom>
              <a:avLst/>
              <a:gdLst/>
              <a:ahLst/>
              <a:cxnLst>
                <a:cxn ang="0">
                  <a:pos x="5" y="17"/>
                </a:cxn>
                <a:cxn ang="0">
                  <a:pos x="35" y="4"/>
                </a:cxn>
                <a:cxn ang="0">
                  <a:pos x="29" y="0"/>
                </a:cxn>
                <a:cxn ang="0">
                  <a:pos x="0" y="13"/>
                </a:cxn>
                <a:cxn ang="0">
                  <a:pos x="5" y="17"/>
                </a:cxn>
              </a:cxnLst>
              <a:rect l="0" t="0" r="r" b="b"/>
              <a:pathLst>
                <a:path w="35" h="17">
                  <a:moveTo>
                    <a:pt x="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3" y="16"/>
                    <a:pt x="5" y="17"/>
                  </a:cubicBez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1" name="îṡlídê">
              <a:extLst>
                <a:ext uri="{FF2B5EF4-FFF2-40B4-BE49-F238E27FC236}">
                  <a16:creationId xmlns:a16="http://schemas.microsoft.com/office/drawing/2014/main" xmlns="" id="{7EA24F3F-FE66-45BA-9DD3-373F7B947226}"/>
                </a:ext>
              </a:extLst>
            </p:cNvPr>
            <p:cNvSpPr/>
            <p:nvPr/>
          </p:nvSpPr>
          <p:spPr bwMode="auto">
            <a:xfrm>
              <a:off x="882253" y="10448818"/>
              <a:ext cx="42060" cy="3689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3" y="21"/>
                </a:cxn>
                <a:cxn ang="0">
                  <a:pos x="25" y="0"/>
                </a:cxn>
                <a:cxn ang="0">
                  <a:pos x="11" y="2"/>
                </a:cxn>
                <a:cxn ang="0">
                  <a:pos x="0" y="22"/>
                </a:cxn>
              </a:cxnLst>
              <a:rect l="0" t="0" r="r" b="b"/>
              <a:pathLst>
                <a:path w="25" h="22">
                  <a:moveTo>
                    <a:pt x="0" y="22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6" y="1"/>
                    <a:pt x="11" y="2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2" name="išḻiḓê">
              <a:extLst>
                <a:ext uri="{FF2B5EF4-FFF2-40B4-BE49-F238E27FC236}">
                  <a16:creationId xmlns:a16="http://schemas.microsoft.com/office/drawing/2014/main" xmlns="" id="{0DC0D5FA-DC3C-401F-B7EC-B0B0FB6219F2}"/>
                </a:ext>
              </a:extLst>
            </p:cNvPr>
            <p:cNvSpPr/>
            <p:nvPr/>
          </p:nvSpPr>
          <p:spPr bwMode="auto">
            <a:xfrm>
              <a:off x="929232" y="10549417"/>
              <a:ext cx="72312" cy="236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34" y="14"/>
                </a:cxn>
                <a:cxn ang="0">
                  <a:pos x="43" y="7"/>
                </a:cxn>
                <a:cxn ang="0">
                  <a:pos x="8" y="0"/>
                </a:cxn>
              </a:cxnLst>
              <a:rect l="0" t="0" r="r" b="b"/>
              <a:pathLst>
                <a:path w="43" h="14">
                  <a:moveTo>
                    <a:pt x="8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2"/>
                    <a:pt x="40" y="9"/>
                    <a:pt x="43" y="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3" name="íṥlîḑe">
              <a:extLst>
                <a:ext uri="{FF2B5EF4-FFF2-40B4-BE49-F238E27FC236}">
                  <a16:creationId xmlns:a16="http://schemas.microsoft.com/office/drawing/2014/main" xmlns="" id="{312E8F53-0588-41D2-A647-2628D72B6DB3}"/>
                </a:ext>
              </a:extLst>
            </p:cNvPr>
            <p:cNvSpPr/>
            <p:nvPr/>
          </p:nvSpPr>
          <p:spPr bwMode="auto">
            <a:xfrm>
              <a:off x="853722" y="10584835"/>
              <a:ext cx="25088" cy="38616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3"/>
                </a:cxn>
                <a:cxn ang="0">
                  <a:pos x="3" y="23"/>
                </a:cxn>
                <a:cxn ang="0">
                  <a:pos x="15" y="21"/>
                </a:cxn>
                <a:cxn ang="0">
                  <a:pos x="12" y="0"/>
                </a:cxn>
              </a:cxnLst>
              <a:rect l="0" t="0" r="r" b="b"/>
              <a:pathLst>
                <a:path w="15" h="23">
                  <a:moveTo>
                    <a:pt x="1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7" y="23"/>
                    <a:pt x="11" y="22"/>
                    <a:pt x="15" y="2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4" name="î$ľïḓè">
              <a:extLst>
                <a:ext uri="{FF2B5EF4-FFF2-40B4-BE49-F238E27FC236}">
                  <a16:creationId xmlns:a16="http://schemas.microsoft.com/office/drawing/2014/main" xmlns="" id="{E86638E3-AFBB-4573-9C25-8D70B6D0055E}"/>
                </a:ext>
              </a:extLst>
            </p:cNvPr>
            <p:cNvSpPr/>
            <p:nvPr/>
          </p:nvSpPr>
          <p:spPr bwMode="auto">
            <a:xfrm>
              <a:off x="914229" y="10445374"/>
              <a:ext cx="61983" cy="40338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34" y="0"/>
                </a:cxn>
                <a:cxn ang="0">
                  <a:pos x="26" y="0"/>
                </a:cxn>
                <a:cxn ang="0">
                  <a:pos x="0" y="23"/>
                </a:cxn>
                <a:cxn ang="0">
                  <a:pos x="11" y="24"/>
                </a:cxn>
                <a:cxn ang="0">
                  <a:pos x="37" y="1"/>
                </a:cxn>
              </a:cxnLst>
              <a:rect l="0" t="0" r="r" b="b"/>
              <a:pathLst>
                <a:path w="37" h="24">
                  <a:moveTo>
                    <a:pt x="37" y="1"/>
                  </a:moveTo>
                  <a:cubicBezTo>
                    <a:pt x="36" y="1"/>
                    <a:pt x="35" y="0"/>
                    <a:pt x="34" y="0"/>
                  </a:cubicBezTo>
                  <a:cubicBezTo>
                    <a:pt x="31" y="0"/>
                    <a:pt x="28" y="0"/>
                    <a:pt x="26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4"/>
                    <a:pt x="11" y="24"/>
                    <a:pt x="11" y="24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5" name="ïṡḻîḓé">
              <a:extLst>
                <a:ext uri="{FF2B5EF4-FFF2-40B4-BE49-F238E27FC236}">
                  <a16:creationId xmlns:a16="http://schemas.microsoft.com/office/drawing/2014/main" xmlns="" id="{29C5A78D-8156-4911-A338-D21D2B39F1C6}"/>
                </a:ext>
              </a:extLst>
            </p:cNvPr>
            <p:cNvSpPr/>
            <p:nvPr/>
          </p:nvSpPr>
          <p:spPr bwMode="auto">
            <a:xfrm>
              <a:off x="798380" y="10591476"/>
              <a:ext cx="35172" cy="35419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0" y="0"/>
                </a:cxn>
                <a:cxn ang="0">
                  <a:pos x="0" y="20"/>
                </a:cxn>
                <a:cxn ang="0">
                  <a:pos x="10" y="21"/>
                </a:cxn>
                <a:cxn ang="0">
                  <a:pos x="21" y="0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1"/>
                    <a:pt x="7" y="21"/>
                    <a:pt x="10" y="21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6" name="ïṥļíḑê">
              <a:extLst>
                <a:ext uri="{FF2B5EF4-FFF2-40B4-BE49-F238E27FC236}">
                  <a16:creationId xmlns:a16="http://schemas.microsoft.com/office/drawing/2014/main" xmlns="" id="{32D5F372-A95C-4170-849D-EAFAF7EFA277}"/>
                </a:ext>
              </a:extLst>
            </p:cNvPr>
            <p:cNvSpPr/>
            <p:nvPr/>
          </p:nvSpPr>
          <p:spPr bwMode="auto">
            <a:xfrm>
              <a:off x="894060" y="10569585"/>
              <a:ext cx="50422" cy="3714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5"/>
                </a:cxn>
                <a:cxn ang="0">
                  <a:pos x="19" y="22"/>
                </a:cxn>
                <a:cxn ang="0">
                  <a:pos x="30" y="17"/>
                </a:cxn>
                <a:cxn ang="0">
                  <a:pos x="10" y="0"/>
                </a:cxn>
              </a:cxnLst>
              <a:rect l="0" t="0" r="r" b="b"/>
              <a:pathLst>
                <a:path w="30" h="22">
                  <a:moveTo>
                    <a:pt x="1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2" y="20"/>
                    <a:pt x="26" y="19"/>
                    <a:pt x="30" y="17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7" name="ïṥľîḓé">
              <a:extLst>
                <a:ext uri="{FF2B5EF4-FFF2-40B4-BE49-F238E27FC236}">
                  <a16:creationId xmlns:a16="http://schemas.microsoft.com/office/drawing/2014/main" xmlns="" id="{28CFE189-4E50-4140-BF0D-5977B71B2ADE}"/>
                </a:ext>
              </a:extLst>
            </p:cNvPr>
            <p:cNvSpPr/>
            <p:nvPr/>
          </p:nvSpPr>
          <p:spPr bwMode="auto">
            <a:xfrm>
              <a:off x="946204" y="10453737"/>
              <a:ext cx="80430" cy="4206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7" y="25"/>
                </a:cxn>
                <a:cxn ang="0">
                  <a:pos x="48" y="4"/>
                </a:cxn>
                <a:cxn ang="0">
                  <a:pos x="41" y="0"/>
                </a:cxn>
                <a:cxn ang="0">
                  <a:pos x="0" y="22"/>
                </a:cxn>
              </a:cxnLst>
              <a:rect l="0" t="0" r="r" b="b"/>
              <a:pathLst>
                <a:path w="48" h="25">
                  <a:moveTo>
                    <a:pt x="0" y="2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6" y="2"/>
                    <a:pt x="44" y="1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8" name="iślíḑè">
              <a:extLst>
                <a:ext uri="{FF2B5EF4-FFF2-40B4-BE49-F238E27FC236}">
                  <a16:creationId xmlns:a16="http://schemas.microsoft.com/office/drawing/2014/main" xmlns="" id="{A108E340-A700-4D7F-B80D-BE34B2C63C65}"/>
                </a:ext>
              </a:extLst>
            </p:cNvPr>
            <p:cNvSpPr/>
            <p:nvPr/>
          </p:nvSpPr>
          <p:spPr bwMode="auto">
            <a:xfrm>
              <a:off x="962929" y="10479071"/>
              <a:ext cx="82151" cy="35172"/>
            </a:xfrm>
            <a:custGeom>
              <a:avLst/>
              <a:gdLst/>
              <a:ahLst/>
              <a:cxnLst>
                <a:cxn ang="0">
                  <a:pos x="1" y="21"/>
                </a:cxn>
                <a:cxn ang="0">
                  <a:pos x="49" y="6"/>
                </a:cxn>
                <a:cxn ang="0">
                  <a:pos x="48" y="0"/>
                </a:cxn>
                <a:cxn ang="0">
                  <a:pos x="0" y="15"/>
                </a:cxn>
                <a:cxn ang="0">
                  <a:pos x="1" y="21"/>
                </a:cxn>
              </a:cxnLst>
              <a:rect l="0" t="0" r="r" b="b"/>
              <a:pathLst>
                <a:path w="49" h="21">
                  <a:moveTo>
                    <a:pt x="1" y="21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2"/>
                    <a:pt x="48" y="0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19" name="îsḻïďé">
              <a:extLst>
                <a:ext uri="{FF2B5EF4-FFF2-40B4-BE49-F238E27FC236}">
                  <a16:creationId xmlns:a16="http://schemas.microsoft.com/office/drawing/2014/main" xmlns="" id="{BC7ACE11-C890-4FF5-A53A-4FC92017C0F5}"/>
                </a:ext>
              </a:extLst>
            </p:cNvPr>
            <p:cNvSpPr/>
            <p:nvPr/>
          </p:nvSpPr>
          <p:spPr bwMode="auto">
            <a:xfrm>
              <a:off x="954567" y="10517688"/>
              <a:ext cx="83873" cy="20169"/>
            </a:xfrm>
            <a:custGeom>
              <a:avLst/>
              <a:gdLst/>
              <a:ahLst/>
              <a:cxnLst>
                <a:cxn ang="0">
                  <a:pos x="45" y="8"/>
                </a:cxn>
                <a:cxn ang="0">
                  <a:pos x="50" y="0"/>
                </a:cxn>
                <a:cxn ang="0">
                  <a:pos x="4" y="5"/>
                </a:cxn>
                <a:cxn ang="0">
                  <a:pos x="0" y="12"/>
                </a:cxn>
                <a:cxn ang="0">
                  <a:pos x="45" y="8"/>
                </a:cxn>
              </a:cxnLst>
              <a:rect l="0" t="0" r="r" b="b"/>
              <a:pathLst>
                <a:path w="50" h="12">
                  <a:moveTo>
                    <a:pt x="45" y="8"/>
                  </a:moveTo>
                  <a:cubicBezTo>
                    <a:pt x="47" y="5"/>
                    <a:pt x="49" y="3"/>
                    <a:pt x="50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45" y="8"/>
                  </a:lnTo>
                  <a:close/>
                </a:path>
              </a:pathLst>
            </a:custGeom>
            <a:solidFill>
              <a:srgbClr val="C97B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220" name="îṣļïḑé">
              <a:extLst>
                <a:ext uri="{FF2B5EF4-FFF2-40B4-BE49-F238E27FC236}">
                  <a16:creationId xmlns:a16="http://schemas.microsoft.com/office/drawing/2014/main" xmlns="" id="{1C5FF971-C2AB-4AA9-BFAE-DB549583687D}"/>
                </a:ext>
              </a:extLst>
            </p:cNvPr>
            <p:cNvSpPr/>
            <p:nvPr/>
          </p:nvSpPr>
          <p:spPr bwMode="auto">
            <a:xfrm>
              <a:off x="719427" y="10465544"/>
              <a:ext cx="300566" cy="147824"/>
            </a:xfrm>
            <a:custGeom>
              <a:avLst/>
              <a:gdLst/>
              <a:ahLst/>
              <a:cxnLst>
                <a:cxn ang="0">
                  <a:pos x="150" y="52"/>
                </a:cxn>
                <a:cxn ang="0">
                  <a:pos x="45" y="82"/>
                </a:cxn>
                <a:cxn ang="0">
                  <a:pos x="21" y="37"/>
                </a:cxn>
                <a:cxn ang="0">
                  <a:pos x="134" y="2"/>
                </a:cxn>
                <a:cxn ang="0">
                  <a:pos x="150" y="52"/>
                </a:cxn>
              </a:cxnLst>
              <a:rect l="0" t="0" r="r" b="b"/>
              <a:pathLst>
                <a:path w="179" h="88">
                  <a:moveTo>
                    <a:pt x="150" y="52"/>
                  </a:moveTo>
                  <a:cubicBezTo>
                    <a:pt x="124" y="76"/>
                    <a:pt x="78" y="88"/>
                    <a:pt x="45" y="82"/>
                  </a:cubicBezTo>
                  <a:cubicBezTo>
                    <a:pt x="12" y="76"/>
                    <a:pt x="0" y="57"/>
                    <a:pt x="21" y="37"/>
                  </a:cubicBezTo>
                  <a:cubicBezTo>
                    <a:pt x="43" y="17"/>
                    <a:pt x="95" y="0"/>
                    <a:pt x="134" y="2"/>
                  </a:cubicBezTo>
                  <a:cubicBezTo>
                    <a:pt x="172" y="5"/>
                    <a:pt x="179" y="28"/>
                    <a:pt x="150" y="52"/>
                  </a:cubicBezTo>
                  <a:close/>
                </a:path>
              </a:pathLst>
            </a:custGeom>
            <a:solidFill>
              <a:srgbClr val="F9C11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3960" name="组合 3959">
            <a:extLst>
              <a:ext uri="{FF2B5EF4-FFF2-40B4-BE49-F238E27FC236}">
                <a16:creationId xmlns:a16="http://schemas.microsoft.com/office/drawing/2014/main" xmlns="" id="{98DF21A4-2B01-40B1-8601-908A7EC1678F}"/>
              </a:ext>
            </a:extLst>
          </p:cNvPr>
          <p:cNvGrpSpPr/>
          <p:nvPr/>
        </p:nvGrpSpPr>
        <p:grpSpPr>
          <a:xfrm>
            <a:off x="3185584" y="5453494"/>
            <a:ext cx="1640898" cy="908920"/>
            <a:chOff x="5253552" y="10984177"/>
            <a:chExt cx="1570902" cy="870148"/>
          </a:xfrm>
        </p:grpSpPr>
        <p:sp>
          <p:nvSpPr>
            <p:cNvPr id="3612" name="椭圆 3234">
              <a:extLst>
                <a:ext uri="{FF2B5EF4-FFF2-40B4-BE49-F238E27FC236}">
                  <a16:creationId xmlns:a16="http://schemas.microsoft.com/office/drawing/2014/main" xmlns="" id="{9C52B2BE-8244-48C5-9FB2-F8E830C8D91B}"/>
                </a:ext>
              </a:extLst>
            </p:cNvPr>
            <p:cNvSpPr/>
            <p:nvPr/>
          </p:nvSpPr>
          <p:spPr>
            <a:xfrm rot="809928">
              <a:off x="5253552" y="11266513"/>
              <a:ext cx="1570902" cy="587812"/>
            </a:xfrm>
            <a:custGeom>
              <a:avLst/>
              <a:gdLst>
                <a:gd name="connsiteX0" fmla="*/ 0 w 1870555"/>
                <a:gd name="connsiteY0" fmla="*/ 291667 h 583333"/>
                <a:gd name="connsiteX1" fmla="*/ 935278 w 1870555"/>
                <a:gd name="connsiteY1" fmla="*/ 0 h 583333"/>
                <a:gd name="connsiteX2" fmla="*/ 1870556 w 1870555"/>
                <a:gd name="connsiteY2" fmla="*/ 291667 h 583333"/>
                <a:gd name="connsiteX3" fmla="*/ 935278 w 1870555"/>
                <a:gd name="connsiteY3" fmla="*/ 583334 h 583333"/>
                <a:gd name="connsiteX4" fmla="*/ 0 w 1870555"/>
                <a:gd name="connsiteY4" fmla="*/ 291667 h 583333"/>
                <a:gd name="connsiteX0" fmla="*/ 0 w 2211400"/>
                <a:gd name="connsiteY0" fmla="*/ 243387 h 584181"/>
                <a:gd name="connsiteX1" fmla="*/ 1276122 w 2211400"/>
                <a:gd name="connsiteY1" fmla="*/ 507 h 584181"/>
                <a:gd name="connsiteX2" fmla="*/ 2211400 w 2211400"/>
                <a:gd name="connsiteY2" fmla="*/ 292174 h 584181"/>
                <a:gd name="connsiteX3" fmla="*/ 1276122 w 2211400"/>
                <a:gd name="connsiteY3" fmla="*/ 583841 h 584181"/>
                <a:gd name="connsiteX4" fmla="*/ 0 w 2211400"/>
                <a:gd name="connsiteY4" fmla="*/ 243387 h 584181"/>
                <a:gd name="connsiteX0" fmla="*/ 13049 w 2224449"/>
                <a:gd name="connsiteY0" fmla="*/ 243205 h 654593"/>
                <a:gd name="connsiteX1" fmla="*/ 1289171 w 2224449"/>
                <a:gd name="connsiteY1" fmla="*/ 325 h 654593"/>
                <a:gd name="connsiteX2" fmla="*/ 2224449 w 2224449"/>
                <a:gd name="connsiteY2" fmla="*/ 291992 h 654593"/>
                <a:gd name="connsiteX3" fmla="*/ 1289171 w 2224449"/>
                <a:gd name="connsiteY3" fmla="*/ 583659 h 654593"/>
                <a:gd name="connsiteX4" fmla="*/ 665870 w 2224449"/>
                <a:gd name="connsiteY4" fmla="*/ 628527 h 654593"/>
                <a:gd name="connsiteX5" fmla="*/ 13049 w 2224449"/>
                <a:gd name="connsiteY5" fmla="*/ 243205 h 654593"/>
                <a:gd name="connsiteX0" fmla="*/ 13417 w 2224817"/>
                <a:gd name="connsiteY0" fmla="*/ 243205 h 654593"/>
                <a:gd name="connsiteX1" fmla="*/ 1289539 w 2224817"/>
                <a:gd name="connsiteY1" fmla="*/ 325 h 654593"/>
                <a:gd name="connsiteX2" fmla="*/ 2224817 w 2224817"/>
                <a:gd name="connsiteY2" fmla="*/ 291992 h 654593"/>
                <a:gd name="connsiteX3" fmla="*/ 1289539 w 2224817"/>
                <a:gd name="connsiteY3" fmla="*/ 583659 h 654593"/>
                <a:gd name="connsiteX4" fmla="*/ 666238 w 2224817"/>
                <a:gd name="connsiteY4" fmla="*/ 628527 h 654593"/>
                <a:gd name="connsiteX5" fmla="*/ 13417 w 2224817"/>
                <a:gd name="connsiteY5" fmla="*/ 243205 h 654593"/>
                <a:gd name="connsiteX0" fmla="*/ 13262 w 2231776"/>
                <a:gd name="connsiteY0" fmla="*/ 214211 h 655237"/>
                <a:gd name="connsiteX1" fmla="*/ 1296498 w 2231776"/>
                <a:gd name="connsiteY1" fmla="*/ 969 h 655237"/>
                <a:gd name="connsiteX2" fmla="*/ 2231776 w 2231776"/>
                <a:gd name="connsiteY2" fmla="*/ 292636 h 655237"/>
                <a:gd name="connsiteX3" fmla="*/ 1296498 w 2231776"/>
                <a:gd name="connsiteY3" fmla="*/ 584303 h 655237"/>
                <a:gd name="connsiteX4" fmla="*/ 673197 w 2231776"/>
                <a:gd name="connsiteY4" fmla="*/ 629171 h 655237"/>
                <a:gd name="connsiteX5" fmla="*/ 13262 w 2231776"/>
                <a:gd name="connsiteY5" fmla="*/ 214211 h 655237"/>
                <a:gd name="connsiteX0" fmla="*/ 10249 w 2228763"/>
                <a:gd name="connsiteY0" fmla="*/ 292330 h 733356"/>
                <a:gd name="connsiteX1" fmla="*/ 1206739 w 2228763"/>
                <a:gd name="connsiteY1" fmla="*/ 650 h 733356"/>
                <a:gd name="connsiteX2" fmla="*/ 2228763 w 2228763"/>
                <a:gd name="connsiteY2" fmla="*/ 370755 h 733356"/>
                <a:gd name="connsiteX3" fmla="*/ 1293485 w 2228763"/>
                <a:gd name="connsiteY3" fmla="*/ 662422 h 733356"/>
                <a:gd name="connsiteX4" fmla="*/ 670184 w 2228763"/>
                <a:gd name="connsiteY4" fmla="*/ 707290 h 733356"/>
                <a:gd name="connsiteX5" fmla="*/ 10249 w 2228763"/>
                <a:gd name="connsiteY5" fmla="*/ 292330 h 733356"/>
                <a:gd name="connsiteX0" fmla="*/ 9446 w 2227960"/>
                <a:gd name="connsiteY0" fmla="*/ 292382 h 812167"/>
                <a:gd name="connsiteX1" fmla="*/ 1205936 w 2227960"/>
                <a:gd name="connsiteY1" fmla="*/ 702 h 812167"/>
                <a:gd name="connsiteX2" fmla="*/ 2227960 w 2227960"/>
                <a:gd name="connsiteY2" fmla="*/ 370807 h 812167"/>
                <a:gd name="connsiteX3" fmla="*/ 1292682 w 2227960"/>
                <a:gd name="connsiteY3" fmla="*/ 662474 h 812167"/>
                <a:gd name="connsiteX4" fmla="*/ 685785 w 2227960"/>
                <a:gd name="connsiteY4" fmla="*/ 797442 h 812167"/>
                <a:gd name="connsiteX5" fmla="*/ 9446 w 2227960"/>
                <a:gd name="connsiteY5" fmla="*/ 292382 h 812167"/>
                <a:gd name="connsiteX0" fmla="*/ 9446 w 2246667"/>
                <a:gd name="connsiteY0" fmla="*/ 292382 h 808914"/>
                <a:gd name="connsiteX1" fmla="*/ 1205936 w 2246667"/>
                <a:gd name="connsiteY1" fmla="*/ 702 h 808914"/>
                <a:gd name="connsiteX2" fmla="*/ 2227960 w 2246667"/>
                <a:gd name="connsiteY2" fmla="*/ 370807 h 808914"/>
                <a:gd name="connsiteX3" fmla="*/ 1831599 w 2246667"/>
                <a:gd name="connsiteY3" fmla="*/ 673887 h 808914"/>
                <a:gd name="connsiteX4" fmla="*/ 1292682 w 2246667"/>
                <a:gd name="connsiteY4" fmla="*/ 662474 h 808914"/>
                <a:gd name="connsiteX5" fmla="*/ 685785 w 2246667"/>
                <a:gd name="connsiteY5" fmla="*/ 797442 h 808914"/>
                <a:gd name="connsiteX6" fmla="*/ 9446 w 2246667"/>
                <a:gd name="connsiteY6" fmla="*/ 292382 h 808914"/>
                <a:gd name="connsiteX0" fmla="*/ 8012 w 2352945"/>
                <a:gd name="connsiteY0" fmla="*/ 177245 h 816568"/>
                <a:gd name="connsiteX1" fmla="*/ 1312214 w 2352945"/>
                <a:gd name="connsiteY1" fmla="*/ 8356 h 816568"/>
                <a:gd name="connsiteX2" fmla="*/ 2334238 w 2352945"/>
                <a:gd name="connsiteY2" fmla="*/ 378461 h 816568"/>
                <a:gd name="connsiteX3" fmla="*/ 1937877 w 2352945"/>
                <a:gd name="connsiteY3" fmla="*/ 681541 h 816568"/>
                <a:gd name="connsiteX4" fmla="*/ 1398960 w 2352945"/>
                <a:gd name="connsiteY4" fmla="*/ 670128 h 816568"/>
                <a:gd name="connsiteX5" fmla="*/ 792063 w 2352945"/>
                <a:gd name="connsiteY5" fmla="*/ 805096 h 816568"/>
                <a:gd name="connsiteX6" fmla="*/ 8012 w 2352945"/>
                <a:gd name="connsiteY6" fmla="*/ 177245 h 816568"/>
                <a:gd name="connsiteX0" fmla="*/ 7578 w 2352511"/>
                <a:gd name="connsiteY0" fmla="*/ 240957 h 880280"/>
                <a:gd name="connsiteX1" fmla="*/ 1295798 w 2352511"/>
                <a:gd name="connsiteY1" fmla="*/ 5494 h 880280"/>
                <a:gd name="connsiteX2" fmla="*/ 2333804 w 2352511"/>
                <a:gd name="connsiteY2" fmla="*/ 442173 h 880280"/>
                <a:gd name="connsiteX3" fmla="*/ 1937443 w 2352511"/>
                <a:gd name="connsiteY3" fmla="*/ 745253 h 880280"/>
                <a:gd name="connsiteX4" fmla="*/ 1398526 w 2352511"/>
                <a:gd name="connsiteY4" fmla="*/ 733840 h 880280"/>
                <a:gd name="connsiteX5" fmla="*/ 791629 w 2352511"/>
                <a:gd name="connsiteY5" fmla="*/ 868808 h 880280"/>
                <a:gd name="connsiteX6" fmla="*/ 7578 w 2352511"/>
                <a:gd name="connsiteY6" fmla="*/ 240957 h 88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2511" h="880280">
                  <a:moveTo>
                    <a:pt x="7578" y="240957"/>
                  </a:moveTo>
                  <a:cubicBezTo>
                    <a:pt x="91606" y="97071"/>
                    <a:pt x="908094" y="-28042"/>
                    <a:pt x="1295798" y="5494"/>
                  </a:cubicBezTo>
                  <a:cubicBezTo>
                    <a:pt x="1683502" y="39030"/>
                    <a:pt x="2231603" y="349504"/>
                    <a:pt x="2333804" y="442173"/>
                  </a:cubicBezTo>
                  <a:cubicBezTo>
                    <a:pt x="2436006" y="534842"/>
                    <a:pt x="2093323" y="696642"/>
                    <a:pt x="1937443" y="745253"/>
                  </a:cubicBezTo>
                  <a:cubicBezTo>
                    <a:pt x="1781563" y="793864"/>
                    <a:pt x="1589495" y="713248"/>
                    <a:pt x="1398526" y="733840"/>
                  </a:cubicBezTo>
                  <a:cubicBezTo>
                    <a:pt x="1207557" y="754432"/>
                    <a:pt x="1004316" y="925550"/>
                    <a:pt x="791629" y="868808"/>
                  </a:cubicBezTo>
                  <a:cubicBezTo>
                    <a:pt x="561163" y="868577"/>
                    <a:pt x="-76450" y="384843"/>
                    <a:pt x="7578" y="240957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3936" name="组合 3935">
              <a:extLst>
                <a:ext uri="{FF2B5EF4-FFF2-40B4-BE49-F238E27FC236}">
                  <a16:creationId xmlns:a16="http://schemas.microsoft.com/office/drawing/2014/main" xmlns="" id="{E48755FC-C13A-4BB5-B934-008D020F7857}"/>
                </a:ext>
              </a:extLst>
            </p:cNvPr>
            <p:cNvGrpSpPr/>
            <p:nvPr/>
          </p:nvGrpSpPr>
          <p:grpSpPr>
            <a:xfrm>
              <a:off x="5896906" y="10984177"/>
              <a:ext cx="514752" cy="583755"/>
              <a:chOff x="4956572" y="8728086"/>
              <a:chExt cx="514752" cy="583755"/>
            </a:xfrm>
          </p:grpSpPr>
          <p:sp>
            <p:nvSpPr>
              <p:cNvPr id="3257" name="işḻiḓê">
                <a:extLst>
                  <a:ext uri="{FF2B5EF4-FFF2-40B4-BE49-F238E27FC236}">
                    <a16:creationId xmlns:a16="http://schemas.microsoft.com/office/drawing/2014/main" xmlns="" id="{2743F563-E2F0-4E67-B1AA-0BC96D24E291}"/>
                  </a:ext>
                </a:extLst>
              </p:cNvPr>
              <p:cNvSpPr/>
              <p:nvPr/>
            </p:nvSpPr>
            <p:spPr bwMode="auto">
              <a:xfrm>
                <a:off x="5090045" y="8749492"/>
                <a:ext cx="98972" cy="83861"/>
              </a:xfrm>
              <a:custGeom>
                <a:avLst/>
                <a:gdLst>
                  <a:gd name="T0" fmla="*/ 129 w 189"/>
                  <a:gd name="T1" fmla="*/ 160 h 160"/>
                  <a:gd name="T2" fmla="*/ 9 w 189"/>
                  <a:gd name="T3" fmla="*/ 27 h 160"/>
                  <a:gd name="T4" fmla="*/ 21 w 189"/>
                  <a:gd name="T5" fmla="*/ 0 h 160"/>
                  <a:gd name="T6" fmla="*/ 125 w 189"/>
                  <a:gd name="T7" fmla="*/ 0 h 160"/>
                  <a:gd name="T8" fmla="*/ 189 w 189"/>
                  <a:gd name="T9" fmla="*/ 160 h 160"/>
                  <a:gd name="T10" fmla="*/ 129 w 189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60">
                    <a:moveTo>
                      <a:pt x="129" y="16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0" y="17"/>
                      <a:pt x="7" y="0"/>
                      <a:pt x="21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89" y="160"/>
                      <a:pt x="189" y="160"/>
                      <a:pt x="189" y="160"/>
                    </a:cubicBezTo>
                    <a:lnTo>
                      <a:pt x="129" y="160"/>
                    </a:ln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58" name="i$ļíḍê">
                <a:extLst>
                  <a:ext uri="{FF2B5EF4-FFF2-40B4-BE49-F238E27FC236}">
                    <a16:creationId xmlns:a16="http://schemas.microsoft.com/office/drawing/2014/main" xmlns="" id="{75CF34F4-ED8D-434E-8E50-4AB0BCDD48A5}"/>
                  </a:ext>
                </a:extLst>
              </p:cNvPr>
              <p:cNvSpPr/>
              <p:nvPr/>
            </p:nvSpPr>
            <p:spPr bwMode="auto">
              <a:xfrm>
                <a:off x="5128324" y="8749492"/>
                <a:ext cx="60692" cy="83861"/>
              </a:xfrm>
              <a:custGeom>
                <a:avLst/>
                <a:gdLst>
                  <a:gd name="T0" fmla="*/ 116 w 116"/>
                  <a:gd name="T1" fmla="*/ 160 h 160"/>
                  <a:gd name="T2" fmla="*/ 52 w 116"/>
                  <a:gd name="T3" fmla="*/ 0 h 160"/>
                  <a:gd name="T4" fmla="*/ 0 w 116"/>
                  <a:gd name="T5" fmla="*/ 0 h 160"/>
                  <a:gd name="T6" fmla="*/ 34 w 116"/>
                  <a:gd name="T7" fmla="*/ 136 h 160"/>
                  <a:gd name="T8" fmla="*/ 56 w 116"/>
                  <a:gd name="T9" fmla="*/ 160 h 160"/>
                  <a:gd name="T10" fmla="*/ 116 w 116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60">
                    <a:moveTo>
                      <a:pt x="116" y="16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75"/>
                      <a:pt x="66" y="132"/>
                      <a:pt x="34" y="136"/>
                    </a:cubicBezTo>
                    <a:cubicBezTo>
                      <a:pt x="56" y="160"/>
                      <a:pt x="56" y="160"/>
                      <a:pt x="56" y="160"/>
                    </a:cubicBezTo>
                    <a:lnTo>
                      <a:pt x="116" y="160"/>
                    </a:ln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59" name="î$ľidé">
                <a:extLst>
                  <a:ext uri="{FF2B5EF4-FFF2-40B4-BE49-F238E27FC236}">
                    <a16:creationId xmlns:a16="http://schemas.microsoft.com/office/drawing/2014/main" xmlns="" id="{2562AEEA-A28D-4015-8BAF-823F8BF333AC}"/>
                  </a:ext>
                </a:extLst>
              </p:cNvPr>
              <p:cNvSpPr/>
              <p:nvPr/>
            </p:nvSpPr>
            <p:spPr bwMode="auto">
              <a:xfrm>
                <a:off x="5246183" y="8749492"/>
                <a:ext cx="98468" cy="83861"/>
              </a:xfrm>
              <a:custGeom>
                <a:avLst/>
                <a:gdLst>
                  <a:gd name="T0" fmla="*/ 59 w 188"/>
                  <a:gd name="T1" fmla="*/ 160 h 160"/>
                  <a:gd name="T2" fmla="*/ 179 w 188"/>
                  <a:gd name="T3" fmla="*/ 27 h 160"/>
                  <a:gd name="T4" fmla="*/ 167 w 188"/>
                  <a:gd name="T5" fmla="*/ 0 h 160"/>
                  <a:gd name="T6" fmla="*/ 63 w 188"/>
                  <a:gd name="T7" fmla="*/ 0 h 160"/>
                  <a:gd name="T8" fmla="*/ 0 w 188"/>
                  <a:gd name="T9" fmla="*/ 160 h 160"/>
                  <a:gd name="T10" fmla="*/ 59 w 188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160">
                    <a:moveTo>
                      <a:pt x="59" y="160"/>
                    </a:moveTo>
                    <a:cubicBezTo>
                      <a:pt x="179" y="27"/>
                      <a:pt x="179" y="27"/>
                      <a:pt x="179" y="27"/>
                    </a:cubicBezTo>
                    <a:cubicBezTo>
                      <a:pt x="188" y="17"/>
                      <a:pt x="181" y="0"/>
                      <a:pt x="16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59" y="160"/>
                    </a:ln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0" name="ïš1idé">
                <a:extLst>
                  <a:ext uri="{FF2B5EF4-FFF2-40B4-BE49-F238E27FC236}">
                    <a16:creationId xmlns:a16="http://schemas.microsoft.com/office/drawing/2014/main" xmlns="" id="{CB674EE4-D482-44A7-9ECD-24E2DD43DC12}"/>
                  </a:ext>
                </a:extLst>
              </p:cNvPr>
              <p:cNvSpPr/>
              <p:nvPr/>
            </p:nvSpPr>
            <p:spPr bwMode="auto">
              <a:xfrm>
                <a:off x="5246183" y="8749492"/>
                <a:ext cx="60189" cy="83861"/>
              </a:xfrm>
              <a:custGeom>
                <a:avLst/>
                <a:gdLst>
                  <a:gd name="T0" fmla="*/ 0 w 115"/>
                  <a:gd name="T1" fmla="*/ 160 h 160"/>
                  <a:gd name="T2" fmla="*/ 63 w 115"/>
                  <a:gd name="T3" fmla="*/ 0 h 160"/>
                  <a:gd name="T4" fmla="*/ 115 w 115"/>
                  <a:gd name="T5" fmla="*/ 0 h 160"/>
                  <a:gd name="T6" fmla="*/ 81 w 115"/>
                  <a:gd name="T7" fmla="*/ 136 h 160"/>
                  <a:gd name="T8" fmla="*/ 59 w 115"/>
                  <a:gd name="T9" fmla="*/ 160 h 160"/>
                  <a:gd name="T10" fmla="*/ 0 w 115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60">
                    <a:moveTo>
                      <a:pt x="0" y="16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72" y="75"/>
                      <a:pt x="50" y="132"/>
                      <a:pt x="81" y="136"/>
                    </a:cubicBezTo>
                    <a:cubicBezTo>
                      <a:pt x="59" y="160"/>
                      <a:pt x="59" y="160"/>
                      <a:pt x="59" y="160"/>
                    </a:cubicBez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1" name="íşļiḋé">
                <a:extLst>
                  <a:ext uri="{FF2B5EF4-FFF2-40B4-BE49-F238E27FC236}">
                    <a16:creationId xmlns:a16="http://schemas.microsoft.com/office/drawing/2014/main" xmlns="" id="{4DA708E2-C6AB-42DC-8D69-D4C6A08C9B75}"/>
                  </a:ext>
                </a:extLst>
              </p:cNvPr>
              <p:cNvSpPr/>
              <p:nvPr/>
            </p:nvSpPr>
            <p:spPr bwMode="auto">
              <a:xfrm>
                <a:off x="5135123" y="8728086"/>
                <a:ext cx="159160" cy="105267"/>
              </a:xfrm>
              <a:custGeom>
                <a:avLst/>
                <a:gdLst>
                  <a:gd name="T0" fmla="*/ 227 w 304"/>
                  <a:gd name="T1" fmla="*/ 201 h 201"/>
                  <a:gd name="T2" fmla="*/ 77 w 304"/>
                  <a:gd name="T3" fmla="*/ 201 h 201"/>
                  <a:gd name="T4" fmla="*/ 3 w 304"/>
                  <a:gd name="T5" fmla="*/ 18 h 201"/>
                  <a:gd name="T6" fmla="*/ 16 w 304"/>
                  <a:gd name="T7" fmla="*/ 0 h 201"/>
                  <a:gd name="T8" fmla="*/ 288 w 304"/>
                  <a:gd name="T9" fmla="*/ 0 h 201"/>
                  <a:gd name="T10" fmla="*/ 301 w 304"/>
                  <a:gd name="T11" fmla="*/ 18 h 201"/>
                  <a:gd name="T12" fmla="*/ 227 w 304"/>
                  <a:gd name="T13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01">
                    <a:moveTo>
                      <a:pt x="227" y="201"/>
                    </a:moveTo>
                    <a:cubicBezTo>
                      <a:pt x="77" y="201"/>
                      <a:pt x="77" y="201"/>
                      <a:pt x="77" y="201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9"/>
                      <a:pt x="6" y="0"/>
                      <a:pt x="16" y="0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98" y="0"/>
                      <a:pt x="304" y="9"/>
                      <a:pt x="301" y="18"/>
                    </a:cubicBezTo>
                    <a:lnTo>
                      <a:pt x="227" y="201"/>
                    </a:ln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2" name="iš1îďê">
                <a:extLst>
                  <a:ext uri="{FF2B5EF4-FFF2-40B4-BE49-F238E27FC236}">
                    <a16:creationId xmlns:a16="http://schemas.microsoft.com/office/drawing/2014/main" xmlns="" id="{FFC91ECF-5C7B-43F7-84A4-F6D712F89F4C}"/>
                  </a:ext>
                </a:extLst>
              </p:cNvPr>
              <p:cNvSpPr/>
              <p:nvPr/>
            </p:nvSpPr>
            <p:spPr bwMode="auto">
              <a:xfrm>
                <a:off x="5167106" y="8812199"/>
                <a:ext cx="95194" cy="21154"/>
              </a:xfrm>
              <a:custGeom>
                <a:avLst/>
                <a:gdLst>
                  <a:gd name="T0" fmla="*/ 0 w 182"/>
                  <a:gd name="T1" fmla="*/ 0 h 40"/>
                  <a:gd name="T2" fmla="*/ 16 w 182"/>
                  <a:gd name="T3" fmla="*/ 40 h 40"/>
                  <a:gd name="T4" fmla="*/ 166 w 182"/>
                  <a:gd name="T5" fmla="*/ 40 h 40"/>
                  <a:gd name="T6" fmla="*/ 182 w 182"/>
                  <a:gd name="T7" fmla="*/ 1 h 40"/>
                  <a:gd name="T8" fmla="*/ 0 w 182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40">
                    <a:moveTo>
                      <a:pt x="0" y="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82" y="1"/>
                      <a:pt x="182" y="1"/>
                      <a:pt x="182" y="1"/>
                    </a:cubicBezTo>
                    <a:cubicBezTo>
                      <a:pt x="108" y="25"/>
                      <a:pt x="30" y="8"/>
                      <a:pt x="0" y="0"/>
                    </a:cubicBez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3" name="ï$liḓé">
                <a:extLst>
                  <a:ext uri="{FF2B5EF4-FFF2-40B4-BE49-F238E27FC236}">
                    <a16:creationId xmlns:a16="http://schemas.microsoft.com/office/drawing/2014/main" xmlns="" id="{24B7FA3D-4768-4D87-9E9F-9C58E64827FE}"/>
                  </a:ext>
                </a:extLst>
              </p:cNvPr>
              <p:cNvSpPr/>
              <p:nvPr/>
            </p:nvSpPr>
            <p:spPr bwMode="auto">
              <a:xfrm>
                <a:off x="4956572" y="8836375"/>
                <a:ext cx="514752" cy="475466"/>
              </a:xfrm>
              <a:custGeom>
                <a:avLst/>
                <a:gdLst>
                  <a:gd name="T0" fmla="*/ 914 w 983"/>
                  <a:gd name="T1" fmla="*/ 779 h 909"/>
                  <a:gd name="T2" fmla="*/ 949 w 983"/>
                  <a:gd name="T3" fmla="*/ 632 h 909"/>
                  <a:gd name="T4" fmla="*/ 498 w 983"/>
                  <a:gd name="T5" fmla="*/ 0 h 909"/>
                  <a:gd name="T6" fmla="*/ 46 w 983"/>
                  <a:gd name="T7" fmla="*/ 632 h 909"/>
                  <a:gd name="T8" fmla="*/ 79 w 983"/>
                  <a:gd name="T9" fmla="*/ 775 h 909"/>
                  <a:gd name="T10" fmla="*/ 138 w 983"/>
                  <a:gd name="T11" fmla="*/ 839 h 909"/>
                  <a:gd name="T12" fmla="*/ 137 w 983"/>
                  <a:gd name="T13" fmla="*/ 838 h 909"/>
                  <a:gd name="T14" fmla="*/ 498 w 983"/>
                  <a:gd name="T15" fmla="*/ 903 h 909"/>
                  <a:gd name="T16" fmla="*/ 852 w 983"/>
                  <a:gd name="T17" fmla="*/ 842 h 909"/>
                  <a:gd name="T18" fmla="*/ 914 w 983"/>
                  <a:gd name="T19" fmla="*/ 779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3" h="909">
                    <a:moveTo>
                      <a:pt x="914" y="779"/>
                    </a:moveTo>
                    <a:cubicBezTo>
                      <a:pt x="937" y="742"/>
                      <a:pt x="949" y="694"/>
                      <a:pt x="949" y="632"/>
                    </a:cubicBezTo>
                    <a:cubicBezTo>
                      <a:pt x="949" y="383"/>
                      <a:pt x="747" y="0"/>
                      <a:pt x="498" y="0"/>
                    </a:cubicBezTo>
                    <a:cubicBezTo>
                      <a:pt x="248" y="0"/>
                      <a:pt x="46" y="383"/>
                      <a:pt x="46" y="632"/>
                    </a:cubicBezTo>
                    <a:cubicBezTo>
                      <a:pt x="46" y="692"/>
                      <a:pt x="58" y="738"/>
                      <a:pt x="79" y="775"/>
                    </a:cubicBezTo>
                    <a:cubicBezTo>
                      <a:pt x="0" y="823"/>
                      <a:pt x="49" y="909"/>
                      <a:pt x="138" y="839"/>
                    </a:cubicBezTo>
                    <a:cubicBezTo>
                      <a:pt x="137" y="838"/>
                      <a:pt x="137" y="838"/>
                      <a:pt x="137" y="838"/>
                    </a:cubicBezTo>
                    <a:cubicBezTo>
                      <a:pt x="220" y="896"/>
                      <a:pt x="350" y="903"/>
                      <a:pt x="498" y="903"/>
                    </a:cubicBezTo>
                    <a:cubicBezTo>
                      <a:pt x="641" y="903"/>
                      <a:pt x="769" y="896"/>
                      <a:pt x="852" y="842"/>
                    </a:cubicBezTo>
                    <a:cubicBezTo>
                      <a:pt x="936" y="905"/>
                      <a:pt x="983" y="827"/>
                      <a:pt x="914" y="779"/>
                    </a:cubicBez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4" name="î$ļíḑê">
                <a:extLst>
                  <a:ext uri="{FF2B5EF4-FFF2-40B4-BE49-F238E27FC236}">
                    <a16:creationId xmlns:a16="http://schemas.microsoft.com/office/drawing/2014/main" xmlns="" id="{E3F11742-4410-4E56-B620-EDB49E93C2FE}"/>
                  </a:ext>
                </a:extLst>
              </p:cNvPr>
              <p:cNvSpPr/>
              <p:nvPr/>
            </p:nvSpPr>
            <p:spPr bwMode="auto">
              <a:xfrm>
                <a:off x="5256004" y="8867855"/>
                <a:ext cx="168730" cy="221615"/>
              </a:xfrm>
              <a:custGeom>
                <a:avLst/>
                <a:gdLst>
                  <a:gd name="T0" fmla="*/ 282 w 322"/>
                  <a:gd name="T1" fmla="*/ 398 h 424"/>
                  <a:gd name="T2" fmla="*/ 88 w 322"/>
                  <a:gd name="T3" fmla="*/ 260 h 424"/>
                  <a:gd name="T4" fmla="*/ 40 w 322"/>
                  <a:gd name="T5" fmla="*/ 26 h 424"/>
                  <a:gd name="T6" fmla="*/ 234 w 322"/>
                  <a:gd name="T7" fmla="*/ 165 h 424"/>
                  <a:gd name="T8" fmla="*/ 282 w 322"/>
                  <a:gd name="T9" fmla="*/ 398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424">
                    <a:moveTo>
                      <a:pt x="282" y="398"/>
                    </a:moveTo>
                    <a:cubicBezTo>
                      <a:pt x="242" y="424"/>
                      <a:pt x="155" y="362"/>
                      <a:pt x="88" y="260"/>
                    </a:cubicBezTo>
                    <a:cubicBezTo>
                      <a:pt x="21" y="157"/>
                      <a:pt x="0" y="52"/>
                      <a:pt x="40" y="26"/>
                    </a:cubicBezTo>
                    <a:cubicBezTo>
                      <a:pt x="80" y="0"/>
                      <a:pt x="167" y="62"/>
                      <a:pt x="234" y="165"/>
                    </a:cubicBezTo>
                    <a:cubicBezTo>
                      <a:pt x="301" y="268"/>
                      <a:pt x="322" y="372"/>
                      <a:pt x="282" y="398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5" name="iślïde">
                <a:extLst>
                  <a:ext uri="{FF2B5EF4-FFF2-40B4-BE49-F238E27FC236}">
                    <a16:creationId xmlns:a16="http://schemas.microsoft.com/office/drawing/2014/main" xmlns="" id="{DF05C84C-77D4-4FD1-9154-C72E404DFE0E}"/>
                  </a:ext>
                </a:extLst>
              </p:cNvPr>
              <p:cNvSpPr/>
              <p:nvPr/>
            </p:nvSpPr>
            <p:spPr bwMode="auto">
              <a:xfrm>
                <a:off x="5312164" y="8895557"/>
                <a:ext cx="94690" cy="132214"/>
              </a:xfrm>
              <a:custGeom>
                <a:avLst/>
                <a:gdLst>
                  <a:gd name="T0" fmla="*/ 167 w 181"/>
                  <a:gd name="T1" fmla="*/ 244 h 253"/>
                  <a:gd name="T2" fmla="*/ 65 w 181"/>
                  <a:gd name="T3" fmla="*/ 143 h 253"/>
                  <a:gd name="T4" fmla="*/ 14 w 181"/>
                  <a:gd name="T5" fmla="*/ 10 h 253"/>
                  <a:gd name="T6" fmla="*/ 116 w 181"/>
                  <a:gd name="T7" fmla="*/ 110 h 253"/>
                  <a:gd name="T8" fmla="*/ 167 w 181"/>
                  <a:gd name="T9" fmla="*/ 24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53">
                    <a:moveTo>
                      <a:pt x="167" y="244"/>
                    </a:moveTo>
                    <a:cubicBezTo>
                      <a:pt x="153" y="253"/>
                      <a:pt x="107" y="208"/>
                      <a:pt x="65" y="143"/>
                    </a:cubicBezTo>
                    <a:cubicBezTo>
                      <a:pt x="23" y="79"/>
                      <a:pt x="0" y="19"/>
                      <a:pt x="14" y="10"/>
                    </a:cubicBezTo>
                    <a:cubicBezTo>
                      <a:pt x="28" y="0"/>
                      <a:pt x="73" y="46"/>
                      <a:pt x="116" y="110"/>
                    </a:cubicBezTo>
                    <a:cubicBezTo>
                      <a:pt x="158" y="175"/>
                      <a:pt x="181" y="235"/>
                      <a:pt x="167" y="244"/>
                    </a:cubicBezTo>
                    <a:close/>
                  </a:path>
                </a:pathLst>
              </a:custGeom>
              <a:solidFill>
                <a:srgbClr val="FFE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6" name="ïSḻiďê">
                <a:extLst>
                  <a:ext uri="{FF2B5EF4-FFF2-40B4-BE49-F238E27FC236}">
                    <a16:creationId xmlns:a16="http://schemas.microsoft.com/office/drawing/2014/main" xmlns="" id="{2A2B37A0-BC35-4FA0-B947-F5B906FB16CE}"/>
                  </a:ext>
                </a:extLst>
              </p:cNvPr>
              <p:cNvSpPr/>
              <p:nvPr/>
            </p:nvSpPr>
            <p:spPr bwMode="auto">
              <a:xfrm>
                <a:off x="4956572" y="8836375"/>
                <a:ext cx="514752" cy="475466"/>
              </a:xfrm>
              <a:custGeom>
                <a:avLst/>
                <a:gdLst>
                  <a:gd name="T0" fmla="*/ 914 w 983"/>
                  <a:gd name="T1" fmla="*/ 779 h 909"/>
                  <a:gd name="T2" fmla="*/ 949 w 983"/>
                  <a:gd name="T3" fmla="*/ 637 h 909"/>
                  <a:gd name="T4" fmla="*/ 717 w 983"/>
                  <a:gd name="T5" fmla="*/ 785 h 909"/>
                  <a:gd name="T6" fmla="*/ 183 w 983"/>
                  <a:gd name="T7" fmla="*/ 404 h 909"/>
                  <a:gd name="T8" fmla="*/ 667 w 983"/>
                  <a:gd name="T9" fmla="*/ 60 h 909"/>
                  <a:gd name="T10" fmla="*/ 498 w 983"/>
                  <a:gd name="T11" fmla="*/ 0 h 909"/>
                  <a:gd name="T12" fmla="*/ 46 w 983"/>
                  <a:gd name="T13" fmla="*/ 632 h 909"/>
                  <a:gd name="T14" fmla="*/ 79 w 983"/>
                  <a:gd name="T15" fmla="*/ 775 h 909"/>
                  <a:gd name="T16" fmla="*/ 138 w 983"/>
                  <a:gd name="T17" fmla="*/ 839 h 909"/>
                  <a:gd name="T18" fmla="*/ 137 w 983"/>
                  <a:gd name="T19" fmla="*/ 838 h 909"/>
                  <a:gd name="T20" fmla="*/ 498 w 983"/>
                  <a:gd name="T21" fmla="*/ 903 h 909"/>
                  <a:gd name="T22" fmla="*/ 852 w 983"/>
                  <a:gd name="T23" fmla="*/ 842 h 909"/>
                  <a:gd name="T24" fmla="*/ 914 w 983"/>
                  <a:gd name="T25" fmla="*/ 779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3" h="909">
                    <a:moveTo>
                      <a:pt x="914" y="779"/>
                    </a:moveTo>
                    <a:cubicBezTo>
                      <a:pt x="936" y="743"/>
                      <a:pt x="948" y="697"/>
                      <a:pt x="949" y="637"/>
                    </a:cubicBezTo>
                    <a:cubicBezTo>
                      <a:pt x="921" y="679"/>
                      <a:pt x="857" y="736"/>
                      <a:pt x="717" y="785"/>
                    </a:cubicBezTo>
                    <a:cubicBezTo>
                      <a:pt x="464" y="874"/>
                      <a:pt x="126" y="737"/>
                      <a:pt x="183" y="404"/>
                    </a:cubicBezTo>
                    <a:cubicBezTo>
                      <a:pt x="232" y="120"/>
                      <a:pt x="525" y="48"/>
                      <a:pt x="667" y="60"/>
                    </a:cubicBezTo>
                    <a:cubicBezTo>
                      <a:pt x="615" y="23"/>
                      <a:pt x="558" y="0"/>
                      <a:pt x="498" y="0"/>
                    </a:cubicBezTo>
                    <a:cubicBezTo>
                      <a:pt x="248" y="0"/>
                      <a:pt x="46" y="383"/>
                      <a:pt x="46" y="632"/>
                    </a:cubicBezTo>
                    <a:cubicBezTo>
                      <a:pt x="46" y="692"/>
                      <a:pt x="58" y="738"/>
                      <a:pt x="79" y="775"/>
                    </a:cubicBezTo>
                    <a:cubicBezTo>
                      <a:pt x="0" y="823"/>
                      <a:pt x="49" y="909"/>
                      <a:pt x="138" y="839"/>
                    </a:cubicBezTo>
                    <a:cubicBezTo>
                      <a:pt x="137" y="838"/>
                      <a:pt x="137" y="838"/>
                      <a:pt x="137" y="838"/>
                    </a:cubicBezTo>
                    <a:cubicBezTo>
                      <a:pt x="220" y="896"/>
                      <a:pt x="350" y="903"/>
                      <a:pt x="498" y="903"/>
                    </a:cubicBezTo>
                    <a:cubicBezTo>
                      <a:pt x="641" y="903"/>
                      <a:pt x="769" y="896"/>
                      <a:pt x="852" y="842"/>
                    </a:cubicBezTo>
                    <a:cubicBezTo>
                      <a:pt x="936" y="905"/>
                      <a:pt x="983" y="827"/>
                      <a:pt x="914" y="779"/>
                    </a:cubicBez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7" name="íš1ïdè">
                <a:extLst>
                  <a:ext uri="{FF2B5EF4-FFF2-40B4-BE49-F238E27FC236}">
                    <a16:creationId xmlns:a16="http://schemas.microsoft.com/office/drawing/2014/main" xmlns="" id="{280E86D7-CA25-40AB-AB89-D67A14B8FA1A}"/>
                  </a:ext>
                </a:extLst>
              </p:cNvPr>
              <p:cNvSpPr/>
              <p:nvPr/>
            </p:nvSpPr>
            <p:spPr bwMode="auto">
              <a:xfrm>
                <a:off x="5159299" y="8851989"/>
                <a:ext cx="27198" cy="76306"/>
              </a:xfrm>
              <a:custGeom>
                <a:avLst/>
                <a:gdLst>
                  <a:gd name="T0" fmla="*/ 52 w 52"/>
                  <a:gd name="T1" fmla="*/ 0 h 146"/>
                  <a:gd name="T2" fmla="*/ 11 w 52"/>
                  <a:gd name="T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146">
                    <a:moveTo>
                      <a:pt x="52" y="0"/>
                    </a:moveTo>
                    <a:cubicBezTo>
                      <a:pt x="20" y="21"/>
                      <a:pt x="0" y="96"/>
                      <a:pt x="11" y="146"/>
                    </a:cubicBezTo>
                  </a:path>
                </a:pathLst>
              </a:custGeom>
              <a:noFill/>
              <a:ln w="15875" cap="rnd">
                <a:solidFill>
                  <a:srgbClr val="A2591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8" name="ïšľîdê">
                <a:extLst>
                  <a:ext uri="{FF2B5EF4-FFF2-40B4-BE49-F238E27FC236}">
                    <a16:creationId xmlns:a16="http://schemas.microsoft.com/office/drawing/2014/main" xmlns="" id="{D24D6434-1F20-4ED2-9366-8F0F09826FAF}"/>
                  </a:ext>
                </a:extLst>
              </p:cNvPr>
              <p:cNvSpPr/>
              <p:nvPr/>
            </p:nvSpPr>
            <p:spPr bwMode="auto">
              <a:xfrm>
                <a:off x="5128620" y="8859609"/>
                <a:ext cx="44575" cy="61196"/>
              </a:xfrm>
              <a:custGeom>
                <a:avLst/>
                <a:gdLst>
                  <a:gd name="T0" fmla="*/ 85 w 85"/>
                  <a:gd name="T1" fmla="*/ 0 h 117"/>
                  <a:gd name="T2" fmla="*/ 0 w 85"/>
                  <a:gd name="T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5" h="117">
                    <a:moveTo>
                      <a:pt x="85" y="0"/>
                    </a:moveTo>
                    <a:cubicBezTo>
                      <a:pt x="56" y="9"/>
                      <a:pt x="6" y="55"/>
                      <a:pt x="0" y="117"/>
                    </a:cubicBezTo>
                  </a:path>
                </a:pathLst>
              </a:custGeom>
              <a:noFill/>
              <a:ln w="19050" cap="rnd">
                <a:solidFill>
                  <a:srgbClr val="A2591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69" name="íṧlîḍê">
                <a:extLst>
                  <a:ext uri="{FF2B5EF4-FFF2-40B4-BE49-F238E27FC236}">
                    <a16:creationId xmlns:a16="http://schemas.microsoft.com/office/drawing/2014/main" xmlns="" id="{E6D2474E-1E12-44FA-AA2D-9716C7494BDD}"/>
                  </a:ext>
                </a:extLst>
              </p:cNvPr>
              <p:cNvSpPr/>
              <p:nvPr/>
            </p:nvSpPr>
            <p:spPr bwMode="auto">
              <a:xfrm>
                <a:off x="5144945" y="8841664"/>
                <a:ext cx="141532" cy="14606"/>
              </a:xfrm>
              <a:custGeom>
                <a:avLst/>
                <a:gdLst>
                  <a:gd name="T0" fmla="*/ 258 w 270"/>
                  <a:gd name="T1" fmla="*/ 28 h 28"/>
                  <a:gd name="T2" fmla="*/ 13 w 270"/>
                  <a:gd name="T3" fmla="*/ 28 h 28"/>
                  <a:gd name="T4" fmla="*/ 0 w 270"/>
                  <a:gd name="T5" fmla="*/ 16 h 28"/>
                  <a:gd name="T6" fmla="*/ 0 w 270"/>
                  <a:gd name="T7" fmla="*/ 13 h 28"/>
                  <a:gd name="T8" fmla="*/ 13 w 270"/>
                  <a:gd name="T9" fmla="*/ 0 h 28"/>
                  <a:gd name="T10" fmla="*/ 258 w 270"/>
                  <a:gd name="T11" fmla="*/ 0 h 28"/>
                  <a:gd name="T12" fmla="*/ 270 w 270"/>
                  <a:gd name="T13" fmla="*/ 13 h 28"/>
                  <a:gd name="T14" fmla="*/ 270 w 270"/>
                  <a:gd name="T15" fmla="*/ 16 h 28"/>
                  <a:gd name="T16" fmla="*/ 258 w 270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28">
                    <a:moveTo>
                      <a:pt x="258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3"/>
                      <a:pt x="0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65" y="0"/>
                      <a:pt x="270" y="6"/>
                      <a:pt x="270" y="13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0" y="23"/>
                      <a:pt x="265" y="28"/>
                      <a:pt x="258" y="28"/>
                    </a:cubicBezTo>
                    <a:close/>
                  </a:path>
                </a:pathLst>
              </a:custGeom>
              <a:solidFill>
                <a:srgbClr val="5F2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0" name="işlïďê">
                <a:extLst>
                  <a:ext uri="{FF2B5EF4-FFF2-40B4-BE49-F238E27FC236}">
                    <a16:creationId xmlns:a16="http://schemas.microsoft.com/office/drawing/2014/main" xmlns="" id="{6BF22737-1F96-47BD-BC28-D132EA738EB4}"/>
                  </a:ext>
                </a:extLst>
              </p:cNvPr>
              <p:cNvSpPr/>
              <p:nvPr/>
            </p:nvSpPr>
            <p:spPr bwMode="auto">
              <a:xfrm>
                <a:off x="5144945" y="8829576"/>
                <a:ext cx="141532" cy="14606"/>
              </a:xfrm>
              <a:custGeom>
                <a:avLst/>
                <a:gdLst>
                  <a:gd name="T0" fmla="*/ 258 w 270"/>
                  <a:gd name="T1" fmla="*/ 28 h 28"/>
                  <a:gd name="T2" fmla="*/ 13 w 270"/>
                  <a:gd name="T3" fmla="*/ 28 h 28"/>
                  <a:gd name="T4" fmla="*/ 0 w 270"/>
                  <a:gd name="T5" fmla="*/ 15 h 28"/>
                  <a:gd name="T6" fmla="*/ 0 w 270"/>
                  <a:gd name="T7" fmla="*/ 13 h 28"/>
                  <a:gd name="T8" fmla="*/ 13 w 270"/>
                  <a:gd name="T9" fmla="*/ 0 h 28"/>
                  <a:gd name="T10" fmla="*/ 258 w 270"/>
                  <a:gd name="T11" fmla="*/ 0 h 28"/>
                  <a:gd name="T12" fmla="*/ 270 w 270"/>
                  <a:gd name="T13" fmla="*/ 13 h 28"/>
                  <a:gd name="T14" fmla="*/ 270 w 270"/>
                  <a:gd name="T15" fmla="*/ 15 h 28"/>
                  <a:gd name="T16" fmla="*/ 258 w 270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28">
                    <a:moveTo>
                      <a:pt x="258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65" y="0"/>
                      <a:pt x="270" y="6"/>
                      <a:pt x="270" y="13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22"/>
                      <a:pt x="265" y="28"/>
                      <a:pt x="258" y="28"/>
                    </a:cubicBezTo>
                    <a:close/>
                  </a:path>
                </a:pathLst>
              </a:custGeom>
              <a:solidFill>
                <a:srgbClr val="7E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1" name="íṡḷïďê">
                <a:extLst>
                  <a:ext uri="{FF2B5EF4-FFF2-40B4-BE49-F238E27FC236}">
                    <a16:creationId xmlns:a16="http://schemas.microsoft.com/office/drawing/2014/main" xmlns="" id="{701D0C20-579E-40EA-8213-2EC9B12CE3B1}"/>
                  </a:ext>
                </a:extLst>
              </p:cNvPr>
              <p:cNvSpPr/>
              <p:nvPr/>
            </p:nvSpPr>
            <p:spPr bwMode="auto">
              <a:xfrm>
                <a:off x="5180705" y="8732367"/>
                <a:ext cx="108289" cy="60692"/>
              </a:xfrm>
              <a:custGeom>
                <a:avLst/>
                <a:gdLst>
                  <a:gd name="T0" fmla="*/ 0 w 207"/>
                  <a:gd name="T1" fmla="*/ 0 h 116"/>
                  <a:gd name="T2" fmla="*/ 187 w 207"/>
                  <a:gd name="T3" fmla="*/ 0 h 116"/>
                  <a:gd name="T4" fmla="*/ 200 w 207"/>
                  <a:gd name="T5" fmla="*/ 24 h 116"/>
                  <a:gd name="T6" fmla="*/ 160 w 207"/>
                  <a:gd name="T7" fmla="*/ 116 h 116"/>
                  <a:gd name="T8" fmla="*/ 182 w 207"/>
                  <a:gd name="T9" fmla="*/ 33 h 116"/>
                  <a:gd name="T10" fmla="*/ 162 w 207"/>
                  <a:gd name="T11" fmla="*/ 18 h 116"/>
                  <a:gd name="T12" fmla="*/ 0 w 207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116">
                    <a:moveTo>
                      <a:pt x="0" y="0"/>
                    </a:moveTo>
                    <a:cubicBezTo>
                      <a:pt x="0" y="0"/>
                      <a:pt x="171" y="0"/>
                      <a:pt x="187" y="0"/>
                    </a:cubicBezTo>
                    <a:cubicBezTo>
                      <a:pt x="203" y="0"/>
                      <a:pt x="207" y="7"/>
                      <a:pt x="200" y="24"/>
                    </a:cubicBezTo>
                    <a:cubicBezTo>
                      <a:pt x="192" y="40"/>
                      <a:pt x="160" y="116"/>
                      <a:pt x="160" y="116"/>
                    </a:cubicBezTo>
                    <a:cubicBezTo>
                      <a:pt x="160" y="116"/>
                      <a:pt x="180" y="47"/>
                      <a:pt x="182" y="33"/>
                    </a:cubicBezTo>
                    <a:cubicBezTo>
                      <a:pt x="184" y="20"/>
                      <a:pt x="178" y="21"/>
                      <a:pt x="162" y="18"/>
                    </a:cubicBezTo>
                    <a:cubicBezTo>
                      <a:pt x="128" y="1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2" name="ïṧľíḓê">
                <a:extLst>
                  <a:ext uri="{FF2B5EF4-FFF2-40B4-BE49-F238E27FC236}">
                    <a16:creationId xmlns:a16="http://schemas.microsoft.com/office/drawing/2014/main" xmlns="" id="{22F4416A-E37B-40C5-9822-470826BDE950}"/>
                  </a:ext>
                </a:extLst>
              </p:cNvPr>
              <p:cNvSpPr/>
              <p:nvPr/>
            </p:nvSpPr>
            <p:spPr bwMode="auto">
              <a:xfrm>
                <a:off x="5304860" y="8752262"/>
                <a:ext cx="38279" cy="46338"/>
              </a:xfrm>
              <a:custGeom>
                <a:avLst/>
                <a:gdLst>
                  <a:gd name="T0" fmla="*/ 14 w 73"/>
                  <a:gd name="T1" fmla="*/ 0 h 89"/>
                  <a:gd name="T2" fmla="*/ 51 w 73"/>
                  <a:gd name="T3" fmla="*/ 0 h 89"/>
                  <a:gd name="T4" fmla="*/ 61 w 73"/>
                  <a:gd name="T5" fmla="*/ 22 h 89"/>
                  <a:gd name="T6" fmla="*/ 0 w 73"/>
                  <a:gd name="T7" fmla="*/ 89 h 89"/>
                  <a:gd name="T8" fmla="*/ 47 w 73"/>
                  <a:gd name="T9" fmla="*/ 24 h 89"/>
                  <a:gd name="T10" fmla="*/ 47 w 73"/>
                  <a:gd name="T11" fmla="*/ 10 h 89"/>
                  <a:gd name="T12" fmla="*/ 14 w 73"/>
                  <a:gd name="T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9">
                    <a:moveTo>
                      <a:pt x="14" y="0"/>
                    </a:moveTo>
                    <a:cubicBezTo>
                      <a:pt x="14" y="0"/>
                      <a:pt x="40" y="0"/>
                      <a:pt x="51" y="0"/>
                    </a:cubicBezTo>
                    <a:cubicBezTo>
                      <a:pt x="63" y="0"/>
                      <a:pt x="73" y="8"/>
                      <a:pt x="61" y="22"/>
                    </a:cubicBezTo>
                    <a:cubicBezTo>
                      <a:pt x="49" y="35"/>
                      <a:pt x="0" y="89"/>
                      <a:pt x="0" y="89"/>
                    </a:cubicBezTo>
                    <a:cubicBezTo>
                      <a:pt x="0" y="89"/>
                      <a:pt x="42" y="32"/>
                      <a:pt x="47" y="24"/>
                    </a:cubicBezTo>
                    <a:cubicBezTo>
                      <a:pt x="49" y="20"/>
                      <a:pt x="51" y="15"/>
                      <a:pt x="47" y="10"/>
                    </a:cubicBezTo>
                    <a:cubicBezTo>
                      <a:pt x="44" y="5"/>
                      <a:pt x="26" y="2"/>
                      <a:pt x="14" y="0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3" name="îṧ1iḑê">
                <a:extLst>
                  <a:ext uri="{FF2B5EF4-FFF2-40B4-BE49-F238E27FC236}">
                    <a16:creationId xmlns:a16="http://schemas.microsoft.com/office/drawing/2014/main" xmlns="" id="{CA671FE7-28AE-4F37-92AA-527AA1DA5162}"/>
                  </a:ext>
                </a:extLst>
              </p:cNvPr>
              <p:cNvSpPr/>
              <p:nvPr/>
            </p:nvSpPr>
            <p:spPr bwMode="auto">
              <a:xfrm>
                <a:off x="5094326" y="8752262"/>
                <a:ext cx="38279" cy="46338"/>
              </a:xfrm>
              <a:custGeom>
                <a:avLst/>
                <a:gdLst>
                  <a:gd name="T0" fmla="*/ 59 w 73"/>
                  <a:gd name="T1" fmla="*/ 0 h 89"/>
                  <a:gd name="T2" fmla="*/ 22 w 73"/>
                  <a:gd name="T3" fmla="*/ 0 h 89"/>
                  <a:gd name="T4" fmla="*/ 12 w 73"/>
                  <a:gd name="T5" fmla="*/ 22 h 89"/>
                  <a:gd name="T6" fmla="*/ 73 w 73"/>
                  <a:gd name="T7" fmla="*/ 89 h 89"/>
                  <a:gd name="T8" fmla="*/ 26 w 73"/>
                  <a:gd name="T9" fmla="*/ 24 h 89"/>
                  <a:gd name="T10" fmla="*/ 25 w 73"/>
                  <a:gd name="T11" fmla="*/ 10 h 89"/>
                  <a:gd name="T12" fmla="*/ 59 w 73"/>
                  <a:gd name="T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9">
                    <a:moveTo>
                      <a:pt x="59" y="0"/>
                    </a:moveTo>
                    <a:cubicBezTo>
                      <a:pt x="59" y="0"/>
                      <a:pt x="32" y="0"/>
                      <a:pt x="22" y="0"/>
                    </a:cubicBezTo>
                    <a:cubicBezTo>
                      <a:pt x="9" y="0"/>
                      <a:pt x="0" y="8"/>
                      <a:pt x="12" y="22"/>
                    </a:cubicBezTo>
                    <a:cubicBezTo>
                      <a:pt x="24" y="35"/>
                      <a:pt x="73" y="89"/>
                      <a:pt x="73" y="89"/>
                    </a:cubicBezTo>
                    <a:cubicBezTo>
                      <a:pt x="73" y="89"/>
                      <a:pt x="31" y="32"/>
                      <a:pt x="26" y="24"/>
                    </a:cubicBezTo>
                    <a:cubicBezTo>
                      <a:pt x="24" y="20"/>
                      <a:pt x="21" y="15"/>
                      <a:pt x="25" y="10"/>
                    </a:cubicBezTo>
                    <a:cubicBezTo>
                      <a:pt x="28" y="5"/>
                      <a:pt x="46" y="2"/>
                      <a:pt x="59" y="0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4" name="îṣ1îḍè">
                <a:extLst>
                  <a:ext uri="{FF2B5EF4-FFF2-40B4-BE49-F238E27FC236}">
                    <a16:creationId xmlns:a16="http://schemas.microsoft.com/office/drawing/2014/main" xmlns="" id="{A3EE8FA3-9A5D-4B54-9310-F9FD961BF4E5}"/>
                  </a:ext>
                </a:extLst>
              </p:cNvPr>
              <p:cNvSpPr/>
              <p:nvPr/>
            </p:nvSpPr>
            <p:spPr bwMode="auto">
              <a:xfrm>
                <a:off x="5058565" y="9072849"/>
                <a:ext cx="252088" cy="180314"/>
              </a:xfrm>
              <a:custGeom>
                <a:avLst/>
                <a:gdLst>
                  <a:gd name="T0" fmla="*/ 6 w 481"/>
                  <a:gd name="T1" fmla="*/ 43 h 345"/>
                  <a:gd name="T2" fmla="*/ 262 w 481"/>
                  <a:gd name="T3" fmla="*/ 318 h 345"/>
                  <a:gd name="T4" fmla="*/ 398 w 481"/>
                  <a:gd name="T5" fmla="*/ 263 h 345"/>
                  <a:gd name="T6" fmla="*/ 123 w 481"/>
                  <a:gd name="T7" fmla="*/ 160 h 345"/>
                  <a:gd name="T8" fmla="*/ 48 w 481"/>
                  <a:gd name="T9" fmla="*/ 40 h 345"/>
                  <a:gd name="T10" fmla="*/ 6 w 481"/>
                  <a:gd name="T11" fmla="*/ 43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345">
                    <a:moveTo>
                      <a:pt x="6" y="43"/>
                    </a:moveTo>
                    <a:cubicBezTo>
                      <a:pt x="0" y="109"/>
                      <a:pt x="86" y="287"/>
                      <a:pt x="262" y="318"/>
                    </a:cubicBezTo>
                    <a:cubicBezTo>
                      <a:pt x="412" y="345"/>
                      <a:pt x="481" y="267"/>
                      <a:pt x="398" y="263"/>
                    </a:cubicBezTo>
                    <a:cubicBezTo>
                      <a:pt x="316" y="258"/>
                      <a:pt x="216" y="266"/>
                      <a:pt x="123" y="160"/>
                    </a:cubicBezTo>
                    <a:cubicBezTo>
                      <a:pt x="88" y="120"/>
                      <a:pt x="69" y="90"/>
                      <a:pt x="48" y="40"/>
                    </a:cubicBezTo>
                    <a:cubicBezTo>
                      <a:pt x="32" y="2"/>
                      <a:pt x="9" y="0"/>
                      <a:pt x="6" y="43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5" name="i$ḷidê">
                <a:extLst>
                  <a:ext uri="{FF2B5EF4-FFF2-40B4-BE49-F238E27FC236}">
                    <a16:creationId xmlns:a16="http://schemas.microsoft.com/office/drawing/2014/main" xmlns="" id="{B251213E-F0D4-4448-847B-2D0D0AD740AD}"/>
                  </a:ext>
                </a:extLst>
              </p:cNvPr>
              <p:cNvSpPr/>
              <p:nvPr/>
            </p:nvSpPr>
            <p:spPr bwMode="auto">
              <a:xfrm>
                <a:off x="5150233" y="8851989"/>
                <a:ext cx="27198" cy="76306"/>
              </a:xfrm>
              <a:custGeom>
                <a:avLst/>
                <a:gdLst>
                  <a:gd name="T0" fmla="*/ 52 w 52"/>
                  <a:gd name="T1" fmla="*/ 0 h 146"/>
                  <a:gd name="T2" fmla="*/ 12 w 52"/>
                  <a:gd name="T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146">
                    <a:moveTo>
                      <a:pt x="52" y="0"/>
                    </a:moveTo>
                    <a:cubicBezTo>
                      <a:pt x="20" y="21"/>
                      <a:pt x="0" y="96"/>
                      <a:pt x="12" y="146"/>
                    </a:cubicBezTo>
                  </a:path>
                </a:pathLst>
              </a:custGeom>
              <a:noFill/>
              <a:ln w="9525" cap="rnd">
                <a:solidFill>
                  <a:srgbClr val="5F2D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276" name="îṥḻiḑé">
                <a:extLst>
                  <a:ext uri="{FF2B5EF4-FFF2-40B4-BE49-F238E27FC236}">
                    <a16:creationId xmlns:a16="http://schemas.microsoft.com/office/drawing/2014/main" xmlns="" id="{5381824F-466E-45EB-9B83-5756B172BA1C}"/>
                  </a:ext>
                </a:extLst>
              </p:cNvPr>
              <p:cNvSpPr/>
              <p:nvPr/>
            </p:nvSpPr>
            <p:spPr bwMode="auto">
              <a:xfrm>
                <a:off x="5129331" y="8851989"/>
                <a:ext cx="44575" cy="61196"/>
              </a:xfrm>
              <a:custGeom>
                <a:avLst/>
                <a:gdLst>
                  <a:gd name="T0" fmla="*/ 85 w 85"/>
                  <a:gd name="T1" fmla="*/ 0 h 117"/>
                  <a:gd name="T2" fmla="*/ 0 w 85"/>
                  <a:gd name="T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5" h="117">
                    <a:moveTo>
                      <a:pt x="85" y="0"/>
                    </a:moveTo>
                    <a:cubicBezTo>
                      <a:pt x="56" y="9"/>
                      <a:pt x="6" y="55"/>
                      <a:pt x="0" y="117"/>
                    </a:cubicBezTo>
                  </a:path>
                </a:pathLst>
              </a:custGeom>
              <a:noFill/>
              <a:ln w="9525" cap="rnd">
                <a:solidFill>
                  <a:srgbClr val="5F2D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609" name="文本框 3608">
                <a:extLst>
                  <a:ext uri="{FF2B5EF4-FFF2-40B4-BE49-F238E27FC236}">
                    <a16:creationId xmlns:a16="http://schemas.microsoft.com/office/drawing/2014/main" xmlns="" id="{3CC163FC-C102-49F3-ACF5-6BA380864F43}"/>
                  </a:ext>
                </a:extLst>
              </p:cNvPr>
              <p:cNvSpPr txBox="1"/>
              <p:nvPr/>
            </p:nvSpPr>
            <p:spPr>
              <a:xfrm>
                <a:off x="5157672" y="9000763"/>
                <a:ext cx="130378" cy="169676"/>
              </a:xfrm>
              <a:custGeom>
                <a:avLst/>
                <a:gdLst/>
                <a:ahLst/>
                <a:cxnLst/>
                <a:rect l="l" t="t" r="r" b="b"/>
                <a:pathLst>
                  <a:path w="321572" h="418500">
                    <a:moveTo>
                      <a:pt x="0" y="0"/>
                    </a:moveTo>
                    <a:lnTo>
                      <a:pt x="81276" y="0"/>
                    </a:lnTo>
                    <a:lnTo>
                      <a:pt x="162552" y="171136"/>
                    </a:lnTo>
                    <a:lnTo>
                      <a:pt x="242820" y="0"/>
                    </a:lnTo>
                    <a:lnTo>
                      <a:pt x="321572" y="0"/>
                    </a:lnTo>
                    <a:lnTo>
                      <a:pt x="225656" y="182242"/>
                    </a:lnTo>
                    <a:lnTo>
                      <a:pt x="301380" y="182242"/>
                    </a:lnTo>
                    <a:lnTo>
                      <a:pt x="301380" y="241811"/>
                    </a:lnTo>
                    <a:lnTo>
                      <a:pt x="196882" y="241811"/>
                    </a:lnTo>
                    <a:lnTo>
                      <a:pt x="196882" y="276139"/>
                    </a:lnTo>
                    <a:lnTo>
                      <a:pt x="301884" y="276139"/>
                    </a:lnTo>
                    <a:lnTo>
                      <a:pt x="301884" y="335709"/>
                    </a:lnTo>
                    <a:lnTo>
                      <a:pt x="196882" y="335709"/>
                    </a:lnTo>
                    <a:lnTo>
                      <a:pt x="196882" y="418500"/>
                    </a:lnTo>
                    <a:lnTo>
                      <a:pt x="124692" y="418500"/>
                    </a:lnTo>
                    <a:lnTo>
                      <a:pt x="124692" y="335709"/>
                    </a:lnTo>
                    <a:lnTo>
                      <a:pt x="19688" y="335709"/>
                    </a:lnTo>
                    <a:lnTo>
                      <a:pt x="19688" y="276139"/>
                    </a:lnTo>
                    <a:lnTo>
                      <a:pt x="124692" y="276139"/>
                    </a:lnTo>
                    <a:lnTo>
                      <a:pt x="124692" y="241811"/>
                    </a:lnTo>
                    <a:lnTo>
                      <a:pt x="19688" y="241811"/>
                    </a:lnTo>
                    <a:lnTo>
                      <a:pt x="19688" y="182242"/>
                    </a:lnTo>
                    <a:lnTo>
                      <a:pt x="95412" y="182242"/>
                    </a:lnTo>
                    <a:close/>
                  </a:path>
                </a:pathLst>
              </a:custGeom>
              <a:solidFill>
                <a:srgbClr val="FFFDE8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D5157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3278" name="íşḻíďé">
                <a:extLst>
                  <a:ext uri="{FF2B5EF4-FFF2-40B4-BE49-F238E27FC236}">
                    <a16:creationId xmlns:a16="http://schemas.microsoft.com/office/drawing/2014/main" xmlns="" id="{BDB80BC3-688F-4789-B76F-EF5C46181525}"/>
                  </a:ext>
                </a:extLst>
              </p:cNvPr>
              <p:cNvSpPr/>
              <p:nvPr/>
            </p:nvSpPr>
            <p:spPr bwMode="auto">
              <a:xfrm>
                <a:off x="5126813" y="9084182"/>
                <a:ext cx="170745" cy="32487"/>
              </a:xfrm>
              <a:prstGeom prst="ellipse">
                <a:avLst/>
              </a:prstGeom>
              <a:solidFill>
                <a:srgbClr val="C57D2A"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grpSp>
          <p:nvGrpSpPr>
            <p:cNvPr id="3937" name="组合 3936">
              <a:extLst>
                <a:ext uri="{FF2B5EF4-FFF2-40B4-BE49-F238E27FC236}">
                  <a16:creationId xmlns:a16="http://schemas.microsoft.com/office/drawing/2014/main" xmlns="" id="{4FC5A19A-3527-4301-A0F9-756F32273755}"/>
                </a:ext>
              </a:extLst>
            </p:cNvPr>
            <p:cNvGrpSpPr/>
            <p:nvPr/>
          </p:nvGrpSpPr>
          <p:grpSpPr>
            <a:xfrm>
              <a:off x="6306408" y="11257821"/>
              <a:ext cx="305631" cy="346601"/>
              <a:chOff x="4956572" y="8728086"/>
              <a:chExt cx="514752" cy="583755"/>
            </a:xfrm>
          </p:grpSpPr>
          <p:sp>
            <p:nvSpPr>
              <p:cNvPr id="3938" name="işḻiḓê">
                <a:extLst>
                  <a:ext uri="{FF2B5EF4-FFF2-40B4-BE49-F238E27FC236}">
                    <a16:creationId xmlns:a16="http://schemas.microsoft.com/office/drawing/2014/main" xmlns="" id="{4F1940EE-D9BE-4C35-A59B-967E2C8DDE29}"/>
                  </a:ext>
                </a:extLst>
              </p:cNvPr>
              <p:cNvSpPr/>
              <p:nvPr/>
            </p:nvSpPr>
            <p:spPr bwMode="auto">
              <a:xfrm>
                <a:off x="5090045" y="8749492"/>
                <a:ext cx="98972" cy="83861"/>
              </a:xfrm>
              <a:custGeom>
                <a:avLst/>
                <a:gdLst>
                  <a:gd name="T0" fmla="*/ 129 w 189"/>
                  <a:gd name="T1" fmla="*/ 160 h 160"/>
                  <a:gd name="T2" fmla="*/ 9 w 189"/>
                  <a:gd name="T3" fmla="*/ 27 h 160"/>
                  <a:gd name="T4" fmla="*/ 21 w 189"/>
                  <a:gd name="T5" fmla="*/ 0 h 160"/>
                  <a:gd name="T6" fmla="*/ 125 w 189"/>
                  <a:gd name="T7" fmla="*/ 0 h 160"/>
                  <a:gd name="T8" fmla="*/ 189 w 189"/>
                  <a:gd name="T9" fmla="*/ 160 h 160"/>
                  <a:gd name="T10" fmla="*/ 129 w 189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60">
                    <a:moveTo>
                      <a:pt x="129" y="16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0" y="17"/>
                      <a:pt x="7" y="0"/>
                      <a:pt x="21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89" y="160"/>
                      <a:pt x="189" y="160"/>
                      <a:pt x="189" y="160"/>
                    </a:cubicBezTo>
                    <a:lnTo>
                      <a:pt x="129" y="160"/>
                    </a:ln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39" name="i$ļíḍê">
                <a:extLst>
                  <a:ext uri="{FF2B5EF4-FFF2-40B4-BE49-F238E27FC236}">
                    <a16:creationId xmlns:a16="http://schemas.microsoft.com/office/drawing/2014/main" xmlns="" id="{0DD1696F-3240-4530-9391-EB71C4FC4645}"/>
                  </a:ext>
                </a:extLst>
              </p:cNvPr>
              <p:cNvSpPr/>
              <p:nvPr/>
            </p:nvSpPr>
            <p:spPr bwMode="auto">
              <a:xfrm>
                <a:off x="5128324" y="8749492"/>
                <a:ext cx="60692" cy="83861"/>
              </a:xfrm>
              <a:custGeom>
                <a:avLst/>
                <a:gdLst>
                  <a:gd name="T0" fmla="*/ 116 w 116"/>
                  <a:gd name="T1" fmla="*/ 160 h 160"/>
                  <a:gd name="T2" fmla="*/ 52 w 116"/>
                  <a:gd name="T3" fmla="*/ 0 h 160"/>
                  <a:gd name="T4" fmla="*/ 0 w 116"/>
                  <a:gd name="T5" fmla="*/ 0 h 160"/>
                  <a:gd name="T6" fmla="*/ 34 w 116"/>
                  <a:gd name="T7" fmla="*/ 136 h 160"/>
                  <a:gd name="T8" fmla="*/ 56 w 116"/>
                  <a:gd name="T9" fmla="*/ 160 h 160"/>
                  <a:gd name="T10" fmla="*/ 116 w 116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60">
                    <a:moveTo>
                      <a:pt x="116" y="16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75"/>
                      <a:pt x="66" y="132"/>
                      <a:pt x="34" y="136"/>
                    </a:cubicBezTo>
                    <a:cubicBezTo>
                      <a:pt x="56" y="160"/>
                      <a:pt x="56" y="160"/>
                      <a:pt x="56" y="160"/>
                    </a:cubicBezTo>
                    <a:lnTo>
                      <a:pt x="116" y="160"/>
                    </a:ln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0" name="î$ľidé">
                <a:extLst>
                  <a:ext uri="{FF2B5EF4-FFF2-40B4-BE49-F238E27FC236}">
                    <a16:creationId xmlns:a16="http://schemas.microsoft.com/office/drawing/2014/main" xmlns="" id="{E76D0F9B-EF69-4BA0-B1A7-CA46C34CF285}"/>
                  </a:ext>
                </a:extLst>
              </p:cNvPr>
              <p:cNvSpPr/>
              <p:nvPr/>
            </p:nvSpPr>
            <p:spPr bwMode="auto">
              <a:xfrm>
                <a:off x="5246183" y="8749492"/>
                <a:ext cx="98468" cy="83861"/>
              </a:xfrm>
              <a:custGeom>
                <a:avLst/>
                <a:gdLst>
                  <a:gd name="T0" fmla="*/ 59 w 188"/>
                  <a:gd name="T1" fmla="*/ 160 h 160"/>
                  <a:gd name="T2" fmla="*/ 179 w 188"/>
                  <a:gd name="T3" fmla="*/ 27 h 160"/>
                  <a:gd name="T4" fmla="*/ 167 w 188"/>
                  <a:gd name="T5" fmla="*/ 0 h 160"/>
                  <a:gd name="T6" fmla="*/ 63 w 188"/>
                  <a:gd name="T7" fmla="*/ 0 h 160"/>
                  <a:gd name="T8" fmla="*/ 0 w 188"/>
                  <a:gd name="T9" fmla="*/ 160 h 160"/>
                  <a:gd name="T10" fmla="*/ 59 w 188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160">
                    <a:moveTo>
                      <a:pt x="59" y="160"/>
                    </a:moveTo>
                    <a:cubicBezTo>
                      <a:pt x="179" y="27"/>
                      <a:pt x="179" y="27"/>
                      <a:pt x="179" y="27"/>
                    </a:cubicBezTo>
                    <a:cubicBezTo>
                      <a:pt x="188" y="17"/>
                      <a:pt x="181" y="0"/>
                      <a:pt x="16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59" y="160"/>
                    </a:ln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1" name="ïš1idé">
                <a:extLst>
                  <a:ext uri="{FF2B5EF4-FFF2-40B4-BE49-F238E27FC236}">
                    <a16:creationId xmlns:a16="http://schemas.microsoft.com/office/drawing/2014/main" xmlns="" id="{06503499-5FA8-40D4-B630-85AE32F83861}"/>
                  </a:ext>
                </a:extLst>
              </p:cNvPr>
              <p:cNvSpPr/>
              <p:nvPr/>
            </p:nvSpPr>
            <p:spPr bwMode="auto">
              <a:xfrm>
                <a:off x="5246183" y="8749492"/>
                <a:ext cx="60189" cy="83861"/>
              </a:xfrm>
              <a:custGeom>
                <a:avLst/>
                <a:gdLst>
                  <a:gd name="T0" fmla="*/ 0 w 115"/>
                  <a:gd name="T1" fmla="*/ 160 h 160"/>
                  <a:gd name="T2" fmla="*/ 63 w 115"/>
                  <a:gd name="T3" fmla="*/ 0 h 160"/>
                  <a:gd name="T4" fmla="*/ 115 w 115"/>
                  <a:gd name="T5" fmla="*/ 0 h 160"/>
                  <a:gd name="T6" fmla="*/ 81 w 115"/>
                  <a:gd name="T7" fmla="*/ 136 h 160"/>
                  <a:gd name="T8" fmla="*/ 59 w 115"/>
                  <a:gd name="T9" fmla="*/ 160 h 160"/>
                  <a:gd name="T10" fmla="*/ 0 w 115"/>
                  <a:gd name="T1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60">
                    <a:moveTo>
                      <a:pt x="0" y="16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72" y="75"/>
                      <a:pt x="50" y="132"/>
                      <a:pt x="81" y="136"/>
                    </a:cubicBezTo>
                    <a:cubicBezTo>
                      <a:pt x="59" y="160"/>
                      <a:pt x="59" y="160"/>
                      <a:pt x="59" y="160"/>
                    </a:cubicBez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2" name="íşļiḋé">
                <a:extLst>
                  <a:ext uri="{FF2B5EF4-FFF2-40B4-BE49-F238E27FC236}">
                    <a16:creationId xmlns:a16="http://schemas.microsoft.com/office/drawing/2014/main" xmlns="" id="{D6C06FC3-202F-4A0B-A64A-FBE1730037A1}"/>
                  </a:ext>
                </a:extLst>
              </p:cNvPr>
              <p:cNvSpPr/>
              <p:nvPr/>
            </p:nvSpPr>
            <p:spPr bwMode="auto">
              <a:xfrm>
                <a:off x="5135123" y="8728086"/>
                <a:ext cx="159160" cy="105267"/>
              </a:xfrm>
              <a:custGeom>
                <a:avLst/>
                <a:gdLst>
                  <a:gd name="T0" fmla="*/ 227 w 304"/>
                  <a:gd name="T1" fmla="*/ 201 h 201"/>
                  <a:gd name="T2" fmla="*/ 77 w 304"/>
                  <a:gd name="T3" fmla="*/ 201 h 201"/>
                  <a:gd name="T4" fmla="*/ 3 w 304"/>
                  <a:gd name="T5" fmla="*/ 18 h 201"/>
                  <a:gd name="T6" fmla="*/ 16 w 304"/>
                  <a:gd name="T7" fmla="*/ 0 h 201"/>
                  <a:gd name="T8" fmla="*/ 288 w 304"/>
                  <a:gd name="T9" fmla="*/ 0 h 201"/>
                  <a:gd name="T10" fmla="*/ 301 w 304"/>
                  <a:gd name="T11" fmla="*/ 18 h 201"/>
                  <a:gd name="T12" fmla="*/ 227 w 304"/>
                  <a:gd name="T13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201">
                    <a:moveTo>
                      <a:pt x="227" y="201"/>
                    </a:moveTo>
                    <a:cubicBezTo>
                      <a:pt x="77" y="201"/>
                      <a:pt x="77" y="201"/>
                      <a:pt x="77" y="201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9"/>
                      <a:pt x="6" y="0"/>
                      <a:pt x="16" y="0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98" y="0"/>
                      <a:pt x="304" y="9"/>
                      <a:pt x="301" y="18"/>
                    </a:cubicBezTo>
                    <a:lnTo>
                      <a:pt x="227" y="201"/>
                    </a:ln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3" name="iš1îďê">
                <a:extLst>
                  <a:ext uri="{FF2B5EF4-FFF2-40B4-BE49-F238E27FC236}">
                    <a16:creationId xmlns:a16="http://schemas.microsoft.com/office/drawing/2014/main" xmlns="" id="{7C2817A8-8CD8-484F-8DCA-1DA095352139}"/>
                  </a:ext>
                </a:extLst>
              </p:cNvPr>
              <p:cNvSpPr/>
              <p:nvPr/>
            </p:nvSpPr>
            <p:spPr bwMode="auto">
              <a:xfrm>
                <a:off x="5167106" y="8812199"/>
                <a:ext cx="95194" cy="21154"/>
              </a:xfrm>
              <a:custGeom>
                <a:avLst/>
                <a:gdLst>
                  <a:gd name="T0" fmla="*/ 0 w 182"/>
                  <a:gd name="T1" fmla="*/ 0 h 40"/>
                  <a:gd name="T2" fmla="*/ 16 w 182"/>
                  <a:gd name="T3" fmla="*/ 40 h 40"/>
                  <a:gd name="T4" fmla="*/ 166 w 182"/>
                  <a:gd name="T5" fmla="*/ 40 h 40"/>
                  <a:gd name="T6" fmla="*/ 182 w 182"/>
                  <a:gd name="T7" fmla="*/ 1 h 40"/>
                  <a:gd name="T8" fmla="*/ 0 w 182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40">
                    <a:moveTo>
                      <a:pt x="0" y="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82" y="1"/>
                      <a:pt x="182" y="1"/>
                      <a:pt x="182" y="1"/>
                    </a:cubicBezTo>
                    <a:cubicBezTo>
                      <a:pt x="108" y="25"/>
                      <a:pt x="30" y="8"/>
                      <a:pt x="0" y="0"/>
                    </a:cubicBez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4" name="ï$liḓé">
                <a:extLst>
                  <a:ext uri="{FF2B5EF4-FFF2-40B4-BE49-F238E27FC236}">
                    <a16:creationId xmlns:a16="http://schemas.microsoft.com/office/drawing/2014/main" xmlns="" id="{0671AF53-63F6-4CD0-A2E1-F4A4C8AC827E}"/>
                  </a:ext>
                </a:extLst>
              </p:cNvPr>
              <p:cNvSpPr/>
              <p:nvPr/>
            </p:nvSpPr>
            <p:spPr bwMode="auto">
              <a:xfrm>
                <a:off x="4956572" y="8836375"/>
                <a:ext cx="514752" cy="475466"/>
              </a:xfrm>
              <a:custGeom>
                <a:avLst/>
                <a:gdLst>
                  <a:gd name="T0" fmla="*/ 914 w 983"/>
                  <a:gd name="T1" fmla="*/ 779 h 909"/>
                  <a:gd name="T2" fmla="*/ 949 w 983"/>
                  <a:gd name="T3" fmla="*/ 632 h 909"/>
                  <a:gd name="T4" fmla="*/ 498 w 983"/>
                  <a:gd name="T5" fmla="*/ 0 h 909"/>
                  <a:gd name="T6" fmla="*/ 46 w 983"/>
                  <a:gd name="T7" fmla="*/ 632 h 909"/>
                  <a:gd name="T8" fmla="*/ 79 w 983"/>
                  <a:gd name="T9" fmla="*/ 775 h 909"/>
                  <a:gd name="T10" fmla="*/ 138 w 983"/>
                  <a:gd name="T11" fmla="*/ 839 h 909"/>
                  <a:gd name="T12" fmla="*/ 137 w 983"/>
                  <a:gd name="T13" fmla="*/ 838 h 909"/>
                  <a:gd name="T14" fmla="*/ 498 w 983"/>
                  <a:gd name="T15" fmla="*/ 903 h 909"/>
                  <a:gd name="T16" fmla="*/ 852 w 983"/>
                  <a:gd name="T17" fmla="*/ 842 h 909"/>
                  <a:gd name="T18" fmla="*/ 914 w 983"/>
                  <a:gd name="T19" fmla="*/ 779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3" h="909">
                    <a:moveTo>
                      <a:pt x="914" y="779"/>
                    </a:moveTo>
                    <a:cubicBezTo>
                      <a:pt x="937" y="742"/>
                      <a:pt x="949" y="694"/>
                      <a:pt x="949" y="632"/>
                    </a:cubicBezTo>
                    <a:cubicBezTo>
                      <a:pt x="949" y="383"/>
                      <a:pt x="747" y="0"/>
                      <a:pt x="498" y="0"/>
                    </a:cubicBezTo>
                    <a:cubicBezTo>
                      <a:pt x="248" y="0"/>
                      <a:pt x="46" y="383"/>
                      <a:pt x="46" y="632"/>
                    </a:cubicBezTo>
                    <a:cubicBezTo>
                      <a:pt x="46" y="692"/>
                      <a:pt x="58" y="738"/>
                      <a:pt x="79" y="775"/>
                    </a:cubicBezTo>
                    <a:cubicBezTo>
                      <a:pt x="0" y="823"/>
                      <a:pt x="49" y="909"/>
                      <a:pt x="138" y="839"/>
                    </a:cubicBezTo>
                    <a:cubicBezTo>
                      <a:pt x="137" y="838"/>
                      <a:pt x="137" y="838"/>
                      <a:pt x="137" y="838"/>
                    </a:cubicBezTo>
                    <a:cubicBezTo>
                      <a:pt x="220" y="896"/>
                      <a:pt x="350" y="903"/>
                      <a:pt x="498" y="903"/>
                    </a:cubicBezTo>
                    <a:cubicBezTo>
                      <a:pt x="641" y="903"/>
                      <a:pt x="769" y="896"/>
                      <a:pt x="852" y="842"/>
                    </a:cubicBezTo>
                    <a:cubicBezTo>
                      <a:pt x="936" y="905"/>
                      <a:pt x="983" y="827"/>
                      <a:pt x="914" y="779"/>
                    </a:cubicBezTo>
                    <a:close/>
                  </a:path>
                </a:pathLst>
              </a:custGeom>
              <a:solidFill>
                <a:srgbClr val="EBA7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5" name="î$ļíḑê">
                <a:extLst>
                  <a:ext uri="{FF2B5EF4-FFF2-40B4-BE49-F238E27FC236}">
                    <a16:creationId xmlns:a16="http://schemas.microsoft.com/office/drawing/2014/main" xmlns="" id="{DC58F462-3231-4D39-92B7-09EE529D88E1}"/>
                  </a:ext>
                </a:extLst>
              </p:cNvPr>
              <p:cNvSpPr/>
              <p:nvPr/>
            </p:nvSpPr>
            <p:spPr bwMode="auto">
              <a:xfrm>
                <a:off x="5256004" y="8867855"/>
                <a:ext cx="168730" cy="221615"/>
              </a:xfrm>
              <a:custGeom>
                <a:avLst/>
                <a:gdLst>
                  <a:gd name="T0" fmla="*/ 282 w 322"/>
                  <a:gd name="T1" fmla="*/ 398 h 424"/>
                  <a:gd name="T2" fmla="*/ 88 w 322"/>
                  <a:gd name="T3" fmla="*/ 260 h 424"/>
                  <a:gd name="T4" fmla="*/ 40 w 322"/>
                  <a:gd name="T5" fmla="*/ 26 h 424"/>
                  <a:gd name="T6" fmla="*/ 234 w 322"/>
                  <a:gd name="T7" fmla="*/ 165 h 424"/>
                  <a:gd name="T8" fmla="*/ 282 w 322"/>
                  <a:gd name="T9" fmla="*/ 398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424">
                    <a:moveTo>
                      <a:pt x="282" y="398"/>
                    </a:moveTo>
                    <a:cubicBezTo>
                      <a:pt x="242" y="424"/>
                      <a:pt x="155" y="362"/>
                      <a:pt x="88" y="260"/>
                    </a:cubicBezTo>
                    <a:cubicBezTo>
                      <a:pt x="21" y="157"/>
                      <a:pt x="0" y="52"/>
                      <a:pt x="40" y="26"/>
                    </a:cubicBezTo>
                    <a:cubicBezTo>
                      <a:pt x="80" y="0"/>
                      <a:pt x="167" y="62"/>
                      <a:pt x="234" y="165"/>
                    </a:cubicBezTo>
                    <a:cubicBezTo>
                      <a:pt x="301" y="268"/>
                      <a:pt x="322" y="372"/>
                      <a:pt x="282" y="398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6" name="iślïde">
                <a:extLst>
                  <a:ext uri="{FF2B5EF4-FFF2-40B4-BE49-F238E27FC236}">
                    <a16:creationId xmlns:a16="http://schemas.microsoft.com/office/drawing/2014/main" xmlns="" id="{38602585-8165-4C39-A624-77EE694AB578}"/>
                  </a:ext>
                </a:extLst>
              </p:cNvPr>
              <p:cNvSpPr/>
              <p:nvPr/>
            </p:nvSpPr>
            <p:spPr bwMode="auto">
              <a:xfrm>
                <a:off x="5312164" y="8895557"/>
                <a:ext cx="94690" cy="132214"/>
              </a:xfrm>
              <a:custGeom>
                <a:avLst/>
                <a:gdLst>
                  <a:gd name="T0" fmla="*/ 167 w 181"/>
                  <a:gd name="T1" fmla="*/ 244 h 253"/>
                  <a:gd name="T2" fmla="*/ 65 w 181"/>
                  <a:gd name="T3" fmla="*/ 143 h 253"/>
                  <a:gd name="T4" fmla="*/ 14 w 181"/>
                  <a:gd name="T5" fmla="*/ 10 h 253"/>
                  <a:gd name="T6" fmla="*/ 116 w 181"/>
                  <a:gd name="T7" fmla="*/ 110 h 253"/>
                  <a:gd name="T8" fmla="*/ 167 w 181"/>
                  <a:gd name="T9" fmla="*/ 24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53">
                    <a:moveTo>
                      <a:pt x="167" y="244"/>
                    </a:moveTo>
                    <a:cubicBezTo>
                      <a:pt x="153" y="253"/>
                      <a:pt x="107" y="208"/>
                      <a:pt x="65" y="143"/>
                    </a:cubicBezTo>
                    <a:cubicBezTo>
                      <a:pt x="23" y="79"/>
                      <a:pt x="0" y="19"/>
                      <a:pt x="14" y="10"/>
                    </a:cubicBezTo>
                    <a:cubicBezTo>
                      <a:pt x="28" y="0"/>
                      <a:pt x="73" y="46"/>
                      <a:pt x="116" y="110"/>
                    </a:cubicBezTo>
                    <a:cubicBezTo>
                      <a:pt x="158" y="175"/>
                      <a:pt x="181" y="235"/>
                      <a:pt x="167" y="244"/>
                    </a:cubicBezTo>
                    <a:close/>
                  </a:path>
                </a:pathLst>
              </a:custGeom>
              <a:solidFill>
                <a:srgbClr val="FFE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7" name="ïSḻiďê">
                <a:extLst>
                  <a:ext uri="{FF2B5EF4-FFF2-40B4-BE49-F238E27FC236}">
                    <a16:creationId xmlns:a16="http://schemas.microsoft.com/office/drawing/2014/main" xmlns="" id="{AE7D1C03-3127-4A1B-B1F8-3A9094AA0119}"/>
                  </a:ext>
                </a:extLst>
              </p:cNvPr>
              <p:cNvSpPr/>
              <p:nvPr/>
            </p:nvSpPr>
            <p:spPr bwMode="auto">
              <a:xfrm>
                <a:off x="4956572" y="8836375"/>
                <a:ext cx="514752" cy="475466"/>
              </a:xfrm>
              <a:custGeom>
                <a:avLst/>
                <a:gdLst>
                  <a:gd name="T0" fmla="*/ 914 w 983"/>
                  <a:gd name="T1" fmla="*/ 779 h 909"/>
                  <a:gd name="T2" fmla="*/ 949 w 983"/>
                  <a:gd name="T3" fmla="*/ 637 h 909"/>
                  <a:gd name="T4" fmla="*/ 717 w 983"/>
                  <a:gd name="T5" fmla="*/ 785 h 909"/>
                  <a:gd name="T6" fmla="*/ 183 w 983"/>
                  <a:gd name="T7" fmla="*/ 404 h 909"/>
                  <a:gd name="T8" fmla="*/ 667 w 983"/>
                  <a:gd name="T9" fmla="*/ 60 h 909"/>
                  <a:gd name="T10" fmla="*/ 498 w 983"/>
                  <a:gd name="T11" fmla="*/ 0 h 909"/>
                  <a:gd name="T12" fmla="*/ 46 w 983"/>
                  <a:gd name="T13" fmla="*/ 632 h 909"/>
                  <a:gd name="T14" fmla="*/ 79 w 983"/>
                  <a:gd name="T15" fmla="*/ 775 h 909"/>
                  <a:gd name="T16" fmla="*/ 138 w 983"/>
                  <a:gd name="T17" fmla="*/ 839 h 909"/>
                  <a:gd name="T18" fmla="*/ 137 w 983"/>
                  <a:gd name="T19" fmla="*/ 838 h 909"/>
                  <a:gd name="T20" fmla="*/ 498 w 983"/>
                  <a:gd name="T21" fmla="*/ 903 h 909"/>
                  <a:gd name="T22" fmla="*/ 852 w 983"/>
                  <a:gd name="T23" fmla="*/ 842 h 909"/>
                  <a:gd name="T24" fmla="*/ 914 w 983"/>
                  <a:gd name="T25" fmla="*/ 779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3" h="909">
                    <a:moveTo>
                      <a:pt x="914" y="779"/>
                    </a:moveTo>
                    <a:cubicBezTo>
                      <a:pt x="936" y="743"/>
                      <a:pt x="948" y="697"/>
                      <a:pt x="949" y="637"/>
                    </a:cubicBezTo>
                    <a:cubicBezTo>
                      <a:pt x="921" y="679"/>
                      <a:pt x="857" y="736"/>
                      <a:pt x="717" y="785"/>
                    </a:cubicBezTo>
                    <a:cubicBezTo>
                      <a:pt x="464" y="874"/>
                      <a:pt x="126" y="737"/>
                      <a:pt x="183" y="404"/>
                    </a:cubicBezTo>
                    <a:cubicBezTo>
                      <a:pt x="232" y="120"/>
                      <a:pt x="525" y="48"/>
                      <a:pt x="667" y="60"/>
                    </a:cubicBezTo>
                    <a:cubicBezTo>
                      <a:pt x="615" y="23"/>
                      <a:pt x="558" y="0"/>
                      <a:pt x="498" y="0"/>
                    </a:cubicBezTo>
                    <a:cubicBezTo>
                      <a:pt x="248" y="0"/>
                      <a:pt x="46" y="383"/>
                      <a:pt x="46" y="632"/>
                    </a:cubicBezTo>
                    <a:cubicBezTo>
                      <a:pt x="46" y="692"/>
                      <a:pt x="58" y="738"/>
                      <a:pt x="79" y="775"/>
                    </a:cubicBezTo>
                    <a:cubicBezTo>
                      <a:pt x="0" y="823"/>
                      <a:pt x="49" y="909"/>
                      <a:pt x="138" y="839"/>
                    </a:cubicBezTo>
                    <a:cubicBezTo>
                      <a:pt x="137" y="838"/>
                      <a:pt x="137" y="838"/>
                      <a:pt x="137" y="838"/>
                    </a:cubicBezTo>
                    <a:cubicBezTo>
                      <a:pt x="220" y="896"/>
                      <a:pt x="350" y="903"/>
                      <a:pt x="498" y="903"/>
                    </a:cubicBezTo>
                    <a:cubicBezTo>
                      <a:pt x="641" y="903"/>
                      <a:pt x="769" y="896"/>
                      <a:pt x="852" y="842"/>
                    </a:cubicBezTo>
                    <a:cubicBezTo>
                      <a:pt x="936" y="905"/>
                      <a:pt x="983" y="827"/>
                      <a:pt x="914" y="779"/>
                    </a:cubicBezTo>
                    <a:close/>
                  </a:path>
                </a:pathLst>
              </a:custGeom>
              <a:solidFill>
                <a:srgbClr val="C57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8" name="íš1ïdè">
                <a:extLst>
                  <a:ext uri="{FF2B5EF4-FFF2-40B4-BE49-F238E27FC236}">
                    <a16:creationId xmlns:a16="http://schemas.microsoft.com/office/drawing/2014/main" xmlns="" id="{369BF3D1-6CE7-4CA0-9BE9-C4C597010A46}"/>
                  </a:ext>
                </a:extLst>
              </p:cNvPr>
              <p:cNvSpPr/>
              <p:nvPr/>
            </p:nvSpPr>
            <p:spPr bwMode="auto">
              <a:xfrm>
                <a:off x="5159299" y="8851989"/>
                <a:ext cx="27198" cy="76306"/>
              </a:xfrm>
              <a:custGeom>
                <a:avLst/>
                <a:gdLst>
                  <a:gd name="T0" fmla="*/ 52 w 52"/>
                  <a:gd name="T1" fmla="*/ 0 h 146"/>
                  <a:gd name="T2" fmla="*/ 11 w 52"/>
                  <a:gd name="T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146">
                    <a:moveTo>
                      <a:pt x="52" y="0"/>
                    </a:moveTo>
                    <a:cubicBezTo>
                      <a:pt x="20" y="21"/>
                      <a:pt x="0" y="96"/>
                      <a:pt x="11" y="146"/>
                    </a:cubicBezTo>
                  </a:path>
                </a:pathLst>
              </a:custGeom>
              <a:noFill/>
              <a:ln w="15875" cap="rnd">
                <a:solidFill>
                  <a:srgbClr val="A2591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49" name="ïšľîdê">
                <a:extLst>
                  <a:ext uri="{FF2B5EF4-FFF2-40B4-BE49-F238E27FC236}">
                    <a16:creationId xmlns:a16="http://schemas.microsoft.com/office/drawing/2014/main" xmlns="" id="{D2D1825A-069F-43DF-AEE3-A1C16B6CDD5B}"/>
                  </a:ext>
                </a:extLst>
              </p:cNvPr>
              <p:cNvSpPr/>
              <p:nvPr/>
            </p:nvSpPr>
            <p:spPr bwMode="auto">
              <a:xfrm>
                <a:off x="5128620" y="8859609"/>
                <a:ext cx="44575" cy="61196"/>
              </a:xfrm>
              <a:custGeom>
                <a:avLst/>
                <a:gdLst>
                  <a:gd name="T0" fmla="*/ 85 w 85"/>
                  <a:gd name="T1" fmla="*/ 0 h 117"/>
                  <a:gd name="T2" fmla="*/ 0 w 85"/>
                  <a:gd name="T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5" h="117">
                    <a:moveTo>
                      <a:pt x="85" y="0"/>
                    </a:moveTo>
                    <a:cubicBezTo>
                      <a:pt x="56" y="9"/>
                      <a:pt x="6" y="55"/>
                      <a:pt x="0" y="117"/>
                    </a:cubicBezTo>
                  </a:path>
                </a:pathLst>
              </a:custGeom>
              <a:noFill/>
              <a:ln w="19050" cap="rnd">
                <a:solidFill>
                  <a:srgbClr val="A2591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0" name="íṧlîḍê">
                <a:extLst>
                  <a:ext uri="{FF2B5EF4-FFF2-40B4-BE49-F238E27FC236}">
                    <a16:creationId xmlns:a16="http://schemas.microsoft.com/office/drawing/2014/main" xmlns="" id="{E5C87989-539A-4641-B6DF-17E98C2012F5}"/>
                  </a:ext>
                </a:extLst>
              </p:cNvPr>
              <p:cNvSpPr/>
              <p:nvPr/>
            </p:nvSpPr>
            <p:spPr bwMode="auto">
              <a:xfrm>
                <a:off x="5144945" y="8841664"/>
                <a:ext cx="141532" cy="14606"/>
              </a:xfrm>
              <a:custGeom>
                <a:avLst/>
                <a:gdLst>
                  <a:gd name="T0" fmla="*/ 258 w 270"/>
                  <a:gd name="T1" fmla="*/ 28 h 28"/>
                  <a:gd name="T2" fmla="*/ 13 w 270"/>
                  <a:gd name="T3" fmla="*/ 28 h 28"/>
                  <a:gd name="T4" fmla="*/ 0 w 270"/>
                  <a:gd name="T5" fmla="*/ 16 h 28"/>
                  <a:gd name="T6" fmla="*/ 0 w 270"/>
                  <a:gd name="T7" fmla="*/ 13 h 28"/>
                  <a:gd name="T8" fmla="*/ 13 w 270"/>
                  <a:gd name="T9" fmla="*/ 0 h 28"/>
                  <a:gd name="T10" fmla="*/ 258 w 270"/>
                  <a:gd name="T11" fmla="*/ 0 h 28"/>
                  <a:gd name="T12" fmla="*/ 270 w 270"/>
                  <a:gd name="T13" fmla="*/ 13 h 28"/>
                  <a:gd name="T14" fmla="*/ 270 w 270"/>
                  <a:gd name="T15" fmla="*/ 16 h 28"/>
                  <a:gd name="T16" fmla="*/ 258 w 270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28">
                    <a:moveTo>
                      <a:pt x="258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3"/>
                      <a:pt x="0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65" y="0"/>
                      <a:pt x="270" y="6"/>
                      <a:pt x="270" y="13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0" y="23"/>
                      <a:pt x="265" y="28"/>
                      <a:pt x="258" y="28"/>
                    </a:cubicBezTo>
                    <a:close/>
                  </a:path>
                </a:pathLst>
              </a:custGeom>
              <a:solidFill>
                <a:srgbClr val="5F2D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1" name="işlïďê">
                <a:extLst>
                  <a:ext uri="{FF2B5EF4-FFF2-40B4-BE49-F238E27FC236}">
                    <a16:creationId xmlns:a16="http://schemas.microsoft.com/office/drawing/2014/main" xmlns="" id="{38CE7769-BEF7-4D98-9D91-FEA11DAF6483}"/>
                  </a:ext>
                </a:extLst>
              </p:cNvPr>
              <p:cNvSpPr/>
              <p:nvPr/>
            </p:nvSpPr>
            <p:spPr bwMode="auto">
              <a:xfrm>
                <a:off x="5144945" y="8829576"/>
                <a:ext cx="141532" cy="14606"/>
              </a:xfrm>
              <a:custGeom>
                <a:avLst/>
                <a:gdLst>
                  <a:gd name="T0" fmla="*/ 258 w 270"/>
                  <a:gd name="T1" fmla="*/ 28 h 28"/>
                  <a:gd name="T2" fmla="*/ 13 w 270"/>
                  <a:gd name="T3" fmla="*/ 28 h 28"/>
                  <a:gd name="T4" fmla="*/ 0 w 270"/>
                  <a:gd name="T5" fmla="*/ 15 h 28"/>
                  <a:gd name="T6" fmla="*/ 0 w 270"/>
                  <a:gd name="T7" fmla="*/ 13 h 28"/>
                  <a:gd name="T8" fmla="*/ 13 w 270"/>
                  <a:gd name="T9" fmla="*/ 0 h 28"/>
                  <a:gd name="T10" fmla="*/ 258 w 270"/>
                  <a:gd name="T11" fmla="*/ 0 h 28"/>
                  <a:gd name="T12" fmla="*/ 270 w 270"/>
                  <a:gd name="T13" fmla="*/ 13 h 28"/>
                  <a:gd name="T14" fmla="*/ 270 w 270"/>
                  <a:gd name="T15" fmla="*/ 15 h 28"/>
                  <a:gd name="T16" fmla="*/ 258 w 270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28">
                    <a:moveTo>
                      <a:pt x="258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65" y="0"/>
                      <a:pt x="270" y="6"/>
                      <a:pt x="270" y="13"/>
                    </a:cubicBezTo>
                    <a:cubicBezTo>
                      <a:pt x="270" y="15"/>
                      <a:pt x="270" y="15"/>
                      <a:pt x="270" y="15"/>
                    </a:cubicBezTo>
                    <a:cubicBezTo>
                      <a:pt x="270" y="22"/>
                      <a:pt x="265" y="28"/>
                      <a:pt x="258" y="28"/>
                    </a:cubicBezTo>
                    <a:close/>
                  </a:path>
                </a:pathLst>
              </a:custGeom>
              <a:solidFill>
                <a:srgbClr val="7E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2" name="íṡḷïďê">
                <a:extLst>
                  <a:ext uri="{FF2B5EF4-FFF2-40B4-BE49-F238E27FC236}">
                    <a16:creationId xmlns:a16="http://schemas.microsoft.com/office/drawing/2014/main" xmlns="" id="{EA11DD9C-F792-4655-AC61-7500B13BFB64}"/>
                  </a:ext>
                </a:extLst>
              </p:cNvPr>
              <p:cNvSpPr/>
              <p:nvPr/>
            </p:nvSpPr>
            <p:spPr bwMode="auto">
              <a:xfrm>
                <a:off x="5180705" y="8732367"/>
                <a:ext cx="108289" cy="60692"/>
              </a:xfrm>
              <a:custGeom>
                <a:avLst/>
                <a:gdLst>
                  <a:gd name="T0" fmla="*/ 0 w 207"/>
                  <a:gd name="T1" fmla="*/ 0 h 116"/>
                  <a:gd name="T2" fmla="*/ 187 w 207"/>
                  <a:gd name="T3" fmla="*/ 0 h 116"/>
                  <a:gd name="T4" fmla="*/ 200 w 207"/>
                  <a:gd name="T5" fmla="*/ 24 h 116"/>
                  <a:gd name="T6" fmla="*/ 160 w 207"/>
                  <a:gd name="T7" fmla="*/ 116 h 116"/>
                  <a:gd name="T8" fmla="*/ 182 w 207"/>
                  <a:gd name="T9" fmla="*/ 33 h 116"/>
                  <a:gd name="T10" fmla="*/ 162 w 207"/>
                  <a:gd name="T11" fmla="*/ 18 h 116"/>
                  <a:gd name="T12" fmla="*/ 0 w 207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7" h="116">
                    <a:moveTo>
                      <a:pt x="0" y="0"/>
                    </a:moveTo>
                    <a:cubicBezTo>
                      <a:pt x="0" y="0"/>
                      <a:pt x="171" y="0"/>
                      <a:pt x="187" y="0"/>
                    </a:cubicBezTo>
                    <a:cubicBezTo>
                      <a:pt x="203" y="0"/>
                      <a:pt x="207" y="7"/>
                      <a:pt x="200" y="24"/>
                    </a:cubicBezTo>
                    <a:cubicBezTo>
                      <a:pt x="192" y="40"/>
                      <a:pt x="160" y="116"/>
                      <a:pt x="160" y="116"/>
                    </a:cubicBezTo>
                    <a:cubicBezTo>
                      <a:pt x="160" y="116"/>
                      <a:pt x="180" y="47"/>
                      <a:pt x="182" y="33"/>
                    </a:cubicBezTo>
                    <a:cubicBezTo>
                      <a:pt x="184" y="20"/>
                      <a:pt x="178" y="21"/>
                      <a:pt x="162" y="18"/>
                    </a:cubicBezTo>
                    <a:cubicBezTo>
                      <a:pt x="128" y="1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3" name="ïṧľíḓê">
                <a:extLst>
                  <a:ext uri="{FF2B5EF4-FFF2-40B4-BE49-F238E27FC236}">
                    <a16:creationId xmlns:a16="http://schemas.microsoft.com/office/drawing/2014/main" xmlns="" id="{640CC93E-DA77-4BBA-B52D-4A08BAA9C2EC}"/>
                  </a:ext>
                </a:extLst>
              </p:cNvPr>
              <p:cNvSpPr/>
              <p:nvPr/>
            </p:nvSpPr>
            <p:spPr bwMode="auto">
              <a:xfrm>
                <a:off x="5304860" y="8752262"/>
                <a:ext cx="38279" cy="46338"/>
              </a:xfrm>
              <a:custGeom>
                <a:avLst/>
                <a:gdLst>
                  <a:gd name="T0" fmla="*/ 14 w 73"/>
                  <a:gd name="T1" fmla="*/ 0 h 89"/>
                  <a:gd name="T2" fmla="*/ 51 w 73"/>
                  <a:gd name="T3" fmla="*/ 0 h 89"/>
                  <a:gd name="T4" fmla="*/ 61 w 73"/>
                  <a:gd name="T5" fmla="*/ 22 h 89"/>
                  <a:gd name="T6" fmla="*/ 0 w 73"/>
                  <a:gd name="T7" fmla="*/ 89 h 89"/>
                  <a:gd name="T8" fmla="*/ 47 w 73"/>
                  <a:gd name="T9" fmla="*/ 24 h 89"/>
                  <a:gd name="T10" fmla="*/ 47 w 73"/>
                  <a:gd name="T11" fmla="*/ 10 h 89"/>
                  <a:gd name="T12" fmla="*/ 14 w 73"/>
                  <a:gd name="T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9">
                    <a:moveTo>
                      <a:pt x="14" y="0"/>
                    </a:moveTo>
                    <a:cubicBezTo>
                      <a:pt x="14" y="0"/>
                      <a:pt x="40" y="0"/>
                      <a:pt x="51" y="0"/>
                    </a:cubicBezTo>
                    <a:cubicBezTo>
                      <a:pt x="63" y="0"/>
                      <a:pt x="73" y="8"/>
                      <a:pt x="61" y="22"/>
                    </a:cubicBezTo>
                    <a:cubicBezTo>
                      <a:pt x="49" y="35"/>
                      <a:pt x="0" y="89"/>
                      <a:pt x="0" y="89"/>
                    </a:cubicBezTo>
                    <a:cubicBezTo>
                      <a:pt x="0" y="89"/>
                      <a:pt x="42" y="32"/>
                      <a:pt x="47" y="24"/>
                    </a:cubicBezTo>
                    <a:cubicBezTo>
                      <a:pt x="49" y="20"/>
                      <a:pt x="51" y="15"/>
                      <a:pt x="47" y="10"/>
                    </a:cubicBezTo>
                    <a:cubicBezTo>
                      <a:pt x="44" y="5"/>
                      <a:pt x="26" y="2"/>
                      <a:pt x="14" y="0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4" name="îṧ1iḑê">
                <a:extLst>
                  <a:ext uri="{FF2B5EF4-FFF2-40B4-BE49-F238E27FC236}">
                    <a16:creationId xmlns:a16="http://schemas.microsoft.com/office/drawing/2014/main" xmlns="" id="{6383853E-D615-4A84-8100-22D4BF578083}"/>
                  </a:ext>
                </a:extLst>
              </p:cNvPr>
              <p:cNvSpPr/>
              <p:nvPr/>
            </p:nvSpPr>
            <p:spPr bwMode="auto">
              <a:xfrm>
                <a:off x="5094326" y="8752262"/>
                <a:ext cx="38279" cy="46338"/>
              </a:xfrm>
              <a:custGeom>
                <a:avLst/>
                <a:gdLst>
                  <a:gd name="T0" fmla="*/ 59 w 73"/>
                  <a:gd name="T1" fmla="*/ 0 h 89"/>
                  <a:gd name="T2" fmla="*/ 22 w 73"/>
                  <a:gd name="T3" fmla="*/ 0 h 89"/>
                  <a:gd name="T4" fmla="*/ 12 w 73"/>
                  <a:gd name="T5" fmla="*/ 22 h 89"/>
                  <a:gd name="T6" fmla="*/ 73 w 73"/>
                  <a:gd name="T7" fmla="*/ 89 h 89"/>
                  <a:gd name="T8" fmla="*/ 26 w 73"/>
                  <a:gd name="T9" fmla="*/ 24 h 89"/>
                  <a:gd name="T10" fmla="*/ 25 w 73"/>
                  <a:gd name="T11" fmla="*/ 10 h 89"/>
                  <a:gd name="T12" fmla="*/ 59 w 73"/>
                  <a:gd name="T13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9">
                    <a:moveTo>
                      <a:pt x="59" y="0"/>
                    </a:moveTo>
                    <a:cubicBezTo>
                      <a:pt x="59" y="0"/>
                      <a:pt x="32" y="0"/>
                      <a:pt x="22" y="0"/>
                    </a:cubicBezTo>
                    <a:cubicBezTo>
                      <a:pt x="9" y="0"/>
                      <a:pt x="0" y="8"/>
                      <a:pt x="12" y="22"/>
                    </a:cubicBezTo>
                    <a:cubicBezTo>
                      <a:pt x="24" y="35"/>
                      <a:pt x="73" y="89"/>
                      <a:pt x="73" y="89"/>
                    </a:cubicBezTo>
                    <a:cubicBezTo>
                      <a:pt x="73" y="89"/>
                      <a:pt x="31" y="32"/>
                      <a:pt x="26" y="24"/>
                    </a:cubicBezTo>
                    <a:cubicBezTo>
                      <a:pt x="24" y="20"/>
                      <a:pt x="21" y="15"/>
                      <a:pt x="25" y="10"/>
                    </a:cubicBezTo>
                    <a:cubicBezTo>
                      <a:pt x="28" y="5"/>
                      <a:pt x="46" y="2"/>
                      <a:pt x="59" y="0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5" name="îṣ1îḍè">
                <a:extLst>
                  <a:ext uri="{FF2B5EF4-FFF2-40B4-BE49-F238E27FC236}">
                    <a16:creationId xmlns:a16="http://schemas.microsoft.com/office/drawing/2014/main" xmlns="" id="{66BBA3F8-2AFC-494A-8C66-3B975212D0B4}"/>
                  </a:ext>
                </a:extLst>
              </p:cNvPr>
              <p:cNvSpPr/>
              <p:nvPr/>
            </p:nvSpPr>
            <p:spPr bwMode="auto">
              <a:xfrm>
                <a:off x="5058565" y="9072849"/>
                <a:ext cx="252088" cy="180314"/>
              </a:xfrm>
              <a:custGeom>
                <a:avLst/>
                <a:gdLst>
                  <a:gd name="T0" fmla="*/ 6 w 481"/>
                  <a:gd name="T1" fmla="*/ 43 h 345"/>
                  <a:gd name="T2" fmla="*/ 262 w 481"/>
                  <a:gd name="T3" fmla="*/ 318 h 345"/>
                  <a:gd name="T4" fmla="*/ 398 w 481"/>
                  <a:gd name="T5" fmla="*/ 263 h 345"/>
                  <a:gd name="T6" fmla="*/ 123 w 481"/>
                  <a:gd name="T7" fmla="*/ 160 h 345"/>
                  <a:gd name="T8" fmla="*/ 48 w 481"/>
                  <a:gd name="T9" fmla="*/ 40 h 345"/>
                  <a:gd name="T10" fmla="*/ 6 w 481"/>
                  <a:gd name="T11" fmla="*/ 43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345">
                    <a:moveTo>
                      <a:pt x="6" y="43"/>
                    </a:moveTo>
                    <a:cubicBezTo>
                      <a:pt x="0" y="109"/>
                      <a:pt x="86" y="287"/>
                      <a:pt x="262" y="318"/>
                    </a:cubicBezTo>
                    <a:cubicBezTo>
                      <a:pt x="412" y="345"/>
                      <a:pt x="481" y="267"/>
                      <a:pt x="398" y="263"/>
                    </a:cubicBezTo>
                    <a:cubicBezTo>
                      <a:pt x="316" y="258"/>
                      <a:pt x="216" y="266"/>
                      <a:pt x="123" y="160"/>
                    </a:cubicBezTo>
                    <a:cubicBezTo>
                      <a:pt x="88" y="120"/>
                      <a:pt x="69" y="90"/>
                      <a:pt x="48" y="40"/>
                    </a:cubicBezTo>
                    <a:cubicBezTo>
                      <a:pt x="32" y="2"/>
                      <a:pt x="9" y="0"/>
                      <a:pt x="6" y="43"/>
                    </a:cubicBezTo>
                    <a:close/>
                  </a:path>
                </a:pathLst>
              </a:custGeom>
              <a:solidFill>
                <a:srgbClr val="FCC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6" name="i$ḷidê">
                <a:extLst>
                  <a:ext uri="{FF2B5EF4-FFF2-40B4-BE49-F238E27FC236}">
                    <a16:creationId xmlns:a16="http://schemas.microsoft.com/office/drawing/2014/main" xmlns="" id="{71D07565-F159-4CD7-9D45-AECDA1D40B67}"/>
                  </a:ext>
                </a:extLst>
              </p:cNvPr>
              <p:cNvSpPr/>
              <p:nvPr/>
            </p:nvSpPr>
            <p:spPr bwMode="auto">
              <a:xfrm>
                <a:off x="5150233" y="8851989"/>
                <a:ext cx="27198" cy="76306"/>
              </a:xfrm>
              <a:custGeom>
                <a:avLst/>
                <a:gdLst>
                  <a:gd name="T0" fmla="*/ 52 w 52"/>
                  <a:gd name="T1" fmla="*/ 0 h 146"/>
                  <a:gd name="T2" fmla="*/ 12 w 52"/>
                  <a:gd name="T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146">
                    <a:moveTo>
                      <a:pt x="52" y="0"/>
                    </a:moveTo>
                    <a:cubicBezTo>
                      <a:pt x="20" y="21"/>
                      <a:pt x="0" y="96"/>
                      <a:pt x="12" y="146"/>
                    </a:cubicBezTo>
                  </a:path>
                </a:pathLst>
              </a:custGeom>
              <a:noFill/>
              <a:ln w="9525" cap="rnd">
                <a:solidFill>
                  <a:srgbClr val="5F2D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7" name="îṥḻiḑé">
                <a:extLst>
                  <a:ext uri="{FF2B5EF4-FFF2-40B4-BE49-F238E27FC236}">
                    <a16:creationId xmlns:a16="http://schemas.microsoft.com/office/drawing/2014/main" xmlns="" id="{6EC3D1D7-3488-414C-A73D-5492330A9E0F}"/>
                  </a:ext>
                </a:extLst>
              </p:cNvPr>
              <p:cNvSpPr/>
              <p:nvPr/>
            </p:nvSpPr>
            <p:spPr bwMode="auto">
              <a:xfrm>
                <a:off x="5129331" y="8851989"/>
                <a:ext cx="44575" cy="61196"/>
              </a:xfrm>
              <a:custGeom>
                <a:avLst/>
                <a:gdLst>
                  <a:gd name="T0" fmla="*/ 85 w 85"/>
                  <a:gd name="T1" fmla="*/ 0 h 117"/>
                  <a:gd name="T2" fmla="*/ 0 w 85"/>
                  <a:gd name="T3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5" h="117">
                    <a:moveTo>
                      <a:pt x="85" y="0"/>
                    </a:moveTo>
                    <a:cubicBezTo>
                      <a:pt x="56" y="9"/>
                      <a:pt x="6" y="55"/>
                      <a:pt x="0" y="117"/>
                    </a:cubicBezTo>
                  </a:path>
                </a:pathLst>
              </a:custGeom>
              <a:noFill/>
              <a:ln w="9525" cap="rnd">
                <a:solidFill>
                  <a:srgbClr val="5F2D2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3958" name="文本框 3957">
                <a:extLst>
                  <a:ext uri="{FF2B5EF4-FFF2-40B4-BE49-F238E27FC236}">
                    <a16:creationId xmlns:a16="http://schemas.microsoft.com/office/drawing/2014/main" xmlns="" id="{EB9C4DC1-8638-4737-AAA3-573D3F1E49A0}"/>
                  </a:ext>
                </a:extLst>
              </p:cNvPr>
              <p:cNvSpPr txBox="1"/>
              <p:nvPr/>
            </p:nvSpPr>
            <p:spPr>
              <a:xfrm>
                <a:off x="5157672" y="9000763"/>
                <a:ext cx="130378" cy="169676"/>
              </a:xfrm>
              <a:custGeom>
                <a:avLst/>
                <a:gdLst/>
                <a:ahLst/>
                <a:cxnLst/>
                <a:rect l="l" t="t" r="r" b="b"/>
                <a:pathLst>
                  <a:path w="321572" h="418500">
                    <a:moveTo>
                      <a:pt x="0" y="0"/>
                    </a:moveTo>
                    <a:lnTo>
                      <a:pt x="81276" y="0"/>
                    </a:lnTo>
                    <a:lnTo>
                      <a:pt x="162552" y="171136"/>
                    </a:lnTo>
                    <a:lnTo>
                      <a:pt x="242820" y="0"/>
                    </a:lnTo>
                    <a:lnTo>
                      <a:pt x="321572" y="0"/>
                    </a:lnTo>
                    <a:lnTo>
                      <a:pt x="225656" y="182242"/>
                    </a:lnTo>
                    <a:lnTo>
                      <a:pt x="301380" y="182242"/>
                    </a:lnTo>
                    <a:lnTo>
                      <a:pt x="301380" y="241811"/>
                    </a:lnTo>
                    <a:lnTo>
                      <a:pt x="196882" y="241811"/>
                    </a:lnTo>
                    <a:lnTo>
                      <a:pt x="196882" y="276139"/>
                    </a:lnTo>
                    <a:lnTo>
                      <a:pt x="301884" y="276139"/>
                    </a:lnTo>
                    <a:lnTo>
                      <a:pt x="301884" y="335709"/>
                    </a:lnTo>
                    <a:lnTo>
                      <a:pt x="196882" y="335709"/>
                    </a:lnTo>
                    <a:lnTo>
                      <a:pt x="196882" y="418500"/>
                    </a:lnTo>
                    <a:lnTo>
                      <a:pt x="124692" y="418500"/>
                    </a:lnTo>
                    <a:lnTo>
                      <a:pt x="124692" y="335709"/>
                    </a:lnTo>
                    <a:lnTo>
                      <a:pt x="19688" y="335709"/>
                    </a:lnTo>
                    <a:lnTo>
                      <a:pt x="19688" y="276139"/>
                    </a:lnTo>
                    <a:lnTo>
                      <a:pt x="124692" y="276139"/>
                    </a:lnTo>
                    <a:lnTo>
                      <a:pt x="124692" y="241811"/>
                    </a:lnTo>
                    <a:lnTo>
                      <a:pt x="19688" y="241811"/>
                    </a:lnTo>
                    <a:lnTo>
                      <a:pt x="19688" y="182242"/>
                    </a:lnTo>
                    <a:lnTo>
                      <a:pt x="95412" y="182242"/>
                    </a:lnTo>
                    <a:close/>
                  </a:path>
                </a:pathLst>
              </a:custGeom>
              <a:solidFill>
                <a:srgbClr val="FFFDE8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D5157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3959" name="íşḻíďé">
                <a:extLst>
                  <a:ext uri="{FF2B5EF4-FFF2-40B4-BE49-F238E27FC236}">
                    <a16:creationId xmlns:a16="http://schemas.microsoft.com/office/drawing/2014/main" xmlns="" id="{E560FCC9-8B4D-4EBA-B3BD-B53F6835C35B}"/>
                  </a:ext>
                </a:extLst>
              </p:cNvPr>
              <p:cNvSpPr/>
              <p:nvPr/>
            </p:nvSpPr>
            <p:spPr bwMode="auto">
              <a:xfrm>
                <a:off x="5126813" y="9084182"/>
                <a:ext cx="170745" cy="32487"/>
              </a:xfrm>
              <a:prstGeom prst="ellipse">
                <a:avLst/>
              </a:prstGeom>
              <a:solidFill>
                <a:srgbClr val="C57D2A"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3842" name="ïṡ1ïḑè">
              <a:extLst>
                <a:ext uri="{FF2B5EF4-FFF2-40B4-BE49-F238E27FC236}">
                  <a16:creationId xmlns:a16="http://schemas.microsoft.com/office/drawing/2014/main" xmlns="" id="{37B102BF-98A3-4BC0-B222-CD07361C69CC}"/>
                </a:ext>
              </a:extLst>
            </p:cNvPr>
            <p:cNvSpPr/>
            <p:nvPr/>
          </p:nvSpPr>
          <p:spPr bwMode="auto">
            <a:xfrm>
              <a:off x="5935030" y="11619791"/>
              <a:ext cx="192066" cy="61443"/>
            </a:xfrm>
            <a:custGeom>
              <a:avLst/>
              <a:gdLst>
                <a:gd name="T0" fmla="*/ 203 w 203"/>
                <a:gd name="T1" fmla="*/ 24 h 65"/>
                <a:gd name="T2" fmla="*/ 101 w 203"/>
                <a:gd name="T3" fmla="*/ 65 h 65"/>
                <a:gd name="T4" fmla="*/ 0 w 203"/>
                <a:gd name="T5" fmla="*/ 24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4"/>
                  </a:moveTo>
                  <a:cubicBezTo>
                    <a:pt x="203" y="47"/>
                    <a:pt x="157" y="65"/>
                    <a:pt x="101" y="65"/>
                  </a:cubicBezTo>
                  <a:cubicBezTo>
                    <a:pt x="46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03" y="24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3" name="íş1íḓé">
              <a:extLst>
                <a:ext uri="{FF2B5EF4-FFF2-40B4-BE49-F238E27FC236}">
                  <a16:creationId xmlns:a16="http://schemas.microsoft.com/office/drawing/2014/main" xmlns="" id="{973DFD8C-B172-4980-A5E4-C8E42ACE8FC4}"/>
                </a:ext>
              </a:extLst>
            </p:cNvPr>
            <p:cNvSpPr/>
            <p:nvPr/>
          </p:nvSpPr>
          <p:spPr bwMode="auto">
            <a:xfrm>
              <a:off x="5935030" y="11581105"/>
              <a:ext cx="192066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4" name="îSlïḋé">
              <a:extLst>
                <a:ext uri="{FF2B5EF4-FFF2-40B4-BE49-F238E27FC236}">
                  <a16:creationId xmlns:a16="http://schemas.microsoft.com/office/drawing/2014/main" xmlns="" id="{710365CF-EE88-4D44-90A0-DC4372DCC401}"/>
                </a:ext>
              </a:extLst>
            </p:cNvPr>
            <p:cNvSpPr/>
            <p:nvPr/>
          </p:nvSpPr>
          <p:spPr bwMode="auto">
            <a:xfrm>
              <a:off x="5935030" y="11581105"/>
              <a:ext cx="192066" cy="77373"/>
            </a:xfrm>
            <a:custGeom>
              <a:avLst/>
              <a:gdLst>
                <a:gd name="T0" fmla="*/ 101 w 203"/>
                <a:gd name="T1" fmla="*/ 7 h 82"/>
                <a:gd name="T2" fmla="*/ 186 w 203"/>
                <a:gd name="T3" fmla="*/ 41 h 82"/>
                <a:gd name="T4" fmla="*/ 101 w 203"/>
                <a:gd name="T5" fmla="*/ 75 h 82"/>
                <a:gd name="T6" fmla="*/ 17 w 203"/>
                <a:gd name="T7" fmla="*/ 41 h 82"/>
                <a:gd name="T8" fmla="*/ 101 w 203"/>
                <a:gd name="T9" fmla="*/ 7 h 82"/>
                <a:gd name="T10" fmla="*/ 101 w 203"/>
                <a:gd name="T11" fmla="*/ 0 h 82"/>
                <a:gd name="T12" fmla="*/ 0 w 203"/>
                <a:gd name="T13" fmla="*/ 41 h 82"/>
                <a:gd name="T14" fmla="*/ 101 w 203"/>
                <a:gd name="T15" fmla="*/ 82 h 82"/>
                <a:gd name="T16" fmla="*/ 203 w 203"/>
                <a:gd name="T17" fmla="*/ 41 h 82"/>
                <a:gd name="T18" fmla="*/ 101 w 203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5" y="75"/>
                    <a:pt x="17" y="60"/>
                    <a:pt x="17" y="41"/>
                  </a:cubicBezTo>
                  <a:cubicBezTo>
                    <a:pt x="17" y="22"/>
                    <a:pt x="55" y="7"/>
                    <a:pt x="101" y="7"/>
                  </a:cubicBezTo>
                  <a:moveTo>
                    <a:pt x="101" y="0"/>
                  </a:moveTo>
                  <a:cubicBezTo>
                    <a:pt x="46" y="0"/>
                    <a:pt x="0" y="18"/>
                    <a:pt x="0" y="41"/>
                  </a:cubicBezTo>
                  <a:cubicBezTo>
                    <a:pt x="0" y="63"/>
                    <a:pt x="46" y="82"/>
                    <a:pt x="101" y="82"/>
                  </a:cubicBezTo>
                  <a:cubicBezTo>
                    <a:pt x="157" y="82"/>
                    <a:pt x="203" y="63"/>
                    <a:pt x="203" y="41"/>
                  </a:cubicBezTo>
                  <a:cubicBezTo>
                    <a:pt x="203" y="18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5" name="ïŝlîḍê">
              <a:extLst>
                <a:ext uri="{FF2B5EF4-FFF2-40B4-BE49-F238E27FC236}">
                  <a16:creationId xmlns:a16="http://schemas.microsoft.com/office/drawing/2014/main" xmlns="" id="{BF4D28ED-2114-4A14-8423-5CEA579D394B}"/>
                </a:ext>
              </a:extLst>
            </p:cNvPr>
            <p:cNvSpPr/>
            <p:nvPr/>
          </p:nvSpPr>
          <p:spPr bwMode="auto">
            <a:xfrm>
              <a:off x="5973717" y="11597034"/>
              <a:ext cx="114694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6" name="íSľiḋê">
              <a:extLst>
                <a:ext uri="{FF2B5EF4-FFF2-40B4-BE49-F238E27FC236}">
                  <a16:creationId xmlns:a16="http://schemas.microsoft.com/office/drawing/2014/main" xmlns="" id="{53B266F1-650D-4ED1-8CA0-F148CCCC3734}"/>
                </a:ext>
              </a:extLst>
            </p:cNvPr>
            <p:cNvSpPr/>
            <p:nvPr/>
          </p:nvSpPr>
          <p:spPr bwMode="auto">
            <a:xfrm>
              <a:off x="5960518" y="11581105"/>
              <a:ext cx="192521" cy="61443"/>
            </a:xfrm>
            <a:custGeom>
              <a:avLst/>
              <a:gdLst>
                <a:gd name="T0" fmla="*/ 203 w 203"/>
                <a:gd name="T1" fmla="*/ 24 h 65"/>
                <a:gd name="T2" fmla="*/ 101 w 203"/>
                <a:gd name="T3" fmla="*/ 65 h 65"/>
                <a:gd name="T4" fmla="*/ 0 w 203"/>
                <a:gd name="T5" fmla="*/ 24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4"/>
                  </a:moveTo>
                  <a:cubicBezTo>
                    <a:pt x="203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03" y="24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7" name="ï$ļide">
              <a:extLst>
                <a:ext uri="{FF2B5EF4-FFF2-40B4-BE49-F238E27FC236}">
                  <a16:creationId xmlns:a16="http://schemas.microsoft.com/office/drawing/2014/main" xmlns="" id="{CBD42297-4938-4367-AC16-5850FBA40272}"/>
                </a:ext>
              </a:extLst>
            </p:cNvPr>
            <p:cNvSpPr/>
            <p:nvPr/>
          </p:nvSpPr>
          <p:spPr bwMode="auto">
            <a:xfrm>
              <a:off x="5960518" y="11542419"/>
              <a:ext cx="192521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8" name="íśḻiḍê">
              <a:extLst>
                <a:ext uri="{FF2B5EF4-FFF2-40B4-BE49-F238E27FC236}">
                  <a16:creationId xmlns:a16="http://schemas.microsoft.com/office/drawing/2014/main" xmlns="" id="{74D99DF3-E88C-4C79-AF3C-A2B3A08F5B85}"/>
                </a:ext>
              </a:extLst>
            </p:cNvPr>
            <p:cNvSpPr/>
            <p:nvPr/>
          </p:nvSpPr>
          <p:spPr bwMode="auto">
            <a:xfrm>
              <a:off x="5960518" y="11542419"/>
              <a:ext cx="192521" cy="77373"/>
            </a:xfrm>
            <a:custGeom>
              <a:avLst/>
              <a:gdLst>
                <a:gd name="T0" fmla="*/ 101 w 203"/>
                <a:gd name="T1" fmla="*/ 7 h 82"/>
                <a:gd name="T2" fmla="*/ 186 w 203"/>
                <a:gd name="T3" fmla="*/ 41 h 82"/>
                <a:gd name="T4" fmla="*/ 101 w 203"/>
                <a:gd name="T5" fmla="*/ 75 h 82"/>
                <a:gd name="T6" fmla="*/ 17 w 203"/>
                <a:gd name="T7" fmla="*/ 41 h 82"/>
                <a:gd name="T8" fmla="*/ 101 w 203"/>
                <a:gd name="T9" fmla="*/ 7 h 82"/>
                <a:gd name="T10" fmla="*/ 101 w 203"/>
                <a:gd name="T11" fmla="*/ 0 h 82"/>
                <a:gd name="T12" fmla="*/ 0 w 203"/>
                <a:gd name="T13" fmla="*/ 41 h 82"/>
                <a:gd name="T14" fmla="*/ 101 w 203"/>
                <a:gd name="T15" fmla="*/ 82 h 82"/>
                <a:gd name="T16" fmla="*/ 203 w 203"/>
                <a:gd name="T17" fmla="*/ 41 h 82"/>
                <a:gd name="T18" fmla="*/ 101 w 203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5" y="75"/>
                    <a:pt x="17" y="60"/>
                    <a:pt x="17" y="41"/>
                  </a:cubicBezTo>
                  <a:cubicBezTo>
                    <a:pt x="17" y="22"/>
                    <a:pt x="55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8"/>
                    <a:pt x="0" y="41"/>
                  </a:cubicBezTo>
                  <a:cubicBezTo>
                    <a:pt x="0" y="63"/>
                    <a:pt x="45" y="82"/>
                    <a:pt x="101" y="82"/>
                  </a:cubicBezTo>
                  <a:cubicBezTo>
                    <a:pt x="157" y="82"/>
                    <a:pt x="203" y="63"/>
                    <a:pt x="203" y="41"/>
                  </a:cubicBezTo>
                  <a:cubicBezTo>
                    <a:pt x="203" y="18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49" name="iṥlíḍe">
              <a:extLst>
                <a:ext uri="{FF2B5EF4-FFF2-40B4-BE49-F238E27FC236}">
                  <a16:creationId xmlns:a16="http://schemas.microsoft.com/office/drawing/2014/main" xmlns="" id="{08810331-5C57-4606-9F94-08C5B4A83656}"/>
                </a:ext>
              </a:extLst>
            </p:cNvPr>
            <p:cNvSpPr/>
            <p:nvPr/>
          </p:nvSpPr>
          <p:spPr bwMode="auto">
            <a:xfrm>
              <a:off x="5999660" y="11558348"/>
              <a:ext cx="114238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0" name="ï$1îdè">
              <a:extLst>
                <a:ext uri="{FF2B5EF4-FFF2-40B4-BE49-F238E27FC236}">
                  <a16:creationId xmlns:a16="http://schemas.microsoft.com/office/drawing/2014/main" xmlns="" id="{5152FC55-763E-4F8C-8A7F-8E7CB3E1589B}"/>
                </a:ext>
              </a:extLst>
            </p:cNvPr>
            <p:cNvSpPr/>
            <p:nvPr/>
          </p:nvSpPr>
          <p:spPr bwMode="auto">
            <a:xfrm>
              <a:off x="5911364" y="11542419"/>
              <a:ext cx="192066" cy="61443"/>
            </a:xfrm>
            <a:custGeom>
              <a:avLst/>
              <a:gdLst>
                <a:gd name="T0" fmla="*/ 203 w 203"/>
                <a:gd name="T1" fmla="*/ 24 h 65"/>
                <a:gd name="T2" fmla="*/ 102 w 203"/>
                <a:gd name="T3" fmla="*/ 65 h 65"/>
                <a:gd name="T4" fmla="*/ 0 w 203"/>
                <a:gd name="T5" fmla="*/ 24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4"/>
                  </a:moveTo>
                  <a:cubicBezTo>
                    <a:pt x="203" y="47"/>
                    <a:pt x="158" y="65"/>
                    <a:pt x="102" y="65"/>
                  </a:cubicBezTo>
                  <a:cubicBezTo>
                    <a:pt x="46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24"/>
                    <a:pt x="203" y="24"/>
                    <a:pt x="203" y="24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1" name="i$ḻiḍé">
              <a:extLst>
                <a:ext uri="{FF2B5EF4-FFF2-40B4-BE49-F238E27FC236}">
                  <a16:creationId xmlns:a16="http://schemas.microsoft.com/office/drawing/2014/main" xmlns="" id="{E0F844D4-AB23-4C85-94E8-E5F36EC7FF44}"/>
                </a:ext>
              </a:extLst>
            </p:cNvPr>
            <p:cNvSpPr/>
            <p:nvPr/>
          </p:nvSpPr>
          <p:spPr bwMode="auto">
            <a:xfrm>
              <a:off x="5911364" y="11503277"/>
              <a:ext cx="192066" cy="77828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2" name="ïṡḷiḍé">
              <a:extLst>
                <a:ext uri="{FF2B5EF4-FFF2-40B4-BE49-F238E27FC236}">
                  <a16:creationId xmlns:a16="http://schemas.microsoft.com/office/drawing/2014/main" xmlns="" id="{A88A6684-F351-45DB-8D21-4460459CACE9}"/>
                </a:ext>
              </a:extLst>
            </p:cNvPr>
            <p:cNvSpPr/>
            <p:nvPr/>
          </p:nvSpPr>
          <p:spPr bwMode="auto">
            <a:xfrm>
              <a:off x="5911364" y="11503277"/>
              <a:ext cx="192066" cy="77828"/>
            </a:xfrm>
            <a:custGeom>
              <a:avLst/>
              <a:gdLst>
                <a:gd name="T0" fmla="*/ 102 w 203"/>
                <a:gd name="T1" fmla="*/ 7 h 82"/>
                <a:gd name="T2" fmla="*/ 186 w 203"/>
                <a:gd name="T3" fmla="*/ 41 h 82"/>
                <a:gd name="T4" fmla="*/ 102 w 203"/>
                <a:gd name="T5" fmla="*/ 75 h 82"/>
                <a:gd name="T6" fmla="*/ 17 w 203"/>
                <a:gd name="T7" fmla="*/ 41 h 82"/>
                <a:gd name="T8" fmla="*/ 102 w 203"/>
                <a:gd name="T9" fmla="*/ 7 h 82"/>
                <a:gd name="T10" fmla="*/ 102 w 203"/>
                <a:gd name="T11" fmla="*/ 0 h 82"/>
                <a:gd name="T12" fmla="*/ 0 w 203"/>
                <a:gd name="T13" fmla="*/ 41 h 82"/>
                <a:gd name="T14" fmla="*/ 102 w 203"/>
                <a:gd name="T15" fmla="*/ 82 h 82"/>
                <a:gd name="T16" fmla="*/ 203 w 203"/>
                <a:gd name="T17" fmla="*/ 41 h 82"/>
                <a:gd name="T18" fmla="*/ 102 w 203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2">
                  <a:moveTo>
                    <a:pt x="102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2" y="75"/>
                  </a:cubicBezTo>
                  <a:cubicBezTo>
                    <a:pt x="55" y="75"/>
                    <a:pt x="17" y="60"/>
                    <a:pt x="17" y="41"/>
                  </a:cubicBezTo>
                  <a:cubicBezTo>
                    <a:pt x="17" y="22"/>
                    <a:pt x="55" y="7"/>
                    <a:pt x="102" y="7"/>
                  </a:cubicBezTo>
                  <a:moveTo>
                    <a:pt x="102" y="0"/>
                  </a:moveTo>
                  <a:cubicBezTo>
                    <a:pt x="46" y="0"/>
                    <a:pt x="0" y="18"/>
                    <a:pt x="0" y="41"/>
                  </a:cubicBezTo>
                  <a:cubicBezTo>
                    <a:pt x="0" y="63"/>
                    <a:pt x="46" y="82"/>
                    <a:pt x="102" y="82"/>
                  </a:cubicBezTo>
                  <a:cubicBezTo>
                    <a:pt x="158" y="82"/>
                    <a:pt x="203" y="63"/>
                    <a:pt x="203" y="41"/>
                  </a:cubicBezTo>
                  <a:cubicBezTo>
                    <a:pt x="203" y="18"/>
                    <a:pt x="158" y="0"/>
                    <a:pt x="102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3" name="ïṥḻiḑe">
              <a:extLst>
                <a:ext uri="{FF2B5EF4-FFF2-40B4-BE49-F238E27FC236}">
                  <a16:creationId xmlns:a16="http://schemas.microsoft.com/office/drawing/2014/main" xmlns="" id="{3C2B9F65-8CAB-4702-BA39-061509DDC830}"/>
                </a:ext>
              </a:extLst>
            </p:cNvPr>
            <p:cNvSpPr/>
            <p:nvPr/>
          </p:nvSpPr>
          <p:spPr bwMode="auto">
            <a:xfrm>
              <a:off x="5950049" y="11519662"/>
              <a:ext cx="114694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4" name="îṧļíḋe">
              <a:extLst>
                <a:ext uri="{FF2B5EF4-FFF2-40B4-BE49-F238E27FC236}">
                  <a16:creationId xmlns:a16="http://schemas.microsoft.com/office/drawing/2014/main" xmlns="" id="{9FD64D26-7D93-44A5-A35D-E9DF4B9F365C}"/>
                </a:ext>
              </a:extLst>
            </p:cNvPr>
            <p:cNvSpPr/>
            <p:nvPr/>
          </p:nvSpPr>
          <p:spPr bwMode="auto">
            <a:xfrm>
              <a:off x="5672874" y="11619791"/>
              <a:ext cx="191156" cy="61443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24"/>
                    <a:pt x="202" y="24"/>
                    <a:pt x="202" y="24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5" name="ïṡ1íďê">
              <a:extLst>
                <a:ext uri="{FF2B5EF4-FFF2-40B4-BE49-F238E27FC236}">
                  <a16:creationId xmlns:a16="http://schemas.microsoft.com/office/drawing/2014/main" xmlns="" id="{0A73429C-3378-422C-9585-4E9A9795B089}"/>
                </a:ext>
              </a:extLst>
            </p:cNvPr>
            <p:cNvSpPr/>
            <p:nvPr/>
          </p:nvSpPr>
          <p:spPr bwMode="auto">
            <a:xfrm>
              <a:off x="5672874" y="11581105"/>
              <a:ext cx="191156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6" name="iśḷíde">
              <a:extLst>
                <a:ext uri="{FF2B5EF4-FFF2-40B4-BE49-F238E27FC236}">
                  <a16:creationId xmlns:a16="http://schemas.microsoft.com/office/drawing/2014/main" xmlns="" id="{755F5192-51D7-44AA-A115-C2E87B43FC9C}"/>
                </a:ext>
              </a:extLst>
            </p:cNvPr>
            <p:cNvSpPr/>
            <p:nvPr/>
          </p:nvSpPr>
          <p:spPr bwMode="auto">
            <a:xfrm>
              <a:off x="5672874" y="11581105"/>
              <a:ext cx="191156" cy="77373"/>
            </a:xfrm>
            <a:custGeom>
              <a:avLst/>
              <a:gdLst>
                <a:gd name="T0" fmla="*/ 101 w 202"/>
                <a:gd name="T1" fmla="*/ 7 h 82"/>
                <a:gd name="T2" fmla="*/ 186 w 202"/>
                <a:gd name="T3" fmla="*/ 41 h 82"/>
                <a:gd name="T4" fmla="*/ 101 w 202"/>
                <a:gd name="T5" fmla="*/ 75 h 82"/>
                <a:gd name="T6" fmla="*/ 16 w 202"/>
                <a:gd name="T7" fmla="*/ 41 h 82"/>
                <a:gd name="T8" fmla="*/ 101 w 202"/>
                <a:gd name="T9" fmla="*/ 7 h 82"/>
                <a:gd name="T10" fmla="*/ 101 w 202"/>
                <a:gd name="T11" fmla="*/ 0 h 82"/>
                <a:gd name="T12" fmla="*/ 0 w 202"/>
                <a:gd name="T13" fmla="*/ 41 h 82"/>
                <a:gd name="T14" fmla="*/ 101 w 202"/>
                <a:gd name="T15" fmla="*/ 82 h 82"/>
                <a:gd name="T16" fmla="*/ 202 w 202"/>
                <a:gd name="T17" fmla="*/ 41 h 82"/>
                <a:gd name="T18" fmla="*/ 101 w 202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4" y="75"/>
                    <a:pt x="16" y="60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8"/>
                    <a:pt x="0" y="41"/>
                  </a:cubicBezTo>
                  <a:cubicBezTo>
                    <a:pt x="0" y="63"/>
                    <a:pt x="45" y="82"/>
                    <a:pt x="101" y="82"/>
                  </a:cubicBezTo>
                  <a:cubicBezTo>
                    <a:pt x="157" y="82"/>
                    <a:pt x="202" y="63"/>
                    <a:pt x="202" y="41"/>
                  </a:cubicBezTo>
                  <a:cubicBezTo>
                    <a:pt x="202" y="18"/>
                    <a:pt x="157" y="0"/>
                    <a:pt x="101" y="0"/>
                  </a:cubicBezTo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7" name="is1îḑê">
              <a:extLst>
                <a:ext uri="{FF2B5EF4-FFF2-40B4-BE49-F238E27FC236}">
                  <a16:creationId xmlns:a16="http://schemas.microsoft.com/office/drawing/2014/main" xmlns="" id="{3EE528C1-CCAF-40D9-96E5-2BDBAE65D16B}"/>
                </a:ext>
              </a:extLst>
            </p:cNvPr>
            <p:cNvSpPr/>
            <p:nvPr/>
          </p:nvSpPr>
          <p:spPr bwMode="auto">
            <a:xfrm>
              <a:off x="5711560" y="11597034"/>
              <a:ext cx="113783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8" name="iṧḷiďe">
              <a:extLst>
                <a:ext uri="{FF2B5EF4-FFF2-40B4-BE49-F238E27FC236}">
                  <a16:creationId xmlns:a16="http://schemas.microsoft.com/office/drawing/2014/main" xmlns="" id="{B4B1EE7E-0D72-4585-BD06-D39399347BC6}"/>
                </a:ext>
              </a:extLst>
            </p:cNvPr>
            <p:cNvSpPr/>
            <p:nvPr/>
          </p:nvSpPr>
          <p:spPr bwMode="auto">
            <a:xfrm>
              <a:off x="5698362" y="11581105"/>
              <a:ext cx="191156" cy="61443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24"/>
                    <a:pt x="202" y="24"/>
                    <a:pt x="202" y="24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59" name="iṧḷiḍé">
              <a:extLst>
                <a:ext uri="{FF2B5EF4-FFF2-40B4-BE49-F238E27FC236}">
                  <a16:creationId xmlns:a16="http://schemas.microsoft.com/office/drawing/2014/main" xmlns="" id="{8A9362A6-1A46-476F-AF04-01BC25E442EB}"/>
                </a:ext>
              </a:extLst>
            </p:cNvPr>
            <p:cNvSpPr/>
            <p:nvPr/>
          </p:nvSpPr>
          <p:spPr bwMode="auto">
            <a:xfrm>
              <a:off x="5698362" y="11542419"/>
              <a:ext cx="191156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0" name="ïṥ1îde">
              <a:extLst>
                <a:ext uri="{FF2B5EF4-FFF2-40B4-BE49-F238E27FC236}">
                  <a16:creationId xmlns:a16="http://schemas.microsoft.com/office/drawing/2014/main" xmlns="" id="{277421B1-9EA5-4F6A-AB3D-B565498D8F88}"/>
                </a:ext>
              </a:extLst>
            </p:cNvPr>
            <p:cNvSpPr/>
            <p:nvPr/>
          </p:nvSpPr>
          <p:spPr bwMode="auto">
            <a:xfrm>
              <a:off x="5698362" y="11542419"/>
              <a:ext cx="191156" cy="77373"/>
            </a:xfrm>
            <a:custGeom>
              <a:avLst/>
              <a:gdLst>
                <a:gd name="T0" fmla="*/ 101 w 202"/>
                <a:gd name="T1" fmla="*/ 7 h 82"/>
                <a:gd name="T2" fmla="*/ 186 w 202"/>
                <a:gd name="T3" fmla="*/ 41 h 82"/>
                <a:gd name="T4" fmla="*/ 101 w 202"/>
                <a:gd name="T5" fmla="*/ 75 h 82"/>
                <a:gd name="T6" fmla="*/ 16 w 202"/>
                <a:gd name="T7" fmla="*/ 41 h 82"/>
                <a:gd name="T8" fmla="*/ 101 w 202"/>
                <a:gd name="T9" fmla="*/ 7 h 82"/>
                <a:gd name="T10" fmla="*/ 101 w 202"/>
                <a:gd name="T11" fmla="*/ 0 h 82"/>
                <a:gd name="T12" fmla="*/ 0 w 202"/>
                <a:gd name="T13" fmla="*/ 41 h 82"/>
                <a:gd name="T14" fmla="*/ 101 w 202"/>
                <a:gd name="T15" fmla="*/ 82 h 82"/>
                <a:gd name="T16" fmla="*/ 202 w 202"/>
                <a:gd name="T17" fmla="*/ 41 h 82"/>
                <a:gd name="T18" fmla="*/ 101 w 202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4" y="75"/>
                    <a:pt x="16" y="60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8"/>
                    <a:pt x="0" y="41"/>
                  </a:cubicBezTo>
                  <a:cubicBezTo>
                    <a:pt x="0" y="63"/>
                    <a:pt x="45" y="82"/>
                    <a:pt x="101" y="82"/>
                  </a:cubicBezTo>
                  <a:cubicBezTo>
                    <a:pt x="157" y="82"/>
                    <a:pt x="202" y="63"/>
                    <a:pt x="202" y="41"/>
                  </a:cubicBezTo>
                  <a:cubicBezTo>
                    <a:pt x="202" y="18"/>
                    <a:pt x="157" y="0"/>
                    <a:pt x="101" y="0"/>
                  </a:cubicBezTo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1" name="íṣļiḓe">
              <a:extLst>
                <a:ext uri="{FF2B5EF4-FFF2-40B4-BE49-F238E27FC236}">
                  <a16:creationId xmlns:a16="http://schemas.microsoft.com/office/drawing/2014/main" xmlns="" id="{7DB4A2ED-9018-42E3-8E98-D6D3B2B0F518}"/>
                </a:ext>
              </a:extLst>
            </p:cNvPr>
            <p:cNvSpPr/>
            <p:nvPr/>
          </p:nvSpPr>
          <p:spPr bwMode="auto">
            <a:xfrm>
              <a:off x="5737503" y="11558348"/>
              <a:ext cx="113328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2" name="iṡḷíḋè">
              <a:extLst>
                <a:ext uri="{FF2B5EF4-FFF2-40B4-BE49-F238E27FC236}">
                  <a16:creationId xmlns:a16="http://schemas.microsoft.com/office/drawing/2014/main" xmlns="" id="{ED360ECC-A85D-4768-AEFD-F08F1DD53C19}"/>
                </a:ext>
              </a:extLst>
            </p:cNvPr>
            <p:cNvSpPr/>
            <p:nvPr/>
          </p:nvSpPr>
          <p:spPr bwMode="auto">
            <a:xfrm>
              <a:off x="5720208" y="11542419"/>
              <a:ext cx="192066" cy="61443"/>
            </a:xfrm>
            <a:custGeom>
              <a:avLst/>
              <a:gdLst>
                <a:gd name="T0" fmla="*/ 203 w 203"/>
                <a:gd name="T1" fmla="*/ 24 h 65"/>
                <a:gd name="T2" fmla="*/ 101 w 203"/>
                <a:gd name="T3" fmla="*/ 65 h 65"/>
                <a:gd name="T4" fmla="*/ 0 w 203"/>
                <a:gd name="T5" fmla="*/ 24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4"/>
                  </a:moveTo>
                  <a:cubicBezTo>
                    <a:pt x="203" y="47"/>
                    <a:pt x="157" y="65"/>
                    <a:pt x="101" y="65"/>
                  </a:cubicBezTo>
                  <a:cubicBezTo>
                    <a:pt x="46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24"/>
                    <a:pt x="203" y="24"/>
                    <a:pt x="203" y="24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3" name="ïşlïḋè">
              <a:extLst>
                <a:ext uri="{FF2B5EF4-FFF2-40B4-BE49-F238E27FC236}">
                  <a16:creationId xmlns:a16="http://schemas.microsoft.com/office/drawing/2014/main" xmlns="" id="{0F00B0B7-A60C-4254-B22B-D619A922EC92}"/>
                </a:ext>
              </a:extLst>
            </p:cNvPr>
            <p:cNvSpPr/>
            <p:nvPr/>
          </p:nvSpPr>
          <p:spPr bwMode="auto">
            <a:xfrm>
              <a:off x="5720208" y="11503277"/>
              <a:ext cx="192066" cy="77828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4" name="íšľïḋe">
              <a:extLst>
                <a:ext uri="{FF2B5EF4-FFF2-40B4-BE49-F238E27FC236}">
                  <a16:creationId xmlns:a16="http://schemas.microsoft.com/office/drawing/2014/main" xmlns="" id="{8C5C0D00-0C6A-4377-95FD-D75761898CB7}"/>
                </a:ext>
              </a:extLst>
            </p:cNvPr>
            <p:cNvSpPr/>
            <p:nvPr/>
          </p:nvSpPr>
          <p:spPr bwMode="auto">
            <a:xfrm>
              <a:off x="5720208" y="11503277"/>
              <a:ext cx="192066" cy="77828"/>
            </a:xfrm>
            <a:custGeom>
              <a:avLst/>
              <a:gdLst>
                <a:gd name="T0" fmla="*/ 101 w 203"/>
                <a:gd name="T1" fmla="*/ 7 h 82"/>
                <a:gd name="T2" fmla="*/ 186 w 203"/>
                <a:gd name="T3" fmla="*/ 41 h 82"/>
                <a:gd name="T4" fmla="*/ 101 w 203"/>
                <a:gd name="T5" fmla="*/ 75 h 82"/>
                <a:gd name="T6" fmla="*/ 17 w 203"/>
                <a:gd name="T7" fmla="*/ 41 h 82"/>
                <a:gd name="T8" fmla="*/ 101 w 203"/>
                <a:gd name="T9" fmla="*/ 7 h 82"/>
                <a:gd name="T10" fmla="*/ 101 w 203"/>
                <a:gd name="T11" fmla="*/ 0 h 82"/>
                <a:gd name="T12" fmla="*/ 0 w 203"/>
                <a:gd name="T13" fmla="*/ 41 h 82"/>
                <a:gd name="T14" fmla="*/ 101 w 203"/>
                <a:gd name="T15" fmla="*/ 82 h 82"/>
                <a:gd name="T16" fmla="*/ 203 w 203"/>
                <a:gd name="T17" fmla="*/ 41 h 82"/>
                <a:gd name="T18" fmla="*/ 101 w 203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5" y="75"/>
                    <a:pt x="17" y="60"/>
                    <a:pt x="17" y="41"/>
                  </a:cubicBezTo>
                  <a:cubicBezTo>
                    <a:pt x="17" y="22"/>
                    <a:pt x="55" y="7"/>
                    <a:pt x="101" y="7"/>
                  </a:cubicBezTo>
                  <a:moveTo>
                    <a:pt x="101" y="0"/>
                  </a:moveTo>
                  <a:cubicBezTo>
                    <a:pt x="46" y="0"/>
                    <a:pt x="0" y="18"/>
                    <a:pt x="0" y="41"/>
                  </a:cubicBezTo>
                  <a:cubicBezTo>
                    <a:pt x="0" y="63"/>
                    <a:pt x="46" y="82"/>
                    <a:pt x="101" y="82"/>
                  </a:cubicBezTo>
                  <a:cubicBezTo>
                    <a:pt x="157" y="82"/>
                    <a:pt x="203" y="63"/>
                    <a:pt x="203" y="41"/>
                  </a:cubicBezTo>
                  <a:cubicBezTo>
                    <a:pt x="203" y="18"/>
                    <a:pt x="157" y="0"/>
                    <a:pt x="101" y="0"/>
                  </a:cubicBezTo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5" name="i$ḷiḍé">
              <a:extLst>
                <a:ext uri="{FF2B5EF4-FFF2-40B4-BE49-F238E27FC236}">
                  <a16:creationId xmlns:a16="http://schemas.microsoft.com/office/drawing/2014/main" xmlns="" id="{9F2F9D8E-4F62-49DF-BFEB-71DF758E63CE}"/>
                </a:ext>
              </a:extLst>
            </p:cNvPr>
            <p:cNvSpPr/>
            <p:nvPr/>
          </p:nvSpPr>
          <p:spPr bwMode="auto">
            <a:xfrm>
              <a:off x="5758894" y="11519662"/>
              <a:ext cx="114694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6" name="ïṥ1ïḋê">
              <a:extLst>
                <a:ext uri="{FF2B5EF4-FFF2-40B4-BE49-F238E27FC236}">
                  <a16:creationId xmlns:a16="http://schemas.microsoft.com/office/drawing/2014/main" xmlns="" id="{BBC0A0E9-9F1D-4CCA-8A4C-6C01A7F6B97E}"/>
                </a:ext>
              </a:extLst>
            </p:cNvPr>
            <p:cNvSpPr/>
            <p:nvPr/>
          </p:nvSpPr>
          <p:spPr bwMode="auto">
            <a:xfrm>
              <a:off x="5698362" y="11503277"/>
              <a:ext cx="191156" cy="61898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24"/>
                    <a:pt x="202" y="24"/>
                    <a:pt x="202" y="24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7" name="işḻíďé">
              <a:extLst>
                <a:ext uri="{FF2B5EF4-FFF2-40B4-BE49-F238E27FC236}">
                  <a16:creationId xmlns:a16="http://schemas.microsoft.com/office/drawing/2014/main" xmlns="" id="{45F578F5-C0C9-4DAE-A998-34AD92CBDDB3}"/>
                </a:ext>
              </a:extLst>
            </p:cNvPr>
            <p:cNvSpPr/>
            <p:nvPr/>
          </p:nvSpPr>
          <p:spPr bwMode="auto">
            <a:xfrm>
              <a:off x="5698362" y="11464591"/>
              <a:ext cx="191156" cy="77828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8" name="îŝļíḋé">
              <a:extLst>
                <a:ext uri="{FF2B5EF4-FFF2-40B4-BE49-F238E27FC236}">
                  <a16:creationId xmlns:a16="http://schemas.microsoft.com/office/drawing/2014/main" xmlns="" id="{27AF60C1-F800-46AE-967E-AE19525B060B}"/>
                </a:ext>
              </a:extLst>
            </p:cNvPr>
            <p:cNvSpPr/>
            <p:nvPr/>
          </p:nvSpPr>
          <p:spPr bwMode="auto">
            <a:xfrm>
              <a:off x="5698362" y="11464591"/>
              <a:ext cx="191156" cy="77828"/>
            </a:xfrm>
            <a:custGeom>
              <a:avLst/>
              <a:gdLst>
                <a:gd name="T0" fmla="*/ 101 w 202"/>
                <a:gd name="T1" fmla="*/ 7 h 82"/>
                <a:gd name="T2" fmla="*/ 186 w 202"/>
                <a:gd name="T3" fmla="*/ 41 h 82"/>
                <a:gd name="T4" fmla="*/ 101 w 202"/>
                <a:gd name="T5" fmla="*/ 75 h 82"/>
                <a:gd name="T6" fmla="*/ 16 w 202"/>
                <a:gd name="T7" fmla="*/ 41 h 82"/>
                <a:gd name="T8" fmla="*/ 101 w 202"/>
                <a:gd name="T9" fmla="*/ 7 h 82"/>
                <a:gd name="T10" fmla="*/ 101 w 202"/>
                <a:gd name="T11" fmla="*/ 0 h 82"/>
                <a:gd name="T12" fmla="*/ 0 w 202"/>
                <a:gd name="T13" fmla="*/ 41 h 82"/>
                <a:gd name="T14" fmla="*/ 101 w 202"/>
                <a:gd name="T15" fmla="*/ 82 h 82"/>
                <a:gd name="T16" fmla="*/ 202 w 202"/>
                <a:gd name="T17" fmla="*/ 41 h 82"/>
                <a:gd name="T18" fmla="*/ 101 w 202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4" y="75"/>
                    <a:pt x="16" y="60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9"/>
                    <a:pt x="0" y="41"/>
                  </a:cubicBezTo>
                  <a:cubicBezTo>
                    <a:pt x="0" y="63"/>
                    <a:pt x="45" y="82"/>
                    <a:pt x="101" y="82"/>
                  </a:cubicBezTo>
                  <a:cubicBezTo>
                    <a:pt x="157" y="82"/>
                    <a:pt x="202" y="63"/>
                    <a:pt x="202" y="41"/>
                  </a:cubicBezTo>
                  <a:cubicBezTo>
                    <a:pt x="202" y="19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69" name="íslïḋè">
              <a:extLst>
                <a:ext uri="{FF2B5EF4-FFF2-40B4-BE49-F238E27FC236}">
                  <a16:creationId xmlns:a16="http://schemas.microsoft.com/office/drawing/2014/main" xmlns="" id="{C6979F4A-2D89-4343-875C-66E7F7CC8AF8}"/>
                </a:ext>
              </a:extLst>
            </p:cNvPr>
            <p:cNvSpPr/>
            <p:nvPr/>
          </p:nvSpPr>
          <p:spPr bwMode="auto">
            <a:xfrm>
              <a:off x="5737503" y="11480976"/>
              <a:ext cx="113328" cy="45058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0" name="îṣlíďé">
              <a:extLst>
                <a:ext uri="{FF2B5EF4-FFF2-40B4-BE49-F238E27FC236}">
                  <a16:creationId xmlns:a16="http://schemas.microsoft.com/office/drawing/2014/main" xmlns="" id="{A295010F-0387-4524-89F0-6C31029EBFD4}"/>
                </a:ext>
              </a:extLst>
            </p:cNvPr>
            <p:cNvSpPr/>
            <p:nvPr/>
          </p:nvSpPr>
          <p:spPr bwMode="auto">
            <a:xfrm>
              <a:off x="5682432" y="11464591"/>
              <a:ext cx="191156" cy="61443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lnTo>
                    <a:pt x="202" y="24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1" name="ísḻiḍé">
              <a:extLst>
                <a:ext uri="{FF2B5EF4-FFF2-40B4-BE49-F238E27FC236}">
                  <a16:creationId xmlns:a16="http://schemas.microsoft.com/office/drawing/2014/main" xmlns="" id="{0FD0D06A-99E6-44AE-A0E5-3A56D003B452}"/>
                </a:ext>
              </a:extLst>
            </p:cNvPr>
            <p:cNvSpPr/>
            <p:nvPr/>
          </p:nvSpPr>
          <p:spPr bwMode="auto">
            <a:xfrm>
              <a:off x="5682432" y="11425905"/>
              <a:ext cx="191156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2" name="íšḷíḑè">
              <a:extLst>
                <a:ext uri="{FF2B5EF4-FFF2-40B4-BE49-F238E27FC236}">
                  <a16:creationId xmlns:a16="http://schemas.microsoft.com/office/drawing/2014/main" xmlns="" id="{1F14024E-5085-4F62-9438-DAC703A8A430}"/>
                </a:ext>
              </a:extLst>
            </p:cNvPr>
            <p:cNvSpPr/>
            <p:nvPr/>
          </p:nvSpPr>
          <p:spPr bwMode="auto">
            <a:xfrm>
              <a:off x="5682432" y="11425905"/>
              <a:ext cx="191156" cy="77373"/>
            </a:xfrm>
            <a:custGeom>
              <a:avLst/>
              <a:gdLst>
                <a:gd name="T0" fmla="*/ 101 w 202"/>
                <a:gd name="T1" fmla="*/ 7 h 82"/>
                <a:gd name="T2" fmla="*/ 186 w 202"/>
                <a:gd name="T3" fmla="*/ 41 h 82"/>
                <a:gd name="T4" fmla="*/ 101 w 202"/>
                <a:gd name="T5" fmla="*/ 75 h 82"/>
                <a:gd name="T6" fmla="*/ 16 w 202"/>
                <a:gd name="T7" fmla="*/ 41 h 82"/>
                <a:gd name="T8" fmla="*/ 101 w 202"/>
                <a:gd name="T9" fmla="*/ 7 h 82"/>
                <a:gd name="T10" fmla="*/ 101 w 202"/>
                <a:gd name="T11" fmla="*/ 0 h 82"/>
                <a:gd name="T12" fmla="*/ 0 w 202"/>
                <a:gd name="T13" fmla="*/ 41 h 82"/>
                <a:gd name="T14" fmla="*/ 101 w 202"/>
                <a:gd name="T15" fmla="*/ 82 h 82"/>
                <a:gd name="T16" fmla="*/ 202 w 202"/>
                <a:gd name="T17" fmla="*/ 41 h 82"/>
                <a:gd name="T18" fmla="*/ 101 w 202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4" y="75"/>
                    <a:pt x="16" y="60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9"/>
                    <a:pt x="0" y="41"/>
                  </a:cubicBezTo>
                  <a:cubicBezTo>
                    <a:pt x="0" y="64"/>
                    <a:pt x="45" y="82"/>
                    <a:pt x="101" y="82"/>
                  </a:cubicBezTo>
                  <a:cubicBezTo>
                    <a:pt x="157" y="82"/>
                    <a:pt x="202" y="64"/>
                    <a:pt x="202" y="41"/>
                  </a:cubicBezTo>
                  <a:cubicBezTo>
                    <a:pt x="202" y="19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3" name="íšḻïḋé">
              <a:extLst>
                <a:ext uri="{FF2B5EF4-FFF2-40B4-BE49-F238E27FC236}">
                  <a16:creationId xmlns:a16="http://schemas.microsoft.com/office/drawing/2014/main" xmlns="" id="{03496616-BBD6-428D-A0A6-9DD737E83A22}"/>
                </a:ext>
              </a:extLst>
            </p:cNvPr>
            <p:cNvSpPr/>
            <p:nvPr/>
          </p:nvSpPr>
          <p:spPr bwMode="auto">
            <a:xfrm>
              <a:off x="5721118" y="11441835"/>
              <a:ext cx="113783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4" name="íš1íḓè">
              <a:extLst>
                <a:ext uri="{FF2B5EF4-FFF2-40B4-BE49-F238E27FC236}">
                  <a16:creationId xmlns:a16="http://schemas.microsoft.com/office/drawing/2014/main" xmlns="" id="{151936AC-93C1-4338-90AD-9D71F172CA0B}"/>
                </a:ext>
              </a:extLst>
            </p:cNvPr>
            <p:cNvSpPr/>
            <p:nvPr/>
          </p:nvSpPr>
          <p:spPr bwMode="auto">
            <a:xfrm>
              <a:off x="5889517" y="11603861"/>
              <a:ext cx="0" cy="91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1 h 1"/>
                <a:gd name="T17" fmla="*/ 1 h 1"/>
                <a:gd name="T18" fmla="*/ 1 h 1"/>
                <a:gd name="T19" fmla="*/ 1 h 1"/>
                <a:gd name="T20" fmla="*/ 1 h 1"/>
                <a:gd name="T21" fmla="*/ 1 h 1"/>
                <a:gd name="T22" fmla="*/ 1 h 1"/>
                <a:gd name="T23" fmla="*/ 1 h 1"/>
                <a:gd name="T24" fmla="*/ 1 h 1"/>
                <a:gd name="T25" fmla="*/ 1 h 1"/>
                <a:gd name="T26" fmla="*/ 1 h 1"/>
                <a:gd name="T27" fmla="*/ 0 h 1"/>
                <a:gd name="T28" fmla="*/ 1 h 1"/>
                <a:gd name="T29" fmla="*/ 0 h 1"/>
                <a:gd name="T30" fmla="*/ 0 h 1"/>
                <a:gd name="T31" fmla="*/ 0 h 1"/>
                <a:gd name="T32" fmla="*/ 0 h 1"/>
                <a:gd name="T33" fmla="*/ 0 h 1"/>
                <a:gd name="T34" fmla="*/ 0 h 1"/>
                <a:gd name="T35" fmla="*/ 0 h 1"/>
                <a:gd name="T36" fmla="*/ 0 h 1"/>
                <a:gd name="T37" fmla="*/ 0 h 1"/>
                <a:gd name="T38" fmla="*/ 0 h 1"/>
                <a:gd name="T39" fmla="*/ 0 h 1"/>
                <a:gd name="T40" fmla="*/ 0 h 1"/>
                <a:gd name="T4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C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5" name="íslîḋé">
              <a:extLst>
                <a:ext uri="{FF2B5EF4-FFF2-40B4-BE49-F238E27FC236}">
                  <a16:creationId xmlns:a16="http://schemas.microsoft.com/office/drawing/2014/main" xmlns="" id="{1C5EBA5E-02E5-49D0-9BC4-EA2069912585}"/>
                </a:ext>
              </a:extLst>
            </p:cNvPr>
            <p:cNvSpPr/>
            <p:nvPr/>
          </p:nvSpPr>
          <p:spPr bwMode="auto">
            <a:xfrm>
              <a:off x="5912274" y="11565175"/>
              <a:ext cx="0" cy="91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1 h 1"/>
                <a:gd name="T17" fmla="*/ 1 h 1"/>
                <a:gd name="T18" fmla="*/ 1 h 1"/>
                <a:gd name="T19" fmla="*/ 1 h 1"/>
                <a:gd name="T20" fmla="*/ 1 h 1"/>
                <a:gd name="T21" fmla="*/ 1 h 1"/>
                <a:gd name="T22" fmla="*/ 1 h 1"/>
                <a:gd name="T23" fmla="*/ 1 h 1"/>
                <a:gd name="T24" fmla="*/ 0 h 1"/>
                <a:gd name="T25" fmla="*/ 1 h 1"/>
                <a:gd name="T26" fmla="*/ 0 h 1"/>
                <a:gd name="T27" fmla="*/ 0 h 1"/>
                <a:gd name="T28" fmla="*/ 0 h 1"/>
                <a:gd name="T29" fmla="*/ 0 h 1"/>
                <a:gd name="T30" fmla="*/ 0 h 1"/>
                <a:gd name="T31" fmla="*/ 0 h 1"/>
                <a:gd name="T32" fmla="*/ 0 h 1"/>
                <a:gd name="T33" fmla="*/ 0 h 1"/>
                <a:gd name="T34" fmla="*/ 0 h 1"/>
                <a:gd name="T35" fmla="*/ 0 h 1"/>
                <a:gd name="T36" fmla="*/ 0 h 1"/>
                <a:gd name="T37" fmla="*/ 0 h 1"/>
                <a:gd name="T3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6" name="îṧḻídé">
              <a:extLst>
                <a:ext uri="{FF2B5EF4-FFF2-40B4-BE49-F238E27FC236}">
                  <a16:creationId xmlns:a16="http://schemas.microsoft.com/office/drawing/2014/main" xmlns="" id="{B2D597EE-B731-4A9B-A082-71725AF02B53}"/>
                </a:ext>
              </a:extLst>
            </p:cNvPr>
            <p:cNvSpPr/>
            <p:nvPr/>
          </p:nvSpPr>
          <p:spPr bwMode="auto">
            <a:xfrm>
              <a:off x="5864030" y="11642548"/>
              <a:ext cx="0" cy="1821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2 h 2"/>
                <a:gd name="T16" fmla="*/ 1 h 2"/>
                <a:gd name="T17" fmla="*/ 1 h 2"/>
                <a:gd name="T18" fmla="*/ 1 h 2"/>
                <a:gd name="T19" fmla="*/ 1 h 2"/>
                <a:gd name="T20" fmla="*/ 1 h 2"/>
                <a:gd name="T21" fmla="*/ 1 h 2"/>
                <a:gd name="T22" fmla="*/ 1 h 2"/>
                <a:gd name="T23" fmla="*/ 1 h 2"/>
                <a:gd name="T24" fmla="*/ 1 h 2"/>
                <a:gd name="T25" fmla="*/ 1 h 2"/>
                <a:gd name="T26" fmla="*/ 1 h 2"/>
                <a:gd name="T27" fmla="*/ 1 h 2"/>
                <a:gd name="T28" fmla="*/ 1 h 2"/>
                <a:gd name="T29" fmla="*/ 1 h 2"/>
                <a:gd name="T30" fmla="*/ 1 h 2"/>
                <a:gd name="T31" fmla="*/ 1 h 2"/>
                <a:gd name="T32" fmla="*/ 1 h 2"/>
                <a:gd name="T33" fmla="*/ 1 h 2"/>
                <a:gd name="T34" fmla="*/ 1 h 2"/>
                <a:gd name="T35" fmla="*/ 1 h 2"/>
                <a:gd name="T36" fmla="*/ 0 h 2"/>
                <a:gd name="T37" fmla="*/ 0 h 2"/>
                <a:gd name="T38" fmla="*/ 0 h 2"/>
                <a:gd name="T39" fmla="*/ 0 h 2"/>
                <a:gd name="T40" fmla="*/ 0 h 2"/>
                <a:gd name="T41" fmla="*/ 0 h 2"/>
                <a:gd name="T4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89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7" name="îṡlïďè">
              <a:extLst>
                <a:ext uri="{FF2B5EF4-FFF2-40B4-BE49-F238E27FC236}">
                  <a16:creationId xmlns:a16="http://schemas.microsoft.com/office/drawing/2014/main" xmlns="" id="{E7D8D1AC-0EB9-4140-A12C-4E00320216F3}"/>
                </a:ext>
              </a:extLst>
            </p:cNvPr>
            <p:cNvSpPr/>
            <p:nvPr/>
          </p:nvSpPr>
          <p:spPr bwMode="auto">
            <a:xfrm>
              <a:off x="5769362" y="11630259"/>
              <a:ext cx="94668" cy="50975"/>
            </a:xfrm>
            <a:custGeom>
              <a:avLst/>
              <a:gdLst>
                <a:gd name="T0" fmla="*/ 95 w 100"/>
                <a:gd name="T1" fmla="*/ 2 h 54"/>
                <a:gd name="T2" fmla="*/ 8 w 100"/>
                <a:gd name="T3" fmla="*/ 54 h 54"/>
                <a:gd name="T4" fmla="*/ 100 w 100"/>
                <a:gd name="T5" fmla="*/ 15 h 54"/>
                <a:gd name="T6" fmla="*/ 100 w 100"/>
                <a:gd name="T7" fmla="*/ 15 h 54"/>
                <a:gd name="T8" fmla="*/ 100 w 100"/>
                <a:gd name="T9" fmla="*/ 15 h 54"/>
                <a:gd name="T10" fmla="*/ 100 w 100"/>
                <a:gd name="T11" fmla="*/ 15 h 54"/>
                <a:gd name="T12" fmla="*/ 100 w 100"/>
                <a:gd name="T13" fmla="*/ 15 h 54"/>
                <a:gd name="T14" fmla="*/ 100 w 100"/>
                <a:gd name="T15" fmla="*/ 15 h 54"/>
                <a:gd name="T16" fmla="*/ 100 w 100"/>
                <a:gd name="T17" fmla="*/ 15 h 54"/>
                <a:gd name="T18" fmla="*/ 100 w 100"/>
                <a:gd name="T19" fmla="*/ 15 h 54"/>
                <a:gd name="T20" fmla="*/ 100 w 100"/>
                <a:gd name="T21" fmla="*/ 15 h 54"/>
                <a:gd name="T22" fmla="*/ 100 w 100"/>
                <a:gd name="T23" fmla="*/ 15 h 54"/>
                <a:gd name="T24" fmla="*/ 100 w 100"/>
                <a:gd name="T25" fmla="*/ 15 h 54"/>
                <a:gd name="T26" fmla="*/ 100 w 100"/>
                <a:gd name="T27" fmla="*/ 14 h 54"/>
                <a:gd name="T28" fmla="*/ 100 w 100"/>
                <a:gd name="T29" fmla="*/ 14 h 54"/>
                <a:gd name="T30" fmla="*/ 100 w 100"/>
                <a:gd name="T31" fmla="*/ 14 h 54"/>
                <a:gd name="T32" fmla="*/ 100 w 100"/>
                <a:gd name="T33" fmla="*/ 14 h 54"/>
                <a:gd name="T34" fmla="*/ 100 w 100"/>
                <a:gd name="T35" fmla="*/ 14 h 54"/>
                <a:gd name="T36" fmla="*/ 100 w 100"/>
                <a:gd name="T37" fmla="*/ 14 h 54"/>
                <a:gd name="T38" fmla="*/ 100 w 100"/>
                <a:gd name="T39" fmla="*/ 14 h 54"/>
                <a:gd name="T40" fmla="*/ 100 w 100"/>
                <a:gd name="T41" fmla="*/ 14 h 54"/>
                <a:gd name="T42" fmla="*/ 100 w 100"/>
                <a:gd name="T43" fmla="*/ 14 h 54"/>
                <a:gd name="T44" fmla="*/ 100 w 100"/>
                <a:gd name="T45" fmla="*/ 14 h 54"/>
                <a:gd name="T46" fmla="*/ 100 w 100"/>
                <a:gd name="T47" fmla="*/ 14 h 54"/>
                <a:gd name="T48" fmla="*/ 100 w 100"/>
                <a:gd name="T49" fmla="*/ 14 h 54"/>
                <a:gd name="T50" fmla="*/ 100 w 100"/>
                <a:gd name="T51" fmla="*/ 14 h 54"/>
                <a:gd name="T52" fmla="*/ 100 w 100"/>
                <a:gd name="T53" fmla="*/ 13 h 54"/>
                <a:gd name="T54" fmla="*/ 100 w 100"/>
                <a:gd name="T55" fmla="*/ 13 h 54"/>
                <a:gd name="T56" fmla="*/ 100 w 100"/>
                <a:gd name="T57" fmla="*/ 13 h 54"/>
                <a:gd name="T58" fmla="*/ 100 w 100"/>
                <a:gd name="T59" fmla="*/ 13 h 54"/>
                <a:gd name="T60" fmla="*/ 100 w 100"/>
                <a:gd name="T61" fmla="*/ 13 h 54"/>
                <a:gd name="T62" fmla="*/ 100 w 100"/>
                <a:gd name="T6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" h="54">
                  <a:moveTo>
                    <a:pt x="100" y="0"/>
                  </a:moveTo>
                  <a:cubicBezTo>
                    <a:pt x="99" y="1"/>
                    <a:pt x="97" y="1"/>
                    <a:pt x="95" y="2"/>
                  </a:cubicBezTo>
                  <a:cubicBezTo>
                    <a:pt x="82" y="18"/>
                    <a:pt x="44" y="29"/>
                    <a:pt x="0" y="30"/>
                  </a:cubicBezTo>
                  <a:cubicBezTo>
                    <a:pt x="2" y="38"/>
                    <a:pt x="4" y="46"/>
                    <a:pt x="8" y="54"/>
                  </a:cubicBezTo>
                  <a:cubicBezTo>
                    <a:pt x="58" y="52"/>
                    <a:pt x="98" y="36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0"/>
                    <a:pt x="100" y="0"/>
                    <a:pt x="100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8" name="ïsļïḋè">
              <a:extLst>
                <a:ext uri="{FF2B5EF4-FFF2-40B4-BE49-F238E27FC236}">
                  <a16:creationId xmlns:a16="http://schemas.microsoft.com/office/drawing/2014/main" xmlns="" id="{A1879E10-B128-4158-9C6C-9B3F976CBACC}"/>
                </a:ext>
              </a:extLst>
            </p:cNvPr>
            <p:cNvSpPr/>
            <p:nvPr/>
          </p:nvSpPr>
          <p:spPr bwMode="auto">
            <a:xfrm>
              <a:off x="5768452" y="11639817"/>
              <a:ext cx="63719" cy="12289"/>
            </a:xfrm>
            <a:custGeom>
              <a:avLst/>
              <a:gdLst>
                <a:gd name="T0" fmla="*/ 67 w 67"/>
                <a:gd name="T1" fmla="*/ 0 h 13"/>
                <a:gd name="T2" fmla="*/ 27 w 67"/>
                <a:gd name="T3" fmla="*/ 3 h 13"/>
                <a:gd name="T4" fmla="*/ 14 w 67"/>
                <a:gd name="T5" fmla="*/ 3 h 13"/>
                <a:gd name="T6" fmla="*/ 0 w 67"/>
                <a:gd name="T7" fmla="*/ 3 h 13"/>
                <a:gd name="T8" fmla="*/ 0 w 67"/>
                <a:gd name="T9" fmla="*/ 3 h 13"/>
                <a:gd name="T10" fmla="*/ 0 w 67"/>
                <a:gd name="T11" fmla="*/ 13 h 13"/>
                <a:gd name="T12" fmla="*/ 67 w 6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3">
                  <a:moveTo>
                    <a:pt x="67" y="0"/>
                  </a:moveTo>
                  <a:cubicBezTo>
                    <a:pt x="55" y="2"/>
                    <a:pt x="41" y="3"/>
                    <a:pt x="27" y="3"/>
                  </a:cubicBezTo>
                  <a:cubicBezTo>
                    <a:pt x="22" y="3"/>
                    <a:pt x="18" y="3"/>
                    <a:pt x="14" y="3"/>
                  </a:cubicBezTo>
                  <a:cubicBezTo>
                    <a:pt x="9" y="3"/>
                    <a:pt x="5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0"/>
                    <a:pt x="0" y="13"/>
                  </a:cubicBezTo>
                  <a:cubicBezTo>
                    <a:pt x="28" y="13"/>
                    <a:pt x="52" y="8"/>
                    <a:pt x="67" y="0"/>
                  </a:cubicBezTo>
                </a:path>
              </a:pathLst>
            </a:custGeom>
            <a:solidFill>
              <a:srgbClr val="ECA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79" name="íṧlîďe">
              <a:extLst>
                <a:ext uri="{FF2B5EF4-FFF2-40B4-BE49-F238E27FC236}">
                  <a16:creationId xmlns:a16="http://schemas.microsoft.com/office/drawing/2014/main" xmlns="" id="{340E37BA-5836-42C8-930B-ECAEC6C92C40}"/>
                </a:ext>
              </a:extLst>
            </p:cNvPr>
            <p:cNvSpPr/>
            <p:nvPr/>
          </p:nvSpPr>
          <p:spPr bwMode="auto">
            <a:xfrm>
              <a:off x="5768452" y="11632079"/>
              <a:ext cx="91026" cy="26398"/>
            </a:xfrm>
            <a:custGeom>
              <a:avLst/>
              <a:gdLst>
                <a:gd name="T0" fmla="*/ 96 w 96"/>
                <a:gd name="T1" fmla="*/ 0 h 28"/>
                <a:gd name="T2" fmla="*/ 67 w 96"/>
                <a:gd name="T3" fmla="*/ 8 h 28"/>
                <a:gd name="T4" fmla="*/ 0 w 96"/>
                <a:gd name="T5" fmla="*/ 21 h 28"/>
                <a:gd name="T6" fmla="*/ 1 w 96"/>
                <a:gd name="T7" fmla="*/ 28 h 28"/>
                <a:gd name="T8" fmla="*/ 96 w 9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8">
                  <a:moveTo>
                    <a:pt x="96" y="0"/>
                  </a:moveTo>
                  <a:cubicBezTo>
                    <a:pt x="88" y="3"/>
                    <a:pt x="78" y="6"/>
                    <a:pt x="67" y="8"/>
                  </a:cubicBezTo>
                  <a:cubicBezTo>
                    <a:pt x="52" y="16"/>
                    <a:pt x="28" y="21"/>
                    <a:pt x="0" y="21"/>
                  </a:cubicBezTo>
                  <a:cubicBezTo>
                    <a:pt x="1" y="23"/>
                    <a:pt x="1" y="25"/>
                    <a:pt x="1" y="28"/>
                  </a:cubicBezTo>
                  <a:cubicBezTo>
                    <a:pt x="45" y="27"/>
                    <a:pt x="83" y="16"/>
                    <a:pt x="96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0" name="îsľîďè">
              <a:extLst>
                <a:ext uri="{FF2B5EF4-FFF2-40B4-BE49-F238E27FC236}">
                  <a16:creationId xmlns:a16="http://schemas.microsoft.com/office/drawing/2014/main" xmlns="" id="{D77FB4EE-3700-417A-A3DE-FD26B9881521}"/>
                </a:ext>
              </a:extLst>
            </p:cNvPr>
            <p:cNvSpPr/>
            <p:nvPr/>
          </p:nvSpPr>
          <p:spPr bwMode="auto">
            <a:xfrm>
              <a:off x="5768452" y="11640727"/>
              <a:ext cx="13199" cy="1821"/>
            </a:xfrm>
            <a:custGeom>
              <a:avLst/>
              <a:gdLst>
                <a:gd name="T0" fmla="*/ 0 w 14"/>
                <a:gd name="T1" fmla="*/ 0 h 2"/>
                <a:gd name="T2" fmla="*/ 0 w 14"/>
                <a:gd name="T3" fmla="*/ 2 h 2"/>
                <a:gd name="T4" fmla="*/ 0 w 14"/>
                <a:gd name="T5" fmla="*/ 2 h 2"/>
                <a:gd name="T6" fmla="*/ 0 w 14"/>
                <a:gd name="T7" fmla="*/ 2 h 2"/>
                <a:gd name="T8" fmla="*/ 14 w 14"/>
                <a:gd name="T9" fmla="*/ 2 h 2"/>
                <a:gd name="T10" fmla="*/ 0 w 1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2"/>
                    <a:pt x="9" y="2"/>
                    <a:pt x="14" y="2"/>
                  </a:cubicBezTo>
                  <a:cubicBezTo>
                    <a:pt x="9" y="1"/>
                    <a:pt x="4" y="1"/>
                    <a:pt x="0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1" name="íṣļiḑê">
              <a:extLst>
                <a:ext uri="{FF2B5EF4-FFF2-40B4-BE49-F238E27FC236}">
                  <a16:creationId xmlns:a16="http://schemas.microsoft.com/office/drawing/2014/main" xmlns="" id="{2F2C17AB-2FB8-4237-BB6D-F8650140BE95}"/>
                </a:ext>
              </a:extLst>
            </p:cNvPr>
            <p:cNvSpPr/>
            <p:nvPr/>
          </p:nvSpPr>
          <p:spPr bwMode="auto">
            <a:xfrm>
              <a:off x="5768452" y="11589752"/>
              <a:ext cx="121065" cy="52795"/>
            </a:xfrm>
            <a:custGeom>
              <a:avLst/>
              <a:gdLst>
                <a:gd name="T0" fmla="*/ 128 w 128"/>
                <a:gd name="T1" fmla="*/ 0 h 56"/>
                <a:gd name="T2" fmla="*/ 124 w 128"/>
                <a:gd name="T3" fmla="*/ 2 h 56"/>
                <a:gd name="T4" fmla="*/ 27 w 128"/>
                <a:gd name="T5" fmla="*/ 32 h 56"/>
                <a:gd name="T6" fmla="*/ 3 w 128"/>
                <a:gd name="T7" fmla="*/ 31 h 56"/>
                <a:gd name="T8" fmla="*/ 0 w 128"/>
                <a:gd name="T9" fmla="*/ 54 h 56"/>
                <a:gd name="T10" fmla="*/ 14 w 128"/>
                <a:gd name="T11" fmla="*/ 56 h 56"/>
                <a:gd name="T12" fmla="*/ 27 w 128"/>
                <a:gd name="T13" fmla="*/ 56 h 56"/>
                <a:gd name="T14" fmla="*/ 67 w 128"/>
                <a:gd name="T15" fmla="*/ 53 h 56"/>
                <a:gd name="T16" fmla="*/ 96 w 128"/>
                <a:gd name="T17" fmla="*/ 45 h 56"/>
                <a:gd name="T18" fmla="*/ 96 w 128"/>
                <a:gd name="T19" fmla="*/ 45 h 56"/>
                <a:gd name="T20" fmla="*/ 101 w 128"/>
                <a:gd name="T21" fmla="*/ 43 h 56"/>
                <a:gd name="T22" fmla="*/ 101 w 128"/>
                <a:gd name="T23" fmla="*/ 43 h 56"/>
                <a:gd name="T24" fmla="*/ 101 w 128"/>
                <a:gd name="T25" fmla="*/ 43 h 56"/>
                <a:gd name="T26" fmla="*/ 128 w 128"/>
                <a:gd name="T27" fmla="*/ 16 h 56"/>
                <a:gd name="T28" fmla="*/ 128 w 128"/>
                <a:gd name="T29" fmla="*/ 16 h 56"/>
                <a:gd name="T30" fmla="*/ 128 w 128"/>
                <a:gd name="T31" fmla="*/ 16 h 56"/>
                <a:gd name="T32" fmla="*/ 128 w 128"/>
                <a:gd name="T33" fmla="*/ 16 h 56"/>
                <a:gd name="T34" fmla="*/ 128 w 128"/>
                <a:gd name="T35" fmla="*/ 16 h 56"/>
                <a:gd name="T36" fmla="*/ 128 w 128"/>
                <a:gd name="T37" fmla="*/ 16 h 56"/>
                <a:gd name="T38" fmla="*/ 128 w 128"/>
                <a:gd name="T39" fmla="*/ 16 h 56"/>
                <a:gd name="T40" fmla="*/ 128 w 128"/>
                <a:gd name="T41" fmla="*/ 16 h 56"/>
                <a:gd name="T42" fmla="*/ 128 w 128"/>
                <a:gd name="T43" fmla="*/ 16 h 56"/>
                <a:gd name="T44" fmla="*/ 128 w 128"/>
                <a:gd name="T45" fmla="*/ 16 h 56"/>
                <a:gd name="T46" fmla="*/ 128 w 128"/>
                <a:gd name="T47" fmla="*/ 16 h 56"/>
                <a:gd name="T48" fmla="*/ 128 w 128"/>
                <a:gd name="T49" fmla="*/ 16 h 56"/>
                <a:gd name="T50" fmla="*/ 128 w 128"/>
                <a:gd name="T51" fmla="*/ 16 h 56"/>
                <a:gd name="T52" fmla="*/ 128 w 128"/>
                <a:gd name="T53" fmla="*/ 16 h 56"/>
                <a:gd name="T54" fmla="*/ 128 w 128"/>
                <a:gd name="T55" fmla="*/ 16 h 56"/>
                <a:gd name="T56" fmla="*/ 128 w 128"/>
                <a:gd name="T57" fmla="*/ 16 h 56"/>
                <a:gd name="T58" fmla="*/ 128 w 128"/>
                <a:gd name="T59" fmla="*/ 16 h 56"/>
                <a:gd name="T60" fmla="*/ 128 w 128"/>
                <a:gd name="T61" fmla="*/ 16 h 56"/>
                <a:gd name="T62" fmla="*/ 128 w 128"/>
                <a:gd name="T63" fmla="*/ 16 h 56"/>
                <a:gd name="T64" fmla="*/ 128 w 128"/>
                <a:gd name="T65" fmla="*/ 15 h 56"/>
                <a:gd name="T66" fmla="*/ 128 w 128"/>
                <a:gd name="T67" fmla="*/ 15 h 56"/>
                <a:gd name="T68" fmla="*/ 128 w 128"/>
                <a:gd name="T69" fmla="*/ 15 h 56"/>
                <a:gd name="T70" fmla="*/ 128 w 128"/>
                <a:gd name="T71" fmla="*/ 15 h 56"/>
                <a:gd name="T72" fmla="*/ 128 w 128"/>
                <a:gd name="T73" fmla="*/ 15 h 56"/>
                <a:gd name="T74" fmla="*/ 128 w 128"/>
                <a:gd name="T75" fmla="*/ 15 h 56"/>
                <a:gd name="T76" fmla="*/ 128 w 128"/>
                <a:gd name="T77" fmla="*/ 15 h 56"/>
                <a:gd name="T78" fmla="*/ 128 w 128"/>
                <a:gd name="T79" fmla="*/ 15 h 56"/>
                <a:gd name="T80" fmla="*/ 128 w 128"/>
                <a:gd name="T81" fmla="*/ 15 h 56"/>
                <a:gd name="T82" fmla="*/ 128 w 128"/>
                <a:gd name="T83" fmla="*/ 15 h 56"/>
                <a:gd name="T84" fmla="*/ 128 w 128"/>
                <a:gd name="T8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56">
                  <a:moveTo>
                    <a:pt x="128" y="0"/>
                  </a:moveTo>
                  <a:cubicBezTo>
                    <a:pt x="127" y="1"/>
                    <a:pt x="126" y="1"/>
                    <a:pt x="124" y="2"/>
                  </a:cubicBezTo>
                  <a:cubicBezTo>
                    <a:pt x="112" y="19"/>
                    <a:pt x="73" y="32"/>
                    <a:pt x="27" y="32"/>
                  </a:cubicBezTo>
                  <a:cubicBezTo>
                    <a:pt x="19" y="32"/>
                    <a:pt x="11" y="31"/>
                    <a:pt x="3" y="31"/>
                  </a:cubicBezTo>
                  <a:cubicBezTo>
                    <a:pt x="1" y="38"/>
                    <a:pt x="0" y="46"/>
                    <a:pt x="0" y="54"/>
                  </a:cubicBezTo>
                  <a:cubicBezTo>
                    <a:pt x="4" y="55"/>
                    <a:pt x="9" y="55"/>
                    <a:pt x="14" y="56"/>
                  </a:cubicBezTo>
                  <a:cubicBezTo>
                    <a:pt x="18" y="56"/>
                    <a:pt x="22" y="56"/>
                    <a:pt x="27" y="56"/>
                  </a:cubicBezTo>
                  <a:cubicBezTo>
                    <a:pt x="41" y="56"/>
                    <a:pt x="55" y="55"/>
                    <a:pt x="67" y="53"/>
                  </a:cubicBezTo>
                  <a:cubicBezTo>
                    <a:pt x="78" y="51"/>
                    <a:pt x="88" y="48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8" y="44"/>
                    <a:pt x="100" y="44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17" y="36"/>
                    <a:pt x="128" y="2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6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2" name="ísḻíḋê">
              <a:extLst>
                <a:ext uri="{FF2B5EF4-FFF2-40B4-BE49-F238E27FC236}">
                  <a16:creationId xmlns:a16="http://schemas.microsoft.com/office/drawing/2014/main" xmlns="" id="{8D14E977-9C5C-41BB-9170-E2B70B67CA60}"/>
                </a:ext>
              </a:extLst>
            </p:cNvPr>
            <p:cNvSpPr/>
            <p:nvPr/>
          </p:nvSpPr>
          <p:spPr bwMode="auto">
            <a:xfrm>
              <a:off x="5771182" y="11591573"/>
              <a:ext cx="114694" cy="28219"/>
            </a:xfrm>
            <a:custGeom>
              <a:avLst/>
              <a:gdLst>
                <a:gd name="T0" fmla="*/ 93 w 121"/>
                <a:gd name="T1" fmla="*/ 9 h 30"/>
                <a:gd name="T2" fmla="*/ 47 w 121"/>
                <a:gd name="T3" fmla="*/ 13 h 30"/>
                <a:gd name="T4" fmla="*/ 36 w 121"/>
                <a:gd name="T5" fmla="*/ 13 h 30"/>
                <a:gd name="T6" fmla="*/ 24 w 121"/>
                <a:gd name="T7" fmla="*/ 13 h 30"/>
                <a:gd name="T8" fmla="*/ 6 w 121"/>
                <a:gd name="T9" fmla="*/ 12 h 30"/>
                <a:gd name="T10" fmla="*/ 2 w 121"/>
                <a:gd name="T11" fmla="*/ 22 h 30"/>
                <a:gd name="T12" fmla="*/ 24 w 121"/>
                <a:gd name="T13" fmla="*/ 23 h 30"/>
                <a:gd name="T14" fmla="*/ 93 w 121"/>
                <a:gd name="T15" fmla="*/ 9 h 30"/>
                <a:gd name="T16" fmla="*/ 121 w 121"/>
                <a:gd name="T17" fmla="*/ 0 h 30"/>
                <a:gd name="T18" fmla="*/ 121 w 121"/>
                <a:gd name="T19" fmla="*/ 0 h 30"/>
                <a:gd name="T20" fmla="*/ 24 w 121"/>
                <a:gd name="T21" fmla="*/ 30 h 30"/>
                <a:gd name="T22" fmla="*/ 0 w 121"/>
                <a:gd name="T23" fmla="*/ 29 h 30"/>
                <a:gd name="T24" fmla="*/ 0 w 121"/>
                <a:gd name="T25" fmla="*/ 29 h 30"/>
                <a:gd name="T26" fmla="*/ 24 w 121"/>
                <a:gd name="T27" fmla="*/ 30 h 30"/>
                <a:gd name="T28" fmla="*/ 121 w 121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30">
                  <a:moveTo>
                    <a:pt x="93" y="9"/>
                  </a:moveTo>
                  <a:cubicBezTo>
                    <a:pt x="79" y="11"/>
                    <a:pt x="64" y="13"/>
                    <a:pt x="47" y="13"/>
                  </a:cubicBezTo>
                  <a:cubicBezTo>
                    <a:pt x="44" y="13"/>
                    <a:pt x="40" y="13"/>
                    <a:pt x="36" y="13"/>
                  </a:cubicBezTo>
                  <a:cubicBezTo>
                    <a:pt x="32" y="13"/>
                    <a:pt x="28" y="13"/>
                    <a:pt x="24" y="13"/>
                  </a:cubicBezTo>
                  <a:cubicBezTo>
                    <a:pt x="18" y="13"/>
                    <a:pt x="12" y="13"/>
                    <a:pt x="6" y="12"/>
                  </a:cubicBezTo>
                  <a:cubicBezTo>
                    <a:pt x="5" y="15"/>
                    <a:pt x="3" y="19"/>
                    <a:pt x="2" y="22"/>
                  </a:cubicBezTo>
                  <a:cubicBezTo>
                    <a:pt x="9" y="23"/>
                    <a:pt x="16" y="23"/>
                    <a:pt x="24" y="23"/>
                  </a:cubicBezTo>
                  <a:cubicBezTo>
                    <a:pt x="52" y="23"/>
                    <a:pt x="78" y="17"/>
                    <a:pt x="93" y="9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09" y="17"/>
                    <a:pt x="70" y="30"/>
                    <a:pt x="24" y="30"/>
                  </a:cubicBezTo>
                  <a:cubicBezTo>
                    <a:pt x="16" y="30"/>
                    <a:pt x="8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8" y="29"/>
                    <a:pt x="16" y="30"/>
                    <a:pt x="24" y="30"/>
                  </a:cubicBezTo>
                  <a:cubicBezTo>
                    <a:pt x="70" y="30"/>
                    <a:pt x="109" y="17"/>
                    <a:pt x="121" y="0"/>
                  </a:cubicBezTo>
                </a:path>
              </a:pathLst>
            </a:custGeom>
            <a:solidFill>
              <a:srgbClr val="ECA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3" name="íṥḻîḑé">
              <a:extLst>
                <a:ext uri="{FF2B5EF4-FFF2-40B4-BE49-F238E27FC236}">
                  <a16:creationId xmlns:a16="http://schemas.microsoft.com/office/drawing/2014/main" xmlns="" id="{170A8157-09A0-4B27-B7E7-AE3808C8870B}"/>
                </a:ext>
              </a:extLst>
            </p:cNvPr>
            <p:cNvSpPr/>
            <p:nvPr/>
          </p:nvSpPr>
          <p:spPr bwMode="auto">
            <a:xfrm>
              <a:off x="5771182" y="11591573"/>
              <a:ext cx="114694" cy="28219"/>
            </a:xfrm>
            <a:custGeom>
              <a:avLst/>
              <a:gdLst>
                <a:gd name="T0" fmla="*/ 121 w 121"/>
                <a:gd name="T1" fmla="*/ 0 h 30"/>
                <a:gd name="T2" fmla="*/ 93 w 121"/>
                <a:gd name="T3" fmla="*/ 9 h 30"/>
                <a:gd name="T4" fmla="*/ 24 w 121"/>
                <a:gd name="T5" fmla="*/ 23 h 30"/>
                <a:gd name="T6" fmla="*/ 2 w 121"/>
                <a:gd name="T7" fmla="*/ 22 h 30"/>
                <a:gd name="T8" fmla="*/ 0 w 121"/>
                <a:gd name="T9" fmla="*/ 29 h 30"/>
                <a:gd name="T10" fmla="*/ 24 w 121"/>
                <a:gd name="T11" fmla="*/ 30 h 30"/>
                <a:gd name="T12" fmla="*/ 121 w 12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30">
                  <a:moveTo>
                    <a:pt x="121" y="0"/>
                  </a:moveTo>
                  <a:cubicBezTo>
                    <a:pt x="113" y="3"/>
                    <a:pt x="104" y="6"/>
                    <a:pt x="93" y="9"/>
                  </a:cubicBezTo>
                  <a:cubicBezTo>
                    <a:pt x="78" y="17"/>
                    <a:pt x="52" y="23"/>
                    <a:pt x="24" y="23"/>
                  </a:cubicBezTo>
                  <a:cubicBezTo>
                    <a:pt x="16" y="23"/>
                    <a:pt x="9" y="23"/>
                    <a:pt x="2" y="22"/>
                  </a:cubicBezTo>
                  <a:cubicBezTo>
                    <a:pt x="1" y="24"/>
                    <a:pt x="1" y="26"/>
                    <a:pt x="0" y="29"/>
                  </a:cubicBezTo>
                  <a:cubicBezTo>
                    <a:pt x="8" y="29"/>
                    <a:pt x="16" y="30"/>
                    <a:pt x="24" y="30"/>
                  </a:cubicBezTo>
                  <a:cubicBezTo>
                    <a:pt x="70" y="30"/>
                    <a:pt x="109" y="17"/>
                    <a:pt x="121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4" name="ïṩḷïḍé">
              <a:extLst>
                <a:ext uri="{FF2B5EF4-FFF2-40B4-BE49-F238E27FC236}">
                  <a16:creationId xmlns:a16="http://schemas.microsoft.com/office/drawing/2014/main" xmlns="" id="{3A251DBC-1BE7-42F7-A75F-E5C520AA1D17}"/>
                </a:ext>
              </a:extLst>
            </p:cNvPr>
            <p:cNvSpPr/>
            <p:nvPr/>
          </p:nvSpPr>
          <p:spPr bwMode="auto">
            <a:xfrm>
              <a:off x="5777099" y="11601130"/>
              <a:ext cx="28219" cy="2730"/>
            </a:xfrm>
            <a:custGeom>
              <a:avLst/>
              <a:gdLst>
                <a:gd name="T0" fmla="*/ 1 w 30"/>
                <a:gd name="T1" fmla="*/ 0 h 3"/>
                <a:gd name="T2" fmla="*/ 0 w 30"/>
                <a:gd name="T3" fmla="*/ 2 h 3"/>
                <a:gd name="T4" fmla="*/ 18 w 30"/>
                <a:gd name="T5" fmla="*/ 3 h 3"/>
                <a:gd name="T6" fmla="*/ 30 w 30"/>
                <a:gd name="T7" fmla="*/ 3 h 3"/>
                <a:gd name="T8" fmla="*/ 1 w 3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6" y="3"/>
                    <a:pt x="12" y="3"/>
                    <a:pt x="18" y="3"/>
                  </a:cubicBezTo>
                  <a:cubicBezTo>
                    <a:pt x="22" y="3"/>
                    <a:pt x="26" y="3"/>
                    <a:pt x="30" y="3"/>
                  </a:cubicBezTo>
                  <a:cubicBezTo>
                    <a:pt x="20" y="2"/>
                    <a:pt x="10" y="1"/>
                    <a:pt x="1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5" name="íşḷïḓê">
              <a:extLst>
                <a:ext uri="{FF2B5EF4-FFF2-40B4-BE49-F238E27FC236}">
                  <a16:creationId xmlns:a16="http://schemas.microsoft.com/office/drawing/2014/main" xmlns="" id="{16367A71-3890-4896-80D1-E1E386450C3E}"/>
                </a:ext>
              </a:extLst>
            </p:cNvPr>
            <p:cNvSpPr/>
            <p:nvPr/>
          </p:nvSpPr>
          <p:spPr bwMode="auto">
            <a:xfrm>
              <a:off x="5778009" y="11556528"/>
              <a:ext cx="134264" cy="47334"/>
            </a:xfrm>
            <a:custGeom>
              <a:avLst/>
              <a:gdLst>
                <a:gd name="T0" fmla="*/ 135 w 142"/>
                <a:gd name="T1" fmla="*/ 0 h 50"/>
                <a:gd name="T2" fmla="*/ 40 w 142"/>
                <a:gd name="T3" fmla="*/ 26 h 50"/>
                <a:gd name="T4" fmla="*/ 15 w 142"/>
                <a:gd name="T5" fmla="*/ 24 h 50"/>
                <a:gd name="T6" fmla="*/ 0 w 142"/>
                <a:gd name="T7" fmla="*/ 47 h 50"/>
                <a:gd name="T8" fmla="*/ 29 w 142"/>
                <a:gd name="T9" fmla="*/ 50 h 50"/>
                <a:gd name="T10" fmla="*/ 40 w 142"/>
                <a:gd name="T11" fmla="*/ 50 h 50"/>
                <a:gd name="T12" fmla="*/ 86 w 142"/>
                <a:gd name="T13" fmla="*/ 46 h 50"/>
                <a:gd name="T14" fmla="*/ 114 w 142"/>
                <a:gd name="T15" fmla="*/ 37 h 50"/>
                <a:gd name="T16" fmla="*/ 114 w 142"/>
                <a:gd name="T17" fmla="*/ 37 h 50"/>
                <a:gd name="T18" fmla="*/ 118 w 142"/>
                <a:gd name="T19" fmla="*/ 35 h 50"/>
                <a:gd name="T20" fmla="*/ 118 w 142"/>
                <a:gd name="T21" fmla="*/ 35 h 50"/>
                <a:gd name="T22" fmla="*/ 118 w 142"/>
                <a:gd name="T23" fmla="*/ 35 h 50"/>
                <a:gd name="T24" fmla="*/ 142 w 142"/>
                <a:gd name="T25" fmla="*/ 10 h 50"/>
                <a:gd name="T26" fmla="*/ 142 w 142"/>
                <a:gd name="T27" fmla="*/ 10 h 50"/>
                <a:gd name="T28" fmla="*/ 142 w 142"/>
                <a:gd name="T29" fmla="*/ 10 h 50"/>
                <a:gd name="T30" fmla="*/ 142 w 142"/>
                <a:gd name="T31" fmla="*/ 10 h 50"/>
                <a:gd name="T32" fmla="*/ 142 w 142"/>
                <a:gd name="T33" fmla="*/ 10 h 50"/>
                <a:gd name="T34" fmla="*/ 142 w 142"/>
                <a:gd name="T35" fmla="*/ 10 h 50"/>
                <a:gd name="T36" fmla="*/ 142 w 142"/>
                <a:gd name="T37" fmla="*/ 10 h 50"/>
                <a:gd name="T38" fmla="*/ 142 w 142"/>
                <a:gd name="T39" fmla="*/ 10 h 50"/>
                <a:gd name="T40" fmla="*/ 142 w 142"/>
                <a:gd name="T41" fmla="*/ 10 h 50"/>
                <a:gd name="T42" fmla="*/ 142 w 142"/>
                <a:gd name="T43" fmla="*/ 10 h 50"/>
                <a:gd name="T44" fmla="*/ 142 w 142"/>
                <a:gd name="T45" fmla="*/ 10 h 50"/>
                <a:gd name="T46" fmla="*/ 142 w 142"/>
                <a:gd name="T47" fmla="*/ 10 h 50"/>
                <a:gd name="T48" fmla="*/ 142 w 142"/>
                <a:gd name="T49" fmla="*/ 10 h 50"/>
                <a:gd name="T50" fmla="*/ 142 w 142"/>
                <a:gd name="T51" fmla="*/ 10 h 50"/>
                <a:gd name="T52" fmla="*/ 142 w 142"/>
                <a:gd name="T53" fmla="*/ 10 h 50"/>
                <a:gd name="T54" fmla="*/ 142 w 142"/>
                <a:gd name="T55" fmla="*/ 10 h 50"/>
                <a:gd name="T56" fmla="*/ 142 w 142"/>
                <a:gd name="T57" fmla="*/ 10 h 50"/>
                <a:gd name="T58" fmla="*/ 142 w 142"/>
                <a:gd name="T59" fmla="*/ 9 h 50"/>
                <a:gd name="T60" fmla="*/ 142 w 142"/>
                <a:gd name="T61" fmla="*/ 9 h 50"/>
                <a:gd name="T62" fmla="*/ 142 w 142"/>
                <a:gd name="T63" fmla="*/ 9 h 50"/>
                <a:gd name="T64" fmla="*/ 142 w 142"/>
                <a:gd name="T65" fmla="*/ 9 h 50"/>
                <a:gd name="T66" fmla="*/ 142 w 142"/>
                <a:gd name="T67" fmla="*/ 9 h 50"/>
                <a:gd name="T68" fmla="*/ 142 w 142"/>
                <a:gd name="T69" fmla="*/ 9 h 50"/>
                <a:gd name="T70" fmla="*/ 142 w 142"/>
                <a:gd name="T71" fmla="*/ 9 h 50"/>
                <a:gd name="T72" fmla="*/ 142 w 142"/>
                <a:gd name="T73" fmla="*/ 9 h 50"/>
                <a:gd name="T74" fmla="*/ 142 w 142"/>
                <a:gd name="T75" fmla="*/ 9 h 50"/>
                <a:gd name="T76" fmla="*/ 142 w 142"/>
                <a:gd name="T77" fmla="*/ 9 h 50"/>
                <a:gd name="T78" fmla="*/ 142 w 142"/>
                <a:gd name="T79" fmla="*/ 3 h 50"/>
                <a:gd name="T80" fmla="*/ 135 w 142"/>
                <a:gd name="T8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0">
                  <a:moveTo>
                    <a:pt x="135" y="0"/>
                  </a:moveTo>
                  <a:cubicBezTo>
                    <a:pt x="120" y="15"/>
                    <a:pt x="84" y="26"/>
                    <a:pt x="40" y="26"/>
                  </a:cubicBezTo>
                  <a:cubicBezTo>
                    <a:pt x="32" y="26"/>
                    <a:pt x="23" y="25"/>
                    <a:pt x="15" y="24"/>
                  </a:cubicBezTo>
                  <a:cubicBezTo>
                    <a:pt x="9" y="31"/>
                    <a:pt x="4" y="39"/>
                    <a:pt x="0" y="47"/>
                  </a:cubicBezTo>
                  <a:cubicBezTo>
                    <a:pt x="9" y="48"/>
                    <a:pt x="19" y="49"/>
                    <a:pt x="29" y="50"/>
                  </a:cubicBezTo>
                  <a:cubicBezTo>
                    <a:pt x="33" y="50"/>
                    <a:pt x="37" y="50"/>
                    <a:pt x="40" y="50"/>
                  </a:cubicBezTo>
                  <a:cubicBezTo>
                    <a:pt x="57" y="50"/>
                    <a:pt x="72" y="48"/>
                    <a:pt x="86" y="46"/>
                  </a:cubicBezTo>
                  <a:cubicBezTo>
                    <a:pt x="97" y="43"/>
                    <a:pt x="106" y="40"/>
                    <a:pt x="114" y="37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6" y="36"/>
                    <a:pt x="117" y="36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32" y="28"/>
                    <a:pt x="141" y="2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3"/>
                    <a:pt x="142" y="3"/>
                    <a:pt x="142" y="3"/>
                  </a:cubicBezTo>
                  <a:cubicBezTo>
                    <a:pt x="140" y="2"/>
                    <a:pt x="137" y="1"/>
                    <a:pt x="135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6" name="ísľïḑè">
              <a:extLst>
                <a:ext uri="{FF2B5EF4-FFF2-40B4-BE49-F238E27FC236}">
                  <a16:creationId xmlns:a16="http://schemas.microsoft.com/office/drawing/2014/main" xmlns="" id="{CCBAEAAE-A0C1-447D-82E8-7925A0AA5D75}"/>
                </a:ext>
              </a:extLst>
            </p:cNvPr>
            <p:cNvSpPr/>
            <p:nvPr/>
          </p:nvSpPr>
          <p:spPr bwMode="auto">
            <a:xfrm>
              <a:off x="5792118" y="11546970"/>
              <a:ext cx="113783" cy="34135"/>
            </a:xfrm>
            <a:custGeom>
              <a:avLst/>
              <a:gdLst>
                <a:gd name="T0" fmla="*/ 120 w 120"/>
                <a:gd name="T1" fmla="*/ 10 h 36"/>
                <a:gd name="T2" fmla="*/ 25 w 120"/>
                <a:gd name="T3" fmla="*/ 36 h 36"/>
                <a:gd name="T4" fmla="*/ 0 w 120"/>
                <a:gd name="T5" fmla="*/ 34 h 36"/>
                <a:gd name="T6" fmla="*/ 0 w 120"/>
                <a:gd name="T7" fmla="*/ 34 h 36"/>
                <a:gd name="T8" fmla="*/ 25 w 120"/>
                <a:gd name="T9" fmla="*/ 36 h 36"/>
                <a:gd name="T10" fmla="*/ 120 w 120"/>
                <a:gd name="T11" fmla="*/ 10 h 36"/>
                <a:gd name="T12" fmla="*/ 120 w 120"/>
                <a:gd name="T13" fmla="*/ 10 h 36"/>
                <a:gd name="T14" fmla="*/ 87 w 120"/>
                <a:gd name="T15" fmla="*/ 0 h 36"/>
                <a:gd name="T16" fmla="*/ 82 w 120"/>
                <a:gd name="T17" fmla="*/ 3 h 36"/>
                <a:gd name="T18" fmla="*/ 25 w 120"/>
                <a:gd name="T19" fmla="*/ 19 h 36"/>
                <a:gd name="T20" fmla="*/ 17 w 120"/>
                <a:gd name="T21" fmla="*/ 19 h 36"/>
                <a:gd name="T22" fmla="*/ 6 w 120"/>
                <a:gd name="T23" fmla="*/ 28 h 36"/>
                <a:gd name="T24" fmla="*/ 25 w 120"/>
                <a:gd name="T25" fmla="*/ 29 h 36"/>
                <a:gd name="T26" fmla="*/ 107 w 120"/>
                <a:gd name="T27" fmla="*/ 4 h 36"/>
                <a:gd name="T28" fmla="*/ 87 w 120"/>
                <a:gd name="T2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36">
                  <a:moveTo>
                    <a:pt x="120" y="10"/>
                  </a:moveTo>
                  <a:cubicBezTo>
                    <a:pt x="105" y="25"/>
                    <a:pt x="69" y="36"/>
                    <a:pt x="25" y="36"/>
                  </a:cubicBezTo>
                  <a:cubicBezTo>
                    <a:pt x="17" y="36"/>
                    <a:pt x="8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8" y="35"/>
                    <a:pt x="17" y="36"/>
                    <a:pt x="25" y="36"/>
                  </a:cubicBezTo>
                  <a:cubicBezTo>
                    <a:pt x="69" y="36"/>
                    <a:pt x="105" y="25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moveTo>
                    <a:pt x="87" y="0"/>
                  </a:moveTo>
                  <a:cubicBezTo>
                    <a:pt x="86" y="1"/>
                    <a:pt x="84" y="2"/>
                    <a:pt x="82" y="3"/>
                  </a:cubicBezTo>
                  <a:cubicBezTo>
                    <a:pt x="74" y="12"/>
                    <a:pt x="52" y="19"/>
                    <a:pt x="25" y="19"/>
                  </a:cubicBezTo>
                  <a:cubicBezTo>
                    <a:pt x="22" y="19"/>
                    <a:pt x="20" y="19"/>
                    <a:pt x="17" y="19"/>
                  </a:cubicBezTo>
                  <a:cubicBezTo>
                    <a:pt x="13" y="22"/>
                    <a:pt x="9" y="25"/>
                    <a:pt x="6" y="28"/>
                  </a:cubicBezTo>
                  <a:cubicBezTo>
                    <a:pt x="12" y="29"/>
                    <a:pt x="19" y="29"/>
                    <a:pt x="25" y="29"/>
                  </a:cubicBezTo>
                  <a:cubicBezTo>
                    <a:pt x="64" y="29"/>
                    <a:pt x="97" y="19"/>
                    <a:pt x="107" y="4"/>
                  </a:cubicBezTo>
                  <a:cubicBezTo>
                    <a:pt x="101" y="2"/>
                    <a:pt x="94" y="1"/>
                    <a:pt x="87" y="0"/>
                  </a:cubicBezTo>
                </a:path>
              </a:pathLst>
            </a:custGeom>
            <a:solidFill>
              <a:srgbClr val="ECA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7" name="îŝļïḍe">
              <a:extLst>
                <a:ext uri="{FF2B5EF4-FFF2-40B4-BE49-F238E27FC236}">
                  <a16:creationId xmlns:a16="http://schemas.microsoft.com/office/drawing/2014/main" xmlns="" id="{2A7F772F-FC16-4CA8-881F-2DB9DC196034}"/>
                </a:ext>
              </a:extLst>
            </p:cNvPr>
            <p:cNvSpPr/>
            <p:nvPr/>
          </p:nvSpPr>
          <p:spPr bwMode="auto">
            <a:xfrm>
              <a:off x="5792118" y="11550611"/>
              <a:ext cx="113783" cy="30494"/>
            </a:xfrm>
            <a:custGeom>
              <a:avLst/>
              <a:gdLst>
                <a:gd name="T0" fmla="*/ 107 w 120"/>
                <a:gd name="T1" fmla="*/ 0 h 32"/>
                <a:gd name="T2" fmla="*/ 25 w 120"/>
                <a:gd name="T3" fmla="*/ 25 h 32"/>
                <a:gd name="T4" fmla="*/ 6 w 120"/>
                <a:gd name="T5" fmla="*/ 24 h 32"/>
                <a:gd name="T6" fmla="*/ 0 w 120"/>
                <a:gd name="T7" fmla="*/ 30 h 32"/>
                <a:gd name="T8" fmla="*/ 25 w 120"/>
                <a:gd name="T9" fmla="*/ 32 h 32"/>
                <a:gd name="T10" fmla="*/ 120 w 120"/>
                <a:gd name="T11" fmla="*/ 6 h 32"/>
                <a:gd name="T12" fmla="*/ 107 w 120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32">
                  <a:moveTo>
                    <a:pt x="107" y="0"/>
                  </a:moveTo>
                  <a:cubicBezTo>
                    <a:pt x="97" y="15"/>
                    <a:pt x="64" y="25"/>
                    <a:pt x="25" y="25"/>
                  </a:cubicBezTo>
                  <a:cubicBezTo>
                    <a:pt x="19" y="25"/>
                    <a:pt x="12" y="25"/>
                    <a:pt x="6" y="24"/>
                  </a:cubicBezTo>
                  <a:cubicBezTo>
                    <a:pt x="4" y="26"/>
                    <a:pt x="2" y="28"/>
                    <a:pt x="0" y="30"/>
                  </a:cubicBezTo>
                  <a:cubicBezTo>
                    <a:pt x="8" y="31"/>
                    <a:pt x="17" y="32"/>
                    <a:pt x="25" y="32"/>
                  </a:cubicBezTo>
                  <a:cubicBezTo>
                    <a:pt x="69" y="32"/>
                    <a:pt x="105" y="21"/>
                    <a:pt x="120" y="6"/>
                  </a:cubicBezTo>
                  <a:cubicBezTo>
                    <a:pt x="116" y="4"/>
                    <a:pt x="111" y="2"/>
                    <a:pt x="107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8" name="îSľíḋè">
              <a:extLst>
                <a:ext uri="{FF2B5EF4-FFF2-40B4-BE49-F238E27FC236}">
                  <a16:creationId xmlns:a16="http://schemas.microsoft.com/office/drawing/2014/main" xmlns="" id="{DF2B7749-E957-4333-8D6C-32C762B36205}"/>
                </a:ext>
              </a:extLst>
            </p:cNvPr>
            <p:cNvSpPr/>
            <p:nvPr/>
          </p:nvSpPr>
          <p:spPr bwMode="auto">
            <a:xfrm>
              <a:off x="5808504" y="11549700"/>
              <a:ext cx="61443" cy="15475"/>
            </a:xfrm>
            <a:custGeom>
              <a:avLst/>
              <a:gdLst>
                <a:gd name="T0" fmla="*/ 65 w 65"/>
                <a:gd name="T1" fmla="*/ 0 h 16"/>
                <a:gd name="T2" fmla="*/ 0 w 65"/>
                <a:gd name="T3" fmla="*/ 15 h 16"/>
                <a:gd name="T4" fmla="*/ 0 w 65"/>
                <a:gd name="T5" fmla="*/ 16 h 16"/>
                <a:gd name="T6" fmla="*/ 8 w 65"/>
                <a:gd name="T7" fmla="*/ 16 h 16"/>
                <a:gd name="T8" fmla="*/ 65 w 6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6">
                  <a:moveTo>
                    <a:pt x="65" y="0"/>
                  </a:moveTo>
                  <a:cubicBezTo>
                    <a:pt x="50" y="8"/>
                    <a:pt x="27" y="14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5" y="16"/>
                    <a:pt x="8" y="16"/>
                  </a:cubicBezTo>
                  <a:cubicBezTo>
                    <a:pt x="35" y="16"/>
                    <a:pt x="57" y="9"/>
                    <a:pt x="65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89" name="íšļïḓè">
              <a:extLst>
                <a:ext uri="{FF2B5EF4-FFF2-40B4-BE49-F238E27FC236}">
                  <a16:creationId xmlns:a16="http://schemas.microsoft.com/office/drawing/2014/main" xmlns="" id="{F8F03722-46F1-4313-B3F6-D6667F93DB89}"/>
                </a:ext>
              </a:extLst>
            </p:cNvPr>
            <p:cNvSpPr/>
            <p:nvPr/>
          </p:nvSpPr>
          <p:spPr bwMode="auto">
            <a:xfrm>
              <a:off x="5808504" y="11546970"/>
              <a:ext cx="65994" cy="17295"/>
            </a:xfrm>
            <a:custGeom>
              <a:avLst/>
              <a:gdLst>
                <a:gd name="T0" fmla="*/ 59 w 70"/>
                <a:gd name="T1" fmla="*/ 0 h 18"/>
                <a:gd name="T2" fmla="*/ 59 w 70"/>
                <a:gd name="T3" fmla="*/ 0 h 18"/>
                <a:gd name="T4" fmla="*/ 59 w 70"/>
                <a:gd name="T5" fmla="*/ 0 h 18"/>
                <a:gd name="T6" fmla="*/ 0 w 70"/>
                <a:gd name="T7" fmla="*/ 18 h 18"/>
                <a:gd name="T8" fmla="*/ 65 w 70"/>
                <a:gd name="T9" fmla="*/ 3 h 18"/>
                <a:gd name="T10" fmla="*/ 70 w 70"/>
                <a:gd name="T11" fmla="*/ 0 h 18"/>
                <a:gd name="T12" fmla="*/ 59 w 7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8"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7" y="0"/>
                    <a:pt x="17" y="7"/>
                    <a:pt x="0" y="18"/>
                  </a:cubicBezTo>
                  <a:cubicBezTo>
                    <a:pt x="27" y="17"/>
                    <a:pt x="50" y="11"/>
                    <a:pt x="65" y="3"/>
                  </a:cubicBezTo>
                  <a:cubicBezTo>
                    <a:pt x="67" y="2"/>
                    <a:pt x="69" y="1"/>
                    <a:pt x="70" y="0"/>
                  </a:cubicBezTo>
                  <a:cubicBezTo>
                    <a:pt x="67" y="0"/>
                    <a:pt x="63" y="0"/>
                    <a:pt x="59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0" name="îṩliḓé">
              <a:extLst>
                <a:ext uri="{FF2B5EF4-FFF2-40B4-BE49-F238E27FC236}">
                  <a16:creationId xmlns:a16="http://schemas.microsoft.com/office/drawing/2014/main" xmlns="" id="{B1E464BC-1BA9-4F5B-8F28-033A428D96C3}"/>
                </a:ext>
              </a:extLst>
            </p:cNvPr>
            <p:cNvSpPr/>
            <p:nvPr/>
          </p:nvSpPr>
          <p:spPr bwMode="auto">
            <a:xfrm>
              <a:off x="5727034" y="11425905"/>
              <a:ext cx="191156" cy="61443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lnTo>
                    <a:pt x="202" y="24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1" name="iṥľïďe">
              <a:extLst>
                <a:ext uri="{FF2B5EF4-FFF2-40B4-BE49-F238E27FC236}">
                  <a16:creationId xmlns:a16="http://schemas.microsoft.com/office/drawing/2014/main" xmlns="" id="{1E1BFD4E-31BB-4298-AFE3-C0E501D6140E}"/>
                </a:ext>
              </a:extLst>
            </p:cNvPr>
            <p:cNvSpPr/>
            <p:nvPr/>
          </p:nvSpPr>
          <p:spPr bwMode="auto">
            <a:xfrm>
              <a:off x="5727034" y="11387218"/>
              <a:ext cx="191156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2" name="îṥḻîďê">
              <a:extLst>
                <a:ext uri="{FF2B5EF4-FFF2-40B4-BE49-F238E27FC236}">
                  <a16:creationId xmlns:a16="http://schemas.microsoft.com/office/drawing/2014/main" xmlns="" id="{2238B0EB-BBF5-479C-899A-EBAEB1E8E1BA}"/>
                </a:ext>
              </a:extLst>
            </p:cNvPr>
            <p:cNvSpPr/>
            <p:nvPr/>
          </p:nvSpPr>
          <p:spPr bwMode="auto">
            <a:xfrm>
              <a:off x="5727034" y="11387218"/>
              <a:ext cx="191156" cy="77373"/>
            </a:xfrm>
            <a:custGeom>
              <a:avLst/>
              <a:gdLst>
                <a:gd name="T0" fmla="*/ 101 w 202"/>
                <a:gd name="T1" fmla="*/ 7 h 82"/>
                <a:gd name="T2" fmla="*/ 186 w 202"/>
                <a:gd name="T3" fmla="*/ 41 h 82"/>
                <a:gd name="T4" fmla="*/ 101 w 202"/>
                <a:gd name="T5" fmla="*/ 75 h 82"/>
                <a:gd name="T6" fmla="*/ 16 w 202"/>
                <a:gd name="T7" fmla="*/ 41 h 82"/>
                <a:gd name="T8" fmla="*/ 101 w 202"/>
                <a:gd name="T9" fmla="*/ 7 h 82"/>
                <a:gd name="T10" fmla="*/ 101 w 202"/>
                <a:gd name="T11" fmla="*/ 0 h 82"/>
                <a:gd name="T12" fmla="*/ 0 w 202"/>
                <a:gd name="T13" fmla="*/ 41 h 82"/>
                <a:gd name="T14" fmla="*/ 101 w 202"/>
                <a:gd name="T15" fmla="*/ 82 h 82"/>
                <a:gd name="T16" fmla="*/ 202 w 202"/>
                <a:gd name="T17" fmla="*/ 41 h 82"/>
                <a:gd name="T18" fmla="*/ 101 w 202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4" y="75"/>
                    <a:pt x="16" y="60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9"/>
                    <a:pt x="0" y="41"/>
                  </a:cubicBezTo>
                  <a:cubicBezTo>
                    <a:pt x="0" y="64"/>
                    <a:pt x="45" y="82"/>
                    <a:pt x="101" y="82"/>
                  </a:cubicBezTo>
                  <a:cubicBezTo>
                    <a:pt x="157" y="82"/>
                    <a:pt x="202" y="64"/>
                    <a:pt x="202" y="41"/>
                  </a:cubicBezTo>
                  <a:cubicBezTo>
                    <a:pt x="202" y="19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3" name="ïS1îḍè">
              <a:extLst>
                <a:ext uri="{FF2B5EF4-FFF2-40B4-BE49-F238E27FC236}">
                  <a16:creationId xmlns:a16="http://schemas.microsoft.com/office/drawing/2014/main" xmlns="" id="{72B3AEE9-B4D7-40BB-85AE-E9D8482EB47F}"/>
                </a:ext>
              </a:extLst>
            </p:cNvPr>
            <p:cNvSpPr/>
            <p:nvPr/>
          </p:nvSpPr>
          <p:spPr bwMode="auto">
            <a:xfrm>
              <a:off x="5765721" y="11403148"/>
              <a:ext cx="113328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4" name="iSļíḑê">
              <a:extLst>
                <a:ext uri="{FF2B5EF4-FFF2-40B4-BE49-F238E27FC236}">
                  <a16:creationId xmlns:a16="http://schemas.microsoft.com/office/drawing/2014/main" xmlns="" id="{40E21DFF-8690-407A-8BE4-894E4E550272}"/>
                </a:ext>
              </a:extLst>
            </p:cNvPr>
            <p:cNvSpPr/>
            <p:nvPr/>
          </p:nvSpPr>
          <p:spPr bwMode="auto">
            <a:xfrm>
              <a:off x="5804407" y="11531951"/>
              <a:ext cx="192066" cy="192066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5" name="íṡľiḋe">
              <a:extLst>
                <a:ext uri="{FF2B5EF4-FFF2-40B4-BE49-F238E27FC236}">
                  <a16:creationId xmlns:a16="http://schemas.microsoft.com/office/drawing/2014/main" xmlns="" id="{84927820-ACD2-405B-A618-83EBB593E2DE}"/>
                </a:ext>
              </a:extLst>
            </p:cNvPr>
            <p:cNvSpPr/>
            <p:nvPr/>
          </p:nvSpPr>
          <p:spPr bwMode="auto">
            <a:xfrm>
              <a:off x="5804407" y="11531951"/>
              <a:ext cx="192066" cy="192066"/>
            </a:xfrm>
            <a:custGeom>
              <a:avLst/>
              <a:gdLst>
                <a:gd name="T0" fmla="*/ 102 w 203"/>
                <a:gd name="T1" fmla="*/ 17 h 203"/>
                <a:gd name="T2" fmla="*/ 186 w 203"/>
                <a:gd name="T3" fmla="*/ 102 h 203"/>
                <a:gd name="T4" fmla="*/ 102 w 203"/>
                <a:gd name="T5" fmla="*/ 186 h 203"/>
                <a:gd name="T6" fmla="*/ 17 w 203"/>
                <a:gd name="T7" fmla="*/ 102 h 203"/>
                <a:gd name="T8" fmla="*/ 102 w 203"/>
                <a:gd name="T9" fmla="*/ 17 h 203"/>
                <a:gd name="T10" fmla="*/ 102 w 203"/>
                <a:gd name="T11" fmla="*/ 0 h 203"/>
                <a:gd name="T12" fmla="*/ 0 w 203"/>
                <a:gd name="T13" fmla="*/ 102 h 203"/>
                <a:gd name="T14" fmla="*/ 102 w 203"/>
                <a:gd name="T15" fmla="*/ 203 h 203"/>
                <a:gd name="T16" fmla="*/ 203 w 203"/>
                <a:gd name="T17" fmla="*/ 102 h 203"/>
                <a:gd name="T18" fmla="*/ 102 w 203"/>
                <a:gd name="T1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3">
                  <a:moveTo>
                    <a:pt x="102" y="17"/>
                  </a:moveTo>
                  <a:cubicBezTo>
                    <a:pt x="148" y="17"/>
                    <a:pt x="186" y="55"/>
                    <a:pt x="186" y="102"/>
                  </a:cubicBezTo>
                  <a:cubicBezTo>
                    <a:pt x="186" y="148"/>
                    <a:pt x="148" y="186"/>
                    <a:pt x="102" y="186"/>
                  </a:cubicBezTo>
                  <a:cubicBezTo>
                    <a:pt x="55" y="186"/>
                    <a:pt x="17" y="148"/>
                    <a:pt x="17" y="102"/>
                  </a:cubicBezTo>
                  <a:cubicBezTo>
                    <a:pt x="17" y="55"/>
                    <a:pt x="55" y="17"/>
                    <a:pt x="102" y="17"/>
                  </a:cubicBezTo>
                  <a:moveTo>
                    <a:pt x="102" y="0"/>
                  </a:moveTo>
                  <a:cubicBezTo>
                    <a:pt x="46" y="0"/>
                    <a:pt x="0" y="46"/>
                    <a:pt x="0" y="102"/>
                  </a:cubicBezTo>
                  <a:cubicBezTo>
                    <a:pt x="0" y="158"/>
                    <a:pt x="46" y="203"/>
                    <a:pt x="102" y="203"/>
                  </a:cubicBezTo>
                  <a:cubicBezTo>
                    <a:pt x="157" y="203"/>
                    <a:pt x="203" y="158"/>
                    <a:pt x="203" y="102"/>
                  </a:cubicBezTo>
                  <a:cubicBezTo>
                    <a:pt x="203" y="46"/>
                    <a:pt x="157" y="0"/>
                    <a:pt x="102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6" name="iŝ1ïḓê">
              <a:extLst>
                <a:ext uri="{FF2B5EF4-FFF2-40B4-BE49-F238E27FC236}">
                  <a16:creationId xmlns:a16="http://schemas.microsoft.com/office/drawing/2014/main" xmlns="" id="{33BF7499-3895-441F-BFE1-33EB338F8AAC}"/>
                </a:ext>
              </a:extLst>
            </p:cNvPr>
            <p:cNvSpPr/>
            <p:nvPr/>
          </p:nvSpPr>
          <p:spPr bwMode="auto">
            <a:xfrm>
              <a:off x="5843094" y="11570637"/>
              <a:ext cx="114694" cy="11469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7" name="ïṣ1íḓê">
              <a:extLst>
                <a:ext uri="{FF2B5EF4-FFF2-40B4-BE49-F238E27FC236}">
                  <a16:creationId xmlns:a16="http://schemas.microsoft.com/office/drawing/2014/main" xmlns="" id="{1B701A9E-E425-4C94-BD92-070FC1EBB6AF}"/>
                </a:ext>
              </a:extLst>
            </p:cNvPr>
            <p:cNvSpPr/>
            <p:nvPr/>
          </p:nvSpPr>
          <p:spPr bwMode="auto">
            <a:xfrm>
              <a:off x="6592242" y="11624798"/>
              <a:ext cx="191156" cy="61443"/>
            </a:xfrm>
            <a:custGeom>
              <a:avLst/>
              <a:gdLst>
                <a:gd name="T0" fmla="*/ 202 w 202"/>
                <a:gd name="T1" fmla="*/ 25 h 65"/>
                <a:gd name="T2" fmla="*/ 101 w 202"/>
                <a:gd name="T3" fmla="*/ 65 h 65"/>
                <a:gd name="T4" fmla="*/ 0 w 202"/>
                <a:gd name="T5" fmla="*/ 25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5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lnTo>
                    <a:pt x="202" y="25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8" name="îṧḻïďé">
              <a:extLst>
                <a:ext uri="{FF2B5EF4-FFF2-40B4-BE49-F238E27FC236}">
                  <a16:creationId xmlns:a16="http://schemas.microsoft.com/office/drawing/2014/main" xmlns="" id="{84C74480-8C9E-4744-8546-9871F5D2E5DF}"/>
                </a:ext>
              </a:extLst>
            </p:cNvPr>
            <p:cNvSpPr/>
            <p:nvPr/>
          </p:nvSpPr>
          <p:spPr bwMode="auto">
            <a:xfrm>
              <a:off x="6592242" y="11586567"/>
              <a:ext cx="191156" cy="76917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899" name="íS1ïdé">
              <a:extLst>
                <a:ext uri="{FF2B5EF4-FFF2-40B4-BE49-F238E27FC236}">
                  <a16:creationId xmlns:a16="http://schemas.microsoft.com/office/drawing/2014/main" xmlns="" id="{84CC1ECA-47E4-4B53-A150-2EC1BB8CE6FB}"/>
                </a:ext>
              </a:extLst>
            </p:cNvPr>
            <p:cNvSpPr/>
            <p:nvPr/>
          </p:nvSpPr>
          <p:spPr bwMode="auto">
            <a:xfrm>
              <a:off x="6592242" y="11586567"/>
              <a:ext cx="191156" cy="76917"/>
            </a:xfrm>
            <a:custGeom>
              <a:avLst/>
              <a:gdLst>
                <a:gd name="T0" fmla="*/ 101 w 202"/>
                <a:gd name="T1" fmla="*/ 6 h 81"/>
                <a:gd name="T2" fmla="*/ 186 w 202"/>
                <a:gd name="T3" fmla="*/ 40 h 81"/>
                <a:gd name="T4" fmla="*/ 101 w 202"/>
                <a:gd name="T5" fmla="*/ 74 h 81"/>
                <a:gd name="T6" fmla="*/ 16 w 202"/>
                <a:gd name="T7" fmla="*/ 40 h 81"/>
                <a:gd name="T8" fmla="*/ 101 w 202"/>
                <a:gd name="T9" fmla="*/ 6 h 81"/>
                <a:gd name="T10" fmla="*/ 101 w 202"/>
                <a:gd name="T11" fmla="*/ 0 h 81"/>
                <a:gd name="T12" fmla="*/ 0 w 202"/>
                <a:gd name="T13" fmla="*/ 40 h 81"/>
                <a:gd name="T14" fmla="*/ 101 w 202"/>
                <a:gd name="T15" fmla="*/ 81 h 81"/>
                <a:gd name="T16" fmla="*/ 202 w 202"/>
                <a:gd name="T17" fmla="*/ 40 h 81"/>
                <a:gd name="T18" fmla="*/ 101 w 202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1">
                  <a:moveTo>
                    <a:pt x="101" y="6"/>
                  </a:moveTo>
                  <a:cubicBezTo>
                    <a:pt x="148" y="6"/>
                    <a:pt x="186" y="22"/>
                    <a:pt x="186" y="40"/>
                  </a:cubicBezTo>
                  <a:cubicBezTo>
                    <a:pt x="186" y="59"/>
                    <a:pt x="148" y="74"/>
                    <a:pt x="101" y="74"/>
                  </a:cubicBezTo>
                  <a:cubicBezTo>
                    <a:pt x="54" y="74"/>
                    <a:pt x="16" y="59"/>
                    <a:pt x="16" y="40"/>
                  </a:cubicBezTo>
                  <a:cubicBezTo>
                    <a:pt x="16" y="22"/>
                    <a:pt x="54" y="6"/>
                    <a:pt x="101" y="6"/>
                  </a:cubicBezTo>
                  <a:moveTo>
                    <a:pt x="101" y="0"/>
                  </a:moveTo>
                  <a:cubicBezTo>
                    <a:pt x="45" y="0"/>
                    <a:pt x="0" y="18"/>
                    <a:pt x="0" y="40"/>
                  </a:cubicBezTo>
                  <a:cubicBezTo>
                    <a:pt x="0" y="63"/>
                    <a:pt x="45" y="81"/>
                    <a:pt x="101" y="81"/>
                  </a:cubicBezTo>
                  <a:cubicBezTo>
                    <a:pt x="157" y="81"/>
                    <a:pt x="202" y="63"/>
                    <a:pt x="202" y="40"/>
                  </a:cubicBezTo>
                  <a:cubicBezTo>
                    <a:pt x="202" y="18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0" name="ïŝḻíḑé">
              <a:extLst>
                <a:ext uri="{FF2B5EF4-FFF2-40B4-BE49-F238E27FC236}">
                  <a16:creationId xmlns:a16="http://schemas.microsoft.com/office/drawing/2014/main" xmlns="" id="{C1040DA7-3E51-4E4B-B7D9-8E9370028856}"/>
                </a:ext>
              </a:extLst>
            </p:cNvPr>
            <p:cNvSpPr/>
            <p:nvPr/>
          </p:nvSpPr>
          <p:spPr bwMode="auto">
            <a:xfrm>
              <a:off x="6630928" y="11602041"/>
              <a:ext cx="113328" cy="4642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1" name="ïṩlïḍè">
              <a:extLst>
                <a:ext uri="{FF2B5EF4-FFF2-40B4-BE49-F238E27FC236}">
                  <a16:creationId xmlns:a16="http://schemas.microsoft.com/office/drawing/2014/main" xmlns="" id="{B8CB0B36-CCA6-4ACF-A768-07645D1A7B28}"/>
                </a:ext>
              </a:extLst>
            </p:cNvPr>
            <p:cNvSpPr/>
            <p:nvPr/>
          </p:nvSpPr>
          <p:spPr bwMode="auto">
            <a:xfrm>
              <a:off x="6461619" y="11677593"/>
              <a:ext cx="192066" cy="61443"/>
            </a:xfrm>
            <a:custGeom>
              <a:avLst/>
              <a:gdLst>
                <a:gd name="T0" fmla="*/ 203 w 203"/>
                <a:gd name="T1" fmla="*/ 24 h 65"/>
                <a:gd name="T2" fmla="*/ 102 w 203"/>
                <a:gd name="T3" fmla="*/ 65 h 65"/>
                <a:gd name="T4" fmla="*/ 0 w 203"/>
                <a:gd name="T5" fmla="*/ 24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4"/>
                  </a:moveTo>
                  <a:cubicBezTo>
                    <a:pt x="203" y="47"/>
                    <a:pt x="158" y="65"/>
                    <a:pt x="102" y="65"/>
                  </a:cubicBezTo>
                  <a:cubicBezTo>
                    <a:pt x="46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03" y="24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2" name="îşliḓê">
              <a:extLst>
                <a:ext uri="{FF2B5EF4-FFF2-40B4-BE49-F238E27FC236}">
                  <a16:creationId xmlns:a16="http://schemas.microsoft.com/office/drawing/2014/main" xmlns="" id="{0613BED0-8CF2-43C1-81E9-D8C21DA9CF16}"/>
                </a:ext>
              </a:extLst>
            </p:cNvPr>
            <p:cNvSpPr/>
            <p:nvPr/>
          </p:nvSpPr>
          <p:spPr bwMode="auto">
            <a:xfrm>
              <a:off x="6461619" y="11638907"/>
              <a:ext cx="192066" cy="7737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3" name="íŝlïḓê">
              <a:extLst>
                <a:ext uri="{FF2B5EF4-FFF2-40B4-BE49-F238E27FC236}">
                  <a16:creationId xmlns:a16="http://schemas.microsoft.com/office/drawing/2014/main" xmlns="" id="{20A6771A-C679-48F6-9AB5-7E7A436726E6}"/>
                </a:ext>
              </a:extLst>
            </p:cNvPr>
            <p:cNvSpPr/>
            <p:nvPr/>
          </p:nvSpPr>
          <p:spPr bwMode="auto">
            <a:xfrm>
              <a:off x="6461619" y="11638907"/>
              <a:ext cx="192066" cy="77373"/>
            </a:xfrm>
            <a:custGeom>
              <a:avLst/>
              <a:gdLst>
                <a:gd name="T0" fmla="*/ 102 w 203"/>
                <a:gd name="T1" fmla="*/ 7 h 82"/>
                <a:gd name="T2" fmla="*/ 186 w 203"/>
                <a:gd name="T3" fmla="*/ 41 h 82"/>
                <a:gd name="T4" fmla="*/ 102 w 203"/>
                <a:gd name="T5" fmla="*/ 75 h 82"/>
                <a:gd name="T6" fmla="*/ 17 w 203"/>
                <a:gd name="T7" fmla="*/ 41 h 82"/>
                <a:gd name="T8" fmla="*/ 102 w 203"/>
                <a:gd name="T9" fmla="*/ 7 h 82"/>
                <a:gd name="T10" fmla="*/ 102 w 203"/>
                <a:gd name="T11" fmla="*/ 0 h 82"/>
                <a:gd name="T12" fmla="*/ 0 w 203"/>
                <a:gd name="T13" fmla="*/ 41 h 82"/>
                <a:gd name="T14" fmla="*/ 102 w 203"/>
                <a:gd name="T15" fmla="*/ 82 h 82"/>
                <a:gd name="T16" fmla="*/ 203 w 203"/>
                <a:gd name="T17" fmla="*/ 41 h 82"/>
                <a:gd name="T18" fmla="*/ 102 w 203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2">
                  <a:moveTo>
                    <a:pt x="102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2" y="75"/>
                  </a:cubicBezTo>
                  <a:cubicBezTo>
                    <a:pt x="55" y="75"/>
                    <a:pt x="17" y="60"/>
                    <a:pt x="17" y="41"/>
                  </a:cubicBezTo>
                  <a:cubicBezTo>
                    <a:pt x="17" y="22"/>
                    <a:pt x="55" y="7"/>
                    <a:pt x="102" y="7"/>
                  </a:cubicBezTo>
                  <a:moveTo>
                    <a:pt x="102" y="0"/>
                  </a:moveTo>
                  <a:cubicBezTo>
                    <a:pt x="46" y="0"/>
                    <a:pt x="0" y="19"/>
                    <a:pt x="0" y="41"/>
                  </a:cubicBezTo>
                  <a:cubicBezTo>
                    <a:pt x="0" y="63"/>
                    <a:pt x="46" y="82"/>
                    <a:pt x="102" y="82"/>
                  </a:cubicBezTo>
                  <a:cubicBezTo>
                    <a:pt x="158" y="82"/>
                    <a:pt x="203" y="63"/>
                    <a:pt x="203" y="41"/>
                  </a:cubicBezTo>
                  <a:cubicBezTo>
                    <a:pt x="203" y="19"/>
                    <a:pt x="158" y="0"/>
                    <a:pt x="102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4" name="ïṥľîḑe">
              <a:extLst>
                <a:ext uri="{FF2B5EF4-FFF2-40B4-BE49-F238E27FC236}">
                  <a16:creationId xmlns:a16="http://schemas.microsoft.com/office/drawing/2014/main" xmlns="" id="{498697BD-CDB1-47DC-8344-5D5E4CADF940}"/>
                </a:ext>
              </a:extLst>
            </p:cNvPr>
            <p:cNvSpPr/>
            <p:nvPr/>
          </p:nvSpPr>
          <p:spPr bwMode="auto">
            <a:xfrm>
              <a:off x="6500305" y="11654837"/>
              <a:ext cx="114694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5" name="isļíde">
              <a:extLst>
                <a:ext uri="{FF2B5EF4-FFF2-40B4-BE49-F238E27FC236}">
                  <a16:creationId xmlns:a16="http://schemas.microsoft.com/office/drawing/2014/main" xmlns="" id="{E3A17ADA-7138-4B15-9CEC-187D00E40D77}"/>
                </a:ext>
              </a:extLst>
            </p:cNvPr>
            <p:cNvSpPr/>
            <p:nvPr/>
          </p:nvSpPr>
          <p:spPr bwMode="auto">
            <a:xfrm>
              <a:off x="6432945" y="11638907"/>
              <a:ext cx="192066" cy="61443"/>
            </a:xfrm>
            <a:custGeom>
              <a:avLst/>
              <a:gdLst>
                <a:gd name="T0" fmla="*/ 203 w 203"/>
                <a:gd name="T1" fmla="*/ 25 h 65"/>
                <a:gd name="T2" fmla="*/ 102 w 203"/>
                <a:gd name="T3" fmla="*/ 65 h 65"/>
                <a:gd name="T4" fmla="*/ 0 w 203"/>
                <a:gd name="T5" fmla="*/ 25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5"/>
                  </a:moveTo>
                  <a:cubicBezTo>
                    <a:pt x="203" y="47"/>
                    <a:pt x="157" y="65"/>
                    <a:pt x="102" y="65"/>
                  </a:cubicBezTo>
                  <a:cubicBezTo>
                    <a:pt x="46" y="65"/>
                    <a:pt x="0" y="47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lnTo>
                    <a:pt x="203" y="25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6" name="ïṡ1íḍè">
              <a:extLst>
                <a:ext uri="{FF2B5EF4-FFF2-40B4-BE49-F238E27FC236}">
                  <a16:creationId xmlns:a16="http://schemas.microsoft.com/office/drawing/2014/main" xmlns="" id="{4BF7FF49-2E16-41CF-8A6A-9CCF6C8619C8}"/>
                </a:ext>
              </a:extLst>
            </p:cNvPr>
            <p:cNvSpPr/>
            <p:nvPr/>
          </p:nvSpPr>
          <p:spPr bwMode="auto">
            <a:xfrm>
              <a:off x="6432945" y="11601130"/>
              <a:ext cx="192066" cy="7646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7" name="íṧlîde">
              <a:extLst>
                <a:ext uri="{FF2B5EF4-FFF2-40B4-BE49-F238E27FC236}">
                  <a16:creationId xmlns:a16="http://schemas.microsoft.com/office/drawing/2014/main" xmlns="" id="{EAE3894F-9716-4DC3-8603-F31F93DBF721}"/>
                </a:ext>
              </a:extLst>
            </p:cNvPr>
            <p:cNvSpPr/>
            <p:nvPr/>
          </p:nvSpPr>
          <p:spPr bwMode="auto">
            <a:xfrm>
              <a:off x="6432945" y="11601130"/>
              <a:ext cx="192066" cy="76463"/>
            </a:xfrm>
            <a:custGeom>
              <a:avLst/>
              <a:gdLst>
                <a:gd name="T0" fmla="*/ 102 w 203"/>
                <a:gd name="T1" fmla="*/ 6 h 81"/>
                <a:gd name="T2" fmla="*/ 186 w 203"/>
                <a:gd name="T3" fmla="*/ 40 h 81"/>
                <a:gd name="T4" fmla="*/ 102 w 203"/>
                <a:gd name="T5" fmla="*/ 74 h 81"/>
                <a:gd name="T6" fmla="*/ 17 w 203"/>
                <a:gd name="T7" fmla="*/ 40 h 81"/>
                <a:gd name="T8" fmla="*/ 102 w 203"/>
                <a:gd name="T9" fmla="*/ 6 h 81"/>
                <a:gd name="T10" fmla="*/ 102 w 203"/>
                <a:gd name="T11" fmla="*/ 0 h 81"/>
                <a:gd name="T12" fmla="*/ 0 w 203"/>
                <a:gd name="T13" fmla="*/ 40 h 81"/>
                <a:gd name="T14" fmla="*/ 102 w 203"/>
                <a:gd name="T15" fmla="*/ 81 h 81"/>
                <a:gd name="T16" fmla="*/ 203 w 203"/>
                <a:gd name="T17" fmla="*/ 40 h 81"/>
                <a:gd name="T18" fmla="*/ 102 w 203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1">
                  <a:moveTo>
                    <a:pt x="102" y="6"/>
                  </a:moveTo>
                  <a:cubicBezTo>
                    <a:pt x="148" y="6"/>
                    <a:pt x="186" y="22"/>
                    <a:pt x="186" y="40"/>
                  </a:cubicBezTo>
                  <a:cubicBezTo>
                    <a:pt x="186" y="59"/>
                    <a:pt x="148" y="74"/>
                    <a:pt x="102" y="74"/>
                  </a:cubicBezTo>
                  <a:cubicBezTo>
                    <a:pt x="55" y="74"/>
                    <a:pt x="17" y="59"/>
                    <a:pt x="17" y="40"/>
                  </a:cubicBezTo>
                  <a:cubicBezTo>
                    <a:pt x="17" y="22"/>
                    <a:pt x="55" y="6"/>
                    <a:pt x="102" y="6"/>
                  </a:cubicBezTo>
                  <a:moveTo>
                    <a:pt x="102" y="0"/>
                  </a:moveTo>
                  <a:cubicBezTo>
                    <a:pt x="46" y="0"/>
                    <a:pt x="0" y="18"/>
                    <a:pt x="0" y="40"/>
                  </a:cubicBezTo>
                  <a:cubicBezTo>
                    <a:pt x="0" y="63"/>
                    <a:pt x="46" y="81"/>
                    <a:pt x="102" y="81"/>
                  </a:cubicBezTo>
                  <a:cubicBezTo>
                    <a:pt x="157" y="81"/>
                    <a:pt x="203" y="63"/>
                    <a:pt x="203" y="40"/>
                  </a:cubicBezTo>
                  <a:cubicBezTo>
                    <a:pt x="203" y="18"/>
                    <a:pt x="157" y="0"/>
                    <a:pt x="102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8" name="íślíḑè">
              <a:extLst>
                <a:ext uri="{FF2B5EF4-FFF2-40B4-BE49-F238E27FC236}">
                  <a16:creationId xmlns:a16="http://schemas.microsoft.com/office/drawing/2014/main" xmlns="" id="{6A5E8207-8BD6-4399-861A-08907A2E2A01}"/>
                </a:ext>
              </a:extLst>
            </p:cNvPr>
            <p:cNvSpPr/>
            <p:nvPr/>
          </p:nvSpPr>
          <p:spPr bwMode="auto">
            <a:xfrm>
              <a:off x="6471632" y="11616150"/>
              <a:ext cx="114694" cy="4642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09" name="íSḻiḑe">
              <a:extLst>
                <a:ext uri="{FF2B5EF4-FFF2-40B4-BE49-F238E27FC236}">
                  <a16:creationId xmlns:a16="http://schemas.microsoft.com/office/drawing/2014/main" xmlns="" id="{1F2EE86B-00EB-4E4A-B331-C257C03A9610}"/>
                </a:ext>
              </a:extLst>
            </p:cNvPr>
            <p:cNvSpPr/>
            <p:nvPr/>
          </p:nvSpPr>
          <p:spPr bwMode="auto">
            <a:xfrm>
              <a:off x="6470722" y="11601130"/>
              <a:ext cx="191156" cy="61443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6"/>
                    <a:pt x="157" y="65"/>
                    <a:pt x="101" y="65"/>
                  </a:cubicBezTo>
                  <a:cubicBezTo>
                    <a:pt x="45" y="65"/>
                    <a:pt x="0" y="46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lnTo>
                    <a:pt x="202" y="24"/>
                  </a:lnTo>
                  <a:close/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0" name="isḷiḓè">
              <a:extLst>
                <a:ext uri="{FF2B5EF4-FFF2-40B4-BE49-F238E27FC236}">
                  <a16:creationId xmlns:a16="http://schemas.microsoft.com/office/drawing/2014/main" xmlns="" id="{A9EAF522-FDB2-4842-A92C-D43E0A39EDC5}"/>
                </a:ext>
              </a:extLst>
            </p:cNvPr>
            <p:cNvSpPr/>
            <p:nvPr/>
          </p:nvSpPr>
          <p:spPr bwMode="auto">
            <a:xfrm>
              <a:off x="6470722" y="11561989"/>
              <a:ext cx="191156" cy="76917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1" name="îśḻíḋè">
              <a:extLst>
                <a:ext uri="{FF2B5EF4-FFF2-40B4-BE49-F238E27FC236}">
                  <a16:creationId xmlns:a16="http://schemas.microsoft.com/office/drawing/2014/main" xmlns="" id="{47034FF1-7A98-48BB-8111-7C1C6DE029E3}"/>
                </a:ext>
              </a:extLst>
            </p:cNvPr>
            <p:cNvSpPr/>
            <p:nvPr/>
          </p:nvSpPr>
          <p:spPr bwMode="auto">
            <a:xfrm>
              <a:off x="6470722" y="11561989"/>
              <a:ext cx="191156" cy="76917"/>
            </a:xfrm>
            <a:custGeom>
              <a:avLst/>
              <a:gdLst>
                <a:gd name="T0" fmla="*/ 101 w 202"/>
                <a:gd name="T1" fmla="*/ 7 h 81"/>
                <a:gd name="T2" fmla="*/ 186 w 202"/>
                <a:gd name="T3" fmla="*/ 41 h 81"/>
                <a:gd name="T4" fmla="*/ 101 w 202"/>
                <a:gd name="T5" fmla="*/ 75 h 81"/>
                <a:gd name="T6" fmla="*/ 16 w 202"/>
                <a:gd name="T7" fmla="*/ 41 h 81"/>
                <a:gd name="T8" fmla="*/ 101 w 202"/>
                <a:gd name="T9" fmla="*/ 7 h 81"/>
                <a:gd name="T10" fmla="*/ 101 w 202"/>
                <a:gd name="T11" fmla="*/ 0 h 81"/>
                <a:gd name="T12" fmla="*/ 0 w 202"/>
                <a:gd name="T13" fmla="*/ 41 h 81"/>
                <a:gd name="T14" fmla="*/ 101 w 202"/>
                <a:gd name="T15" fmla="*/ 81 h 81"/>
                <a:gd name="T16" fmla="*/ 202 w 202"/>
                <a:gd name="T17" fmla="*/ 41 h 81"/>
                <a:gd name="T18" fmla="*/ 101 w 202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1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59"/>
                    <a:pt x="148" y="75"/>
                    <a:pt x="101" y="75"/>
                  </a:cubicBezTo>
                  <a:cubicBezTo>
                    <a:pt x="54" y="75"/>
                    <a:pt x="16" y="59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8"/>
                    <a:pt x="0" y="41"/>
                  </a:cubicBezTo>
                  <a:cubicBezTo>
                    <a:pt x="0" y="63"/>
                    <a:pt x="45" y="81"/>
                    <a:pt x="101" y="81"/>
                  </a:cubicBezTo>
                  <a:cubicBezTo>
                    <a:pt x="157" y="81"/>
                    <a:pt x="202" y="63"/>
                    <a:pt x="202" y="41"/>
                  </a:cubicBezTo>
                  <a:cubicBezTo>
                    <a:pt x="202" y="18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2" name="îṧlïḍê">
              <a:extLst>
                <a:ext uri="{FF2B5EF4-FFF2-40B4-BE49-F238E27FC236}">
                  <a16:creationId xmlns:a16="http://schemas.microsoft.com/office/drawing/2014/main" xmlns="" id="{D6CFD4D2-90BC-4166-845A-7BC7FEB0C7D6}"/>
                </a:ext>
              </a:extLst>
            </p:cNvPr>
            <p:cNvSpPr/>
            <p:nvPr/>
          </p:nvSpPr>
          <p:spPr bwMode="auto">
            <a:xfrm>
              <a:off x="6509863" y="11577464"/>
              <a:ext cx="113328" cy="45968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3" name="iŝḷïḋè">
              <a:extLst>
                <a:ext uri="{FF2B5EF4-FFF2-40B4-BE49-F238E27FC236}">
                  <a16:creationId xmlns:a16="http://schemas.microsoft.com/office/drawing/2014/main" xmlns="" id="{954EB14A-17F3-48B9-9F4A-F68128058D4F}"/>
                </a:ext>
              </a:extLst>
            </p:cNvPr>
            <p:cNvSpPr/>
            <p:nvPr/>
          </p:nvSpPr>
          <p:spPr bwMode="auto">
            <a:xfrm>
              <a:off x="6228591" y="11668946"/>
              <a:ext cx="191156" cy="61443"/>
            </a:xfrm>
            <a:custGeom>
              <a:avLst/>
              <a:gdLst>
                <a:gd name="T0" fmla="*/ 202 w 202"/>
                <a:gd name="T1" fmla="*/ 24 h 65"/>
                <a:gd name="T2" fmla="*/ 101 w 202"/>
                <a:gd name="T3" fmla="*/ 65 h 65"/>
                <a:gd name="T4" fmla="*/ 0 w 202"/>
                <a:gd name="T5" fmla="*/ 24 h 65"/>
                <a:gd name="T6" fmla="*/ 0 w 202"/>
                <a:gd name="T7" fmla="*/ 0 h 65"/>
                <a:gd name="T8" fmla="*/ 202 w 202"/>
                <a:gd name="T9" fmla="*/ 0 h 65"/>
                <a:gd name="T10" fmla="*/ 202 w 202"/>
                <a:gd name="T1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65">
                  <a:moveTo>
                    <a:pt x="202" y="24"/>
                  </a:moveTo>
                  <a:cubicBezTo>
                    <a:pt x="202" y="47"/>
                    <a:pt x="157" y="65"/>
                    <a:pt x="101" y="65"/>
                  </a:cubicBezTo>
                  <a:cubicBezTo>
                    <a:pt x="45" y="65"/>
                    <a:pt x="0" y="47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24"/>
                    <a:pt x="202" y="24"/>
                    <a:pt x="202" y="24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4" name="îṩḻiďê">
              <a:extLst>
                <a:ext uri="{FF2B5EF4-FFF2-40B4-BE49-F238E27FC236}">
                  <a16:creationId xmlns:a16="http://schemas.microsoft.com/office/drawing/2014/main" xmlns="" id="{8A7F1188-B202-4BDD-87C1-B1E13D89B452}"/>
                </a:ext>
              </a:extLst>
            </p:cNvPr>
            <p:cNvSpPr/>
            <p:nvPr/>
          </p:nvSpPr>
          <p:spPr bwMode="auto">
            <a:xfrm>
              <a:off x="6228591" y="11630259"/>
              <a:ext cx="191156" cy="77828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5" name="iS1iḑê">
              <a:extLst>
                <a:ext uri="{FF2B5EF4-FFF2-40B4-BE49-F238E27FC236}">
                  <a16:creationId xmlns:a16="http://schemas.microsoft.com/office/drawing/2014/main" xmlns="" id="{3D4D88A8-8AFE-45F5-BAB2-273F42CBECAD}"/>
                </a:ext>
              </a:extLst>
            </p:cNvPr>
            <p:cNvSpPr/>
            <p:nvPr/>
          </p:nvSpPr>
          <p:spPr bwMode="auto">
            <a:xfrm>
              <a:off x="6228591" y="11630259"/>
              <a:ext cx="191156" cy="77828"/>
            </a:xfrm>
            <a:custGeom>
              <a:avLst/>
              <a:gdLst>
                <a:gd name="T0" fmla="*/ 101 w 202"/>
                <a:gd name="T1" fmla="*/ 7 h 82"/>
                <a:gd name="T2" fmla="*/ 186 w 202"/>
                <a:gd name="T3" fmla="*/ 41 h 82"/>
                <a:gd name="T4" fmla="*/ 101 w 202"/>
                <a:gd name="T5" fmla="*/ 75 h 82"/>
                <a:gd name="T6" fmla="*/ 16 w 202"/>
                <a:gd name="T7" fmla="*/ 41 h 82"/>
                <a:gd name="T8" fmla="*/ 101 w 202"/>
                <a:gd name="T9" fmla="*/ 7 h 82"/>
                <a:gd name="T10" fmla="*/ 101 w 202"/>
                <a:gd name="T11" fmla="*/ 0 h 82"/>
                <a:gd name="T12" fmla="*/ 0 w 202"/>
                <a:gd name="T13" fmla="*/ 41 h 82"/>
                <a:gd name="T14" fmla="*/ 101 w 202"/>
                <a:gd name="T15" fmla="*/ 82 h 82"/>
                <a:gd name="T16" fmla="*/ 202 w 202"/>
                <a:gd name="T17" fmla="*/ 41 h 82"/>
                <a:gd name="T18" fmla="*/ 101 w 202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82">
                  <a:moveTo>
                    <a:pt x="101" y="7"/>
                  </a:moveTo>
                  <a:cubicBezTo>
                    <a:pt x="148" y="7"/>
                    <a:pt x="186" y="22"/>
                    <a:pt x="186" y="41"/>
                  </a:cubicBezTo>
                  <a:cubicBezTo>
                    <a:pt x="186" y="60"/>
                    <a:pt x="148" y="75"/>
                    <a:pt x="101" y="75"/>
                  </a:cubicBezTo>
                  <a:cubicBezTo>
                    <a:pt x="54" y="75"/>
                    <a:pt x="16" y="60"/>
                    <a:pt x="16" y="41"/>
                  </a:cubicBezTo>
                  <a:cubicBezTo>
                    <a:pt x="16" y="22"/>
                    <a:pt x="54" y="7"/>
                    <a:pt x="101" y="7"/>
                  </a:cubicBezTo>
                  <a:moveTo>
                    <a:pt x="101" y="0"/>
                  </a:moveTo>
                  <a:cubicBezTo>
                    <a:pt x="45" y="0"/>
                    <a:pt x="0" y="19"/>
                    <a:pt x="0" y="41"/>
                  </a:cubicBezTo>
                  <a:cubicBezTo>
                    <a:pt x="0" y="64"/>
                    <a:pt x="45" y="82"/>
                    <a:pt x="101" y="82"/>
                  </a:cubicBezTo>
                  <a:cubicBezTo>
                    <a:pt x="157" y="82"/>
                    <a:pt x="202" y="64"/>
                    <a:pt x="202" y="41"/>
                  </a:cubicBezTo>
                  <a:cubicBezTo>
                    <a:pt x="202" y="19"/>
                    <a:pt x="157" y="0"/>
                    <a:pt x="101" y="0"/>
                  </a:cubicBezTo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6" name="iṩļïḓè">
              <a:extLst>
                <a:ext uri="{FF2B5EF4-FFF2-40B4-BE49-F238E27FC236}">
                  <a16:creationId xmlns:a16="http://schemas.microsoft.com/office/drawing/2014/main" xmlns="" id="{246B840E-190F-4925-B6B7-22485FF1569A}"/>
                </a:ext>
              </a:extLst>
            </p:cNvPr>
            <p:cNvSpPr/>
            <p:nvPr/>
          </p:nvSpPr>
          <p:spPr bwMode="auto">
            <a:xfrm>
              <a:off x="6267277" y="11646188"/>
              <a:ext cx="113783" cy="4551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7" name="îşḷíde">
              <a:extLst>
                <a:ext uri="{FF2B5EF4-FFF2-40B4-BE49-F238E27FC236}">
                  <a16:creationId xmlns:a16="http://schemas.microsoft.com/office/drawing/2014/main" xmlns="" id="{6AD1AC1A-C43F-460D-8075-5CC4300962D9}"/>
                </a:ext>
              </a:extLst>
            </p:cNvPr>
            <p:cNvSpPr/>
            <p:nvPr/>
          </p:nvSpPr>
          <p:spPr bwMode="auto">
            <a:xfrm>
              <a:off x="6199007" y="11632079"/>
              <a:ext cx="192521" cy="61443"/>
            </a:xfrm>
            <a:custGeom>
              <a:avLst/>
              <a:gdLst>
                <a:gd name="T0" fmla="*/ 203 w 203"/>
                <a:gd name="T1" fmla="*/ 25 h 65"/>
                <a:gd name="T2" fmla="*/ 102 w 203"/>
                <a:gd name="T3" fmla="*/ 65 h 65"/>
                <a:gd name="T4" fmla="*/ 0 w 203"/>
                <a:gd name="T5" fmla="*/ 25 h 65"/>
                <a:gd name="T6" fmla="*/ 0 w 203"/>
                <a:gd name="T7" fmla="*/ 0 h 65"/>
                <a:gd name="T8" fmla="*/ 203 w 203"/>
                <a:gd name="T9" fmla="*/ 0 h 65"/>
                <a:gd name="T10" fmla="*/ 203 w 203"/>
                <a:gd name="T11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65">
                  <a:moveTo>
                    <a:pt x="203" y="25"/>
                  </a:moveTo>
                  <a:cubicBezTo>
                    <a:pt x="203" y="47"/>
                    <a:pt x="158" y="65"/>
                    <a:pt x="102" y="65"/>
                  </a:cubicBezTo>
                  <a:cubicBezTo>
                    <a:pt x="46" y="65"/>
                    <a:pt x="0" y="47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25"/>
                    <a:pt x="203" y="25"/>
                    <a:pt x="203" y="25"/>
                  </a:cubicBezTo>
                </a:path>
              </a:pathLst>
            </a:custGeom>
            <a:solidFill>
              <a:srgbClr val="E09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8" name="ïṡlïdé">
              <a:extLst>
                <a:ext uri="{FF2B5EF4-FFF2-40B4-BE49-F238E27FC236}">
                  <a16:creationId xmlns:a16="http://schemas.microsoft.com/office/drawing/2014/main" xmlns="" id="{19439B7E-CDAC-4BDF-A726-4F20C71D8FDE}"/>
                </a:ext>
              </a:extLst>
            </p:cNvPr>
            <p:cNvSpPr/>
            <p:nvPr/>
          </p:nvSpPr>
          <p:spPr bwMode="auto">
            <a:xfrm>
              <a:off x="6199007" y="11594304"/>
              <a:ext cx="192521" cy="76463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19" name="íṧļïḍê">
              <a:extLst>
                <a:ext uri="{FF2B5EF4-FFF2-40B4-BE49-F238E27FC236}">
                  <a16:creationId xmlns:a16="http://schemas.microsoft.com/office/drawing/2014/main" xmlns="" id="{A20426B5-433A-4E1E-81EF-888777FD821F}"/>
                </a:ext>
              </a:extLst>
            </p:cNvPr>
            <p:cNvSpPr/>
            <p:nvPr/>
          </p:nvSpPr>
          <p:spPr bwMode="auto">
            <a:xfrm>
              <a:off x="6199007" y="11594304"/>
              <a:ext cx="192521" cy="76463"/>
            </a:xfrm>
            <a:custGeom>
              <a:avLst/>
              <a:gdLst>
                <a:gd name="T0" fmla="*/ 102 w 203"/>
                <a:gd name="T1" fmla="*/ 6 h 81"/>
                <a:gd name="T2" fmla="*/ 186 w 203"/>
                <a:gd name="T3" fmla="*/ 40 h 81"/>
                <a:gd name="T4" fmla="*/ 102 w 203"/>
                <a:gd name="T5" fmla="*/ 74 h 81"/>
                <a:gd name="T6" fmla="*/ 17 w 203"/>
                <a:gd name="T7" fmla="*/ 40 h 81"/>
                <a:gd name="T8" fmla="*/ 102 w 203"/>
                <a:gd name="T9" fmla="*/ 6 h 81"/>
                <a:gd name="T10" fmla="*/ 102 w 203"/>
                <a:gd name="T11" fmla="*/ 0 h 81"/>
                <a:gd name="T12" fmla="*/ 0 w 203"/>
                <a:gd name="T13" fmla="*/ 40 h 81"/>
                <a:gd name="T14" fmla="*/ 102 w 203"/>
                <a:gd name="T15" fmla="*/ 81 h 81"/>
                <a:gd name="T16" fmla="*/ 203 w 203"/>
                <a:gd name="T17" fmla="*/ 40 h 81"/>
                <a:gd name="T18" fmla="*/ 102 w 203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81">
                  <a:moveTo>
                    <a:pt x="102" y="6"/>
                  </a:moveTo>
                  <a:cubicBezTo>
                    <a:pt x="148" y="6"/>
                    <a:pt x="186" y="22"/>
                    <a:pt x="186" y="40"/>
                  </a:cubicBezTo>
                  <a:cubicBezTo>
                    <a:pt x="186" y="59"/>
                    <a:pt x="148" y="74"/>
                    <a:pt x="102" y="74"/>
                  </a:cubicBezTo>
                  <a:cubicBezTo>
                    <a:pt x="55" y="74"/>
                    <a:pt x="17" y="59"/>
                    <a:pt x="17" y="40"/>
                  </a:cubicBezTo>
                  <a:cubicBezTo>
                    <a:pt x="17" y="22"/>
                    <a:pt x="55" y="6"/>
                    <a:pt x="102" y="6"/>
                  </a:cubicBezTo>
                  <a:moveTo>
                    <a:pt x="102" y="0"/>
                  </a:moveTo>
                  <a:cubicBezTo>
                    <a:pt x="46" y="0"/>
                    <a:pt x="0" y="18"/>
                    <a:pt x="0" y="40"/>
                  </a:cubicBezTo>
                  <a:cubicBezTo>
                    <a:pt x="0" y="63"/>
                    <a:pt x="46" y="81"/>
                    <a:pt x="102" y="81"/>
                  </a:cubicBezTo>
                  <a:cubicBezTo>
                    <a:pt x="158" y="81"/>
                    <a:pt x="203" y="63"/>
                    <a:pt x="203" y="40"/>
                  </a:cubicBezTo>
                  <a:cubicBezTo>
                    <a:pt x="203" y="18"/>
                    <a:pt x="158" y="0"/>
                    <a:pt x="102" y="0"/>
                  </a:cubicBezTo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0" name="iṩlîḋè">
              <a:extLst>
                <a:ext uri="{FF2B5EF4-FFF2-40B4-BE49-F238E27FC236}">
                  <a16:creationId xmlns:a16="http://schemas.microsoft.com/office/drawing/2014/main" xmlns="" id="{E4F14E7C-399C-4780-8A26-65AF7528D19D}"/>
                </a:ext>
              </a:extLst>
            </p:cNvPr>
            <p:cNvSpPr/>
            <p:nvPr/>
          </p:nvSpPr>
          <p:spPr bwMode="auto">
            <a:xfrm>
              <a:off x="6238148" y="11609323"/>
              <a:ext cx="114238" cy="4642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1" name="íş1îdé">
              <a:extLst>
                <a:ext uri="{FF2B5EF4-FFF2-40B4-BE49-F238E27FC236}">
                  <a16:creationId xmlns:a16="http://schemas.microsoft.com/office/drawing/2014/main" xmlns="" id="{61141BF6-7768-40FE-BFF6-0F6786074347}"/>
                </a:ext>
              </a:extLst>
            </p:cNvPr>
            <p:cNvSpPr/>
            <p:nvPr/>
          </p:nvSpPr>
          <p:spPr bwMode="auto">
            <a:xfrm>
              <a:off x="6391528" y="11632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89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2" name="í$ḻîḋè">
              <a:extLst>
                <a:ext uri="{FF2B5EF4-FFF2-40B4-BE49-F238E27FC236}">
                  <a16:creationId xmlns:a16="http://schemas.microsoft.com/office/drawing/2014/main" xmlns="" id="{ED63C09E-B379-4E94-96E8-B941C17ED6BE}"/>
                </a:ext>
              </a:extLst>
            </p:cNvPr>
            <p:cNvSpPr/>
            <p:nvPr/>
          </p:nvSpPr>
          <p:spPr bwMode="auto">
            <a:xfrm>
              <a:off x="6419746" y="11668035"/>
              <a:ext cx="0" cy="91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1 h 1"/>
                <a:gd name="T17" fmla="*/ 1 h 1"/>
                <a:gd name="T18" fmla="*/ 1 h 1"/>
                <a:gd name="T19" fmla="*/ 1 h 1"/>
                <a:gd name="T20" fmla="*/ 1 h 1"/>
                <a:gd name="T21" fmla="*/ 1 h 1"/>
                <a:gd name="T22" fmla="*/ 1 h 1"/>
                <a:gd name="T23" fmla="*/ 1 h 1"/>
                <a:gd name="T24" fmla="*/ 1 h 1"/>
                <a:gd name="T25" fmla="*/ 1 h 1"/>
                <a:gd name="T26" fmla="*/ 1 h 1"/>
                <a:gd name="T27" fmla="*/ 0 h 1"/>
                <a:gd name="T28" fmla="*/ 0 h 1"/>
                <a:gd name="T29" fmla="*/ 0 h 1"/>
                <a:gd name="T30" fmla="*/ 0 h 1"/>
                <a:gd name="T31" fmla="*/ 0 h 1"/>
                <a:gd name="T3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C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3" name="îsľïḋé">
              <a:extLst>
                <a:ext uri="{FF2B5EF4-FFF2-40B4-BE49-F238E27FC236}">
                  <a16:creationId xmlns:a16="http://schemas.microsoft.com/office/drawing/2014/main" xmlns="" id="{F918DE58-5E11-4E5C-9610-D8CAEBEB33C7}"/>
                </a:ext>
              </a:extLst>
            </p:cNvPr>
            <p:cNvSpPr/>
            <p:nvPr/>
          </p:nvSpPr>
          <p:spPr bwMode="auto">
            <a:xfrm>
              <a:off x="6418836" y="11685330"/>
              <a:ext cx="910" cy="12289"/>
            </a:xfrm>
            <a:custGeom>
              <a:avLst/>
              <a:gdLst>
                <a:gd name="T0" fmla="*/ 0 w 1"/>
                <a:gd name="T1" fmla="*/ 13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2 h 13"/>
                <a:gd name="T8" fmla="*/ 0 w 1"/>
                <a:gd name="T9" fmla="*/ 12 h 13"/>
                <a:gd name="T10" fmla="*/ 1 w 1"/>
                <a:gd name="T11" fmla="*/ 12 h 13"/>
                <a:gd name="T12" fmla="*/ 1 w 1"/>
                <a:gd name="T13" fmla="*/ 12 h 13"/>
                <a:gd name="T14" fmla="*/ 1 w 1"/>
                <a:gd name="T15" fmla="*/ 12 h 13"/>
                <a:gd name="T16" fmla="*/ 1 w 1"/>
                <a:gd name="T17" fmla="*/ 12 h 13"/>
                <a:gd name="T18" fmla="*/ 1 w 1"/>
                <a:gd name="T19" fmla="*/ 12 h 13"/>
                <a:gd name="T20" fmla="*/ 1 w 1"/>
                <a:gd name="T21" fmla="*/ 12 h 13"/>
                <a:gd name="T22" fmla="*/ 1 w 1"/>
                <a:gd name="T23" fmla="*/ 12 h 13"/>
                <a:gd name="T24" fmla="*/ 1 w 1"/>
                <a:gd name="T25" fmla="*/ 12 h 13"/>
                <a:gd name="T26" fmla="*/ 1 w 1"/>
                <a:gd name="T27" fmla="*/ 12 h 13"/>
                <a:gd name="T28" fmla="*/ 1 w 1"/>
                <a:gd name="T29" fmla="*/ 11 h 13"/>
                <a:gd name="T30" fmla="*/ 1 w 1"/>
                <a:gd name="T31" fmla="*/ 11 h 13"/>
                <a:gd name="T32" fmla="*/ 1 w 1"/>
                <a:gd name="T33" fmla="*/ 11 h 13"/>
                <a:gd name="T34" fmla="*/ 1 w 1"/>
                <a:gd name="T35" fmla="*/ 11 h 13"/>
                <a:gd name="T36" fmla="*/ 1 w 1"/>
                <a:gd name="T37" fmla="*/ 11 h 13"/>
                <a:gd name="T38" fmla="*/ 1 w 1"/>
                <a:gd name="T39" fmla="*/ 11 h 13"/>
                <a:gd name="T40" fmla="*/ 1 w 1"/>
                <a:gd name="T41" fmla="*/ 11 h 13"/>
                <a:gd name="T42" fmla="*/ 1 w 1"/>
                <a:gd name="T43" fmla="*/ 11 h 13"/>
                <a:gd name="T44" fmla="*/ 1 w 1"/>
                <a:gd name="T45" fmla="*/ 11 h 13"/>
                <a:gd name="T46" fmla="*/ 1 w 1"/>
                <a:gd name="T47" fmla="*/ 11 h 13"/>
                <a:gd name="T48" fmla="*/ 1 w 1"/>
                <a:gd name="T49" fmla="*/ 11 h 13"/>
                <a:gd name="T50" fmla="*/ 1 w 1"/>
                <a:gd name="T51" fmla="*/ 10 h 13"/>
                <a:gd name="T52" fmla="*/ 1 w 1"/>
                <a:gd name="T53" fmla="*/ 10 h 13"/>
                <a:gd name="T54" fmla="*/ 1 w 1"/>
                <a:gd name="T55" fmla="*/ 10 h 13"/>
                <a:gd name="T56" fmla="*/ 1 w 1"/>
                <a:gd name="T57" fmla="*/ 10 h 13"/>
                <a:gd name="T58" fmla="*/ 1 w 1"/>
                <a:gd name="T59" fmla="*/ 10 h 13"/>
                <a:gd name="T60" fmla="*/ 1 w 1"/>
                <a:gd name="T61" fmla="*/ 10 h 13"/>
                <a:gd name="T62" fmla="*/ 1 w 1"/>
                <a:gd name="T63" fmla="*/ 10 h 13"/>
                <a:gd name="T64" fmla="*/ 1 w 1"/>
                <a:gd name="T65" fmla="*/ 10 h 13"/>
                <a:gd name="T66" fmla="*/ 1 w 1"/>
                <a:gd name="T67" fmla="*/ 10 h 13"/>
                <a:gd name="T68" fmla="*/ 1 w 1"/>
                <a:gd name="T69" fmla="*/ 10 h 13"/>
                <a:gd name="T70" fmla="*/ 1 w 1"/>
                <a:gd name="T71" fmla="*/ 10 h 13"/>
                <a:gd name="T72" fmla="*/ 1 w 1"/>
                <a:gd name="T73" fmla="*/ 9 h 13"/>
                <a:gd name="T74" fmla="*/ 1 w 1"/>
                <a:gd name="T75" fmla="*/ 9 h 13"/>
                <a:gd name="T76" fmla="*/ 1 w 1"/>
                <a:gd name="T77" fmla="*/ 9 h 13"/>
                <a:gd name="T78" fmla="*/ 1 w 1"/>
                <a:gd name="T79" fmla="*/ 9 h 13"/>
                <a:gd name="T80" fmla="*/ 1 w 1"/>
                <a:gd name="T81" fmla="*/ 9 h 13"/>
                <a:gd name="T82" fmla="*/ 1 w 1"/>
                <a:gd name="T83" fmla="*/ 9 h 13"/>
                <a:gd name="T84" fmla="*/ 1 w 1"/>
                <a:gd name="T85" fmla="*/ 9 h 13"/>
                <a:gd name="T86" fmla="*/ 1 w 1"/>
                <a:gd name="T87" fmla="*/ 9 h 13"/>
                <a:gd name="T88" fmla="*/ 1 w 1"/>
                <a:gd name="T89" fmla="*/ 9 h 13"/>
                <a:gd name="T90" fmla="*/ 1 w 1"/>
                <a:gd name="T91" fmla="*/ 9 h 13"/>
                <a:gd name="T92" fmla="*/ 1 w 1"/>
                <a:gd name="T93" fmla="*/ 9 h 13"/>
                <a:gd name="T94" fmla="*/ 1 w 1"/>
                <a:gd name="T95" fmla="*/ 8 h 13"/>
                <a:gd name="T96" fmla="*/ 1 w 1"/>
                <a:gd name="T97" fmla="*/ 8 h 13"/>
                <a:gd name="T98" fmla="*/ 1 w 1"/>
                <a:gd name="T99" fmla="*/ 8 h 13"/>
                <a:gd name="T100" fmla="*/ 1 w 1"/>
                <a:gd name="T101" fmla="*/ 8 h 13"/>
                <a:gd name="T102" fmla="*/ 1 w 1"/>
                <a:gd name="T103" fmla="*/ 8 h 13"/>
                <a:gd name="T104" fmla="*/ 1 w 1"/>
                <a:gd name="T105" fmla="*/ 8 h 13"/>
                <a:gd name="T106" fmla="*/ 1 w 1"/>
                <a:gd name="T107" fmla="*/ 8 h 13"/>
                <a:gd name="T108" fmla="*/ 1 w 1"/>
                <a:gd name="T109" fmla="*/ 8 h 13"/>
                <a:gd name="T110" fmla="*/ 1 w 1"/>
                <a:gd name="T111" fmla="*/ 8 h 13"/>
                <a:gd name="T112" fmla="*/ 1 w 1"/>
                <a:gd name="T113" fmla="*/ 8 h 13"/>
                <a:gd name="T114" fmla="*/ 1 w 1"/>
                <a:gd name="T115" fmla="*/ 8 h 13"/>
                <a:gd name="T116" fmla="*/ 1 w 1"/>
                <a:gd name="T117" fmla="*/ 8 h 13"/>
                <a:gd name="T118" fmla="*/ 1 w 1"/>
                <a:gd name="T119" fmla="*/ 7 h 13"/>
                <a:gd name="T120" fmla="*/ 1 w 1"/>
                <a:gd name="T121" fmla="*/ 0 h 13"/>
                <a:gd name="T122" fmla="*/ 1 w 1"/>
                <a:gd name="T1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89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4" name="îsḻîḑê">
              <a:extLst>
                <a:ext uri="{FF2B5EF4-FFF2-40B4-BE49-F238E27FC236}">
                  <a16:creationId xmlns:a16="http://schemas.microsoft.com/office/drawing/2014/main" xmlns="" id="{0AB3169C-4E51-4FAC-8A33-215F491DF85F}"/>
                </a:ext>
              </a:extLst>
            </p:cNvPr>
            <p:cNvSpPr/>
            <p:nvPr/>
          </p:nvSpPr>
          <p:spPr bwMode="auto">
            <a:xfrm>
              <a:off x="6330996" y="11668946"/>
              <a:ext cx="88751" cy="61443"/>
            </a:xfrm>
            <a:custGeom>
              <a:avLst/>
              <a:gdLst>
                <a:gd name="T0" fmla="*/ 0 w 94"/>
                <a:gd name="T1" fmla="*/ 41 h 65"/>
                <a:gd name="T2" fmla="*/ 93 w 94"/>
                <a:gd name="T3" fmla="*/ 30 h 65"/>
                <a:gd name="T4" fmla="*/ 93 w 94"/>
                <a:gd name="T5" fmla="*/ 30 h 65"/>
                <a:gd name="T6" fmla="*/ 93 w 94"/>
                <a:gd name="T7" fmla="*/ 30 h 65"/>
                <a:gd name="T8" fmla="*/ 93 w 94"/>
                <a:gd name="T9" fmla="*/ 29 h 65"/>
                <a:gd name="T10" fmla="*/ 93 w 94"/>
                <a:gd name="T11" fmla="*/ 29 h 65"/>
                <a:gd name="T12" fmla="*/ 94 w 94"/>
                <a:gd name="T13" fmla="*/ 29 h 65"/>
                <a:gd name="T14" fmla="*/ 94 w 94"/>
                <a:gd name="T15" fmla="*/ 29 h 65"/>
                <a:gd name="T16" fmla="*/ 94 w 94"/>
                <a:gd name="T17" fmla="*/ 29 h 65"/>
                <a:gd name="T18" fmla="*/ 94 w 94"/>
                <a:gd name="T19" fmla="*/ 29 h 65"/>
                <a:gd name="T20" fmla="*/ 94 w 94"/>
                <a:gd name="T21" fmla="*/ 29 h 65"/>
                <a:gd name="T22" fmla="*/ 94 w 94"/>
                <a:gd name="T23" fmla="*/ 29 h 65"/>
                <a:gd name="T24" fmla="*/ 94 w 94"/>
                <a:gd name="T25" fmla="*/ 29 h 65"/>
                <a:gd name="T26" fmla="*/ 94 w 94"/>
                <a:gd name="T27" fmla="*/ 28 h 65"/>
                <a:gd name="T28" fmla="*/ 94 w 94"/>
                <a:gd name="T29" fmla="*/ 28 h 65"/>
                <a:gd name="T30" fmla="*/ 94 w 94"/>
                <a:gd name="T31" fmla="*/ 28 h 65"/>
                <a:gd name="T32" fmla="*/ 94 w 94"/>
                <a:gd name="T33" fmla="*/ 28 h 65"/>
                <a:gd name="T34" fmla="*/ 94 w 94"/>
                <a:gd name="T35" fmla="*/ 28 h 65"/>
                <a:gd name="T36" fmla="*/ 94 w 94"/>
                <a:gd name="T37" fmla="*/ 28 h 65"/>
                <a:gd name="T38" fmla="*/ 94 w 94"/>
                <a:gd name="T39" fmla="*/ 28 h 65"/>
                <a:gd name="T40" fmla="*/ 94 w 94"/>
                <a:gd name="T41" fmla="*/ 28 h 65"/>
                <a:gd name="T42" fmla="*/ 94 w 94"/>
                <a:gd name="T43" fmla="*/ 28 h 65"/>
                <a:gd name="T44" fmla="*/ 94 w 94"/>
                <a:gd name="T45" fmla="*/ 28 h 65"/>
                <a:gd name="T46" fmla="*/ 94 w 94"/>
                <a:gd name="T47" fmla="*/ 28 h 65"/>
                <a:gd name="T48" fmla="*/ 94 w 94"/>
                <a:gd name="T49" fmla="*/ 27 h 65"/>
                <a:gd name="T50" fmla="*/ 94 w 94"/>
                <a:gd name="T51" fmla="*/ 27 h 65"/>
                <a:gd name="T52" fmla="*/ 94 w 94"/>
                <a:gd name="T53" fmla="*/ 27 h 65"/>
                <a:gd name="T54" fmla="*/ 94 w 94"/>
                <a:gd name="T55" fmla="*/ 27 h 65"/>
                <a:gd name="T56" fmla="*/ 94 w 94"/>
                <a:gd name="T57" fmla="*/ 27 h 65"/>
                <a:gd name="T58" fmla="*/ 94 w 94"/>
                <a:gd name="T59" fmla="*/ 27 h 65"/>
                <a:gd name="T60" fmla="*/ 94 w 94"/>
                <a:gd name="T61" fmla="*/ 27 h 65"/>
                <a:gd name="T62" fmla="*/ 94 w 94"/>
                <a:gd name="T63" fmla="*/ 27 h 65"/>
                <a:gd name="T64" fmla="*/ 94 w 94"/>
                <a:gd name="T65" fmla="*/ 27 h 65"/>
                <a:gd name="T66" fmla="*/ 94 w 94"/>
                <a:gd name="T67" fmla="*/ 26 h 65"/>
                <a:gd name="T68" fmla="*/ 94 w 94"/>
                <a:gd name="T69" fmla="*/ 26 h 65"/>
                <a:gd name="T70" fmla="*/ 94 w 94"/>
                <a:gd name="T71" fmla="*/ 26 h 65"/>
                <a:gd name="T72" fmla="*/ 94 w 94"/>
                <a:gd name="T73" fmla="*/ 26 h 65"/>
                <a:gd name="T74" fmla="*/ 94 w 94"/>
                <a:gd name="T75" fmla="*/ 26 h 65"/>
                <a:gd name="T76" fmla="*/ 94 w 94"/>
                <a:gd name="T77" fmla="*/ 26 h 65"/>
                <a:gd name="T78" fmla="*/ 94 w 94"/>
                <a:gd name="T79" fmla="*/ 26 h 65"/>
                <a:gd name="T80" fmla="*/ 94 w 94"/>
                <a:gd name="T81" fmla="*/ 26 h 65"/>
                <a:gd name="T82" fmla="*/ 94 w 94"/>
                <a:gd name="T83" fmla="*/ 26 h 65"/>
                <a:gd name="T84" fmla="*/ 94 w 94"/>
                <a:gd name="T85" fmla="*/ 26 h 65"/>
                <a:gd name="T86" fmla="*/ 94 w 94"/>
                <a:gd name="T87" fmla="*/ 25 h 65"/>
                <a:gd name="T88" fmla="*/ 94 w 94"/>
                <a:gd name="T89" fmla="*/ 25 h 65"/>
                <a:gd name="T90" fmla="*/ 94 w 94"/>
                <a:gd name="T91" fmla="*/ 25 h 65"/>
                <a:gd name="T92" fmla="*/ 94 w 94"/>
                <a:gd name="T93" fmla="*/ 25 h 65"/>
                <a:gd name="T94" fmla="*/ 94 w 94"/>
                <a:gd name="T95" fmla="*/ 25 h 65"/>
                <a:gd name="T96" fmla="*/ 94 w 94"/>
                <a:gd name="T97" fmla="*/ 25 h 65"/>
                <a:gd name="T98" fmla="*/ 94 w 94"/>
                <a:gd name="T99" fmla="*/ 25 h 65"/>
                <a:gd name="T100" fmla="*/ 94 w 94"/>
                <a:gd name="T101" fmla="*/ 25 h 65"/>
                <a:gd name="T102" fmla="*/ 94 w 94"/>
                <a:gd name="T103" fmla="*/ 25 h 65"/>
                <a:gd name="T104" fmla="*/ 94 w 94"/>
                <a:gd name="T105" fmla="*/ 25 h 65"/>
                <a:gd name="T106" fmla="*/ 94 w 94"/>
                <a:gd name="T107" fmla="*/ 25 h 65"/>
                <a:gd name="T108" fmla="*/ 94 w 94"/>
                <a:gd name="T109" fmla="*/ 24 h 65"/>
                <a:gd name="T110" fmla="*/ 94 w 94"/>
                <a:gd name="T111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4" h="65"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22"/>
                    <a:pt x="52" y="39"/>
                    <a:pt x="0" y="41"/>
                  </a:cubicBezTo>
                  <a:cubicBezTo>
                    <a:pt x="0" y="49"/>
                    <a:pt x="1" y="57"/>
                    <a:pt x="4" y="65"/>
                  </a:cubicBezTo>
                  <a:cubicBezTo>
                    <a:pt x="50" y="63"/>
                    <a:pt x="87" y="48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4" y="25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5" name="íś1îďe">
              <a:extLst>
                <a:ext uri="{FF2B5EF4-FFF2-40B4-BE49-F238E27FC236}">
                  <a16:creationId xmlns:a16="http://schemas.microsoft.com/office/drawing/2014/main" xmlns="" id="{095FD6AB-F3CA-4A03-B225-9994308D2713}"/>
                </a:ext>
              </a:extLst>
            </p:cNvPr>
            <p:cNvSpPr/>
            <p:nvPr/>
          </p:nvSpPr>
          <p:spPr bwMode="auto">
            <a:xfrm>
              <a:off x="6329630" y="11652105"/>
              <a:ext cx="75097" cy="49154"/>
            </a:xfrm>
            <a:custGeom>
              <a:avLst/>
              <a:gdLst>
                <a:gd name="T0" fmla="*/ 65 w 79"/>
                <a:gd name="T1" fmla="*/ 0 h 52"/>
                <a:gd name="T2" fmla="*/ 65 w 79"/>
                <a:gd name="T3" fmla="*/ 4 h 52"/>
                <a:gd name="T4" fmla="*/ 53 w 79"/>
                <a:gd name="T5" fmla="*/ 23 h 52"/>
                <a:gd name="T6" fmla="*/ 1 w 79"/>
                <a:gd name="T7" fmla="*/ 42 h 52"/>
                <a:gd name="T8" fmla="*/ 0 w 79"/>
                <a:gd name="T9" fmla="*/ 52 h 52"/>
                <a:gd name="T10" fmla="*/ 79 w 79"/>
                <a:gd name="T11" fmla="*/ 18 h 52"/>
                <a:gd name="T12" fmla="*/ 65 w 7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2">
                  <a:moveTo>
                    <a:pt x="65" y="0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5" y="10"/>
                    <a:pt x="61" y="17"/>
                    <a:pt x="53" y="23"/>
                  </a:cubicBezTo>
                  <a:cubicBezTo>
                    <a:pt x="49" y="33"/>
                    <a:pt x="27" y="41"/>
                    <a:pt x="1" y="42"/>
                  </a:cubicBezTo>
                  <a:cubicBezTo>
                    <a:pt x="1" y="45"/>
                    <a:pt x="1" y="49"/>
                    <a:pt x="0" y="52"/>
                  </a:cubicBezTo>
                  <a:cubicBezTo>
                    <a:pt x="44" y="51"/>
                    <a:pt x="79" y="36"/>
                    <a:pt x="79" y="18"/>
                  </a:cubicBezTo>
                  <a:cubicBezTo>
                    <a:pt x="79" y="11"/>
                    <a:pt x="74" y="5"/>
                    <a:pt x="65" y="0"/>
                  </a:cubicBezTo>
                </a:path>
              </a:pathLst>
            </a:custGeom>
            <a:solidFill>
              <a:srgbClr val="ECA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6" name="isḷíḋe">
              <a:extLst>
                <a:ext uri="{FF2B5EF4-FFF2-40B4-BE49-F238E27FC236}">
                  <a16:creationId xmlns:a16="http://schemas.microsoft.com/office/drawing/2014/main" xmlns="" id="{743EC34F-7349-4E85-81F8-770F87C49447}"/>
                </a:ext>
              </a:extLst>
            </p:cNvPr>
            <p:cNvSpPr/>
            <p:nvPr/>
          </p:nvSpPr>
          <p:spPr bwMode="auto">
            <a:xfrm>
              <a:off x="6329630" y="11641638"/>
              <a:ext cx="90116" cy="66450"/>
            </a:xfrm>
            <a:custGeom>
              <a:avLst/>
              <a:gdLst>
                <a:gd name="T0" fmla="*/ 65 w 95"/>
                <a:gd name="T1" fmla="*/ 0 h 70"/>
                <a:gd name="T2" fmla="*/ 65 w 95"/>
                <a:gd name="T3" fmla="*/ 11 h 70"/>
                <a:gd name="T4" fmla="*/ 79 w 95"/>
                <a:gd name="T5" fmla="*/ 29 h 70"/>
                <a:gd name="T6" fmla="*/ 0 w 95"/>
                <a:gd name="T7" fmla="*/ 63 h 70"/>
                <a:gd name="T8" fmla="*/ 0 w 95"/>
                <a:gd name="T9" fmla="*/ 65 h 70"/>
                <a:gd name="T10" fmla="*/ 1 w 95"/>
                <a:gd name="T11" fmla="*/ 70 h 70"/>
                <a:gd name="T12" fmla="*/ 95 w 95"/>
                <a:gd name="T13" fmla="*/ 29 h 70"/>
                <a:gd name="T14" fmla="*/ 95 w 95"/>
                <a:gd name="T15" fmla="*/ 29 h 70"/>
                <a:gd name="T16" fmla="*/ 95 w 95"/>
                <a:gd name="T17" fmla="*/ 29 h 70"/>
                <a:gd name="T18" fmla="*/ 95 w 95"/>
                <a:gd name="T19" fmla="*/ 29 h 70"/>
                <a:gd name="T20" fmla="*/ 95 w 95"/>
                <a:gd name="T21" fmla="*/ 29 h 70"/>
                <a:gd name="T22" fmla="*/ 95 w 95"/>
                <a:gd name="T23" fmla="*/ 29 h 70"/>
                <a:gd name="T24" fmla="*/ 95 w 95"/>
                <a:gd name="T25" fmla="*/ 29 h 70"/>
                <a:gd name="T26" fmla="*/ 95 w 95"/>
                <a:gd name="T27" fmla="*/ 29 h 70"/>
                <a:gd name="T28" fmla="*/ 95 w 95"/>
                <a:gd name="T29" fmla="*/ 29 h 70"/>
                <a:gd name="T30" fmla="*/ 95 w 95"/>
                <a:gd name="T31" fmla="*/ 29 h 70"/>
                <a:gd name="T32" fmla="*/ 95 w 95"/>
                <a:gd name="T33" fmla="*/ 29 h 70"/>
                <a:gd name="T34" fmla="*/ 95 w 95"/>
                <a:gd name="T35" fmla="*/ 29 h 70"/>
                <a:gd name="T36" fmla="*/ 95 w 95"/>
                <a:gd name="T37" fmla="*/ 29 h 70"/>
                <a:gd name="T38" fmla="*/ 95 w 95"/>
                <a:gd name="T39" fmla="*/ 29 h 70"/>
                <a:gd name="T40" fmla="*/ 95 w 95"/>
                <a:gd name="T41" fmla="*/ 29 h 70"/>
                <a:gd name="T42" fmla="*/ 95 w 95"/>
                <a:gd name="T43" fmla="*/ 29 h 70"/>
                <a:gd name="T44" fmla="*/ 95 w 95"/>
                <a:gd name="T45" fmla="*/ 29 h 70"/>
                <a:gd name="T46" fmla="*/ 95 w 95"/>
                <a:gd name="T47" fmla="*/ 29 h 70"/>
                <a:gd name="T48" fmla="*/ 95 w 95"/>
                <a:gd name="T49" fmla="*/ 29 h 70"/>
                <a:gd name="T50" fmla="*/ 95 w 95"/>
                <a:gd name="T51" fmla="*/ 29 h 70"/>
                <a:gd name="T52" fmla="*/ 95 w 95"/>
                <a:gd name="T53" fmla="*/ 28 h 70"/>
                <a:gd name="T54" fmla="*/ 95 w 95"/>
                <a:gd name="T55" fmla="*/ 28 h 70"/>
                <a:gd name="T56" fmla="*/ 95 w 95"/>
                <a:gd name="T57" fmla="*/ 28 h 70"/>
                <a:gd name="T58" fmla="*/ 95 w 95"/>
                <a:gd name="T59" fmla="*/ 28 h 70"/>
                <a:gd name="T60" fmla="*/ 65 w 95"/>
                <a:gd name="T61" fmla="*/ 0 h 70"/>
                <a:gd name="T62" fmla="*/ 65 w 95"/>
                <a:gd name="T63" fmla="*/ 0 h 70"/>
                <a:gd name="T64" fmla="*/ 65 w 95"/>
                <a:gd name="T6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" h="70">
                  <a:moveTo>
                    <a:pt x="65" y="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74" y="16"/>
                    <a:pt x="79" y="22"/>
                    <a:pt x="79" y="29"/>
                  </a:cubicBezTo>
                  <a:cubicBezTo>
                    <a:pt x="79" y="47"/>
                    <a:pt x="44" y="62"/>
                    <a:pt x="0" y="63"/>
                  </a:cubicBezTo>
                  <a:cubicBezTo>
                    <a:pt x="0" y="64"/>
                    <a:pt x="0" y="64"/>
                    <a:pt x="0" y="65"/>
                  </a:cubicBezTo>
                  <a:cubicBezTo>
                    <a:pt x="0" y="66"/>
                    <a:pt x="1" y="68"/>
                    <a:pt x="1" y="70"/>
                  </a:cubicBezTo>
                  <a:cubicBezTo>
                    <a:pt x="53" y="68"/>
                    <a:pt x="95" y="51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17"/>
                    <a:pt x="83" y="7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7" name="i$lîḑê">
              <a:extLst>
                <a:ext uri="{FF2B5EF4-FFF2-40B4-BE49-F238E27FC236}">
                  <a16:creationId xmlns:a16="http://schemas.microsoft.com/office/drawing/2014/main" xmlns="" id="{F37CEF92-D97F-4D13-8964-C66BC51AC3FA}"/>
                </a:ext>
              </a:extLst>
            </p:cNvPr>
            <p:cNvSpPr/>
            <p:nvPr/>
          </p:nvSpPr>
          <p:spPr bwMode="auto">
            <a:xfrm>
              <a:off x="6330996" y="11673952"/>
              <a:ext cx="49154" cy="17750"/>
            </a:xfrm>
            <a:custGeom>
              <a:avLst/>
              <a:gdLst>
                <a:gd name="T0" fmla="*/ 52 w 52"/>
                <a:gd name="T1" fmla="*/ 0 h 19"/>
                <a:gd name="T2" fmla="*/ 0 w 52"/>
                <a:gd name="T3" fmla="*/ 18 h 19"/>
                <a:gd name="T4" fmla="*/ 0 w 52"/>
                <a:gd name="T5" fmla="*/ 19 h 19"/>
                <a:gd name="T6" fmla="*/ 52 w 5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9">
                  <a:moveTo>
                    <a:pt x="52" y="0"/>
                  </a:moveTo>
                  <a:cubicBezTo>
                    <a:pt x="41" y="8"/>
                    <a:pt x="23" y="15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8"/>
                    <a:pt x="48" y="10"/>
                    <a:pt x="52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8" name="îşļídè">
              <a:extLst>
                <a:ext uri="{FF2B5EF4-FFF2-40B4-BE49-F238E27FC236}">
                  <a16:creationId xmlns:a16="http://schemas.microsoft.com/office/drawing/2014/main" xmlns="" id="{01A75D06-87F2-490D-B52B-A4B974AC5396}"/>
                </a:ext>
              </a:extLst>
            </p:cNvPr>
            <p:cNvSpPr/>
            <p:nvPr/>
          </p:nvSpPr>
          <p:spPr bwMode="auto">
            <a:xfrm>
              <a:off x="6330996" y="11632079"/>
              <a:ext cx="60533" cy="58712"/>
            </a:xfrm>
            <a:custGeom>
              <a:avLst/>
              <a:gdLst>
                <a:gd name="T0" fmla="*/ 64 w 64"/>
                <a:gd name="T1" fmla="*/ 0 h 62"/>
                <a:gd name="T2" fmla="*/ 64 w 64"/>
                <a:gd name="T3" fmla="*/ 0 h 62"/>
                <a:gd name="T4" fmla="*/ 7 w 64"/>
                <a:gd name="T5" fmla="*/ 37 h 62"/>
                <a:gd name="T6" fmla="*/ 0 w 64"/>
                <a:gd name="T7" fmla="*/ 62 h 62"/>
                <a:gd name="T8" fmla="*/ 52 w 64"/>
                <a:gd name="T9" fmla="*/ 44 h 62"/>
                <a:gd name="T10" fmla="*/ 64 w 64"/>
                <a:gd name="T11" fmla="*/ 25 h 62"/>
                <a:gd name="T12" fmla="*/ 64 w 64"/>
                <a:gd name="T13" fmla="*/ 21 h 62"/>
                <a:gd name="T14" fmla="*/ 64 w 64"/>
                <a:gd name="T15" fmla="*/ 10 h 62"/>
                <a:gd name="T16" fmla="*/ 64 w 64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2"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16"/>
                    <a:pt x="41" y="30"/>
                    <a:pt x="7" y="37"/>
                  </a:cubicBezTo>
                  <a:cubicBezTo>
                    <a:pt x="3" y="45"/>
                    <a:pt x="1" y="53"/>
                    <a:pt x="0" y="62"/>
                  </a:cubicBezTo>
                  <a:cubicBezTo>
                    <a:pt x="23" y="59"/>
                    <a:pt x="41" y="52"/>
                    <a:pt x="52" y="44"/>
                  </a:cubicBezTo>
                  <a:cubicBezTo>
                    <a:pt x="60" y="38"/>
                    <a:pt x="64" y="31"/>
                    <a:pt x="64" y="25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D28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29" name="îslîde">
              <a:extLst>
                <a:ext uri="{FF2B5EF4-FFF2-40B4-BE49-F238E27FC236}">
                  <a16:creationId xmlns:a16="http://schemas.microsoft.com/office/drawing/2014/main" xmlns="" id="{A4B97269-AD34-49EC-A1F2-95DAF6C4C60F}"/>
                </a:ext>
              </a:extLst>
            </p:cNvPr>
            <p:cNvSpPr/>
            <p:nvPr/>
          </p:nvSpPr>
          <p:spPr bwMode="auto">
            <a:xfrm>
              <a:off x="6341009" y="11623432"/>
              <a:ext cx="34135" cy="35045"/>
            </a:xfrm>
            <a:custGeom>
              <a:avLst/>
              <a:gdLst>
                <a:gd name="T0" fmla="*/ 33 w 36"/>
                <a:gd name="T1" fmla="*/ 0 h 37"/>
                <a:gd name="T2" fmla="*/ 0 w 36"/>
                <a:gd name="T3" fmla="*/ 37 h 37"/>
                <a:gd name="T4" fmla="*/ 36 w 36"/>
                <a:gd name="T5" fmla="*/ 9 h 37"/>
                <a:gd name="T6" fmla="*/ 33 w 3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7">
                  <a:moveTo>
                    <a:pt x="33" y="0"/>
                  </a:moveTo>
                  <a:cubicBezTo>
                    <a:pt x="19" y="9"/>
                    <a:pt x="7" y="22"/>
                    <a:pt x="0" y="37"/>
                  </a:cubicBezTo>
                  <a:cubicBezTo>
                    <a:pt x="22" y="31"/>
                    <a:pt x="36" y="21"/>
                    <a:pt x="36" y="9"/>
                  </a:cubicBezTo>
                  <a:cubicBezTo>
                    <a:pt x="36" y="6"/>
                    <a:pt x="35" y="3"/>
                    <a:pt x="33" y="0"/>
                  </a:cubicBezTo>
                </a:path>
              </a:pathLst>
            </a:custGeom>
            <a:solidFill>
              <a:srgbClr val="ECA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30" name="íŝľiḍê">
              <a:extLst>
                <a:ext uri="{FF2B5EF4-FFF2-40B4-BE49-F238E27FC236}">
                  <a16:creationId xmlns:a16="http://schemas.microsoft.com/office/drawing/2014/main" xmlns="" id="{C8D31EC9-BDC5-422C-969C-B9D7F15EF681}"/>
                </a:ext>
              </a:extLst>
            </p:cNvPr>
            <p:cNvSpPr/>
            <p:nvPr/>
          </p:nvSpPr>
          <p:spPr bwMode="auto">
            <a:xfrm>
              <a:off x="6337367" y="11617060"/>
              <a:ext cx="54161" cy="50065"/>
            </a:xfrm>
            <a:custGeom>
              <a:avLst/>
              <a:gdLst>
                <a:gd name="T0" fmla="*/ 49 w 57"/>
                <a:gd name="T1" fmla="*/ 0 h 53"/>
                <a:gd name="T2" fmla="*/ 37 w 57"/>
                <a:gd name="T3" fmla="*/ 7 h 53"/>
                <a:gd name="T4" fmla="*/ 40 w 57"/>
                <a:gd name="T5" fmla="*/ 16 h 53"/>
                <a:gd name="T6" fmla="*/ 4 w 57"/>
                <a:gd name="T7" fmla="*/ 44 h 53"/>
                <a:gd name="T8" fmla="*/ 0 w 57"/>
                <a:gd name="T9" fmla="*/ 53 h 53"/>
                <a:gd name="T10" fmla="*/ 57 w 57"/>
                <a:gd name="T11" fmla="*/ 16 h 53"/>
                <a:gd name="T12" fmla="*/ 57 w 57"/>
                <a:gd name="T13" fmla="*/ 16 h 53"/>
                <a:gd name="T14" fmla="*/ 57 w 57"/>
                <a:gd name="T15" fmla="*/ 16 h 53"/>
                <a:gd name="T16" fmla="*/ 57 w 57"/>
                <a:gd name="T17" fmla="*/ 16 h 53"/>
                <a:gd name="T18" fmla="*/ 57 w 57"/>
                <a:gd name="T19" fmla="*/ 16 h 53"/>
                <a:gd name="T20" fmla="*/ 57 w 57"/>
                <a:gd name="T21" fmla="*/ 16 h 53"/>
                <a:gd name="T22" fmla="*/ 57 w 57"/>
                <a:gd name="T23" fmla="*/ 16 h 53"/>
                <a:gd name="T24" fmla="*/ 57 w 57"/>
                <a:gd name="T25" fmla="*/ 16 h 53"/>
                <a:gd name="T26" fmla="*/ 49 w 57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3">
                  <a:moveTo>
                    <a:pt x="49" y="0"/>
                  </a:moveTo>
                  <a:cubicBezTo>
                    <a:pt x="45" y="2"/>
                    <a:pt x="41" y="4"/>
                    <a:pt x="37" y="7"/>
                  </a:cubicBezTo>
                  <a:cubicBezTo>
                    <a:pt x="39" y="10"/>
                    <a:pt x="40" y="13"/>
                    <a:pt x="40" y="16"/>
                  </a:cubicBezTo>
                  <a:cubicBezTo>
                    <a:pt x="40" y="28"/>
                    <a:pt x="26" y="38"/>
                    <a:pt x="4" y="44"/>
                  </a:cubicBezTo>
                  <a:cubicBezTo>
                    <a:pt x="2" y="47"/>
                    <a:pt x="1" y="50"/>
                    <a:pt x="0" y="53"/>
                  </a:cubicBezTo>
                  <a:cubicBezTo>
                    <a:pt x="34" y="46"/>
                    <a:pt x="57" y="32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0"/>
                    <a:pt x="54" y="5"/>
                    <a:pt x="49" y="0"/>
                  </a:cubicBezTo>
                </a:path>
              </a:pathLst>
            </a:custGeom>
            <a:solidFill>
              <a:srgbClr val="EA8D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31" name="íŝlîḑe">
              <a:extLst>
                <a:ext uri="{FF2B5EF4-FFF2-40B4-BE49-F238E27FC236}">
                  <a16:creationId xmlns:a16="http://schemas.microsoft.com/office/drawing/2014/main" xmlns="" id="{C04B87CD-54F6-4690-BF90-6ECC8D16C49A}"/>
                </a:ext>
              </a:extLst>
            </p:cNvPr>
            <p:cNvSpPr/>
            <p:nvPr/>
          </p:nvSpPr>
          <p:spPr bwMode="auto">
            <a:xfrm>
              <a:off x="6375143" y="11596124"/>
              <a:ext cx="191156" cy="192066"/>
            </a:xfrm>
            <a:prstGeom prst="ellipse">
              <a:avLst/>
            </a:prstGeom>
            <a:solidFill>
              <a:srgbClr val="FCC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32" name="îśḻiḓê">
              <a:extLst>
                <a:ext uri="{FF2B5EF4-FFF2-40B4-BE49-F238E27FC236}">
                  <a16:creationId xmlns:a16="http://schemas.microsoft.com/office/drawing/2014/main" xmlns="" id="{155B2A52-5CF1-43EA-B9BA-47C822123CCF}"/>
                </a:ext>
              </a:extLst>
            </p:cNvPr>
            <p:cNvSpPr/>
            <p:nvPr/>
          </p:nvSpPr>
          <p:spPr bwMode="auto">
            <a:xfrm>
              <a:off x="6375143" y="11596124"/>
              <a:ext cx="191156" cy="192066"/>
            </a:xfrm>
            <a:custGeom>
              <a:avLst/>
              <a:gdLst>
                <a:gd name="T0" fmla="*/ 101 w 202"/>
                <a:gd name="T1" fmla="*/ 17 h 203"/>
                <a:gd name="T2" fmla="*/ 186 w 202"/>
                <a:gd name="T3" fmla="*/ 102 h 203"/>
                <a:gd name="T4" fmla="*/ 101 w 202"/>
                <a:gd name="T5" fmla="*/ 186 h 203"/>
                <a:gd name="T6" fmla="*/ 16 w 202"/>
                <a:gd name="T7" fmla="*/ 102 h 203"/>
                <a:gd name="T8" fmla="*/ 101 w 202"/>
                <a:gd name="T9" fmla="*/ 17 h 203"/>
                <a:gd name="T10" fmla="*/ 101 w 202"/>
                <a:gd name="T11" fmla="*/ 0 h 203"/>
                <a:gd name="T12" fmla="*/ 0 w 202"/>
                <a:gd name="T13" fmla="*/ 102 h 203"/>
                <a:gd name="T14" fmla="*/ 101 w 202"/>
                <a:gd name="T15" fmla="*/ 203 h 203"/>
                <a:gd name="T16" fmla="*/ 202 w 202"/>
                <a:gd name="T17" fmla="*/ 102 h 203"/>
                <a:gd name="T18" fmla="*/ 101 w 202"/>
                <a:gd name="T1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203">
                  <a:moveTo>
                    <a:pt x="101" y="17"/>
                  </a:moveTo>
                  <a:cubicBezTo>
                    <a:pt x="148" y="17"/>
                    <a:pt x="186" y="55"/>
                    <a:pt x="186" y="102"/>
                  </a:cubicBezTo>
                  <a:cubicBezTo>
                    <a:pt x="186" y="148"/>
                    <a:pt x="148" y="186"/>
                    <a:pt x="101" y="186"/>
                  </a:cubicBezTo>
                  <a:cubicBezTo>
                    <a:pt x="54" y="186"/>
                    <a:pt x="16" y="148"/>
                    <a:pt x="16" y="102"/>
                  </a:cubicBezTo>
                  <a:cubicBezTo>
                    <a:pt x="16" y="55"/>
                    <a:pt x="54" y="17"/>
                    <a:pt x="101" y="17"/>
                  </a:cubicBezTo>
                  <a:moveTo>
                    <a:pt x="101" y="0"/>
                  </a:moveTo>
                  <a:cubicBezTo>
                    <a:pt x="45" y="0"/>
                    <a:pt x="0" y="46"/>
                    <a:pt x="0" y="102"/>
                  </a:cubicBezTo>
                  <a:cubicBezTo>
                    <a:pt x="0" y="158"/>
                    <a:pt x="45" y="203"/>
                    <a:pt x="101" y="203"/>
                  </a:cubicBezTo>
                  <a:cubicBezTo>
                    <a:pt x="157" y="203"/>
                    <a:pt x="202" y="158"/>
                    <a:pt x="202" y="102"/>
                  </a:cubicBezTo>
                  <a:cubicBezTo>
                    <a:pt x="202" y="46"/>
                    <a:pt x="157" y="0"/>
                    <a:pt x="101" y="0"/>
                  </a:cubicBezTo>
                  <a:close/>
                </a:path>
              </a:pathLst>
            </a:cu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933" name="íṧļidé">
              <a:extLst>
                <a:ext uri="{FF2B5EF4-FFF2-40B4-BE49-F238E27FC236}">
                  <a16:creationId xmlns:a16="http://schemas.microsoft.com/office/drawing/2014/main" xmlns="" id="{DE4A4D31-06AC-4630-B3B1-20251D1369AA}"/>
                </a:ext>
              </a:extLst>
            </p:cNvPr>
            <p:cNvSpPr/>
            <p:nvPr/>
          </p:nvSpPr>
          <p:spPr bwMode="auto">
            <a:xfrm>
              <a:off x="6414285" y="11634811"/>
              <a:ext cx="113328" cy="114694"/>
            </a:xfrm>
            <a:prstGeom prst="ellipse">
              <a:avLst/>
            </a:prstGeom>
            <a:solidFill>
              <a:srgbClr val="F9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3961" name="文本框 3960">
            <a:extLst>
              <a:ext uri="{FF2B5EF4-FFF2-40B4-BE49-F238E27FC236}">
                <a16:creationId xmlns:a16="http://schemas.microsoft.com/office/drawing/2014/main" xmlns="" id="{D3816EFB-29AA-44EF-B695-66547AC067DC}"/>
              </a:ext>
            </a:extLst>
          </p:cNvPr>
          <p:cNvSpPr txBox="1"/>
          <p:nvPr/>
        </p:nvSpPr>
        <p:spPr>
          <a:xfrm>
            <a:off x="3093627" y="2393411"/>
            <a:ext cx="359585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750000" lon="18966000" rev="516000"/>
              </a:camera>
              <a:lightRig rig="threePt" dir="t"/>
            </a:scene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srgbClr val="201E2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懂你所需  贷你所想</a:t>
            </a:r>
          </a:p>
        </p:txBody>
      </p:sp>
      <p:grpSp>
        <p:nvGrpSpPr>
          <p:cNvPr id="580" name="组合 579">
            <a:extLst>
              <a:ext uri="{FF2B5EF4-FFF2-40B4-BE49-F238E27FC236}">
                <a16:creationId xmlns:a16="http://schemas.microsoft.com/office/drawing/2014/main" xmlns="" id="{172F6C9D-D539-4766-A608-E3D054FEE7C7}"/>
              </a:ext>
            </a:extLst>
          </p:cNvPr>
          <p:cNvGrpSpPr/>
          <p:nvPr/>
        </p:nvGrpSpPr>
        <p:grpSpPr>
          <a:xfrm>
            <a:off x="3040411" y="3835283"/>
            <a:ext cx="653176" cy="2262886"/>
            <a:chOff x="21769481" y="3883195"/>
            <a:chExt cx="1135339" cy="3933309"/>
          </a:xfrm>
        </p:grpSpPr>
        <p:sp>
          <p:nvSpPr>
            <p:cNvPr id="581" name="í$lïḓé">
              <a:extLst>
                <a:ext uri="{FF2B5EF4-FFF2-40B4-BE49-F238E27FC236}">
                  <a16:creationId xmlns:a16="http://schemas.microsoft.com/office/drawing/2014/main" xmlns="" id="{DC2A2378-4579-46CD-99A5-248F7254370E}"/>
                </a:ext>
              </a:extLst>
            </p:cNvPr>
            <p:cNvSpPr/>
            <p:nvPr/>
          </p:nvSpPr>
          <p:spPr bwMode="auto">
            <a:xfrm>
              <a:off x="21967414" y="5238635"/>
              <a:ext cx="98174" cy="114009"/>
            </a:xfrm>
            <a:custGeom>
              <a:avLst/>
              <a:gdLst>
                <a:gd name="T0" fmla="*/ 11 w 30"/>
                <a:gd name="T1" fmla="*/ 1 h 35"/>
                <a:gd name="T2" fmla="*/ 30 w 30"/>
                <a:gd name="T3" fmla="*/ 0 h 35"/>
                <a:gd name="T4" fmla="*/ 22 w 30"/>
                <a:gd name="T5" fmla="*/ 35 h 35"/>
                <a:gd name="T6" fmla="*/ 4 w 30"/>
                <a:gd name="T7" fmla="*/ 19 h 35"/>
                <a:gd name="T8" fmla="*/ 5 w 30"/>
                <a:gd name="T9" fmla="*/ 7 h 35"/>
                <a:gd name="T10" fmla="*/ 11 w 30"/>
                <a:gd name="T11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5">
                  <a:moveTo>
                    <a:pt x="11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11" y="28"/>
                    <a:pt x="4" y="19"/>
                  </a:cubicBezTo>
                  <a:cubicBezTo>
                    <a:pt x="0" y="15"/>
                    <a:pt x="1" y="10"/>
                    <a:pt x="5" y="7"/>
                  </a:cubicBezTo>
                  <a:cubicBezTo>
                    <a:pt x="11" y="1"/>
                    <a:pt x="11" y="1"/>
                    <a:pt x="11" y="1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2" name="iŝḷídê">
              <a:extLst>
                <a:ext uri="{FF2B5EF4-FFF2-40B4-BE49-F238E27FC236}">
                  <a16:creationId xmlns:a16="http://schemas.microsoft.com/office/drawing/2014/main" xmlns="" id="{37B1B4D3-99FE-4030-A47B-E8444DD22409}"/>
                </a:ext>
              </a:extLst>
            </p:cNvPr>
            <p:cNvSpPr/>
            <p:nvPr/>
          </p:nvSpPr>
          <p:spPr bwMode="auto">
            <a:xfrm>
              <a:off x="22040253" y="5238635"/>
              <a:ext cx="98174" cy="156763"/>
            </a:xfrm>
            <a:custGeom>
              <a:avLst/>
              <a:gdLst>
                <a:gd name="T0" fmla="*/ 62 w 62"/>
                <a:gd name="T1" fmla="*/ 39 h 99"/>
                <a:gd name="T2" fmla="*/ 43 w 62"/>
                <a:gd name="T3" fmla="*/ 99 h 99"/>
                <a:gd name="T4" fmla="*/ 0 w 62"/>
                <a:gd name="T5" fmla="*/ 72 h 99"/>
                <a:gd name="T6" fmla="*/ 16 w 62"/>
                <a:gd name="T7" fmla="*/ 0 h 99"/>
                <a:gd name="T8" fmla="*/ 62 w 62"/>
                <a:gd name="T9" fmla="*/ 3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9">
                  <a:moveTo>
                    <a:pt x="62" y="39"/>
                  </a:moveTo>
                  <a:lnTo>
                    <a:pt x="43" y="99"/>
                  </a:lnTo>
                  <a:lnTo>
                    <a:pt x="0" y="72"/>
                  </a:lnTo>
                  <a:lnTo>
                    <a:pt x="16" y="0"/>
                  </a:lnTo>
                  <a:lnTo>
                    <a:pt x="62" y="39"/>
                  </a:lnTo>
                  <a:close/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3" name="îsľïḋe">
              <a:extLst>
                <a:ext uri="{FF2B5EF4-FFF2-40B4-BE49-F238E27FC236}">
                  <a16:creationId xmlns:a16="http://schemas.microsoft.com/office/drawing/2014/main" xmlns="" id="{5006B266-5AFB-40CB-A6E6-DA908017AF70}"/>
                </a:ext>
              </a:extLst>
            </p:cNvPr>
            <p:cNvSpPr/>
            <p:nvPr/>
          </p:nvSpPr>
          <p:spPr bwMode="auto">
            <a:xfrm>
              <a:off x="22040253" y="5238635"/>
              <a:ext cx="98174" cy="156763"/>
            </a:xfrm>
            <a:custGeom>
              <a:avLst/>
              <a:gdLst>
                <a:gd name="T0" fmla="*/ 62 w 62"/>
                <a:gd name="T1" fmla="*/ 39 h 99"/>
                <a:gd name="T2" fmla="*/ 43 w 62"/>
                <a:gd name="T3" fmla="*/ 99 h 99"/>
                <a:gd name="T4" fmla="*/ 0 w 62"/>
                <a:gd name="T5" fmla="*/ 72 h 99"/>
                <a:gd name="T6" fmla="*/ 16 w 62"/>
                <a:gd name="T7" fmla="*/ 0 h 99"/>
                <a:gd name="T8" fmla="*/ 62 w 62"/>
                <a:gd name="T9" fmla="*/ 3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9">
                  <a:moveTo>
                    <a:pt x="62" y="39"/>
                  </a:moveTo>
                  <a:lnTo>
                    <a:pt x="43" y="99"/>
                  </a:lnTo>
                  <a:lnTo>
                    <a:pt x="0" y="72"/>
                  </a:lnTo>
                  <a:lnTo>
                    <a:pt x="16" y="0"/>
                  </a:lnTo>
                  <a:lnTo>
                    <a:pt x="62" y="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4" name="ïsḷïḋé">
              <a:extLst>
                <a:ext uri="{FF2B5EF4-FFF2-40B4-BE49-F238E27FC236}">
                  <a16:creationId xmlns:a16="http://schemas.microsoft.com/office/drawing/2014/main" xmlns="" id="{281BC9EA-4033-4CCC-B78F-7FB52BEAD604}"/>
                </a:ext>
              </a:extLst>
            </p:cNvPr>
            <p:cNvSpPr/>
            <p:nvPr/>
          </p:nvSpPr>
          <p:spPr bwMode="auto">
            <a:xfrm>
              <a:off x="22458286" y="4567249"/>
              <a:ext cx="421200" cy="486122"/>
            </a:xfrm>
            <a:custGeom>
              <a:avLst/>
              <a:gdLst>
                <a:gd name="T0" fmla="*/ 40 w 128"/>
                <a:gd name="T1" fmla="*/ 0 h 148"/>
                <a:gd name="T2" fmla="*/ 64 w 128"/>
                <a:gd name="T3" fmla="*/ 51 h 148"/>
                <a:gd name="T4" fmla="*/ 89 w 128"/>
                <a:gd name="T5" fmla="*/ 100 h 148"/>
                <a:gd name="T6" fmla="*/ 95 w 128"/>
                <a:gd name="T7" fmla="*/ 112 h 148"/>
                <a:gd name="T8" fmla="*/ 96 w 128"/>
                <a:gd name="T9" fmla="*/ 113 h 148"/>
                <a:gd name="T10" fmla="*/ 96 w 128"/>
                <a:gd name="T11" fmla="*/ 113 h 148"/>
                <a:gd name="T12" fmla="*/ 95 w 128"/>
                <a:gd name="T13" fmla="*/ 113 h 148"/>
                <a:gd name="T14" fmla="*/ 91 w 128"/>
                <a:gd name="T15" fmla="*/ 110 h 148"/>
                <a:gd name="T16" fmla="*/ 89 w 128"/>
                <a:gd name="T17" fmla="*/ 109 h 148"/>
                <a:gd name="T18" fmla="*/ 86 w 128"/>
                <a:gd name="T19" fmla="*/ 109 h 148"/>
                <a:gd name="T20" fmla="*/ 81 w 128"/>
                <a:gd name="T21" fmla="*/ 110 h 148"/>
                <a:gd name="T22" fmla="*/ 77 w 128"/>
                <a:gd name="T23" fmla="*/ 112 h 148"/>
                <a:gd name="T24" fmla="*/ 78 w 128"/>
                <a:gd name="T25" fmla="*/ 111 h 148"/>
                <a:gd name="T26" fmla="*/ 81 w 128"/>
                <a:gd name="T27" fmla="*/ 107 h 148"/>
                <a:gd name="T28" fmla="*/ 87 w 128"/>
                <a:gd name="T29" fmla="*/ 96 h 148"/>
                <a:gd name="T30" fmla="*/ 106 w 128"/>
                <a:gd name="T31" fmla="*/ 44 h 148"/>
                <a:gd name="T32" fmla="*/ 128 w 128"/>
                <a:gd name="T33" fmla="*/ 48 h 148"/>
                <a:gd name="T34" fmla="*/ 119 w 128"/>
                <a:gd name="T35" fmla="*/ 107 h 148"/>
                <a:gd name="T36" fmla="*/ 114 w 128"/>
                <a:gd name="T37" fmla="*/ 122 h 148"/>
                <a:gd name="T38" fmla="*/ 110 w 128"/>
                <a:gd name="T39" fmla="*/ 130 h 148"/>
                <a:gd name="T40" fmla="*/ 103 w 128"/>
                <a:gd name="T41" fmla="*/ 141 h 148"/>
                <a:gd name="T42" fmla="*/ 93 w 128"/>
                <a:gd name="T43" fmla="*/ 147 h 148"/>
                <a:gd name="T44" fmla="*/ 84 w 128"/>
                <a:gd name="T45" fmla="*/ 148 h 148"/>
                <a:gd name="T46" fmla="*/ 80 w 128"/>
                <a:gd name="T47" fmla="*/ 147 h 148"/>
                <a:gd name="T48" fmla="*/ 76 w 128"/>
                <a:gd name="T49" fmla="*/ 146 h 148"/>
                <a:gd name="T50" fmla="*/ 66 w 128"/>
                <a:gd name="T51" fmla="*/ 139 h 148"/>
                <a:gd name="T52" fmla="*/ 63 w 128"/>
                <a:gd name="T53" fmla="*/ 136 h 148"/>
                <a:gd name="T54" fmla="*/ 62 w 128"/>
                <a:gd name="T55" fmla="*/ 134 h 148"/>
                <a:gd name="T56" fmla="*/ 62 w 128"/>
                <a:gd name="T57" fmla="*/ 134 h 148"/>
                <a:gd name="T58" fmla="*/ 54 w 128"/>
                <a:gd name="T59" fmla="*/ 121 h 148"/>
                <a:gd name="T60" fmla="*/ 25 w 128"/>
                <a:gd name="T61" fmla="*/ 70 h 148"/>
                <a:gd name="T62" fmla="*/ 0 w 128"/>
                <a:gd name="T63" fmla="*/ 17 h 148"/>
                <a:gd name="T64" fmla="*/ 40 w 128"/>
                <a:gd name="T6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48">
                  <a:moveTo>
                    <a:pt x="40" y="0"/>
                  </a:moveTo>
                  <a:cubicBezTo>
                    <a:pt x="48" y="17"/>
                    <a:pt x="56" y="34"/>
                    <a:pt x="64" y="51"/>
                  </a:cubicBezTo>
                  <a:cubicBezTo>
                    <a:pt x="72" y="68"/>
                    <a:pt x="80" y="84"/>
                    <a:pt x="89" y="100"/>
                  </a:cubicBezTo>
                  <a:cubicBezTo>
                    <a:pt x="91" y="104"/>
                    <a:pt x="93" y="108"/>
                    <a:pt x="95" y="112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12"/>
                    <a:pt x="94" y="111"/>
                    <a:pt x="91" y="110"/>
                  </a:cubicBezTo>
                  <a:cubicBezTo>
                    <a:pt x="91" y="110"/>
                    <a:pt x="90" y="110"/>
                    <a:pt x="89" y="109"/>
                  </a:cubicBezTo>
                  <a:cubicBezTo>
                    <a:pt x="88" y="109"/>
                    <a:pt x="87" y="109"/>
                    <a:pt x="86" y="109"/>
                  </a:cubicBezTo>
                  <a:cubicBezTo>
                    <a:pt x="84" y="109"/>
                    <a:pt x="82" y="109"/>
                    <a:pt x="81" y="110"/>
                  </a:cubicBezTo>
                  <a:cubicBezTo>
                    <a:pt x="78" y="111"/>
                    <a:pt x="77" y="112"/>
                    <a:pt x="77" y="112"/>
                  </a:cubicBezTo>
                  <a:cubicBezTo>
                    <a:pt x="77" y="113"/>
                    <a:pt x="78" y="112"/>
                    <a:pt x="78" y="111"/>
                  </a:cubicBezTo>
                  <a:cubicBezTo>
                    <a:pt x="79" y="110"/>
                    <a:pt x="80" y="108"/>
                    <a:pt x="81" y="107"/>
                  </a:cubicBezTo>
                  <a:cubicBezTo>
                    <a:pt x="83" y="103"/>
                    <a:pt x="85" y="100"/>
                    <a:pt x="87" y="96"/>
                  </a:cubicBezTo>
                  <a:cubicBezTo>
                    <a:pt x="94" y="79"/>
                    <a:pt x="100" y="61"/>
                    <a:pt x="106" y="44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7" y="68"/>
                    <a:pt x="124" y="87"/>
                    <a:pt x="119" y="107"/>
                  </a:cubicBezTo>
                  <a:cubicBezTo>
                    <a:pt x="118" y="112"/>
                    <a:pt x="116" y="117"/>
                    <a:pt x="114" y="122"/>
                  </a:cubicBezTo>
                  <a:cubicBezTo>
                    <a:pt x="113" y="125"/>
                    <a:pt x="112" y="127"/>
                    <a:pt x="110" y="130"/>
                  </a:cubicBezTo>
                  <a:cubicBezTo>
                    <a:pt x="109" y="133"/>
                    <a:pt x="107" y="137"/>
                    <a:pt x="103" y="141"/>
                  </a:cubicBezTo>
                  <a:cubicBezTo>
                    <a:pt x="101" y="142"/>
                    <a:pt x="98" y="145"/>
                    <a:pt x="93" y="147"/>
                  </a:cubicBezTo>
                  <a:cubicBezTo>
                    <a:pt x="90" y="147"/>
                    <a:pt x="87" y="148"/>
                    <a:pt x="84" y="148"/>
                  </a:cubicBezTo>
                  <a:cubicBezTo>
                    <a:pt x="83" y="148"/>
                    <a:pt x="81" y="147"/>
                    <a:pt x="80" y="147"/>
                  </a:cubicBezTo>
                  <a:cubicBezTo>
                    <a:pt x="78" y="147"/>
                    <a:pt x="77" y="146"/>
                    <a:pt x="76" y="146"/>
                  </a:cubicBezTo>
                  <a:cubicBezTo>
                    <a:pt x="71" y="144"/>
                    <a:pt x="68" y="141"/>
                    <a:pt x="66" y="139"/>
                  </a:cubicBezTo>
                  <a:cubicBezTo>
                    <a:pt x="65" y="138"/>
                    <a:pt x="64" y="137"/>
                    <a:pt x="63" y="136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29"/>
                    <a:pt x="56" y="125"/>
                    <a:pt x="54" y="121"/>
                  </a:cubicBezTo>
                  <a:cubicBezTo>
                    <a:pt x="43" y="104"/>
                    <a:pt x="33" y="87"/>
                    <a:pt x="25" y="70"/>
                  </a:cubicBezTo>
                  <a:cubicBezTo>
                    <a:pt x="16" y="53"/>
                    <a:pt x="7" y="35"/>
                    <a:pt x="0" y="17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5" name="íśļiḍè">
              <a:extLst>
                <a:ext uri="{FF2B5EF4-FFF2-40B4-BE49-F238E27FC236}">
                  <a16:creationId xmlns:a16="http://schemas.microsoft.com/office/drawing/2014/main" xmlns="" id="{D938E790-C97D-40E2-895D-9E64B3D952E1}"/>
                </a:ext>
              </a:extLst>
            </p:cNvPr>
            <p:cNvSpPr/>
            <p:nvPr/>
          </p:nvSpPr>
          <p:spPr bwMode="auto">
            <a:xfrm>
              <a:off x="22793979" y="4646422"/>
              <a:ext cx="107675" cy="118760"/>
            </a:xfrm>
            <a:custGeom>
              <a:avLst/>
              <a:gdLst>
                <a:gd name="T0" fmla="*/ 1 w 33"/>
                <a:gd name="T1" fmla="*/ 14 h 36"/>
                <a:gd name="T2" fmla="*/ 5 w 33"/>
                <a:gd name="T3" fmla="*/ 0 h 36"/>
                <a:gd name="T4" fmla="*/ 33 w 33"/>
                <a:gd name="T5" fmla="*/ 12 h 36"/>
                <a:gd name="T6" fmla="*/ 17 w 33"/>
                <a:gd name="T7" fmla="*/ 33 h 36"/>
                <a:gd name="T8" fmla="*/ 5 w 33"/>
                <a:gd name="T9" fmla="*/ 30 h 36"/>
                <a:gd name="T10" fmla="*/ 1 w 33"/>
                <a:gd name="T1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6">
                  <a:moveTo>
                    <a:pt x="1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7" y="27"/>
                    <a:pt x="17" y="33"/>
                  </a:cubicBezTo>
                  <a:cubicBezTo>
                    <a:pt x="13" y="36"/>
                    <a:pt x="7" y="35"/>
                    <a:pt x="5" y="30"/>
                  </a:cubicBezTo>
                  <a:cubicBezTo>
                    <a:pt x="2" y="26"/>
                    <a:pt x="0" y="20"/>
                    <a:pt x="1" y="14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6" name="ïṣ1ïḓe">
              <a:extLst>
                <a:ext uri="{FF2B5EF4-FFF2-40B4-BE49-F238E27FC236}">
                  <a16:creationId xmlns:a16="http://schemas.microsoft.com/office/drawing/2014/main" xmlns="" id="{824D4E11-A5CC-44E9-BF89-E745B70A6EAE}"/>
                </a:ext>
              </a:extLst>
            </p:cNvPr>
            <p:cNvSpPr/>
            <p:nvPr/>
          </p:nvSpPr>
          <p:spPr bwMode="auto">
            <a:xfrm>
              <a:off x="22809813" y="4573583"/>
              <a:ext cx="95007" cy="112426"/>
            </a:xfrm>
            <a:custGeom>
              <a:avLst/>
              <a:gdLst>
                <a:gd name="T0" fmla="*/ 6 w 29"/>
                <a:gd name="T1" fmla="*/ 0 h 34"/>
                <a:gd name="T2" fmla="*/ 10 w 29"/>
                <a:gd name="T3" fmla="*/ 1 h 34"/>
                <a:gd name="T4" fmla="*/ 28 w 29"/>
                <a:gd name="T5" fmla="*/ 26 h 34"/>
                <a:gd name="T6" fmla="*/ 28 w 29"/>
                <a:gd name="T7" fmla="*/ 34 h 34"/>
                <a:gd name="T8" fmla="*/ 0 w 29"/>
                <a:gd name="T9" fmla="*/ 22 h 34"/>
                <a:gd name="T10" fmla="*/ 6 w 2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4">
                  <a:moveTo>
                    <a:pt x="6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21" y="4"/>
                    <a:pt x="29" y="15"/>
                    <a:pt x="28" y="26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7" name="ïṧlídê">
              <a:extLst>
                <a:ext uri="{FF2B5EF4-FFF2-40B4-BE49-F238E27FC236}">
                  <a16:creationId xmlns:a16="http://schemas.microsoft.com/office/drawing/2014/main" xmlns="" id="{83D817E6-197E-4231-B397-852FC4C9D942}"/>
                </a:ext>
              </a:extLst>
            </p:cNvPr>
            <p:cNvSpPr/>
            <p:nvPr/>
          </p:nvSpPr>
          <p:spPr bwMode="auto">
            <a:xfrm>
              <a:off x="22763893" y="4514994"/>
              <a:ext cx="128261" cy="201100"/>
            </a:xfrm>
            <a:custGeom>
              <a:avLst/>
              <a:gdLst>
                <a:gd name="T0" fmla="*/ 27 w 39"/>
                <a:gd name="T1" fmla="*/ 61 h 61"/>
                <a:gd name="T2" fmla="*/ 2 w 39"/>
                <a:gd name="T3" fmla="*/ 58 h 61"/>
                <a:gd name="T4" fmla="*/ 0 w 39"/>
                <a:gd name="T5" fmla="*/ 56 h 61"/>
                <a:gd name="T6" fmla="*/ 8 w 39"/>
                <a:gd name="T7" fmla="*/ 2 h 61"/>
                <a:gd name="T8" fmla="*/ 11 w 39"/>
                <a:gd name="T9" fmla="*/ 0 h 61"/>
                <a:gd name="T10" fmla="*/ 36 w 39"/>
                <a:gd name="T11" fmla="*/ 3 h 61"/>
                <a:gd name="T12" fmla="*/ 38 w 39"/>
                <a:gd name="T13" fmla="*/ 5 h 61"/>
                <a:gd name="T14" fmla="*/ 30 w 39"/>
                <a:gd name="T15" fmla="*/ 59 h 61"/>
                <a:gd name="T16" fmla="*/ 27 w 39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61">
                  <a:moveTo>
                    <a:pt x="27" y="61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8" y="3"/>
                    <a:pt x="39" y="4"/>
                    <a:pt x="38" y="5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60"/>
                    <a:pt x="29" y="61"/>
                    <a:pt x="27" y="61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8" name="îŝḷiďè">
              <a:extLst>
                <a:ext uri="{FF2B5EF4-FFF2-40B4-BE49-F238E27FC236}">
                  <a16:creationId xmlns:a16="http://schemas.microsoft.com/office/drawing/2014/main" xmlns="" id="{15798BD8-9551-4128-9AB7-911646D97DC5}"/>
                </a:ext>
              </a:extLst>
            </p:cNvPr>
            <p:cNvSpPr/>
            <p:nvPr/>
          </p:nvSpPr>
          <p:spPr bwMode="auto">
            <a:xfrm>
              <a:off x="22760726" y="4514994"/>
              <a:ext cx="125094" cy="201100"/>
            </a:xfrm>
            <a:custGeom>
              <a:avLst/>
              <a:gdLst>
                <a:gd name="T0" fmla="*/ 27 w 38"/>
                <a:gd name="T1" fmla="*/ 61 h 61"/>
                <a:gd name="T2" fmla="*/ 2 w 38"/>
                <a:gd name="T3" fmla="*/ 58 h 61"/>
                <a:gd name="T4" fmla="*/ 0 w 38"/>
                <a:gd name="T5" fmla="*/ 55 h 61"/>
                <a:gd name="T6" fmla="*/ 8 w 38"/>
                <a:gd name="T7" fmla="*/ 2 h 61"/>
                <a:gd name="T8" fmla="*/ 11 w 38"/>
                <a:gd name="T9" fmla="*/ 0 h 61"/>
                <a:gd name="T10" fmla="*/ 36 w 38"/>
                <a:gd name="T11" fmla="*/ 2 h 61"/>
                <a:gd name="T12" fmla="*/ 38 w 38"/>
                <a:gd name="T13" fmla="*/ 5 h 61"/>
                <a:gd name="T14" fmla="*/ 30 w 38"/>
                <a:gd name="T15" fmla="*/ 58 h 61"/>
                <a:gd name="T16" fmla="*/ 27 w 38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1">
                  <a:moveTo>
                    <a:pt x="27" y="61"/>
                  </a:move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10" y="0"/>
                    <a:pt x="11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8" y="4"/>
                    <a:pt x="38" y="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60"/>
                    <a:pt x="28" y="61"/>
                    <a:pt x="27" y="61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89" name="iṩļíḓé">
              <a:extLst>
                <a:ext uri="{FF2B5EF4-FFF2-40B4-BE49-F238E27FC236}">
                  <a16:creationId xmlns:a16="http://schemas.microsoft.com/office/drawing/2014/main" xmlns="" id="{5BF7FFFE-901B-4881-A4ED-E27985F655E6}"/>
                </a:ext>
              </a:extLst>
            </p:cNvPr>
            <p:cNvSpPr/>
            <p:nvPr/>
          </p:nvSpPr>
          <p:spPr bwMode="auto">
            <a:xfrm>
              <a:off x="22763893" y="4600501"/>
              <a:ext cx="9501" cy="64922"/>
            </a:xfrm>
            <a:custGeom>
              <a:avLst/>
              <a:gdLst>
                <a:gd name="T0" fmla="*/ 6 w 6"/>
                <a:gd name="T1" fmla="*/ 0 h 41"/>
                <a:gd name="T2" fmla="*/ 6 w 6"/>
                <a:gd name="T3" fmla="*/ 0 h 41"/>
                <a:gd name="T4" fmla="*/ 0 w 6"/>
                <a:gd name="T5" fmla="*/ 41 h 41"/>
                <a:gd name="T6" fmla="*/ 6 w 6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1">
                  <a:moveTo>
                    <a:pt x="6" y="0"/>
                  </a:moveTo>
                  <a:lnTo>
                    <a:pt x="6" y="0"/>
                  </a:lnTo>
                  <a:lnTo>
                    <a:pt x="0" y="4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0" name="iṩḻíḍè">
              <a:extLst>
                <a:ext uri="{FF2B5EF4-FFF2-40B4-BE49-F238E27FC236}">
                  <a16:creationId xmlns:a16="http://schemas.microsoft.com/office/drawing/2014/main" xmlns="" id="{544900AC-D031-46E5-9527-F86E97D721B2}"/>
                </a:ext>
              </a:extLst>
            </p:cNvPr>
            <p:cNvSpPr/>
            <p:nvPr/>
          </p:nvSpPr>
          <p:spPr bwMode="auto">
            <a:xfrm>
              <a:off x="22763893" y="4600501"/>
              <a:ext cx="9501" cy="64922"/>
            </a:xfrm>
            <a:custGeom>
              <a:avLst/>
              <a:gdLst>
                <a:gd name="T0" fmla="*/ 6 w 6"/>
                <a:gd name="T1" fmla="*/ 0 h 41"/>
                <a:gd name="T2" fmla="*/ 6 w 6"/>
                <a:gd name="T3" fmla="*/ 0 h 41"/>
                <a:gd name="T4" fmla="*/ 0 w 6"/>
                <a:gd name="T5" fmla="*/ 41 h 41"/>
                <a:gd name="T6" fmla="*/ 6 w 6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1">
                  <a:moveTo>
                    <a:pt x="6" y="0"/>
                  </a:moveTo>
                  <a:lnTo>
                    <a:pt x="6" y="0"/>
                  </a:lnTo>
                  <a:lnTo>
                    <a:pt x="0" y="41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1" name="iSlíḍé">
              <a:extLst>
                <a:ext uri="{FF2B5EF4-FFF2-40B4-BE49-F238E27FC236}">
                  <a16:creationId xmlns:a16="http://schemas.microsoft.com/office/drawing/2014/main" xmlns="" id="{771E7FE6-7C65-45EF-9788-3CF7117B3346}"/>
                </a:ext>
              </a:extLst>
            </p:cNvPr>
            <p:cNvSpPr/>
            <p:nvPr/>
          </p:nvSpPr>
          <p:spPr bwMode="auto">
            <a:xfrm>
              <a:off x="22773393" y="4537163"/>
              <a:ext cx="9501" cy="63338"/>
            </a:xfrm>
            <a:custGeom>
              <a:avLst/>
              <a:gdLst>
                <a:gd name="T0" fmla="*/ 6 w 6"/>
                <a:gd name="T1" fmla="*/ 0 h 40"/>
                <a:gd name="T2" fmla="*/ 0 w 6"/>
                <a:gd name="T3" fmla="*/ 40 h 40"/>
                <a:gd name="T4" fmla="*/ 0 w 6"/>
                <a:gd name="T5" fmla="*/ 40 h 40"/>
                <a:gd name="T6" fmla="*/ 6 w 6"/>
                <a:gd name="T7" fmla="*/ 0 h 40"/>
                <a:gd name="T8" fmla="*/ 6 w 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0">
                  <a:moveTo>
                    <a:pt x="6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2" name="ïṣľíďè">
              <a:extLst>
                <a:ext uri="{FF2B5EF4-FFF2-40B4-BE49-F238E27FC236}">
                  <a16:creationId xmlns:a16="http://schemas.microsoft.com/office/drawing/2014/main" xmlns="" id="{345F08E6-FBFF-4B0B-A4DF-82AADE2C20C8}"/>
                </a:ext>
              </a:extLst>
            </p:cNvPr>
            <p:cNvSpPr/>
            <p:nvPr/>
          </p:nvSpPr>
          <p:spPr bwMode="auto">
            <a:xfrm>
              <a:off x="22773393" y="4537163"/>
              <a:ext cx="9501" cy="63338"/>
            </a:xfrm>
            <a:custGeom>
              <a:avLst/>
              <a:gdLst>
                <a:gd name="T0" fmla="*/ 6 w 6"/>
                <a:gd name="T1" fmla="*/ 0 h 40"/>
                <a:gd name="T2" fmla="*/ 0 w 6"/>
                <a:gd name="T3" fmla="*/ 40 h 40"/>
                <a:gd name="T4" fmla="*/ 0 w 6"/>
                <a:gd name="T5" fmla="*/ 40 h 40"/>
                <a:gd name="T6" fmla="*/ 6 w 6"/>
                <a:gd name="T7" fmla="*/ 0 h 40"/>
                <a:gd name="T8" fmla="*/ 6 w 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0">
                  <a:moveTo>
                    <a:pt x="6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3" name="ïṩ1ïḍé">
              <a:extLst>
                <a:ext uri="{FF2B5EF4-FFF2-40B4-BE49-F238E27FC236}">
                  <a16:creationId xmlns:a16="http://schemas.microsoft.com/office/drawing/2014/main" xmlns="" id="{0378E346-93A6-4B64-9BDC-93547BEA9671}"/>
                </a:ext>
              </a:extLst>
            </p:cNvPr>
            <p:cNvSpPr/>
            <p:nvPr/>
          </p:nvSpPr>
          <p:spPr bwMode="auto">
            <a:xfrm>
              <a:off x="22862067" y="4548247"/>
              <a:ext cx="20585" cy="128261"/>
            </a:xfrm>
            <a:custGeom>
              <a:avLst/>
              <a:gdLst>
                <a:gd name="T0" fmla="*/ 13 w 13"/>
                <a:gd name="T1" fmla="*/ 0 h 81"/>
                <a:gd name="T2" fmla="*/ 0 w 13"/>
                <a:gd name="T3" fmla="*/ 81 h 81"/>
                <a:gd name="T4" fmla="*/ 13 w 13"/>
                <a:gd name="T5" fmla="*/ 0 h 81"/>
                <a:gd name="T6" fmla="*/ 13 w 1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1">
                  <a:moveTo>
                    <a:pt x="13" y="0"/>
                  </a:moveTo>
                  <a:lnTo>
                    <a:pt x="0" y="8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D8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4" name="ïśľide">
              <a:extLst>
                <a:ext uri="{FF2B5EF4-FFF2-40B4-BE49-F238E27FC236}">
                  <a16:creationId xmlns:a16="http://schemas.microsoft.com/office/drawing/2014/main" xmlns="" id="{69ED5B1B-726C-4B2E-A473-9C5B9F38B24E}"/>
                </a:ext>
              </a:extLst>
            </p:cNvPr>
            <p:cNvSpPr/>
            <p:nvPr/>
          </p:nvSpPr>
          <p:spPr bwMode="auto">
            <a:xfrm>
              <a:off x="22862067" y="4548247"/>
              <a:ext cx="20585" cy="128261"/>
            </a:xfrm>
            <a:custGeom>
              <a:avLst/>
              <a:gdLst>
                <a:gd name="T0" fmla="*/ 13 w 13"/>
                <a:gd name="T1" fmla="*/ 0 h 81"/>
                <a:gd name="T2" fmla="*/ 0 w 13"/>
                <a:gd name="T3" fmla="*/ 81 h 81"/>
                <a:gd name="T4" fmla="*/ 13 w 13"/>
                <a:gd name="T5" fmla="*/ 0 h 81"/>
                <a:gd name="T6" fmla="*/ 13 w 1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1">
                  <a:moveTo>
                    <a:pt x="13" y="0"/>
                  </a:moveTo>
                  <a:lnTo>
                    <a:pt x="0" y="81"/>
                  </a:lnTo>
                  <a:lnTo>
                    <a:pt x="13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5" name="ïṥḻíďè">
              <a:extLst>
                <a:ext uri="{FF2B5EF4-FFF2-40B4-BE49-F238E27FC236}">
                  <a16:creationId xmlns:a16="http://schemas.microsoft.com/office/drawing/2014/main" xmlns="" id="{7FC8356B-C9E2-4147-A6D1-8A241766BE3B}"/>
                </a:ext>
              </a:extLst>
            </p:cNvPr>
            <p:cNvSpPr/>
            <p:nvPr/>
          </p:nvSpPr>
          <p:spPr bwMode="auto">
            <a:xfrm>
              <a:off x="22763893" y="4537163"/>
              <a:ext cx="118760" cy="158346"/>
            </a:xfrm>
            <a:custGeom>
              <a:avLst/>
              <a:gdLst>
                <a:gd name="T0" fmla="*/ 54 w 75"/>
                <a:gd name="T1" fmla="*/ 5 h 100"/>
                <a:gd name="T2" fmla="*/ 62 w 75"/>
                <a:gd name="T3" fmla="*/ 7 h 100"/>
                <a:gd name="T4" fmla="*/ 27 w 75"/>
                <a:gd name="T5" fmla="*/ 96 h 100"/>
                <a:gd name="T6" fmla="*/ 25 w 75"/>
                <a:gd name="T7" fmla="*/ 96 h 100"/>
                <a:gd name="T8" fmla="*/ 60 w 75"/>
                <a:gd name="T9" fmla="*/ 100 h 100"/>
                <a:gd name="T10" fmla="*/ 62 w 75"/>
                <a:gd name="T11" fmla="*/ 88 h 100"/>
                <a:gd name="T12" fmla="*/ 75 w 75"/>
                <a:gd name="T13" fmla="*/ 7 h 100"/>
                <a:gd name="T14" fmla="*/ 54 w 75"/>
                <a:gd name="T15" fmla="*/ 5 h 100"/>
                <a:gd name="T16" fmla="*/ 42 w 75"/>
                <a:gd name="T17" fmla="*/ 5 h 100"/>
                <a:gd name="T18" fmla="*/ 46 w 75"/>
                <a:gd name="T19" fmla="*/ 5 h 100"/>
                <a:gd name="T20" fmla="*/ 10 w 75"/>
                <a:gd name="T21" fmla="*/ 96 h 100"/>
                <a:gd name="T22" fmla="*/ 17 w 75"/>
                <a:gd name="T23" fmla="*/ 96 h 100"/>
                <a:gd name="T24" fmla="*/ 52 w 75"/>
                <a:gd name="T25" fmla="*/ 5 h 100"/>
                <a:gd name="T26" fmla="*/ 42 w 75"/>
                <a:gd name="T27" fmla="*/ 5 h 100"/>
                <a:gd name="T28" fmla="*/ 12 w 75"/>
                <a:gd name="T29" fmla="*/ 0 h 100"/>
                <a:gd name="T30" fmla="*/ 6 w 75"/>
                <a:gd name="T31" fmla="*/ 40 h 100"/>
                <a:gd name="T32" fmla="*/ 0 w 75"/>
                <a:gd name="T33" fmla="*/ 81 h 100"/>
                <a:gd name="T34" fmla="*/ 0 w 75"/>
                <a:gd name="T35" fmla="*/ 94 h 100"/>
                <a:gd name="T36" fmla="*/ 4 w 75"/>
                <a:gd name="T37" fmla="*/ 94 h 100"/>
                <a:gd name="T38" fmla="*/ 39 w 75"/>
                <a:gd name="T39" fmla="*/ 3 h 100"/>
                <a:gd name="T40" fmla="*/ 12 w 75"/>
                <a:gd name="T4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100">
                  <a:moveTo>
                    <a:pt x="54" y="5"/>
                  </a:moveTo>
                  <a:lnTo>
                    <a:pt x="62" y="7"/>
                  </a:lnTo>
                  <a:lnTo>
                    <a:pt x="27" y="96"/>
                  </a:lnTo>
                  <a:lnTo>
                    <a:pt x="25" y="96"/>
                  </a:lnTo>
                  <a:lnTo>
                    <a:pt x="60" y="100"/>
                  </a:lnTo>
                  <a:lnTo>
                    <a:pt x="62" y="88"/>
                  </a:lnTo>
                  <a:lnTo>
                    <a:pt x="75" y="7"/>
                  </a:lnTo>
                  <a:lnTo>
                    <a:pt x="54" y="5"/>
                  </a:lnTo>
                  <a:close/>
                  <a:moveTo>
                    <a:pt x="42" y="5"/>
                  </a:moveTo>
                  <a:lnTo>
                    <a:pt x="46" y="5"/>
                  </a:lnTo>
                  <a:lnTo>
                    <a:pt x="10" y="96"/>
                  </a:lnTo>
                  <a:lnTo>
                    <a:pt x="17" y="96"/>
                  </a:lnTo>
                  <a:lnTo>
                    <a:pt x="52" y="5"/>
                  </a:lnTo>
                  <a:lnTo>
                    <a:pt x="42" y="5"/>
                  </a:lnTo>
                  <a:close/>
                  <a:moveTo>
                    <a:pt x="12" y="0"/>
                  </a:moveTo>
                  <a:lnTo>
                    <a:pt x="6" y="40"/>
                  </a:lnTo>
                  <a:lnTo>
                    <a:pt x="0" y="81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39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6" name="iṡľïḍe">
              <a:extLst>
                <a:ext uri="{FF2B5EF4-FFF2-40B4-BE49-F238E27FC236}">
                  <a16:creationId xmlns:a16="http://schemas.microsoft.com/office/drawing/2014/main" xmlns="" id="{BF47FD94-E876-4E42-881A-DDF86BA65996}"/>
                </a:ext>
              </a:extLst>
            </p:cNvPr>
            <p:cNvSpPr/>
            <p:nvPr/>
          </p:nvSpPr>
          <p:spPr bwMode="auto">
            <a:xfrm>
              <a:off x="22763893" y="4537163"/>
              <a:ext cx="118760" cy="158346"/>
            </a:xfrm>
            <a:custGeom>
              <a:avLst/>
              <a:gdLst>
                <a:gd name="T0" fmla="*/ 54 w 75"/>
                <a:gd name="T1" fmla="*/ 5 h 100"/>
                <a:gd name="T2" fmla="*/ 62 w 75"/>
                <a:gd name="T3" fmla="*/ 7 h 100"/>
                <a:gd name="T4" fmla="*/ 27 w 75"/>
                <a:gd name="T5" fmla="*/ 96 h 100"/>
                <a:gd name="T6" fmla="*/ 25 w 75"/>
                <a:gd name="T7" fmla="*/ 96 h 100"/>
                <a:gd name="T8" fmla="*/ 60 w 75"/>
                <a:gd name="T9" fmla="*/ 100 h 100"/>
                <a:gd name="T10" fmla="*/ 62 w 75"/>
                <a:gd name="T11" fmla="*/ 88 h 100"/>
                <a:gd name="T12" fmla="*/ 75 w 75"/>
                <a:gd name="T13" fmla="*/ 7 h 100"/>
                <a:gd name="T14" fmla="*/ 54 w 75"/>
                <a:gd name="T15" fmla="*/ 5 h 100"/>
                <a:gd name="T16" fmla="*/ 42 w 75"/>
                <a:gd name="T17" fmla="*/ 5 h 100"/>
                <a:gd name="T18" fmla="*/ 46 w 75"/>
                <a:gd name="T19" fmla="*/ 5 h 100"/>
                <a:gd name="T20" fmla="*/ 10 w 75"/>
                <a:gd name="T21" fmla="*/ 96 h 100"/>
                <a:gd name="T22" fmla="*/ 17 w 75"/>
                <a:gd name="T23" fmla="*/ 96 h 100"/>
                <a:gd name="T24" fmla="*/ 52 w 75"/>
                <a:gd name="T25" fmla="*/ 5 h 100"/>
                <a:gd name="T26" fmla="*/ 42 w 75"/>
                <a:gd name="T27" fmla="*/ 5 h 100"/>
                <a:gd name="T28" fmla="*/ 12 w 75"/>
                <a:gd name="T29" fmla="*/ 0 h 100"/>
                <a:gd name="T30" fmla="*/ 6 w 75"/>
                <a:gd name="T31" fmla="*/ 40 h 100"/>
                <a:gd name="T32" fmla="*/ 0 w 75"/>
                <a:gd name="T33" fmla="*/ 81 h 100"/>
                <a:gd name="T34" fmla="*/ 0 w 75"/>
                <a:gd name="T35" fmla="*/ 94 h 100"/>
                <a:gd name="T36" fmla="*/ 4 w 75"/>
                <a:gd name="T37" fmla="*/ 94 h 100"/>
                <a:gd name="T38" fmla="*/ 39 w 75"/>
                <a:gd name="T39" fmla="*/ 3 h 100"/>
                <a:gd name="T40" fmla="*/ 12 w 75"/>
                <a:gd name="T4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100">
                  <a:moveTo>
                    <a:pt x="54" y="5"/>
                  </a:moveTo>
                  <a:lnTo>
                    <a:pt x="62" y="7"/>
                  </a:lnTo>
                  <a:lnTo>
                    <a:pt x="27" y="96"/>
                  </a:lnTo>
                  <a:lnTo>
                    <a:pt x="25" y="96"/>
                  </a:lnTo>
                  <a:lnTo>
                    <a:pt x="60" y="100"/>
                  </a:lnTo>
                  <a:lnTo>
                    <a:pt x="62" y="88"/>
                  </a:lnTo>
                  <a:lnTo>
                    <a:pt x="75" y="7"/>
                  </a:lnTo>
                  <a:lnTo>
                    <a:pt x="54" y="5"/>
                  </a:lnTo>
                  <a:moveTo>
                    <a:pt x="42" y="5"/>
                  </a:moveTo>
                  <a:lnTo>
                    <a:pt x="46" y="5"/>
                  </a:lnTo>
                  <a:lnTo>
                    <a:pt x="10" y="96"/>
                  </a:lnTo>
                  <a:lnTo>
                    <a:pt x="17" y="96"/>
                  </a:lnTo>
                  <a:lnTo>
                    <a:pt x="52" y="5"/>
                  </a:lnTo>
                  <a:lnTo>
                    <a:pt x="42" y="5"/>
                  </a:lnTo>
                  <a:moveTo>
                    <a:pt x="12" y="0"/>
                  </a:moveTo>
                  <a:lnTo>
                    <a:pt x="6" y="40"/>
                  </a:lnTo>
                  <a:lnTo>
                    <a:pt x="0" y="81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39" y="3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7" name="î$liḍe">
              <a:extLst>
                <a:ext uri="{FF2B5EF4-FFF2-40B4-BE49-F238E27FC236}">
                  <a16:creationId xmlns:a16="http://schemas.microsoft.com/office/drawing/2014/main" xmlns="" id="{E03EAD90-AE20-47DD-9950-191C664BB05B}"/>
                </a:ext>
              </a:extLst>
            </p:cNvPr>
            <p:cNvSpPr/>
            <p:nvPr/>
          </p:nvSpPr>
          <p:spPr bwMode="auto">
            <a:xfrm>
              <a:off x="22770227" y="4541913"/>
              <a:ext cx="60171" cy="147262"/>
            </a:xfrm>
            <a:custGeom>
              <a:avLst/>
              <a:gdLst>
                <a:gd name="T0" fmla="*/ 0 w 38"/>
                <a:gd name="T1" fmla="*/ 91 h 93"/>
                <a:gd name="T2" fmla="*/ 0 w 38"/>
                <a:gd name="T3" fmla="*/ 91 h 93"/>
                <a:gd name="T4" fmla="*/ 6 w 38"/>
                <a:gd name="T5" fmla="*/ 93 h 93"/>
                <a:gd name="T6" fmla="*/ 0 w 38"/>
                <a:gd name="T7" fmla="*/ 91 h 93"/>
                <a:gd name="T8" fmla="*/ 35 w 38"/>
                <a:gd name="T9" fmla="*/ 0 h 93"/>
                <a:gd name="T10" fmla="*/ 35 w 38"/>
                <a:gd name="T11" fmla="*/ 0 h 93"/>
                <a:gd name="T12" fmla="*/ 38 w 38"/>
                <a:gd name="T13" fmla="*/ 2 h 93"/>
                <a:gd name="T14" fmla="*/ 35 w 38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3">
                  <a:moveTo>
                    <a:pt x="0" y="91"/>
                  </a:moveTo>
                  <a:lnTo>
                    <a:pt x="0" y="91"/>
                  </a:lnTo>
                  <a:lnTo>
                    <a:pt x="6" y="93"/>
                  </a:lnTo>
                  <a:lnTo>
                    <a:pt x="0" y="91"/>
                  </a:lnTo>
                  <a:close/>
                  <a:moveTo>
                    <a:pt x="35" y="0"/>
                  </a:moveTo>
                  <a:lnTo>
                    <a:pt x="35" y="0"/>
                  </a:lnTo>
                  <a:lnTo>
                    <a:pt x="38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8" name="ïŝļiḑè">
              <a:extLst>
                <a:ext uri="{FF2B5EF4-FFF2-40B4-BE49-F238E27FC236}">
                  <a16:creationId xmlns:a16="http://schemas.microsoft.com/office/drawing/2014/main" xmlns="" id="{D916E431-7C3E-4797-A86B-728FCF2D6034}"/>
                </a:ext>
              </a:extLst>
            </p:cNvPr>
            <p:cNvSpPr/>
            <p:nvPr/>
          </p:nvSpPr>
          <p:spPr bwMode="auto">
            <a:xfrm>
              <a:off x="22770227" y="4541913"/>
              <a:ext cx="60171" cy="147262"/>
            </a:xfrm>
            <a:custGeom>
              <a:avLst/>
              <a:gdLst>
                <a:gd name="T0" fmla="*/ 0 w 38"/>
                <a:gd name="T1" fmla="*/ 91 h 93"/>
                <a:gd name="T2" fmla="*/ 0 w 38"/>
                <a:gd name="T3" fmla="*/ 91 h 93"/>
                <a:gd name="T4" fmla="*/ 6 w 38"/>
                <a:gd name="T5" fmla="*/ 93 h 93"/>
                <a:gd name="T6" fmla="*/ 0 w 38"/>
                <a:gd name="T7" fmla="*/ 91 h 93"/>
                <a:gd name="T8" fmla="*/ 35 w 38"/>
                <a:gd name="T9" fmla="*/ 0 h 93"/>
                <a:gd name="T10" fmla="*/ 35 w 38"/>
                <a:gd name="T11" fmla="*/ 0 h 93"/>
                <a:gd name="T12" fmla="*/ 38 w 38"/>
                <a:gd name="T13" fmla="*/ 2 h 93"/>
                <a:gd name="T14" fmla="*/ 35 w 38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3">
                  <a:moveTo>
                    <a:pt x="0" y="91"/>
                  </a:moveTo>
                  <a:lnTo>
                    <a:pt x="0" y="91"/>
                  </a:lnTo>
                  <a:lnTo>
                    <a:pt x="6" y="93"/>
                  </a:lnTo>
                  <a:lnTo>
                    <a:pt x="0" y="91"/>
                  </a:lnTo>
                  <a:moveTo>
                    <a:pt x="35" y="0"/>
                  </a:moveTo>
                  <a:lnTo>
                    <a:pt x="35" y="0"/>
                  </a:lnTo>
                  <a:lnTo>
                    <a:pt x="38" y="2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599" name="îs1íḍe">
              <a:extLst>
                <a:ext uri="{FF2B5EF4-FFF2-40B4-BE49-F238E27FC236}">
                  <a16:creationId xmlns:a16="http://schemas.microsoft.com/office/drawing/2014/main" xmlns="" id="{95E2D996-505B-43C8-BF98-FDBC24A277A2}"/>
                </a:ext>
              </a:extLst>
            </p:cNvPr>
            <p:cNvSpPr/>
            <p:nvPr/>
          </p:nvSpPr>
          <p:spPr bwMode="auto">
            <a:xfrm>
              <a:off x="22770227" y="4541913"/>
              <a:ext cx="66505" cy="147262"/>
            </a:xfrm>
            <a:custGeom>
              <a:avLst/>
              <a:gdLst>
                <a:gd name="T0" fmla="*/ 35 w 42"/>
                <a:gd name="T1" fmla="*/ 0 h 93"/>
                <a:gd name="T2" fmla="*/ 0 w 42"/>
                <a:gd name="T3" fmla="*/ 91 h 93"/>
                <a:gd name="T4" fmla="*/ 6 w 42"/>
                <a:gd name="T5" fmla="*/ 93 h 93"/>
                <a:gd name="T6" fmla="*/ 42 w 42"/>
                <a:gd name="T7" fmla="*/ 2 h 93"/>
                <a:gd name="T8" fmla="*/ 38 w 42"/>
                <a:gd name="T9" fmla="*/ 2 h 93"/>
                <a:gd name="T10" fmla="*/ 35 w 42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3">
                  <a:moveTo>
                    <a:pt x="35" y="0"/>
                  </a:moveTo>
                  <a:lnTo>
                    <a:pt x="0" y="91"/>
                  </a:lnTo>
                  <a:lnTo>
                    <a:pt x="6" y="93"/>
                  </a:lnTo>
                  <a:lnTo>
                    <a:pt x="42" y="2"/>
                  </a:lnTo>
                  <a:lnTo>
                    <a:pt x="38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AD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0" name="išḻiḍê">
              <a:extLst>
                <a:ext uri="{FF2B5EF4-FFF2-40B4-BE49-F238E27FC236}">
                  <a16:creationId xmlns:a16="http://schemas.microsoft.com/office/drawing/2014/main" xmlns="" id="{F3BF8387-2F09-4BDA-9B5F-F44FAAA90494}"/>
                </a:ext>
              </a:extLst>
            </p:cNvPr>
            <p:cNvSpPr/>
            <p:nvPr/>
          </p:nvSpPr>
          <p:spPr bwMode="auto">
            <a:xfrm>
              <a:off x="22770227" y="4541913"/>
              <a:ext cx="66505" cy="147262"/>
            </a:xfrm>
            <a:custGeom>
              <a:avLst/>
              <a:gdLst>
                <a:gd name="T0" fmla="*/ 35 w 42"/>
                <a:gd name="T1" fmla="*/ 0 h 93"/>
                <a:gd name="T2" fmla="*/ 0 w 42"/>
                <a:gd name="T3" fmla="*/ 91 h 93"/>
                <a:gd name="T4" fmla="*/ 6 w 42"/>
                <a:gd name="T5" fmla="*/ 93 h 93"/>
                <a:gd name="T6" fmla="*/ 42 w 42"/>
                <a:gd name="T7" fmla="*/ 2 h 93"/>
                <a:gd name="T8" fmla="*/ 38 w 42"/>
                <a:gd name="T9" fmla="*/ 2 h 93"/>
                <a:gd name="T10" fmla="*/ 35 w 42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3">
                  <a:moveTo>
                    <a:pt x="35" y="0"/>
                  </a:moveTo>
                  <a:lnTo>
                    <a:pt x="0" y="91"/>
                  </a:lnTo>
                  <a:lnTo>
                    <a:pt x="6" y="93"/>
                  </a:lnTo>
                  <a:lnTo>
                    <a:pt x="42" y="2"/>
                  </a:lnTo>
                  <a:lnTo>
                    <a:pt x="38" y="2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1" name="îṩḷiḋé">
              <a:extLst>
                <a:ext uri="{FF2B5EF4-FFF2-40B4-BE49-F238E27FC236}">
                  <a16:creationId xmlns:a16="http://schemas.microsoft.com/office/drawing/2014/main" xmlns="" id="{30AAC72F-CC62-43C2-B5EC-21E44FBA9BD8}"/>
                </a:ext>
              </a:extLst>
            </p:cNvPr>
            <p:cNvSpPr/>
            <p:nvPr/>
          </p:nvSpPr>
          <p:spPr bwMode="auto">
            <a:xfrm>
              <a:off x="22790812" y="4545080"/>
              <a:ext cx="58588" cy="144095"/>
            </a:xfrm>
            <a:custGeom>
              <a:avLst/>
              <a:gdLst>
                <a:gd name="T0" fmla="*/ 0 w 37"/>
                <a:gd name="T1" fmla="*/ 91 h 91"/>
                <a:gd name="T2" fmla="*/ 0 w 37"/>
                <a:gd name="T3" fmla="*/ 91 h 91"/>
                <a:gd name="T4" fmla="*/ 8 w 37"/>
                <a:gd name="T5" fmla="*/ 91 h 91"/>
                <a:gd name="T6" fmla="*/ 0 w 37"/>
                <a:gd name="T7" fmla="*/ 91 h 91"/>
                <a:gd name="T8" fmla="*/ 35 w 37"/>
                <a:gd name="T9" fmla="*/ 0 h 91"/>
                <a:gd name="T10" fmla="*/ 35 w 37"/>
                <a:gd name="T11" fmla="*/ 0 h 91"/>
                <a:gd name="T12" fmla="*/ 37 w 37"/>
                <a:gd name="T13" fmla="*/ 0 h 91"/>
                <a:gd name="T14" fmla="*/ 35 w 37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1">
                  <a:moveTo>
                    <a:pt x="0" y="91"/>
                  </a:moveTo>
                  <a:lnTo>
                    <a:pt x="0" y="91"/>
                  </a:lnTo>
                  <a:lnTo>
                    <a:pt x="8" y="91"/>
                  </a:lnTo>
                  <a:lnTo>
                    <a:pt x="0" y="91"/>
                  </a:lnTo>
                  <a:close/>
                  <a:moveTo>
                    <a:pt x="35" y="0"/>
                  </a:moveTo>
                  <a:lnTo>
                    <a:pt x="35" y="0"/>
                  </a:lnTo>
                  <a:lnTo>
                    <a:pt x="37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8C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2" name="iş1iḋe">
              <a:extLst>
                <a:ext uri="{FF2B5EF4-FFF2-40B4-BE49-F238E27FC236}">
                  <a16:creationId xmlns:a16="http://schemas.microsoft.com/office/drawing/2014/main" xmlns="" id="{A10DAAC1-6971-44B5-BD03-7F4F99B637CD}"/>
                </a:ext>
              </a:extLst>
            </p:cNvPr>
            <p:cNvSpPr/>
            <p:nvPr/>
          </p:nvSpPr>
          <p:spPr bwMode="auto">
            <a:xfrm>
              <a:off x="22790812" y="4545080"/>
              <a:ext cx="58588" cy="144095"/>
            </a:xfrm>
            <a:custGeom>
              <a:avLst/>
              <a:gdLst>
                <a:gd name="T0" fmla="*/ 0 w 37"/>
                <a:gd name="T1" fmla="*/ 91 h 91"/>
                <a:gd name="T2" fmla="*/ 0 w 37"/>
                <a:gd name="T3" fmla="*/ 91 h 91"/>
                <a:gd name="T4" fmla="*/ 8 w 37"/>
                <a:gd name="T5" fmla="*/ 91 h 91"/>
                <a:gd name="T6" fmla="*/ 0 w 37"/>
                <a:gd name="T7" fmla="*/ 91 h 91"/>
                <a:gd name="T8" fmla="*/ 35 w 37"/>
                <a:gd name="T9" fmla="*/ 0 h 91"/>
                <a:gd name="T10" fmla="*/ 35 w 37"/>
                <a:gd name="T11" fmla="*/ 0 h 91"/>
                <a:gd name="T12" fmla="*/ 37 w 37"/>
                <a:gd name="T13" fmla="*/ 0 h 91"/>
                <a:gd name="T14" fmla="*/ 35 w 37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1">
                  <a:moveTo>
                    <a:pt x="0" y="91"/>
                  </a:moveTo>
                  <a:lnTo>
                    <a:pt x="0" y="91"/>
                  </a:lnTo>
                  <a:lnTo>
                    <a:pt x="8" y="91"/>
                  </a:lnTo>
                  <a:lnTo>
                    <a:pt x="0" y="91"/>
                  </a:lnTo>
                  <a:moveTo>
                    <a:pt x="35" y="0"/>
                  </a:moveTo>
                  <a:lnTo>
                    <a:pt x="35" y="0"/>
                  </a:lnTo>
                  <a:lnTo>
                    <a:pt x="37" y="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3" name="íṧḻidè">
              <a:extLst>
                <a:ext uri="{FF2B5EF4-FFF2-40B4-BE49-F238E27FC236}">
                  <a16:creationId xmlns:a16="http://schemas.microsoft.com/office/drawing/2014/main" xmlns="" id="{A714E5B1-099D-4F2B-B299-A149A7BBA4D4}"/>
                </a:ext>
              </a:extLst>
            </p:cNvPr>
            <p:cNvSpPr/>
            <p:nvPr/>
          </p:nvSpPr>
          <p:spPr bwMode="auto">
            <a:xfrm>
              <a:off x="22790812" y="4545080"/>
              <a:ext cx="71256" cy="144095"/>
            </a:xfrm>
            <a:custGeom>
              <a:avLst/>
              <a:gdLst>
                <a:gd name="T0" fmla="*/ 35 w 45"/>
                <a:gd name="T1" fmla="*/ 0 h 91"/>
                <a:gd name="T2" fmla="*/ 0 w 45"/>
                <a:gd name="T3" fmla="*/ 91 h 91"/>
                <a:gd name="T4" fmla="*/ 8 w 45"/>
                <a:gd name="T5" fmla="*/ 91 h 91"/>
                <a:gd name="T6" fmla="*/ 10 w 45"/>
                <a:gd name="T7" fmla="*/ 91 h 91"/>
                <a:gd name="T8" fmla="*/ 45 w 45"/>
                <a:gd name="T9" fmla="*/ 2 h 91"/>
                <a:gd name="T10" fmla="*/ 37 w 45"/>
                <a:gd name="T11" fmla="*/ 0 h 91"/>
                <a:gd name="T12" fmla="*/ 35 w 45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1">
                  <a:moveTo>
                    <a:pt x="35" y="0"/>
                  </a:moveTo>
                  <a:lnTo>
                    <a:pt x="0" y="91"/>
                  </a:lnTo>
                  <a:lnTo>
                    <a:pt x="8" y="91"/>
                  </a:lnTo>
                  <a:lnTo>
                    <a:pt x="10" y="91"/>
                  </a:lnTo>
                  <a:lnTo>
                    <a:pt x="45" y="2"/>
                  </a:lnTo>
                  <a:lnTo>
                    <a:pt x="37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AD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4" name="íṧ1îḓê">
              <a:extLst>
                <a:ext uri="{FF2B5EF4-FFF2-40B4-BE49-F238E27FC236}">
                  <a16:creationId xmlns:a16="http://schemas.microsoft.com/office/drawing/2014/main" xmlns="" id="{8991E027-7915-4340-B32A-EFB7CF030DA3}"/>
                </a:ext>
              </a:extLst>
            </p:cNvPr>
            <p:cNvSpPr/>
            <p:nvPr/>
          </p:nvSpPr>
          <p:spPr bwMode="auto">
            <a:xfrm>
              <a:off x="22790812" y="4545080"/>
              <a:ext cx="71256" cy="144095"/>
            </a:xfrm>
            <a:custGeom>
              <a:avLst/>
              <a:gdLst>
                <a:gd name="T0" fmla="*/ 35 w 45"/>
                <a:gd name="T1" fmla="*/ 0 h 91"/>
                <a:gd name="T2" fmla="*/ 0 w 45"/>
                <a:gd name="T3" fmla="*/ 91 h 91"/>
                <a:gd name="T4" fmla="*/ 8 w 45"/>
                <a:gd name="T5" fmla="*/ 91 h 91"/>
                <a:gd name="T6" fmla="*/ 10 w 45"/>
                <a:gd name="T7" fmla="*/ 91 h 91"/>
                <a:gd name="T8" fmla="*/ 45 w 45"/>
                <a:gd name="T9" fmla="*/ 2 h 91"/>
                <a:gd name="T10" fmla="*/ 37 w 45"/>
                <a:gd name="T11" fmla="*/ 0 h 91"/>
                <a:gd name="T12" fmla="*/ 35 w 45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1">
                  <a:moveTo>
                    <a:pt x="35" y="0"/>
                  </a:moveTo>
                  <a:lnTo>
                    <a:pt x="0" y="91"/>
                  </a:lnTo>
                  <a:lnTo>
                    <a:pt x="8" y="91"/>
                  </a:lnTo>
                  <a:lnTo>
                    <a:pt x="10" y="91"/>
                  </a:lnTo>
                  <a:lnTo>
                    <a:pt x="45" y="2"/>
                  </a:lnTo>
                  <a:lnTo>
                    <a:pt x="37" y="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5" name="iŝḻíďé">
              <a:extLst>
                <a:ext uri="{FF2B5EF4-FFF2-40B4-BE49-F238E27FC236}">
                  <a16:creationId xmlns:a16="http://schemas.microsoft.com/office/drawing/2014/main" xmlns="" id="{6412A5CD-527A-44EA-8E93-97AB15C88897}"/>
                </a:ext>
              </a:extLst>
            </p:cNvPr>
            <p:cNvSpPr/>
            <p:nvPr/>
          </p:nvSpPr>
          <p:spPr bwMode="auto">
            <a:xfrm>
              <a:off x="22830398" y="4524495"/>
              <a:ext cx="12668" cy="9501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2 w 4"/>
                <a:gd name="T7" fmla="*/ 3 h 3"/>
                <a:gd name="T8" fmla="*/ 4 w 4"/>
                <a:gd name="T9" fmla="*/ 2 h 3"/>
                <a:gd name="T10" fmla="*/ 2 w 4"/>
                <a:gd name="T11" fmla="*/ 0 h 3"/>
                <a:gd name="T12" fmla="*/ 2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65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6" name="iṡḷíḑê">
              <a:extLst>
                <a:ext uri="{FF2B5EF4-FFF2-40B4-BE49-F238E27FC236}">
                  <a16:creationId xmlns:a16="http://schemas.microsoft.com/office/drawing/2014/main" xmlns="" id="{9A48BC62-C250-49EB-95A7-1C71E858854B}"/>
                </a:ext>
              </a:extLst>
            </p:cNvPr>
            <p:cNvSpPr/>
            <p:nvPr/>
          </p:nvSpPr>
          <p:spPr bwMode="auto">
            <a:xfrm>
              <a:off x="22809813" y="4633754"/>
              <a:ext cx="88674" cy="91841"/>
            </a:xfrm>
            <a:custGeom>
              <a:avLst/>
              <a:gdLst>
                <a:gd name="T0" fmla="*/ 20 w 27"/>
                <a:gd name="T1" fmla="*/ 8 h 28"/>
                <a:gd name="T2" fmla="*/ 16 w 27"/>
                <a:gd name="T3" fmla="*/ 9 h 28"/>
                <a:gd name="T4" fmla="*/ 12 w 27"/>
                <a:gd name="T5" fmla="*/ 6 h 28"/>
                <a:gd name="T6" fmla="*/ 5 w 27"/>
                <a:gd name="T7" fmla="*/ 1 h 28"/>
                <a:gd name="T8" fmla="*/ 3 w 27"/>
                <a:gd name="T9" fmla="*/ 0 h 28"/>
                <a:gd name="T10" fmla="*/ 2 w 27"/>
                <a:gd name="T11" fmla="*/ 1 h 28"/>
                <a:gd name="T12" fmla="*/ 2 w 27"/>
                <a:gd name="T13" fmla="*/ 6 h 28"/>
                <a:gd name="T14" fmla="*/ 4 w 27"/>
                <a:gd name="T15" fmla="*/ 10 h 28"/>
                <a:gd name="T16" fmla="*/ 12 w 27"/>
                <a:gd name="T17" fmla="*/ 28 h 28"/>
                <a:gd name="T18" fmla="*/ 20 w 27"/>
                <a:gd name="T19" fmla="*/ 26 h 28"/>
                <a:gd name="T20" fmla="*/ 27 w 27"/>
                <a:gd name="T21" fmla="*/ 17 h 28"/>
                <a:gd name="T22" fmla="*/ 20 w 27"/>
                <a:gd name="T2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8">
                  <a:moveTo>
                    <a:pt x="20" y="8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4"/>
                    <a:pt x="7" y="2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7" y="17"/>
                    <a:pt x="27" y="17"/>
                    <a:pt x="27" y="17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7" name="îšľïdé">
              <a:extLst>
                <a:ext uri="{FF2B5EF4-FFF2-40B4-BE49-F238E27FC236}">
                  <a16:creationId xmlns:a16="http://schemas.microsoft.com/office/drawing/2014/main" xmlns="" id="{DDA7432B-38F2-4A66-BF4F-A27D6B68459E}"/>
                </a:ext>
              </a:extLst>
            </p:cNvPr>
            <p:cNvSpPr/>
            <p:nvPr/>
          </p:nvSpPr>
          <p:spPr bwMode="auto">
            <a:xfrm>
              <a:off x="21769481" y="4537163"/>
              <a:ext cx="292940" cy="763227"/>
            </a:xfrm>
            <a:custGeom>
              <a:avLst/>
              <a:gdLst>
                <a:gd name="T0" fmla="*/ 89 w 89"/>
                <a:gd name="T1" fmla="*/ 23 h 232"/>
                <a:gd name="T2" fmla="*/ 75 w 89"/>
                <a:gd name="T3" fmla="*/ 48 h 232"/>
                <a:gd name="T4" fmla="*/ 61 w 89"/>
                <a:gd name="T5" fmla="*/ 74 h 232"/>
                <a:gd name="T6" fmla="*/ 50 w 89"/>
                <a:gd name="T7" fmla="*/ 100 h 232"/>
                <a:gd name="T8" fmla="*/ 41 w 89"/>
                <a:gd name="T9" fmla="*/ 126 h 232"/>
                <a:gd name="T10" fmla="*/ 39 w 89"/>
                <a:gd name="T11" fmla="*/ 132 h 232"/>
                <a:gd name="T12" fmla="*/ 39 w 89"/>
                <a:gd name="T13" fmla="*/ 135 h 232"/>
                <a:gd name="T14" fmla="*/ 41 w 89"/>
                <a:gd name="T15" fmla="*/ 145 h 232"/>
                <a:gd name="T16" fmla="*/ 52 w 89"/>
                <a:gd name="T17" fmla="*/ 169 h 232"/>
                <a:gd name="T18" fmla="*/ 67 w 89"/>
                <a:gd name="T19" fmla="*/ 193 h 232"/>
                <a:gd name="T20" fmla="*/ 85 w 89"/>
                <a:gd name="T21" fmla="*/ 216 h 232"/>
                <a:gd name="T22" fmla="*/ 70 w 89"/>
                <a:gd name="T23" fmla="*/ 232 h 232"/>
                <a:gd name="T24" fmla="*/ 24 w 89"/>
                <a:gd name="T25" fmla="*/ 188 h 232"/>
                <a:gd name="T26" fmla="*/ 6 w 89"/>
                <a:gd name="T27" fmla="*/ 158 h 232"/>
                <a:gd name="T28" fmla="*/ 0 w 89"/>
                <a:gd name="T29" fmla="*/ 139 h 232"/>
                <a:gd name="T30" fmla="*/ 0 w 89"/>
                <a:gd name="T31" fmla="*/ 127 h 232"/>
                <a:gd name="T32" fmla="*/ 1 w 89"/>
                <a:gd name="T33" fmla="*/ 124 h 232"/>
                <a:gd name="T34" fmla="*/ 1 w 89"/>
                <a:gd name="T35" fmla="*/ 122 h 232"/>
                <a:gd name="T36" fmla="*/ 2 w 89"/>
                <a:gd name="T37" fmla="*/ 118 h 232"/>
                <a:gd name="T38" fmla="*/ 5 w 89"/>
                <a:gd name="T39" fmla="*/ 101 h 232"/>
                <a:gd name="T40" fmla="*/ 10 w 89"/>
                <a:gd name="T41" fmla="*/ 86 h 232"/>
                <a:gd name="T42" fmla="*/ 22 w 89"/>
                <a:gd name="T43" fmla="*/ 56 h 232"/>
                <a:gd name="T44" fmla="*/ 36 w 89"/>
                <a:gd name="T45" fmla="*/ 27 h 232"/>
                <a:gd name="T46" fmla="*/ 43 w 89"/>
                <a:gd name="T47" fmla="*/ 13 h 232"/>
                <a:gd name="T48" fmla="*/ 52 w 89"/>
                <a:gd name="T49" fmla="*/ 0 h 232"/>
                <a:gd name="T50" fmla="*/ 89 w 89"/>
                <a:gd name="T51" fmla="*/ 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232">
                  <a:moveTo>
                    <a:pt x="89" y="23"/>
                  </a:moveTo>
                  <a:cubicBezTo>
                    <a:pt x="84" y="31"/>
                    <a:pt x="79" y="40"/>
                    <a:pt x="75" y="48"/>
                  </a:cubicBezTo>
                  <a:cubicBezTo>
                    <a:pt x="70" y="57"/>
                    <a:pt x="65" y="65"/>
                    <a:pt x="61" y="74"/>
                  </a:cubicBezTo>
                  <a:cubicBezTo>
                    <a:pt x="57" y="83"/>
                    <a:pt x="53" y="91"/>
                    <a:pt x="50" y="100"/>
                  </a:cubicBezTo>
                  <a:cubicBezTo>
                    <a:pt x="46" y="109"/>
                    <a:pt x="43" y="118"/>
                    <a:pt x="41" y="126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9" y="132"/>
                    <a:pt x="39" y="133"/>
                    <a:pt x="39" y="135"/>
                  </a:cubicBezTo>
                  <a:cubicBezTo>
                    <a:pt x="39" y="138"/>
                    <a:pt x="40" y="141"/>
                    <a:pt x="41" y="145"/>
                  </a:cubicBezTo>
                  <a:cubicBezTo>
                    <a:pt x="43" y="152"/>
                    <a:pt x="47" y="161"/>
                    <a:pt x="52" y="169"/>
                  </a:cubicBezTo>
                  <a:cubicBezTo>
                    <a:pt x="56" y="177"/>
                    <a:pt x="62" y="185"/>
                    <a:pt x="67" y="193"/>
                  </a:cubicBezTo>
                  <a:cubicBezTo>
                    <a:pt x="73" y="201"/>
                    <a:pt x="79" y="209"/>
                    <a:pt x="85" y="216"/>
                  </a:cubicBezTo>
                  <a:cubicBezTo>
                    <a:pt x="70" y="232"/>
                    <a:pt x="70" y="232"/>
                    <a:pt x="70" y="232"/>
                  </a:cubicBezTo>
                  <a:cubicBezTo>
                    <a:pt x="53" y="219"/>
                    <a:pt x="38" y="205"/>
                    <a:pt x="24" y="188"/>
                  </a:cubicBezTo>
                  <a:cubicBezTo>
                    <a:pt x="18" y="179"/>
                    <a:pt x="11" y="170"/>
                    <a:pt x="6" y="158"/>
                  </a:cubicBezTo>
                  <a:cubicBezTo>
                    <a:pt x="4" y="153"/>
                    <a:pt x="1" y="146"/>
                    <a:pt x="0" y="139"/>
                  </a:cubicBezTo>
                  <a:cubicBezTo>
                    <a:pt x="0" y="135"/>
                    <a:pt x="0" y="131"/>
                    <a:pt x="0" y="127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3" y="112"/>
                    <a:pt x="4" y="107"/>
                    <a:pt x="5" y="101"/>
                  </a:cubicBezTo>
                  <a:cubicBezTo>
                    <a:pt x="7" y="96"/>
                    <a:pt x="8" y="91"/>
                    <a:pt x="10" y="86"/>
                  </a:cubicBezTo>
                  <a:cubicBezTo>
                    <a:pt x="13" y="75"/>
                    <a:pt x="17" y="65"/>
                    <a:pt x="22" y="56"/>
                  </a:cubicBezTo>
                  <a:cubicBezTo>
                    <a:pt x="26" y="46"/>
                    <a:pt x="31" y="36"/>
                    <a:pt x="36" y="27"/>
                  </a:cubicBezTo>
                  <a:cubicBezTo>
                    <a:pt x="38" y="23"/>
                    <a:pt x="41" y="18"/>
                    <a:pt x="43" y="13"/>
                  </a:cubicBezTo>
                  <a:cubicBezTo>
                    <a:pt x="46" y="9"/>
                    <a:pt x="49" y="4"/>
                    <a:pt x="52" y="0"/>
                  </a:cubicBezTo>
                  <a:cubicBezTo>
                    <a:pt x="89" y="23"/>
                    <a:pt x="89" y="23"/>
                    <a:pt x="89" y="23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8" name="iṣḷïdé">
              <a:extLst>
                <a:ext uri="{FF2B5EF4-FFF2-40B4-BE49-F238E27FC236}">
                  <a16:creationId xmlns:a16="http://schemas.microsoft.com/office/drawing/2014/main" xmlns="" id="{92BB6990-7E6F-43C4-8441-A38882164D58}"/>
                </a:ext>
              </a:extLst>
            </p:cNvPr>
            <p:cNvSpPr/>
            <p:nvPr/>
          </p:nvSpPr>
          <p:spPr bwMode="auto">
            <a:xfrm>
              <a:off x="22440867" y="4191969"/>
              <a:ext cx="23752" cy="30086"/>
            </a:xfrm>
            <a:custGeom>
              <a:avLst/>
              <a:gdLst>
                <a:gd name="T0" fmla="*/ 1 w 7"/>
                <a:gd name="T1" fmla="*/ 3 h 9"/>
                <a:gd name="T2" fmla="*/ 2 w 7"/>
                <a:gd name="T3" fmla="*/ 8 h 9"/>
                <a:gd name="T4" fmla="*/ 6 w 7"/>
                <a:gd name="T5" fmla="*/ 5 h 9"/>
                <a:gd name="T6" fmla="*/ 5 w 7"/>
                <a:gd name="T7" fmla="*/ 0 h 9"/>
                <a:gd name="T8" fmla="*/ 1 w 7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cubicBezTo>
                    <a:pt x="0" y="5"/>
                    <a:pt x="0" y="8"/>
                    <a:pt x="2" y="8"/>
                  </a:cubicBezTo>
                  <a:cubicBezTo>
                    <a:pt x="3" y="9"/>
                    <a:pt x="5" y="7"/>
                    <a:pt x="6" y="5"/>
                  </a:cubicBezTo>
                  <a:cubicBezTo>
                    <a:pt x="7" y="3"/>
                    <a:pt x="6" y="1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09" name="iṧḷîḓé">
              <a:extLst>
                <a:ext uri="{FF2B5EF4-FFF2-40B4-BE49-F238E27FC236}">
                  <a16:creationId xmlns:a16="http://schemas.microsoft.com/office/drawing/2014/main" xmlns="" id="{15879ABD-1096-43D9-AAA1-689392156773}"/>
                </a:ext>
              </a:extLst>
            </p:cNvPr>
            <p:cNvSpPr/>
            <p:nvPr/>
          </p:nvSpPr>
          <p:spPr bwMode="auto">
            <a:xfrm>
              <a:off x="22418699" y="4218888"/>
              <a:ext cx="36420" cy="82340"/>
            </a:xfrm>
            <a:custGeom>
              <a:avLst/>
              <a:gdLst>
                <a:gd name="T0" fmla="*/ 7 w 11"/>
                <a:gd name="T1" fmla="*/ 0 h 25"/>
                <a:gd name="T2" fmla="*/ 11 w 11"/>
                <a:gd name="T3" fmla="*/ 22 h 25"/>
                <a:gd name="T4" fmla="*/ 0 w 11"/>
                <a:gd name="T5" fmla="*/ 20 h 25"/>
                <a:gd name="T6" fmla="*/ 7 w 11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5">
                  <a:moveTo>
                    <a:pt x="7" y="0"/>
                  </a:moveTo>
                  <a:cubicBezTo>
                    <a:pt x="7" y="0"/>
                    <a:pt x="8" y="14"/>
                    <a:pt x="11" y="22"/>
                  </a:cubicBezTo>
                  <a:cubicBezTo>
                    <a:pt x="6" y="25"/>
                    <a:pt x="0" y="20"/>
                    <a:pt x="0" y="2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ED8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0" name="ïsḷïďé">
              <a:extLst>
                <a:ext uri="{FF2B5EF4-FFF2-40B4-BE49-F238E27FC236}">
                  <a16:creationId xmlns:a16="http://schemas.microsoft.com/office/drawing/2014/main" xmlns="" id="{4C826247-A510-4714-9867-CCFAC9A10758}"/>
                </a:ext>
              </a:extLst>
            </p:cNvPr>
            <p:cNvSpPr/>
            <p:nvPr/>
          </p:nvSpPr>
          <p:spPr bwMode="auto">
            <a:xfrm>
              <a:off x="22428200" y="4136548"/>
              <a:ext cx="45921" cy="23752"/>
            </a:xfrm>
            <a:custGeom>
              <a:avLst/>
              <a:gdLst>
                <a:gd name="T0" fmla="*/ 12 w 14"/>
                <a:gd name="T1" fmla="*/ 7 h 7"/>
                <a:gd name="T2" fmla="*/ 12 w 14"/>
                <a:gd name="T3" fmla="*/ 7 h 7"/>
                <a:gd name="T4" fmla="*/ 2 w 14"/>
                <a:gd name="T5" fmla="*/ 5 h 7"/>
                <a:gd name="T6" fmla="*/ 0 w 14"/>
                <a:gd name="T7" fmla="*/ 4 h 7"/>
                <a:gd name="T8" fmla="*/ 1 w 14"/>
                <a:gd name="T9" fmla="*/ 2 h 7"/>
                <a:gd name="T10" fmla="*/ 13 w 14"/>
                <a:gd name="T11" fmla="*/ 5 h 7"/>
                <a:gd name="T12" fmla="*/ 14 w 14"/>
                <a:gd name="T13" fmla="*/ 7 h 7"/>
                <a:gd name="T14" fmla="*/ 12 w 14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8" y="3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8" y="0"/>
                    <a:pt x="13" y="5"/>
                    <a:pt x="13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1" name="îŝ1îďê">
              <a:extLst>
                <a:ext uri="{FF2B5EF4-FFF2-40B4-BE49-F238E27FC236}">
                  <a16:creationId xmlns:a16="http://schemas.microsoft.com/office/drawing/2014/main" xmlns="" id="{7E1DF358-4989-4111-90A9-E1178F3E4E29}"/>
                </a:ext>
              </a:extLst>
            </p:cNvPr>
            <p:cNvSpPr/>
            <p:nvPr/>
          </p:nvSpPr>
          <p:spPr bwMode="auto">
            <a:xfrm>
              <a:off x="22155845" y="4225222"/>
              <a:ext cx="291356" cy="289773"/>
            </a:xfrm>
            <a:custGeom>
              <a:avLst/>
              <a:gdLst>
                <a:gd name="T0" fmla="*/ 4 w 89"/>
                <a:gd name="T1" fmla="*/ 0 h 88"/>
                <a:gd name="T2" fmla="*/ 0 w 89"/>
                <a:gd name="T3" fmla="*/ 67 h 88"/>
                <a:gd name="T4" fmla="*/ 46 w 89"/>
                <a:gd name="T5" fmla="*/ 88 h 88"/>
                <a:gd name="T6" fmla="*/ 66 w 89"/>
                <a:gd name="T7" fmla="*/ 67 h 88"/>
                <a:gd name="T8" fmla="*/ 45 w 89"/>
                <a:gd name="T9" fmla="*/ 27 h 88"/>
                <a:gd name="T10" fmla="*/ 4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4" y="0"/>
                  </a:moveTo>
                  <a:cubicBezTo>
                    <a:pt x="5" y="24"/>
                    <a:pt x="14" y="52"/>
                    <a:pt x="0" y="67"/>
                  </a:cubicBezTo>
                  <a:cubicBezTo>
                    <a:pt x="0" y="67"/>
                    <a:pt x="6" y="88"/>
                    <a:pt x="46" y="88"/>
                  </a:cubicBezTo>
                  <a:cubicBezTo>
                    <a:pt x="89" y="88"/>
                    <a:pt x="66" y="67"/>
                    <a:pt x="66" y="67"/>
                  </a:cubicBezTo>
                  <a:cubicBezTo>
                    <a:pt x="42" y="61"/>
                    <a:pt x="42" y="43"/>
                    <a:pt x="45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2" name="íSliḑè">
              <a:extLst>
                <a:ext uri="{FF2B5EF4-FFF2-40B4-BE49-F238E27FC236}">
                  <a16:creationId xmlns:a16="http://schemas.microsoft.com/office/drawing/2014/main" xmlns="" id="{A47151C1-14B7-41F0-B91E-720119DEBD31}"/>
                </a:ext>
              </a:extLst>
            </p:cNvPr>
            <p:cNvSpPr/>
            <p:nvPr/>
          </p:nvSpPr>
          <p:spPr bwMode="auto">
            <a:xfrm>
              <a:off x="22098841" y="4374067"/>
              <a:ext cx="273939" cy="98174"/>
            </a:xfrm>
            <a:custGeom>
              <a:avLst/>
              <a:gdLst>
                <a:gd name="T0" fmla="*/ 7 w 83"/>
                <a:gd name="T1" fmla="*/ 29 h 30"/>
                <a:gd name="T2" fmla="*/ 7 w 83"/>
                <a:gd name="T3" fmla="*/ 9 h 30"/>
                <a:gd name="T4" fmla="*/ 83 w 83"/>
                <a:gd name="T5" fmla="*/ 9 h 30"/>
                <a:gd name="T6" fmla="*/ 83 w 83"/>
                <a:gd name="T7" fmla="*/ 30 h 30"/>
                <a:gd name="T8" fmla="*/ 7 w 83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0">
                  <a:moveTo>
                    <a:pt x="7" y="29"/>
                  </a:moveTo>
                  <a:cubicBezTo>
                    <a:pt x="3" y="22"/>
                    <a:pt x="0" y="12"/>
                    <a:pt x="7" y="9"/>
                  </a:cubicBezTo>
                  <a:cubicBezTo>
                    <a:pt x="14" y="7"/>
                    <a:pt x="53" y="0"/>
                    <a:pt x="83" y="9"/>
                  </a:cubicBezTo>
                  <a:cubicBezTo>
                    <a:pt x="78" y="20"/>
                    <a:pt x="83" y="30"/>
                    <a:pt x="83" y="30"/>
                  </a:cubicBezTo>
                  <a:cubicBezTo>
                    <a:pt x="7" y="29"/>
                    <a:pt x="7" y="29"/>
                    <a:pt x="7" y="29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3" name="ïṩḷíḋe">
              <a:extLst>
                <a:ext uri="{FF2B5EF4-FFF2-40B4-BE49-F238E27FC236}">
                  <a16:creationId xmlns:a16="http://schemas.microsoft.com/office/drawing/2014/main" xmlns="" id="{23BBCCAC-DF12-42A3-81DB-04F0CF1B6484}"/>
                </a:ext>
              </a:extLst>
            </p:cNvPr>
            <p:cNvSpPr/>
            <p:nvPr/>
          </p:nvSpPr>
          <p:spPr bwMode="auto">
            <a:xfrm>
              <a:off x="21994332" y="7697744"/>
              <a:ext cx="52255" cy="26919"/>
            </a:xfrm>
            <a:custGeom>
              <a:avLst/>
              <a:gdLst>
                <a:gd name="T0" fmla="*/ 8 w 16"/>
                <a:gd name="T1" fmla="*/ 8 h 8"/>
                <a:gd name="T2" fmla="*/ 1 w 16"/>
                <a:gd name="T3" fmla="*/ 7 h 8"/>
                <a:gd name="T4" fmla="*/ 0 w 16"/>
                <a:gd name="T5" fmla="*/ 6 h 8"/>
                <a:gd name="T6" fmla="*/ 0 w 16"/>
                <a:gd name="T7" fmla="*/ 6 h 8"/>
                <a:gd name="T8" fmla="*/ 13 w 16"/>
                <a:gd name="T9" fmla="*/ 1 h 8"/>
                <a:gd name="T10" fmla="*/ 15 w 16"/>
                <a:gd name="T11" fmla="*/ 3 h 8"/>
                <a:gd name="T12" fmla="*/ 15 w 16"/>
                <a:gd name="T13" fmla="*/ 6 h 8"/>
                <a:gd name="T14" fmla="*/ 8 w 16"/>
                <a:gd name="T15" fmla="*/ 8 h 8"/>
                <a:gd name="T16" fmla="*/ 3 w 16"/>
                <a:gd name="T17" fmla="*/ 6 h 8"/>
                <a:gd name="T18" fmla="*/ 14 w 16"/>
                <a:gd name="T19" fmla="*/ 5 h 8"/>
                <a:gd name="T20" fmla="*/ 14 w 16"/>
                <a:gd name="T21" fmla="*/ 3 h 8"/>
                <a:gd name="T22" fmla="*/ 12 w 16"/>
                <a:gd name="T23" fmla="*/ 2 h 8"/>
                <a:gd name="T24" fmla="*/ 3 w 16"/>
                <a:gd name="T2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8">
                  <a:moveTo>
                    <a:pt x="8" y="8"/>
                  </a:moveTo>
                  <a:cubicBezTo>
                    <a:pt x="5" y="8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9" y="0"/>
                    <a:pt x="13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4"/>
                    <a:pt x="16" y="5"/>
                    <a:pt x="15" y="6"/>
                  </a:cubicBezTo>
                  <a:cubicBezTo>
                    <a:pt x="14" y="7"/>
                    <a:pt x="11" y="8"/>
                    <a:pt x="8" y="8"/>
                  </a:cubicBezTo>
                  <a:close/>
                  <a:moveTo>
                    <a:pt x="3" y="6"/>
                  </a:moveTo>
                  <a:cubicBezTo>
                    <a:pt x="7" y="7"/>
                    <a:pt x="13" y="7"/>
                    <a:pt x="14" y="5"/>
                  </a:cubicBezTo>
                  <a:cubicBezTo>
                    <a:pt x="14" y="5"/>
                    <a:pt x="15" y="4"/>
                    <a:pt x="14" y="3"/>
                  </a:cubicBezTo>
                  <a:cubicBezTo>
                    <a:pt x="14" y="3"/>
                    <a:pt x="13" y="3"/>
                    <a:pt x="12" y="2"/>
                  </a:cubicBezTo>
                  <a:cubicBezTo>
                    <a:pt x="10" y="2"/>
                    <a:pt x="5" y="4"/>
                    <a:pt x="3" y="6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4" name="iṡļíḋe">
              <a:extLst>
                <a:ext uri="{FF2B5EF4-FFF2-40B4-BE49-F238E27FC236}">
                  <a16:creationId xmlns:a16="http://schemas.microsoft.com/office/drawing/2014/main" xmlns="" id="{661B3C09-F170-4509-9F05-B006E8613820}"/>
                </a:ext>
              </a:extLst>
            </p:cNvPr>
            <p:cNvSpPr/>
            <p:nvPr/>
          </p:nvSpPr>
          <p:spPr bwMode="auto">
            <a:xfrm>
              <a:off x="21994332" y="7677160"/>
              <a:ext cx="33253" cy="42754"/>
            </a:xfrm>
            <a:custGeom>
              <a:avLst/>
              <a:gdLst>
                <a:gd name="T0" fmla="*/ 1 w 10"/>
                <a:gd name="T1" fmla="*/ 13 h 13"/>
                <a:gd name="T2" fmla="*/ 0 w 10"/>
                <a:gd name="T3" fmla="*/ 13 h 13"/>
                <a:gd name="T4" fmla="*/ 0 w 10"/>
                <a:gd name="T5" fmla="*/ 12 h 13"/>
                <a:gd name="T6" fmla="*/ 4 w 10"/>
                <a:gd name="T7" fmla="*/ 1 h 13"/>
                <a:gd name="T8" fmla="*/ 7 w 10"/>
                <a:gd name="T9" fmla="*/ 0 h 13"/>
                <a:gd name="T10" fmla="*/ 9 w 10"/>
                <a:gd name="T11" fmla="*/ 2 h 13"/>
                <a:gd name="T12" fmla="*/ 1 w 10"/>
                <a:gd name="T13" fmla="*/ 13 h 13"/>
                <a:gd name="T14" fmla="*/ 6 w 10"/>
                <a:gd name="T15" fmla="*/ 1 h 13"/>
                <a:gd name="T16" fmla="*/ 5 w 10"/>
                <a:gd name="T17" fmla="*/ 2 h 13"/>
                <a:gd name="T18" fmla="*/ 2 w 10"/>
                <a:gd name="T19" fmla="*/ 11 h 13"/>
                <a:gd name="T20" fmla="*/ 8 w 10"/>
                <a:gd name="T21" fmla="*/ 2 h 13"/>
                <a:gd name="T22" fmla="*/ 7 w 10"/>
                <a:gd name="T23" fmla="*/ 1 h 13"/>
                <a:gd name="T24" fmla="*/ 6 w 10"/>
                <a:gd name="T2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3">
                  <a:moveTo>
                    <a:pt x="1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4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10" y="5"/>
                    <a:pt x="4" y="11"/>
                    <a:pt x="1" y="13"/>
                  </a:cubicBezTo>
                  <a:close/>
                  <a:moveTo>
                    <a:pt x="6" y="1"/>
                  </a:moveTo>
                  <a:cubicBezTo>
                    <a:pt x="6" y="1"/>
                    <a:pt x="5" y="1"/>
                    <a:pt x="5" y="2"/>
                  </a:cubicBezTo>
                  <a:cubicBezTo>
                    <a:pt x="3" y="4"/>
                    <a:pt x="2" y="8"/>
                    <a:pt x="2" y="11"/>
                  </a:cubicBezTo>
                  <a:cubicBezTo>
                    <a:pt x="4" y="9"/>
                    <a:pt x="8" y="4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5" name="ïṡḷiḍè">
              <a:extLst>
                <a:ext uri="{FF2B5EF4-FFF2-40B4-BE49-F238E27FC236}">
                  <a16:creationId xmlns:a16="http://schemas.microsoft.com/office/drawing/2014/main" xmlns="" id="{768D6B64-2F7B-4964-8FCD-2F8AE187378A}"/>
                </a:ext>
              </a:extLst>
            </p:cNvPr>
            <p:cNvSpPr/>
            <p:nvPr/>
          </p:nvSpPr>
          <p:spPr bwMode="auto">
            <a:xfrm>
              <a:off x="22491538" y="7691410"/>
              <a:ext cx="61755" cy="33253"/>
            </a:xfrm>
            <a:custGeom>
              <a:avLst/>
              <a:gdLst>
                <a:gd name="T0" fmla="*/ 10 w 19"/>
                <a:gd name="T1" fmla="*/ 10 h 10"/>
                <a:gd name="T2" fmla="*/ 1 w 19"/>
                <a:gd name="T3" fmla="*/ 9 h 10"/>
                <a:gd name="T4" fmla="*/ 0 w 19"/>
                <a:gd name="T5" fmla="*/ 8 h 10"/>
                <a:gd name="T6" fmla="*/ 1 w 19"/>
                <a:gd name="T7" fmla="*/ 8 h 10"/>
                <a:gd name="T8" fmla="*/ 18 w 19"/>
                <a:gd name="T9" fmla="*/ 5 h 10"/>
                <a:gd name="T10" fmla="*/ 18 w 19"/>
                <a:gd name="T11" fmla="*/ 8 h 10"/>
                <a:gd name="T12" fmla="*/ 10 w 19"/>
                <a:gd name="T13" fmla="*/ 10 h 10"/>
                <a:gd name="T14" fmla="*/ 3 w 19"/>
                <a:gd name="T15" fmla="*/ 8 h 10"/>
                <a:gd name="T16" fmla="*/ 17 w 19"/>
                <a:gd name="T17" fmla="*/ 7 h 10"/>
                <a:gd name="T18" fmla="*/ 17 w 19"/>
                <a:gd name="T19" fmla="*/ 5 h 10"/>
                <a:gd name="T20" fmla="*/ 3 w 19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0">
                  <a:moveTo>
                    <a:pt x="10" y="10"/>
                  </a:moveTo>
                  <a:cubicBezTo>
                    <a:pt x="6" y="10"/>
                    <a:pt x="3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7"/>
                    <a:pt x="15" y="0"/>
                    <a:pt x="18" y="5"/>
                  </a:cubicBezTo>
                  <a:cubicBezTo>
                    <a:pt x="19" y="6"/>
                    <a:pt x="19" y="7"/>
                    <a:pt x="18" y="8"/>
                  </a:cubicBezTo>
                  <a:cubicBezTo>
                    <a:pt x="17" y="9"/>
                    <a:pt x="13" y="10"/>
                    <a:pt x="10" y="10"/>
                  </a:cubicBezTo>
                  <a:close/>
                  <a:moveTo>
                    <a:pt x="3" y="8"/>
                  </a:moveTo>
                  <a:cubicBezTo>
                    <a:pt x="8" y="9"/>
                    <a:pt x="16" y="9"/>
                    <a:pt x="17" y="7"/>
                  </a:cubicBezTo>
                  <a:cubicBezTo>
                    <a:pt x="17" y="7"/>
                    <a:pt x="17" y="6"/>
                    <a:pt x="17" y="5"/>
                  </a:cubicBezTo>
                  <a:cubicBezTo>
                    <a:pt x="15" y="2"/>
                    <a:pt x="7" y="6"/>
                    <a:pt x="3" y="8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6" name="iṣḻïḍè">
              <a:extLst>
                <a:ext uri="{FF2B5EF4-FFF2-40B4-BE49-F238E27FC236}">
                  <a16:creationId xmlns:a16="http://schemas.microsoft.com/office/drawing/2014/main" xmlns="" id="{6A4ADC48-94D6-449E-B9CA-09F5446CC422}"/>
                </a:ext>
              </a:extLst>
            </p:cNvPr>
            <p:cNvSpPr/>
            <p:nvPr/>
          </p:nvSpPr>
          <p:spPr bwMode="auto">
            <a:xfrm>
              <a:off x="22491538" y="7677160"/>
              <a:ext cx="34836" cy="42754"/>
            </a:xfrm>
            <a:custGeom>
              <a:avLst/>
              <a:gdLst>
                <a:gd name="T0" fmla="*/ 1 w 11"/>
                <a:gd name="T1" fmla="*/ 13 h 13"/>
                <a:gd name="T2" fmla="*/ 0 w 11"/>
                <a:gd name="T3" fmla="*/ 13 h 13"/>
                <a:gd name="T4" fmla="*/ 0 w 11"/>
                <a:gd name="T5" fmla="*/ 12 h 13"/>
                <a:gd name="T6" fmla="*/ 4 w 11"/>
                <a:gd name="T7" fmla="*/ 1 h 13"/>
                <a:gd name="T8" fmla="*/ 8 w 11"/>
                <a:gd name="T9" fmla="*/ 0 h 13"/>
                <a:gd name="T10" fmla="*/ 11 w 11"/>
                <a:gd name="T11" fmla="*/ 2 h 13"/>
                <a:gd name="T12" fmla="*/ 1 w 11"/>
                <a:gd name="T13" fmla="*/ 13 h 13"/>
                <a:gd name="T14" fmla="*/ 7 w 11"/>
                <a:gd name="T15" fmla="*/ 1 h 13"/>
                <a:gd name="T16" fmla="*/ 5 w 11"/>
                <a:gd name="T17" fmla="*/ 2 h 13"/>
                <a:gd name="T18" fmla="*/ 2 w 11"/>
                <a:gd name="T19" fmla="*/ 11 h 13"/>
                <a:gd name="T20" fmla="*/ 9 w 11"/>
                <a:gd name="T21" fmla="*/ 2 h 13"/>
                <a:gd name="T22" fmla="*/ 8 w 11"/>
                <a:gd name="T23" fmla="*/ 1 h 13"/>
                <a:gd name="T24" fmla="*/ 7 w 11"/>
                <a:gd name="T2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3">
                  <a:moveTo>
                    <a:pt x="1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4"/>
                    <a:pt x="4" y="1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5"/>
                    <a:pt x="5" y="11"/>
                    <a:pt x="1" y="13"/>
                  </a:cubicBezTo>
                  <a:close/>
                  <a:moveTo>
                    <a:pt x="7" y="1"/>
                  </a:moveTo>
                  <a:cubicBezTo>
                    <a:pt x="7" y="1"/>
                    <a:pt x="6" y="2"/>
                    <a:pt x="5" y="2"/>
                  </a:cubicBezTo>
                  <a:cubicBezTo>
                    <a:pt x="3" y="4"/>
                    <a:pt x="2" y="9"/>
                    <a:pt x="2" y="11"/>
                  </a:cubicBezTo>
                  <a:cubicBezTo>
                    <a:pt x="5" y="9"/>
                    <a:pt x="10" y="4"/>
                    <a:pt x="9" y="2"/>
                  </a:cubicBezTo>
                  <a:cubicBezTo>
                    <a:pt x="9" y="2"/>
                    <a:pt x="9" y="1"/>
                    <a:pt x="8" y="1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7" name="îŝḷïḑe">
              <a:extLst>
                <a:ext uri="{FF2B5EF4-FFF2-40B4-BE49-F238E27FC236}">
                  <a16:creationId xmlns:a16="http://schemas.microsoft.com/office/drawing/2014/main" xmlns="" id="{6D945DEE-A654-4AC0-8E80-A8F3DA72B577}"/>
                </a:ext>
              </a:extLst>
            </p:cNvPr>
            <p:cNvSpPr/>
            <p:nvPr/>
          </p:nvSpPr>
          <p:spPr bwMode="auto">
            <a:xfrm>
              <a:off x="22388614" y="7496645"/>
              <a:ext cx="95007" cy="220101"/>
            </a:xfrm>
            <a:prstGeom prst="rect">
              <a:avLst/>
            </a:pr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8" name="íslíḓe">
              <a:extLst>
                <a:ext uri="{FF2B5EF4-FFF2-40B4-BE49-F238E27FC236}">
                  <a16:creationId xmlns:a16="http://schemas.microsoft.com/office/drawing/2014/main" xmlns="" id="{88CFB573-BDCD-45F9-BD7E-06FE7D799774}"/>
                </a:ext>
              </a:extLst>
            </p:cNvPr>
            <p:cNvSpPr/>
            <p:nvPr/>
          </p:nvSpPr>
          <p:spPr bwMode="auto">
            <a:xfrm>
              <a:off x="22388614" y="7496645"/>
              <a:ext cx="95007" cy="220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19" name="ïṡḷîďé">
              <a:extLst>
                <a:ext uri="{FF2B5EF4-FFF2-40B4-BE49-F238E27FC236}">
                  <a16:creationId xmlns:a16="http://schemas.microsoft.com/office/drawing/2014/main" xmlns="" id="{EA3550D5-D74F-428A-B2A4-0C3833585A1D}"/>
                </a:ext>
              </a:extLst>
            </p:cNvPr>
            <p:cNvSpPr/>
            <p:nvPr/>
          </p:nvSpPr>
          <p:spPr bwMode="auto">
            <a:xfrm>
              <a:off x="21888241" y="7496645"/>
              <a:ext cx="134594" cy="220101"/>
            </a:xfrm>
            <a:custGeom>
              <a:avLst/>
              <a:gdLst>
                <a:gd name="T0" fmla="*/ 0 w 85"/>
                <a:gd name="T1" fmla="*/ 139 h 139"/>
                <a:gd name="T2" fmla="*/ 61 w 85"/>
                <a:gd name="T3" fmla="*/ 139 h 139"/>
                <a:gd name="T4" fmla="*/ 85 w 85"/>
                <a:gd name="T5" fmla="*/ 0 h 139"/>
                <a:gd name="T6" fmla="*/ 25 w 85"/>
                <a:gd name="T7" fmla="*/ 0 h 139"/>
                <a:gd name="T8" fmla="*/ 0 w 85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39">
                  <a:moveTo>
                    <a:pt x="0" y="139"/>
                  </a:moveTo>
                  <a:lnTo>
                    <a:pt x="61" y="139"/>
                  </a:lnTo>
                  <a:lnTo>
                    <a:pt x="85" y="0"/>
                  </a:lnTo>
                  <a:lnTo>
                    <a:pt x="25" y="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0" name="ïśļiḓé">
              <a:extLst>
                <a:ext uri="{FF2B5EF4-FFF2-40B4-BE49-F238E27FC236}">
                  <a16:creationId xmlns:a16="http://schemas.microsoft.com/office/drawing/2014/main" xmlns="" id="{305620BA-40D3-4E3D-AD1E-3C2710785B56}"/>
                </a:ext>
              </a:extLst>
            </p:cNvPr>
            <p:cNvSpPr/>
            <p:nvPr/>
          </p:nvSpPr>
          <p:spPr bwMode="auto">
            <a:xfrm>
              <a:off x="21888241" y="7496645"/>
              <a:ext cx="134594" cy="220101"/>
            </a:xfrm>
            <a:custGeom>
              <a:avLst/>
              <a:gdLst>
                <a:gd name="T0" fmla="*/ 0 w 85"/>
                <a:gd name="T1" fmla="*/ 139 h 139"/>
                <a:gd name="T2" fmla="*/ 61 w 85"/>
                <a:gd name="T3" fmla="*/ 139 h 139"/>
                <a:gd name="T4" fmla="*/ 85 w 85"/>
                <a:gd name="T5" fmla="*/ 0 h 139"/>
                <a:gd name="T6" fmla="*/ 25 w 85"/>
                <a:gd name="T7" fmla="*/ 0 h 139"/>
                <a:gd name="T8" fmla="*/ 0 w 85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39">
                  <a:moveTo>
                    <a:pt x="0" y="139"/>
                  </a:moveTo>
                  <a:lnTo>
                    <a:pt x="61" y="139"/>
                  </a:lnTo>
                  <a:lnTo>
                    <a:pt x="85" y="0"/>
                  </a:lnTo>
                  <a:lnTo>
                    <a:pt x="25" y="0"/>
                  </a:lnTo>
                  <a:lnTo>
                    <a:pt x="0" y="1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1" name="isļïďe">
              <a:extLst>
                <a:ext uri="{FF2B5EF4-FFF2-40B4-BE49-F238E27FC236}">
                  <a16:creationId xmlns:a16="http://schemas.microsoft.com/office/drawing/2014/main" xmlns="" id="{F44D4786-2E5A-43D6-8E28-6AFA68B9FDF2}"/>
                </a:ext>
              </a:extLst>
            </p:cNvPr>
            <p:cNvSpPr/>
            <p:nvPr/>
          </p:nvSpPr>
          <p:spPr bwMode="auto">
            <a:xfrm>
              <a:off x="21854988" y="7707245"/>
              <a:ext cx="292940" cy="109259"/>
            </a:xfrm>
            <a:custGeom>
              <a:avLst/>
              <a:gdLst>
                <a:gd name="T0" fmla="*/ 41 w 89"/>
                <a:gd name="T1" fmla="*/ 0 h 33"/>
                <a:gd name="T2" fmla="*/ 8 w 89"/>
                <a:gd name="T3" fmla="*/ 0 h 33"/>
                <a:gd name="T4" fmla="*/ 6 w 89"/>
                <a:gd name="T5" fmla="*/ 2 h 33"/>
                <a:gd name="T6" fmla="*/ 1 w 89"/>
                <a:gd name="T7" fmla="*/ 28 h 33"/>
                <a:gd name="T8" fmla="*/ 5 w 89"/>
                <a:gd name="T9" fmla="*/ 33 h 33"/>
                <a:gd name="T10" fmla="*/ 37 w 89"/>
                <a:gd name="T11" fmla="*/ 32 h 33"/>
                <a:gd name="T12" fmla="*/ 76 w 89"/>
                <a:gd name="T13" fmla="*/ 33 h 33"/>
                <a:gd name="T14" fmla="*/ 84 w 89"/>
                <a:gd name="T15" fmla="*/ 20 h 33"/>
                <a:gd name="T16" fmla="*/ 45 w 89"/>
                <a:gd name="T17" fmla="*/ 2 h 33"/>
                <a:gd name="T18" fmla="*/ 41 w 8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33">
                  <a:moveTo>
                    <a:pt x="4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30"/>
                    <a:pt x="3" y="33"/>
                    <a:pt x="5" y="33"/>
                  </a:cubicBezTo>
                  <a:cubicBezTo>
                    <a:pt x="17" y="33"/>
                    <a:pt x="22" y="32"/>
                    <a:pt x="37" y="32"/>
                  </a:cubicBezTo>
                  <a:cubicBezTo>
                    <a:pt x="45" y="32"/>
                    <a:pt x="63" y="33"/>
                    <a:pt x="76" y="33"/>
                  </a:cubicBezTo>
                  <a:cubicBezTo>
                    <a:pt x="88" y="33"/>
                    <a:pt x="89" y="21"/>
                    <a:pt x="84" y="20"/>
                  </a:cubicBezTo>
                  <a:cubicBezTo>
                    <a:pt x="61" y="15"/>
                    <a:pt x="53" y="8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2" name="ís1íďé">
              <a:extLst>
                <a:ext uri="{FF2B5EF4-FFF2-40B4-BE49-F238E27FC236}">
                  <a16:creationId xmlns:a16="http://schemas.microsoft.com/office/drawing/2014/main" xmlns="" id="{CD9C9404-CC4E-490E-8B08-AFCD352AAA27}"/>
                </a:ext>
              </a:extLst>
            </p:cNvPr>
            <p:cNvSpPr/>
            <p:nvPr/>
          </p:nvSpPr>
          <p:spPr bwMode="auto">
            <a:xfrm>
              <a:off x="22352194" y="7707245"/>
              <a:ext cx="372113" cy="109259"/>
            </a:xfrm>
            <a:custGeom>
              <a:avLst/>
              <a:gdLst>
                <a:gd name="T0" fmla="*/ 40 w 113"/>
                <a:gd name="T1" fmla="*/ 0 h 33"/>
                <a:gd name="T2" fmla="*/ 8 w 113"/>
                <a:gd name="T3" fmla="*/ 0 h 33"/>
                <a:gd name="T4" fmla="*/ 6 w 113"/>
                <a:gd name="T5" fmla="*/ 2 h 33"/>
                <a:gd name="T6" fmla="*/ 1 w 113"/>
                <a:gd name="T7" fmla="*/ 28 h 33"/>
                <a:gd name="T8" fmla="*/ 5 w 113"/>
                <a:gd name="T9" fmla="*/ 33 h 33"/>
                <a:gd name="T10" fmla="*/ 47 w 113"/>
                <a:gd name="T11" fmla="*/ 32 h 33"/>
                <a:gd name="T12" fmla="*/ 98 w 113"/>
                <a:gd name="T13" fmla="*/ 33 h 33"/>
                <a:gd name="T14" fmla="*/ 108 w 113"/>
                <a:gd name="T15" fmla="*/ 20 h 33"/>
                <a:gd name="T16" fmla="*/ 47 w 113"/>
                <a:gd name="T17" fmla="*/ 2 h 33"/>
                <a:gd name="T18" fmla="*/ 40 w 113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33">
                  <a:moveTo>
                    <a:pt x="4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30"/>
                    <a:pt x="3" y="33"/>
                    <a:pt x="5" y="33"/>
                  </a:cubicBezTo>
                  <a:cubicBezTo>
                    <a:pt x="17" y="33"/>
                    <a:pt x="33" y="32"/>
                    <a:pt x="47" y="32"/>
                  </a:cubicBezTo>
                  <a:cubicBezTo>
                    <a:pt x="64" y="32"/>
                    <a:pt x="79" y="33"/>
                    <a:pt x="98" y="33"/>
                  </a:cubicBezTo>
                  <a:cubicBezTo>
                    <a:pt x="110" y="33"/>
                    <a:pt x="113" y="21"/>
                    <a:pt x="108" y="20"/>
                  </a:cubicBezTo>
                  <a:cubicBezTo>
                    <a:pt x="85" y="15"/>
                    <a:pt x="67" y="14"/>
                    <a:pt x="47" y="2"/>
                  </a:cubicBezTo>
                  <a:cubicBezTo>
                    <a:pt x="45" y="1"/>
                    <a:pt x="42" y="0"/>
                    <a:pt x="4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3" name="ísḷîḓe">
              <a:extLst>
                <a:ext uri="{FF2B5EF4-FFF2-40B4-BE49-F238E27FC236}">
                  <a16:creationId xmlns:a16="http://schemas.microsoft.com/office/drawing/2014/main" xmlns="" id="{75428F5E-E65D-4D26-AD1C-A857AD035BC7}"/>
                </a:ext>
              </a:extLst>
            </p:cNvPr>
            <p:cNvSpPr/>
            <p:nvPr/>
          </p:nvSpPr>
          <p:spPr bwMode="auto">
            <a:xfrm>
              <a:off x="21790067" y="4445322"/>
              <a:ext cx="345194" cy="408532"/>
            </a:xfrm>
            <a:custGeom>
              <a:avLst/>
              <a:gdLst>
                <a:gd name="T0" fmla="*/ 55 w 105"/>
                <a:gd name="T1" fmla="*/ 6 h 124"/>
                <a:gd name="T2" fmla="*/ 0 w 105"/>
                <a:gd name="T3" fmla="*/ 86 h 124"/>
                <a:gd name="T4" fmla="*/ 56 w 105"/>
                <a:gd name="T5" fmla="*/ 124 h 124"/>
                <a:gd name="T6" fmla="*/ 90 w 105"/>
                <a:gd name="T7" fmla="*/ 63 h 124"/>
                <a:gd name="T8" fmla="*/ 55 w 105"/>
                <a:gd name="T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4">
                  <a:moveTo>
                    <a:pt x="55" y="6"/>
                  </a:moveTo>
                  <a:cubicBezTo>
                    <a:pt x="29" y="12"/>
                    <a:pt x="0" y="86"/>
                    <a:pt x="0" y="86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4"/>
                    <a:pt x="76" y="95"/>
                    <a:pt x="90" y="63"/>
                  </a:cubicBezTo>
                  <a:cubicBezTo>
                    <a:pt x="105" y="29"/>
                    <a:pt x="83" y="0"/>
                    <a:pt x="55" y="6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4" name="ïṡļíḍe">
              <a:extLst>
                <a:ext uri="{FF2B5EF4-FFF2-40B4-BE49-F238E27FC236}">
                  <a16:creationId xmlns:a16="http://schemas.microsoft.com/office/drawing/2014/main" xmlns="" id="{2C52B598-C216-4014-B037-C7055B5C2A24}"/>
                </a:ext>
              </a:extLst>
            </p:cNvPr>
            <p:cNvSpPr/>
            <p:nvPr/>
          </p:nvSpPr>
          <p:spPr bwMode="auto">
            <a:xfrm>
              <a:off x="21790067" y="4465908"/>
              <a:ext cx="232769" cy="387948"/>
            </a:xfrm>
            <a:custGeom>
              <a:avLst/>
              <a:gdLst>
                <a:gd name="T0" fmla="*/ 71 w 71"/>
                <a:gd name="T1" fmla="*/ 94 h 118"/>
                <a:gd name="T2" fmla="*/ 56 w 71"/>
                <a:gd name="T3" fmla="*/ 118 h 118"/>
                <a:gd name="T4" fmla="*/ 56 w 71"/>
                <a:gd name="T5" fmla="*/ 118 h 118"/>
                <a:gd name="T6" fmla="*/ 71 w 71"/>
                <a:gd name="T7" fmla="*/ 94 h 118"/>
                <a:gd name="T8" fmla="*/ 71 w 71"/>
                <a:gd name="T9" fmla="*/ 94 h 118"/>
                <a:gd name="T10" fmla="*/ 55 w 71"/>
                <a:gd name="T11" fmla="*/ 0 h 118"/>
                <a:gd name="T12" fmla="*/ 55 w 71"/>
                <a:gd name="T13" fmla="*/ 0 h 118"/>
                <a:gd name="T14" fmla="*/ 0 w 71"/>
                <a:gd name="T15" fmla="*/ 80 h 118"/>
                <a:gd name="T16" fmla="*/ 54 w 71"/>
                <a:gd name="T17" fmla="*/ 116 h 118"/>
                <a:gd name="T18" fmla="*/ 54 w 71"/>
                <a:gd name="T19" fmla="*/ 116 h 118"/>
                <a:gd name="T20" fmla="*/ 68 w 71"/>
                <a:gd name="T21" fmla="*/ 72 h 118"/>
                <a:gd name="T22" fmla="*/ 55 w 71"/>
                <a:gd name="T23" fmla="*/ 0 h 118"/>
                <a:gd name="T24" fmla="*/ 58 w 71"/>
                <a:gd name="T25" fmla="*/ 0 h 118"/>
                <a:gd name="T26" fmla="*/ 56 w 71"/>
                <a:gd name="T27" fmla="*/ 0 h 118"/>
                <a:gd name="T28" fmla="*/ 58 w 71"/>
                <a:gd name="T2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18">
                  <a:moveTo>
                    <a:pt x="71" y="94"/>
                  </a:moveTo>
                  <a:cubicBezTo>
                    <a:pt x="63" y="108"/>
                    <a:pt x="56" y="118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63" y="108"/>
                    <a:pt x="71" y="94"/>
                  </a:cubicBezTo>
                  <a:cubicBezTo>
                    <a:pt x="71" y="94"/>
                    <a:pt x="71" y="94"/>
                    <a:pt x="71" y="94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29" y="6"/>
                    <a:pt x="0" y="80"/>
                    <a:pt x="0" y="80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5" y="49"/>
                    <a:pt x="61" y="24"/>
                    <a:pt x="55" y="0"/>
                  </a:cubicBezTo>
                  <a:moveTo>
                    <a:pt x="58" y="0"/>
                  </a:moveTo>
                  <a:cubicBezTo>
                    <a:pt x="57" y="0"/>
                    <a:pt x="56" y="0"/>
                    <a:pt x="56" y="0"/>
                  </a:cubicBezTo>
                  <a:cubicBezTo>
                    <a:pt x="56" y="0"/>
                    <a:pt x="57" y="0"/>
                    <a:pt x="58" y="0"/>
                  </a:cubicBezTo>
                </a:path>
              </a:pathLst>
            </a:custGeom>
            <a:solidFill>
              <a:srgbClr val="2D5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5" name="îṩḷíḓe">
              <a:extLst>
                <a:ext uri="{FF2B5EF4-FFF2-40B4-BE49-F238E27FC236}">
                  <a16:creationId xmlns:a16="http://schemas.microsoft.com/office/drawing/2014/main" xmlns="" id="{28D47296-D387-4313-927C-EAFAC1E728F0}"/>
                </a:ext>
              </a:extLst>
            </p:cNvPr>
            <p:cNvSpPr/>
            <p:nvPr/>
          </p:nvSpPr>
          <p:spPr bwMode="auto">
            <a:xfrm>
              <a:off x="21967414" y="4847520"/>
              <a:ext cx="6334" cy="6334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6" name="ïṥḻiḑè">
              <a:extLst>
                <a:ext uri="{FF2B5EF4-FFF2-40B4-BE49-F238E27FC236}">
                  <a16:creationId xmlns:a16="http://schemas.microsoft.com/office/drawing/2014/main" xmlns="" id="{DD85ED32-D9CF-4E3E-8C55-9944A6D16ED4}"/>
                </a:ext>
              </a:extLst>
            </p:cNvPr>
            <p:cNvSpPr/>
            <p:nvPr/>
          </p:nvSpPr>
          <p:spPr bwMode="auto">
            <a:xfrm>
              <a:off x="21967414" y="4701842"/>
              <a:ext cx="55422" cy="152012"/>
            </a:xfrm>
            <a:custGeom>
              <a:avLst/>
              <a:gdLst>
                <a:gd name="T0" fmla="*/ 14 w 17"/>
                <a:gd name="T1" fmla="*/ 0 h 46"/>
                <a:gd name="T2" fmla="*/ 0 w 17"/>
                <a:gd name="T3" fmla="*/ 44 h 46"/>
                <a:gd name="T4" fmla="*/ 0 w 17"/>
                <a:gd name="T5" fmla="*/ 44 h 46"/>
                <a:gd name="T6" fmla="*/ 2 w 17"/>
                <a:gd name="T7" fmla="*/ 46 h 46"/>
                <a:gd name="T8" fmla="*/ 17 w 17"/>
                <a:gd name="T9" fmla="*/ 22 h 46"/>
                <a:gd name="T10" fmla="*/ 14 w 17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6">
                  <a:moveTo>
                    <a:pt x="14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9" y="36"/>
                    <a:pt x="17" y="22"/>
                  </a:cubicBezTo>
                  <a:cubicBezTo>
                    <a:pt x="16" y="15"/>
                    <a:pt x="15" y="8"/>
                    <a:pt x="14" y="0"/>
                  </a:cubicBezTo>
                </a:path>
              </a:pathLst>
            </a:custGeom>
            <a:solidFill>
              <a:srgbClr val="24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7" name="îṣlidé">
              <a:extLst>
                <a:ext uri="{FF2B5EF4-FFF2-40B4-BE49-F238E27FC236}">
                  <a16:creationId xmlns:a16="http://schemas.microsoft.com/office/drawing/2014/main" xmlns="" id="{E8F59A97-28FA-4786-A6F4-64633ED61D90}"/>
                </a:ext>
              </a:extLst>
            </p:cNvPr>
            <p:cNvSpPr/>
            <p:nvPr/>
          </p:nvSpPr>
          <p:spPr bwMode="auto">
            <a:xfrm>
              <a:off x="21970581" y="4438988"/>
              <a:ext cx="595380" cy="855067"/>
            </a:xfrm>
            <a:custGeom>
              <a:avLst/>
              <a:gdLst>
                <a:gd name="T0" fmla="*/ 181 w 181"/>
                <a:gd name="T1" fmla="*/ 138 h 260"/>
                <a:gd name="T2" fmla="*/ 174 w 181"/>
                <a:gd name="T3" fmla="*/ 260 h 260"/>
                <a:gd name="T4" fmla="*/ 19 w 181"/>
                <a:gd name="T5" fmla="*/ 260 h 260"/>
                <a:gd name="T6" fmla="*/ 0 w 181"/>
                <a:gd name="T7" fmla="*/ 8 h 260"/>
                <a:gd name="T8" fmla="*/ 52 w 181"/>
                <a:gd name="T9" fmla="*/ 2 h 260"/>
                <a:gd name="T10" fmla="*/ 118 w 181"/>
                <a:gd name="T11" fmla="*/ 2 h 260"/>
                <a:gd name="T12" fmla="*/ 163 w 181"/>
                <a:gd name="T13" fmla="*/ 10 h 260"/>
                <a:gd name="T14" fmla="*/ 180 w 181"/>
                <a:gd name="T15" fmla="*/ 91 h 260"/>
                <a:gd name="T16" fmla="*/ 181 w 181"/>
                <a:gd name="T17" fmla="*/ 13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260">
                  <a:moveTo>
                    <a:pt x="181" y="138"/>
                  </a:moveTo>
                  <a:cubicBezTo>
                    <a:pt x="181" y="170"/>
                    <a:pt x="179" y="210"/>
                    <a:pt x="174" y="260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17" y="236"/>
                    <a:pt x="28" y="120"/>
                    <a:pt x="0" y="8"/>
                  </a:cubicBezTo>
                  <a:cubicBezTo>
                    <a:pt x="0" y="8"/>
                    <a:pt x="27" y="3"/>
                    <a:pt x="52" y="2"/>
                  </a:cubicBezTo>
                  <a:cubicBezTo>
                    <a:pt x="72" y="1"/>
                    <a:pt x="101" y="0"/>
                    <a:pt x="118" y="2"/>
                  </a:cubicBezTo>
                  <a:cubicBezTo>
                    <a:pt x="141" y="4"/>
                    <a:pt x="163" y="10"/>
                    <a:pt x="163" y="10"/>
                  </a:cubicBezTo>
                  <a:cubicBezTo>
                    <a:pt x="163" y="10"/>
                    <a:pt x="176" y="24"/>
                    <a:pt x="180" y="91"/>
                  </a:cubicBezTo>
                  <a:cubicBezTo>
                    <a:pt x="181" y="105"/>
                    <a:pt x="181" y="120"/>
                    <a:pt x="181" y="138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8" name="iṡľiḋê">
              <a:extLst>
                <a:ext uri="{FF2B5EF4-FFF2-40B4-BE49-F238E27FC236}">
                  <a16:creationId xmlns:a16="http://schemas.microsoft.com/office/drawing/2014/main" xmlns="" id="{585BE85A-0FA8-4166-83C1-2A64A78F21D5}"/>
                </a:ext>
              </a:extLst>
            </p:cNvPr>
            <p:cNvSpPr/>
            <p:nvPr/>
          </p:nvSpPr>
          <p:spPr bwMode="auto">
            <a:xfrm>
              <a:off x="21970581" y="4442155"/>
              <a:ext cx="595380" cy="851900"/>
            </a:xfrm>
            <a:custGeom>
              <a:avLst/>
              <a:gdLst>
                <a:gd name="T0" fmla="*/ 90 w 181"/>
                <a:gd name="T1" fmla="*/ 0 h 259"/>
                <a:gd name="T2" fmla="*/ 52 w 181"/>
                <a:gd name="T3" fmla="*/ 1 h 259"/>
                <a:gd name="T4" fmla="*/ 0 w 181"/>
                <a:gd name="T5" fmla="*/ 7 h 259"/>
                <a:gd name="T6" fmla="*/ 20 w 181"/>
                <a:gd name="T7" fmla="*/ 193 h 259"/>
                <a:gd name="T8" fmla="*/ 19 w 181"/>
                <a:gd name="T9" fmla="*/ 239 h 259"/>
                <a:gd name="T10" fmla="*/ 19 w 181"/>
                <a:gd name="T11" fmla="*/ 249 h 259"/>
                <a:gd name="T12" fmla="*/ 19 w 181"/>
                <a:gd name="T13" fmla="*/ 259 h 259"/>
                <a:gd name="T14" fmla="*/ 19 w 181"/>
                <a:gd name="T15" fmla="*/ 259 h 259"/>
                <a:gd name="T16" fmla="*/ 19 w 181"/>
                <a:gd name="T17" fmla="*/ 259 h 259"/>
                <a:gd name="T18" fmla="*/ 119 w 181"/>
                <a:gd name="T19" fmla="*/ 259 h 259"/>
                <a:gd name="T20" fmla="*/ 119 w 181"/>
                <a:gd name="T21" fmla="*/ 259 h 259"/>
                <a:gd name="T22" fmla="*/ 174 w 181"/>
                <a:gd name="T23" fmla="*/ 259 h 259"/>
                <a:gd name="T24" fmla="*/ 181 w 181"/>
                <a:gd name="T25" fmla="*/ 137 h 259"/>
                <a:gd name="T26" fmla="*/ 181 w 181"/>
                <a:gd name="T27" fmla="*/ 132 h 259"/>
                <a:gd name="T28" fmla="*/ 181 w 181"/>
                <a:gd name="T29" fmla="*/ 132 h 259"/>
                <a:gd name="T30" fmla="*/ 181 w 181"/>
                <a:gd name="T31" fmla="*/ 137 h 259"/>
                <a:gd name="T32" fmla="*/ 173 w 181"/>
                <a:gd name="T33" fmla="*/ 139 h 259"/>
                <a:gd name="T34" fmla="*/ 149 w 181"/>
                <a:gd name="T35" fmla="*/ 86 h 259"/>
                <a:gd name="T36" fmla="*/ 132 w 181"/>
                <a:gd name="T37" fmla="*/ 36 h 259"/>
                <a:gd name="T38" fmla="*/ 133 w 181"/>
                <a:gd name="T39" fmla="*/ 30 h 259"/>
                <a:gd name="T40" fmla="*/ 158 w 181"/>
                <a:gd name="T41" fmla="*/ 8 h 259"/>
                <a:gd name="T42" fmla="*/ 161 w 181"/>
                <a:gd name="T43" fmla="*/ 8 h 259"/>
                <a:gd name="T44" fmla="*/ 118 w 181"/>
                <a:gd name="T45" fmla="*/ 1 h 259"/>
                <a:gd name="T46" fmla="*/ 90 w 181"/>
                <a:gd name="T4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1" h="259">
                  <a:moveTo>
                    <a:pt x="90" y="0"/>
                  </a:moveTo>
                  <a:cubicBezTo>
                    <a:pt x="77" y="0"/>
                    <a:pt x="63" y="0"/>
                    <a:pt x="52" y="1"/>
                  </a:cubicBezTo>
                  <a:cubicBezTo>
                    <a:pt x="27" y="2"/>
                    <a:pt x="0" y="7"/>
                    <a:pt x="0" y="7"/>
                  </a:cubicBezTo>
                  <a:cubicBezTo>
                    <a:pt x="17" y="75"/>
                    <a:pt x="20" y="144"/>
                    <a:pt x="20" y="193"/>
                  </a:cubicBezTo>
                  <a:cubicBezTo>
                    <a:pt x="20" y="212"/>
                    <a:pt x="19" y="227"/>
                    <a:pt x="19" y="239"/>
                  </a:cubicBezTo>
                  <a:cubicBezTo>
                    <a:pt x="19" y="243"/>
                    <a:pt x="19" y="246"/>
                    <a:pt x="19" y="249"/>
                  </a:cubicBezTo>
                  <a:cubicBezTo>
                    <a:pt x="19" y="254"/>
                    <a:pt x="19" y="257"/>
                    <a:pt x="19" y="259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19" y="259"/>
                    <a:pt x="119" y="259"/>
                    <a:pt x="119" y="259"/>
                  </a:cubicBezTo>
                  <a:cubicBezTo>
                    <a:pt x="119" y="259"/>
                    <a:pt x="119" y="259"/>
                    <a:pt x="119" y="259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9" y="209"/>
                    <a:pt x="181" y="169"/>
                    <a:pt x="181" y="137"/>
                  </a:cubicBezTo>
                  <a:cubicBezTo>
                    <a:pt x="181" y="135"/>
                    <a:pt x="181" y="133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3"/>
                    <a:pt x="181" y="135"/>
                    <a:pt x="181" y="137"/>
                  </a:cubicBezTo>
                  <a:cubicBezTo>
                    <a:pt x="178" y="138"/>
                    <a:pt x="176" y="139"/>
                    <a:pt x="173" y="139"/>
                  </a:cubicBezTo>
                  <a:cubicBezTo>
                    <a:pt x="157" y="139"/>
                    <a:pt x="146" y="112"/>
                    <a:pt x="149" y="86"/>
                  </a:cubicBezTo>
                  <a:cubicBezTo>
                    <a:pt x="140" y="68"/>
                    <a:pt x="132" y="49"/>
                    <a:pt x="132" y="36"/>
                  </a:cubicBezTo>
                  <a:cubicBezTo>
                    <a:pt x="132" y="34"/>
                    <a:pt x="132" y="32"/>
                    <a:pt x="133" y="30"/>
                  </a:cubicBezTo>
                  <a:cubicBezTo>
                    <a:pt x="137" y="15"/>
                    <a:pt x="146" y="8"/>
                    <a:pt x="158" y="8"/>
                  </a:cubicBezTo>
                  <a:cubicBezTo>
                    <a:pt x="159" y="8"/>
                    <a:pt x="160" y="8"/>
                    <a:pt x="161" y="8"/>
                  </a:cubicBezTo>
                  <a:cubicBezTo>
                    <a:pt x="156" y="7"/>
                    <a:pt x="137" y="2"/>
                    <a:pt x="118" y="1"/>
                  </a:cubicBezTo>
                  <a:cubicBezTo>
                    <a:pt x="110" y="0"/>
                    <a:pt x="100" y="0"/>
                    <a:pt x="90" y="0"/>
                  </a:cubicBezTo>
                </a:path>
              </a:pathLst>
            </a:custGeom>
            <a:solidFill>
              <a:srgbClr val="2D5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29" name="ïṡļîḋè">
              <a:extLst>
                <a:ext uri="{FF2B5EF4-FFF2-40B4-BE49-F238E27FC236}">
                  <a16:creationId xmlns:a16="http://schemas.microsoft.com/office/drawing/2014/main" xmlns="" id="{BD654F04-5E1D-4475-93B6-EE0D4CE45787}"/>
                </a:ext>
              </a:extLst>
            </p:cNvPr>
            <p:cNvSpPr/>
            <p:nvPr/>
          </p:nvSpPr>
          <p:spPr bwMode="auto">
            <a:xfrm>
              <a:off x="22451952" y="4725595"/>
              <a:ext cx="114009" cy="174180"/>
            </a:xfrm>
            <a:custGeom>
              <a:avLst/>
              <a:gdLst>
                <a:gd name="T0" fmla="*/ 3 w 35"/>
                <a:gd name="T1" fmla="*/ 0 h 53"/>
                <a:gd name="T2" fmla="*/ 27 w 35"/>
                <a:gd name="T3" fmla="*/ 53 h 53"/>
                <a:gd name="T4" fmla="*/ 35 w 35"/>
                <a:gd name="T5" fmla="*/ 51 h 53"/>
                <a:gd name="T6" fmla="*/ 35 w 35"/>
                <a:gd name="T7" fmla="*/ 46 h 53"/>
                <a:gd name="T8" fmla="*/ 35 w 35"/>
                <a:gd name="T9" fmla="*/ 44 h 53"/>
                <a:gd name="T10" fmla="*/ 30 w 35"/>
                <a:gd name="T11" fmla="*/ 47 h 53"/>
                <a:gd name="T12" fmla="*/ 3 w 3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3">
                  <a:moveTo>
                    <a:pt x="3" y="0"/>
                  </a:moveTo>
                  <a:cubicBezTo>
                    <a:pt x="0" y="26"/>
                    <a:pt x="11" y="53"/>
                    <a:pt x="27" y="53"/>
                  </a:cubicBezTo>
                  <a:cubicBezTo>
                    <a:pt x="30" y="53"/>
                    <a:pt x="32" y="52"/>
                    <a:pt x="35" y="51"/>
                  </a:cubicBezTo>
                  <a:cubicBezTo>
                    <a:pt x="35" y="49"/>
                    <a:pt x="35" y="47"/>
                    <a:pt x="35" y="46"/>
                  </a:cubicBezTo>
                  <a:cubicBezTo>
                    <a:pt x="35" y="45"/>
                    <a:pt x="35" y="45"/>
                    <a:pt x="35" y="4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15" y="25"/>
                    <a:pt x="3" y="0"/>
                  </a:cubicBezTo>
                </a:path>
              </a:pathLst>
            </a:custGeom>
            <a:solidFill>
              <a:srgbClr val="24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0" name="iṧḷíḋè">
              <a:extLst>
                <a:ext uri="{FF2B5EF4-FFF2-40B4-BE49-F238E27FC236}">
                  <a16:creationId xmlns:a16="http://schemas.microsoft.com/office/drawing/2014/main" xmlns="" id="{54EAB48C-06D2-43DD-89F5-A987AAF2AE92}"/>
                </a:ext>
              </a:extLst>
            </p:cNvPr>
            <p:cNvSpPr/>
            <p:nvPr/>
          </p:nvSpPr>
          <p:spPr bwMode="auto">
            <a:xfrm>
              <a:off x="22385447" y="4442155"/>
              <a:ext cx="348361" cy="437034"/>
            </a:xfrm>
            <a:custGeom>
              <a:avLst/>
              <a:gdLst>
                <a:gd name="T0" fmla="*/ 7 w 106"/>
                <a:gd name="T1" fmla="*/ 30 h 133"/>
                <a:gd name="T2" fmla="*/ 50 w 106"/>
                <a:gd name="T3" fmla="*/ 133 h 133"/>
                <a:gd name="T4" fmla="*/ 106 w 106"/>
                <a:gd name="T5" fmla="*/ 102 h 133"/>
                <a:gd name="T6" fmla="*/ 71 w 106"/>
                <a:gd name="T7" fmla="*/ 33 h 133"/>
                <a:gd name="T8" fmla="*/ 7 w 106"/>
                <a:gd name="T9" fmla="*/ 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33">
                  <a:moveTo>
                    <a:pt x="7" y="30"/>
                  </a:moveTo>
                  <a:cubicBezTo>
                    <a:pt x="0" y="57"/>
                    <a:pt x="50" y="133"/>
                    <a:pt x="50" y="133"/>
                  </a:cubicBezTo>
                  <a:cubicBezTo>
                    <a:pt x="106" y="102"/>
                    <a:pt x="106" y="102"/>
                    <a:pt x="106" y="102"/>
                  </a:cubicBezTo>
                  <a:cubicBezTo>
                    <a:pt x="106" y="102"/>
                    <a:pt x="92" y="63"/>
                    <a:pt x="71" y="33"/>
                  </a:cubicBezTo>
                  <a:cubicBezTo>
                    <a:pt x="47" y="0"/>
                    <a:pt x="15" y="0"/>
                    <a:pt x="7" y="30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1" name="íšliḓè">
              <a:extLst>
                <a:ext uri="{FF2B5EF4-FFF2-40B4-BE49-F238E27FC236}">
                  <a16:creationId xmlns:a16="http://schemas.microsoft.com/office/drawing/2014/main" xmlns="" id="{28CB5A37-7E99-4456-B5F4-DFEF3C208A58}"/>
                </a:ext>
              </a:extLst>
            </p:cNvPr>
            <p:cNvSpPr/>
            <p:nvPr/>
          </p:nvSpPr>
          <p:spPr bwMode="auto">
            <a:xfrm>
              <a:off x="22404448" y="4469074"/>
              <a:ext cx="329359" cy="410116"/>
            </a:xfrm>
            <a:custGeom>
              <a:avLst/>
              <a:gdLst>
                <a:gd name="T0" fmla="*/ 26 w 100"/>
                <a:gd name="T1" fmla="*/ 0 h 125"/>
                <a:gd name="T2" fmla="*/ 1 w 100"/>
                <a:gd name="T3" fmla="*/ 22 h 125"/>
                <a:gd name="T4" fmla="*/ 0 w 100"/>
                <a:gd name="T5" fmla="*/ 28 h 125"/>
                <a:gd name="T6" fmla="*/ 44 w 100"/>
                <a:gd name="T7" fmla="*/ 125 h 125"/>
                <a:gd name="T8" fmla="*/ 100 w 100"/>
                <a:gd name="T9" fmla="*/ 94 h 125"/>
                <a:gd name="T10" fmla="*/ 65 w 100"/>
                <a:gd name="T11" fmla="*/ 25 h 125"/>
                <a:gd name="T12" fmla="*/ 26 w 100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5">
                  <a:moveTo>
                    <a:pt x="26" y="0"/>
                  </a:moveTo>
                  <a:cubicBezTo>
                    <a:pt x="14" y="0"/>
                    <a:pt x="5" y="7"/>
                    <a:pt x="1" y="22"/>
                  </a:cubicBezTo>
                  <a:cubicBezTo>
                    <a:pt x="0" y="24"/>
                    <a:pt x="0" y="26"/>
                    <a:pt x="0" y="28"/>
                  </a:cubicBezTo>
                  <a:cubicBezTo>
                    <a:pt x="0" y="59"/>
                    <a:pt x="44" y="125"/>
                    <a:pt x="44" y="125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86" y="55"/>
                    <a:pt x="65" y="25"/>
                  </a:cubicBezTo>
                  <a:cubicBezTo>
                    <a:pt x="52" y="8"/>
                    <a:pt x="38" y="0"/>
                    <a:pt x="26" y="0"/>
                  </a:cubicBezTo>
                </a:path>
              </a:pathLst>
            </a:custGeom>
            <a:solidFill>
              <a:srgbClr val="2D5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2" name="îśľíde">
              <a:extLst>
                <a:ext uri="{FF2B5EF4-FFF2-40B4-BE49-F238E27FC236}">
                  <a16:creationId xmlns:a16="http://schemas.microsoft.com/office/drawing/2014/main" xmlns="" id="{1B4C511A-ECCD-46C1-9F60-98A107978F8D}"/>
                </a:ext>
              </a:extLst>
            </p:cNvPr>
            <p:cNvSpPr/>
            <p:nvPr/>
          </p:nvSpPr>
          <p:spPr bwMode="auto">
            <a:xfrm>
              <a:off x="22388614" y="7496645"/>
              <a:ext cx="95007" cy="115593"/>
            </a:xfrm>
            <a:custGeom>
              <a:avLst/>
              <a:gdLst>
                <a:gd name="T0" fmla="*/ 60 w 60"/>
                <a:gd name="T1" fmla="*/ 65 h 73"/>
                <a:gd name="T2" fmla="*/ 60 w 60"/>
                <a:gd name="T3" fmla="*/ 73 h 73"/>
                <a:gd name="T4" fmla="*/ 60 w 60"/>
                <a:gd name="T5" fmla="*/ 73 h 73"/>
                <a:gd name="T6" fmla="*/ 60 w 60"/>
                <a:gd name="T7" fmla="*/ 65 h 73"/>
                <a:gd name="T8" fmla="*/ 0 w 60"/>
                <a:gd name="T9" fmla="*/ 0 h 73"/>
                <a:gd name="T10" fmla="*/ 0 w 60"/>
                <a:gd name="T11" fmla="*/ 0 h 73"/>
                <a:gd name="T12" fmla="*/ 0 w 60"/>
                <a:gd name="T13" fmla="*/ 73 h 73"/>
                <a:gd name="T14" fmla="*/ 0 w 60"/>
                <a:gd name="T15" fmla="*/ 73 h 73"/>
                <a:gd name="T16" fmla="*/ 0 w 60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3">
                  <a:moveTo>
                    <a:pt x="60" y="65"/>
                  </a:moveTo>
                  <a:lnTo>
                    <a:pt x="60" y="73"/>
                  </a:lnTo>
                  <a:lnTo>
                    <a:pt x="60" y="73"/>
                  </a:lnTo>
                  <a:lnTo>
                    <a:pt x="60" y="6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3" name="ïṣlïḋê">
              <a:extLst>
                <a:ext uri="{FF2B5EF4-FFF2-40B4-BE49-F238E27FC236}">
                  <a16:creationId xmlns:a16="http://schemas.microsoft.com/office/drawing/2014/main" xmlns="" id="{9B17737D-ECD6-4839-8190-3F2E5D448ACB}"/>
                </a:ext>
              </a:extLst>
            </p:cNvPr>
            <p:cNvSpPr/>
            <p:nvPr/>
          </p:nvSpPr>
          <p:spPr bwMode="auto">
            <a:xfrm>
              <a:off x="22388614" y="7496645"/>
              <a:ext cx="95007" cy="115593"/>
            </a:xfrm>
            <a:custGeom>
              <a:avLst/>
              <a:gdLst>
                <a:gd name="T0" fmla="*/ 60 w 60"/>
                <a:gd name="T1" fmla="*/ 65 h 73"/>
                <a:gd name="T2" fmla="*/ 60 w 60"/>
                <a:gd name="T3" fmla="*/ 73 h 73"/>
                <a:gd name="T4" fmla="*/ 60 w 60"/>
                <a:gd name="T5" fmla="*/ 73 h 73"/>
                <a:gd name="T6" fmla="*/ 60 w 60"/>
                <a:gd name="T7" fmla="*/ 65 h 73"/>
                <a:gd name="T8" fmla="*/ 0 w 60"/>
                <a:gd name="T9" fmla="*/ 0 h 73"/>
                <a:gd name="T10" fmla="*/ 0 w 60"/>
                <a:gd name="T11" fmla="*/ 0 h 73"/>
                <a:gd name="T12" fmla="*/ 0 w 60"/>
                <a:gd name="T13" fmla="*/ 73 h 73"/>
                <a:gd name="T14" fmla="*/ 0 w 60"/>
                <a:gd name="T15" fmla="*/ 73 h 73"/>
                <a:gd name="T16" fmla="*/ 0 w 60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3">
                  <a:moveTo>
                    <a:pt x="60" y="65"/>
                  </a:moveTo>
                  <a:lnTo>
                    <a:pt x="60" y="73"/>
                  </a:lnTo>
                  <a:lnTo>
                    <a:pt x="60" y="73"/>
                  </a:lnTo>
                  <a:lnTo>
                    <a:pt x="60" y="65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4" name="îṡ1ïḑè">
              <a:extLst>
                <a:ext uri="{FF2B5EF4-FFF2-40B4-BE49-F238E27FC236}">
                  <a16:creationId xmlns:a16="http://schemas.microsoft.com/office/drawing/2014/main" xmlns="" id="{85006A2E-F8E4-4127-B5FC-CA2EDAC31B3A}"/>
                </a:ext>
              </a:extLst>
            </p:cNvPr>
            <p:cNvSpPr/>
            <p:nvPr/>
          </p:nvSpPr>
          <p:spPr bwMode="auto">
            <a:xfrm>
              <a:off x="22388614" y="7496645"/>
              <a:ext cx="95007" cy="115593"/>
            </a:xfrm>
            <a:custGeom>
              <a:avLst/>
              <a:gdLst>
                <a:gd name="T0" fmla="*/ 60 w 60"/>
                <a:gd name="T1" fmla="*/ 0 h 73"/>
                <a:gd name="T2" fmla="*/ 0 w 60"/>
                <a:gd name="T3" fmla="*/ 0 h 73"/>
                <a:gd name="T4" fmla="*/ 0 w 60"/>
                <a:gd name="T5" fmla="*/ 73 h 73"/>
                <a:gd name="T6" fmla="*/ 60 w 60"/>
                <a:gd name="T7" fmla="*/ 73 h 73"/>
                <a:gd name="T8" fmla="*/ 60 w 60"/>
                <a:gd name="T9" fmla="*/ 65 h 73"/>
                <a:gd name="T10" fmla="*/ 60 w 60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3">
                  <a:moveTo>
                    <a:pt x="60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60" y="73"/>
                  </a:lnTo>
                  <a:lnTo>
                    <a:pt x="60" y="65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CC9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5" name="î$lîdê">
              <a:extLst>
                <a:ext uri="{FF2B5EF4-FFF2-40B4-BE49-F238E27FC236}">
                  <a16:creationId xmlns:a16="http://schemas.microsoft.com/office/drawing/2014/main" xmlns="" id="{F285BF97-05A6-4448-93CC-34AB99C54247}"/>
                </a:ext>
              </a:extLst>
            </p:cNvPr>
            <p:cNvSpPr/>
            <p:nvPr/>
          </p:nvSpPr>
          <p:spPr bwMode="auto">
            <a:xfrm>
              <a:off x="22388614" y="7496645"/>
              <a:ext cx="95007" cy="115593"/>
            </a:xfrm>
            <a:custGeom>
              <a:avLst/>
              <a:gdLst>
                <a:gd name="T0" fmla="*/ 60 w 60"/>
                <a:gd name="T1" fmla="*/ 0 h 73"/>
                <a:gd name="T2" fmla="*/ 0 w 60"/>
                <a:gd name="T3" fmla="*/ 0 h 73"/>
                <a:gd name="T4" fmla="*/ 0 w 60"/>
                <a:gd name="T5" fmla="*/ 73 h 73"/>
                <a:gd name="T6" fmla="*/ 60 w 60"/>
                <a:gd name="T7" fmla="*/ 73 h 73"/>
                <a:gd name="T8" fmla="*/ 60 w 60"/>
                <a:gd name="T9" fmla="*/ 65 h 73"/>
                <a:gd name="T10" fmla="*/ 60 w 60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3">
                  <a:moveTo>
                    <a:pt x="60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60" y="73"/>
                  </a:lnTo>
                  <a:lnTo>
                    <a:pt x="60" y="65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6" name="ïslïďè">
              <a:extLst>
                <a:ext uri="{FF2B5EF4-FFF2-40B4-BE49-F238E27FC236}">
                  <a16:creationId xmlns:a16="http://schemas.microsoft.com/office/drawing/2014/main" xmlns="" id="{20F60284-DD4F-47C6-A062-8E752E3AFE10}"/>
                </a:ext>
              </a:extLst>
            </p:cNvPr>
            <p:cNvSpPr/>
            <p:nvPr/>
          </p:nvSpPr>
          <p:spPr bwMode="auto">
            <a:xfrm>
              <a:off x="21905659" y="7588486"/>
              <a:ext cx="6334" cy="23752"/>
            </a:xfrm>
            <a:custGeom>
              <a:avLst/>
              <a:gdLst>
                <a:gd name="T0" fmla="*/ 4 w 4"/>
                <a:gd name="T1" fmla="*/ 0 h 15"/>
                <a:gd name="T2" fmla="*/ 4 w 4"/>
                <a:gd name="T3" fmla="*/ 0 h 15"/>
                <a:gd name="T4" fmla="*/ 0 w 4"/>
                <a:gd name="T5" fmla="*/ 15 h 15"/>
                <a:gd name="T6" fmla="*/ 0 w 4"/>
                <a:gd name="T7" fmla="*/ 15 h 15"/>
                <a:gd name="T8" fmla="*/ 4 w 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0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7" name="ísḷiḍê">
              <a:extLst>
                <a:ext uri="{FF2B5EF4-FFF2-40B4-BE49-F238E27FC236}">
                  <a16:creationId xmlns:a16="http://schemas.microsoft.com/office/drawing/2014/main" xmlns="" id="{5FE0CCD5-AAF9-46CA-8959-C59E1AA7C753}"/>
                </a:ext>
              </a:extLst>
            </p:cNvPr>
            <p:cNvSpPr/>
            <p:nvPr/>
          </p:nvSpPr>
          <p:spPr bwMode="auto">
            <a:xfrm>
              <a:off x="21905659" y="7588486"/>
              <a:ext cx="6334" cy="23752"/>
            </a:xfrm>
            <a:custGeom>
              <a:avLst/>
              <a:gdLst>
                <a:gd name="T0" fmla="*/ 4 w 4"/>
                <a:gd name="T1" fmla="*/ 0 h 15"/>
                <a:gd name="T2" fmla="*/ 4 w 4"/>
                <a:gd name="T3" fmla="*/ 0 h 15"/>
                <a:gd name="T4" fmla="*/ 0 w 4"/>
                <a:gd name="T5" fmla="*/ 15 h 15"/>
                <a:gd name="T6" fmla="*/ 0 w 4"/>
                <a:gd name="T7" fmla="*/ 15 h 15"/>
                <a:gd name="T8" fmla="*/ 4 w 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0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8" name="íṥlíḑé">
              <a:extLst>
                <a:ext uri="{FF2B5EF4-FFF2-40B4-BE49-F238E27FC236}">
                  <a16:creationId xmlns:a16="http://schemas.microsoft.com/office/drawing/2014/main" xmlns="" id="{81B9C407-8254-4B5B-AF1F-8EFC75174153}"/>
                </a:ext>
              </a:extLst>
            </p:cNvPr>
            <p:cNvSpPr/>
            <p:nvPr/>
          </p:nvSpPr>
          <p:spPr bwMode="auto">
            <a:xfrm>
              <a:off x="21905659" y="7588486"/>
              <a:ext cx="101341" cy="23752"/>
            </a:xfrm>
            <a:custGeom>
              <a:avLst/>
              <a:gdLst>
                <a:gd name="T0" fmla="*/ 64 w 64"/>
                <a:gd name="T1" fmla="*/ 0 h 15"/>
                <a:gd name="T2" fmla="*/ 4 w 64"/>
                <a:gd name="T3" fmla="*/ 0 h 15"/>
                <a:gd name="T4" fmla="*/ 0 w 64"/>
                <a:gd name="T5" fmla="*/ 15 h 15"/>
                <a:gd name="T6" fmla="*/ 60 w 64"/>
                <a:gd name="T7" fmla="*/ 15 h 15"/>
                <a:gd name="T8" fmla="*/ 64 w 6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5">
                  <a:moveTo>
                    <a:pt x="64" y="0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60" y="1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CC9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39" name="i$ľîḓê">
              <a:extLst>
                <a:ext uri="{FF2B5EF4-FFF2-40B4-BE49-F238E27FC236}">
                  <a16:creationId xmlns:a16="http://schemas.microsoft.com/office/drawing/2014/main" xmlns="" id="{44CED528-619F-43CD-8571-AA2870C5DCBC}"/>
                </a:ext>
              </a:extLst>
            </p:cNvPr>
            <p:cNvSpPr/>
            <p:nvPr/>
          </p:nvSpPr>
          <p:spPr bwMode="auto">
            <a:xfrm>
              <a:off x="21905659" y="7588486"/>
              <a:ext cx="101341" cy="23752"/>
            </a:xfrm>
            <a:custGeom>
              <a:avLst/>
              <a:gdLst>
                <a:gd name="T0" fmla="*/ 64 w 64"/>
                <a:gd name="T1" fmla="*/ 0 h 15"/>
                <a:gd name="T2" fmla="*/ 4 w 64"/>
                <a:gd name="T3" fmla="*/ 0 h 15"/>
                <a:gd name="T4" fmla="*/ 0 w 64"/>
                <a:gd name="T5" fmla="*/ 15 h 15"/>
                <a:gd name="T6" fmla="*/ 60 w 64"/>
                <a:gd name="T7" fmla="*/ 15 h 15"/>
                <a:gd name="T8" fmla="*/ 64 w 6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5">
                  <a:moveTo>
                    <a:pt x="64" y="0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60" y="15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0" name="íṩlïḍè">
              <a:extLst>
                <a:ext uri="{FF2B5EF4-FFF2-40B4-BE49-F238E27FC236}">
                  <a16:creationId xmlns:a16="http://schemas.microsoft.com/office/drawing/2014/main" xmlns="" id="{AD04A9A3-804B-4363-B2CC-A3956DD26F8E}"/>
                </a:ext>
              </a:extLst>
            </p:cNvPr>
            <p:cNvSpPr/>
            <p:nvPr/>
          </p:nvSpPr>
          <p:spPr bwMode="auto">
            <a:xfrm>
              <a:off x="22165346" y="3968702"/>
              <a:ext cx="326192" cy="427534"/>
            </a:xfrm>
            <a:custGeom>
              <a:avLst/>
              <a:gdLst>
                <a:gd name="T0" fmla="*/ 14 w 99"/>
                <a:gd name="T1" fmla="*/ 38 h 130"/>
                <a:gd name="T2" fmla="*/ 9 w 99"/>
                <a:gd name="T3" fmla="*/ 101 h 130"/>
                <a:gd name="T4" fmla="*/ 75 w 99"/>
                <a:gd name="T5" fmla="*/ 106 h 130"/>
                <a:gd name="T6" fmla="*/ 77 w 99"/>
                <a:gd name="T7" fmla="*/ 21 h 130"/>
                <a:gd name="T8" fmla="*/ 14 w 99"/>
                <a:gd name="T9" fmla="*/ 3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30">
                  <a:moveTo>
                    <a:pt x="14" y="38"/>
                  </a:moveTo>
                  <a:cubicBezTo>
                    <a:pt x="6" y="66"/>
                    <a:pt x="0" y="82"/>
                    <a:pt x="9" y="101"/>
                  </a:cubicBezTo>
                  <a:cubicBezTo>
                    <a:pt x="22" y="130"/>
                    <a:pt x="59" y="130"/>
                    <a:pt x="75" y="106"/>
                  </a:cubicBezTo>
                  <a:cubicBezTo>
                    <a:pt x="89" y="84"/>
                    <a:pt x="99" y="42"/>
                    <a:pt x="77" y="21"/>
                  </a:cubicBezTo>
                  <a:cubicBezTo>
                    <a:pt x="55" y="0"/>
                    <a:pt x="21" y="10"/>
                    <a:pt x="14" y="38"/>
                  </a:cubicBezTo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1" name="i$lîḍe">
              <a:extLst>
                <a:ext uri="{FF2B5EF4-FFF2-40B4-BE49-F238E27FC236}">
                  <a16:creationId xmlns:a16="http://schemas.microsoft.com/office/drawing/2014/main" xmlns="" id="{D599D4DE-933A-4251-AAB4-6A754261790A}"/>
                </a:ext>
              </a:extLst>
            </p:cNvPr>
            <p:cNvSpPr/>
            <p:nvPr/>
          </p:nvSpPr>
          <p:spPr bwMode="auto">
            <a:xfrm>
              <a:off x="22108341" y="3922781"/>
              <a:ext cx="421200" cy="400615"/>
            </a:xfrm>
            <a:custGeom>
              <a:avLst/>
              <a:gdLst>
                <a:gd name="T0" fmla="*/ 26 w 128"/>
                <a:gd name="T1" fmla="*/ 20 h 122"/>
                <a:gd name="T2" fmla="*/ 1 w 128"/>
                <a:gd name="T3" fmla="*/ 59 h 122"/>
                <a:gd name="T4" fmla="*/ 16 w 128"/>
                <a:gd name="T5" fmla="*/ 111 h 122"/>
                <a:gd name="T6" fmla="*/ 24 w 128"/>
                <a:gd name="T7" fmla="*/ 116 h 122"/>
                <a:gd name="T8" fmla="*/ 40 w 128"/>
                <a:gd name="T9" fmla="*/ 118 h 122"/>
                <a:gd name="T10" fmla="*/ 82 w 128"/>
                <a:gd name="T11" fmla="*/ 81 h 122"/>
                <a:gd name="T12" fmla="*/ 85 w 128"/>
                <a:gd name="T13" fmla="*/ 50 h 122"/>
                <a:gd name="T14" fmla="*/ 105 w 128"/>
                <a:gd name="T15" fmla="*/ 31 h 122"/>
                <a:gd name="T16" fmla="*/ 26 w 128"/>
                <a:gd name="T17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2">
                  <a:moveTo>
                    <a:pt x="26" y="20"/>
                  </a:moveTo>
                  <a:cubicBezTo>
                    <a:pt x="12" y="16"/>
                    <a:pt x="0" y="25"/>
                    <a:pt x="1" y="59"/>
                  </a:cubicBezTo>
                  <a:cubicBezTo>
                    <a:pt x="2" y="92"/>
                    <a:pt x="12" y="103"/>
                    <a:pt x="16" y="111"/>
                  </a:cubicBezTo>
                  <a:cubicBezTo>
                    <a:pt x="19" y="116"/>
                    <a:pt x="20" y="116"/>
                    <a:pt x="24" y="116"/>
                  </a:cubicBezTo>
                  <a:cubicBezTo>
                    <a:pt x="27" y="116"/>
                    <a:pt x="31" y="116"/>
                    <a:pt x="40" y="118"/>
                  </a:cubicBezTo>
                  <a:cubicBezTo>
                    <a:pt x="52" y="122"/>
                    <a:pt x="65" y="81"/>
                    <a:pt x="82" y="81"/>
                  </a:cubicBezTo>
                  <a:cubicBezTo>
                    <a:pt x="100" y="81"/>
                    <a:pt x="85" y="50"/>
                    <a:pt x="85" y="50"/>
                  </a:cubicBezTo>
                  <a:cubicBezTo>
                    <a:pt x="89" y="57"/>
                    <a:pt x="128" y="61"/>
                    <a:pt x="105" y="31"/>
                  </a:cubicBezTo>
                  <a:cubicBezTo>
                    <a:pt x="85" y="5"/>
                    <a:pt x="12" y="0"/>
                    <a:pt x="26" y="20"/>
                  </a:cubicBezTo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2" name="ïSḷïḍe">
              <a:extLst>
                <a:ext uri="{FF2B5EF4-FFF2-40B4-BE49-F238E27FC236}">
                  <a16:creationId xmlns:a16="http://schemas.microsoft.com/office/drawing/2014/main" xmlns="" id="{8AAA9C73-2645-4B10-8240-EBD7AC6423BC}"/>
                </a:ext>
              </a:extLst>
            </p:cNvPr>
            <p:cNvSpPr/>
            <p:nvPr/>
          </p:nvSpPr>
          <p:spPr bwMode="auto">
            <a:xfrm>
              <a:off x="22089340" y="3883195"/>
              <a:ext cx="378447" cy="226435"/>
            </a:xfrm>
            <a:custGeom>
              <a:avLst/>
              <a:gdLst>
                <a:gd name="T0" fmla="*/ 5 w 115"/>
                <a:gd name="T1" fmla="*/ 69 h 69"/>
                <a:gd name="T2" fmla="*/ 115 w 115"/>
                <a:gd name="T3" fmla="*/ 48 h 69"/>
                <a:gd name="T4" fmla="*/ 97 w 115"/>
                <a:gd name="T5" fmla="*/ 5 h 69"/>
                <a:gd name="T6" fmla="*/ 42 w 115"/>
                <a:gd name="T7" fmla="*/ 3 h 69"/>
                <a:gd name="T8" fmla="*/ 3 w 115"/>
                <a:gd name="T9" fmla="*/ 25 h 69"/>
                <a:gd name="T10" fmla="*/ 5 w 115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69">
                  <a:moveTo>
                    <a:pt x="5" y="69"/>
                  </a:moveTo>
                  <a:cubicBezTo>
                    <a:pt x="5" y="69"/>
                    <a:pt x="96" y="60"/>
                    <a:pt x="115" y="48"/>
                  </a:cubicBezTo>
                  <a:cubicBezTo>
                    <a:pt x="115" y="23"/>
                    <a:pt x="102" y="9"/>
                    <a:pt x="97" y="5"/>
                  </a:cubicBezTo>
                  <a:cubicBezTo>
                    <a:pt x="92" y="2"/>
                    <a:pt x="51" y="0"/>
                    <a:pt x="42" y="3"/>
                  </a:cubicBezTo>
                  <a:cubicBezTo>
                    <a:pt x="32" y="6"/>
                    <a:pt x="6" y="20"/>
                    <a:pt x="3" y="25"/>
                  </a:cubicBezTo>
                  <a:cubicBezTo>
                    <a:pt x="0" y="31"/>
                    <a:pt x="5" y="69"/>
                    <a:pt x="5" y="69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3" name="íŝḻiḑe">
              <a:extLst>
                <a:ext uri="{FF2B5EF4-FFF2-40B4-BE49-F238E27FC236}">
                  <a16:creationId xmlns:a16="http://schemas.microsoft.com/office/drawing/2014/main" xmlns="" id="{E8C6EB3D-D3DC-4E14-9AB9-54F71FBD2989}"/>
                </a:ext>
              </a:extLst>
            </p:cNvPr>
            <p:cNvSpPr/>
            <p:nvPr/>
          </p:nvSpPr>
          <p:spPr bwMode="auto">
            <a:xfrm>
              <a:off x="21894575" y="4063709"/>
              <a:ext cx="509873" cy="131427"/>
            </a:xfrm>
            <a:custGeom>
              <a:avLst/>
              <a:gdLst>
                <a:gd name="T0" fmla="*/ 155 w 155"/>
                <a:gd name="T1" fmla="*/ 0 h 40"/>
                <a:gd name="T2" fmla="*/ 52 w 155"/>
                <a:gd name="T3" fmla="*/ 33 h 40"/>
                <a:gd name="T4" fmla="*/ 66 w 155"/>
                <a:gd name="T5" fmla="*/ 12 h 40"/>
                <a:gd name="T6" fmla="*/ 155 w 155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40">
                  <a:moveTo>
                    <a:pt x="155" y="0"/>
                  </a:moveTo>
                  <a:cubicBezTo>
                    <a:pt x="145" y="7"/>
                    <a:pt x="105" y="40"/>
                    <a:pt x="52" y="33"/>
                  </a:cubicBezTo>
                  <a:cubicBezTo>
                    <a:pt x="0" y="26"/>
                    <a:pt x="66" y="12"/>
                    <a:pt x="66" y="12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4" name="isļïḍê">
              <a:extLst>
                <a:ext uri="{FF2B5EF4-FFF2-40B4-BE49-F238E27FC236}">
                  <a16:creationId xmlns:a16="http://schemas.microsoft.com/office/drawing/2014/main" xmlns="" id="{D4E249E2-ABFA-4D7A-B373-56400BF47180}"/>
                </a:ext>
              </a:extLst>
            </p:cNvPr>
            <p:cNvSpPr/>
            <p:nvPr/>
          </p:nvSpPr>
          <p:spPr bwMode="auto">
            <a:xfrm>
              <a:off x="22000666" y="4063709"/>
              <a:ext cx="403782" cy="112426"/>
            </a:xfrm>
            <a:custGeom>
              <a:avLst/>
              <a:gdLst>
                <a:gd name="T0" fmla="*/ 123 w 123"/>
                <a:gd name="T1" fmla="*/ 0 h 34"/>
                <a:gd name="T2" fmla="*/ 34 w 123"/>
                <a:gd name="T3" fmla="*/ 12 h 34"/>
                <a:gd name="T4" fmla="*/ 0 w 123"/>
                <a:gd name="T5" fmla="*/ 26 h 34"/>
                <a:gd name="T6" fmla="*/ 20 w 123"/>
                <a:gd name="T7" fmla="*/ 33 h 34"/>
                <a:gd name="T8" fmla="*/ 35 w 123"/>
                <a:gd name="T9" fmla="*/ 34 h 34"/>
                <a:gd name="T10" fmla="*/ 123 w 12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34">
                  <a:moveTo>
                    <a:pt x="123" y="0"/>
                  </a:move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0" y="19"/>
                    <a:pt x="0" y="26"/>
                  </a:cubicBezTo>
                  <a:cubicBezTo>
                    <a:pt x="0" y="29"/>
                    <a:pt x="6" y="31"/>
                    <a:pt x="20" y="33"/>
                  </a:cubicBezTo>
                  <a:cubicBezTo>
                    <a:pt x="25" y="34"/>
                    <a:pt x="30" y="34"/>
                    <a:pt x="35" y="34"/>
                  </a:cubicBezTo>
                  <a:cubicBezTo>
                    <a:pt x="80" y="34"/>
                    <a:pt x="114" y="7"/>
                    <a:pt x="123" y="0"/>
                  </a:cubicBezTo>
                </a:path>
              </a:pathLst>
            </a:custGeom>
            <a:solidFill>
              <a:srgbClr val="8CB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5" name="ísľíḍè">
              <a:extLst>
                <a:ext uri="{FF2B5EF4-FFF2-40B4-BE49-F238E27FC236}">
                  <a16:creationId xmlns:a16="http://schemas.microsoft.com/office/drawing/2014/main" xmlns="" id="{65EE9D7D-B47C-403C-A63B-C4333E85B170}"/>
                </a:ext>
              </a:extLst>
            </p:cNvPr>
            <p:cNvSpPr/>
            <p:nvPr/>
          </p:nvSpPr>
          <p:spPr bwMode="auto">
            <a:xfrm>
              <a:off x="22315775" y="4123881"/>
              <a:ext cx="76006" cy="137761"/>
            </a:xfrm>
            <a:custGeom>
              <a:avLst/>
              <a:gdLst>
                <a:gd name="T0" fmla="*/ 1 w 23"/>
                <a:gd name="T1" fmla="*/ 13 h 42"/>
                <a:gd name="T2" fmla="*/ 5 w 23"/>
                <a:gd name="T3" fmla="*/ 34 h 42"/>
                <a:gd name="T4" fmla="*/ 20 w 23"/>
                <a:gd name="T5" fmla="*/ 31 h 42"/>
                <a:gd name="T6" fmla="*/ 16 w 23"/>
                <a:gd name="T7" fmla="*/ 5 h 42"/>
                <a:gd name="T8" fmla="*/ 1 w 23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2">
                  <a:moveTo>
                    <a:pt x="1" y="13"/>
                  </a:moveTo>
                  <a:cubicBezTo>
                    <a:pt x="0" y="21"/>
                    <a:pt x="2" y="28"/>
                    <a:pt x="5" y="34"/>
                  </a:cubicBezTo>
                  <a:cubicBezTo>
                    <a:pt x="10" y="42"/>
                    <a:pt x="17" y="39"/>
                    <a:pt x="20" y="31"/>
                  </a:cubicBezTo>
                  <a:cubicBezTo>
                    <a:pt x="22" y="24"/>
                    <a:pt x="23" y="11"/>
                    <a:pt x="16" y="5"/>
                  </a:cubicBezTo>
                  <a:cubicBezTo>
                    <a:pt x="9" y="0"/>
                    <a:pt x="2" y="4"/>
                    <a:pt x="1" y="13"/>
                  </a:cubicBezTo>
                  <a:close/>
                </a:path>
              </a:pathLst>
            </a:custGeom>
            <a:solidFill>
              <a:srgbClr val="FF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6" name="ïṥḷiďe">
              <a:extLst>
                <a:ext uri="{FF2B5EF4-FFF2-40B4-BE49-F238E27FC236}">
                  <a16:creationId xmlns:a16="http://schemas.microsoft.com/office/drawing/2014/main" xmlns="" id="{ACC4E740-E587-41ED-9E01-7D6C389AA9E2}"/>
                </a:ext>
              </a:extLst>
            </p:cNvPr>
            <p:cNvSpPr/>
            <p:nvPr/>
          </p:nvSpPr>
          <p:spPr bwMode="auto">
            <a:xfrm>
              <a:off x="21872407" y="5294055"/>
              <a:ext cx="489289" cy="2294431"/>
            </a:xfrm>
            <a:custGeom>
              <a:avLst/>
              <a:gdLst>
                <a:gd name="T0" fmla="*/ 149 w 149"/>
                <a:gd name="T1" fmla="*/ 0 h 698"/>
                <a:gd name="T2" fmla="*/ 110 w 149"/>
                <a:gd name="T3" fmla="*/ 305 h 698"/>
                <a:gd name="T4" fmla="*/ 53 w 149"/>
                <a:gd name="T5" fmla="*/ 698 h 698"/>
                <a:gd name="T6" fmla="*/ 0 w 149"/>
                <a:gd name="T7" fmla="*/ 698 h 698"/>
                <a:gd name="T8" fmla="*/ 23 w 149"/>
                <a:gd name="T9" fmla="*/ 313 h 698"/>
                <a:gd name="T10" fmla="*/ 49 w 149"/>
                <a:gd name="T11" fmla="*/ 0 h 698"/>
                <a:gd name="T12" fmla="*/ 149 w 149"/>
                <a:gd name="T1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698">
                  <a:moveTo>
                    <a:pt x="149" y="0"/>
                  </a:moveTo>
                  <a:cubicBezTo>
                    <a:pt x="149" y="0"/>
                    <a:pt x="125" y="222"/>
                    <a:pt x="110" y="305"/>
                  </a:cubicBezTo>
                  <a:cubicBezTo>
                    <a:pt x="94" y="395"/>
                    <a:pt x="53" y="698"/>
                    <a:pt x="53" y="698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0" y="698"/>
                    <a:pt x="16" y="403"/>
                    <a:pt x="23" y="313"/>
                  </a:cubicBezTo>
                  <a:cubicBezTo>
                    <a:pt x="32" y="215"/>
                    <a:pt x="49" y="0"/>
                    <a:pt x="49" y="0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7" name="îṧ1iḑé">
              <a:extLst>
                <a:ext uri="{FF2B5EF4-FFF2-40B4-BE49-F238E27FC236}">
                  <a16:creationId xmlns:a16="http://schemas.microsoft.com/office/drawing/2014/main" xmlns="" id="{52E94E0E-2DF5-4819-9E8C-BF5143D84EC8}"/>
                </a:ext>
              </a:extLst>
            </p:cNvPr>
            <p:cNvSpPr/>
            <p:nvPr/>
          </p:nvSpPr>
          <p:spPr bwMode="auto">
            <a:xfrm>
              <a:off x="21859739" y="7526731"/>
              <a:ext cx="210600" cy="64922"/>
            </a:xfrm>
            <a:custGeom>
              <a:avLst/>
              <a:gdLst>
                <a:gd name="T0" fmla="*/ 133 w 133"/>
                <a:gd name="T1" fmla="*/ 0 h 41"/>
                <a:gd name="T2" fmla="*/ 124 w 133"/>
                <a:gd name="T3" fmla="*/ 41 h 41"/>
                <a:gd name="T4" fmla="*/ 0 w 133"/>
                <a:gd name="T5" fmla="*/ 41 h 41"/>
                <a:gd name="T6" fmla="*/ 0 w 133"/>
                <a:gd name="T7" fmla="*/ 4 h 41"/>
                <a:gd name="T8" fmla="*/ 133 w 133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41">
                  <a:moveTo>
                    <a:pt x="133" y="0"/>
                  </a:moveTo>
                  <a:lnTo>
                    <a:pt x="124" y="41"/>
                  </a:lnTo>
                  <a:lnTo>
                    <a:pt x="0" y="41"/>
                  </a:lnTo>
                  <a:lnTo>
                    <a:pt x="0" y="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8" name="î$ḷíḍê">
              <a:extLst>
                <a:ext uri="{FF2B5EF4-FFF2-40B4-BE49-F238E27FC236}">
                  <a16:creationId xmlns:a16="http://schemas.microsoft.com/office/drawing/2014/main" xmlns="" id="{EBF7BC24-1837-4454-B429-348B19BEC7C5}"/>
                </a:ext>
              </a:extLst>
            </p:cNvPr>
            <p:cNvSpPr/>
            <p:nvPr/>
          </p:nvSpPr>
          <p:spPr bwMode="auto">
            <a:xfrm>
              <a:off x="22244519" y="6100036"/>
              <a:ext cx="19001" cy="140928"/>
            </a:xfrm>
            <a:custGeom>
              <a:avLst/>
              <a:gdLst>
                <a:gd name="T0" fmla="*/ 6 w 6"/>
                <a:gd name="T1" fmla="*/ 0 h 43"/>
                <a:gd name="T2" fmla="*/ 0 w 6"/>
                <a:gd name="T3" fmla="*/ 43 h 43"/>
                <a:gd name="T4" fmla="*/ 0 w 6"/>
                <a:gd name="T5" fmla="*/ 43 h 43"/>
                <a:gd name="T6" fmla="*/ 6 w 6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3">
                  <a:moveTo>
                    <a:pt x="6" y="0"/>
                  </a:moveTo>
                  <a:cubicBezTo>
                    <a:pt x="4" y="16"/>
                    <a:pt x="2" y="31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31"/>
                    <a:pt x="4" y="16"/>
                    <a:pt x="6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49" name="ïsḻiḑè">
              <a:extLst>
                <a:ext uri="{FF2B5EF4-FFF2-40B4-BE49-F238E27FC236}">
                  <a16:creationId xmlns:a16="http://schemas.microsoft.com/office/drawing/2014/main" xmlns="" id="{118F0CB9-58DD-4DDF-AE3E-B81CCD37E237}"/>
                </a:ext>
              </a:extLst>
            </p:cNvPr>
            <p:cNvSpPr/>
            <p:nvPr/>
          </p:nvSpPr>
          <p:spPr bwMode="auto">
            <a:xfrm>
              <a:off x="22238185" y="6240963"/>
              <a:ext cx="6334" cy="42754"/>
            </a:xfrm>
            <a:custGeom>
              <a:avLst/>
              <a:gdLst>
                <a:gd name="T0" fmla="*/ 2 w 2"/>
                <a:gd name="T1" fmla="*/ 0 h 13"/>
                <a:gd name="T2" fmla="*/ 0 w 2"/>
                <a:gd name="T3" fmla="*/ 13 h 13"/>
                <a:gd name="T4" fmla="*/ 0 w 2"/>
                <a:gd name="T5" fmla="*/ 13 h 13"/>
                <a:gd name="T6" fmla="*/ 2 w 2"/>
                <a:gd name="T7" fmla="*/ 0 h 13"/>
                <a:gd name="T8" fmla="*/ 2 w 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2" y="0"/>
                  </a:moveTo>
                  <a:cubicBezTo>
                    <a:pt x="1" y="5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5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50" name="ïśḻíḋè">
              <a:extLst>
                <a:ext uri="{FF2B5EF4-FFF2-40B4-BE49-F238E27FC236}">
                  <a16:creationId xmlns:a16="http://schemas.microsoft.com/office/drawing/2014/main" xmlns="" id="{E6E4AD6B-F395-4C60-8DF3-E1BE4B449083}"/>
                </a:ext>
              </a:extLst>
            </p:cNvPr>
            <p:cNvSpPr/>
            <p:nvPr/>
          </p:nvSpPr>
          <p:spPr bwMode="auto">
            <a:xfrm>
              <a:off x="22181180" y="5553742"/>
              <a:ext cx="152012" cy="729974"/>
            </a:xfrm>
            <a:custGeom>
              <a:avLst/>
              <a:gdLst>
                <a:gd name="T0" fmla="*/ 40 w 46"/>
                <a:gd name="T1" fmla="*/ 0 h 222"/>
                <a:gd name="T2" fmla="*/ 38 w 46"/>
                <a:gd name="T3" fmla="*/ 0 h 222"/>
                <a:gd name="T4" fmla="*/ 17 w 46"/>
                <a:gd name="T5" fmla="*/ 222 h 222"/>
                <a:gd name="T6" fmla="*/ 19 w 46"/>
                <a:gd name="T7" fmla="*/ 209 h 222"/>
                <a:gd name="T8" fmla="*/ 25 w 46"/>
                <a:gd name="T9" fmla="*/ 166 h 222"/>
                <a:gd name="T10" fmla="*/ 46 w 46"/>
                <a:gd name="T11" fmla="*/ 1 h 222"/>
                <a:gd name="T12" fmla="*/ 40 w 4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2">
                  <a:moveTo>
                    <a:pt x="40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0" y="8"/>
                    <a:pt x="9" y="149"/>
                    <a:pt x="17" y="222"/>
                  </a:cubicBezTo>
                  <a:cubicBezTo>
                    <a:pt x="17" y="218"/>
                    <a:pt x="18" y="214"/>
                    <a:pt x="19" y="209"/>
                  </a:cubicBezTo>
                  <a:cubicBezTo>
                    <a:pt x="21" y="197"/>
                    <a:pt x="23" y="182"/>
                    <a:pt x="25" y="166"/>
                  </a:cubicBezTo>
                  <a:cubicBezTo>
                    <a:pt x="33" y="115"/>
                    <a:pt x="40" y="51"/>
                    <a:pt x="46" y="1"/>
                  </a:cubicBezTo>
                  <a:cubicBezTo>
                    <a:pt x="44" y="0"/>
                    <a:pt x="42" y="0"/>
                    <a:pt x="40" y="0"/>
                  </a:cubicBezTo>
                </a:path>
              </a:pathLst>
            </a:custGeom>
            <a:solidFill>
              <a:srgbClr val="336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51" name="îṩļíďê">
              <a:extLst>
                <a:ext uri="{FF2B5EF4-FFF2-40B4-BE49-F238E27FC236}">
                  <a16:creationId xmlns:a16="http://schemas.microsoft.com/office/drawing/2014/main" xmlns="" id="{8EEE6B1B-E1E6-44BD-8F80-BA106779F433}"/>
                </a:ext>
              </a:extLst>
            </p:cNvPr>
            <p:cNvSpPr/>
            <p:nvPr/>
          </p:nvSpPr>
          <p:spPr bwMode="auto">
            <a:xfrm>
              <a:off x="22208100" y="5294055"/>
              <a:ext cx="378447" cy="2294431"/>
            </a:xfrm>
            <a:custGeom>
              <a:avLst/>
              <a:gdLst>
                <a:gd name="T0" fmla="*/ 102 w 115"/>
                <a:gd name="T1" fmla="*/ 0 h 698"/>
                <a:gd name="T2" fmla="*/ 115 w 115"/>
                <a:gd name="T3" fmla="*/ 305 h 698"/>
                <a:gd name="T4" fmla="*/ 95 w 115"/>
                <a:gd name="T5" fmla="*/ 698 h 698"/>
                <a:gd name="T6" fmla="*/ 46 w 115"/>
                <a:gd name="T7" fmla="*/ 698 h 698"/>
                <a:gd name="T8" fmla="*/ 27 w 115"/>
                <a:gd name="T9" fmla="*/ 312 h 698"/>
                <a:gd name="T10" fmla="*/ 0 w 115"/>
                <a:gd name="T11" fmla="*/ 0 h 698"/>
                <a:gd name="T12" fmla="*/ 102 w 115"/>
                <a:gd name="T1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698">
                  <a:moveTo>
                    <a:pt x="102" y="0"/>
                  </a:moveTo>
                  <a:cubicBezTo>
                    <a:pt x="102" y="0"/>
                    <a:pt x="115" y="217"/>
                    <a:pt x="115" y="305"/>
                  </a:cubicBezTo>
                  <a:cubicBezTo>
                    <a:pt x="115" y="397"/>
                    <a:pt x="95" y="698"/>
                    <a:pt x="95" y="698"/>
                  </a:cubicBezTo>
                  <a:cubicBezTo>
                    <a:pt x="46" y="698"/>
                    <a:pt x="46" y="698"/>
                    <a:pt x="46" y="698"/>
                  </a:cubicBezTo>
                  <a:cubicBezTo>
                    <a:pt x="46" y="698"/>
                    <a:pt x="32" y="403"/>
                    <a:pt x="27" y="312"/>
                  </a:cubicBezTo>
                  <a:cubicBezTo>
                    <a:pt x="21" y="214"/>
                    <a:pt x="0" y="0"/>
                    <a:pt x="0" y="0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52" name="íSḷîḍê">
              <a:extLst>
                <a:ext uri="{FF2B5EF4-FFF2-40B4-BE49-F238E27FC236}">
                  <a16:creationId xmlns:a16="http://schemas.microsoft.com/office/drawing/2014/main" xmlns="" id="{4287DE4B-2A8B-4FFC-832E-00ED0B5FEED6}"/>
                </a:ext>
              </a:extLst>
            </p:cNvPr>
            <p:cNvSpPr/>
            <p:nvPr/>
          </p:nvSpPr>
          <p:spPr bwMode="auto">
            <a:xfrm>
              <a:off x="22336359" y="7526731"/>
              <a:ext cx="210600" cy="64922"/>
            </a:xfrm>
            <a:custGeom>
              <a:avLst/>
              <a:gdLst>
                <a:gd name="T0" fmla="*/ 133 w 133"/>
                <a:gd name="T1" fmla="*/ 0 h 41"/>
                <a:gd name="T2" fmla="*/ 129 w 133"/>
                <a:gd name="T3" fmla="*/ 41 h 41"/>
                <a:gd name="T4" fmla="*/ 6 w 133"/>
                <a:gd name="T5" fmla="*/ 41 h 41"/>
                <a:gd name="T6" fmla="*/ 0 w 133"/>
                <a:gd name="T7" fmla="*/ 4 h 41"/>
                <a:gd name="T8" fmla="*/ 133 w 133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41">
                  <a:moveTo>
                    <a:pt x="133" y="0"/>
                  </a:moveTo>
                  <a:lnTo>
                    <a:pt x="129" y="41"/>
                  </a:lnTo>
                  <a:lnTo>
                    <a:pt x="6" y="41"/>
                  </a:lnTo>
                  <a:lnTo>
                    <a:pt x="0" y="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898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 descr="手里拿着叉子&#10;&#10;描述已自动生成">
            <a:extLst>
              <a:ext uri="{FF2B5EF4-FFF2-40B4-BE49-F238E27FC236}">
                <a16:creationId xmlns:a16="http://schemas.microsoft.com/office/drawing/2014/main" xmlns="" id="{2BD3D76F-A75E-47B7-B3DC-CDE864BF2F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14" r="11605"/>
          <a:stretch/>
        </p:blipFill>
        <p:spPr>
          <a:xfrm flipH="1">
            <a:off x="0" y="0"/>
            <a:ext cx="13276879" cy="6840538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193ED8F-68A9-432E-BE83-6D572EA9C95C}"/>
              </a:ext>
            </a:extLst>
          </p:cNvPr>
          <p:cNvSpPr/>
          <p:nvPr/>
        </p:nvSpPr>
        <p:spPr>
          <a:xfrm>
            <a:off x="1742472" y="1888689"/>
            <a:ext cx="8321429" cy="15860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 descr="文本&#10;&#10;描述已自动生成">
            <a:extLst>
              <a:ext uri="{FF2B5EF4-FFF2-40B4-BE49-F238E27FC236}">
                <a16:creationId xmlns:a16="http://schemas.microsoft.com/office/drawing/2014/main" xmlns="" id="{234AF903-22CE-42AD-9CC6-EFAEA86EFF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25" y="509870"/>
            <a:ext cx="2267954" cy="630530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94467E12-A22B-44A3-9AB7-2BD6524E95E1}"/>
              </a:ext>
            </a:extLst>
          </p:cNvPr>
          <p:cNvSpPr/>
          <p:nvPr/>
        </p:nvSpPr>
        <p:spPr>
          <a:xfrm rot="2014819">
            <a:off x="7981972" y="137381"/>
            <a:ext cx="1601232" cy="4147519"/>
          </a:xfrm>
          <a:custGeom>
            <a:avLst/>
            <a:gdLst>
              <a:gd name="connsiteX0" fmla="*/ 1312 w 2128072"/>
              <a:gd name="connsiteY0" fmla="*/ 3928217 h 4991597"/>
              <a:gd name="connsiteX1" fmla="*/ 814181 w 2128072"/>
              <a:gd name="connsiteY1" fmla="*/ 3928217 h 4991597"/>
              <a:gd name="connsiteX2" fmla="*/ 1064692 w 2128072"/>
              <a:gd name="connsiteY2" fmla="*/ 4178728 h 4991597"/>
              <a:gd name="connsiteX3" fmla="*/ 1315203 w 2128072"/>
              <a:gd name="connsiteY3" fmla="*/ 3928217 h 4991597"/>
              <a:gd name="connsiteX4" fmla="*/ 2128072 w 2128072"/>
              <a:gd name="connsiteY4" fmla="*/ 3928217 h 4991597"/>
              <a:gd name="connsiteX5" fmla="*/ 1064692 w 2128072"/>
              <a:gd name="connsiteY5" fmla="*/ 4991597 h 4991597"/>
              <a:gd name="connsiteX6" fmla="*/ 1312 w 2128072"/>
              <a:gd name="connsiteY6" fmla="*/ 3928217 h 4991597"/>
              <a:gd name="connsiteX7" fmla="*/ 1064692 w 2128072"/>
              <a:gd name="connsiteY7" fmla="*/ 0 h 4991597"/>
              <a:gd name="connsiteX8" fmla="*/ 2122582 w 2128072"/>
              <a:gd name="connsiteY8" fmla="*/ 954656 h 4991597"/>
              <a:gd name="connsiteX9" fmla="*/ 2127765 w 2128072"/>
              <a:gd name="connsiteY9" fmla="*/ 1057303 h 4991597"/>
              <a:gd name="connsiteX10" fmla="*/ 2128072 w 2128072"/>
              <a:gd name="connsiteY10" fmla="*/ 1057303 h 4991597"/>
              <a:gd name="connsiteX11" fmla="*/ 2128072 w 2128072"/>
              <a:gd name="connsiteY11" fmla="*/ 1063380 h 4991597"/>
              <a:gd name="connsiteX12" fmla="*/ 2128072 w 2128072"/>
              <a:gd name="connsiteY12" fmla="*/ 3928216 h 4991597"/>
              <a:gd name="connsiteX13" fmla="*/ 1312282 w 2128072"/>
              <a:gd name="connsiteY13" fmla="*/ 3928216 h 4991597"/>
              <a:gd name="connsiteX14" fmla="*/ 1312282 w 2128072"/>
              <a:gd name="connsiteY14" fmla="*/ 1057303 h 4991597"/>
              <a:gd name="connsiteX15" fmla="*/ 1314591 w 2128072"/>
              <a:gd name="connsiteY15" fmla="*/ 1057303 h 4991597"/>
              <a:gd name="connsiteX16" fmla="*/ 1310113 w 2128072"/>
              <a:gd name="connsiteY16" fmla="*/ 1012894 h 4991597"/>
              <a:gd name="connsiteX17" fmla="*/ 1064692 w 2128072"/>
              <a:gd name="connsiteY17" fmla="*/ 812869 h 4991597"/>
              <a:gd name="connsiteX18" fmla="*/ 819270 w 2128072"/>
              <a:gd name="connsiteY18" fmla="*/ 1012894 h 4991597"/>
              <a:gd name="connsiteX19" fmla="*/ 814794 w 2128072"/>
              <a:gd name="connsiteY19" fmla="*/ 1057303 h 4991597"/>
              <a:gd name="connsiteX20" fmla="*/ 815790 w 2128072"/>
              <a:gd name="connsiteY20" fmla="*/ 1057303 h 4991597"/>
              <a:gd name="connsiteX21" fmla="*/ 815790 w 2128072"/>
              <a:gd name="connsiteY21" fmla="*/ 3928216 h 4991597"/>
              <a:gd name="connsiteX22" fmla="*/ 0 w 2128072"/>
              <a:gd name="connsiteY22" fmla="*/ 3928216 h 4991597"/>
              <a:gd name="connsiteX23" fmla="*/ 0 w 2128072"/>
              <a:gd name="connsiteY23" fmla="*/ 1057303 h 4991597"/>
              <a:gd name="connsiteX24" fmla="*/ 1619 w 2128072"/>
              <a:gd name="connsiteY24" fmla="*/ 1057303 h 4991597"/>
              <a:gd name="connsiteX25" fmla="*/ 6802 w 2128072"/>
              <a:gd name="connsiteY25" fmla="*/ 954656 h 4991597"/>
              <a:gd name="connsiteX26" fmla="*/ 1064692 w 2128072"/>
              <a:gd name="connsiteY26" fmla="*/ 0 h 4991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128072" h="4991597">
                <a:moveTo>
                  <a:pt x="1312" y="3928217"/>
                </a:moveTo>
                <a:lnTo>
                  <a:pt x="814181" y="3928217"/>
                </a:lnTo>
                <a:cubicBezTo>
                  <a:pt x="814181" y="4066570"/>
                  <a:pt x="926339" y="4178728"/>
                  <a:pt x="1064692" y="4178728"/>
                </a:cubicBezTo>
                <a:cubicBezTo>
                  <a:pt x="1203045" y="4178728"/>
                  <a:pt x="1315203" y="4066570"/>
                  <a:pt x="1315203" y="3928217"/>
                </a:cubicBezTo>
                <a:lnTo>
                  <a:pt x="2128072" y="3928217"/>
                </a:lnTo>
                <a:cubicBezTo>
                  <a:pt x="2128072" y="4515506"/>
                  <a:pt x="1651981" y="4991597"/>
                  <a:pt x="1064692" y="4991597"/>
                </a:cubicBezTo>
                <a:cubicBezTo>
                  <a:pt x="477403" y="4991597"/>
                  <a:pt x="1312" y="4515506"/>
                  <a:pt x="1312" y="3928217"/>
                </a:cubicBezTo>
                <a:close/>
                <a:moveTo>
                  <a:pt x="1064692" y="0"/>
                </a:moveTo>
                <a:cubicBezTo>
                  <a:pt x="1615276" y="0"/>
                  <a:pt x="2068126" y="418440"/>
                  <a:pt x="2122582" y="954656"/>
                </a:cubicBezTo>
                <a:lnTo>
                  <a:pt x="2127765" y="1057303"/>
                </a:lnTo>
                <a:lnTo>
                  <a:pt x="2128072" y="1057303"/>
                </a:lnTo>
                <a:lnTo>
                  <a:pt x="2128072" y="1063380"/>
                </a:lnTo>
                <a:lnTo>
                  <a:pt x="2128072" y="3928216"/>
                </a:lnTo>
                <a:lnTo>
                  <a:pt x="1312282" y="3928216"/>
                </a:lnTo>
                <a:lnTo>
                  <a:pt x="1312282" y="1057303"/>
                </a:lnTo>
                <a:lnTo>
                  <a:pt x="1314591" y="1057303"/>
                </a:lnTo>
                <a:lnTo>
                  <a:pt x="1310113" y="1012894"/>
                </a:lnTo>
                <a:cubicBezTo>
                  <a:pt x="1286754" y="898740"/>
                  <a:pt x="1185751" y="812869"/>
                  <a:pt x="1064692" y="812869"/>
                </a:cubicBezTo>
                <a:cubicBezTo>
                  <a:pt x="943633" y="812869"/>
                  <a:pt x="842630" y="898740"/>
                  <a:pt x="819270" y="1012894"/>
                </a:cubicBezTo>
                <a:lnTo>
                  <a:pt x="814794" y="1057303"/>
                </a:lnTo>
                <a:lnTo>
                  <a:pt x="815790" y="1057303"/>
                </a:lnTo>
                <a:lnTo>
                  <a:pt x="815790" y="3928216"/>
                </a:lnTo>
                <a:lnTo>
                  <a:pt x="0" y="3928216"/>
                </a:lnTo>
                <a:lnTo>
                  <a:pt x="0" y="1057303"/>
                </a:lnTo>
                <a:lnTo>
                  <a:pt x="1619" y="1057303"/>
                </a:lnTo>
                <a:lnTo>
                  <a:pt x="6802" y="954656"/>
                </a:lnTo>
                <a:cubicBezTo>
                  <a:pt x="61258" y="418440"/>
                  <a:pt x="514108" y="0"/>
                  <a:pt x="1064692" y="0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127" name="图片 126" descr="图片包含 男人, 黑暗, 瓷砖, 灯光&#10;&#10;描述已自动生成">
            <a:extLst>
              <a:ext uri="{FF2B5EF4-FFF2-40B4-BE49-F238E27FC236}">
                <a16:creationId xmlns:a16="http://schemas.microsoft.com/office/drawing/2014/main" xmlns="" id="{9A0E895D-627F-473A-BC7F-0EA0A1D12B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6979" y="0"/>
            <a:ext cx="12483046" cy="684053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2BB8F5C-39DB-4A10-8CE9-88817C660EFD}"/>
              </a:ext>
            </a:extLst>
          </p:cNvPr>
          <p:cNvSpPr txBox="1"/>
          <p:nvPr/>
        </p:nvSpPr>
        <p:spPr>
          <a:xfrm>
            <a:off x="11637899" y="1465187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APP</a:t>
            </a:r>
            <a:r>
              <a:rPr lang="zh-CN" altLang="en-US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访问量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6A141B2-46AD-467F-A380-439B5B530D0C}"/>
              </a:ext>
            </a:extLst>
          </p:cNvPr>
          <p:cNvSpPr txBox="1"/>
          <p:nvPr/>
        </p:nvSpPr>
        <p:spPr>
          <a:xfrm>
            <a:off x="11330051" y="1841186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noFill/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10000</a:t>
            </a:r>
            <a:r>
              <a:rPr lang="zh-CN" altLang="en-US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lang="en-US" altLang="zh-CN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lang="zh-CN" altLang="en-US" sz="3200" b="1" dirty="0">
              <a:gradFill>
                <a:gsLst>
                  <a:gs pos="63000">
                    <a:schemeClr val="tx1">
                      <a:lumMod val="50000"/>
                      <a:lumOff val="50000"/>
                    </a:schemeClr>
                  </a:gs>
                  <a:gs pos="79000">
                    <a:srgbClr val="262626"/>
                  </a:gs>
                  <a:gs pos="48000">
                    <a:srgbClr val="262626"/>
                  </a:gs>
                </a:gsLst>
                <a:lin ang="5400000" scaled="0"/>
              </a:gradFill>
              <a:effectLst>
                <a:reflection blurRad="6350" stA="10000" endPos="45500" dist="38100" dir="5400000" sy="-100000" algn="bl" rotWithShape="0"/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32A3B60-E630-4553-8915-B7370B3A8DC6}"/>
              </a:ext>
            </a:extLst>
          </p:cNvPr>
          <p:cNvSpPr txBox="1"/>
          <p:nvPr/>
        </p:nvSpPr>
        <p:spPr>
          <a:xfrm>
            <a:off x="13434516" y="203486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次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1D28830-C8F3-4D1C-BABD-3535F217A5A0}"/>
              </a:ext>
            </a:extLst>
          </p:cNvPr>
          <p:cNvSpPr txBox="1"/>
          <p:nvPr/>
        </p:nvSpPr>
        <p:spPr>
          <a:xfrm>
            <a:off x="11637899" y="2963827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APP</a:t>
            </a:r>
            <a:r>
              <a:rPr lang="zh-CN" altLang="en-US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下载量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CA523AE0-3629-4D83-8CF2-97D9051F5C32}"/>
              </a:ext>
            </a:extLst>
          </p:cNvPr>
          <p:cNvSpPr txBox="1"/>
          <p:nvPr/>
        </p:nvSpPr>
        <p:spPr>
          <a:xfrm>
            <a:off x="11330051" y="3339826"/>
            <a:ext cx="1920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noFill/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1000</a:t>
            </a:r>
            <a:r>
              <a:rPr lang="zh-CN" altLang="en-US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lang="en-US" altLang="zh-CN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4BA734F-6B81-40CE-AD20-C6BC94535189}"/>
              </a:ext>
            </a:extLst>
          </p:cNvPr>
          <p:cNvSpPr txBox="1"/>
          <p:nvPr/>
        </p:nvSpPr>
        <p:spPr>
          <a:xfrm>
            <a:off x="13248793" y="353350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次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66CE8C4B-763A-4436-B5A5-D81C9017FD41}"/>
              </a:ext>
            </a:extLst>
          </p:cNvPr>
          <p:cNvSpPr txBox="1"/>
          <p:nvPr/>
        </p:nvSpPr>
        <p:spPr>
          <a:xfrm>
            <a:off x="11637899" y="44624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个人用户注册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D244095-19E5-4015-AFC9-73A368E24429}"/>
              </a:ext>
            </a:extLst>
          </p:cNvPr>
          <p:cNvSpPr txBox="1"/>
          <p:nvPr/>
        </p:nvSpPr>
        <p:spPr>
          <a:xfrm>
            <a:off x="11330051" y="4838465"/>
            <a:ext cx="1920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noFill/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1000</a:t>
            </a:r>
            <a:r>
              <a:rPr lang="zh-CN" altLang="en-US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lang="en-US" altLang="zh-CN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84AAF66-6B6C-4754-B8BD-466E970D77E8}"/>
              </a:ext>
            </a:extLst>
          </p:cNvPr>
          <p:cNvSpPr txBox="1"/>
          <p:nvPr/>
        </p:nvSpPr>
        <p:spPr>
          <a:xfrm>
            <a:off x="13244942" y="503214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次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C0AC45DB-3CAD-4E0F-8A53-B5713C2A9C41}"/>
              </a:ext>
            </a:extLst>
          </p:cNvPr>
          <p:cNvSpPr txBox="1"/>
          <p:nvPr/>
        </p:nvSpPr>
        <p:spPr>
          <a:xfrm>
            <a:off x="15874619" y="14651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认证企业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F9883C1C-AF01-4B87-BF2D-494DABB0748C}"/>
              </a:ext>
            </a:extLst>
          </p:cNvPr>
          <p:cNvSpPr txBox="1"/>
          <p:nvPr/>
        </p:nvSpPr>
        <p:spPr>
          <a:xfrm>
            <a:off x="15566771" y="1841186"/>
            <a:ext cx="1710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noFill/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400</a:t>
            </a:r>
            <a:r>
              <a:rPr lang="zh-CN" altLang="en-US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lang="en-US" altLang="zh-CN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44C8CB59-30D1-4DAD-8080-534C4CCB3480}"/>
              </a:ext>
            </a:extLst>
          </p:cNvPr>
          <p:cNvSpPr txBox="1"/>
          <p:nvPr/>
        </p:nvSpPr>
        <p:spPr>
          <a:xfrm>
            <a:off x="17235599" y="2034541"/>
            <a:ext cx="40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户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AAB4BB89-D5A9-44FD-9453-B369E4F6F0A0}"/>
              </a:ext>
            </a:extLst>
          </p:cNvPr>
          <p:cNvSpPr txBox="1"/>
          <p:nvPr/>
        </p:nvSpPr>
        <p:spPr>
          <a:xfrm>
            <a:off x="15874619" y="29638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授信客户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7D7F4907-119B-4868-A088-B500F12A748C}"/>
              </a:ext>
            </a:extLst>
          </p:cNvPr>
          <p:cNvSpPr txBox="1"/>
          <p:nvPr/>
        </p:nvSpPr>
        <p:spPr>
          <a:xfrm>
            <a:off x="15566771" y="3339826"/>
            <a:ext cx="1431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noFill/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70</a:t>
            </a:r>
            <a:r>
              <a:rPr lang="zh-CN" altLang="en-US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lang="en-US" altLang="zh-CN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86DDD7CF-3A1A-4942-A4A4-84396EBF3A0D}"/>
              </a:ext>
            </a:extLst>
          </p:cNvPr>
          <p:cNvSpPr txBox="1"/>
          <p:nvPr/>
        </p:nvSpPr>
        <p:spPr>
          <a:xfrm>
            <a:off x="16952535" y="353350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户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D3A1A637-E085-4C28-BFD7-7AC1532A0278}"/>
              </a:ext>
            </a:extLst>
          </p:cNvPr>
          <p:cNvSpPr txBox="1"/>
          <p:nvPr/>
        </p:nvSpPr>
        <p:spPr>
          <a:xfrm>
            <a:off x="15874619" y="44624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授信金额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9330B13C-6FD8-475A-B31C-0346DE08E881}"/>
              </a:ext>
            </a:extLst>
          </p:cNvPr>
          <p:cNvSpPr txBox="1"/>
          <p:nvPr/>
        </p:nvSpPr>
        <p:spPr>
          <a:xfrm>
            <a:off x="15566771" y="4838465"/>
            <a:ext cx="1989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noFill/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4000</a:t>
            </a:r>
            <a:r>
              <a:rPr lang="zh-CN" altLang="en-US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亿</a:t>
            </a:r>
            <a:r>
              <a:rPr lang="en-US" altLang="zh-CN" sz="3200" b="1" dirty="0">
                <a:gradFill>
                  <a:gsLst>
                    <a:gs pos="63000">
                      <a:schemeClr val="tx1">
                        <a:lumMod val="50000"/>
                        <a:lumOff val="50000"/>
                      </a:scheme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7A329A4E-1D20-47E1-924E-1704E3B2BF28}"/>
              </a:ext>
            </a:extLst>
          </p:cNvPr>
          <p:cNvSpPr txBox="1"/>
          <p:nvPr/>
        </p:nvSpPr>
        <p:spPr>
          <a:xfrm>
            <a:off x="17512369" y="503214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元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0CA5B0D0-9BFA-48F6-933E-FDE6FAE2C05B}"/>
              </a:ext>
            </a:extLst>
          </p:cNvPr>
          <p:cNvGrpSpPr/>
          <p:nvPr/>
        </p:nvGrpSpPr>
        <p:grpSpPr>
          <a:xfrm>
            <a:off x="10816959" y="5804071"/>
            <a:ext cx="7843309" cy="307777"/>
            <a:chOff x="9891585" y="5724308"/>
            <a:chExt cx="8627640" cy="372410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A3C00F11-1152-4DF5-A288-3CC67C09EFDB}"/>
                </a:ext>
              </a:extLst>
            </p:cNvPr>
            <p:cNvSpPr txBox="1"/>
            <p:nvPr/>
          </p:nvSpPr>
          <p:spPr>
            <a:xfrm>
              <a:off x="12631479" y="5724308"/>
              <a:ext cx="3147850" cy="372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gradFill>
                    <a:gsLst>
                      <a:gs pos="35000">
                        <a:schemeClr val="tx1">
                          <a:lumMod val="50000"/>
                          <a:lumOff val="50000"/>
                          <a:alpha val="70000"/>
                        </a:schemeClr>
                      </a:gs>
                      <a:gs pos="4000">
                        <a:srgbClr val="262626">
                          <a:alpha val="45000"/>
                        </a:srgbClr>
                      </a:gs>
                      <a:gs pos="48000">
                        <a:srgbClr val="262626">
                          <a:alpha val="45000"/>
                        </a:srgbClr>
                      </a:gs>
                    </a:gsLst>
                    <a:lin ang="5400000" scaled="0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以上数据统计截至</a:t>
              </a:r>
              <a:r>
                <a:rPr lang="en-US" altLang="zh-CN" sz="1400" dirty="0">
                  <a:gradFill>
                    <a:gsLst>
                      <a:gs pos="35000">
                        <a:schemeClr val="tx1">
                          <a:lumMod val="50000"/>
                          <a:lumOff val="50000"/>
                          <a:alpha val="70000"/>
                        </a:schemeClr>
                      </a:gs>
                      <a:gs pos="4000">
                        <a:srgbClr val="262626">
                          <a:alpha val="45000"/>
                        </a:srgbClr>
                      </a:gs>
                      <a:gs pos="48000">
                        <a:srgbClr val="262626">
                          <a:alpha val="45000"/>
                        </a:srgbClr>
                      </a:gs>
                    </a:gsLst>
                    <a:lin ang="5400000" scaled="0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2020</a:t>
              </a:r>
              <a:r>
                <a:rPr lang="zh-CN" altLang="en-US" sz="1400" dirty="0">
                  <a:gradFill>
                    <a:gsLst>
                      <a:gs pos="35000">
                        <a:schemeClr val="tx1">
                          <a:lumMod val="50000"/>
                          <a:lumOff val="50000"/>
                          <a:alpha val="70000"/>
                        </a:schemeClr>
                      </a:gs>
                      <a:gs pos="4000">
                        <a:srgbClr val="262626">
                          <a:alpha val="45000"/>
                        </a:srgbClr>
                      </a:gs>
                      <a:gs pos="48000">
                        <a:srgbClr val="262626">
                          <a:alpha val="45000"/>
                        </a:srgbClr>
                      </a:gs>
                    </a:gsLst>
                    <a:lin ang="5400000" scaled="0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年</a:t>
              </a:r>
              <a:r>
                <a:rPr lang="en-US" altLang="zh-CN" sz="1400" dirty="0">
                  <a:gradFill>
                    <a:gsLst>
                      <a:gs pos="35000">
                        <a:schemeClr val="tx1">
                          <a:lumMod val="50000"/>
                          <a:lumOff val="50000"/>
                          <a:alpha val="70000"/>
                        </a:schemeClr>
                      </a:gs>
                      <a:gs pos="4000">
                        <a:srgbClr val="262626">
                          <a:alpha val="45000"/>
                        </a:srgbClr>
                      </a:gs>
                      <a:gs pos="48000">
                        <a:srgbClr val="262626">
                          <a:alpha val="45000"/>
                        </a:srgbClr>
                      </a:gs>
                    </a:gsLst>
                    <a:lin ang="5400000" scaled="0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12</a:t>
              </a:r>
              <a:r>
                <a:rPr lang="zh-CN" altLang="en-US" sz="1400" dirty="0">
                  <a:gradFill>
                    <a:gsLst>
                      <a:gs pos="35000">
                        <a:schemeClr val="tx1">
                          <a:lumMod val="50000"/>
                          <a:lumOff val="50000"/>
                          <a:alpha val="70000"/>
                        </a:schemeClr>
                      </a:gs>
                      <a:gs pos="4000">
                        <a:srgbClr val="262626">
                          <a:alpha val="45000"/>
                        </a:srgbClr>
                      </a:gs>
                      <a:gs pos="48000">
                        <a:srgbClr val="262626">
                          <a:alpha val="45000"/>
                        </a:srgbClr>
                      </a:gs>
                    </a:gsLst>
                    <a:lin ang="5400000" scaled="0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月底 </a:t>
              </a: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939914D4-4245-4D7E-90F0-D987495CC693}"/>
                </a:ext>
              </a:extLst>
            </p:cNvPr>
            <p:cNvCxnSpPr>
              <a:cxnSpLocks/>
            </p:cNvCxnSpPr>
            <p:nvPr/>
          </p:nvCxnSpPr>
          <p:spPr>
            <a:xfrm>
              <a:off x="15740366" y="5878196"/>
              <a:ext cx="2778859" cy="0"/>
            </a:xfrm>
            <a:prstGeom prst="line">
              <a:avLst/>
            </a:prstGeom>
            <a:ln>
              <a:gradFill>
                <a:gsLst>
                  <a:gs pos="74000">
                    <a:srgbClr val="B2B1B0">
                      <a:alpha val="50000"/>
                    </a:srgbClr>
                  </a:gs>
                  <a:gs pos="100000">
                    <a:srgbClr val="B2B1B0">
                      <a:alpha val="0"/>
                    </a:srgbClr>
                  </a:gs>
                </a:gsLst>
                <a:lin ang="1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42751B09-8515-4D53-BE67-9C158F816E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91585" y="5878196"/>
              <a:ext cx="2778859" cy="0"/>
            </a:xfrm>
            <a:prstGeom prst="line">
              <a:avLst/>
            </a:prstGeom>
            <a:ln>
              <a:gradFill>
                <a:gsLst>
                  <a:gs pos="74000">
                    <a:srgbClr val="B2B1B0">
                      <a:alpha val="50000"/>
                    </a:srgbClr>
                  </a:gs>
                  <a:gs pos="100000">
                    <a:srgbClr val="B2B1B0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等腰三角形 137">
            <a:extLst>
              <a:ext uri="{FF2B5EF4-FFF2-40B4-BE49-F238E27FC236}">
                <a16:creationId xmlns:a16="http://schemas.microsoft.com/office/drawing/2014/main" xmlns="" id="{12B6AC71-5229-4605-A63C-F6F4F6C7A217}"/>
              </a:ext>
            </a:extLst>
          </p:cNvPr>
          <p:cNvSpPr/>
          <p:nvPr/>
        </p:nvSpPr>
        <p:spPr>
          <a:xfrm>
            <a:off x="13550409" y="1944971"/>
            <a:ext cx="168796" cy="116802"/>
          </a:xfrm>
          <a:prstGeom prst="triangle">
            <a:avLst/>
          </a:prstGeom>
          <a:gradFill>
            <a:gsLst>
              <a:gs pos="0">
                <a:srgbClr val="B2B1B0"/>
              </a:gs>
              <a:gs pos="100000">
                <a:srgbClr val="B2B1B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9" name="等腰三角形 138">
            <a:extLst>
              <a:ext uri="{FF2B5EF4-FFF2-40B4-BE49-F238E27FC236}">
                <a16:creationId xmlns:a16="http://schemas.microsoft.com/office/drawing/2014/main" xmlns="" id="{D8A00C8C-EF21-44D0-BB14-AF1ABDB4ACBE}"/>
              </a:ext>
            </a:extLst>
          </p:cNvPr>
          <p:cNvSpPr/>
          <p:nvPr/>
        </p:nvSpPr>
        <p:spPr>
          <a:xfrm>
            <a:off x="13361880" y="3440627"/>
            <a:ext cx="168796" cy="116802"/>
          </a:xfrm>
          <a:prstGeom prst="triangle">
            <a:avLst/>
          </a:prstGeom>
          <a:gradFill>
            <a:gsLst>
              <a:gs pos="0">
                <a:srgbClr val="B2B1B0"/>
              </a:gs>
              <a:gs pos="100000">
                <a:srgbClr val="B2B1B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0" name="等腰三角形 139">
            <a:extLst>
              <a:ext uri="{FF2B5EF4-FFF2-40B4-BE49-F238E27FC236}">
                <a16:creationId xmlns:a16="http://schemas.microsoft.com/office/drawing/2014/main" xmlns="" id="{EC6B0C0D-F6E4-4FA6-955B-9FC74EC2F715}"/>
              </a:ext>
            </a:extLst>
          </p:cNvPr>
          <p:cNvSpPr/>
          <p:nvPr/>
        </p:nvSpPr>
        <p:spPr>
          <a:xfrm>
            <a:off x="13361880" y="4929289"/>
            <a:ext cx="168796" cy="116802"/>
          </a:xfrm>
          <a:prstGeom prst="triangle">
            <a:avLst/>
          </a:prstGeom>
          <a:gradFill>
            <a:gsLst>
              <a:gs pos="0">
                <a:srgbClr val="B2B1B0"/>
              </a:gs>
              <a:gs pos="100000">
                <a:srgbClr val="B2B1B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1" name="等腰三角形 140">
            <a:extLst>
              <a:ext uri="{FF2B5EF4-FFF2-40B4-BE49-F238E27FC236}">
                <a16:creationId xmlns:a16="http://schemas.microsoft.com/office/drawing/2014/main" xmlns="" id="{051FE06F-16CB-4709-9588-1FE8FEC38181}"/>
              </a:ext>
            </a:extLst>
          </p:cNvPr>
          <p:cNvSpPr/>
          <p:nvPr/>
        </p:nvSpPr>
        <p:spPr>
          <a:xfrm>
            <a:off x="17348060" y="1944971"/>
            <a:ext cx="168796" cy="116802"/>
          </a:xfrm>
          <a:prstGeom prst="triangle">
            <a:avLst/>
          </a:prstGeom>
          <a:gradFill>
            <a:gsLst>
              <a:gs pos="0">
                <a:srgbClr val="B2B1B0"/>
              </a:gs>
              <a:gs pos="100000">
                <a:srgbClr val="B2B1B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2" name="等腰三角形 141">
            <a:extLst>
              <a:ext uri="{FF2B5EF4-FFF2-40B4-BE49-F238E27FC236}">
                <a16:creationId xmlns:a16="http://schemas.microsoft.com/office/drawing/2014/main" xmlns="" id="{2E03D86C-E1F8-4A5A-A854-52F41F13ED16}"/>
              </a:ext>
            </a:extLst>
          </p:cNvPr>
          <p:cNvSpPr/>
          <p:nvPr/>
        </p:nvSpPr>
        <p:spPr>
          <a:xfrm>
            <a:off x="17069473" y="3440627"/>
            <a:ext cx="168796" cy="116802"/>
          </a:xfrm>
          <a:prstGeom prst="triangle">
            <a:avLst/>
          </a:prstGeom>
          <a:gradFill>
            <a:gsLst>
              <a:gs pos="0">
                <a:srgbClr val="B2B1B0"/>
              </a:gs>
              <a:gs pos="100000">
                <a:srgbClr val="B2B1B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3" name="等腰三角形 142">
            <a:extLst>
              <a:ext uri="{FF2B5EF4-FFF2-40B4-BE49-F238E27FC236}">
                <a16:creationId xmlns:a16="http://schemas.microsoft.com/office/drawing/2014/main" xmlns="" id="{9D3CDD68-7155-43C6-AE09-17C3436B5539}"/>
              </a:ext>
            </a:extLst>
          </p:cNvPr>
          <p:cNvSpPr/>
          <p:nvPr/>
        </p:nvSpPr>
        <p:spPr>
          <a:xfrm>
            <a:off x="17629307" y="4929289"/>
            <a:ext cx="168796" cy="116802"/>
          </a:xfrm>
          <a:prstGeom prst="triangle">
            <a:avLst/>
          </a:prstGeom>
          <a:gradFill>
            <a:gsLst>
              <a:gs pos="0">
                <a:srgbClr val="B2B1B0"/>
              </a:gs>
              <a:gs pos="100000">
                <a:srgbClr val="B2B1B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06" name="等腰三角形 205">
            <a:extLst>
              <a:ext uri="{FF2B5EF4-FFF2-40B4-BE49-F238E27FC236}">
                <a16:creationId xmlns:a16="http://schemas.microsoft.com/office/drawing/2014/main" xmlns="" id="{FC06106B-E53E-4887-8B65-4D18D90BDB38}"/>
              </a:ext>
            </a:extLst>
          </p:cNvPr>
          <p:cNvSpPr/>
          <p:nvPr/>
        </p:nvSpPr>
        <p:spPr>
          <a:xfrm>
            <a:off x="3773461" y="1313527"/>
            <a:ext cx="2236331" cy="3024436"/>
          </a:xfrm>
          <a:custGeom>
            <a:avLst/>
            <a:gdLst>
              <a:gd name="connsiteX0" fmla="*/ 0 w 1104623"/>
              <a:gd name="connsiteY0" fmla="*/ 1858576 h 1858576"/>
              <a:gd name="connsiteX1" fmla="*/ 552312 w 1104623"/>
              <a:gd name="connsiteY1" fmla="*/ 0 h 1858576"/>
              <a:gd name="connsiteX2" fmla="*/ 1104623 w 1104623"/>
              <a:gd name="connsiteY2" fmla="*/ 1858576 h 1858576"/>
              <a:gd name="connsiteX3" fmla="*/ 0 w 1104623"/>
              <a:gd name="connsiteY3" fmla="*/ 1858576 h 1858576"/>
              <a:gd name="connsiteX0" fmla="*/ 1047888 w 2152511"/>
              <a:gd name="connsiteY0" fmla="*/ 3146356 h 3146356"/>
              <a:gd name="connsiteX1" fmla="*/ 0 w 2152511"/>
              <a:gd name="connsiteY1" fmla="*/ 0 h 3146356"/>
              <a:gd name="connsiteX2" fmla="*/ 2152511 w 2152511"/>
              <a:gd name="connsiteY2" fmla="*/ 3146356 h 3146356"/>
              <a:gd name="connsiteX3" fmla="*/ 1047888 w 2152511"/>
              <a:gd name="connsiteY3" fmla="*/ 3146356 h 3146356"/>
              <a:gd name="connsiteX0" fmla="*/ 1047888 w 2236331"/>
              <a:gd name="connsiteY0" fmla="*/ 3146356 h 3146356"/>
              <a:gd name="connsiteX1" fmla="*/ 0 w 2236331"/>
              <a:gd name="connsiteY1" fmla="*/ 0 h 3146356"/>
              <a:gd name="connsiteX2" fmla="*/ 2236331 w 2236331"/>
              <a:gd name="connsiteY2" fmla="*/ 3019356 h 3146356"/>
              <a:gd name="connsiteX3" fmla="*/ 1047888 w 2236331"/>
              <a:gd name="connsiteY3" fmla="*/ 3146356 h 3146356"/>
              <a:gd name="connsiteX0" fmla="*/ 1832748 w 2236331"/>
              <a:gd name="connsiteY0" fmla="*/ 3151436 h 3151436"/>
              <a:gd name="connsiteX1" fmla="*/ 0 w 2236331"/>
              <a:gd name="connsiteY1" fmla="*/ 0 h 3151436"/>
              <a:gd name="connsiteX2" fmla="*/ 2236331 w 2236331"/>
              <a:gd name="connsiteY2" fmla="*/ 3019356 h 3151436"/>
              <a:gd name="connsiteX3" fmla="*/ 1832748 w 2236331"/>
              <a:gd name="connsiteY3" fmla="*/ 3151436 h 3151436"/>
              <a:gd name="connsiteX0" fmla="*/ 1632088 w 2236331"/>
              <a:gd name="connsiteY0" fmla="*/ 3024436 h 3024436"/>
              <a:gd name="connsiteX1" fmla="*/ 0 w 2236331"/>
              <a:gd name="connsiteY1" fmla="*/ 0 h 3024436"/>
              <a:gd name="connsiteX2" fmla="*/ 2236331 w 2236331"/>
              <a:gd name="connsiteY2" fmla="*/ 3019356 h 3024436"/>
              <a:gd name="connsiteX3" fmla="*/ 1632088 w 2236331"/>
              <a:gd name="connsiteY3" fmla="*/ 3024436 h 302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331" h="3024436">
                <a:moveTo>
                  <a:pt x="1632088" y="3024436"/>
                </a:moveTo>
                <a:lnTo>
                  <a:pt x="0" y="0"/>
                </a:lnTo>
                <a:lnTo>
                  <a:pt x="2236331" y="3019356"/>
                </a:lnTo>
                <a:lnTo>
                  <a:pt x="1632088" y="3024436"/>
                </a:lnTo>
                <a:close/>
              </a:path>
            </a:pathLst>
          </a:custGeom>
          <a:gradFill>
            <a:gsLst>
              <a:gs pos="65000">
                <a:srgbClr val="A2C7E8">
                  <a:alpha val="50000"/>
                </a:srgb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等腰三角形 205">
            <a:extLst>
              <a:ext uri="{FF2B5EF4-FFF2-40B4-BE49-F238E27FC236}">
                <a16:creationId xmlns:a16="http://schemas.microsoft.com/office/drawing/2014/main" xmlns="" id="{D3CDEADF-04D7-4D9C-A591-49F01D670462}"/>
              </a:ext>
            </a:extLst>
          </p:cNvPr>
          <p:cNvSpPr/>
          <p:nvPr/>
        </p:nvSpPr>
        <p:spPr>
          <a:xfrm flipH="1">
            <a:off x="5525454" y="1417122"/>
            <a:ext cx="630913" cy="3046026"/>
          </a:xfrm>
          <a:custGeom>
            <a:avLst/>
            <a:gdLst>
              <a:gd name="connsiteX0" fmla="*/ 0 w 1104623"/>
              <a:gd name="connsiteY0" fmla="*/ 1858576 h 1858576"/>
              <a:gd name="connsiteX1" fmla="*/ 552312 w 1104623"/>
              <a:gd name="connsiteY1" fmla="*/ 0 h 1858576"/>
              <a:gd name="connsiteX2" fmla="*/ 1104623 w 1104623"/>
              <a:gd name="connsiteY2" fmla="*/ 1858576 h 1858576"/>
              <a:gd name="connsiteX3" fmla="*/ 0 w 1104623"/>
              <a:gd name="connsiteY3" fmla="*/ 1858576 h 1858576"/>
              <a:gd name="connsiteX0" fmla="*/ 1047888 w 2152511"/>
              <a:gd name="connsiteY0" fmla="*/ 3146356 h 3146356"/>
              <a:gd name="connsiteX1" fmla="*/ 0 w 2152511"/>
              <a:gd name="connsiteY1" fmla="*/ 0 h 3146356"/>
              <a:gd name="connsiteX2" fmla="*/ 2152511 w 2152511"/>
              <a:gd name="connsiteY2" fmla="*/ 3146356 h 3146356"/>
              <a:gd name="connsiteX3" fmla="*/ 1047888 w 2152511"/>
              <a:gd name="connsiteY3" fmla="*/ 3146356 h 3146356"/>
              <a:gd name="connsiteX0" fmla="*/ 1047888 w 2236331"/>
              <a:gd name="connsiteY0" fmla="*/ 3146356 h 3146356"/>
              <a:gd name="connsiteX1" fmla="*/ 0 w 2236331"/>
              <a:gd name="connsiteY1" fmla="*/ 0 h 3146356"/>
              <a:gd name="connsiteX2" fmla="*/ 2236331 w 2236331"/>
              <a:gd name="connsiteY2" fmla="*/ 3019356 h 3146356"/>
              <a:gd name="connsiteX3" fmla="*/ 1047888 w 2236331"/>
              <a:gd name="connsiteY3" fmla="*/ 3146356 h 3146356"/>
              <a:gd name="connsiteX0" fmla="*/ 1832748 w 2236331"/>
              <a:gd name="connsiteY0" fmla="*/ 3151436 h 3151436"/>
              <a:gd name="connsiteX1" fmla="*/ 0 w 2236331"/>
              <a:gd name="connsiteY1" fmla="*/ 0 h 3151436"/>
              <a:gd name="connsiteX2" fmla="*/ 2236331 w 2236331"/>
              <a:gd name="connsiteY2" fmla="*/ 3019356 h 3151436"/>
              <a:gd name="connsiteX3" fmla="*/ 1832748 w 2236331"/>
              <a:gd name="connsiteY3" fmla="*/ 3151436 h 3151436"/>
              <a:gd name="connsiteX0" fmla="*/ 1632088 w 2236331"/>
              <a:gd name="connsiteY0" fmla="*/ 3024436 h 3024436"/>
              <a:gd name="connsiteX1" fmla="*/ 0 w 2236331"/>
              <a:gd name="connsiteY1" fmla="*/ 0 h 3024436"/>
              <a:gd name="connsiteX2" fmla="*/ 2236331 w 2236331"/>
              <a:gd name="connsiteY2" fmla="*/ 3019356 h 3024436"/>
              <a:gd name="connsiteX3" fmla="*/ 1632088 w 2236331"/>
              <a:gd name="connsiteY3" fmla="*/ 3024436 h 3024436"/>
              <a:gd name="connsiteX0" fmla="*/ 0 w 2406373"/>
              <a:gd name="connsiteY0" fmla="*/ 3028246 h 3028246"/>
              <a:gd name="connsiteX1" fmla="*/ 170042 w 2406373"/>
              <a:gd name="connsiteY1" fmla="*/ 0 h 3028246"/>
              <a:gd name="connsiteX2" fmla="*/ 2406373 w 2406373"/>
              <a:gd name="connsiteY2" fmla="*/ 3019356 h 3028246"/>
              <a:gd name="connsiteX3" fmla="*/ 0 w 2406373"/>
              <a:gd name="connsiteY3" fmla="*/ 3028246 h 3028246"/>
              <a:gd name="connsiteX0" fmla="*/ 0 w 630913"/>
              <a:gd name="connsiteY0" fmla="*/ 3028246 h 3046026"/>
              <a:gd name="connsiteX1" fmla="*/ 170042 w 630913"/>
              <a:gd name="connsiteY1" fmla="*/ 0 h 3046026"/>
              <a:gd name="connsiteX2" fmla="*/ 630913 w 630913"/>
              <a:gd name="connsiteY2" fmla="*/ 3046026 h 3046026"/>
              <a:gd name="connsiteX3" fmla="*/ 0 w 630913"/>
              <a:gd name="connsiteY3" fmla="*/ 3028246 h 304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0913" h="3046026">
                <a:moveTo>
                  <a:pt x="0" y="3028246"/>
                </a:moveTo>
                <a:lnTo>
                  <a:pt x="170042" y="0"/>
                </a:lnTo>
                <a:lnTo>
                  <a:pt x="630913" y="3046026"/>
                </a:lnTo>
                <a:lnTo>
                  <a:pt x="0" y="3028246"/>
                </a:lnTo>
                <a:close/>
              </a:path>
            </a:pathLst>
          </a:custGeom>
          <a:gradFill>
            <a:gsLst>
              <a:gs pos="65000">
                <a:srgbClr val="A2C7E8">
                  <a:alpha val="50000"/>
                </a:srgb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等腰三角形 205">
            <a:extLst>
              <a:ext uri="{FF2B5EF4-FFF2-40B4-BE49-F238E27FC236}">
                <a16:creationId xmlns:a16="http://schemas.microsoft.com/office/drawing/2014/main" xmlns="" id="{706AC5EA-2726-43E3-8520-F63CBBBDE478}"/>
              </a:ext>
            </a:extLst>
          </p:cNvPr>
          <p:cNvSpPr/>
          <p:nvPr/>
        </p:nvSpPr>
        <p:spPr>
          <a:xfrm flipH="1">
            <a:off x="6355591" y="4050631"/>
            <a:ext cx="2050934" cy="1093782"/>
          </a:xfrm>
          <a:custGeom>
            <a:avLst/>
            <a:gdLst>
              <a:gd name="connsiteX0" fmla="*/ 0 w 1104623"/>
              <a:gd name="connsiteY0" fmla="*/ 1858576 h 1858576"/>
              <a:gd name="connsiteX1" fmla="*/ 552312 w 1104623"/>
              <a:gd name="connsiteY1" fmla="*/ 0 h 1858576"/>
              <a:gd name="connsiteX2" fmla="*/ 1104623 w 1104623"/>
              <a:gd name="connsiteY2" fmla="*/ 1858576 h 1858576"/>
              <a:gd name="connsiteX3" fmla="*/ 0 w 1104623"/>
              <a:gd name="connsiteY3" fmla="*/ 1858576 h 1858576"/>
              <a:gd name="connsiteX0" fmla="*/ 1047888 w 2152511"/>
              <a:gd name="connsiteY0" fmla="*/ 3146356 h 3146356"/>
              <a:gd name="connsiteX1" fmla="*/ 0 w 2152511"/>
              <a:gd name="connsiteY1" fmla="*/ 0 h 3146356"/>
              <a:gd name="connsiteX2" fmla="*/ 2152511 w 2152511"/>
              <a:gd name="connsiteY2" fmla="*/ 3146356 h 3146356"/>
              <a:gd name="connsiteX3" fmla="*/ 1047888 w 2152511"/>
              <a:gd name="connsiteY3" fmla="*/ 3146356 h 3146356"/>
              <a:gd name="connsiteX0" fmla="*/ 1047888 w 2236331"/>
              <a:gd name="connsiteY0" fmla="*/ 3146356 h 3146356"/>
              <a:gd name="connsiteX1" fmla="*/ 0 w 2236331"/>
              <a:gd name="connsiteY1" fmla="*/ 0 h 3146356"/>
              <a:gd name="connsiteX2" fmla="*/ 2236331 w 2236331"/>
              <a:gd name="connsiteY2" fmla="*/ 3019356 h 3146356"/>
              <a:gd name="connsiteX3" fmla="*/ 1047888 w 2236331"/>
              <a:gd name="connsiteY3" fmla="*/ 3146356 h 3146356"/>
              <a:gd name="connsiteX0" fmla="*/ 1832748 w 2236331"/>
              <a:gd name="connsiteY0" fmla="*/ 3151436 h 3151436"/>
              <a:gd name="connsiteX1" fmla="*/ 0 w 2236331"/>
              <a:gd name="connsiteY1" fmla="*/ 0 h 3151436"/>
              <a:gd name="connsiteX2" fmla="*/ 2236331 w 2236331"/>
              <a:gd name="connsiteY2" fmla="*/ 3019356 h 3151436"/>
              <a:gd name="connsiteX3" fmla="*/ 1832748 w 2236331"/>
              <a:gd name="connsiteY3" fmla="*/ 3151436 h 3151436"/>
              <a:gd name="connsiteX0" fmla="*/ 1632088 w 2236331"/>
              <a:gd name="connsiteY0" fmla="*/ 3024436 h 3024436"/>
              <a:gd name="connsiteX1" fmla="*/ 0 w 2236331"/>
              <a:gd name="connsiteY1" fmla="*/ 0 h 3024436"/>
              <a:gd name="connsiteX2" fmla="*/ 2236331 w 2236331"/>
              <a:gd name="connsiteY2" fmla="*/ 3019356 h 3024436"/>
              <a:gd name="connsiteX3" fmla="*/ 1632088 w 2236331"/>
              <a:gd name="connsiteY3" fmla="*/ 3024436 h 3024436"/>
              <a:gd name="connsiteX0" fmla="*/ 0 w 2406373"/>
              <a:gd name="connsiteY0" fmla="*/ 3028246 h 3028246"/>
              <a:gd name="connsiteX1" fmla="*/ 170042 w 2406373"/>
              <a:gd name="connsiteY1" fmla="*/ 0 h 3028246"/>
              <a:gd name="connsiteX2" fmla="*/ 2406373 w 2406373"/>
              <a:gd name="connsiteY2" fmla="*/ 3019356 h 3028246"/>
              <a:gd name="connsiteX3" fmla="*/ 0 w 2406373"/>
              <a:gd name="connsiteY3" fmla="*/ 3028246 h 3028246"/>
              <a:gd name="connsiteX0" fmla="*/ 0 w 630913"/>
              <a:gd name="connsiteY0" fmla="*/ 3028246 h 3046026"/>
              <a:gd name="connsiteX1" fmla="*/ 170042 w 630913"/>
              <a:gd name="connsiteY1" fmla="*/ 0 h 3046026"/>
              <a:gd name="connsiteX2" fmla="*/ 630913 w 630913"/>
              <a:gd name="connsiteY2" fmla="*/ 3046026 h 3046026"/>
              <a:gd name="connsiteX3" fmla="*/ 0 w 630913"/>
              <a:gd name="connsiteY3" fmla="*/ 3028246 h 3046026"/>
              <a:gd name="connsiteX0" fmla="*/ 1421014 w 2051927"/>
              <a:gd name="connsiteY0" fmla="*/ 474022 h 491802"/>
              <a:gd name="connsiteX1" fmla="*/ 0 w 2051927"/>
              <a:gd name="connsiteY1" fmla="*/ 0 h 491802"/>
              <a:gd name="connsiteX2" fmla="*/ 2051927 w 2051927"/>
              <a:gd name="connsiteY2" fmla="*/ 491802 h 491802"/>
              <a:gd name="connsiteX3" fmla="*/ 1421014 w 2051927"/>
              <a:gd name="connsiteY3" fmla="*/ 474022 h 491802"/>
              <a:gd name="connsiteX0" fmla="*/ 1421014 w 2044307"/>
              <a:gd name="connsiteY0" fmla="*/ 474022 h 486722"/>
              <a:gd name="connsiteX1" fmla="*/ 0 w 2044307"/>
              <a:gd name="connsiteY1" fmla="*/ 0 h 486722"/>
              <a:gd name="connsiteX2" fmla="*/ 2044307 w 2044307"/>
              <a:gd name="connsiteY2" fmla="*/ 486722 h 486722"/>
              <a:gd name="connsiteX3" fmla="*/ 1421014 w 2044307"/>
              <a:gd name="connsiteY3" fmla="*/ 474022 h 486722"/>
              <a:gd name="connsiteX0" fmla="*/ 2637674 w 2637674"/>
              <a:gd name="connsiteY0" fmla="*/ 451162 h 486722"/>
              <a:gd name="connsiteX1" fmla="*/ 0 w 2637674"/>
              <a:gd name="connsiteY1" fmla="*/ 0 h 486722"/>
              <a:gd name="connsiteX2" fmla="*/ 2044307 w 2637674"/>
              <a:gd name="connsiteY2" fmla="*/ 486722 h 486722"/>
              <a:gd name="connsiteX3" fmla="*/ 2637674 w 2637674"/>
              <a:gd name="connsiteY3" fmla="*/ 451162 h 486722"/>
              <a:gd name="connsiteX0" fmla="*/ 2050934 w 2050934"/>
              <a:gd name="connsiteY0" fmla="*/ 1093782 h 1093782"/>
              <a:gd name="connsiteX1" fmla="*/ 0 w 2050934"/>
              <a:gd name="connsiteY1" fmla="*/ 0 h 1093782"/>
              <a:gd name="connsiteX2" fmla="*/ 2044307 w 2050934"/>
              <a:gd name="connsiteY2" fmla="*/ 486722 h 1093782"/>
              <a:gd name="connsiteX3" fmla="*/ 2050934 w 2050934"/>
              <a:gd name="connsiteY3" fmla="*/ 1093782 h 109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934" h="1093782">
                <a:moveTo>
                  <a:pt x="2050934" y="1093782"/>
                </a:moveTo>
                <a:lnTo>
                  <a:pt x="0" y="0"/>
                </a:lnTo>
                <a:lnTo>
                  <a:pt x="2044307" y="486722"/>
                </a:lnTo>
                <a:lnTo>
                  <a:pt x="2050934" y="1093782"/>
                </a:lnTo>
                <a:close/>
              </a:path>
            </a:pathLst>
          </a:custGeom>
          <a:gradFill>
            <a:gsLst>
              <a:gs pos="6000">
                <a:srgbClr val="A2C7E8">
                  <a:alpha val="50000"/>
                </a:srgb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42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等腰三角形 205">
            <a:extLst>
              <a:ext uri="{FF2B5EF4-FFF2-40B4-BE49-F238E27FC236}">
                <a16:creationId xmlns:a16="http://schemas.microsoft.com/office/drawing/2014/main" xmlns="" id="{30070387-AE16-4AF1-80AC-B0097A11BC22}"/>
              </a:ext>
            </a:extLst>
          </p:cNvPr>
          <p:cNvSpPr/>
          <p:nvPr/>
        </p:nvSpPr>
        <p:spPr>
          <a:xfrm>
            <a:off x="4013261" y="3387691"/>
            <a:ext cx="1380374" cy="1630992"/>
          </a:xfrm>
          <a:custGeom>
            <a:avLst/>
            <a:gdLst>
              <a:gd name="connsiteX0" fmla="*/ 0 w 1104623"/>
              <a:gd name="connsiteY0" fmla="*/ 1858576 h 1858576"/>
              <a:gd name="connsiteX1" fmla="*/ 552312 w 1104623"/>
              <a:gd name="connsiteY1" fmla="*/ 0 h 1858576"/>
              <a:gd name="connsiteX2" fmla="*/ 1104623 w 1104623"/>
              <a:gd name="connsiteY2" fmla="*/ 1858576 h 1858576"/>
              <a:gd name="connsiteX3" fmla="*/ 0 w 1104623"/>
              <a:gd name="connsiteY3" fmla="*/ 1858576 h 1858576"/>
              <a:gd name="connsiteX0" fmla="*/ 1047888 w 2152511"/>
              <a:gd name="connsiteY0" fmla="*/ 3146356 h 3146356"/>
              <a:gd name="connsiteX1" fmla="*/ 0 w 2152511"/>
              <a:gd name="connsiteY1" fmla="*/ 0 h 3146356"/>
              <a:gd name="connsiteX2" fmla="*/ 2152511 w 2152511"/>
              <a:gd name="connsiteY2" fmla="*/ 3146356 h 3146356"/>
              <a:gd name="connsiteX3" fmla="*/ 1047888 w 2152511"/>
              <a:gd name="connsiteY3" fmla="*/ 3146356 h 3146356"/>
              <a:gd name="connsiteX0" fmla="*/ 1047888 w 2236331"/>
              <a:gd name="connsiteY0" fmla="*/ 3146356 h 3146356"/>
              <a:gd name="connsiteX1" fmla="*/ 0 w 2236331"/>
              <a:gd name="connsiteY1" fmla="*/ 0 h 3146356"/>
              <a:gd name="connsiteX2" fmla="*/ 2236331 w 2236331"/>
              <a:gd name="connsiteY2" fmla="*/ 3019356 h 3146356"/>
              <a:gd name="connsiteX3" fmla="*/ 1047888 w 2236331"/>
              <a:gd name="connsiteY3" fmla="*/ 3146356 h 3146356"/>
              <a:gd name="connsiteX0" fmla="*/ 1832748 w 2236331"/>
              <a:gd name="connsiteY0" fmla="*/ 3151436 h 3151436"/>
              <a:gd name="connsiteX1" fmla="*/ 0 w 2236331"/>
              <a:gd name="connsiteY1" fmla="*/ 0 h 3151436"/>
              <a:gd name="connsiteX2" fmla="*/ 2236331 w 2236331"/>
              <a:gd name="connsiteY2" fmla="*/ 3019356 h 3151436"/>
              <a:gd name="connsiteX3" fmla="*/ 1832748 w 2236331"/>
              <a:gd name="connsiteY3" fmla="*/ 3151436 h 3151436"/>
              <a:gd name="connsiteX0" fmla="*/ 1632088 w 2236331"/>
              <a:gd name="connsiteY0" fmla="*/ 3024436 h 3024436"/>
              <a:gd name="connsiteX1" fmla="*/ 0 w 2236331"/>
              <a:gd name="connsiteY1" fmla="*/ 0 h 3024436"/>
              <a:gd name="connsiteX2" fmla="*/ 2236331 w 2236331"/>
              <a:gd name="connsiteY2" fmla="*/ 3019356 h 3024436"/>
              <a:gd name="connsiteX3" fmla="*/ 1632088 w 2236331"/>
              <a:gd name="connsiteY3" fmla="*/ 3024436 h 3024436"/>
              <a:gd name="connsiteX0" fmla="*/ 0 w 2406373"/>
              <a:gd name="connsiteY0" fmla="*/ 3028246 h 3028246"/>
              <a:gd name="connsiteX1" fmla="*/ 170042 w 2406373"/>
              <a:gd name="connsiteY1" fmla="*/ 0 h 3028246"/>
              <a:gd name="connsiteX2" fmla="*/ 2406373 w 2406373"/>
              <a:gd name="connsiteY2" fmla="*/ 3019356 h 3028246"/>
              <a:gd name="connsiteX3" fmla="*/ 0 w 2406373"/>
              <a:gd name="connsiteY3" fmla="*/ 3028246 h 3028246"/>
              <a:gd name="connsiteX0" fmla="*/ 0 w 630913"/>
              <a:gd name="connsiteY0" fmla="*/ 3028246 h 3046026"/>
              <a:gd name="connsiteX1" fmla="*/ 170042 w 630913"/>
              <a:gd name="connsiteY1" fmla="*/ 0 h 3046026"/>
              <a:gd name="connsiteX2" fmla="*/ 630913 w 630913"/>
              <a:gd name="connsiteY2" fmla="*/ 3046026 h 3046026"/>
              <a:gd name="connsiteX3" fmla="*/ 0 w 630913"/>
              <a:gd name="connsiteY3" fmla="*/ 3028246 h 3046026"/>
              <a:gd name="connsiteX0" fmla="*/ 1421014 w 2051927"/>
              <a:gd name="connsiteY0" fmla="*/ 474022 h 491802"/>
              <a:gd name="connsiteX1" fmla="*/ 0 w 2051927"/>
              <a:gd name="connsiteY1" fmla="*/ 0 h 491802"/>
              <a:gd name="connsiteX2" fmla="*/ 2051927 w 2051927"/>
              <a:gd name="connsiteY2" fmla="*/ 491802 h 491802"/>
              <a:gd name="connsiteX3" fmla="*/ 1421014 w 2051927"/>
              <a:gd name="connsiteY3" fmla="*/ 474022 h 491802"/>
              <a:gd name="connsiteX0" fmla="*/ 1421014 w 2044307"/>
              <a:gd name="connsiteY0" fmla="*/ 474022 h 486722"/>
              <a:gd name="connsiteX1" fmla="*/ 0 w 2044307"/>
              <a:gd name="connsiteY1" fmla="*/ 0 h 486722"/>
              <a:gd name="connsiteX2" fmla="*/ 2044307 w 2044307"/>
              <a:gd name="connsiteY2" fmla="*/ 486722 h 486722"/>
              <a:gd name="connsiteX3" fmla="*/ 1421014 w 2044307"/>
              <a:gd name="connsiteY3" fmla="*/ 474022 h 486722"/>
              <a:gd name="connsiteX0" fmla="*/ 2637674 w 2637674"/>
              <a:gd name="connsiteY0" fmla="*/ 451162 h 486722"/>
              <a:gd name="connsiteX1" fmla="*/ 0 w 2637674"/>
              <a:gd name="connsiteY1" fmla="*/ 0 h 486722"/>
              <a:gd name="connsiteX2" fmla="*/ 2044307 w 2637674"/>
              <a:gd name="connsiteY2" fmla="*/ 486722 h 486722"/>
              <a:gd name="connsiteX3" fmla="*/ 2637674 w 2637674"/>
              <a:gd name="connsiteY3" fmla="*/ 451162 h 486722"/>
              <a:gd name="connsiteX0" fmla="*/ 2050934 w 2050934"/>
              <a:gd name="connsiteY0" fmla="*/ 1093782 h 1093782"/>
              <a:gd name="connsiteX1" fmla="*/ 0 w 2050934"/>
              <a:gd name="connsiteY1" fmla="*/ 0 h 1093782"/>
              <a:gd name="connsiteX2" fmla="*/ 2044307 w 2050934"/>
              <a:gd name="connsiteY2" fmla="*/ 486722 h 1093782"/>
              <a:gd name="connsiteX3" fmla="*/ 2050934 w 2050934"/>
              <a:gd name="connsiteY3" fmla="*/ 1093782 h 1093782"/>
              <a:gd name="connsiteX0" fmla="*/ 1673744 w 1673744"/>
              <a:gd name="connsiteY0" fmla="*/ 1634802 h 1634802"/>
              <a:gd name="connsiteX1" fmla="*/ 0 w 1673744"/>
              <a:gd name="connsiteY1" fmla="*/ 0 h 1634802"/>
              <a:gd name="connsiteX2" fmla="*/ 1667117 w 1673744"/>
              <a:gd name="connsiteY2" fmla="*/ 1027742 h 1634802"/>
              <a:gd name="connsiteX3" fmla="*/ 1673744 w 1673744"/>
              <a:gd name="connsiteY3" fmla="*/ 1634802 h 1634802"/>
              <a:gd name="connsiteX0" fmla="*/ 1380374 w 1667117"/>
              <a:gd name="connsiteY0" fmla="*/ 1630992 h 1630992"/>
              <a:gd name="connsiteX1" fmla="*/ 0 w 1667117"/>
              <a:gd name="connsiteY1" fmla="*/ 0 h 1630992"/>
              <a:gd name="connsiteX2" fmla="*/ 1667117 w 1667117"/>
              <a:gd name="connsiteY2" fmla="*/ 1027742 h 1630992"/>
              <a:gd name="connsiteX3" fmla="*/ 1380374 w 1667117"/>
              <a:gd name="connsiteY3" fmla="*/ 1630992 h 1630992"/>
              <a:gd name="connsiteX0" fmla="*/ 1380374 w 1380374"/>
              <a:gd name="connsiteY0" fmla="*/ 1630992 h 1630992"/>
              <a:gd name="connsiteX1" fmla="*/ 0 w 1380374"/>
              <a:gd name="connsiteY1" fmla="*/ 0 h 1630992"/>
              <a:gd name="connsiteX2" fmla="*/ 1373747 w 1380374"/>
              <a:gd name="connsiteY2" fmla="*/ 1008692 h 1630992"/>
              <a:gd name="connsiteX3" fmla="*/ 1380374 w 1380374"/>
              <a:gd name="connsiteY3" fmla="*/ 1630992 h 163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374" h="1630992">
                <a:moveTo>
                  <a:pt x="1380374" y="1630992"/>
                </a:moveTo>
                <a:lnTo>
                  <a:pt x="0" y="0"/>
                </a:lnTo>
                <a:lnTo>
                  <a:pt x="1373747" y="1008692"/>
                </a:lnTo>
                <a:lnTo>
                  <a:pt x="1380374" y="1630992"/>
                </a:lnTo>
                <a:close/>
              </a:path>
            </a:pathLst>
          </a:custGeom>
          <a:gradFill>
            <a:gsLst>
              <a:gs pos="41000">
                <a:srgbClr val="A2C7E8">
                  <a:alpha val="50000"/>
                </a:srgb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任意多边形: 形状 262">
            <a:extLst>
              <a:ext uri="{FF2B5EF4-FFF2-40B4-BE49-F238E27FC236}">
                <a16:creationId xmlns:a16="http://schemas.microsoft.com/office/drawing/2014/main" xmlns="" id="{FBD64C4E-186C-4CB5-8088-A39454945551}"/>
              </a:ext>
            </a:extLst>
          </p:cNvPr>
          <p:cNvSpPr/>
          <p:nvPr/>
        </p:nvSpPr>
        <p:spPr>
          <a:xfrm>
            <a:off x="11419741" y="1507997"/>
            <a:ext cx="202275" cy="268653"/>
          </a:xfrm>
          <a:custGeom>
            <a:avLst/>
            <a:gdLst>
              <a:gd name="connsiteX0" fmla="*/ 66060 w 183886"/>
              <a:gd name="connsiteY0" fmla="*/ 48349 h 244230"/>
              <a:gd name="connsiteX1" fmla="*/ 76806 w 183886"/>
              <a:gd name="connsiteY1" fmla="*/ 58603 h 244230"/>
              <a:gd name="connsiteX2" fmla="*/ 77064 w 183886"/>
              <a:gd name="connsiteY2" fmla="*/ 131677 h 244230"/>
              <a:gd name="connsiteX3" fmla="*/ 115432 w 183886"/>
              <a:gd name="connsiteY3" fmla="*/ 133354 h 244230"/>
              <a:gd name="connsiteX4" fmla="*/ 152838 w 183886"/>
              <a:gd name="connsiteY4" fmla="*/ 134620 h 244230"/>
              <a:gd name="connsiteX5" fmla="*/ 183886 w 183886"/>
              <a:gd name="connsiteY5" fmla="*/ 137243 h 244230"/>
              <a:gd name="connsiteX6" fmla="*/ 183886 w 183886"/>
              <a:gd name="connsiteY6" fmla="*/ 228981 h 244230"/>
              <a:gd name="connsiteX7" fmla="*/ 170374 w 183886"/>
              <a:gd name="connsiteY7" fmla="*/ 244230 h 244230"/>
              <a:gd name="connsiteX8" fmla="*/ 60764 w 183886"/>
              <a:gd name="connsiteY8" fmla="*/ 244230 h 244230"/>
              <a:gd name="connsiteX9" fmla="*/ 102 w 183886"/>
              <a:gd name="connsiteY9" fmla="*/ 168458 h 244230"/>
              <a:gd name="connsiteX10" fmla="*/ 24364 w 183886"/>
              <a:gd name="connsiteY10" fmla="*/ 152096 h 244230"/>
              <a:gd name="connsiteX11" fmla="*/ 45758 w 183886"/>
              <a:gd name="connsiteY11" fmla="*/ 174024 h 244230"/>
              <a:gd name="connsiteX12" fmla="*/ 46323 w 183886"/>
              <a:gd name="connsiteY12" fmla="*/ 58603 h 244230"/>
              <a:gd name="connsiteX13" fmla="*/ 66060 w 183886"/>
              <a:gd name="connsiteY13" fmla="*/ 48349 h 244230"/>
              <a:gd name="connsiteX14" fmla="*/ 61297 w 183886"/>
              <a:gd name="connsiteY14" fmla="*/ 0 h 244230"/>
              <a:gd name="connsiteX15" fmla="*/ 122583 w 183886"/>
              <a:gd name="connsiteY15" fmla="*/ 61286 h 244230"/>
              <a:gd name="connsiteX16" fmla="*/ 91841 w 183886"/>
              <a:gd name="connsiteY16" fmla="*/ 114124 h 244230"/>
              <a:gd name="connsiteX17" fmla="*/ 91841 w 183886"/>
              <a:gd name="connsiteY17" fmla="*/ 94744 h 244230"/>
              <a:gd name="connsiteX18" fmla="*/ 106846 w 183886"/>
              <a:gd name="connsiteY18" fmla="*/ 61043 h 244230"/>
              <a:gd name="connsiteX19" fmla="*/ 61053 w 183886"/>
              <a:gd name="connsiteY19" fmla="*/ 15249 h 244230"/>
              <a:gd name="connsiteX20" fmla="*/ 15260 w 183886"/>
              <a:gd name="connsiteY20" fmla="*/ 61043 h 244230"/>
              <a:gd name="connsiteX21" fmla="*/ 30845 w 183886"/>
              <a:gd name="connsiteY21" fmla="*/ 95232 h 244230"/>
              <a:gd name="connsiteX22" fmla="*/ 30845 w 183886"/>
              <a:gd name="connsiteY22" fmla="*/ 114171 h 244230"/>
              <a:gd name="connsiteX23" fmla="*/ 11 w 183886"/>
              <a:gd name="connsiteY23" fmla="*/ 61286 h 244230"/>
              <a:gd name="connsiteX24" fmla="*/ 61297 w 183886"/>
              <a:gd name="connsiteY24" fmla="*/ 0 h 244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3886" h="244230">
                <a:moveTo>
                  <a:pt x="66060" y="48349"/>
                </a:moveTo>
                <a:cubicBezTo>
                  <a:pt x="69583" y="49488"/>
                  <a:pt x="73261" y="52526"/>
                  <a:pt x="76806" y="58603"/>
                </a:cubicBezTo>
                <a:lnTo>
                  <a:pt x="77064" y="131677"/>
                </a:lnTo>
                <a:cubicBezTo>
                  <a:pt x="77064" y="131677"/>
                  <a:pt x="94693" y="107690"/>
                  <a:pt x="115432" y="133354"/>
                </a:cubicBezTo>
                <a:cubicBezTo>
                  <a:pt x="115432" y="133354"/>
                  <a:pt x="130986" y="107217"/>
                  <a:pt x="152838" y="134620"/>
                </a:cubicBezTo>
                <a:cubicBezTo>
                  <a:pt x="152838" y="134620"/>
                  <a:pt x="168332" y="104396"/>
                  <a:pt x="183886" y="137243"/>
                </a:cubicBezTo>
                <a:lnTo>
                  <a:pt x="183886" y="228981"/>
                </a:lnTo>
                <a:cubicBezTo>
                  <a:pt x="183886" y="228981"/>
                  <a:pt x="182986" y="236133"/>
                  <a:pt x="170374" y="244230"/>
                </a:cubicBezTo>
                <a:lnTo>
                  <a:pt x="60764" y="244230"/>
                </a:lnTo>
                <a:lnTo>
                  <a:pt x="102" y="168458"/>
                </a:lnTo>
                <a:cubicBezTo>
                  <a:pt x="102" y="168458"/>
                  <a:pt x="-2963" y="140186"/>
                  <a:pt x="24364" y="152096"/>
                </a:cubicBezTo>
                <a:cubicBezTo>
                  <a:pt x="40131" y="159171"/>
                  <a:pt x="45758" y="174024"/>
                  <a:pt x="45758" y="174024"/>
                </a:cubicBezTo>
                <a:lnTo>
                  <a:pt x="46323" y="58603"/>
                </a:lnTo>
                <a:cubicBezTo>
                  <a:pt x="46323" y="58603"/>
                  <a:pt x="55492" y="44930"/>
                  <a:pt x="66060" y="48349"/>
                </a:cubicBezTo>
                <a:close/>
                <a:moveTo>
                  <a:pt x="61297" y="0"/>
                </a:moveTo>
                <a:cubicBezTo>
                  <a:pt x="95135" y="0"/>
                  <a:pt x="122583" y="27448"/>
                  <a:pt x="122583" y="61286"/>
                </a:cubicBezTo>
                <a:cubicBezTo>
                  <a:pt x="122583" y="83947"/>
                  <a:pt x="110125" y="103512"/>
                  <a:pt x="91841" y="114124"/>
                </a:cubicBezTo>
                <a:lnTo>
                  <a:pt x="91841" y="94744"/>
                </a:lnTo>
                <a:cubicBezTo>
                  <a:pt x="100991" y="86371"/>
                  <a:pt x="106846" y="74431"/>
                  <a:pt x="106846" y="61043"/>
                </a:cubicBezTo>
                <a:cubicBezTo>
                  <a:pt x="106846" y="35759"/>
                  <a:pt x="86337" y="15249"/>
                  <a:pt x="61053" y="15249"/>
                </a:cubicBezTo>
                <a:cubicBezTo>
                  <a:pt x="35769" y="15249"/>
                  <a:pt x="15260" y="35760"/>
                  <a:pt x="15260" y="61043"/>
                </a:cubicBezTo>
                <a:cubicBezTo>
                  <a:pt x="15260" y="74705"/>
                  <a:pt x="21360" y="86829"/>
                  <a:pt x="30845" y="95232"/>
                </a:cubicBezTo>
                <a:lnTo>
                  <a:pt x="30845" y="114171"/>
                </a:lnTo>
                <a:cubicBezTo>
                  <a:pt x="12500" y="103587"/>
                  <a:pt x="11" y="83992"/>
                  <a:pt x="11" y="61286"/>
                </a:cubicBezTo>
                <a:cubicBezTo>
                  <a:pt x="11" y="27448"/>
                  <a:pt x="27459" y="0"/>
                  <a:pt x="61297" y="0"/>
                </a:cubicBezTo>
                <a:close/>
              </a:path>
            </a:pathLst>
          </a:custGeom>
          <a:solidFill>
            <a:srgbClr val="262626"/>
          </a:solidFill>
          <a:ln w="27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265" name="任意多边形: 形状 264">
            <a:extLst>
              <a:ext uri="{FF2B5EF4-FFF2-40B4-BE49-F238E27FC236}">
                <a16:creationId xmlns:a16="http://schemas.microsoft.com/office/drawing/2014/main" xmlns="" id="{D4096700-6719-46F0-8D40-F68929D4C70B}"/>
              </a:ext>
            </a:extLst>
          </p:cNvPr>
          <p:cNvSpPr/>
          <p:nvPr/>
        </p:nvSpPr>
        <p:spPr>
          <a:xfrm>
            <a:off x="11413741" y="3023799"/>
            <a:ext cx="225246" cy="225246"/>
          </a:xfrm>
          <a:custGeom>
            <a:avLst/>
            <a:gdLst>
              <a:gd name="connsiteX0" fmla="*/ 93060 w 204769"/>
              <a:gd name="connsiteY0" fmla="*/ 46553 h 204769"/>
              <a:gd name="connsiteX1" fmla="*/ 111686 w 204769"/>
              <a:gd name="connsiteY1" fmla="*/ 46553 h 204769"/>
              <a:gd name="connsiteX2" fmla="*/ 120987 w 204769"/>
              <a:gd name="connsiteY2" fmla="*/ 55854 h 204769"/>
              <a:gd name="connsiteX3" fmla="*/ 120987 w 204769"/>
              <a:gd name="connsiteY3" fmla="*/ 93083 h 204769"/>
              <a:gd name="connsiteX4" fmla="*/ 139613 w 204769"/>
              <a:gd name="connsiteY4" fmla="*/ 93083 h 204769"/>
              <a:gd name="connsiteX5" fmla="*/ 142332 w 204769"/>
              <a:gd name="connsiteY5" fmla="*/ 99665 h 204769"/>
              <a:gd name="connsiteX6" fmla="*/ 102384 w 204769"/>
              <a:gd name="connsiteY6" fmla="*/ 139613 h 204769"/>
              <a:gd name="connsiteX7" fmla="*/ 62413 w 204769"/>
              <a:gd name="connsiteY7" fmla="*/ 99665 h 204769"/>
              <a:gd name="connsiteX8" fmla="*/ 65133 w 204769"/>
              <a:gd name="connsiteY8" fmla="*/ 93083 h 204769"/>
              <a:gd name="connsiteX9" fmla="*/ 83758 w 204769"/>
              <a:gd name="connsiteY9" fmla="*/ 93083 h 204769"/>
              <a:gd name="connsiteX10" fmla="*/ 83758 w 204769"/>
              <a:gd name="connsiteY10" fmla="*/ 55854 h 204769"/>
              <a:gd name="connsiteX11" fmla="*/ 93060 w 204769"/>
              <a:gd name="connsiteY11" fmla="*/ 46553 h 204769"/>
              <a:gd name="connsiteX12" fmla="*/ 37229 w 204769"/>
              <a:gd name="connsiteY12" fmla="*/ 27927 h 204769"/>
              <a:gd name="connsiteX13" fmla="*/ 27927 w 204769"/>
              <a:gd name="connsiteY13" fmla="*/ 37229 h 204769"/>
              <a:gd name="connsiteX14" fmla="*/ 27927 w 204769"/>
              <a:gd name="connsiteY14" fmla="*/ 130312 h 204769"/>
              <a:gd name="connsiteX15" fmla="*/ 37229 w 204769"/>
              <a:gd name="connsiteY15" fmla="*/ 139613 h 204769"/>
              <a:gd name="connsiteX16" fmla="*/ 55854 w 204769"/>
              <a:gd name="connsiteY16" fmla="*/ 139613 h 204769"/>
              <a:gd name="connsiteX17" fmla="*/ 65156 w 204769"/>
              <a:gd name="connsiteY17" fmla="*/ 148915 h 204769"/>
              <a:gd name="connsiteX18" fmla="*/ 65156 w 204769"/>
              <a:gd name="connsiteY18" fmla="*/ 167541 h 204769"/>
              <a:gd name="connsiteX19" fmla="*/ 74457 w 204769"/>
              <a:gd name="connsiteY19" fmla="*/ 176842 h 204769"/>
              <a:gd name="connsiteX20" fmla="*/ 130312 w 204769"/>
              <a:gd name="connsiteY20" fmla="*/ 176842 h 204769"/>
              <a:gd name="connsiteX21" fmla="*/ 139613 w 204769"/>
              <a:gd name="connsiteY21" fmla="*/ 167541 h 204769"/>
              <a:gd name="connsiteX22" fmla="*/ 139613 w 204769"/>
              <a:gd name="connsiteY22" fmla="*/ 148915 h 204769"/>
              <a:gd name="connsiteX23" fmla="*/ 148915 w 204769"/>
              <a:gd name="connsiteY23" fmla="*/ 139613 h 204769"/>
              <a:gd name="connsiteX24" fmla="*/ 167541 w 204769"/>
              <a:gd name="connsiteY24" fmla="*/ 139613 h 204769"/>
              <a:gd name="connsiteX25" fmla="*/ 176842 w 204769"/>
              <a:gd name="connsiteY25" fmla="*/ 130312 h 204769"/>
              <a:gd name="connsiteX26" fmla="*/ 176842 w 204769"/>
              <a:gd name="connsiteY26" fmla="*/ 37229 h 204769"/>
              <a:gd name="connsiteX27" fmla="*/ 167541 w 204769"/>
              <a:gd name="connsiteY27" fmla="*/ 27927 h 204769"/>
              <a:gd name="connsiteX28" fmla="*/ 27927 w 204769"/>
              <a:gd name="connsiteY28" fmla="*/ 0 h 204769"/>
              <a:gd name="connsiteX29" fmla="*/ 176842 w 204769"/>
              <a:gd name="connsiteY29" fmla="*/ 0 h 204769"/>
              <a:gd name="connsiteX30" fmla="*/ 204769 w 204769"/>
              <a:gd name="connsiteY30" fmla="*/ 27927 h 204769"/>
              <a:gd name="connsiteX31" fmla="*/ 204769 w 204769"/>
              <a:gd name="connsiteY31" fmla="*/ 176842 h 204769"/>
              <a:gd name="connsiteX32" fmla="*/ 176842 w 204769"/>
              <a:gd name="connsiteY32" fmla="*/ 204769 h 204769"/>
              <a:gd name="connsiteX33" fmla="*/ 27927 w 204769"/>
              <a:gd name="connsiteY33" fmla="*/ 204769 h 204769"/>
              <a:gd name="connsiteX34" fmla="*/ 0 w 204769"/>
              <a:gd name="connsiteY34" fmla="*/ 176842 h 204769"/>
              <a:gd name="connsiteX35" fmla="*/ 0 w 204769"/>
              <a:gd name="connsiteY35" fmla="*/ 27927 h 204769"/>
              <a:gd name="connsiteX36" fmla="*/ 27927 w 204769"/>
              <a:gd name="connsiteY36" fmla="*/ 0 h 20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04769" h="204769">
                <a:moveTo>
                  <a:pt x="93060" y="46553"/>
                </a:moveTo>
                <a:lnTo>
                  <a:pt x="111686" y="46553"/>
                </a:lnTo>
                <a:cubicBezTo>
                  <a:pt x="116828" y="46553"/>
                  <a:pt x="120987" y="50712"/>
                  <a:pt x="120987" y="55854"/>
                </a:cubicBezTo>
                <a:lnTo>
                  <a:pt x="120987" y="93083"/>
                </a:lnTo>
                <a:lnTo>
                  <a:pt x="139613" y="93083"/>
                </a:lnTo>
                <a:cubicBezTo>
                  <a:pt x="144755" y="93083"/>
                  <a:pt x="145966" y="96031"/>
                  <a:pt x="142332" y="99665"/>
                </a:cubicBezTo>
                <a:lnTo>
                  <a:pt x="102384" y="139613"/>
                </a:lnTo>
                <a:lnTo>
                  <a:pt x="62413" y="99665"/>
                </a:lnTo>
                <a:cubicBezTo>
                  <a:pt x="58779" y="96031"/>
                  <a:pt x="59990" y="93083"/>
                  <a:pt x="65133" y="93083"/>
                </a:cubicBezTo>
                <a:lnTo>
                  <a:pt x="83758" y="93083"/>
                </a:lnTo>
                <a:lnTo>
                  <a:pt x="83758" y="55854"/>
                </a:lnTo>
                <a:cubicBezTo>
                  <a:pt x="83758" y="50712"/>
                  <a:pt x="87918" y="46553"/>
                  <a:pt x="93060" y="46553"/>
                </a:cubicBezTo>
                <a:close/>
                <a:moveTo>
                  <a:pt x="37229" y="27927"/>
                </a:moveTo>
                <a:cubicBezTo>
                  <a:pt x="33481" y="27927"/>
                  <a:pt x="27927" y="33481"/>
                  <a:pt x="27927" y="37229"/>
                </a:cubicBezTo>
                <a:lnTo>
                  <a:pt x="27927" y="130312"/>
                </a:lnTo>
                <a:cubicBezTo>
                  <a:pt x="27927" y="134060"/>
                  <a:pt x="33481" y="139613"/>
                  <a:pt x="37229" y="139613"/>
                </a:cubicBezTo>
                <a:lnTo>
                  <a:pt x="55854" y="139613"/>
                </a:lnTo>
                <a:cubicBezTo>
                  <a:pt x="65087" y="139613"/>
                  <a:pt x="65156" y="152023"/>
                  <a:pt x="65156" y="148915"/>
                </a:cubicBezTo>
                <a:lnTo>
                  <a:pt x="65156" y="167541"/>
                </a:lnTo>
                <a:cubicBezTo>
                  <a:pt x="65156" y="171289"/>
                  <a:pt x="70709" y="176842"/>
                  <a:pt x="74457" y="176842"/>
                </a:cubicBezTo>
                <a:lnTo>
                  <a:pt x="130312" y="176842"/>
                </a:lnTo>
                <a:cubicBezTo>
                  <a:pt x="134060" y="176842"/>
                  <a:pt x="139613" y="171289"/>
                  <a:pt x="139613" y="167541"/>
                </a:cubicBezTo>
                <a:lnTo>
                  <a:pt x="139613" y="148915"/>
                </a:lnTo>
                <a:cubicBezTo>
                  <a:pt x="139613" y="152023"/>
                  <a:pt x="141282" y="139613"/>
                  <a:pt x="148915" y="139613"/>
                </a:cubicBezTo>
                <a:lnTo>
                  <a:pt x="167541" y="139613"/>
                </a:lnTo>
                <a:cubicBezTo>
                  <a:pt x="171289" y="139613"/>
                  <a:pt x="176842" y="134060"/>
                  <a:pt x="176842" y="130312"/>
                </a:cubicBezTo>
                <a:lnTo>
                  <a:pt x="176842" y="37229"/>
                </a:lnTo>
                <a:cubicBezTo>
                  <a:pt x="176842" y="33481"/>
                  <a:pt x="171289" y="27927"/>
                  <a:pt x="167541" y="27927"/>
                </a:cubicBezTo>
                <a:close/>
                <a:moveTo>
                  <a:pt x="27927" y="0"/>
                </a:moveTo>
                <a:lnTo>
                  <a:pt x="176842" y="0"/>
                </a:lnTo>
                <a:cubicBezTo>
                  <a:pt x="193320" y="0"/>
                  <a:pt x="204769" y="11450"/>
                  <a:pt x="204769" y="27927"/>
                </a:cubicBezTo>
                <a:lnTo>
                  <a:pt x="204769" y="176842"/>
                </a:lnTo>
                <a:cubicBezTo>
                  <a:pt x="204769" y="193320"/>
                  <a:pt x="193320" y="204769"/>
                  <a:pt x="176842" y="204769"/>
                </a:cubicBezTo>
                <a:lnTo>
                  <a:pt x="27927" y="204769"/>
                </a:lnTo>
                <a:cubicBezTo>
                  <a:pt x="11450" y="204769"/>
                  <a:pt x="0" y="193320"/>
                  <a:pt x="0" y="176842"/>
                </a:cubicBezTo>
                <a:lnTo>
                  <a:pt x="0" y="27927"/>
                </a:lnTo>
                <a:cubicBezTo>
                  <a:pt x="0" y="11450"/>
                  <a:pt x="11450" y="0"/>
                  <a:pt x="27927" y="0"/>
                </a:cubicBezTo>
                <a:close/>
              </a:path>
            </a:pathLst>
          </a:custGeom>
          <a:solidFill>
            <a:srgbClr val="262626"/>
          </a:solidFill>
          <a:ln w="2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xmlns="" id="{831B162A-FBF9-4CB2-9D1A-E417E839990E}"/>
              </a:ext>
            </a:extLst>
          </p:cNvPr>
          <p:cNvSpPr/>
          <p:nvPr/>
        </p:nvSpPr>
        <p:spPr>
          <a:xfrm>
            <a:off x="11433165" y="4514537"/>
            <a:ext cx="250326" cy="249660"/>
          </a:xfrm>
          <a:custGeom>
            <a:avLst/>
            <a:gdLst>
              <a:gd name="connsiteX0" fmla="*/ 175317 w 227569"/>
              <a:gd name="connsiteY0" fmla="*/ 145594 h 226964"/>
              <a:gd name="connsiteX1" fmla="*/ 167983 w 227569"/>
              <a:gd name="connsiteY1" fmla="*/ 152908 h 226964"/>
              <a:gd name="connsiteX2" fmla="*/ 167983 w 227569"/>
              <a:gd name="connsiteY2" fmla="*/ 167310 h 226964"/>
              <a:gd name="connsiteX3" fmla="*/ 153316 w 227569"/>
              <a:gd name="connsiteY3" fmla="*/ 167310 h 226964"/>
              <a:gd name="connsiteX4" fmla="*/ 145982 w 227569"/>
              <a:gd name="connsiteY4" fmla="*/ 174624 h 226964"/>
              <a:gd name="connsiteX5" fmla="*/ 153316 w 227569"/>
              <a:gd name="connsiteY5" fmla="*/ 181938 h 226964"/>
              <a:gd name="connsiteX6" fmla="*/ 167983 w 227569"/>
              <a:gd name="connsiteY6" fmla="*/ 181938 h 226964"/>
              <a:gd name="connsiteX7" fmla="*/ 167983 w 227569"/>
              <a:gd name="connsiteY7" fmla="*/ 196566 h 226964"/>
              <a:gd name="connsiteX8" fmla="*/ 175317 w 227569"/>
              <a:gd name="connsiteY8" fmla="*/ 203881 h 226964"/>
              <a:gd name="connsiteX9" fmla="*/ 182651 w 227569"/>
              <a:gd name="connsiteY9" fmla="*/ 196566 h 226964"/>
              <a:gd name="connsiteX10" fmla="*/ 182651 w 227569"/>
              <a:gd name="connsiteY10" fmla="*/ 181938 h 226964"/>
              <a:gd name="connsiteX11" fmla="*/ 197088 w 227569"/>
              <a:gd name="connsiteY11" fmla="*/ 181938 h 226964"/>
              <a:gd name="connsiteX12" fmla="*/ 204422 w 227569"/>
              <a:gd name="connsiteY12" fmla="*/ 174624 h 226964"/>
              <a:gd name="connsiteX13" fmla="*/ 197088 w 227569"/>
              <a:gd name="connsiteY13" fmla="*/ 167310 h 226964"/>
              <a:gd name="connsiteX14" fmla="*/ 182651 w 227569"/>
              <a:gd name="connsiteY14" fmla="*/ 167310 h 226964"/>
              <a:gd name="connsiteX15" fmla="*/ 182651 w 227569"/>
              <a:gd name="connsiteY15" fmla="*/ 152908 h 226964"/>
              <a:gd name="connsiteX16" fmla="*/ 175317 w 227569"/>
              <a:gd name="connsiteY16" fmla="*/ 145594 h 226964"/>
              <a:gd name="connsiteX17" fmla="*/ 175087 w 227569"/>
              <a:gd name="connsiteY17" fmla="*/ 122283 h 226964"/>
              <a:gd name="connsiteX18" fmla="*/ 227568 w 227569"/>
              <a:gd name="connsiteY18" fmla="*/ 174624 h 226964"/>
              <a:gd name="connsiteX19" fmla="*/ 175087 w 227569"/>
              <a:gd name="connsiteY19" fmla="*/ 226964 h 226964"/>
              <a:gd name="connsiteX20" fmla="*/ 122606 w 227569"/>
              <a:gd name="connsiteY20" fmla="*/ 174624 h 226964"/>
              <a:gd name="connsiteX21" fmla="*/ 175087 w 227569"/>
              <a:gd name="connsiteY21" fmla="*/ 122283 h 226964"/>
              <a:gd name="connsiteX22" fmla="*/ 93508 w 227569"/>
              <a:gd name="connsiteY22" fmla="*/ 0 h 226964"/>
              <a:gd name="connsiteX23" fmla="*/ 135446 w 227569"/>
              <a:gd name="connsiteY23" fmla="*/ 17371 h 226964"/>
              <a:gd name="connsiteX24" fmla="*/ 149655 w 227569"/>
              <a:gd name="connsiteY24" fmla="*/ 63996 h 226964"/>
              <a:gd name="connsiteX25" fmla="*/ 150114 w 227569"/>
              <a:gd name="connsiteY25" fmla="*/ 64911 h 226964"/>
              <a:gd name="connsiteX26" fmla="*/ 156531 w 227569"/>
              <a:gd name="connsiteY26" fmla="*/ 88909 h 226964"/>
              <a:gd name="connsiteX27" fmla="*/ 141864 w 227569"/>
              <a:gd name="connsiteY27" fmla="*/ 106280 h 226964"/>
              <a:gd name="connsiteX28" fmla="*/ 141174 w 227569"/>
              <a:gd name="connsiteY28" fmla="*/ 106737 h 226964"/>
              <a:gd name="connsiteX29" fmla="*/ 135441 w 227569"/>
              <a:gd name="connsiteY29" fmla="*/ 117027 h 226964"/>
              <a:gd name="connsiteX30" fmla="*/ 104961 w 227569"/>
              <a:gd name="connsiteY30" fmla="*/ 174624 h 226964"/>
              <a:gd name="connsiteX31" fmla="*/ 114356 w 227569"/>
              <a:gd name="connsiteY31" fmla="*/ 209593 h 226964"/>
              <a:gd name="connsiteX32" fmla="*/ 7792 w 227569"/>
              <a:gd name="connsiteY32" fmla="*/ 209593 h 226964"/>
              <a:gd name="connsiteX33" fmla="*/ 0 w 227569"/>
              <a:gd name="connsiteY33" fmla="*/ 201138 h 226964"/>
              <a:gd name="connsiteX34" fmla="*/ 0 w 227569"/>
              <a:gd name="connsiteY34" fmla="*/ 190624 h 226964"/>
              <a:gd name="connsiteX35" fmla="*/ 458 w 227569"/>
              <a:gd name="connsiteY35" fmla="*/ 188111 h 226964"/>
              <a:gd name="connsiteX36" fmla="*/ 14898 w 227569"/>
              <a:gd name="connsiteY36" fmla="*/ 169368 h 226964"/>
              <a:gd name="connsiteX37" fmla="*/ 36210 w 227569"/>
              <a:gd name="connsiteY37" fmla="*/ 158627 h 226964"/>
              <a:gd name="connsiteX38" fmla="*/ 67607 w 227569"/>
              <a:gd name="connsiteY38" fmla="*/ 151770 h 226964"/>
              <a:gd name="connsiteX39" fmla="*/ 67607 w 227569"/>
              <a:gd name="connsiteY39" fmla="*/ 139654 h 226964"/>
              <a:gd name="connsiteX40" fmla="*/ 65087 w 227569"/>
              <a:gd name="connsiteY40" fmla="*/ 132567 h 226964"/>
              <a:gd name="connsiteX41" fmla="*/ 64859 w 227569"/>
              <a:gd name="connsiteY41" fmla="*/ 132340 h 226964"/>
              <a:gd name="connsiteX42" fmla="*/ 46297 w 227569"/>
              <a:gd name="connsiteY42" fmla="*/ 106283 h 226964"/>
              <a:gd name="connsiteX43" fmla="*/ 45611 w 227569"/>
              <a:gd name="connsiteY43" fmla="*/ 105826 h 226964"/>
              <a:gd name="connsiteX44" fmla="*/ 30943 w 227569"/>
              <a:gd name="connsiteY44" fmla="*/ 88455 h 226964"/>
              <a:gd name="connsiteX45" fmla="*/ 37360 w 227569"/>
              <a:gd name="connsiteY45" fmla="*/ 64456 h 226964"/>
              <a:gd name="connsiteX46" fmla="*/ 37819 w 227569"/>
              <a:gd name="connsiteY46" fmla="*/ 63542 h 226964"/>
              <a:gd name="connsiteX47" fmla="*/ 52028 w 227569"/>
              <a:gd name="connsiteY47" fmla="*/ 16914 h 226964"/>
              <a:gd name="connsiteX48" fmla="*/ 93508 w 227569"/>
              <a:gd name="connsiteY48" fmla="*/ 0 h 22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27569" h="226964">
                <a:moveTo>
                  <a:pt x="175317" y="145594"/>
                </a:moveTo>
                <a:cubicBezTo>
                  <a:pt x="171192" y="145594"/>
                  <a:pt x="167983" y="148794"/>
                  <a:pt x="167983" y="152908"/>
                </a:cubicBezTo>
                <a:lnTo>
                  <a:pt x="167983" y="167310"/>
                </a:lnTo>
                <a:lnTo>
                  <a:pt x="153316" y="167310"/>
                </a:lnTo>
                <a:cubicBezTo>
                  <a:pt x="149191" y="167310"/>
                  <a:pt x="145982" y="170510"/>
                  <a:pt x="145982" y="174624"/>
                </a:cubicBezTo>
                <a:cubicBezTo>
                  <a:pt x="145982" y="178738"/>
                  <a:pt x="149191" y="181938"/>
                  <a:pt x="153316" y="181938"/>
                </a:cubicBezTo>
                <a:lnTo>
                  <a:pt x="167983" y="181938"/>
                </a:lnTo>
                <a:lnTo>
                  <a:pt x="167983" y="196566"/>
                </a:lnTo>
                <a:cubicBezTo>
                  <a:pt x="167983" y="200681"/>
                  <a:pt x="171192" y="203881"/>
                  <a:pt x="175317" y="203881"/>
                </a:cubicBezTo>
                <a:cubicBezTo>
                  <a:pt x="179442" y="203881"/>
                  <a:pt x="182651" y="200681"/>
                  <a:pt x="182651" y="196566"/>
                </a:cubicBezTo>
                <a:lnTo>
                  <a:pt x="182651" y="181938"/>
                </a:lnTo>
                <a:lnTo>
                  <a:pt x="197088" y="181938"/>
                </a:lnTo>
                <a:cubicBezTo>
                  <a:pt x="201213" y="181938"/>
                  <a:pt x="204422" y="178738"/>
                  <a:pt x="204422" y="174624"/>
                </a:cubicBezTo>
                <a:cubicBezTo>
                  <a:pt x="204422" y="170510"/>
                  <a:pt x="201213" y="167310"/>
                  <a:pt x="197088" y="167310"/>
                </a:cubicBezTo>
                <a:lnTo>
                  <a:pt x="182651" y="167310"/>
                </a:lnTo>
                <a:lnTo>
                  <a:pt x="182651" y="152908"/>
                </a:lnTo>
                <a:cubicBezTo>
                  <a:pt x="182651" y="148794"/>
                  <a:pt x="179442" y="145594"/>
                  <a:pt x="175317" y="145594"/>
                </a:cubicBezTo>
                <a:close/>
                <a:moveTo>
                  <a:pt x="175087" y="122283"/>
                </a:moveTo>
                <a:cubicBezTo>
                  <a:pt x="203963" y="122283"/>
                  <a:pt x="227568" y="145824"/>
                  <a:pt x="227568" y="174624"/>
                </a:cubicBezTo>
                <a:cubicBezTo>
                  <a:pt x="227795" y="203651"/>
                  <a:pt x="204191" y="226964"/>
                  <a:pt x="175087" y="226964"/>
                </a:cubicBezTo>
                <a:cubicBezTo>
                  <a:pt x="145982" y="226964"/>
                  <a:pt x="122606" y="203424"/>
                  <a:pt x="122606" y="174624"/>
                </a:cubicBezTo>
                <a:cubicBezTo>
                  <a:pt x="122606" y="145597"/>
                  <a:pt x="146210" y="122283"/>
                  <a:pt x="175087" y="122283"/>
                </a:cubicBezTo>
                <a:close/>
                <a:moveTo>
                  <a:pt x="93508" y="0"/>
                </a:moveTo>
                <a:cubicBezTo>
                  <a:pt x="105653" y="0"/>
                  <a:pt x="122843" y="2973"/>
                  <a:pt x="135446" y="17371"/>
                </a:cubicBezTo>
                <a:cubicBezTo>
                  <a:pt x="145072" y="28570"/>
                  <a:pt x="149886" y="44112"/>
                  <a:pt x="149655" y="63996"/>
                </a:cubicBezTo>
                <a:cubicBezTo>
                  <a:pt x="149655" y="64224"/>
                  <a:pt x="149886" y="64684"/>
                  <a:pt x="150114" y="64911"/>
                </a:cubicBezTo>
                <a:cubicBezTo>
                  <a:pt x="156073" y="68795"/>
                  <a:pt x="158823" y="78395"/>
                  <a:pt x="156531" y="88909"/>
                </a:cubicBezTo>
                <a:cubicBezTo>
                  <a:pt x="154467" y="98279"/>
                  <a:pt x="148280" y="105366"/>
                  <a:pt x="141864" y="106280"/>
                </a:cubicBezTo>
                <a:cubicBezTo>
                  <a:pt x="141636" y="106280"/>
                  <a:pt x="141174" y="106508"/>
                  <a:pt x="141174" y="106737"/>
                </a:cubicBezTo>
                <a:cubicBezTo>
                  <a:pt x="139338" y="110397"/>
                  <a:pt x="137502" y="113827"/>
                  <a:pt x="135441" y="117027"/>
                </a:cubicBezTo>
                <a:cubicBezTo>
                  <a:pt x="117107" y="129597"/>
                  <a:pt x="104961" y="150625"/>
                  <a:pt x="104961" y="174624"/>
                </a:cubicBezTo>
                <a:cubicBezTo>
                  <a:pt x="104961" y="187424"/>
                  <a:pt x="108401" y="199309"/>
                  <a:pt x="114356" y="209593"/>
                </a:cubicBezTo>
                <a:lnTo>
                  <a:pt x="7792" y="209593"/>
                </a:lnTo>
                <a:cubicBezTo>
                  <a:pt x="3436" y="209593"/>
                  <a:pt x="0" y="205936"/>
                  <a:pt x="0" y="201138"/>
                </a:cubicBezTo>
                <a:lnTo>
                  <a:pt x="0" y="190624"/>
                </a:lnTo>
                <a:cubicBezTo>
                  <a:pt x="0" y="189939"/>
                  <a:pt x="228" y="189025"/>
                  <a:pt x="458" y="188111"/>
                </a:cubicBezTo>
                <a:cubicBezTo>
                  <a:pt x="2750" y="181027"/>
                  <a:pt x="7562" y="174854"/>
                  <a:pt x="14898" y="169368"/>
                </a:cubicBezTo>
                <a:cubicBezTo>
                  <a:pt x="20626" y="165254"/>
                  <a:pt x="27729" y="161597"/>
                  <a:pt x="36210" y="158627"/>
                </a:cubicBezTo>
                <a:cubicBezTo>
                  <a:pt x="49272" y="154055"/>
                  <a:pt x="63023" y="152227"/>
                  <a:pt x="67607" y="151770"/>
                </a:cubicBezTo>
                <a:cubicBezTo>
                  <a:pt x="67834" y="151770"/>
                  <a:pt x="67379" y="139884"/>
                  <a:pt x="67607" y="139654"/>
                </a:cubicBezTo>
                <a:cubicBezTo>
                  <a:pt x="67607" y="139654"/>
                  <a:pt x="67607" y="135313"/>
                  <a:pt x="65087" y="132567"/>
                </a:cubicBezTo>
                <a:cubicBezTo>
                  <a:pt x="65087" y="132567"/>
                  <a:pt x="65087" y="132340"/>
                  <a:pt x="64859" y="132340"/>
                </a:cubicBezTo>
                <a:cubicBezTo>
                  <a:pt x="57295" y="125940"/>
                  <a:pt x="50881" y="117027"/>
                  <a:pt x="46297" y="106283"/>
                </a:cubicBezTo>
                <a:cubicBezTo>
                  <a:pt x="46069" y="106056"/>
                  <a:pt x="45839" y="105826"/>
                  <a:pt x="45611" y="105826"/>
                </a:cubicBezTo>
                <a:cubicBezTo>
                  <a:pt x="38963" y="104912"/>
                  <a:pt x="33005" y="97825"/>
                  <a:pt x="30943" y="88455"/>
                </a:cubicBezTo>
                <a:cubicBezTo>
                  <a:pt x="28652" y="78168"/>
                  <a:pt x="31171" y="68341"/>
                  <a:pt x="37360" y="64456"/>
                </a:cubicBezTo>
                <a:cubicBezTo>
                  <a:pt x="37588" y="64227"/>
                  <a:pt x="37819" y="63999"/>
                  <a:pt x="37819" y="63542"/>
                </a:cubicBezTo>
                <a:cubicBezTo>
                  <a:pt x="37591" y="43885"/>
                  <a:pt x="42174" y="28115"/>
                  <a:pt x="52028" y="16914"/>
                </a:cubicBezTo>
                <a:cubicBezTo>
                  <a:pt x="64173" y="2973"/>
                  <a:pt x="81132" y="0"/>
                  <a:pt x="93508" y="0"/>
                </a:cubicBezTo>
                <a:close/>
              </a:path>
            </a:pathLst>
          </a:custGeom>
          <a:solidFill>
            <a:srgbClr val="262626"/>
          </a:solidFill>
          <a:ln w="2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264" name="任意多边形: 形状 263">
            <a:extLst>
              <a:ext uri="{FF2B5EF4-FFF2-40B4-BE49-F238E27FC236}">
                <a16:creationId xmlns:a16="http://schemas.microsoft.com/office/drawing/2014/main" xmlns="" id="{A67B1B8F-12C6-4A72-8FA2-8AA503379810}"/>
              </a:ext>
            </a:extLst>
          </p:cNvPr>
          <p:cNvSpPr/>
          <p:nvPr/>
        </p:nvSpPr>
        <p:spPr>
          <a:xfrm>
            <a:off x="15639193" y="1506927"/>
            <a:ext cx="208167" cy="253483"/>
          </a:xfrm>
          <a:custGeom>
            <a:avLst/>
            <a:gdLst>
              <a:gd name="connsiteX0" fmla="*/ 50424 w 189243"/>
              <a:gd name="connsiteY0" fmla="*/ 167764 h 230439"/>
              <a:gd name="connsiteX1" fmla="*/ 41959 w 189243"/>
              <a:gd name="connsiteY1" fmla="*/ 178224 h 230439"/>
              <a:gd name="connsiteX2" fmla="*/ 50424 w 189243"/>
              <a:gd name="connsiteY2" fmla="*/ 188683 h 230439"/>
              <a:gd name="connsiteX3" fmla="*/ 75697 w 189243"/>
              <a:gd name="connsiteY3" fmla="*/ 188683 h 230439"/>
              <a:gd name="connsiteX4" fmla="*/ 84162 w 189243"/>
              <a:gd name="connsiteY4" fmla="*/ 178224 h 230439"/>
              <a:gd name="connsiteX5" fmla="*/ 75697 w 189243"/>
              <a:gd name="connsiteY5" fmla="*/ 167764 h 230439"/>
              <a:gd name="connsiteX6" fmla="*/ 50383 w 189243"/>
              <a:gd name="connsiteY6" fmla="*/ 131178 h 230439"/>
              <a:gd name="connsiteX7" fmla="*/ 50383 w 189243"/>
              <a:gd name="connsiteY7" fmla="*/ 131259 h 230439"/>
              <a:gd name="connsiteX8" fmla="*/ 43058 w 189243"/>
              <a:gd name="connsiteY8" fmla="*/ 136427 h 230439"/>
              <a:gd name="connsiteX9" fmla="*/ 43058 w 189243"/>
              <a:gd name="connsiteY9" fmla="*/ 146887 h 230439"/>
              <a:gd name="connsiteX10" fmla="*/ 50383 w 189243"/>
              <a:gd name="connsiteY10" fmla="*/ 152096 h 230439"/>
              <a:gd name="connsiteX11" fmla="*/ 75656 w 189243"/>
              <a:gd name="connsiteY11" fmla="*/ 152096 h 230439"/>
              <a:gd name="connsiteX12" fmla="*/ 84121 w 189243"/>
              <a:gd name="connsiteY12" fmla="*/ 141637 h 230439"/>
              <a:gd name="connsiteX13" fmla="*/ 75656 w 189243"/>
              <a:gd name="connsiteY13" fmla="*/ 131178 h 230439"/>
              <a:gd name="connsiteX14" fmla="*/ 50424 w 189243"/>
              <a:gd name="connsiteY14" fmla="*/ 94591 h 230439"/>
              <a:gd name="connsiteX15" fmla="*/ 41959 w 189243"/>
              <a:gd name="connsiteY15" fmla="*/ 105050 h 230439"/>
              <a:gd name="connsiteX16" fmla="*/ 50424 w 189243"/>
              <a:gd name="connsiteY16" fmla="*/ 115509 h 230439"/>
              <a:gd name="connsiteX17" fmla="*/ 75697 w 189243"/>
              <a:gd name="connsiteY17" fmla="*/ 115509 h 230439"/>
              <a:gd name="connsiteX18" fmla="*/ 84162 w 189243"/>
              <a:gd name="connsiteY18" fmla="*/ 105050 h 230439"/>
              <a:gd name="connsiteX19" fmla="*/ 75697 w 189243"/>
              <a:gd name="connsiteY19" fmla="*/ 94591 h 230439"/>
              <a:gd name="connsiteX20" fmla="*/ 152452 w 189243"/>
              <a:gd name="connsiteY20" fmla="*/ 53812 h 230439"/>
              <a:gd name="connsiteX21" fmla="*/ 161934 w 189243"/>
              <a:gd name="connsiteY21" fmla="*/ 55888 h 230439"/>
              <a:gd name="connsiteX22" fmla="*/ 174510 w 189243"/>
              <a:gd name="connsiteY22" fmla="*/ 69481 h 230439"/>
              <a:gd name="connsiteX23" fmla="*/ 183992 w 189243"/>
              <a:gd name="connsiteY23" fmla="*/ 82015 h 230439"/>
              <a:gd name="connsiteX24" fmla="*/ 188184 w 189243"/>
              <a:gd name="connsiteY24" fmla="*/ 91458 h 230439"/>
              <a:gd name="connsiteX25" fmla="*/ 189243 w 189243"/>
              <a:gd name="connsiteY25" fmla="*/ 107126 h 230439"/>
              <a:gd name="connsiteX26" fmla="*/ 189243 w 189243"/>
              <a:gd name="connsiteY26" fmla="*/ 218962 h 230439"/>
              <a:gd name="connsiteX27" fmla="*/ 188184 w 189243"/>
              <a:gd name="connsiteY27" fmla="*/ 226247 h 230439"/>
              <a:gd name="connsiteX28" fmla="*/ 185051 w 189243"/>
              <a:gd name="connsiteY28" fmla="*/ 229381 h 230439"/>
              <a:gd name="connsiteX29" fmla="*/ 178742 w 189243"/>
              <a:gd name="connsiteY29" fmla="*/ 230439 h 230439"/>
              <a:gd name="connsiteX30" fmla="*/ 157661 w 189243"/>
              <a:gd name="connsiteY30" fmla="*/ 230439 h 230439"/>
              <a:gd name="connsiteX31" fmla="*/ 151394 w 189243"/>
              <a:gd name="connsiteY31" fmla="*/ 229381 h 230439"/>
              <a:gd name="connsiteX32" fmla="*/ 148260 w 189243"/>
              <a:gd name="connsiteY32" fmla="*/ 226247 h 230439"/>
              <a:gd name="connsiteX33" fmla="*/ 147202 w 189243"/>
              <a:gd name="connsiteY33" fmla="*/ 218962 h 230439"/>
              <a:gd name="connsiteX34" fmla="*/ 147202 w 189243"/>
              <a:gd name="connsiteY34" fmla="*/ 62196 h 230439"/>
              <a:gd name="connsiteX35" fmla="*/ 152452 w 189243"/>
              <a:gd name="connsiteY35" fmla="*/ 53812 h 230439"/>
              <a:gd name="connsiteX36" fmla="*/ 111429 w 189243"/>
              <a:gd name="connsiteY36" fmla="*/ 1557 h 230439"/>
              <a:gd name="connsiteX37" fmla="*/ 120912 w 189243"/>
              <a:gd name="connsiteY37" fmla="*/ 1557 h 230439"/>
              <a:gd name="connsiteX38" fmla="*/ 126162 w 189243"/>
              <a:gd name="connsiteY38" fmla="*/ 9940 h 230439"/>
              <a:gd name="connsiteX39" fmla="*/ 126162 w 189243"/>
              <a:gd name="connsiteY39" fmla="*/ 218921 h 230439"/>
              <a:gd name="connsiteX40" fmla="*/ 125103 w 189243"/>
              <a:gd name="connsiteY40" fmla="*/ 226206 h 230439"/>
              <a:gd name="connsiteX41" fmla="*/ 121970 w 189243"/>
              <a:gd name="connsiteY41" fmla="*/ 229340 h 230439"/>
              <a:gd name="connsiteX42" fmla="*/ 113505 w 189243"/>
              <a:gd name="connsiteY42" fmla="*/ 230398 h 230439"/>
              <a:gd name="connsiteX43" fmla="*/ 11517 w 189243"/>
              <a:gd name="connsiteY43" fmla="*/ 230398 h 230439"/>
              <a:gd name="connsiteX44" fmla="*/ 4192 w 189243"/>
              <a:gd name="connsiteY44" fmla="*/ 229340 h 230439"/>
              <a:gd name="connsiteX45" fmla="*/ 1058 w 189243"/>
              <a:gd name="connsiteY45" fmla="*/ 226206 h 230439"/>
              <a:gd name="connsiteX46" fmla="*/ 0 w 189243"/>
              <a:gd name="connsiteY46" fmla="*/ 218962 h 230439"/>
              <a:gd name="connsiteX47" fmla="*/ 0 w 189243"/>
              <a:gd name="connsiteY47" fmla="*/ 87224 h 230439"/>
              <a:gd name="connsiteX48" fmla="*/ 2076 w 189243"/>
              <a:gd name="connsiteY48" fmla="*/ 67405 h 230439"/>
              <a:gd name="connsiteX49" fmla="*/ 8383 w 189243"/>
              <a:gd name="connsiteY49" fmla="*/ 55887 h 230439"/>
              <a:gd name="connsiteX50" fmla="*/ 24052 w 189243"/>
              <a:gd name="connsiteY50" fmla="*/ 43393 h 230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9243" h="230439">
                <a:moveTo>
                  <a:pt x="50424" y="167764"/>
                </a:moveTo>
                <a:cubicBezTo>
                  <a:pt x="46191" y="167764"/>
                  <a:pt x="41959" y="171916"/>
                  <a:pt x="41959" y="178224"/>
                </a:cubicBezTo>
                <a:cubicBezTo>
                  <a:pt x="41959" y="184532"/>
                  <a:pt x="46191" y="188683"/>
                  <a:pt x="50424" y="188683"/>
                </a:cubicBezTo>
                <a:lnTo>
                  <a:pt x="75697" y="188683"/>
                </a:lnTo>
                <a:cubicBezTo>
                  <a:pt x="79889" y="188683"/>
                  <a:pt x="84162" y="184532"/>
                  <a:pt x="84162" y="178224"/>
                </a:cubicBezTo>
                <a:cubicBezTo>
                  <a:pt x="84162" y="171916"/>
                  <a:pt x="79929" y="167764"/>
                  <a:pt x="75697" y="167764"/>
                </a:cubicBezTo>
                <a:close/>
                <a:moveTo>
                  <a:pt x="50383" y="131178"/>
                </a:moveTo>
                <a:lnTo>
                  <a:pt x="50383" y="131259"/>
                </a:lnTo>
                <a:cubicBezTo>
                  <a:pt x="47250" y="131259"/>
                  <a:pt x="45174" y="133334"/>
                  <a:pt x="43058" y="136427"/>
                </a:cubicBezTo>
                <a:cubicBezTo>
                  <a:pt x="42000" y="139846"/>
                  <a:pt x="42000" y="143509"/>
                  <a:pt x="43058" y="146887"/>
                </a:cubicBezTo>
                <a:cubicBezTo>
                  <a:pt x="44157" y="149980"/>
                  <a:pt x="47087" y="152055"/>
                  <a:pt x="50383" y="152096"/>
                </a:cubicBezTo>
                <a:lnTo>
                  <a:pt x="75656" y="152096"/>
                </a:lnTo>
                <a:cubicBezTo>
                  <a:pt x="79848" y="152096"/>
                  <a:pt x="84121" y="147945"/>
                  <a:pt x="84121" y="141637"/>
                </a:cubicBezTo>
                <a:cubicBezTo>
                  <a:pt x="84121" y="135410"/>
                  <a:pt x="79889" y="131178"/>
                  <a:pt x="75656" y="131178"/>
                </a:cubicBezTo>
                <a:close/>
                <a:moveTo>
                  <a:pt x="50424" y="94591"/>
                </a:moveTo>
                <a:cubicBezTo>
                  <a:pt x="46191" y="94591"/>
                  <a:pt x="41959" y="98742"/>
                  <a:pt x="41959" y="105050"/>
                </a:cubicBezTo>
                <a:cubicBezTo>
                  <a:pt x="41959" y="111317"/>
                  <a:pt x="46191" y="115509"/>
                  <a:pt x="50424" y="115509"/>
                </a:cubicBezTo>
                <a:lnTo>
                  <a:pt x="75697" y="115509"/>
                </a:lnTo>
                <a:cubicBezTo>
                  <a:pt x="79889" y="115509"/>
                  <a:pt x="84162" y="111358"/>
                  <a:pt x="84162" y="105050"/>
                </a:cubicBezTo>
                <a:cubicBezTo>
                  <a:pt x="84162" y="98783"/>
                  <a:pt x="79929" y="94591"/>
                  <a:pt x="75697" y="94591"/>
                </a:cubicBezTo>
                <a:close/>
                <a:moveTo>
                  <a:pt x="152452" y="53812"/>
                </a:moveTo>
                <a:cubicBezTo>
                  <a:pt x="155748" y="52836"/>
                  <a:pt x="159330" y="53609"/>
                  <a:pt x="161934" y="55888"/>
                </a:cubicBezTo>
                <a:lnTo>
                  <a:pt x="174510" y="69481"/>
                </a:lnTo>
                <a:cubicBezTo>
                  <a:pt x="180859" y="76806"/>
                  <a:pt x="181917" y="78882"/>
                  <a:pt x="183992" y="82015"/>
                </a:cubicBezTo>
                <a:cubicBezTo>
                  <a:pt x="186109" y="85231"/>
                  <a:pt x="187126" y="88365"/>
                  <a:pt x="188184" y="91458"/>
                </a:cubicBezTo>
                <a:cubicBezTo>
                  <a:pt x="189243" y="94591"/>
                  <a:pt x="189243" y="97684"/>
                  <a:pt x="189243" y="107126"/>
                </a:cubicBezTo>
                <a:lnTo>
                  <a:pt x="189243" y="218962"/>
                </a:lnTo>
                <a:cubicBezTo>
                  <a:pt x="189243" y="223113"/>
                  <a:pt x="189243" y="225230"/>
                  <a:pt x="188184" y="226247"/>
                </a:cubicBezTo>
                <a:lnTo>
                  <a:pt x="185051" y="229381"/>
                </a:lnTo>
                <a:cubicBezTo>
                  <a:pt x="183992" y="230439"/>
                  <a:pt x="182975" y="230439"/>
                  <a:pt x="178742" y="230439"/>
                </a:cubicBezTo>
                <a:lnTo>
                  <a:pt x="157661" y="230439"/>
                </a:lnTo>
                <a:cubicBezTo>
                  <a:pt x="154528" y="230439"/>
                  <a:pt x="152452" y="230439"/>
                  <a:pt x="151394" y="229381"/>
                </a:cubicBezTo>
                <a:cubicBezTo>
                  <a:pt x="150336" y="228323"/>
                  <a:pt x="149318" y="228323"/>
                  <a:pt x="148260" y="226247"/>
                </a:cubicBezTo>
                <a:cubicBezTo>
                  <a:pt x="147202" y="224172"/>
                  <a:pt x="147202" y="223113"/>
                  <a:pt x="147202" y="218962"/>
                </a:cubicBezTo>
                <a:lnTo>
                  <a:pt x="147202" y="62196"/>
                </a:lnTo>
                <a:cubicBezTo>
                  <a:pt x="147202" y="58004"/>
                  <a:pt x="149318" y="54870"/>
                  <a:pt x="152452" y="53812"/>
                </a:cubicBezTo>
                <a:close/>
                <a:moveTo>
                  <a:pt x="111429" y="1557"/>
                </a:moveTo>
                <a:cubicBezTo>
                  <a:pt x="114237" y="-519"/>
                  <a:pt x="118104" y="-519"/>
                  <a:pt x="120912" y="1557"/>
                </a:cubicBezTo>
                <a:cubicBezTo>
                  <a:pt x="124045" y="3632"/>
                  <a:pt x="126162" y="5708"/>
                  <a:pt x="126162" y="9940"/>
                </a:cubicBezTo>
                <a:lnTo>
                  <a:pt x="126162" y="218921"/>
                </a:lnTo>
                <a:cubicBezTo>
                  <a:pt x="126162" y="223072"/>
                  <a:pt x="126162" y="224090"/>
                  <a:pt x="125103" y="226206"/>
                </a:cubicBezTo>
                <a:cubicBezTo>
                  <a:pt x="124045" y="227264"/>
                  <a:pt x="123028" y="229340"/>
                  <a:pt x="121970" y="229340"/>
                </a:cubicBezTo>
                <a:cubicBezTo>
                  <a:pt x="119854" y="230398"/>
                  <a:pt x="117737" y="230398"/>
                  <a:pt x="113505" y="230398"/>
                </a:cubicBezTo>
                <a:lnTo>
                  <a:pt x="11517" y="230398"/>
                </a:lnTo>
                <a:cubicBezTo>
                  <a:pt x="7325" y="230398"/>
                  <a:pt x="6267" y="230398"/>
                  <a:pt x="4192" y="229340"/>
                </a:cubicBezTo>
                <a:cubicBezTo>
                  <a:pt x="3134" y="228281"/>
                  <a:pt x="1058" y="227264"/>
                  <a:pt x="1058" y="226206"/>
                </a:cubicBezTo>
                <a:cubicBezTo>
                  <a:pt x="0" y="224130"/>
                  <a:pt x="0" y="223072"/>
                  <a:pt x="0" y="218962"/>
                </a:cubicBezTo>
                <a:lnTo>
                  <a:pt x="0" y="87224"/>
                </a:lnTo>
                <a:cubicBezTo>
                  <a:pt x="0" y="75707"/>
                  <a:pt x="1058" y="72573"/>
                  <a:pt x="2076" y="67405"/>
                </a:cubicBezTo>
                <a:cubicBezTo>
                  <a:pt x="3134" y="63254"/>
                  <a:pt x="5250" y="59021"/>
                  <a:pt x="8383" y="55887"/>
                </a:cubicBezTo>
                <a:cubicBezTo>
                  <a:pt x="11476" y="52754"/>
                  <a:pt x="14651" y="49661"/>
                  <a:pt x="24052" y="43393"/>
                </a:cubicBezTo>
                <a:close/>
              </a:path>
            </a:pathLst>
          </a:custGeom>
          <a:solidFill>
            <a:srgbClr val="201E21"/>
          </a:solidFill>
          <a:ln w="3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266" name="任意多边形: 形状 265">
            <a:extLst>
              <a:ext uri="{FF2B5EF4-FFF2-40B4-BE49-F238E27FC236}">
                <a16:creationId xmlns:a16="http://schemas.microsoft.com/office/drawing/2014/main" xmlns="" id="{560DD43B-DF9C-48D3-9660-1F37CEC35B9E}"/>
              </a:ext>
            </a:extLst>
          </p:cNvPr>
          <p:cNvSpPr/>
          <p:nvPr/>
        </p:nvSpPr>
        <p:spPr>
          <a:xfrm>
            <a:off x="15648629" y="3021359"/>
            <a:ext cx="257424" cy="226856"/>
          </a:xfrm>
          <a:custGeom>
            <a:avLst/>
            <a:gdLst>
              <a:gd name="connsiteX0" fmla="*/ 176248 w 234022"/>
              <a:gd name="connsiteY0" fmla="*/ 142242 h 206233"/>
              <a:gd name="connsiteX1" fmla="*/ 171129 w 234022"/>
              <a:gd name="connsiteY1" fmla="*/ 143339 h 206233"/>
              <a:gd name="connsiteX2" fmla="*/ 174054 w 234022"/>
              <a:gd name="connsiteY2" fmla="*/ 149190 h 206233"/>
              <a:gd name="connsiteX3" fmla="*/ 168203 w 234022"/>
              <a:gd name="connsiteY3" fmla="*/ 182830 h 206233"/>
              <a:gd name="connsiteX4" fmla="*/ 171129 w 234022"/>
              <a:gd name="connsiteY4" fmla="*/ 194531 h 206233"/>
              <a:gd name="connsiteX5" fmla="*/ 175517 w 234022"/>
              <a:gd name="connsiteY5" fmla="*/ 198919 h 206233"/>
              <a:gd name="connsiteX6" fmla="*/ 184292 w 234022"/>
              <a:gd name="connsiteY6" fmla="*/ 190144 h 206233"/>
              <a:gd name="connsiteX7" fmla="*/ 176979 w 234022"/>
              <a:gd name="connsiteY7" fmla="*/ 149190 h 206233"/>
              <a:gd name="connsiteX8" fmla="*/ 181367 w 234022"/>
              <a:gd name="connsiteY8" fmla="*/ 143339 h 206233"/>
              <a:gd name="connsiteX9" fmla="*/ 176248 w 234022"/>
              <a:gd name="connsiteY9" fmla="*/ 142242 h 206233"/>
              <a:gd name="connsiteX10" fmla="*/ 86478 w 234022"/>
              <a:gd name="connsiteY10" fmla="*/ 110430 h 206233"/>
              <a:gd name="connsiteX11" fmla="*/ 78982 w 234022"/>
              <a:gd name="connsiteY11" fmla="*/ 112624 h 206233"/>
              <a:gd name="connsiteX12" fmla="*/ 84833 w 234022"/>
              <a:gd name="connsiteY12" fmla="*/ 121400 h 206233"/>
              <a:gd name="connsiteX13" fmla="*/ 73132 w 234022"/>
              <a:gd name="connsiteY13" fmla="*/ 181368 h 206233"/>
              <a:gd name="connsiteX14" fmla="*/ 86296 w 234022"/>
              <a:gd name="connsiteY14" fmla="*/ 194531 h 206233"/>
              <a:gd name="connsiteX15" fmla="*/ 99459 w 234022"/>
              <a:gd name="connsiteY15" fmla="*/ 181368 h 206233"/>
              <a:gd name="connsiteX16" fmla="*/ 87758 w 234022"/>
              <a:gd name="connsiteY16" fmla="*/ 121400 h 206233"/>
              <a:gd name="connsiteX17" fmla="*/ 95071 w 234022"/>
              <a:gd name="connsiteY17" fmla="*/ 112624 h 206233"/>
              <a:gd name="connsiteX18" fmla="*/ 86478 w 234022"/>
              <a:gd name="connsiteY18" fmla="*/ 110430 h 206233"/>
              <a:gd name="connsiteX19" fmla="*/ 176979 w 234022"/>
              <a:gd name="connsiteY19" fmla="*/ 68744 h 206233"/>
              <a:gd name="connsiteX20" fmla="*/ 212082 w 234022"/>
              <a:gd name="connsiteY20" fmla="*/ 103847 h 206233"/>
              <a:gd name="connsiteX21" fmla="*/ 193068 w 234022"/>
              <a:gd name="connsiteY21" fmla="*/ 134563 h 206233"/>
              <a:gd name="connsiteX22" fmla="*/ 175517 w 234022"/>
              <a:gd name="connsiteY22" fmla="*/ 138951 h 206233"/>
              <a:gd name="connsiteX23" fmla="*/ 175517 w 234022"/>
              <a:gd name="connsiteY23" fmla="*/ 138951 h 206233"/>
              <a:gd name="connsiteX24" fmla="*/ 193068 w 234022"/>
              <a:gd name="connsiteY24" fmla="*/ 134563 h 206233"/>
              <a:gd name="connsiteX25" fmla="*/ 207695 w 234022"/>
              <a:gd name="connsiteY25" fmla="*/ 143339 h 206233"/>
              <a:gd name="connsiteX26" fmla="*/ 234022 w 234022"/>
              <a:gd name="connsiteY26" fmla="*/ 206233 h 206233"/>
              <a:gd name="connsiteX27" fmla="*/ 0 w 234022"/>
              <a:gd name="connsiteY27" fmla="*/ 206233 h 206233"/>
              <a:gd name="connsiteX28" fmla="*/ 59968 w 234022"/>
              <a:gd name="connsiteY28" fmla="*/ 100923 h 206233"/>
              <a:gd name="connsiteX29" fmla="*/ 86296 w 234022"/>
              <a:gd name="connsiteY29" fmla="*/ 108236 h 206233"/>
              <a:gd name="connsiteX30" fmla="*/ 111160 w 234022"/>
              <a:gd name="connsiteY30" fmla="*/ 100923 h 206233"/>
              <a:gd name="connsiteX31" fmla="*/ 133100 w 234022"/>
              <a:gd name="connsiteY31" fmla="*/ 114086 h 206233"/>
              <a:gd name="connsiteX32" fmla="*/ 152114 w 234022"/>
              <a:gd name="connsiteY32" fmla="*/ 136026 h 206233"/>
              <a:gd name="connsiteX33" fmla="*/ 157965 w 234022"/>
              <a:gd name="connsiteY33" fmla="*/ 133101 h 206233"/>
              <a:gd name="connsiteX34" fmla="*/ 169654 w 234022"/>
              <a:gd name="connsiteY34" fmla="*/ 136997 h 206233"/>
              <a:gd name="connsiteX35" fmla="*/ 157964 w 234022"/>
              <a:gd name="connsiteY35" fmla="*/ 133100 h 206233"/>
              <a:gd name="connsiteX36" fmla="*/ 141875 w 234022"/>
              <a:gd name="connsiteY36" fmla="*/ 103847 h 206233"/>
              <a:gd name="connsiteX37" fmla="*/ 176979 w 234022"/>
              <a:gd name="connsiteY37" fmla="*/ 68744 h 206233"/>
              <a:gd name="connsiteX38" fmla="*/ 86295 w 234022"/>
              <a:gd name="connsiteY38" fmla="*/ 0 h 206233"/>
              <a:gd name="connsiteX39" fmla="*/ 138950 w 234022"/>
              <a:gd name="connsiteY39" fmla="*/ 52655 h 206233"/>
              <a:gd name="connsiteX40" fmla="*/ 111160 w 234022"/>
              <a:gd name="connsiteY40" fmla="*/ 97997 h 206233"/>
              <a:gd name="connsiteX41" fmla="*/ 86295 w 234022"/>
              <a:gd name="connsiteY41" fmla="*/ 105310 h 206233"/>
              <a:gd name="connsiteX42" fmla="*/ 59967 w 234022"/>
              <a:gd name="connsiteY42" fmla="*/ 97997 h 206233"/>
              <a:gd name="connsiteX43" fmla="*/ 33640 w 234022"/>
              <a:gd name="connsiteY43" fmla="*/ 52655 h 206233"/>
              <a:gd name="connsiteX44" fmla="*/ 86295 w 234022"/>
              <a:gd name="connsiteY44" fmla="*/ 0 h 2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34022" h="206233">
                <a:moveTo>
                  <a:pt x="176248" y="142242"/>
                </a:moveTo>
                <a:cubicBezTo>
                  <a:pt x="174054" y="142242"/>
                  <a:pt x="171860" y="142608"/>
                  <a:pt x="171129" y="143339"/>
                </a:cubicBezTo>
                <a:lnTo>
                  <a:pt x="174054" y="149190"/>
                </a:lnTo>
                <a:lnTo>
                  <a:pt x="168203" y="182830"/>
                </a:lnTo>
                <a:cubicBezTo>
                  <a:pt x="169666" y="187218"/>
                  <a:pt x="171129" y="190144"/>
                  <a:pt x="171129" y="194531"/>
                </a:cubicBezTo>
                <a:lnTo>
                  <a:pt x="175517" y="198919"/>
                </a:lnTo>
                <a:lnTo>
                  <a:pt x="184292" y="190144"/>
                </a:lnTo>
                <a:lnTo>
                  <a:pt x="176979" y="149190"/>
                </a:lnTo>
                <a:lnTo>
                  <a:pt x="181367" y="143339"/>
                </a:lnTo>
                <a:cubicBezTo>
                  <a:pt x="180635" y="142608"/>
                  <a:pt x="178441" y="142242"/>
                  <a:pt x="176248" y="142242"/>
                </a:cubicBezTo>
                <a:close/>
                <a:moveTo>
                  <a:pt x="86478" y="110430"/>
                </a:moveTo>
                <a:cubicBezTo>
                  <a:pt x="83005" y="110430"/>
                  <a:pt x="79714" y="111161"/>
                  <a:pt x="78982" y="112624"/>
                </a:cubicBezTo>
                <a:lnTo>
                  <a:pt x="84833" y="121400"/>
                </a:lnTo>
                <a:lnTo>
                  <a:pt x="73132" y="181368"/>
                </a:lnTo>
                <a:lnTo>
                  <a:pt x="86296" y="194531"/>
                </a:lnTo>
                <a:lnTo>
                  <a:pt x="99459" y="181368"/>
                </a:lnTo>
                <a:lnTo>
                  <a:pt x="87758" y="121400"/>
                </a:lnTo>
                <a:lnTo>
                  <a:pt x="95071" y="112624"/>
                </a:lnTo>
                <a:cubicBezTo>
                  <a:pt x="93609" y="111161"/>
                  <a:pt x="89952" y="110430"/>
                  <a:pt x="86478" y="110430"/>
                </a:cubicBezTo>
                <a:close/>
                <a:moveTo>
                  <a:pt x="176979" y="68744"/>
                </a:moveTo>
                <a:cubicBezTo>
                  <a:pt x="195993" y="68744"/>
                  <a:pt x="212082" y="84833"/>
                  <a:pt x="212082" y="103847"/>
                </a:cubicBezTo>
                <a:cubicBezTo>
                  <a:pt x="212082" y="117011"/>
                  <a:pt x="203306" y="128712"/>
                  <a:pt x="193068" y="134563"/>
                </a:cubicBezTo>
                <a:lnTo>
                  <a:pt x="175517" y="138951"/>
                </a:lnTo>
                <a:lnTo>
                  <a:pt x="175517" y="138951"/>
                </a:lnTo>
                <a:cubicBezTo>
                  <a:pt x="182830" y="138951"/>
                  <a:pt x="188680" y="137489"/>
                  <a:pt x="193068" y="134563"/>
                </a:cubicBezTo>
                <a:cubicBezTo>
                  <a:pt x="193068" y="134563"/>
                  <a:pt x="195993" y="133101"/>
                  <a:pt x="207695" y="143339"/>
                </a:cubicBezTo>
                <a:cubicBezTo>
                  <a:pt x="219396" y="153578"/>
                  <a:pt x="232559" y="179905"/>
                  <a:pt x="234022" y="206233"/>
                </a:cubicBezTo>
                <a:lnTo>
                  <a:pt x="0" y="206233"/>
                </a:lnTo>
                <a:cubicBezTo>
                  <a:pt x="2925" y="156503"/>
                  <a:pt x="27790" y="115549"/>
                  <a:pt x="59968" y="100923"/>
                </a:cubicBezTo>
                <a:cubicBezTo>
                  <a:pt x="67281" y="105311"/>
                  <a:pt x="76057" y="108236"/>
                  <a:pt x="86296" y="108236"/>
                </a:cubicBezTo>
                <a:cubicBezTo>
                  <a:pt x="95071" y="108236"/>
                  <a:pt x="103847" y="106773"/>
                  <a:pt x="111160" y="100923"/>
                </a:cubicBezTo>
                <a:cubicBezTo>
                  <a:pt x="111160" y="100923"/>
                  <a:pt x="115548" y="99460"/>
                  <a:pt x="133100" y="114086"/>
                </a:cubicBezTo>
                <a:cubicBezTo>
                  <a:pt x="138951" y="119937"/>
                  <a:pt x="146264" y="128713"/>
                  <a:pt x="152114" y="136026"/>
                </a:cubicBezTo>
                <a:cubicBezTo>
                  <a:pt x="153577" y="134563"/>
                  <a:pt x="156502" y="134563"/>
                  <a:pt x="157965" y="133101"/>
                </a:cubicBezTo>
                <a:lnTo>
                  <a:pt x="169654" y="136997"/>
                </a:lnTo>
                <a:lnTo>
                  <a:pt x="157964" y="133100"/>
                </a:lnTo>
                <a:cubicBezTo>
                  <a:pt x="147726" y="127250"/>
                  <a:pt x="140413" y="115548"/>
                  <a:pt x="141875" y="103847"/>
                </a:cubicBezTo>
                <a:cubicBezTo>
                  <a:pt x="141875" y="84833"/>
                  <a:pt x="157964" y="68744"/>
                  <a:pt x="176979" y="68744"/>
                </a:cubicBezTo>
                <a:close/>
                <a:moveTo>
                  <a:pt x="86295" y="0"/>
                </a:moveTo>
                <a:cubicBezTo>
                  <a:pt x="115548" y="0"/>
                  <a:pt x="138950" y="23402"/>
                  <a:pt x="138950" y="52655"/>
                </a:cubicBezTo>
                <a:cubicBezTo>
                  <a:pt x="138950" y="73132"/>
                  <a:pt x="127249" y="89221"/>
                  <a:pt x="111160" y="97997"/>
                </a:cubicBezTo>
                <a:cubicBezTo>
                  <a:pt x="103847" y="102385"/>
                  <a:pt x="95071" y="105310"/>
                  <a:pt x="86295" y="105310"/>
                </a:cubicBezTo>
                <a:cubicBezTo>
                  <a:pt x="77519" y="105310"/>
                  <a:pt x="67281" y="102385"/>
                  <a:pt x="59967" y="97997"/>
                </a:cubicBezTo>
                <a:cubicBezTo>
                  <a:pt x="43878" y="89221"/>
                  <a:pt x="33640" y="71669"/>
                  <a:pt x="33640" y="52655"/>
                </a:cubicBezTo>
                <a:cubicBezTo>
                  <a:pt x="33640" y="23402"/>
                  <a:pt x="57042" y="0"/>
                  <a:pt x="86295" y="0"/>
                </a:cubicBezTo>
                <a:close/>
              </a:path>
            </a:pathLst>
          </a:custGeom>
          <a:solidFill>
            <a:srgbClr val="201E21"/>
          </a:solidFill>
          <a:ln w="2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xmlns="" id="{F9D551C0-BD72-4173-9AAE-71DA17C8C31F}"/>
              </a:ext>
            </a:extLst>
          </p:cNvPr>
          <p:cNvSpPr/>
          <p:nvPr/>
        </p:nvSpPr>
        <p:spPr>
          <a:xfrm>
            <a:off x="15640432" y="4515894"/>
            <a:ext cx="275598" cy="246987"/>
          </a:xfrm>
          <a:custGeom>
            <a:avLst/>
            <a:gdLst>
              <a:gd name="connsiteX0" fmla="*/ 184498 w 250544"/>
              <a:gd name="connsiteY0" fmla="*/ 154767 h 224534"/>
              <a:gd name="connsiteX1" fmla="*/ 181145 w 250544"/>
              <a:gd name="connsiteY1" fmla="*/ 155728 h 224534"/>
              <a:gd name="connsiteX2" fmla="*/ 180674 w 250544"/>
              <a:gd name="connsiteY2" fmla="*/ 159081 h 224534"/>
              <a:gd name="connsiteX3" fmla="*/ 182106 w 250544"/>
              <a:gd name="connsiteY3" fmla="*/ 161473 h 224534"/>
              <a:gd name="connsiteX4" fmla="*/ 184026 w 250544"/>
              <a:gd name="connsiteY4" fmla="*/ 163831 h 224534"/>
              <a:gd name="connsiteX5" fmla="*/ 187851 w 250544"/>
              <a:gd name="connsiteY5" fmla="*/ 167655 h 224534"/>
              <a:gd name="connsiteX6" fmla="*/ 193107 w 250544"/>
              <a:gd name="connsiteY6" fmla="*/ 172912 h 224534"/>
              <a:gd name="connsiteX7" fmla="*/ 193107 w 250544"/>
              <a:gd name="connsiteY7" fmla="*/ 176265 h 224534"/>
              <a:gd name="connsiteX8" fmla="*/ 182594 w 250544"/>
              <a:gd name="connsiteY8" fmla="*/ 176265 h 224534"/>
              <a:gd name="connsiteX9" fmla="*/ 180202 w 250544"/>
              <a:gd name="connsiteY9" fmla="*/ 177225 h 224534"/>
              <a:gd name="connsiteX10" fmla="*/ 179242 w 250544"/>
              <a:gd name="connsiteY10" fmla="*/ 179618 h 224534"/>
              <a:gd name="connsiteX11" fmla="*/ 180202 w 250544"/>
              <a:gd name="connsiteY11" fmla="*/ 181538 h 224534"/>
              <a:gd name="connsiteX12" fmla="*/ 182594 w 250544"/>
              <a:gd name="connsiteY12" fmla="*/ 182499 h 224534"/>
              <a:gd name="connsiteX13" fmla="*/ 193107 w 250544"/>
              <a:gd name="connsiteY13" fmla="*/ 182499 h 224534"/>
              <a:gd name="connsiteX14" fmla="*/ 193107 w 250544"/>
              <a:gd name="connsiteY14" fmla="*/ 187755 h 224534"/>
              <a:gd name="connsiteX15" fmla="*/ 182577 w 250544"/>
              <a:gd name="connsiteY15" fmla="*/ 187755 h 224534"/>
              <a:gd name="connsiteX16" fmla="*/ 180185 w 250544"/>
              <a:gd name="connsiteY16" fmla="*/ 188716 h 224534"/>
              <a:gd name="connsiteX17" fmla="*/ 179224 w 250544"/>
              <a:gd name="connsiteY17" fmla="*/ 191108 h 224534"/>
              <a:gd name="connsiteX18" fmla="*/ 180185 w 250544"/>
              <a:gd name="connsiteY18" fmla="*/ 193012 h 224534"/>
              <a:gd name="connsiteX19" fmla="*/ 182577 w 250544"/>
              <a:gd name="connsiteY19" fmla="*/ 193972 h 224534"/>
              <a:gd name="connsiteX20" fmla="*/ 193579 w 250544"/>
              <a:gd name="connsiteY20" fmla="*/ 193972 h 224534"/>
              <a:gd name="connsiteX21" fmla="*/ 193579 w 250544"/>
              <a:gd name="connsiteY21" fmla="*/ 196836 h 224534"/>
              <a:gd name="connsiteX22" fmla="*/ 195011 w 250544"/>
              <a:gd name="connsiteY22" fmla="*/ 199700 h 224534"/>
              <a:gd name="connsiteX23" fmla="*/ 197875 w 250544"/>
              <a:gd name="connsiteY23" fmla="*/ 200661 h 224534"/>
              <a:gd name="connsiteX24" fmla="*/ 200739 w 250544"/>
              <a:gd name="connsiteY24" fmla="*/ 199700 h 224534"/>
              <a:gd name="connsiteX25" fmla="*/ 201699 w 250544"/>
              <a:gd name="connsiteY25" fmla="*/ 196836 h 224534"/>
              <a:gd name="connsiteX26" fmla="*/ 201699 w 250544"/>
              <a:gd name="connsiteY26" fmla="*/ 193972 h 224534"/>
              <a:gd name="connsiteX27" fmla="*/ 212212 w 250544"/>
              <a:gd name="connsiteY27" fmla="*/ 193972 h 224534"/>
              <a:gd name="connsiteX28" fmla="*/ 214605 w 250544"/>
              <a:gd name="connsiteY28" fmla="*/ 193501 h 224534"/>
              <a:gd name="connsiteX29" fmla="*/ 215565 w 250544"/>
              <a:gd name="connsiteY29" fmla="*/ 191108 h 224534"/>
              <a:gd name="connsiteX30" fmla="*/ 211269 w 250544"/>
              <a:gd name="connsiteY30" fmla="*/ 187755 h 224534"/>
              <a:gd name="connsiteX31" fmla="*/ 211269 w 250544"/>
              <a:gd name="connsiteY31" fmla="*/ 187773 h 224534"/>
              <a:gd name="connsiteX32" fmla="*/ 201717 w 250544"/>
              <a:gd name="connsiteY32" fmla="*/ 187773 h 224534"/>
              <a:gd name="connsiteX33" fmla="*/ 201717 w 250544"/>
              <a:gd name="connsiteY33" fmla="*/ 182516 h 224534"/>
              <a:gd name="connsiteX34" fmla="*/ 211758 w 250544"/>
              <a:gd name="connsiteY34" fmla="*/ 182516 h 224534"/>
              <a:gd name="connsiteX35" fmla="*/ 214622 w 250544"/>
              <a:gd name="connsiteY35" fmla="*/ 181556 h 224534"/>
              <a:gd name="connsiteX36" fmla="*/ 215583 w 250544"/>
              <a:gd name="connsiteY36" fmla="*/ 179163 h 224534"/>
              <a:gd name="connsiteX37" fmla="*/ 214622 w 250544"/>
              <a:gd name="connsiteY37" fmla="*/ 176771 h 224534"/>
              <a:gd name="connsiteX38" fmla="*/ 211269 w 250544"/>
              <a:gd name="connsiteY38" fmla="*/ 175810 h 224534"/>
              <a:gd name="connsiteX39" fmla="*/ 201228 w 250544"/>
              <a:gd name="connsiteY39" fmla="*/ 175810 h 224534"/>
              <a:gd name="connsiteX40" fmla="*/ 201228 w 250544"/>
              <a:gd name="connsiteY40" fmla="*/ 173418 h 224534"/>
              <a:gd name="connsiteX41" fmla="*/ 209837 w 250544"/>
              <a:gd name="connsiteY41" fmla="*/ 164809 h 224534"/>
              <a:gd name="connsiteX42" fmla="*/ 212701 w 250544"/>
              <a:gd name="connsiteY42" fmla="*/ 161927 h 224534"/>
              <a:gd name="connsiteX43" fmla="*/ 214133 w 250544"/>
              <a:gd name="connsiteY43" fmla="*/ 156671 h 224534"/>
              <a:gd name="connsiteX44" fmla="*/ 211269 w 250544"/>
              <a:gd name="connsiteY44" fmla="*/ 155239 h 224534"/>
              <a:gd name="connsiteX45" fmla="*/ 208405 w 250544"/>
              <a:gd name="connsiteY45" fmla="*/ 156671 h 224534"/>
              <a:gd name="connsiteX46" fmla="*/ 206013 w 250544"/>
              <a:gd name="connsiteY46" fmla="*/ 159063 h 224534"/>
              <a:gd name="connsiteX47" fmla="*/ 202188 w 250544"/>
              <a:gd name="connsiteY47" fmla="*/ 162416 h 224534"/>
              <a:gd name="connsiteX48" fmla="*/ 197403 w 250544"/>
              <a:gd name="connsiteY48" fmla="*/ 166712 h 224534"/>
              <a:gd name="connsiteX49" fmla="*/ 189754 w 250544"/>
              <a:gd name="connsiteY49" fmla="*/ 159063 h 224534"/>
              <a:gd name="connsiteX50" fmla="*/ 187851 w 250544"/>
              <a:gd name="connsiteY50" fmla="*/ 156671 h 224534"/>
              <a:gd name="connsiteX51" fmla="*/ 184498 w 250544"/>
              <a:gd name="connsiteY51" fmla="*/ 154767 h 224534"/>
              <a:gd name="connsiteX52" fmla="*/ 65946 w 250544"/>
              <a:gd name="connsiteY52" fmla="*/ 114425 h 224534"/>
              <a:gd name="connsiteX53" fmla="*/ 60546 w 250544"/>
              <a:gd name="connsiteY53" fmla="*/ 115971 h 224534"/>
              <a:gd name="connsiteX54" fmla="*/ 59786 w 250544"/>
              <a:gd name="connsiteY54" fmla="*/ 121371 h 224534"/>
              <a:gd name="connsiteX55" fmla="*/ 62093 w 250544"/>
              <a:gd name="connsiteY55" fmla="*/ 125225 h 224534"/>
              <a:gd name="connsiteX56" fmla="*/ 65186 w 250544"/>
              <a:gd name="connsiteY56" fmla="*/ 129021 h 224534"/>
              <a:gd name="connsiteX57" fmla="*/ 71346 w 250544"/>
              <a:gd name="connsiteY57" fmla="*/ 135181 h 224534"/>
              <a:gd name="connsiteX58" fmla="*/ 79811 w 250544"/>
              <a:gd name="connsiteY58" fmla="*/ 143646 h 224534"/>
              <a:gd name="connsiteX59" fmla="*/ 79811 w 250544"/>
              <a:gd name="connsiteY59" fmla="*/ 149046 h 224534"/>
              <a:gd name="connsiteX60" fmla="*/ 62880 w 250544"/>
              <a:gd name="connsiteY60" fmla="*/ 149046 h 224534"/>
              <a:gd name="connsiteX61" fmla="*/ 59027 w 250544"/>
              <a:gd name="connsiteY61" fmla="*/ 150593 h 224534"/>
              <a:gd name="connsiteX62" fmla="*/ 57480 w 250544"/>
              <a:gd name="connsiteY62" fmla="*/ 154446 h 224534"/>
              <a:gd name="connsiteX63" fmla="*/ 59027 w 250544"/>
              <a:gd name="connsiteY63" fmla="*/ 157540 h 224534"/>
              <a:gd name="connsiteX64" fmla="*/ 62880 w 250544"/>
              <a:gd name="connsiteY64" fmla="*/ 159087 h 224534"/>
              <a:gd name="connsiteX65" fmla="*/ 79811 w 250544"/>
              <a:gd name="connsiteY65" fmla="*/ 159087 h 224534"/>
              <a:gd name="connsiteX66" fmla="*/ 79811 w 250544"/>
              <a:gd name="connsiteY66" fmla="*/ 167553 h 224534"/>
              <a:gd name="connsiteX67" fmla="*/ 62852 w 250544"/>
              <a:gd name="connsiteY67" fmla="*/ 167553 h 224534"/>
              <a:gd name="connsiteX68" fmla="*/ 58999 w 250544"/>
              <a:gd name="connsiteY68" fmla="*/ 169100 h 224534"/>
              <a:gd name="connsiteX69" fmla="*/ 57452 w 250544"/>
              <a:gd name="connsiteY69" fmla="*/ 172953 h 224534"/>
              <a:gd name="connsiteX70" fmla="*/ 58999 w 250544"/>
              <a:gd name="connsiteY70" fmla="*/ 176018 h 224534"/>
              <a:gd name="connsiteX71" fmla="*/ 62852 w 250544"/>
              <a:gd name="connsiteY71" fmla="*/ 177565 h 224534"/>
              <a:gd name="connsiteX72" fmla="*/ 80571 w 250544"/>
              <a:gd name="connsiteY72" fmla="*/ 177565 h 224534"/>
              <a:gd name="connsiteX73" fmla="*/ 80571 w 250544"/>
              <a:gd name="connsiteY73" fmla="*/ 182178 h 224534"/>
              <a:gd name="connsiteX74" fmla="*/ 82877 w 250544"/>
              <a:gd name="connsiteY74" fmla="*/ 186790 h 224534"/>
              <a:gd name="connsiteX75" fmla="*/ 87489 w 250544"/>
              <a:gd name="connsiteY75" fmla="*/ 188337 h 224534"/>
              <a:gd name="connsiteX76" fmla="*/ 92102 w 250544"/>
              <a:gd name="connsiteY76" fmla="*/ 186790 h 224534"/>
              <a:gd name="connsiteX77" fmla="*/ 93649 w 250544"/>
              <a:gd name="connsiteY77" fmla="*/ 182178 h 224534"/>
              <a:gd name="connsiteX78" fmla="*/ 93649 w 250544"/>
              <a:gd name="connsiteY78" fmla="*/ 177565 h 224534"/>
              <a:gd name="connsiteX79" fmla="*/ 110580 w 250544"/>
              <a:gd name="connsiteY79" fmla="*/ 177565 h 224534"/>
              <a:gd name="connsiteX80" fmla="*/ 114433 w 250544"/>
              <a:gd name="connsiteY80" fmla="*/ 176806 h 224534"/>
              <a:gd name="connsiteX81" fmla="*/ 115980 w 250544"/>
              <a:gd name="connsiteY81" fmla="*/ 172953 h 224534"/>
              <a:gd name="connsiteX82" fmla="*/ 109061 w 250544"/>
              <a:gd name="connsiteY82" fmla="*/ 167553 h 224534"/>
              <a:gd name="connsiteX83" fmla="*/ 109061 w 250544"/>
              <a:gd name="connsiteY83" fmla="*/ 167581 h 224534"/>
              <a:gd name="connsiteX84" fmla="*/ 93677 w 250544"/>
              <a:gd name="connsiteY84" fmla="*/ 167581 h 224534"/>
              <a:gd name="connsiteX85" fmla="*/ 93677 w 250544"/>
              <a:gd name="connsiteY85" fmla="*/ 159115 h 224534"/>
              <a:gd name="connsiteX86" fmla="*/ 109849 w 250544"/>
              <a:gd name="connsiteY86" fmla="*/ 159115 h 224534"/>
              <a:gd name="connsiteX87" fmla="*/ 114461 w 250544"/>
              <a:gd name="connsiteY87" fmla="*/ 157568 h 224534"/>
              <a:gd name="connsiteX88" fmla="*/ 116008 w 250544"/>
              <a:gd name="connsiteY88" fmla="*/ 153715 h 224534"/>
              <a:gd name="connsiteX89" fmla="*/ 114461 w 250544"/>
              <a:gd name="connsiteY89" fmla="*/ 149862 h 224534"/>
              <a:gd name="connsiteX90" fmla="*/ 109061 w 250544"/>
              <a:gd name="connsiteY90" fmla="*/ 148315 h 224534"/>
              <a:gd name="connsiteX91" fmla="*/ 92889 w 250544"/>
              <a:gd name="connsiteY91" fmla="*/ 148315 h 224534"/>
              <a:gd name="connsiteX92" fmla="*/ 92889 w 250544"/>
              <a:gd name="connsiteY92" fmla="*/ 144462 h 224534"/>
              <a:gd name="connsiteX93" fmla="*/ 106755 w 250544"/>
              <a:gd name="connsiteY93" fmla="*/ 130596 h 224534"/>
              <a:gd name="connsiteX94" fmla="*/ 111368 w 250544"/>
              <a:gd name="connsiteY94" fmla="*/ 125956 h 224534"/>
              <a:gd name="connsiteX95" fmla="*/ 113674 w 250544"/>
              <a:gd name="connsiteY95" fmla="*/ 117490 h 224534"/>
              <a:gd name="connsiteX96" fmla="*/ 109061 w 250544"/>
              <a:gd name="connsiteY96" fmla="*/ 115184 h 224534"/>
              <a:gd name="connsiteX97" fmla="*/ 104449 w 250544"/>
              <a:gd name="connsiteY97" fmla="*/ 117490 h 224534"/>
              <a:gd name="connsiteX98" fmla="*/ 100596 w 250544"/>
              <a:gd name="connsiteY98" fmla="*/ 121343 h 224534"/>
              <a:gd name="connsiteX99" fmla="*/ 94436 w 250544"/>
              <a:gd name="connsiteY99" fmla="*/ 126743 h 224534"/>
              <a:gd name="connsiteX100" fmla="*/ 86730 w 250544"/>
              <a:gd name="connsiteY100" fmla="*/ 133662 h 224534"/>
              <a:gd name="connsiteX101" fmla="*/ 74411 w 250544"/>
              <a:gd name="connsiteY101" fmla="*/ 121343 h 224534"/>
              <a:gd name="connsiteX102" fmla="*/ 71346 w 250544"/>
              <a:gd name="connsiteY102" fmla="*/ 117490 h 224534"/>
              <a:gd name="connsiteX103" fmla="*/ 65946 w 250544"/>
              <a:gd name="connsiteY103" fmla="*/ 114425 h 224534"/>
              <a:gd name="connsiteX104" fmla="*/ 188322 w 250544"/>
              <a:gd name="connsiteY104" fmla="*/ 84040 h 224534"/>
              <a:gd name="connsiteX105" fmla="*/ 191675 w 250544"/>
              <a:gd name="connsiteY105" fmla="*/ 85472 h 224534"/>
              <a:gd name="connsiteX106" fmla="*/ 193107 w 250544"/>
              <a:gd name="connsiteY106" fmla="*/ 86904 h 224534"/>
              <a:gd name="connsiteX107" fmla="*/ 194539 w 250544"/>
              <a:gd name="connsiteY107" fmla="*/ 87865 h 224534"/>
              <a:gd name="connsiteX108" fmla="*/ 196443 w 250544"/>
              <a:gd name="connsiteY108" fmla="*/ 88825 h 224534"/>
              <a:gd name="connsiteX109" fmla="*/ 197403 w 250544"/>
              <a:gd name="connsiteY109" fmla="*/ 88354 h 224534"/>
              <a:gd name="connsiteX110" fmla="*/ 199796 w 250544"/>
              <a:gd name="connsiteY110" fmla="*/ 86433 h 224534"/>
              <a:gd name="connsiteX111" fmla="*/ 203620 w 250544"/>
              <a:gd name="connsiteY111" fmla="*/ 84040 h 224534"/>
              <a:gd name="connsiteX112" fmla="*/ 208405 w 250544"/>
              <a:gd name="connsiteY112" fmla="*/ 84512 h 224534"/>
              <a:gd name="connsiteX113" fmla="*/ 210798 w 250544"/>
              <a:gd name="connsiteY113" fmla="*/ 85944 h 224534"/>
              <a:gd name="connsiteX114" fmla="*/ 212701 w 250544"/>
              <a:gd name="connsiteY114" fmla="*/ 87376 h 224534"/>
              <a:gd name="connsiteX115" fmla="*/ 214622 w 250544"/>
              <a:gd name="connsiteY115" fmla="*/ 88808 h 224534"/>
              <a:gd name="connsiteX116" fmla="*/ 217015 w 250544"/>
              <a:gd name="connsiteY116" fmla="*/ 89279 h 224534"/>
              <a:gd name="connsiteX117" fmla="*/ 219407 w 250544"/>
              <a:gd name="connsiteY117" fmla="*/ 88808 h 224534"/>
              <a:gd name="connsiteX118" fmla="*/ 221311 w 250544"/>
              <a:gd name="connsiteY118" fmla="*/ 87847 h 224534"/>
              <a:gd name="connsiteX119" fmla="*/ 223232 w 250544"/>
              <a:gd name="connsiteY119" fmla="*/ 87376 h 224534"/>
              <a:gd name="connsiteX120" fmla="*/ 225624 w 250544"/>
              <a:gd name="connsiteY120" fmla="*/ 87847 h 224534"/>
              <a:gd name="connsiteX121" fmla="*/ 227528 w 250544"/>
              <a:gd name="connsiteY121" fmla="*/ 89751 h 224534"/>
              <a:gd name="connsiteX122" fmla="*/ 227999 w 250544"/>
              <a:gd name="connsiteY122" fmla="*/ 92143 h 224534"/>
              <a:gd name="connsiteX123" fmla="*/ 227039 w 250544"/>
              <a:gd name="connsiteY123" fmla="*/ 94536 h 224534"/>
              <a:gd name="connsiteX124" fmla="*/ 224646 w 250544"/>
              <a:gd name="connsiteY124" fmla="*/ 96439 h 224534"/>
              <a:gd name="connsiteX125" fmla="*/ 220350 w 250544"/>
              <a:gd name="connsiteY125" fmla="*/ 100264 h 224534"/>
              <a:gd name="connsiteX126" fmla="*/ 217486 w 250544"/>
              <a:gd name="connsiteY126" fmla="*/ 104088 h 224534"/>
              <a:gd name="connsiteX127" fmla="*/ 216054 w 250544"/>
              <a:gd name="connsiteY127" fmla="*/ 106009 h 224534"/>
              <a:gd name="connsiteX128" fmla="*/ 214151 w 250544"/>
              <a:gd name="connsiteY128" fmla="*/ 108873 h 224534"/>
              <a:gd name="connsiteX129" fmla="*/ 212230 w 250544"/>
              <a:gd name="connsiteY129" fmla="*/ 112226 h 224534"/>
              <a:gd name="connsiteX130" fmla="*/ 180202 w 250544"/>
              <a:gd name="connsiteY130" fmla="*/ 112226 h 224534"/>
              <a:gd name="connsiteX131" fmla="*/ 178299 w 250544"/>
              <a:gd name="connsiteY131" fmla="*/ 108873 h 224534"/>
              <a:gd name="connsiteX132" fmla="*/ 176395 w 250544"/>
              <a:gd name="connsiteY132" fmla="*/ 106009 h 224534"/>
              <a:gd name="connsiteX133" fmla="*/ 174474 w 250544"/>
              <a:gd name="connsiteY133" fmla="*/ 103145 h 224534"/>
              <a:gd name="connsiteX134" fmla="*/ 171121 w 250544"/>
              <a:gd name="connsiteY134" fmla="*/ 99321 h 224534"/>
              <a:gd name="connsiteX135" fmla="*/ 167297 w 250544"/>
              <a:gd name="connsiteY135" fmla="*/ 95968 h 224534"/>
              <a:gd name="connsiteX136" fmla="*/ 164904 w 250544"/>
              <a:gd name="connsiteY136" fmla="*/ 92632 h 224534"/>
              <a:gd name="connsiteX137" fmla="*/ 166336 w 250544"/>
              <a:gd name="connsiteY137" fmla="*/ 88336 h 224534"/>
              <a:gd name="connsiteX138" fmla="*/ 168729 w 250544"/>
              <a:gd name="connsiteY138" fmla="*/ 87865 h 224534"/>
              <a:gd name="connsiteX139" fmla="*/ 171593 w 250544"/>
              <a:gd name="connsiteY139" fmla="*/ 88336 h 224534"/>
              <a:gd name="connsiteX140" fmla="*/ 173985 w 250544"/>
              <a:gd name="connsiteY140" fmla="*/ 89297 h 224534"/>
              <a:gd name="connsiteX141" fmla="*/ 176849 w 250544"/>
              <a:gd name="connsiteY141" fmla="*/ 89297 h 224534"/>
              <a:gd name="connsiteX142" fmla="*/ 180202 w 250544"/>
              <a:gd name="connsiteY142" fmla="*/ 87865 h 224534"/>
              <a:gd name="connsiteX143" fmla="*/ 184026 w 250544"/>
              <a:gd name="connsiteY143" fmla="*/ 85001 h 224534"/>
              <a:gd name="connsiteX144" fmla="*/ 188322 w 250544"/>
              <a:gd name="connsiteY144" fmla="*/ 84040 h 224534"/>
              <a:gd name="connsiteX145" fmla="*/ 57480 w 250544"/>
              <a:gd name="connsiteY145" fmla="*/ 57443 h 224534"/>
              <a:gd name="connsiteX146" fmla="*/ 112914 w 250544"/>
              <a:gd name="connsiteY146" fmla="*/ 57443 h 224534"/>
              <a:gd name="connsiteX147" fmla="*/ 120621 w 250544"/>
              <a:gd name="connsiteY147" fmla="*/ 65909 h 224534"/>
              <a:gd name="connsiteX148" fmla="*/ 129874 w 250544"/>
              <a:gd name="connsiteY148" fmla="*/ 75162 h 224534"/>
              <a:gd name="connsiteX149" fmla="*/ 142193 w 250544"/>
              <a:gd name="connsiteY149" fmla="*/ 86721 h 224534"/>
              <a:gd name="connsiteX150" fmla="*/ 154511 w 250544"/>
              <a:gd name="connsiteY150" fmla="*/ 99040 h 224534"/>
              <a:gd name="connsiteX151" fmla="*/ 165283 w 250544"/>
              <a:gd name="connsiteY151" fmla="*/ 115212 h 224534"/>
              <a:gd name="connsiteX152" fmla="*/ 169741 w 250544"/>
              <a:gd name="connsiteY152" fmla="*/ 130804 h 224534"/>
              <a:gd name="connsiteX153" fmla="*/ 174946 w 250544"/>
              <a:gd name="connsiteY153" fmla="*/ 125132 h 224534"/>
              <a:gd name="connsiteX154" fmla="*/ 179242 w 250544"/>
              <a:gd name="connsiteY154" fmla="*/ 119386 h 224534"/>
              <a:gd name="connsiteX155" fmla="*/ 213662 w 250544"/>
              <a:gd name="connsiteY155" fmla="*/ 119386 h 224534"/>
              <a:gd name="connsiteX156" fmla="*/ 218447 w 250544"/>
              <a:gd name="connsiteY156" fmla="*/ 124643 h 224534"/>
              <a:gd name="connsiteX157" fmla="*/ 224192 w 250544"/>
              <a:gd name="connsiteY157" fmla="*/ 130388 h 224534"/>
              <a:gd name="connsiteX158" fmla="*/ 231841 w 250544"/>
              <a:gd name="connsiteY158" fmla="*/ 137566 h 224534"/>
              <a:gd name="connsiteX159" fmla="*/ 239490 w 250544"/>
              <a:gd name="connsiteY159" fmla="*/ 145215 h 224534"/>
              <a:gd name="connsiteX160" fmla="*/ 246179 w 250544"/>
              <a:gd name="connsiteY160" fmla="*/ 155256 h 224534"/>
              <a:gd name="connsiteX161" fmla="*/ 250003 w 250544"/>
              <a:gd name="connsiteY161" fmla="*/ 168633 h 224534"/>
              <a:gd name="connsiteX162" fmla="*/ 249968 w 250544"/>
              <a:gd name="connsiteY162" fmla="*/ 185869 h 224534"/>
              <a:gd name="connsiteX163" fmla="*/ 244712 w 250544"/>
              <a:gd name="connsiteY163" fmla="*/ 200207 h 224534"/>
              <a:gd name="connsiteX164" fmla="*/ 234199 w 250544"/>
              <a:gd name="connsiteY164" fmla="*/ 212152 h 224534"/>
              <a:gd name="connsiteX165" fmla="*/ 218429 w 250544"/>
              <a:gd name="connsiteY165" fmla="*/ 220272 h 224534"/>
              <a:gd name="connsiteX166" fmla="*/ 197403 w 250544"/>
              <a:gd name="connsiteY166" fmla="*/ 223136 h 224534"/>
              <a:gd name="connsiteX167" fmla="*/ 175871 w 250544"/>
              <a:gd name="connsiteY167" fmla="*/ 219766 h 224534"/>
              <a:gd name="connsiteX168" fmla="*/ 160102 w 250544"/>
              <a:gd name="connsiteY168" fmla="*/ 210685 h 224534"/>
              <a:gd name="connsiteX169" fmla="*/ 151530 w 250544"/>
              <a:gd name="connsiteY169" fmla="*/ 200547 h 224534"/>
              <a:gd name="connsiteX170" fmla="*/ 145989 w 250544"/>
              <a:gd name="connsiteY170" fmla="*/ 206843 h 224534"/>
              <a:gd name="connsiteX171" fmla="*/ 120593 w 250544"/>
              <a:gd name="connsiteY171" fmla="*/ 219921 h 224534"/>
              <a:gd name="connsiteX172" fmla="*/ 86730 w 250544"/>
              <a:gd name="connsiteY172" fmla="*/ 224534 h 224534"/>
              <a:gd name="connsiteX173" fmla="*/ 52052 w 250544"/>
              <a:gd name="connsiteY173" fmla="*/ 219106 h 224534"/>
              <a:gd name="connsiteX174" fmla="*/ 26655 w 250544"/>
              <a:gd name="connsiteY174" fmla="*/ 204481 h 224534"/>
              <a:gd name="connsiteX175" fmla="*/ 9724 w 250544"/>
              <a:gd name="connsiteY175" fmla="*/ 184456 h 224534"/>
              <a:gd name="connsiteX176" fmla="*/ 1258 w 250544"/>
              <a:gd name="connsiteY176" fmla="*/ 162912 h 224534"/>
              <a:gd name="connsiteX177" fmla="*/ 499 w 250544"/>
              <a:gd name="connsiteY177" fmla="*/ 139821 h 224534"/>
              <a:gd name="connsiteX178" fmla="*/ 5899 w 250544"/>
              <a:gd name="connsiteY178" fmla="*/ 119037 h 224534"/>
              <a:gd name="connsiteX179" fmla="*/ 16671 w 250544"/>
              <a:gd name="connsiteY179" fmla="*/ 101318 h 224534"/>
              <a:gd name="connsiteX180" fmla="*/ 30536 w 250544"/>
              <a:gd name="connsiteY180" fmla="*/ 86693 h 224534"/>
              <a:gd name="connsiteX181" fmla="*/ 42096 w 250544"/>
              <a:gd name="connsiteY181" fmla="*/ 75921 h 224534"/>
              <a:gd name="connsiteX182" fmla="*/ 50561 w 250544"/>
              <a:gd name="connsiteY182" fmla="*/ 66696 h 224534"/>
              <a:gd name="connsiteX183" fmla="*/ 57480 w 250544"/>
              <a:gd name="connsiteY183" fmla="*/ 57443 h 224534"/>
              <a:gd name="connsiteX184" fmla="*/ 72105 w 250544"/>
              <a:gd name="connsiteY184" fmla="*/ 518 h 224534"/>
              <a:gd name="connsiteX185" fmla="*/ 77505 w 250544"/>
              <a:gd name="connsiteY185" fmla="*/ 2825 h 224534"/>
              <a:gd name="connsiteX186" fmla="*/ 79811 w 250544"/>
              <a:gd name="connsiteY186" fmla="*/ 5131 h 224534"/>
              <a:gd name="connsiteX187" fmla="*/ 82118 w 250544"/>
              <a:gd name="connsiteY187" fmla="*/ 6678 h 224534"/>
              <a:gd name="connsiteX188" fmla="*/ 85183 w 250544"/>
              <a:gd name="connsiteY188" fmla="*/ 8225 h 224534"/>
              <a:gd name="connsiteX189" fmla="*/ 86730 w 250544"/>
              <a:gd name="connsiteY189" fmla="*/ 7465 h 224534"/>
              <a:gd name="connsiteX190" fmla="*/ 90583 w 250544"/>
              <a:gd name="connsiteY190" fmla="*/ 4371 h 224534"/>
              <a:gd name="connsiteX191" fmla="*/ 96743 w 250544"/>
              <a:gd name="connsiteY191" fmla="*/ 518 h 224534"/>
              <a:gd name="connsiteX192" fmla="*/ 104449 w 250544"/>
              <a:gd name="connsiteY192" fmla="*/ 1278 h 224534"/>
              <a:gd name="connsiteX193" fmla="*/ 108302 w 250544"/>
              <a:gd name="connsiteY193" fmla="*/ 3584 h 224534"/>
              <a:gd name="connsiteX194" fmla="*/ 111368 w 250544"/>
              <a:gd name="connsiteY194" fmla="*/ 5890 h 224534"/>
              <a:gd name="connsiteX195" fmla="*/ 114461 w 250544"/>
              <a:gd name="connsiteY195" fmla="*/ 8196 h 224534"/>
              <a:gd name="connsiteX196" fmla="*/ 118314 w 250544"/>
              <a:gd name="connsiteY196" fmla="*/ 8956 h 224534"/>
              <a:gd name="connsiteX197" fmla="*/ 122168 w 250544"/>
              <a:gd name="connsiteY197" fmla="*/ 8196 h 224534"/>
              <a:gd name="connsiteX198" fmla="*/ 125233 w 250544"/>
              <a:gd name="connsiteY198" fmla="*/ 6650 h 224534"/>
              <a:gd name="connsiteX199" fmla="*/ 128327 w 250544"/>
              <a:gd name="connsiteY199" fmla="*/ 5890 h 224534"/>
              <a:gd name="connsiteX200" fmla="*/ 132180 w 250544"/>
              <a:gd name="connsiteY200" fmla="*/ 6650 h 224534"/>
              <a:gd name="connsiteX201" fmla="*/ 135246 w 250544"/>
              <a:gd name="connsiteY201" fmla="*/ 9715 h 224534"/>
              <a:gd name="connsiteX202" fmla="*/ 136005 w 250544"/>
              <a:gd name="connsiteY202" fmla="*/ 13568 h 224534"/>
              <a:gd name="connsiteX203" fmla="*/ 134458 w 250544"/>
              <a:gd name="connsiteY203" fmla="*/ 17421 h 224534"/>
              <a:gd name="connsiteX204" fmla="*/ 130605 w 250544"/>
              <a:gd name="connsiteY204" fmla="*/ 20487 h 224534"/>
              <a:gd name="connsiteX205" fmla="*/ 123686 w 250544"/>
              <a:gd name="connsiteY205" fmla="*/ 26646 h 224534"/>
              <a:gd name="connsiteX206" fmla="*/ 119074 w 250544"/>
              <a:gd name="connsiteY206" fmla="*/ 32806 h 224534"/>
              <a:gd name="connsiteX207" fmla="*/ 116768 w 250544"/>
              <a:gd name="connsiteY207" fmla="*/ 35900 h 224534"/>
              <a:gd name="connsiteX208" fmla="*/ 113702 w 250544"/>
              <a:gd name="connsiteY208" fmla="*/ 40512 h 224534"/>
              <a:gd name="connsiteX209" fmla="*/ 110608 w 250544"/>
              <a:gd name="connsiteY209" fmla="*/ 45912 h 224534"/>
              <a:gd name="connsiteX210" fmla="*/ 59027 w 250544"/>
              <a:gd name="connsiteY210" fmla="*/ 45912 h 224534"/>
              <a:gd name="connsiteX211" fmla="*/ 55961 w 250544"/>
              <a:gd name="connsiteY211" fmla="*/ 40512 h 224534"/>
              <a:gd name="connsiteX212" fmla="*/ 52896 w 250544"/>
              <a:gd name="connsiteY212" fmla="*/ 35900 h 224534"/>
              <a:gd name="connsiteX213" fmla="*/ 49802 w 250544"/>
              <a:gd name="connsiteY213" fmla="*/ 31287 h 224534"/>
              <a:gd name="connsiteX214" fmla="*/ 44402 w 250544"/>
              <a:gd name="connsiteY214" fmla="*/ 25128 h 224534"/>
              <a:gd name="connsiteX215" fmla="*/ 38243 w 250544"/>
              <a:gd name="connsiteY215" fmla="*/ 19728 h 224534"/>
              <a:gd name="connsiteX216" fmla="*/ 34389 w 250544"/>
              <a:gd name="connsiteY216" fmla="*/ 14356 h 224534"/>
              <a:gd name="connsiteX217" fmla="*/ 36696 w 250544"/>
              <a:gd name="connsiteY217" fmla="*/ 7437 h 224534"/>
              <a:gd name="connsiteX218" fmla="*/ 40549 w 250544"/>
              <a:gd name="connsiteY218" fmla="*/ 6678 h 224534"/>
              <a:gd name="connsiteX219" fmla="*/ 45161 w 250544"/>
              <a:gd name="connsiteY219" fmla="*/ 7437 h 224534"/>
              <a:gd name="connsiteX220" fmla="*/ 49014 w 250544"/>
              <a:gd name="connsiteY220" fmla="*/ 8984 h 224534"/>
              <a:gd name="connsiteX221" fmla="*/ 53627 w 250544"/>
              <a:gd name="connsiteY221" fmla="*/ 8984 h 224534"/>
              <a:gd name="connsiteX222" fmla="*/ 59027 w 250544"/>
              <a:gd name="connsiteY222" fmla="*/ 6678 h 224534"/>
              <a:gd name="connsiteX223" fmla="*/ 65186 w 250544"/>
              <a:gd name="connsiteY223" fmla="*/ 2065 h 224534"/>
              <a:gd name="connsiteX224" fmla="*/ 72105 w 250544"/>
              <a:gd name="connsiteY224" fmla="*/ 518 h 22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250544" h="224534">
                <a:moveTo>
                  <a:pt x="184498" y="154767"/>
                </a:moveTo>
                <a:cubicBezTo>
                  <a:pt x="183049" y="154296"/>
                  <a:pt x="182106" y="154767"/>
                  <a:pt x="181145" y="155728"/>
                </a:cubicBezTo>
                <a:cubicBezTo>
                  <a:pt x="180674" y="156688"/>
                  <a:pt x="180202" y="158120"/>
                  <a:pt x="180674" y="159081"/>
                </a:cubicBezTo>
                <a:cubicBezTo>
                  <a:pt x="181145" y="160041"/>
                  <a:pt x="181634" y="161002"/>
                  <a:pt x="182106" y="161473"/>
                </a:cubicBezTo>
                <a:lnTo>
                  <a:pt x="184026" y="163831"/>
                </a:lnTo>
                <a:cubicBezTo>
                  <a:pt x="185458" y="164791"/>
                  <a:pt x="186419" y="166223"/>
                  <a:pt x="187851" y="167655"/>
                </a:cubicBezTo>
                <a:lnTo>
                  <a:pt x="193107" y="172912"/>
                </a:lnTo>
                <a:lnTo>
                  <a:pt x="193107" y="176265"/>
                </a:lnTo>
                <a:lnTo>
                  <a:pt x="182594" y="176265"/>
                </a:lnTo>
                <a:cubicBezTo>
                  <a:pt x="181634" y="176265"/>
                  <a:pt x="180674" y="176754"/>
                  <a:pt x="180202" y="177225"/>
                </a:cubicBezTo>
                <a:cubicBezTo>
                  <a:pt x="179713" y="178186"/>
                  <a:pt x="179242" y="179146"/>
                  <a:pt x="179242" y="179618"/>
                </a:cubicBezTo>
                <a:cubicBezTo>
                  <a:pt x="179242" y="180106"/>
                  <a:pt x="179730" y="181067"/>
                  <a:pt x="180202" y="181538"/>
                </a:cubicBezTo>
                <a:cubicBezTo>
                  <a:pt x="180691" y="182027"/>
                  <a:pt x="181634" y="182499"/>
                  <a:pt x="182594" y="182499"/>
                </a:cubicBezTo>
                <a:lnTo>
                  <a:pt x="193107" y="182499"/>
                </a:lnTo>
                <a:lnTo>
                  <a:pt x="193107" y="187755"/>
                </a:lnTo>
                <a:lnTo>
                  <a:pt x="182577" y="187755"/>
                </a:lnTo>
                <a:cubicBezTo>
                  <a:pt x="181617" y="187755"/>
                  <a:pt x="180656" y="188244"/>
                  <a:pt x="180185" y="188716"/>
                </a:cubicBezTo>
                <a:cubicBezTo>
                  <a:pt x="179696" y="189676"/>
                  <a:pt x="179224" y="190148"/>
                  <a:pt x="179224" y="191108"/>
                </a:cubicBezTo>
                <a:cubicBezTo>
                  <a:pt x="179224" y="191580"/>
                  <a:pt x="179713" y="192540"/>
                  <a:pt x="180185" y="193012"/>
                </a:cubicBezTo>
                <a:cubicBezTo>
                  <a:pt x="180674" y="193501"/>
                  <a:pt x="181617" y="193972"/>
                  <a:pt x="182577" y="193972"/>
                </a:cubicBezTo>
                <a:lnTo>
                  <a:pt x="193579" y="193972"/>
                </a:lnTo>
                <a:lnTo>
                  <a:pt x="193579" y="196836"/>
                </a:lnTo>
                <a:cubicBezTo>
                  <a:pt x="193579" y="198268"/>
                  <a:pt x="194050" y="199229"/>
                  <a:pt x="195011" y="199700"/>
                </a:cubicBezTo>
                <a:cubicBezTo>
                  <a:pt x="195482" y="200189"/>
                  <a:pt x="196443" y="200661"/>
                  <a:pt x="197875" y="200661"/>
                </a:cubicBezTo>
                <a:cubicBezTo>
                  <a:pt x="198835" y="201132"/>
                  <a:pt x="199778" y="200661"/>
                  <a:pt x="200739" y="199700"/>
                </a:cubicBezTo>
                <a:cubicBezTo>
                  <a:pt x="201228" y="198740"/>
                  <a:pt x="201699" y="197797"/>
                  <a:pt x="201699" y="196836"/>
                </a:cubicBezTo>
                <a:lnTo>
                  <a:pt x="201699" y="193972"/>
                </a:lnTo>
                <a:lnTo>
                  <a:pt x="212212" y="193972"/>
                </a:lnTo>
                <a:cubicBezTo>
                  <a:pt x="213173" y="193972"/>
                  <a:pt x="214133" y="193972"/>
                  <a:pt x="214605" y="193501"/>
                </a:cubicBezTo>
                <a:cubicBezTo>
                  <a:pt x="215565" y="193012"/>
                  <a:pt x="215565" y="192069"/>
                  <a:pt x="215565" y="191108"/>
                </a:cubicBezTo>
                <a:cubicBezTo>
                  <a:pt x="215565" y="188716"/>
                  <a:pt x="214133" y="187755"/>
                  <a:pt x="211269" y="187755"/>
                </a:cubicBezTo>
                <a:lnTo>
                  <a:pt x="211269" y="187773"/>
                </a:lnTo>
                <a:lnTo>
                  <a:pt x="201717" y="187773"/>
                </a:lnTo>
                <a:lnTo>
                  <a:pt x="201717" y="182516"/>
                </a:lnTo>
                <a:lnTo>
                  <a:pt x="211758" y="182516"/>
                </a:lnTo>
                <a:cubicBezTo>
                  <a:pt x="213190" y="182516"/>
                  <a:pt x="214151" y="182027"/>
                  <a:pt x="214622" y="181556"/>
                </a:cubicBezTo>
                <a:cubicBezTo>
                  <a:pt x="215111" y="181067"/>
                  <a:pt x="215583" y="180124"/>
                  <a:pt x="215583" y="179163"/>
                </a:cubicBezTo>
                <a:cubicBezTo>
                  <a:pt x="215583" y="178203"/>
                  <a:pt x="215583" y="177242"/>
                  <a:pt x="214622" y="176771"/>
                </a:cubicBezTo>
                <a:cubicBezTo>
                  <a:pt x="213662" y="176282"/>
                  <a:pt x="212701" y="175810"/>
                  <a:pt x="211269" y="175810"/>
                </a:cubicBezTo>
                <a:lnTo>
                  <a:pt x="201228" y="175810"/>
                </a:lnTo>
                <a:lnTo>
                  <a:pt x="201228" y="173418"/>
                </a:lnTo>
                <a:lnTo>
                  <a:pt x="209837" y="164809"/>
                </a:lnTo>
                <a:lnTo>
                  <a:pt x="212701" y="161927"/>
                </a:lnTo>
                <a:cubicBezTo>
                  <a:pt x="215094" y="160024"/>
                  <a:pt x="215565" y="158103"/>
                  <a:pt x="214133" y="156671"/>
                </a:cubicBezTo>
                <a:cubicBezTo>
                  <a:pt x="213190" y="155710"/>
                  <a:pt x="212230" y="155239"/>
                  <a:pt x="211269" y="155239"/>
                </a:cubicBezTo>
                <a:cubicBezTo>
                  <a:pt x="210309" y="155239"/>
                  <a:pt x="209366" y="155710"/>
                  <a:pt x="208405" y="156671"/>
                </a:cubicBezTo>
                <a:cubicBezTo>
                  <a:pt x="207916" y="157160"/>
                  <a:pt x="207445" y="158103"/>
                  <a:pt x="206013" y="159063"/>
                </a:cubicBezTo>
                <a:cubicBezTo>
                  <a:pt x="204581" y="160024"/>
                  <a:pt x="203620" y="161456"/>
                  <a:pt x="202188" y="162416"/>
                </a:cubicBezTo>
                <a:cubicBezTo>
                  <a:pt x="200756" y="163848"/>
                  <a:pt x="199307" y="165280"/>
                  <a:pt x="197403" y="166712"/>
                </a:cubicBezTo>
                <a:lnTo>
                  <a:pt x="189754" y="159063"/>
                </a:lnTo>
                <a:cubicBezTo>
                  <a:pt x="188811" y="158103"/>
                  <a:pt x="188322" y="157142"/>
                  <a:pt x="187851" y="156671"/>
                </a:cubicBezTo>
                <a:cubicBezTo>
                  <a:pt x="186890" y="155728"/>
                  <a:pt x="185930" y="155239"/>
                  <a:pt x="184498" y="154767"/>
                </a:cubicBezTo>
                <a:close/>
                <a:moveTo>
                  <a:pt x="65946" y="114425"/>
                </a:moveTo>
                <a:cubicBezTo>
                  <a:pt x="63611" y="113665"/>
                  <a:pt x="62093" y="114425"/>
                  <a:pt x="60546" y="115971"/>
                </a:cubicBezTo>
                <a:cubicBezTo>
                  <a:pt x="59786" y="117518"/>
                  <a:pt x="59027" y="119825"/>
                  <a:pt x="59786" y="121371"/>
                </a:cubicBezTo>
                <a:cubicBezTo>
                  <a:pt x="60546" y="122918"/>
                  <a:pt x="61333" y="124465"/>
                  <a:pt x="62093" y="125225"/>
                </a:cubicBezTo>
                <a:lnTo>
                  <a:pt x="65186" y="129021"/>
                </a:lnTo>
                <a:cubicBezTo>
                  <a:pt x="67493" y="130568"/>
                  <a:pt x="69039" y="132875"/>
                  <a:pt x="71346" y="135181"/>
                </a:cubicBezTo>
                <a:lnTo>
                  <a:pt x="79811" y="143646"/>
                </a:lnTo>
                <a:lnTo>
                  <a:pt x="79811" y="149046"/>
                </a:lnTo>
                <a:lnTo>
                  <a:pt x="62880" y="149046"/>
                </a:lnTo>
                <a:cubicBezTo>
                  <a:pt x="61333" y="149046"/>
                  <a:pt x="59786" y="149834"/>
                  <a:pt x="59027" y="150593"/>
                </a:cubicBezTo>
                <a:cubicBezTo>
                  <a:pt x="58239" y="152140"/>
                  <a:pt x="57480" y="153687"/>
                  <a:pt x="57480" y="154446"/>
                </a:cubicBezTo>
                <a:cubicBezTo>
                  <a:pt x="57480" y="155234"/>
                  <a:pt x="58268" y="156781"/>
                  <a:pt x="59027" y="157540"/>
                </a:cubicBezTo>
                <a:cubicBezTo>
                  <a:pt x="59814" y="158328"/>
                  <a:pt x="61333" y="159087"/>
                  <a:pt x="62880" y="159087"/>
                </a:cubicBezTo>
                <a:lnTo>
                  <a:pt x="79811" y="159087"/>
                </a:lnTo>
                <a:lnTo>
                  <a:pt x="79811" y="167553"/>
                </a:lnTo>
                <a:lnTo>
                  <a:pt x="62852" y="167553"/>
                </a:lnTo>
                <a:cubicBezTo>
                  <a:pt x="61305" y="167553"/>
                  <a:pt x="59758" y="168340"/>
                  <a:pt x="58999" y="169100"/>
                </a:cubicBezTo>
                <a:cubicBezTo>
                  <a:pt x="58211" y="170646"/>
                  <a:pt x="57452" y="171406"/>
                  <a:pt x="57452" y="172953"/>
                </a:cubicBezTo>
                <a:cubicBezTo>
                  <a:pt x="57452" y="173712"/>
                  <a:pt x="58239" y="175259"/>
                  <a:pt x="58999" y="176018"/>
                </a:cubicBezTo>
                <a:cubicBezTo>
                  <a:pt x="59786" y="176806"/>
                  <a:pt x="61305" y="177565"/>
                  <a:pt x="62852" y="177565"/>
                </a:cubicBezTo>
                <a:lnTo>
                  <a:pt x="80571" y="177565"/>
                </a:lnTo>
                <a:lnTo>
                  <a:pt x="80571" y="182178"/>
                </a:lnTo>
                <a:cubicBezTo>
                  <a:pt x="80571" y="184484"/>
                  <a:pt x="81330" y="186031"/>
                  <a:pt x="82877" y="186790"/>
                </a:cubicBezTo>
                <a:cubicBezTo>
                  <a:pt x="83636" y="187578"/>
                  <a:pt x="85183" y="188337"/>
                  <a:pt x="87489" y="188337"/>
                </a:cubicBezTo>
                <a:cubicBezTo>
                  <a:pt x="89036" y="189096"/>
                  <a:pt x="90555" y="188337"/>
                  <a:pt x="92102" y="186790"/>
                </a:cubicBezTo>
                <a:cubicBezTo>
                  <a:pt x="92889" y="185243"/>
                  <a:pt x="93649" y="183725"/>
                  <a:pt x="93649" y="182178"/>
                </a:cubicBezTo>
                <a:lnTo>
                  <a:pt x="93649" y="177565"/>
                </a:lnTo>
                <a:lnTo>
                  <a:pt x="110580" y="177565"/>
                </a:lnTo>
                <a:cubicBezTo>
                  <a:pt x="112127" y="177565"/>
                  <a:pt x="113674" y="177565"/>
                  <a:pt x="114433" y="176806"/>
                </a:cubicBezTo>
                <a:cubicBezTo>
                  <a:pt x="115980" y="176018"/>
                  <a:pt x="115980" y="174500"/>
                  <a:pt x="115980" y="172953"/>
                </a:cubicBezTo>
                <a:cubicBezTo>
                  <a:pt x="115980" y="169100"/>
                  <a:pt x="113674" y="167553"/>
                  <a:pt x="109061" y="167553"/>
                </a:cubicBezTo>
                <a:lnTo>
                  <a:pt x="109061" y="167581"/>
                </a:lnTo>
                <a:lnTo>
                  <a:pt x="93677" y="167581"/>
                </a:lnTo>
                <a:lnTo>
                  <a:pt x="93677" y="159115"/>
                </a:lnTo>
                <a:lnTo>
                  <a:pt x="109849" y="159115"/>
                </a:lnTo>
                <a:cubicBezTo>
                  <a:pt x="112155" y="159115"/>
                  <a:pt x="113702" y="158328"/>
                  <a:pt x="114461" y="157568"/>
                </a:cubicBezTo>
                <a:cubicBezTo>
                  <a:pt x="115249" y="156781"/>
                  <a:pt x="116008" y="155262"/>
                  <a:pt x="116008" y="153715"/>
                </a:cubicBezTo>
                <a:cubicBezTo>
                  <a:pt x="116008" y="152168"/>
                  <a:pt x="116008" y="150621"/>
                  <a:pt x="114461" y="149862"/>
                </a:cubicBezTo>
                <a:cubicBezTo>
                  <a:pt x="112914" y="149075"/>
                  <a:pt x="111368" y="148315"/>
                  <a:pt x="109061" y="148315"/>
                </a:cubicBezTo>
                <a:lnTo>
                  <a:pt x="92889" y="148315"/>
                </a:lnTo>
                <a:lnTo>
                  <a:pt x="92889" y="144462"/>
                </a:lnTo>
                <a:lnTo>
                  <a:pt x="106755" y="130596"/>
                </a:lnTo>
                <a:lnTo>
                  <a:pt x="111368" y="125956"/>
                </a:lnTo>
                <a:cubicBezTo>
                  <a:pt x="115221" y="122890"/>
                  <a:pt x="115980" y="119796"/>
                  <a:pt x="113674" y="117490"/>
                </a:cubicBezTo>
                <a:cubicBezTo>
                  <a:pt x="112155" y="115943"/>
                  <a:pt x="110608" y="115184"/>
                  <a:pt x="109061" y="115184"/>
                </a:cubicBezTo>
                <a:cubicBezTo>
                  <a:pt x="107514" y="115184"/>
                  <a:pt x="105996" y="115943"/>
                  <a:pt x="104449" y="117490"/>
                </a:cubicBezTo>
                <a:cubicBezTo>
                  <a:pt x="103661" y="118278"/>
                  <a:pt x="102902" y="119796"/>
                  <a:pt x="100596" y="121343"/>
                </a:cubicBezTo>
                <a:cubicBezTo>
                  <a:pt x="98289" y="122890"/>
                  <a:pt x="96743" y="125196"/>
                  <a:pt x="94436" y="126743"/>
                </a:cubicBezTo>
                <a:cubicBezTo>
                  <a:pt x="92130" y="129050"/>
                  <a:pt x="89796" y="131356"/>
                  <a:pt x="86730" y="133662"/>
                </a:cubicBezTo>
                <a:lnTo>
                  <a:pt x="74411" y="121343"/>
                </a:lnTo>
                <a:cubicBezTo>
                  <a:pt x="72893" y="119796"/>
                  <a:pt x="72105" y="118250"/>
                  <a:pt x="71346" y="117490"/>
                </a:cubicBezTo>
                <a:cubicBezTo>
                  <a:pt x="69799" y="115971"/>
                  <a:pt x="68252" y="115184"/>
                  <a:pt x="65946" y="114425"/>
                </a:cubicBezTo>
                <a:close/>
                <a:moveTo>
                  <a:pt x="188322" y="84040"/>
                </a:moveTo>
                <a:cubicBezTo>
                  <a:pt x="189772" y="84512"/>
                  <a:pt x="191204" y="85001"/>
                  <a:pt x="191675" y="85472"/>
                </a:cubicBezTo>
                <a:lnTo>
                  <a:pt x="193107" y="86904"/>
                </a:lnTo>
                <a:cubicBezTo>
                  <a:pt x="193579" y="87393"/>
                  <a:pt x="194068" y="87393"/>
                  <a:pt x="194539" y="87865"/>
                </a:cubicBezTo>
                <a:cubicBezTo>
                  <a:pt x="195482" y="88354"/>
                  <a:pt x="195971" y="88354"/>
                  <a:pt x="196443" y="88825"/>
                </a:cubicBezTo>
                <a:cubicBezTo>
                  <a:pt x="196932" y="88825"/>
                  <a:pt x="196932" y="88354"/>
                  <a:pt x="197403" y="88354"/>
                </a:cubicBezTo>
                <a:cubicBezTo>
                  <a:pt x="197892" y="88354"/>
                  <a:pt x="198835" y="87393"/>
                  <a:pt x="199796" y="86433"/>
                </a:cubicBezTo>
                <a:cubicBezTo>
                  <a:pt x="201228" y="85472"/>
                  <a:pt x="202188" y="84512"/>
                  <a:pt x="203620" y="84040"/>
                </a:cubicBezTo>
                <a:cubicBezTo>
                  <a:pt x="204581" y="83551"/>
                  <a:pt x="206502" y="83551"/>
                  <a:pt x="208405" y="84512"/>
                </a:cubicBezTo>
                <a:cubicBezTo>
                  <a:pt x="209366" y="84983"/>
                  <a:pt x="210326" y="85472"/>
                  <a:pt x="210798" y="85944"/>
                </a:cubicBezTo>
                <a:cubicBezTo>
                  <a:pt x="211741" y="86415"/>
                  <a:pt x="212230" y="86904"/>
                  <a:pt x="212701" y="87376"/>
                </a:cubicBezTo>
                <a:cubicBezTo>
                  <a:pt x="213190" y="87847"/>
                  <a:pt x="214151" y="88336"/>
                  <a:pt x="214622" y="88808"/>
                </a:cubicBezTo>
                <a:cubicBezTo>
                  <a:pt x="215111" y="89279"/>
                  <a:pt x="216054" y="89279"/>
                  <a:pt x="217015" y="89279"/>
                </a:cubicBezTo>
                <a:cubicBezTo>
                  <a:pt x="217975" y="89279"/>
                  <a:pt x="218936" y="89279"/>
                  <a:pt x="219407" y="88808"/>
                </a:cubicBezTo>
                <a:cubicBezTo>
                  <a:pt x="219879" y="88319"/>
                  <a:pt x="220839" y="87847"/>
                  <a:pt x="221311" y="87847"/>
                </a:cubicBezTo>
                <a:cubicBezTo>
                  <a:pt x="221800" y="87847"/>
                  <a:pt x="222760" y="87376"/>
                  <a:pt x="223232" y="87376"/>
                </a:cubicBezTo>
                <a:cubicBezTo>
                  <a:pt x="223721" y="87376"/>
                  <a:pt x="224664" y="87376"/>
                  <a:pt x="225624" y="87847"/>
                </a:cubicBezTo>
                <a:cubicBezTo>
                  <a:pt x="226567" y="88319"/>
                  <a:pt x="227056" y="88790"/>
                  <a:pt x="227528" y="89751"/>
                </a:cubicBezTo>
                <a:cubicBezTo>
                  <a:pt x="227999" y="90711"/>
                  <a:pt x="227999" y="91183"/>
                  <a:pt x="227999" y="92143"/>
                </a:cubicBezTo>
                <a:cubicBezTo>
                  <a:pt x="227999" y="93104"/>
                  <a:pt x="227510" y="93575"/>
                  <a:pt x="227039" y="94536"/>
                </a:cubicBezTo>
                <a:cubicBezTo>
                  <a:pt x="226550" y="95479"/>
                  <a:pt x="225607" y="95968"/>
                  <a:pt x="224646" y="96439"/>
                </a:cubicBezTo>
                <a:cubicBezTo>
                  <a:pt x="222743" y="97871"/>
                  <a:pt x="221311" y="98832"/>
                  <a:pt x="220350" y="100264"/>
                </a:cubicBezTo>
                <a:cubicBezTo>
                  <a:pt x="219390" y="101224"/>
                  <a:pt x="218447" y="102656"/>
                  <a:pt x="217486" y="104088"/>
                </a:cubicBezTo>
                <a:cubicBezTo>
                  <a:pt x="217015" y="105049"/>
                  <a:pt x="216526" y="105538"/>
                  <a:pt x="216054" y="106009"/>
                </a:cubicBezTo>
                <a:cubicBezTo>
                  <a:pt x="215111" y="106970"/>
                  <a:pt x="214622" y="107913"/>
                  <a:pt x="214151" y="108873"/>
                </a:cubicBezTo>
                <a:cubicBezTo>
                  <a:pt x="213662" y="110323"/>
                  <a:pt x="212701" y="111266"/>
                  <a:pt x="212230" y="112226"/>
                </a:cubicBezTo>
                <a:lnTo>
                  <a:pt x="180202" y="112226"/>
                </a:lnTo>
                <a:cubicBezTo>
                  <a:pt x="179730" y="111266"/>
                  <a:pt x="178770" y="109834"/>
                  <a:pt x="178299" y="108873"/>
                </a:cubicBezTo>
                <a:cubicBezTo>
                  <a:pt x="177827" y="107913"/>
                  <a:pt x="177355" y="106970"/>
                  <a:pt x="176395" y="106009"/>
                </a:cubicBezTo>
                <a:cubicBezTo>
                  <a:pt x="175906" y="105049"/>
                  <a:pt x="174946" y="104106"/>
                  <a:pt x="174474" y="103145"/>
                </a:cubicBezTo>
                <a:cubicBezTo>
                  <a:pt x="173514" y="101713"/>
                  <a:pt x="172553" y="100281"/>
                  <a:pt x="171121" y="99321"/>
                </a:cubicBezTo>
                <a:cubicBezTo>
                  <a:pt x="170161" y="97889"/>
                  <a:pt x="168729" y="96928"/>
                  <a:pt x="167297" y="95968"/>
                </a:cubicBezTo>
                <a:cubicBezTo>
                  <a:pt x="166336" y="95007"/>
                  <a:pt x="165376" y="94064"/>
                  <a:pt x="164904" y="92632"/>
                </a:cubicBezTo>
                <a:cubicBezTo>
                  <a:pt x="164415" y="90729"/>
                  <a:pt x="164904" y="89297"/>
                  <a:pt x="166336" y="88336"/>
                </a:cubicBezTo>
                <a:cubicBezTo>
                  <a:pt x="166825" y="87865"/>
                  <a:pt x="167768" y="87865"/>
                  <a:pt x="168729" y="87865"/>
                </a:cubicBezTo>
                <a:cubicBezTo>
                  <a:pt x="169689" y="87865"/>
                  <a:pt x="170632" y="87865"/>
                  <a:pt x="171593" y="88336"/>
                </a:cubicBezTo>
                <a:cubicBezTo>
                  <a:pt x="172553" y="88825"/>
                  <a:pt x="173514" y="88825"/>
                  <a:pt x="173985" y="89297"/>
                </a:cubicBezTo>
                <a:lnTo>
                  <a:pt x="176849" y="89297"/>
                </a:lnTo>
                <a:cubicBezTo>
                  <a:pt x="178299" y="89297"/>
                  <a:pt x="179242" y="88825"/>
                  <a:pt x="180202" y="87865"/>
                </a:cubicBezTo>
                <a:cubicBezTo>
                  <a:pt x="181162" y="86904"/>
                  <a:pt x="182123" y="85961"/>
                  <a:pt x="184026" y="85001"/>
                </a:cubicBezTo>
                <a:cubicBezTo>
                  <a:pt x="185458" y="84040"/>
                  <a:pt x="186890" y="83569"/>
                  <a:pt x="188322" y="84040"/>
                </a:cubicBezTo>
                <a:close/>
                <a:moveTo>
                  <a:pt x="57480" y="57443"/>
                </a:moveTo>
                <a:lnTo>
                  <a:pt x="112914" y="57443"/>
                </a:lnTo>
                <a:cubicBezTo>
                  <a:pt x="115221" y="59750"/>
                  <a:pt x="117555" y="62843"/>
                  <a:pt x="120621" y="65909"/>
                </a:cubicBezTo>
                <a:cubicBezTo>
                  <a:pt x="122955" y="68243"/>
                  <a:pt x="126780" y="71309"/>
                  <a:pt x="129874" y="75162"/>
                </a:cubicBezTo>
                <a:cubicBezTo>
                  <a:pt x="132968" y="79015"/>
                  <a:pt x="137580" y="82868"/>
                  <a:pt x="142193" y="86721"/>
                </a:cubicBezTo>
                <a:cubicBezTo>
                  <a:pt x="146046" y="90575"/>
                  <a:pt x="150658" y="94428"/>
                  <a:pt x="154511" y="99040"/>
                </a:cubicBezTo>
                <a:cubicBezTo>
                  <a:pt x="158364" y="103653"/>
                  <a:pt x="162218" y="109053"/>
                  <a:pt x="165283" y="115212"/>
                </a:cubicBezTo>
                <a:lnTo>
                  <a:pt x="169741" y="130804"/>
                </a:lnTo>
                <a:lnTo>
                  <a:pt x="174946" y="125132"/>
                </a:lnTo>
                <a:cubicBezTo>
                  <a:pt x="176378" y="123211"/>
                  <a:pt x="178281" y="121290"/>
                  <a:pt x="179242" y="119386"/>
                </a:cubicBezTo>
                <a:lnTo>
                  <a:pt x="213662" y="119386"/>
                </a:lnTo>
                <a:cubicBezTo>
                  <a:pt x="215094" y="120818"/>
                  <a:pt x="216543" y="122739"/>
                  <a:pt x="218447" y="124643"/>
                </a:cubicBezTo>
                <a:cubicBezTo>
                  <a:pt x="219896" y="126092"/>
                  <a:pt x="222271" y="127996"/>
                  <a:pt x="224192" y="130388"/>
                </a:cubicBezTo>
                <a:cubicBezTo>
                  <a:pt x="226113" y="132781"/>
                  <a:pt x="228977" y="135173"/>
                  <a:pt x="231841" y="137566"/>
                </a:cubicBezTo>
                <a:cubicBezTo>
                  <a:pt x="234234" y="139958"/>
                  <a:pt x="237098" y="142351"/>
                  <a:pt x="239490" y="145215"/>
                </a:cubicBezTo>
                <a:cubicBezTo>
                  <a:pt x="241883" y="148079"/>
                  <a:pt x="244275" y="151432"/>
                  <a:pt x="246179" y="155256"/>
                </a:cubicBezTo>
                <a:cubicBezTo>
                  <a:pt x="248100" y="159081"/>
                  <a:pt x="249043" y="163377"/>
                  <a:pt x="250003" y="168633"/>
                </a:cubicBezTo>
                <a:cubicBezTo>
                  <a:pt x="250946" y="173890"/>
                  <a:pt x="250475" y="179635"/>
                  <a:pt x="249968" y="185869"/>
                </a:cubicBezTo>
                <a:cubicBezTo>
                  <a:pt x="249008" y="190654"/>
                  <a:pt x="247576" y="195911"/>
                  <a:pt x="244712" y="200207"/>
                </a:cubicBezTo>
                <a:cubicBezTo>
                  <a:pt x="242319" y="204974"/>
                  <a:pt x="238495" y="208799"/>
                  <a:pt x="234199" y="212152"/>
                </a:cubicBezTo>
                <a:cubicBezTo>
                  <a:pt x="229903" y="215487"/>
                  <a:pt x="224646" y="218351"/>
                  <a:pt x="218429" y="220272"/>
                </a:cubicBezTo>
                <a:cubicBezTo>
                  <a:pt x="212230" y="222176"/>
                  <a:pt x="205052" y="223136"/>
                  <a:pt x="197403" y="223136"/>
                </a:cubicBezTo>
                <a:cubicBezTo>
                  <a:pt x="189283" y="223136"/>
                  <a:pt x="182106" y="222176"/>
                  <a:pt x="175871" y="219766"/>
                </a:cubicBezTo>
                <a:cubicBezTo>
                  <a:pt x="169654" y="217373"/>
                  <a:pt x="164887" y="214509"/>
                  <a:pt x="160102" y="210685"/>
                </a:cubicBezTo>
                <a:lnTo>
                  <a:pt x="151530" y="200547"/>
                </a:lnTo>
                <a:lnTo>
                  <a:pt x="145989" y="206843"/>
                </a:lnTo>
                <a:cubicBezTo>
                  <a:pt x="139071" y="212215"/>
                  <a:pt x="130605" y="216828"/>
                  <a:pt x="120593" y="219921"/>
                </a:cubicBezTo>
                <a:cubicBezTo>
                  <a:pt x="110608" y="222987"/>
                  <a:pt x="99049" y="224534"/>
                  <a:pt x="86730" y="224534"/>
                </a:cubicBezTo>
                <a:cubicBezTo>
                  <a:pt x="73652" y="224534"/>
                  <a:pt x="62093" y="222987"/>
                  <a:pt x="52052" y="219106"/>
                </a:cubicBezTo>
                <a:cubicBezTo>
                  <a:pt x="42039" y="215253"/>
                  <a:pt x="34361" y="210640"/>
                  <a:pt x="26655" y="204481"/>
                </a:cubicBezTo>
                <a:cubicBezTo>
                  <a:pt x="18949" y="198321"/>
                  <a:pt x="13577" y="191375"/>
                  <a:pt x="9724" y="184456"/>
                </a:cubicBezTo>
                <a:cubicBezTo>
                  <a:pt x="5111" y="177537"/>
                  <a:pt x="2805" y="169831"/>
                  <a:pt x="1258" y="162912"/>
                </a:cubicBezTo>
                <a:cubicBezTo>
                  <a:pt x="-261" y="155234"/>
                  <a:pt x="-261" y="147528"/>
                  <a:pt x="499" y="139821"/>
                </a:cubicBezTo>
                <a:cubicBezTo>
                  <a:pt x="1286" y="132115"/>
                  <a:pt x="2805" y="125196"/>
                  <a:pt x="5899" y="119037"/>
                </a:cubicBezTo>
                <a:cubicBezTo>
                  <a:pt x="8964" y="112878"/>
                  <a:pt x="12058" y="106718"/>
                  <a:pt x="16671" y="101318"/>
                </a:cubicBezTo>
                <a:cubicBezTo>
                  <a:pt x="21311" y="95918"/>
                  <a:pt x="25924" y="91306"/>
                  <a:pt x="30536" y="86693"/>
                </a:cubicBezTo>
                <a:cubicBezTo>
                  <a:pt x="34389" y="82840"/>
                  <a:pt x="39030" y="78987"/>
                  <a:pt x="42096" y="75921"/>
                </a:cubicBezTo>
                <a:cubicBezTo>
                  <a:pt x="45161" y="72856"/>
                  <a:pt x="48255" y="69762"/>
                  <a:pt x="50561" y="66696"/>
                </a:cubicBezTo>
                <a:cubicBezTo>
                  <a:pt x="52868" y="63603"/>
                  <a:pt x="55933" y="60509"/>
                  <a:pt x="57480" y="57443"/>
                </a:cubicBezTo>
                <a:close/>
                <a:moveTo>
                  <a:pt x="72105" y="518"/>
                </a:moveTo>
                <a:cubicBezTo>
                  <a:pt x="74439" y="1278"/>
                  <a:pt x="76746" y="2065"/>
                  <a:pt x="77505" y="2825"/>
                </a:cubicBezTo>
                <a:lnTo>
                  <a:pt x="79811" y="5131"/>
                </a:lnTo>
                <a:cubicBezTo>
                  <a:pt x="80571" y="5918"/>
                  <a:pt x="81358" y="5918"/>
                  <a:pt x="82118" y="6678"/>
                </a:cubicBezTo>
                <a:cubicBezTo>
                  <a:pt x="83636" y="7465"/>
                  <a:pt x="84424" y="7465"/>
                  <a:pt x="85183" y="8225"/>
                </a:cubicBezTo>
                <a:cubicBezTo>
                  <a:pt x="85971" y="8225"/>
                  <a:pt x="85971" y="7465"/>
                  <a:pt x="86730" y="7465"/>
                </a:cubicBezTo>
                <a:cubicBezTo>
                  <a:pt x="87518" y="7465"/>
                  <a:pt x="89036" y="5918"/>
                  <a:pt x="90583" y="4371"/>
                </a:cubicBezTo>
                <a:cubicBezTo>
                  <a:pt x="92889" y="2825"/>
                  <a:pt x="94436" y="1278"/>
                  <a:pt x="96743" y="518"/>
                </a:cubicBezTo>
                <a:cubicBezTo>
                  <a:pt x="98289" y="-269"/>
                  <a:pt x="101383" y="-269"/>
                  <a:pt x="104449" y="1278"/>
                </a:cubicBezTo>
                <a:cubicBezTo>
                  <a:pt x="105996" y="2037"/>
                  <a:pt x="107543" y="2825"/>
                  <a:pt x="108302" y="3584"/>
                </a:cubicBezTo>
                <a:cubicBezTo>
                  <a:pt x="109821" y="4343"/>
                  <a:pt x="110608" y="5131"/>
                  <a:pt x="111368" y="5890"/>
                </a:cubicBezTo>
                <a:cubicBezTo>
                  <a:pt x="112155" y="6650"/>
                  <a:pt x="113702" y="7437"/>
                  <a:pt x="114461" y="8196"/>
                </a:cubicBezTo>
                <a:cubicBezTo>
                  <a:pt x="115249" y="8956"/>
                  <a:pt x="116768" y="8956"/>
                  <a:pt x="118314" y="8956"/>
                </a:cubicBezTo>
                <a:cubicBezTo>
                  <a:pt x="119861" y="8956"/>
                  <a:pt x="121408" y="8956"/>
                  <a:pt x="122168" y="8196"/>
                </a:cubicBezTo>
                <a:cubicBezTo>
                  <a:pt x="122927" y="7409"/>
                  <a:pt x="124474" y="6650"/>
                  <a:pt x="125233" y="6650"/>
                </a:cubicBezTo>
                <a:cubicBezTo>
                  <a:pt x="126021" y="6650"/>
                  <a:pt x="127568" y="5890"/>
                  <a:pt x="128327" y="5890"/>
                </a:cubicBezTo>
                <a:cubicBezTo>
                  <a:pt x="129114" y="5890"/>
                  <a:pt x="130633" y="5890"/>
                  <a:pt x="132180" y="6650"/>
                </a:cubicBezTo>
                <a:cubicBezTo>
                  <a:pt x="133699" y="7409"/>
                  <a:pt x="134486" y="8168"/>
                  <a:pt x="135246" y="9715"/>
                </a:cubicBezTo>
                <a:cubicBezTo>
                  <a:pt x="136005" y="11262"/>
                  <a:pt x="136005" y="12021"/>
                  <a:pt x="136005" y="13568"/>
                </a:cubicBezTo>
                <a:cubicBezTo>
                  <a:pt x="136005" y="15115"/>
                  <a:pt x="135218" y="15875"/>
                  <a:pt x="134458" y="17421"/>
                </a:cubicBezTo>
                <a:cubicBezTo>
                  <a:pt x="133671" y="18940"/>
                  <a:pt x="132152" y="19728"/>
                  <a:pt x="130605" y="20487"/>
                </a:cubicBezTo>
                <a:cubicBezTo>
                  <a:pt x="127539" y="22793"/>
                  <a:pt x="125233" y="24340"/>
                  <a:pt x="123686" y="26646"/>
                </a:cubicBezTo>
                <a:cubicBezTo>
                  <a:pt x="122139" y="28193"/>
                  <a:pt x="120621" y="30500"/>
                  <a:pt x="119074" y="32806"/>
                </a:cubicBezTo>
                <a:cubicBezTo>
                  <a:pt x="118314" y="34353"/>
                  <a:pt x="117527" y="35140"/>
                  <a:pt x="116768" y="35900"/>
                </a:cubicBezTo>
                <a:cubicBezTo>
                  <a:pt x="115249" y="37446"/>
                  <a:pt x="114461" y="38965"/>
                  <a:pt x="113702" y="40512"/>
                </a:cubicBezTo>
                <a:cubicBezTo>
                  <a:pt x="112914" y="42846"/>
                  <a:pt x="111368" y="44365"/>
                  <a:pt x="110608" y="45912"/>
                </a:cubicBezTo>
                <a:lnTo>
                  <a:pt x="59027" y="45912"/>
                </a:lnTo>
                <a:cubicBezTo>
                  <a:pt x="58268" y="44365"/>
                  <a:pt x="56721" y="42059"/>
                  <a:pt x="55961" y="40512"/>
                </a:cubicBezTo>
                <a:cubicBezTo>
                  <a:pt x="55202" y="38965"/>
                  <a:pt x="54443" y="37446"/>
                  <a:pt x="52896" y="35900"/>
                </a:cubicBezTo>
                <a:cubicBezTo>
                  <a:pt x="52108" y="34353"/>
                  <a:pt x="50561" y="32834"/>
                  <a:pt x="49802" y="31287"/>
                </a:cubicBezTo>
                <a:cubicBezTo>
                  <a:pt x="48255" y="28981"/>
                  <a:pt x="46708" y="26675"/>
                  <a:pt x="44402" y="25128"/>
                </a:cubicBezTo>
                <a:cubicBezTo>
                  <a:pt x="42855" y="22821"/>
                  <a:pt x="40549" y="21275"/>
                  <a:pt x="38243" y="19728"/>
                </a:cubicBezTo>
                <a:cubicBezTo>
                  <a:pt x="36696" y="18181"/>
                  <a:pt x="35149" y="16662"/>
                  <a:pt x="34389" y="14356"/>
                </a:cubicBezTo>
                <a:cubicBezTo>
                  <a:pt x="33602" y="11290"/>
                  <a:pt x="34389" y="8984"/>
                  <a:pt x="36696" y="7437"/>
                </a:cubicBezTo>
                <a:cubicBezTo>
                  <a:pt x="37483" y="6678"/>
                  <a:pt x="39002" y="6678"/>
                  <a:pt x="40549" y="6678"/>
                </a:cubicBezTo>
                <a:cubicBezTo>
                  <a:pt x="42096" y="6678"/>
                  <a:pt x="43614" y="6678"/>
                  <a:pt x="45161" y="7437"/>
                </a:cubicBezTo>
                <a:cubicBezTo>
                  <a:pt x="46708" y="8225"/>
                  <a:pt x="48255" y="8225"/>
                  <a:pt x="49014" y="8984"/>
                </a:cubicBezTo>
                <a:lnTo>
                  <a:pt x="53627" y="8984"/>
                </a:lnTo>
                <a:cubicBezTo>
                  <a:pt x="55961" y="8984"/>
                  <a:pt x="57480" y="8225"/>
                  <a:pt x="59027" y="6678"/>
                </a:cubicBezTo>
                <a:cubicBezTo>
                  <a:pt x="60574" y="5131"/>
                  <a:pt x="62121" y="3612"/>
                  <a:pt x="65186" y="2065"/>
                </a:cubicBezTo>
                <a:cubicBezTo>
                  <a:pt x="67493" y="518"/>
                  <a:pt x="69799" y="-241"/>
                  <a:pt x="72105" y="518"/>
                </a:cubicBezTo>
                <a:close/>
              </a:path>
            </a:pathLst>
          </a:custGeom>
          <a:solidFill>
            <a:srgbClr val="201E21"/>
          </a:solidFill>
          <a:ln w="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272" name="等腰三角形 205">
            <a:extLst>
              <a:ext uri="{FF2B5EF4-FFF2-40B4-BE49-F238E27FC236}">
                <a16:creationId xmlns:a16="http://schemas.microsoft.com/office/drawing/2014/main" xmlns="" id="{C1703DC0-8F6B-469F-8D90-ECF744797D38}"/>
              </a:ext>
            </a:extLst>
          </p:cNvPr>
          <p:cNvSpPr/>
          <p:nvPr/>
        </p:nvSpPr>
        <p:spPr>
          <a:xfrm flipH="1">
            <a:off x="6410048" y="1887405"/>
            <a:ext cx="1527444" cy="2065731"/>
          </a:xfrm>
          <a:custGeom>
            <a:avLst/>
            <a:gdLst>
              <a:gd name="connsiteX0" fmla="*/ 0 w 1104623"/>
              <a:gd name="connsiteY0" fmla="*/ 1858576 h 1858576"/>
              <a:gd name="connsiteX1" fmla="*/ 552312 w 1104623"/>
              <a:gd name="connsiteY1" fmla="*/ 0 h 1858576"/>
              <a:gd name="connsiteX2" fmla="*/ 1104623 w 1104623"/>
              <a:gd name="connsiteY2" fmla="*/ 1858576 h 1858576"/>
              <a:gd name="connsiteX3" fmla="*/ 0 w 1104623"/>
              <a:gd name="connsiteY3" fmla="*/ 1858576 h 1858576"/>
              <a:gd name="connsiteX0" fmla="*/ 1047888 w 2152511"/>
              <a:gd name="connsiteY0" fmla="*/ 3146356 h 3146356"/>
              <a:gd name="connsiteX1" fmla="*/ 0 w 2152511"/>
              <a:gd name="connsiteY1" fmla="*/ 0 h 3146356"/>
              <a:gd name="connsiteX2" fmla="*/ 2152511 w 2152511"/>
              <a:gd name="connsiteY2" fmla="*/ 3146356 h 3146356"/>
              <a:gd name="connsiteX3" fmla="*/ 1047888 w 2152511"/>
              <a:gd name="connsiteY3" fmla="*/ 3146356 h 3146356"/>
              <a:gd name="connsiteX0" fmla="*/ 1047888 w 2236331"/>
              <a:gd name="connsiteY0" fmla="*/ 3146356 h 3146356"/>
              <a:gd name="connsiteX1" fmla="*/ 0 w 2236331"/>
              <a:gd name="connsiteY1" fmla="*/ 0 h 3146356"/>
              <a:gd name="connsiteX2" fmla="*/ 2236331 w 2236331"/>
              <a:gd name="connsiteY2" fmla="*/ 3019356 h 3146356"/>
              <a:gd name="connsiteX3" fmla="*/ 1047888 w 2236331"/>
              <a:gd name="connsiteY3" fmla="*/ 3146356 h 3146356"/>
              <a:gd name="connsiteX0" fmla="*/ 1832748 w 2236331"/>
              <a:gd name="connsiteY0" fmla="*/ 3151436 h 3151436"/>
              <a:gd name="connsiteX1" fmla="*/ 0 w 2236331"/>
              <a:gd name="connsiteY1" fmla="*/ 0 h 3151436"/>
              <a:gd name="connsiteX2" fmla="*/ 2236331 w 2236331"/>
              <a:gd name="connsiteY2" fmla="*/ 3019356 h 3151436"/>
              <a:gd name="connsiteX3" fmla="*/ 1832748 w 2236331"/>
              <a:gd name="connsiteY3" fmla="*/ 3151436 h 3151436"/>
              <a:gd name="connsiteX0" fmla="*/ 1632088 w 2236331"/>
              <a:gd name="connsiteY0" fmla="*/ 3024436 h 3024436"/>
              <a:gd name="connsiteX1" fmla="*/ 0 w 2236331"/>
              <a:gd name="connsiteY1" fmla="*/ 0 h 3024436"/>
              <a:gd name="connsiteX2" fmla="*/ 2236331 w 2236331"/>
              <a:gd name="connsiteY2" fmla="*/ 3019356 h 3024436"/>
              <a:gd name="connsiteX3" fmla="*/ 1632088 w 2236331"/>
              <a:gd name="connsiteY3" fmla="*/ 3024436 h 302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331" h="3024436">
                <a:moveTo>
                  <a:pt x="1632088" y="3024436"/>
                </a:moveTo>
                <a:lnTo>
                  <a:pt x="0" y="0"/>
                </a:lnTo>
                <a:lnTo>
                  <a:pt x="2236331" y="3019356"/>
                </a:lnTo>
                <a:lnTo>
                  <a:pt x="1632088" y="3024436"/>
                </a:lnTo>
                <a:close/>
              </a:path>
            </a:pathLst>
          </a:custGeom>
          <a:gradFill>
            <a:gsLst>
              <a:gs pos="65000">
                <a:srgbClr val="A2C7E8">
                  <a:alpha val="50000"/>
                </a:srgb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0" name="组合 329">
            <a:extLst>
              <a:ext uri="{FF2B5EF4-FFF2-40B4-BE49-F238E27FC236}">
                <a16:creationId xmlns:a16="http://schemas.microsoft.com/office/drawing/2014/main" xmlns="" id="{6E2AE8B0-E661-4FFF-8530-043479B466E5}"/>
              </a:ext>
            </a:extLst>
          </p:cNvPr>
          <p:cNvGrpSpPr/>
          <p:nvPr/>
        </p:nvGrpSpPr>
        <p:grpSpPr>
          <a:xfrm>
            <a:off x="5002847" y="3632744"/>
            <a:ext cx="1911099" cy="1991667"/>
            <a:chOff x="5002847" y="3678464"/>
            <a:chExt cx="1911099" cy="1991667"/>
          </a:xfrm>
        </p:grpSpPr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xmlns="" id="{3B897C2B-9111-412F-BCFD-5115B1695C3B}"/>
                </a:ext>
              </a:extLst>
            </p:cNvPr>
            <p:cNvSpPr/>
            <p:nvPr/>
          </p:nvSpPr>
          <p:spPr>
            <a:xfrm>
              <a:off x="5322413" y="4122847"/>
              <a:ext cx="1060488" cy="1296000"/>
            </a:xfrm>
            <a:prstGeom prst="roundRect">
              <a:avLst>
                <a:gd name="adj" fmla="val 6923"/>
              </a:avLst>
            </a:prstGeom>
            <a:solidFill>
              <a:schemeClr val="bg1">
                <a:alpha val="20000"/>
              </a:schemeClr>
            </a:solidFill>
            <a:ln>
              <a:gradFill flip="none" rotWithShape="1">
                <a:gsLst>
                  <a:gs pos="94000">
                    <a:srgbClr val="005AAC"/>
                  </a:gs>
                  <a:gs pos="83000">
                    <a:schemeClr val="accent1">
                      <a:lumMod val="45000"/>
                      <a:lumOff val="5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E19C2A3E-ACF9-434C-943D-6CC7B86DA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7077" y="4027741"/>
              <a:ext cx="1247646" cy="1320542"/>
            </a:xfrm>
            <a:prstGeom prst="rect">
              <a:avLst/>
            </a:prstGeom>
            <a:effectLst>
              <a:outerShdw blurRad="1092200" dist="203200" dir="5400000" sx="102000" sy="102000" algn="ctr" rotWithShape="0">
                <a:prstClr val="black">
                  <a:alpha val="22000"/>
                </a:prstClr>
              </a:outerShdw>
            </a:effectLst>
          </p:spPr>
        </p:pic>
        <p:pic>
          <p:nvPicPr>
            <p:cNvPr id="271" name="图片 270">
              <a:extLst>
                <a:ext uri="{FF2B5EF4-FFF2-40B4-BE49-F238E27FC236}">
                  <a16:creationId xmlns:a16="http://schemas.microsoft.com/office/drawing/2014/main" xmlns="" id="{7F1F5192-7D13-49CB-9C51-7F3DF483A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01941">
              <a:off x="5002847" y="3678464"/>
              <a:ext cx="1911099" cy="1991667"/>
            </a:xfrm>
            <a:prstGeom prst="rect">
              <a:avLst/>
            </a:prstGeom>
          </p:spPr>
        </p:pic>
      </p:grpSp>
      <p:pic>
        <p:nvPicPr>
          <p:cNvPr id="332" name="图片 331">
            <a:extLst>
              <a:ext uri="{FF2B5EF4-FFF2-40B4-BE49-F238E27FC236}">
                <a16:creationId xmlns:a16="http://schemas.microsoft.com/office/drawing/2014/main" xmlns="" id="{A9062F73-198E-4E08-8E37-53AEB97483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97087"/>
            <a:ext cx="10563848" cy="1243452"/>
          </a:xfrm>
          <a:prstGeom prst="rect">
            <a:avLst/>
          </a:prstGeom>
        </p:spPr>
      </p:pic>
      <p:pic>
        <p:nvPicPr>
          <p:cNvPr id="338" name="图片 337">
            <a:extLst>
              <a:ext uri="{FF2B5EF4-FFF2-40B4-BE49-F238E27FC236}">
                <a16:creationId xmlns:a16="http://schemas.microsoft.com/office/drawing/2014/main" xmlns="" id="{8172D711-B83A-42FE-8639-18B365724A7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002" t="-32568" r="-18488" b="-30940"/>
          <a:stretch/>
        </p:blipFill>
        <p:spPr>
          <a:xfrm rot="19524275">
            <a:off x="10766623" y="-103891"/>
            <a:ext cx="617820" cy="349518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339" name="组合 338">
            <a:extLst>
              <a:ext uri="{FF2B5EF4-FFF2-40B4-BE49-F238E27FC236}">
                <a16:creationId xmlns:a16="http://schemas.microsoft.com/office/drawing/2014/main" xmlns="" id="{A1F5C727-492C-4201-847C-8FD1FAC2805B}"/>
              </a:ext>
            </a:extLst>
          </p:cNvPr>
          <p:cNvGrpSpPr/>
          <p:nvPr/>
        </p:nvGrpSpPr>
        <p:grpSpPr>
          <a:xfrm flipV="1">
            <a:off x="17153158" y="-1"/>
            <a:ext cx="3366867" cy="1760411"/>
            <a:chOff x="7548355" y="4429232"/>
            <a:chExt cx="4645130" cy="2428768"/>
          </a:xfrm>
        </p:grpSpPr>
        <p:pic>
          <p:nvPicPr>
            <p:cNvPr id="340" name="图片 339">
              <a:extLst>
                <a:ext uri="{FF2B5EF4-FFF2-40B4-BE49-F238E27FC236}">
                  <a16:creationId xmlns:a16="http://schemas.microsoft.com/office/drawing/2014/main" xmlns="" id="{D4428955-6BC9-4666-A158-DE1E78C43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76705" y="4624791"/>
              <a:ext cx="3416780" cy="2233209"/>
            </a:xfrm>
            <a:custGeom>
              <a:avLst/>
              <a:gdLst>
                <a:gd name="connsiteX0" fmla="*/ 2694796 w 4012634"/>
                <a:gd name="connsiteY0" fmla="*/ 0 h 2622659"/>
                <a:gd name="connsiteX1" fmla="*/ 4012634 w 4012634"/>
                <a:gd name="connsiteY1" fmla="*/ 1282561 h 2622659"/>
                <a:gd name="connsiteX2" fmla="*/ 4012634 w 4012634"/>
                <a:gd name="connsiteY2" fmla="*/ 2622659 h 2622659"/>
                <a:gd name="connsiteX3" fmla="*/ 0 w 4012634"/>
                <a:gd name="connsiteY3" fmla="*/ 2622659 h 262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2634" h="2622659">
                  <a:moveTo>
                    <a:pt x="2694796" y="0"/>
                  </a:moveTo>
                  <a:lnTo>
                    <a:pt x="4012634" y="1282561"/>
                  </a:lnTo>
                  <a:lnTo>
                    <a:pt x="4012634" y="2622659"/>
                  </a:lnTo>
                  <a:lnTo>
                    <a:pt x="0" y="2622659"/>
                  </a:lnTo>
                  <a:close/>
                </a:path>
              </a:pathLst>
            </a:custGeom>
          </p:spPr>
        </p:pic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xmlns="" id="{D9A2B40C-BB89-4A00-ACC1-CD860F68D2FC}"/>
                </a:ext>
              </a:extLst>
            </p:cNvPr>
            <p:cNvSpPr/>
            <p:nvPr/>
          </p:nvSpPr>
          <p:spPr>
            <a:xfrm rot="16200000">
              <a:off x="10660741" y="4821644"/>
              <a:ext cx="1828766" cy="1233754"/>
            </a:xfrm>
            <a:custGeom>
              <a:avLst/>
              <a:gdLst>
                <a:gd name="connsiteX0" fmla="*/ 1738989 w 1828766"/>
                <a:gd name="connsiteY0" fmla="*/ 1076360 h 1233754"/>
                <a:gd name="connsiteX1" fmla="*/ 1586879 w 1828766"/>
                <a:gd name="connsiteY1" fmla="*/ 1233754 h 1233754"/>
                <a:gd name="connsiteX2" fmla="*/ 1482261 w 1828766"/>
                <a:gd name="connsiteY2" fmla="*/ 1233754 h 1233754"/>
                <a:gd name="connsiteX3" fmla="*/ 1560464 w 1828766"/>
                <a:gd name="connsiteY3" fmla="*/ 1202942 h 1233754"/>
                <a:gd name="connsiteX4" fmla="*/ 1643230 w 1828766"/>
                <a:gd name="connsiteY4" fmla="*/ 1155370 h 1233754"/>
                <a:gd name="connsiteX5" fmla="*/ 1827267 w 1828766"/>
                <a:gd name="connsiteY5" fmla="*/ 841715 h 1233754"/>
                <a:gd name="connsiteX6" fmla="*/ 1796945 w 1828766"/>
                <a:gd name="connsiteY6" fmla="*/ 974768 h 1233754"/>
                <a:gd name="connsiteX7" fmla="*/ 1755023 w 1828766"/>
                <a:gd name="connsiteY7" fmla="*/ 1057620 h 1233754"/>
                <a:gd name="connsiteX8" fmla="*/ 1742896 w 1828766"/>
                <a:gd name="connsiteY8" fmla="*/ 1072318 h 1233754"/>
                <a:gd name="connsiteX9" fmla="*/ 1738988 w 1828766"/>
                <a:gd name="connsiteY9" fmla="*/ 1076360 h 1233754"/>
                <a:gd name="connsiteX10" fmla="*/ 1643229 w 1828766"/>
                <a:gd name="connsiteY10" fmla="*/ 1155370 h 1233754"/>
                <a:gd name="connsiteX11" fmla="*/ 1560463 w 1828766"/>
                <a:gd name="connsiteY11" fmla="*/ 1202942 h 1233754"/>
                <a:gd name="connsiteX12" fmla="*/ 1482260 w 1828766"/>
                <a:gd name="connsiteY12" fmla="*/ 1233754 h 1233754"/>
                <a:gd name="connsiteX13" fmla="*/ 0 w 1828766"/>
                <a:gd name="connsiteY13" fmla="*/ 1233754 h 1233754"/>
                <a:gd name="connsiteX14" fmla="*/ 1205428 w 1828766"/>
                <a:gd name="connsiteY14" fmla="*/ 0 h 1233754"/>
                <a:gd name="connsiteX15" fmla="*/ 1684948 w 1828766"/>
                <a:gd name="connsiteY15" fmla="*/ 464430 h 1233754"/>
                <a:gd name="connsiteX16" fmla="*/ 1827267 w 1828766"/>
                <a:gd name="connsiteY16" fmla="*/ 841715 h 123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8766" h="1233754">
                  <a:moveTo>
                    <a:pt x="1738989" y="1076360"/>
                  </a:moveTo>
                  <a:lnTo>
                    <a:pt x="1586879" y="1233754"/>
                  </a:lnTo>
                  <a:lnTo>
                    <a:pt x="1482261" y="1233754"/>
                  </a:lnTo>
                  <a:lnTo>
                    <a:pt x="1560464" y="1202942"/>
                  </a:lnTo>
                  <a:cubicBezTo>
                    <a:pt x="1589280" y="1189057"/>
                    <a:pt x="1616931" y="1173138"/>
                    <a:pt x="1643230" y="1155370"/>
                  </a:cubicBezTo>
                  <a:close/>
                  <a:moveTo>
                    <a:pt x="1827267" y="841715"/>
                  </a:moveTo>
                  <a:cubicBezTo>
                    <a:pt x="1823664" y="886970"/>
                    <a:pt x="1813565" y="931825"/>
                    <a:pt x="1796945" y="974768"/>
                  </a:cubicBezTo>
                  <a:lnTo>
                    <a:pt x="1755023" y="1057620"/>
                  </a:lnTo>
                  <a:lnTo>
                    <a:pt x="1742896" y="1072318"/>
                  </a:lnTo>
                  <a:lnTo>
                    <a:pt x="1738988" y="1076360"/>
                  </a:lnTo>
                  <a:lnTo>
                    <a:pt x="1643229" y="1155370"/>
                  </a:lnTo>
                  <a:cubicBezTo>
                    <a:pt x="1616930" y="1173138"/>
                    <a:pt x="1589279" y="1189057"/>
                    <a:pt x="1560463" y="1202942"/>
                  </a:cubicBezTo>
                  <a:lnTo>
                    <a:pt x="1482260" y="1233754"/>
                  </a:lnTo>
                  <a:lnTo>
                    <a:pt x="0" y="1233754"/>
                  </a:lnTo>
                  <a:lnTo>
                    <a:pt x="1205428" y="0"/>
                  </a:lnTo>
                  <a:lnTo>
                    <a:pt x="1684948" y="464430"/>
                  </a:lnTo>
                  <a:cubicBezTo>
                    <a:pt x="1790420" y="566582"/>
                    <a:pt x="1838077" y="705949"/>
                    <a:pt x="1827267" y="841715"/>
                  </a:cubicBezTo>
                  <a:close/>
                </a:path>
              </a:pathLst>
            </a:custGeom>
            <a:gradFill>
              <a:gsLst>
                <a:gs pos="0">
                  <a:srgbClr val="11214F"/>
                </a:gs>
                <a:gs pos="100000">
                  <a:srgbClr val="005AA4"/>
                </a:gs>
              </a:gsLst>
              <a:lin ang="5400000" scaled="1"/>
            </a:gra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xmlns="" id="{11B1FD7C-67F5-4922-BBBD-FF1862017B47}"/>
                </a:ext>
              </a:extLst>
            </p:cNvPr>
            <p:cNvSpPr/>
            <p:nvPr/>
          </p:nvSpPr>
          <p:spPr>
            <a:xfrm rot="16200000">
              <a:off x="8568906" y="3408681"/>
              <a:ext cx="2426409" cy="4467511"/>
            </a:xfrm>
            <a:custGeom>
              <a:avLst/>
              <a:gdLst>
                <a:gd name="connsiteX0" fmla="*/ 2426409 w 2426409"/>
                <a:gd name="connsiteY0" fmla="*/ 2776640 h 4467511"/>
                <a:gd name="connsiteX1" fmla="*/ 2426409 w 2426409"/>
                <a:gd name="connsiteY1" fmla="*/ 4018700 h 4467511"/>
                <a:gd name="connsiteX2" fmla="*/ 2313840 w 2426409"/>
                <a:gd name="connsiteY2" fmla="*/ 4387226 h 4467511"/>
                <a:gd name="connsiteX3" fmla="*/ 2247599 w 2426409"/>
                <a:gd name="connsiteY3" fmla="*/ 4467511 h 4467511"/>
                <a:gd name="connsiteX4" fmla="*/ 2289521 w 2426409"/>
                <a:gd name="connsiteY4" fmla="*/ 4384660 h 4467511"/>
                <a:gd name="connsiteX5" fmla="*/ 2177524 w 2426409"/>
                <a:gd name="connsiteY5" fmla="*/ 3874321 h 4467511"/>
                <a:gd name="connsiteX6" fmla="*/ 1698004 w 2426409"/>
                <a:gd name="connsiteY6" fmla="*/ 3409891 h 4467511"/>
                <a:gd name="connsiteX7" fmla="*/ 1702508 w 2426409"/>
                <a:gd name="connsiteY7" fmla="*/ 3405281 h 4467511"/>
                <a:gd name="connsiteX8" fmla="*/ 0 w 2426409"/>
                <a:gd name="connsiteY8" fmla="*/ 1655012 h 4467511"/>
                <a:gd name="connsiteX9" fmla="*/ 0 w 2426409"/>
                <a:gd name="connsiteY9" fmla="*/ 0 h 4467511"/>
                <a:gd name="connsiteX10" fmla="*/ 2231565 w 2426409"/>
                <a:gd name="connsiteY10" fmla="*/ 2309088 h 4467511"/>
                <a:gd name="connsiteX11" fmla="*/ 2135806 w 2426409"/>
                <a:gd name="connsiteY11" fmla="*/ 2230079 h 4467511"/>
                <a:gd name="connsiteX12" fmla="*/ 1767280 w 2426409"/>
                <a:gd name="connsiteY12" fmla="*/ 2117510 h 4467511"/>
                <a:gd name="connsiteX13" fmla="*/ 1767279 w 2426409"/>
                <a:gd name="connsiteY13" fmla="*/ 2117510 h 4467511"/>
                <a:gd name="connsiteX14" fmla="*/ 2135805 w 2426409"/>
                <a:gd name="connsiteY14" fmla="*/ 2230079 h 4467511"/>
                <a:gd name="connsiteX15" fmla="*/ 2231564 w 2426409"/>
                <a:gd name="connsiteY15" fmla="*/ 2309088 h 4467511"/>
                <a:gd name="connsiteX16" fmla="*/ 2235472 w 2426409"/>
                <a:gd name="connsiteY16" fmla="*/ 2313132 h 4467511"/>
                <a:gd name="connsiteX17" fmla="*/ 2313840 w 2426409"/>
                <a:gd name="connsiteY17" fmla="*/ 2408114 h 4467511"/>
                <a:gd name="connsiteX18" fmla="*/ 2418814 w 2426409"/>
                <a:gd name="connsiteY18" fmla="*/ 2676261 h 446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26409" h="4467511">
                  <a:moveTo>
                    <a:pt x="2426409" y="2776640"/>
                  </a:moveTo>
                  <a:lnTo>
                    <a:pt x="2426409" y="4018700"/>
                  </a:lnTo>
                  <a:cubicBezTo>
                    <a:pt x="2426409" y="4155210"/>
                    <a:pt x="2384910" y="4282028"/>
                    <a:pt x="2313840" y="4387226"/>
                  </a:cubicBezTo>
                  <a:lnTo>
                    <a:pt x="2247599" y="4467511"/>
                  </a:lnTo>
                  <a:lnTo>
                    <a:pt x="2289521" y="4384660"/>
                  </a:lnTo>
                  <a:cubicBezTo>
                    <a:pt x="2356000" y="4212887"/>
                    <a:pt x="2318153" y="4010524"/>
                    <a:pt x="2177524" y="3874321"/>
                  </a:cubicBezTo>
                  <a:lnTo>
                    <a:pt x="1698004" y="3409891"/>
                  </a:lnTo>
                  <a:lnTo>
                    <a:pt x="1702508" y="3405281"/>
                  </a:lnTo>
                  <a:lnTo>
                    <a:pt x="0" y="1655012"/>
                  </a:lnTo>
                  <a:lnTo>
                    <a:pt x="0" y="0"/>
                  </a:lnTo>
                  <a:lnTo>
                    <a:pt x="2231565" y="2309088"/>
                  </a:lnTo>
                  <a:lnTo>
                    <a:pt x="2135806" y="2230079"/>
                  </a:lnTo>
                  <a:cubicBezTo>
                    <a:pt x="2030608" y="2159009"/>
                    <a:pt x="1903790" y="2117510"/>
                    <a:pt x="1767280" y="2117510"/>
                  </a:cubicBezTo>
                  <a:lnTo>
                    <a:pt x="1767279" y="2117510"/>
                  </a:lnTo>
                  <a:cubicBezTo>
                    <a:pt x="1903789" y="2117510"/>
                    <a:pt x="2030607" y="2159009"/>
                    <a:pt x="2135805" y="2230079"/>
                  </a:cubicBezTo>
                  <a:lnTo>
                    <a:pt x="2231564" y="2309088"/>
                  </a:lnTo>
                  <a:lnTo>
                    <a:pt x="2235472" y="2313132"/>
                  </a:lnTo>
                  <a:lnTo>
                    <a:pt x="2313840" y="2408114"/>
                  </a:lnTo>
                  <a:cubicBezTo>
                    <a:pt x="2367143" y="2487012"/>
                    <a:pt x="2403811" y="2578072"/>
                    <a:pt x="2418814" y="2676261"/>
                  </a:cubicBezTo>
                  <a:close/>
                </a:path>
              </a:pathLst>
            </a:custGeom>
            <a:solidFill>
              <a:srgbClr val="005AA4"/>
            </a:solidFill>
            <a:ln>
              <a:noFill/>
            </a:ln>
            <a:effectLst>
              <a:outerShdw blurRad="190500" dist="1270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6" name="图片 335">
            <a:extLst>
              <a:ext uri="{FF2B5EF4-FFF2-40B4-BE49-F238E27FC236}">
                <a16:creationId xmlns:a16="http://schemas.microsoft.com/office/drawing/2014/main" xmlns="" id="{7322077C-9EF0-4F7B-B6DD-4B73E5512B2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rgbClr val="0070C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002" t="-32568" r="-18488" b="-30940"/>
          <a:stretch/>
        </p:blipFill>
        <p:spPr>
          <a:xfrm rot="20758480">
            <a:off x="8310669" y="1442879"/>
            <a:ext cx="2132884" cy="120663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37" name="图片 336">
            <a:extLst>
              <a:ext uri="{FF2B5EF4-FFF2-40B4-BE49-F238E27FC236}">
                <a16:creationId xmlns:a16="http://schemas.microsoft.com/office/drawing/2014/main" xmlns="" id="{8942EE69-E16F-44B1-B3E9-7CBF50F268D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002" t="-56852" r="-18488"/>
          <a:stretch/>
        </p:blipFill>
        <p:spPr>
          <a:xfrm rot="20640805">
            <a:off x="-1381098" y="5080952"/>
            <a:ext cx="3435031" cy="106791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347" name="图片 346">
            <a:extLst>
              <a:ext uri="{FF2B5EF4-FFF2-40B4-BE49-F238E27FC236}">
                <a16:creationId xmlns:a16="http://schemas.microsoft.com/office/drawing/2014/main" xmlns="" id="{1C36C6B0-421C-4007-8CAA-1FEE1FF50D7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002" r="-18488" b="-54610"/>
          <a:stretch/>
        </p:blipFill>
        <p:spPr>
          <a:xfrm rot="20640805">
            <a:off x="-1170605" y="5918308"/>
            <a:ext cx="3435031" cy="1041085"/>
          </a:xfrm>
          <a:prstGeom prst="rect">
            <a:avLst/>
          </a:prstGeom>
          <a:effectLst>
            <a:softEdge rad="101600"/>
          </a:effectLst>
        </p:spPr>
      </p:pic>
      <p:grpSp>
        <p:nvGrpSpPr>
          <p:cNvPr id="283" name="组合 282">
            <a:extLst>
              <a:ext uri="{FF2B5EF4-FFF2-40B4-BE49-F238E27FC236}">
                <a16:creationId xmlns:a16="http://schemas.microsoft.com/office/drawing/2014/main" xmlns="" id="{88243245-5783-4CF4-BA08-143AE51D827A}"/>
              </a:ext>
            </a:extLst>
          </p:cNvPr>
          <p:cNvGrpSpPr/>
          <p:nvPr/>
        </p:nvGrpSpPr>
        <p:grpSpPr>
          <a:xfrm>
            <a:off x="2871418" y="2202174"/>
            <a:ext cx="6253968" cy="933535"/>
            <a:chOff x="3271049" y="4093373"/>
            <a:chExt cx="14309389" cy="2135972"/>
          </a:xfrm>
          <a:gradFill>
            <a:gsLst>
              <a:gs pos="53000">
                <a:srgbClr val="005AAE"/>
              </a:gs>
              <a:gs pos="11000">
                <a:srgbClr val="0D2D7F"/>
              </a:gs>
            </a:gsLst>
            <a:lin ang="5400000" scaled="0"/>
          </a:gradFill>
        </p:grpSpPr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xmlns="" id="{C63A76F5-0F50-4A46-96B7-0263ED05B378}"/>
                </a:ext>
              </a:extLst>
            </p:cNvPr>
            <p:cNvSpPr/>
            <p:nvPr/>
          </p:nvSpPr>
          <p:spPr>
            <a:xfrm>
              <a:off x="4212620" y="5361978"/>
              <a:ext cx="1576727" cy="85250"/>
            </a:xfrm>
            <a:custGeom>
              <a:avLst/>
              <a:gdLst>
                <a:gd name="connsiteX0" fmla="*/ 518550 w 1576727"/>
                <a:gd name="connsiteY0" fmla="*/ 0 h 85251"/>
                <a:gd name="connsiteX1" fmla="*/ 1081653 w 1576727"/>
                <a:gd name="connsiteY1" fmla="*/ 0 h 85251"/>
                <a:gd name="connsiteX2" fmla="*/ 1069935 w 1576727"/>
                <a:gd name="connsiteY2" fmla="*/ 84950 h 85251"/>
                <a:gd name="connsiteX3" fmla="*/ 1576727 w 1576727"/>
                <a:gd name="connsiteY3" fmla="*/ 84950 h 85251"/>
                <a:gd name="connsiteX4" fmla="*/ 1576688 w 1576727"/>
                <a:gd name="connsiteY4" fmla="*/ 85251 h 85251"/>
                <a:gd name="connsiteX5" fmla="*/ 0 w 1576727"/>
                <a:gd name="connsiteY5" fmla="*/ 85251 h 85251"/>
                <a:gd name="connsiteX6" fmla="*/ 39 w 1576727"/>
                <a:gd name="connsiteY6" fmla="*/ 84950 h 85251"/>
                <a:gd name="connsiteX7" fmla="*/ 506832 w 1576727"/>
                <a:gd name="connsiteY7" fmla="*/ 84950 h 85251"/>
                <a:gd name="connsiteX8" fmla="*/ 518550 w 1576727"/>
                <a:gd name="connsiteY8" fmla="*/ 0 h 8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6727" h="85251">
                  <a:moveTo>
                    <a:pt x="518550" y="0"/>
                  </a:moveTo>
                  <a:lnTo>
                    <a:pt x="1081653" y="0"/>
                  </a:lnTo>
                  <a:lnTo>
                    <a:pt x="1069935" y="84950"/>
                  </a:lnTo>
                  <a:lnTo>
                    <a:pt x="1576727" y="84950"/>
                  </a:lnTo>
                  <a:lnTo>
                    <a:pt x="1576688" y="85251"/>
                  </a:lnTo>
                  <a:lnTo>
                    <a:pt x="0" y="85251"/>
                  </a:lnTo>
                  <a:lnTo>
                    <a:pt x="39" y="84950"/>
                  </a:lnTo>
                  <a:lnTo>
                    <a:pt x="506832" y="84950"/>
                  </a:lnTo>
                  <a:lnTo>
                    <a:pt x="51855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xmlns="" id="{FA71121F-D607-4A0C-BDFF-B15F4A85294E}"/>
                </a:ext>
              </a:extLst>
            </p:cNvPr>
            <p:cNvSpPr/>
            <p:nvPr/>
          </p:nvSpPr>
          <p:spPr>
            <a:xfrm>
              <a:off x="4313423" y="4095480"/>
              <a:ext cx="1662639" cy="1039412"/>
            </a:xfrm>
            <a:custGeom>
              <a:avLst/>
              <a:gdLst>
                <a:gd name="connsiteX0" fmla="*/ 954313 w 1662638"/>
                <a:gd name="connsiteY0" fmla="*/ 646088 h 1039412"/>
                <a:gd name="connsiteX1" fmla="*/ 942458 w 1662638"/>
                <a:gd name="connsiteY1" fmla="*/ 732034 h 1039412"/>
                <a:gd name="connsiteX2" fmla="*/ 1114354 w 1662638"/>
                <a:gd name="connsiteY2" fmla="*/ 732034 h 1039412"/>
                <a:gd name="connsiteX3" fmla="*/ 1126209 w 1662638"/>
                <a:gd name="connsiteY3" fmla="*/ 646088 h 1039412"/>
                <a:gd name="connsiteX4" fmla="*/ 117 w 1662638"/>
                <a:gd name="connsiteY4" fmla="*/ 645199 h 1039412"/>
                <a:gd name="connsiteX5" fmla="*/ 1633118 w 1662638"/>
                <a:gd name="connsiteY5" fmla="*/ 645199 h 1039412"/>
                <a:gd name="connsiteX6" fmla="*/ 1633001 w 1662638"/>
                <a:gd name="connsiteY6" fmla="*/ 646088 h 1039412"/>
                <a:gd name="connsiteX7" fmla="*/ 1517416 w 1662638"/>
                <a:gd name="connsiteY7" fmla="*/ 646088 h 1039412"/>
                <a:gd name="connsiteX8" fmla="*/ 1475924 w 1662638"/>
                <a:gd name="connsiteY8" fmla="*/ 957277 h 1039412"/>
                <a:gd name="connsiteX9" fmla="*/ 1025443 w 1662638"/>
                <a:gd name="connsiteY9" fmla="*/ 957277 h 1039412"/>
                <a:gd name="connsiteX10" fmla="*/ 1013708 w 1662638"/>
                <a:gd name="connsiteY10" fmla="*/ 1039412 h 1039412"/>
                <a:gd name="connsiteX11" fmla="*/ 447642 w 1662638"/>
                <a:gd name="connsiteY11" fmla="*/ 1039412 h 1039412"/>
                <a:gd name="connsiteX12" fmla="*/ 459374 w 1662638"/>
                <a:gd name="connsiteY12" fmla="*/ 957277 h 1039412"/>
                <a:gd name="connsiteX13" fmla="*/ 11855 w 1662638"/>
                <a:gd name="connsiteY13" fmla="*/ 957277 h 1039412"/>
                <a:gd name="connsiteX14" fmla="*/ 44458 w 1662638"/>
                <a:gd name="connsiteY14" fmla="*/ 732034 h 1039412"/>
                <a:gd name="connsiteX15" fmla="*/ 491976 w 1662638"/>
                <a:gd name="connsiteY15" fmla="*/ 732034 h 1039412"/>
                <a:gd name="connsiteX16" fmla="*/ 503829 w 1662638"/>
                <a:gd name="connsiteY16" fmla="*/ 646088 h 1039412"/>
                <a:gd name="connsiteX17" fmla="*/ 0 w 1662638"/>
                <a:gd name="connsiteY17" fmla="*/ 646088 h 1039412"/>
                <a:gd name="connsiteX18" fmla="*/ 998769 w 1662638"/>
                <a:gd name="connsiteY18" fmla="*/ 337863 h 1039412"/>
                <a:gd name="connsiteX19" fmla="*/ 987304 w 1662638"/>
                <a:gd name="connsiteY19" fmla="*/ 418113 h 1039412"/>
                <a:gd name="connsiteX20" fmla="*/ 986913 w 1662638"/>
                <a:gd name="connsiteY20" fmla="*/ 420844 h 1039412"/>
                <a:gd name="connsiteX21" fmla="*/ 1155843 w 1662638"/>
                <a:gd name="connsiteY21" fmla="*/ 420844 h 1039412"/>
                <a:gd name="connsiteX22" fmla="*/ 1156234 w 1662638"/>
                <a:gd name="connsiteY22" fmla="*/ 418112 h 1039412"/>
                <a:gd name="connsiteX23" fmla="*/ 1167699 w 1662638"/>
                <a:gd name="connsiteY23" fmla="*/ 337863 h 1039412"/>
                <a:gd name="connsiteX24" fmla="*/ 483084 w 1662638"/>
                <a:gd name="connsiteY24" fmla="*/ 0 h 1039412"/>
                <a:gd name="connsiteX25" fmla="*/ 1158809 w 1662638"/>
                <a:gd name="connsiteY25" fmla="*/ 0 h 1039412"/>
                <a:gd name="connsiteX26" fmla="*/ 1141025 w 1662638"/>
                <a:gd name="connsiteY26" fmla="*/ 112622 h 1039412"/>
                <a:gd name="connsiteX27" fmla="*/ 1594472 w 1662638"/>
                <a:gd name="connsiteY27" fmla="*/ 112622 h 1039412"/>
                <a:gd name="connsiteX28" fmla="*/ 1550411 w 1662638"/>
                <a:gd name="connsiteY28" fmla="*/ 418113 h 1039412"/>
                <a:gd name="connsiteX29" fmla="*/ 1550017 w 1662638"/>
                <a:gd name="connsiteY29" fmla="*/ 420844 h 1039412"/>
                <a:gd name="connsiteX30" fmla="*/ 1662638 w 1662638"/>
                <a:gd name="connsiteY30" fmla="*/ 420844 h 1039412"/>
                <a:gd name="connsiteX31" fmla="*/ 1633118 w 1662638"/>
                <a:gd name="connsiteY31" fmla="*/ 645198 h 1039412"/>
                <a:gd name="connsiteX32" fmla="*/ 117 w 1662638"/>
                <a:gd name="connsiteY32" fmla="*/ 645198 h 1039412"/>
                <a:gd name="connsiteX33" fmla="*/ 29637 w 1662638"/>
                <a:gd name="connsiteY33" fmla="*/ 420844 h 1039412"/>
                <a:gd name="connsiteX34" fmla="*/ 536432 w 1662638"/>
                <a:gd name="connsiteY34" fmla="*/ 420844 h 1039412"/>
                <a:gd name="connsiteX35" fmla="*/ 536822 w 1662638"/>
                <a:gd name="connsiteY35" fmla="*/ 418112 h 1039412"/>
                <a:gd name="connsiteX36" fmla="*/ 548285 w 1662638"/>
                <a:gd name="connsiteY36" fmla="*/ 337863 h 1039412"/>
                <a:gd name="connsiteX37" fmla="*/ 154114 w 1662638"/>
                <a:gd name="connsiteY37" fmla="*/ 337863 h 1039412"/>
                <a:gd name="connsiteX38" fmla="*/ 186714 w 1662638"/>
                <a:gd name="connsiteY38" fmla="*/ 112622 h 1039412"/>
                <a:gd name="connsiteX39" fmla="*/ 580887 w 1662638"/>
                <a:gd name="connsiteY39" fmla="*/ 112622 h 1039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62638" h="1039412">
                  <a:moveTo>
                    <a:pt x="954313" y="646088"/>
                  </a:moveTo>
                  <a:lnTo>
                    <a:pt x="942458" y="732034"/>
                  </a:lnTo>
                  <a:lnTo>
                    <a:pt x="1114354" y="732034"/>
                  </a:lnTo>
                  <a:lnTo>
                    <a:pt x="1126209" y="646088"/>
                  </a:lnTo>
                  <a:close/>
                  <a:moveTo>
                    <a:pt x="117" y="645199"/>
                  </a:moveTo>
                  <a:lnTo>
                    <a:pt x="1633118" y="645199"/>
                  </a:lnTo>
                  <a:lnTo>
                    <a:pt x="1633001" y="646088"/>
                  </a:lnTo>
                  <a:lnTo>
                    <a:pt x="1517416" y="646088"/>
                  </a:lnTo>
                  <a:lnTo>
                    <a:pt x="1475924" y="957277"/>
                  </a:lnTo>
                  <a:lnTo>
                    <a:pt x="1025443" y="957277"/>
                  </a:lnTo>
                  <a:lnTo>
                    <a:pt x="1013708" y="1039412"/>
                  </a:lnTo>
                  <a:lnTo>
                    <a:pt x="447642" y="1039412"/>
                  </a:lnTo>
                  <a:lnTo>
                    <a:pt x="459374" y="957277"/>
                  </a:lnTo>
                  <a:lnTo>
                    <a:pt x="11855" y="957277"/>
                  </a:lnTo>
                  <a:lnTo>
                    <a:pt x="44458" y="732034"/>
                  </a:lnTo>
                  <a:lnTo>
                    <a:pt x="491976" y="732034"/>
                  </a:lnTo>
                  <a:lnTo>
                    <a:pt x="503829" y="646088"/>
                  </a:lnTo>
                  <a:lnTo>
                    <a:pt x="0" y="646088"/>
                  </a:lnTo>
                  <a:close/>
                  <a:moveTo>
                    <a:pt x="998769" y="337863"/>
                  </a:moveTo>
                  <a:lnTo>
                    <a:pt x="987304" y="418113"/>
                  </a:lnTo>
                  <a:lnTo>
                    <a:pt x="986913" y="420844"/>
                  </a:lnTo>
                  <a:lnTo>
                    <a:pt x="1155843" y="420844"/>
                  </a:lnTo>
                  <a:lnTo>
                    <a:pt x="1156234" y="418112"/>
                  </a:lnTo>
                  <a:lnTo>
                    <a:pt x="1167699" y="337863"/>
                  </a:lnTo>
                  <a:close/>
                  <a:moveTo>
                    <a:pt x="483084" y="0"/>
                  </a:moveTo>
                  <a:lnTo>
                    <a:pt x="1158809" y="0"/>
                  </a:lnTo>
                  <a:lnTo>
                    <a:pt x="1141025" y="112622"/>
                  </a:lnTo>
                  <a:lnTo>
                    <a:pt x="1594472" y="112622"/>
                  </a:lnTo>
                  <a:lnTo>
                    <a:pt x="1550411" y="418113"/>
                  </a:lnTo>
                  <a:lnTo>
                    <a:pt x="1550017" y="420844"/>
                  </a:lnTo>
                  <a:lnTo>
                    <a:pt x="1662638" y="420844"/>
                  </a:lnTo>
                  <a:lnTo>
                    <a:pt x="1633118" y="645198"/>
                  </a:lnTo>
                  <a:lnTo>
                    <a:pt x="117" y="645198"/>
                  </a:lnTo>
                  <a:lnTo>
                    <a:pt x="29637" y="420844"/>
                  </a:lnTo>
                  <a:lnTo>
                    <a:pt x="536432" y="420844"/>
                  </a:lnTo>
                  <a:lnTo>
                    <a:pt x="536822" y="418112"/>
                  </a:lnTo>
                  <a:lnTo>
                    <a:pt x="548285" y="337863"/>
                  </a:lnTo>
                  <a:lnTo>
                    <a:pt x="154114" y="337863"/>
                  </a:lnTo>
                  <a:lnTo>
                    <a:pt x="186714" y="112622"/>
                  </a:lnTo>
                  <a:lnTo>
                    <a:pt x="580887" y="11262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xmlns="" id="{CC5942F9-4703-49F2-9053-31F18E988FF3}"/>
                </a:ext>
              </a:extLst>
            </p:cNvPr>
            <p:cNvSpPr/>
            <p:nvPr/>
          </p:nvSpPr>
          <p:spPr>
            <a:xfrm>
              <a:off x="4669068" y="5674315"/>
              <a:ext cx="580613" cy="137148"/>
            </a:xfrm>
            <a:custGeom>
              <a:avLst/>
              <a:gdLst>
                <a:gd name="connsiteX0" fmla="*/ 17510 w 580613"/>
                <a:gd name="connsiteY0" fmla="*/ 0 h 137149"/>
                <a:gd name="connsiteX1" fmla="*/ 580613 w 580613"/>
                <a:gd name="connsiteY1" fmla="*/ 0 h 137149"/>
                <a:gd name="connsiteX2" fmla="*/ 563103 w 580613"/>
                <a:gd name="connsiteY2" fmla="*/ 137149 h 137149"/>
                <a:gd name="connsiteX3" fmla="*/ 0 w 580613"/>
                <a:gd name="connsiteY3" fmla="*/ 137149 h 137149"/>
                <a:gd name="connsiteX4" fmla="*/ 17510 w 580613"/>
                <a:gd name="connsiteY4" fmla="*/ 0 h 13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13" h="137149">
                  <a:moveTo>
                    <a:pt x="17510" y="0"/>
                  </a:moveTo>
                  <a:lnTo>
                    <a:pt x="580613" y="0"/>
                  </a:lnTo>
                  <a:lnTo>
                    <a:pt x="563103" y="137149"/>
                  </a:lnTo>
                  <a:lnTo>
                    <a:pt x="0" y="137149"/>
                  </a:lnTo>
                  <a:lnTo>
                    <a:pt x="1751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xmlns="" id="{CCC2A89E-0EC7-4BF7-B8D8-683166C905DE}"/>
                </a:ext>
              </a:extLst>
            </p:cNvPr>
            <p:cNvSpPr/>
            <p:nvPr/>
          </p:nvSpPr>
          <p:spPr>
            <a:xfrm>
              <a:off x="12212063" y="4098443"/>
              <a:ext cx="693508" cy="2127939"/>
            </a:xfrm>
            <a:custGeom>
              <a:avLst/>
              <a:gdLst>
                <a:gd name="connsiteX0" fmla="*/ 91440 w 285293"/>
                <a:gd name="connsiteY0" fmla="*/ 0 h 875386"/>
                <a:gd name="connsiteX1" fmla="*/ 285293 w 285293"/>
                <a:gd name="connsiteY1" fmla="*/ 0 h 875386"/>
                <a:gd name="connsiteX2" fmla="*/ 160934 w 285293"/>
                <a:gd name="connsiteY2" fmla="*/ 875386 h 875386"/>
                <a:gd name="connsiteX3" fmla="*/ 0 w 285293"/>
                <a:gd name="connsiteY3" fmla="*/ 875386 h 875386"/>
                <a:gd name="connsiteX4" fmla="*/ 117043 w 285293"/>
                <a:gd name="connsiteY4" fmla="*/ 51207 h 875386"/>
                <a:gd name="connsiteX5" fmla="*/ 91440 w 285293"/>
                <a:gd name="connsiteY5" fmla="*/ 0 h 87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293" h="875386">
                  <a:moveTo>
                    <a:pt x="91440" y="0"/>
                  </a:moveTo>
                  <a:lnTo>
                    <a:pt x="285293" y="0"/>
                  </a:lnTo>
                  <a:lnTo>
                    <a:pt x="160934" y="875386"/>
                  </a:lnTo>
                  <a:lnTo>
                    <a:pt x="0" y="875386"/>
                  </a:lnTo>
                  <a:lnTo>
                    <a:pt x="117043" y="51207"/>
                  </a:lnTo>
                  <a:lnTo>
                    <a:pt x="9144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xmlns="" id="{92D67B67-BF10-4396-806D-CBFCF59F854D}"/>
                </a:ext>
              </a:extLst>
            </p:cNvPr>
            <p:cNvSpPr/>
            <p:nvPr/>
          </p:nvSpPr>
          <p:spPr>
            <a:xfrm>
              <a:off x="13344194" y="4101409"/>
              <a:ext cx="483085" cy="97745"/>
            </a:xfrm>
            <a:custGeom>
              <a:avLst/>
              <a:gdLst>
                <a:gd name="connsiteX0" fmla="*/ 0 w 483085"/>
                <a:gd name="connsiteY0" fmla="*/ 0 h 97746"/>
                <a:gd name="connsiteX1" fmla="*/ 483085 w 483085"/>
                <a:gd name="connsiteY1" fmla="*/ 0 h 97746"/>
                <a:gd name="connsiteX2" fmla="*/ 468275 w 483085"/>
                <a:gd name="connsiteY2" fmla="*/ 97746 h 97746"/>
                <a:gd name="connsiteX3" fmla="*/ 62252 w 483085"/>
                <a:gd name="connsiteY3" fmla="*/ 97746 h 97746"/>
                <a:gd name="connsiteX4" fmla="*/ 65203 w 483085"/>
                <a:gd name="connsiteY4" fmla="*/ 85948 h 97746"/>
                <a:gd name="connsiteX5" fmla="*/ 0 w 483085"/>
                <a:gd name="connsiteY5" fmla="*/ 0 h 9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85" h="97746">
                  <a:moveTo>
                    <a:pt x="0" y="0"/>
                  </a:moveTo>
                  <a:lnTo>
                    <a:pt x="483085" y="0"/>
                  </a:lnTo>
                  <a:lnTo>
                    <a:pt x="468275" y="97746"/>
                  </a:lnTo>
                  <a:lnTo>
                    <a:pt x="62252" y="97746"/>
                  </a:lnTo>
                  <a:lnTo>
                    <a:pt x="65203" y="8594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xmlns="" id="{CCAB000C-94F0-47ED-B63A-023BF9D041A2}"/>
                </a:ext>
              </a:extLst>
            </p:cNvPr>
            <p:cNvSpPr/>
            <p:nvPr/>
          </p:nvSpPr>
          <p:spPr>
            <a:xfrm>
              <a:off x="13984352" y="4101409"/>
              <a:ext cx="483085" cy="97745"/>
            </a:xfrm>
            <a:custGeom>
              <a:avLst/>
              <a:gdLst>
                <a:gd name="connsiteX0" fmla="*/ 0 w 483084"/>
                <a:gd name="connsiteY0" fmla="*/ 0 h 97746"/>
                <a:gd name="connsiteX1" fmla="*/ 483084 w 483084"/>
                <a:gd name="connsiteY1" fmla="*/ 0 h 97746"/>
                <a:gd name="connsiteX2" fmla="*/ 468274 w 483084"/>
                <a:gd name="connsiteY2" fmla="*/ 97746 h 97746"/>
                <a:gd name="connsiteX3" fmla="*/ 62253 w 483084"/>
                <a:gd name="connsiteY3" fmla="*/ 97746 h 97746"/>
                <a:gd name="connsiteX4" fmla="*/ 65202 w 483084"/>
                <a:gd name="connsiteY4" fmla="*/ 85948 h 97746"/>
                <a:gd name="connsiteX5" fmla="*/ 0 w 483084"/>
                <a:gd name="connsiteY5" fmla="*/ 0 h 9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84" h="97746">
                  <a:moveTo>
                    <a:pt x="0" y="0"/>
                  </a:moveTo>
                  <a:lnTo>
                    <a:pt x="483084" y="0"/>
                  </a:lnTo>
                  <a:lnTo>
                    <a:pt x="468274" y="97746"/>
                  </a:lnTo>
                  <a:lnTo>
                    <a:pt x="62253" y="97746"/>
                  </a:lnTo>
                  <a:lnTo>
                    <a:pt x="65202" y="8594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xmlns="" id="{2684720F-0F6E-4C6A-8C49-14C21AC24344}"/>
                </a:ext>
              </a:extLst>
            </p:cNvPr>
            <p:cNvSpPr/>
            <p:nvPr/>
          </p:nvSpPr>
          <p:spPr>
            <a:xfrm>
              <a:off x="13779798" y="4434402"/>
              <a:ext cx="234196" cy="446"/>
            </a:xfrm>
            <a:custGeom>
              <a:avLst/>
              <a:gdLst>
                <a:gd name="connsiteX0" fmla="*/ 62 w 234195"/>
                <a:gd name="connsiteY0" fmla="*/ 0 h 447"/>
                <a:gd name="connsiteX1" fmla="*/ 234195 w 234195"/>
                <a:gd name="connsiteY1" fmla="*/ 0 h 447"/>
                <a:gd name="connsiteX2" fmla="*/ 234133 w 234195"/>
                <a:gd name="connsiteY2" fmla="*/ 447 h 447"/>
                <a:gd name="connsiteX3" fmla="*/ 0 w 234195"/>
                <a:gd name="connsiteY3" fmla="*/ 447 h 447"/>
                <a:gd name="connsiteX4" fmla="*/ 62 w 234195"/>
                <a:gd name="connsiteY4" fmla="*/ 0 h 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195" h="447">
                  <a:moveTo>
                    <a:pt x="62" y="0"/>
                  </a:moveTo>
                  <a:lnTo>
                    <a:pt x="234195" y="0"/>
                  </a:lnTo>
                  <a:lnTo>
                    <a:pt x="234133" y="447"/>
                  </a:lnTo>
                  <a:lnTo>
                    <a:pt x="0" y="447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xmlns="" id="{46A851BE-DC43-4062-B68E-30C71B0AE40A}"/>
                </a:ext>
              </a:extLst>
            </p:cNvPr>
            <p:cNvSpPr/>
            <p:nvPr/>
          </p:nvSpPr>
          <p:spPr>
            <a:xfrm>
              <a:off x="13361979" y="4434850"/>
              <a:ext cx="417818" cy="85502"/>
            </a:xfrm>
            <a:custGeom>
              <a:avLst/>
              <a:gdLst>
                <a:gd name="connsiteX0" fmla="*/ 11790 w 417819"/>
                <a:gd name="connsiteY0" fmla="*/ 0 h 85501"/>
                <a:gd name="connsiteX1" fmla="*/ 417819 w 417819"/>
                <a:gd name="connsiteY1" fmla="*/ 0 h 85501"/>
                <a:gd name="connsiteX2" fmla="*/ 406026 w 417819"/>
                <a:gd name="connsiteY2" fmla="*/ 85501 h 85501"/>
                <a:gd name="connsiteX3" fmla="*/ 0 w 417819"/>
                <a:gd name="connsiteY3" fmla="*/ 85501 h 85501"/>
                <a:gd name="connsiteX4" fmla="*/ 11790 w 417819"/>
                <a:gd name="connsiteY4" fmla="*/ 0 h 8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819" h="85501">
                  <a:moveTo>
                    <a:pt x="11790" y="0"/>
                  </a:moveTo>
                  <a:lnTo>
                    <a:pt x="417819" y="0"/>
                  </a:lnTo>
                  <a:lnTo>
                    <a:pt x="406026" y="85501"/>
                  </a:lnTo>
                  <a:lnTo>
                    <a:pt x="0" y="85501"/>
                  </a:lnTo>
                  <a:lnTo>
                    <a:pt x="1179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xmlns="" id="{0301C46C-2EE6-4089-8193-2D73EDD640CD}"/>
                </a:ext>
              </a:extLst>
            </p:cNvPr>
            <p:cNvSpPr/>
            <p:nvPr/>
          </p:nvSpPr>
          <p:spPr>
            <a:xfrm>
              <a:off x="14002137" y="4434850"/>
              <a:ext cx="417818" cy="85502"/>
            </a:xfrm>
            <a:custGeom>
              <a:avLst/>
              <a:gdLst>
                <a:gd name="connsiteX0" fmla="*/ 11793 w 417819"/>
                <a:gd name="connsiteY0" fmla="*/ 0 h 85501"/>
                <a:gd name="connsiteX1" fmla="*/ 417819 w 417819"/>
                <a:gd name="connsiteY1" fmla="*/ 0 h 85501"/>
                <a:gd name="connsiteX2" fmla="*/ 406026 w 417819"/>
                <a:gd name="connsiteY2" fmla="*/ 85501 h 85501"/>
                <a:gd name="connsiteX3" fmla="*/ 0 w 417819"/>
                <a:gd name="connsiteY3" fmla="*/ 85501 h 85501"/>
                <a:gd name="connsiteX4" fmla="*/ 11793 w 417819"/>
                <a:gd name="connsiteY4" fmla="*/ 0 h 8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819" h="85501">
                  <a:moveTo>
                    <a:pt x="11793" y="0"/>
                  </a:moveTo>
                  <a:lnTo>
                    <a:pt x="417819" y="0"/>
                  </a:lnTo>
                  <a:lnTo>
                    <a:pt x="406026" y="85501"/>
                  </a:lnTo>
                  <a:lnTo>
                    <a:pt x="0" y="85501"/>
                  </a:lnTo>
                  <a:lnTo>
                    <a:pt x="1179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xmlns="" id="{0AA25985-FD04-47DB-A0D1-98286B9B44AC}"/>
                </a:ext>
              </a:extLst>
            </p:cNvPr>
            <p:cNvSpPr/>
            <p:nvPr/>
          </p:nvSpPr>
          <p:spPr>
            <a:xfrm>
              <a:off x="3271049" y="5737655"/>
              <a:ext cx="532914" cy="437497"/>
            </a:xfrm>
            <a:custGeom>
              <a:avLst/>
              <a:gdLst>
                <a:gd name="connsiteX0" fmla="*/ 147064 w 532915"/>
                <a:gd name="connsiteY0" fmla="*/ 0 h 437498"/>
                <a:gd name="connsiteX1" fmla="*/ 532915 w 532915"/>
                <a:gd name="connsiteY1" fmla="*/ 263799 h 437498"/>
                <a:gd name="connsiteX2" fmla="*/ 450482 w 532915"/>
                <a:gd name="connsiteY2" fmla="*/ 437498 h 437498"/>
                <a:gd name="connsiteX3" fmla="*/ 0 w 532915"/>
                <a:gd name="connsiteY3" fmla="*/ 437498 h 437498"/>
                <a:gd name="connsiteX4" fmla="*/ 192641 w 532915"/>
                <a:gd name="connsiteY4" fmla="*/ 31470 h 437498"/>
                <a:gd name="connsiteX5" fmla="*/ 147064 w 532915"/>
                <a:gd name="connsiteY5" fmla="*/ 0 h 43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915" h="437498">
                  <a:moveTo>
                    <a:pt x="147064" y="0"/>
                  </a:moveTo>
                  <a:lnTo>
                    <a:pt x="532915" y="263799"/>
                  </a:lnTo>
                  <a:lnTo>
                    <a:pt x="450482" y="437498"/>
                  </a:lnTo>
                  <a:lnTo>
                    <a:pt x="0" y="437498"/>
                  </a:lnTo>
                  <a:lnTo>
                    <a:pt x="192641" y="31470"/>
                  </a:lnTo>
                  <a:lnTo>
                    <a:pt x="14706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xmlns="" id="{CDAD2BB6-FD60-4429-83B9-21E5AF62AEA2}"/>
                </a:ext>
              </a:extLst>
            </p:cNvPr>
            <p:cNvSpPr/>
            <p:nvPr/>
          </p:nvSpPr>
          <p:spPr>
            <a:xfrm>
              <a:off x="3415423" y="4151791"/>
              <a:ext cx="924674" cy="1515925"/>
            </a:xfrm>
            <a:custGeom>
              <a:avLst/>
              <a:gdLst>
                <a:gd name="connsiteX0" fmla="*/ 136330 w 924674"/>
                <a:gd name="connsiteY0" fmla="*/ 0 h 1515926"/>
                <a:gd name="connsiteX1" fmla="*/ 924674 w 924674"/>
                <a:gd name="connsiteY1" fmla="*/ 0 h 1515926"/>
                <a:gd name="connsiteX2" fmla="*/ 883182 w 924674"/>
                <a:gd name="connsiteY2" fmla="*/ 281552 h 1515926"/>
                <a:gd name="connsiteX3" fmla="*/ 595704 w 924674"/>
                <a:gd name="connsiteY3" fmla="*/ 732033 h 1515926"/>
                <a:gd name="connsiteX4" fmla="*/ 820944 w 924674"/>
                <a:gd name="connsiteY4" fmla="*/ 732033 h 1515926"/>
                <a:gd name="connsiteX5" fmla="*/ 782418 w 924674"/>
                <a:gd name="connsiteY5" fmla="*/ 1013585 h 1515926"/>
                <a:gd name="connsiteX6" fmla="*/ 543068 w 924674"/>
                <a:gd name="connsiteY6" fmla="*/ 1515926 h 1515926"/>
                <a:gd name="connsiteX7" fmla="*/ 204440 w 924674"/>
                <a:gd name="connsiteY7" fmla="*/ 1284412 h 1515926"/>
                <a:gd name="connsiteX8" fmla="*/ 204440 w 924674"/>
                <a:gd name="connsiteY8" fmla="*/ 1283243 h 1515926"/>
                <a:gd name="connsiteX9" fmla="*/ 204496 w 924674"/>
                <a:gd name="connsiteY9" fmla="*/ 1283281 h 1515926"/>
                <a:gd name="connsiteX10" fmla="*/ 331934 w 924674"/>
                <a:gd name="connsiteY10" fmla="*/ 1013585 h 1515926"/>
                <a:gd name="connsiteX11" fmla="*/ 337863 w 924674"/>
                <a:gd name="connsiteY11" fmla="*/ 957274 h 1515926"/>
                <a:gd name="connsiteX12" fmla="*/ 0 w 924674"/>
                <a:gd name="connsiteY12" fmla="*/ 957274 h 1515926"/>
                <a:gd name="connsiteX13" fmla="*/ 432700 w 924674"/>
                <a:gd name="connsiteY13" fmla="*/ 281552 h 1515926"/>
                <a:gd name="connsiteX14" fmla="*/ 94838 w 924674"/>
                <a:gd name="connsiteY14" fmla="*/ 281552 h 151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4674" h="1515926">
                  <a:moveTo>
                    <a:pt x="136330" y="0"/>
                  </a:moveTo>
                  <a:lnTo>
                    <a:pt x="924674" y="0"/>
                  </a:lnTo>
                  <a:lnTo>
                    <a:pt x="883182" y="281552"/>
                  </a:lnTo>
                  <a:lnTo>
                    <a:pt x="595704" y="732033"/>
                  </a:lnTo>
                  <a:lnTo>
                    <a:pt x="820944" y="732033"/>
                  </a:lnTo>
                  <a:lnTo>
                    <a:pt x="782418" y="1013585"/>
                  </a:lnTo>
                  <a:lnTo>
                    <a:pt x="543068" y="1515926"/>
                  </a:lnTo>
                  <a:lnTo>
                    <a:pt x="204440" y="1284412"/>
                  </a:lnTo>
                  <a:lnTo>
                    <a:pt x="204440" y="1283243"/>
                  </a:lnTo>
                  <a:lnTo>
                    <a:pt x="204496" y="1283281"/>
                  </a:lnTo>
                  <a:lnTo>
                    <a:pt x="331934" y="1013585"/>
                  </a:lnTo>
                  <a:lnTo>
                    <a:pt x="337863" y="957274"/>
                  </a:lnTo>
                  <a:lnTo>
                    <a:pt x="0" y="957274"/>
                  </a:lnTo>
                  <a:lnTo>
                    <a:pt x="432700" y="281552"/>
                  </a:lnTo>
                  <a:lnTo>
                    <a:pt x="94838" y="2815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xmlns="" id="{693E4A40-2746-4223-98AD-AA8CD03E1FB5}"/>
                </a:ext>
              </a:extLst>
            </p:cNvPr>
            <p:cNvSpPr/>
            <p:nvPr/>
          </p:nvSpPr>
          <p:spPr>
            <a:xfrm>
              <a:off x="3957782" y="5667716"/>
              <a:ext cx="285999" cy="195047"/>
            </a:xfrm>
            <a:custGeom>
              <a:avLst/>
              <a:gdLst>
                <a:gd name="connsiteX0" fmla="*/ 709 w 285999"/>
                <a:gd name="connsiteY0" fmla="*/ 0 h 195046"/>
                <a:gd name="connsiteX1" fmla="*/ 285999 w 285999"/>
                <a:gd name="connsiteY1" fmla="*/ 195046 h 195046"/>
                <a:gd name="connsiteX2" fmla="*/ 0 w 285999"/>
                <a:gd name="connsiteY2" fmla="*/ 1488 h 195046"/>
                <a:gd name="connsiteX3" fmla="*/ 709 w 285999"/>
                <a:gd name="connsiteY3" fmla="*/ 0 h 19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999" h="195046">
                  <a:moveTo>
                    <a:pt x="709" y="0"/>
                  </a:moveTo>
                  <a:lnTo>
                    <a:pt x="285999" y="195046"/>
                  </a:lnTo>
                  <a:lnTo>
                    <a:pt x="0" y="1488"/>
                  </a:lnTo>
                  <a:lnTo>
                    <a:pt x="70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xmlns="" id="{8F0B624A-9EBD-4797-BAAC-50501F203947}"/>
                </a:ext>
              </a:extLst>
            </p:cNvPr>
            <p:cNvSpPr/>
            <p:nvPr/>
          </p:nvSpPr>
          <p:spPr>
            <a:xfrm>
              <a:off x="7405676" y="4154754"/>
              <a:ext cx="1363302" cy="290445"/>
            </a:xfrm>
            <a:custGeom>
              <a:avLst/>
              <a:gdLst>
                <a:gd name="connsiteX0" fmla="*/ 17069 w 560832"/>
                <a:gd name="connsiteY0" fmla="*/ 0 h 119482"/>
                <a:gd name="connsiteX1" fmla="*/ 560832 w 560832"/>
                <a:gd name="connsiteY1" fmla="*/ 0 h 119482"/>
                <a:gd name="connsiteX2" fmla="*/ 543763 w 560832"/>
                <a:gd name="connsiteY2" fmla="*/ 119482 h 119482"/>
                <a:gd name="connsiteX3" fmla="*/ 0 w 560832"/>
                <a:gd name="connsiteY3" fmla="*/ 119482 h 119482"/>
                <a:gd name="connsiteX4" fmla="*/ 17069 w 560832"/>
                <a:gd name="connsiteY4" fmla="*/ 0 h 11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832" h="119482">
                  <a:moveTo>
                    <a:pt x="17069" y="0"/>
                  </a:moveTo>
                  <a:lnTo>
                    <a:pt x="560832" y="0"/>
                  </a:lnTo>
                  <a:lnTo>
                    <a:pt x="543763" y="119482"/>
                  </a:lnTo>
                  <a:lnTo>
                    <a:pt x="0" y="119482"/>
                  </a:lnTo>
                  <a:lnTo>
                    <a:pt x="17069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xmlns="" id="{4ECCCE5C-CAE2-4ABE-8413-1CDBC6B69AAD}"/>
                </a:ext>
              </a:extLst>
            </p:cNvPr>
            <p:cNvSpPr/>
            <p:nvPr/>
          </p:nvSpPr>
          <p:spPr>
            <a:xfrm>
              <a:off x="12804803" y="4531143"/>
              <a:ext cx="278588" cy="607559"/>
            </a:xfrm>
            <a:custGeom>
              <a:avLst/>
              <a:gdLst>
                <a:gd name="connsiteX0" fmla="*/ 30480 w 114605"/>
                <a:gd name="connsiteY0" fmla="*/ 0 h 249936"/>
                <a:gd name="connsiteX1" fmla="*/ 114605 w 114605"/>
                <a:gd name="connsiteY1" fmla="*/ 0 h 249936"/>
                <a:gd name="connsiteX2" fmla="*/ 84124 w 114605"/>
                <a:gd name="connsiteY2" fmla="*/ 249936 h 249936"/>
                <a:gd name="connsiteX3" fmla="*/ 0 w 114605"/>
                <a:gd name="connsiteY3" fmla="*/ 249936 h 249936"/>
                <a:gd name="connsiteX4" fmla="*/ 30480 w 114605"/>
                <a:gd name="connsiteY4" fmla="*/ 0 h 249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605" h="249936">
                  <a:moveTo>
                    <a:pt x="30480" y="0"/>
                  </a:moveTo>
                  <a:lnTo>
                    <a:pt x="114605" y="0"/>
                  </a:lnTo>
                  <a:lnTo>
                    <a:pt x="84124" y="249936"/>
                  </a:lnTo>
                  <a:lnTo>
                    <a:pt x="0" y="249936"/>
                  </a:lnTo>
                  <a:lnTo>
                    <a:pt x="3048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xmlns="" id="{42C9EEF2-0EB1-4855-870A-49C87A0214C5}"/>
                </a:ext>
              </a:extLst>
            </p:cNvPr>
            <p:cNvSpPr/>
            <p:nvPr/>
          </p:nvSpPr>
          <p:spPr>
            <a:xfrm>
              <a:off x="6309105" y="4545962"/>
              <a:ext cx="829837" cy="1683383"/>
            </a:xfrm>
            <a:custGeom>
              <a:avLst/>
              <a:gdLst>
                <a:gd name="connsiteX0" fmla="*/ 341376 w 341376"/>
                <a:gd name="connsiteY0" fmla="*/ 0 h 692506"/>
                <a:gd name="connsiteX1" fmla="*/ 321869 w 341376"/>
                <a:gd name="connsiteY1" fmla="*/ 138989 h 692506"/>
                <a:gd name="connsiteX2" fmla="*/ 243840 w 341376"/>
                <a:gd name="connsiteY2" fmla="*/ 692506 h 692506"/>
                <a:gd name="connsiteX3" fmla="*/ 23165 w 341376"/>
                <a:gd name="connsiteY3" fmla="*/ 692506 h 692506"/>
                <a:gd name="connsiteX4" fmla="*/ 95098 w 341376"/>
                <a:gd name="connsiteY4" fmla="*/ 180442 h 692506"/>
                <a:gd name="connsiteX5" fmla="*/ 0 w 341376"/>
                <a:gd name="connsiteY5" fmla="*/ 197511 h 692506"/>
                <a:gd name="connsiteX6" fmla="*/ 19508 w 341376"/>
                <a:gd name="connsiteY6" fmla="*/ 58522 h 692506"/>
                <a:gd name="connsiteX7" fmla="*/ 341376 w 341376"/>
                <a:gd name="connsiteY7" fmla="*/ 0 h 69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376" h="692506">
                  <a:moveTo>
                    <a:pt x="341376" y="0"/>
                  </a:moveTo>
                  <a:lnTo>
                    <a:pt x="321869" y="138989"/>
                  </a:lnTo>
                  <a:lnTo>
                    <a:pt x="243840" y="692506"/>
                  </a:lnTo>
                  <a:lnTo>
                    <a:pt x="23165" y="692506"/>
                  </a:lnTo>
                  <a:lnTo>
                    <a:pt x="95098" y="180442"/>
                  </a:lnTo>
                  <a:lnTo>
                    <a:pt x="0" y="197511"/>
                  </a:lnTo>
                  <a:lnTo>
                    <a:pt x="19508" y="58522"/>
                  </a:lnTo>
                  <a:lnTo>
                    <a:pt x="34137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xmlns="" id="{26AA7F05-C268-4444-A38D-029820A5CB55}"/>
                </a:ext>
              </a:extLst>
            </p:cNvPr>
            <p:cNvSpPr/>
            <p:nvPr/>
          </p:nvSpPr>
          <p:spPr>
            <a:xfrm>
              <a:off x="7230817" y="5096155"/>
              <a:ext cx="1493856" cy="1130227"/>
            </a:xfrm>
            <a:custGeom>
              <a:avLst/>
              <a:gdLst>
                <a:gd name="connsiteX0" fmla="*/ 150 w 1493856"/>
                <a:gd name="connsiteY0" fmla="*/ 0 h 1130228"/>
                <a:gd name="connsiteX1" fmla="*/ 1493856 w 1493856"/>
                <a:gd name="connsiteY1" fmla="*/ 0 h 1130228"/>
                <a:gd name="connsiteX2" fmla="*/ 1493706 w 1493856"/>
                <a:gd name="connsiteY2" fmla="*/ 1058 h 1130228"/>
                <a:gd name="connsiteX3" fmla="*/ 1084717 w 1493856"/>
                <a:gd name="connsiteY3" fmla="*/ 1058 h 1130228"/>
                <a:gd name="connsiteX4" fmla="*/ 954313 w 1493856"/>
                <a:gd name="connsiteY4" fmla="*/ 934624 h 1130228"/>
                <a:gd name="connsiteX5" fmla="*/ 874292 w 1493856"/>
                <a:gd name="connsiteY5" fmla="*/ 1075400 h 1130228"/>
                <a:gd name="connsiteX6" fmla="*/ 723144 w 1493856"/>
                <a:gd name="connsiteY6" fmla="*/ 1130228 h 1130228"/>
                <a:gd name="connsiteX7" fmla="*/ 136332 w 1493856"/>
                <a:gd name="connsiteY7" fmla="*/ 1130228 h 1130228"/>
                <a:gd name="connsiteX8" fmla="*/ 403065 w 1493856"/>
                <a:gd name="connsiteY8" fmla="*/ 854603 h 1130228"/>
                <a:gd name="connsiteX9" fmla="*/ 521614 w 1493856"/>
                <a:gd name="connsiteY9" fmla="*/ 1058 h 1130228"/>
                <a:gd name="connsiteX10" fmla="*/ 0 w 1493856"/>
                <a:gd name="connsiteY10" fmla="*/ 1058 h 1130228"/>
                <a:gd name="connsiteX11" fmla="*/ 150 w 1493856"/>
                <a:gd name="connsiteY11" fmla="*/ 0 h 113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856" h="1130228">
                  <a:moveTo>
                    <a:pt x="150" y="0"/>
                  </a:moveTo>
                  <a:lnTo>
                    <a:pt x="1493856" y="0"/>
                  </a:lnTo>
                  <a:lnTo>
                    <a:pt x="1493706" y="1058"/>
                  </a:lnTo>
                  <a:lnTo>
                    <a:pt x="1084717" y="1058"/>
                  </a:lnTo>
                  <a:lnTo>
                    <a:pt x="954313" y="934624"/>
                  </a:lnTo>
                  <a:cubicBezTo>
                    <a:pt x="946411" y="991922"/>
                    <a:pt x="919737" y="1038847"/>
                    <a:pt x="874292" y="1075400"/>
                  </a:cubicBezTo>
                  <a:cubicBezTo>
                    <a:pt x="828850" y="1111951"/>
                    <a:pt x="778468" y="1130228"/>
                    <a:pt x="723144" y="1130228"/>
                  </a:cubicBezTo>
                  <a:lnTo>
                    <a:pt x="136332" y="1130228"/>
                  </a:lnTo>
                  <a:lnTo>
                    <a:pt x="403065" y="854603"/>
                  </a:lnTo>
                  <a:lnTo>
                    <a:pt x="521614" y="1058"/>
                  </a:lnTo>
                  <a:lnTo>
                    <a:pt x="0" y="1058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0" name="组合 299">
              <a:extLst>
                <a:ext uri="{FF2B5EF4-FFF2-40B4-BE49-F238E27FC236}">
                  <a16:creationId xmlns:a16="http://schemas.microsoft.com/office/drawing/2014/main" xmlns="" id="{F3DF95BA-B901-41DB-9287-6547D77B1101}"/>
                </a:ext>
              </a:extLst>
            </p:cNvPr>
            <p:cNvGrpSpPr/>
            <p:nvPr/>
          </p:nvGrpSpPr>
          <p:grpSpPr>
            <a:xfrm>
              <a:off x="15002014" y="4095480"/>
              <a:ext cx="2578424" cy="2133865"/>
              <a:chOff x="15002016" y="4095484"/>
              <a:chExt cx="2578424" cy="2133866"/>
            </a:xfrm>
            <a:grpFill/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xmlns="" id="{9A0179F7-1D7E-44F0-812C-B4EF4F185240}"/>
                  </a:ext>
                </a:extLst>
              </p:cNvPr>
              <p:cNvSpPr/>
              <p:nvPr/>
            </p:nvSpPr>
            <p:spPr>
              <a:xfrm>
                <a:off x="15002016" y="4095485"/>
                <a:ext cx="838728" cy="2133865"/>
              </a:xfrm>
              <a:custGeom>
                <a:avLst/>
                <a:gdLst>
                  <a:gd name="connsiteX0" fmla="*/ 345034 w 345034"/>
                  <a:gd name="connsiteY0" fmla="*/ 0 h 877824"/>
                  <a:gd name="connsiteX1" fmla="*/ 325527 w 345034"/>
                  <a:gd name="connsiteY1" fmla="*/ 138989 h 877824"/>
                  <a:gd name="connsiteX2" fmla="*/ 220676 w 345034"/>
                  <a:gd name="connsiteY2" fmla="*/ 877824 h 877824"/>
                  <a:gd name="connsiteX3" fmla="*/ 0 w 345034"/>
                  <a:gd name="connsiteY3" fmla="*/ 877824 h 877824"/>
                  <a:gd name="connsiteX4" fmla="*/ 98756 w 345034"/>
                  <a:gd name="connsiteY4" fmla="*/ 184099 h 877824"/>
                  <a:gd name="connsiteX5" fmla="*/ 26823 w 345034"/>
                  <a:gd name="connsiteY5" fmla="*/ 197510 h 877824"/>
                  <a:gd name="connsiteX6" fmla="*/ 46330 w 345034"/>
                  <a:gd name="connsiteY6" fmla="*/ 58522 h 877824"/>
                  <a:gd name="connsiteX7" fmla="*/ 345034 w 345034"/>
                  <a:gd name="connsiteY7" fmla="*/ 0 h 87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5034" h="877824">
                    <a:moveTo>
                      <a:pt x="345034" y="0"/>
                    </a:moveTo>
                    <a:lnTo>
                      <a:pt x="325527" y="138989"/>
                    </a:lnTo>
                    <a:lnTo>
                      <a:pt x="220676" y="877824"/>
                    </a:lnTo>
                    <a:lnTo>
                      <a:pt x="0" y="877824"/>
                    </a:lnTo>
                    <a:lnTo>
                      <a:pt x="98756" y="184099"/>
                    </a:lnTo>
                    <a:lnTo>
                      <a:pt x="26823" y="197510"/>
                    </a:lnTo>
                    <a:lnTo>
                      <a:pt x="46330" y="58522"/>
                    </a:lnTo>
                    <a:lnTo>
                      <a:pt x="34503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xmlns="" id="{D57BC630-4E78-4895-9821-DEAEBB07A54A}"/>
                  </a:ext>
                </a:extLst>
              </p:cNvPr>
              <p:cNvSpPr/>
              <p:nvPr/>
            </p:nvSpPr>
            <p:spPr>
              <a:xfrm>
                <a:off x="16458493" y="4141032"/>
                <a:ext cx="14556" cy="48098"/>
              </a:xfrm>
              <a:custGeom>
                <a:avLst/>
                <a:gdLst>
                  <a:gd name="connsiteX0" fmla="*/ 14395 w 14556"/>
                  <a:gd name="connsiteY0" fmla="*/ 0 h 48098"/>
                  <a:gd name="connsiteX1" fmla="*/ 14556 w 14556"/>
                  <a:gd name="connsiteY1" fmla="*/ 0 h 48098"/>
                  <a:gd name="connsiteX2" fmla="*/ 0 w 14556"/>
                  <a:gd name="connsiteY2" fmla="*/ 48098 h 48098"/>
                  <a:gd name="connsiteX3" fmla="*/ 14395 w 14556"/>
                  <a:gd name="connsiteY3" fmla="*/ 0 h 4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56" h="48098">
                    <a:moveTo>
                      <a:pt x="14395" y="0"/>
                    </a:moveTo>
                    <a:lnTo>
                      <a:pt x="14556" y="0"/>
                    </a:lnTo>
                    <a:lnTo>
                      <a:pt x="0" y="48098"/>
                    </a:lnTo>
                    <a:lnTo>
                      <a:pt x="143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xmlns="" id="{C2B36AE0-4AD5-46A0-A475-4D795EA96C0D}"/>
                  </a:ext>
                </a:extLst>
              </p:cNvPr>
              <p:cNvSpPr/>
              <p:nvPr/>
            </p:nvSpPr>
            <p:spPr>
              <a:xfrm>
                <a:off x="16418669" y="4189131"/>
                <a:ext cx="39824" cy="131595"/>
              </a:xfrm>
              <a:custGeom>
                <a:avLst/>
                <a:gdLst>
                  <a:gd name="connsiteX0" fmla="*/ 39824 w 39824"/>
                  <a:gd name="connsiteY0" fmla="*/ 0 h 131595"/>
                  <a:gd name="connsiteX1" fmla="*/ 440 w 39824"/>
                  <a:gd name="connsiteY1" fmla="*/ 131595 h 131595"/>
                  <a:gd name="connsiteX2" fmla="*/ 0 w 39824"/>
                  <a:gd name="connsiteY2" fmla="*/ 131595 h 131595"/>
                  <a:gd name="connsiteX3" fmla="*/ 39824 w 39824"/>
                  <a:gd name="connsiteY3" fmla="*/ 0 h 13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824" h="131595">
                    <a:moveTo>
                      <a:pt x="39824" y="0"/>
                    </a:moveTo>
                    <a:lnTo>
                      <a:pt x="440" y="131595"/>
                    </a:lnTo>
                    <a:lnTo>
                      <a:pt x="0" y="131595"/>
                    </a:lnTo>
                    <a:lnTo>
                      <a:pt x="398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xmlns="" id="{5316EDCA-D544-4FAD-95FC-9DEEE1771665}"/>
                  </a:ext>
                </a:extLst>
              </p:cNvPr>
              <p:cNvSpPr/>
              <p:nvPr/>
            </p:nvSpPr>
            <p:spPr>
              <a:xfrm>
                <a:off x="16314772" y="4320726"/>
                <a:ext cx="1265668" cy="450485"/>
              </a:xfrm>
              <a:custGeom>
                <a:avLst/>
                <a:gdLst>
                  <a:gd name="connsiteX0" fmla="*/ 104337 w 1265668"/>
                  <a:gd name="connsiteY0" fmla="*/ 0 h 450485"/>
                  <a:gd name="connsiteX1" fmla="*/ 1265668 w 1265668"/>
                  <a:gd name="connsiteY1" fmla="*/ 0 h 450485"/>
                  <a:gd name="connsiteX2" fmla="*/ 1147120 w 1265668"/>
                  <a:gd name="connsiteY2" fmla="*/ 450485 h 450485"/>
                  <a:gd name="connsiteX3" fmla="*/ 696637 w 1265668"/>
                  <a:gd name="connsiteY3" fmla="*/ 450485 h 450485"/>
                  <a:gd name="connsiteX4" fmla="*/ 741093 w 1265668"/>
                  <a:gd name="connsiteY4" fmla="*/ 281552 h 450485"/>
                  <a:gd name="connsiteX5" fmla="*/ 20912 w 1265668"/>
                  <a:gd name="connsiteY5" fmla="*/ 281552 h 450485"/>
                  <a:gd name="connsiteX6" fmla="*/ 1496 w 1265668"/>
                  <a:gd name="connsiteY6" fmla="*/ 348627 h 450485"/>
                  <a:gd name="connsiteX7" fmla="*/ 0 w 1265668"/>
                  <a:gd name="connsiteY7" fmla="*/ 348627 h 450485"/>
                  <a:gd name="connsiteX8" fmla="*/ 104337 w 1265668"/>
                  <a:gd name="connsiteY8" fmla="*/ 0 h 45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5668" h="450485">
                    <a:moveTo>
                      <a:pt x="104337" y="0"/>
                    </a:moveTo>
                    <a:lnTo>
                      <a:pt x="1265668" y="0"/>
                    </a:lnTo>
                    <a:lnTo>
                      <a:pt x="1147120" y="450485"/>
                    </a:lnTo>
                    <a:lnTo>
                      <a:pt x="696637" y="450485"/>
                    </a:lnTo>
                    <a:lnTo>
                      <a:pt x="741093" y="281552"/>
                    </a:lnTo>
                    <a:lnTo>
                      <a:pt x="20912" y="281552"/>
                    </a:lnTo>
                    <a:lnTo>
                      <a:pt x="1496" y="348627"/>
                    </a:lnTo>
                    <a:lnTo>
                      <a:pt x="0" y="348627"/>
                    </a:lnTo>
                    <a:lnTo>
                      <a:pt x="10433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xmlns="" id="{3D4149D9-2AC6-4132-B78B-7B4C9C2AD670}"/>
                  </a:ext>
                </a:extLst>
              </p:cNvPr>
              <p:cNvSpPr/>
              <p:nvPr/>
            </p:nvSpPr>
            <p:spPr>
              <a:xfrm>
                <a:off x="15820000" y="4095484"/>
                <a:ext cx="666833" cy="732034"/>
              </a:xfrm>
              <a:custGeom>
                <a:avLst/>
                <a:gdLst>
                  <a:gd name="connsiteX0" fmla="*/ 133367 w 666833"/>
                  <a:gd name="connsiteY0" fmla="*/ 0 h 732034"/>
                  <a:gd name="connsiteX1" fmla="*/ 666833 w 666833"/>
                  <a:gd name="connsiteY1" fmla="*/ 0 h 732034"/>
                  <a:gd name="connsiteX2" fmla="*/ 653049 w 666833"/>
                  <a:gd name="connsiteY2" fmla="*/ 45548 h 732034"/>
                  <a:gd name="connsiteX3" fmla="*/ 652888 w 666833"/>
                  <a:gd name="connsiteY3" fmla="*/ 45548 h 732034"/>
                  <a:gd name="connsiteX4" fmla="*/ 638493 w 666833"/>
                  <a:gd name="connsiteY4" fmla="*/ 93646 h 732034"/>
                  <a:gd name="connsiteX5" fmla="*/ 598669 w 666833"/>
                  <a:gd name="connsiteY5" fmla="*/ 225241 h 732034"/>
                  <a:gd name="connsiteX6" fmla="*/ 599109 w 666833"/>
                  <a:gd name="connsiteY6" fmla="*/ 225241 h 732034"/>
                  <a:gd name="connsiteX7" fmla="*/ 494772 w 666833"/>
                  <a:gd name="connsiteY7" fmla="*/ 573868 h 732034"/>
                  <a:gd name="connsiteX8" fmla="*/ 496268 w 666833"/>
                  <a:gd name="connsiteY8" fmla="*/ 573868 h 732034"/>
                  <a:gd name="connsiteX9" fmla="*/ 450484 w 666833"/>
                  <a:gd name="connsiteY9" fmla="*/ 732034 h 732034"/>
                  <a:gd name="connsiteX10" fmla="*/ 0 w 666833"/>
                  <a:gd name="connsiteY10" fmla="*/ 732034 h 732034"/>
                  <a:gd name="connsiteX11" fmla="*/ 192641 w 666833"/>
                  <a:gd name="connsiteY11" fmla="*/ 74093 h 732034"/>
                  <a:gd name="connsiteX12" fmla="*/ 133367 w 666833"/>
                  <a:gd name="connsiteY12" fmla="*/ 0 h 732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833" h="732034">
                    <a:moveTo>
                      <a:pt x="133367" y="0"/>
                    </a:moveTo>
                    <a:lnTo>
                      <a:pt x="666833" y="0"/>
                    </a:lnTo>
                    <a:lnTo>
                      <a:pt x="653049" y="45548"/>
                    </a:lnTo>
                    <a:lnTo>
                      <a:pt x="652888" y="45548"/>
                    </a:lnTo>
                    <a:lnTo>
                      <a:pt x="638493" y="93646"/>
                    </a:lnTo>
                    <a:lnTo>
                      <a:pt x="598669" y="225241"/>
                    </a:lnTo>
                    <a:lnTo>
                      <a:pt x="599109" y="225241"/>
                    </a:lnTo>
                    <a:lnTo>
                      <a:pt x="494772" y="573868"/>
                    </a:lnTo>
                    <a:lnTo>
                      <a:pt x="496268" y="573868"/>
                    </a:lnTo>
                    <a:lnTo>
                      <a:pt x="450484" y="732034"/>
                    </a:lnTo>
                    <a:lnTo>
                      <a:pt x="0" y="732034"/>
                    </a:lnTo>
                    <a:lnTo>
                      <a:pt x="192641" y="74093"/>
                    </a:lnTo>
                    <a:lnTo>
                      <a:pt x="13336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52400" dist="50800" dir="5400000" algn="t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xmlns="" id="{6B2F6F0B-7045-4FCB-AEBF-D29910393D7F}"/>
                  </a:ext>
                </a:extLst>
              </p:cNvPr>
              <p:cNvSpPr/>
              <p:nvPr/>
            </p:nvSpPr>
            <p:spPr>
              <a:xfrm>
                <a:off x="15959293" y="4714899"/>
                <a:ext cx="975056" cy="1514451"/>
              </a:xfrm>
              <a:custGeom>
                <a:avLst/>
                <a:gdLst>
                  <a:gd name="connsiteX0" fmla="*/ 180442 w 401116"/>
                  <a:gd name="connsiteY0" fmla="*/ 0 h 623011"/>
                  <a:gd name="connsiteX1" fmla="*/ 401116 w 401116"/>
                  <a:gd name="connsiteY1" fmla="*/ 0 h 623011"/>
                  <a:gd name="connsiteX2" fmla="*/ 325526 w 401116"/>
                  <a:gd name="connsiteY2" fmla="*/ 542544 h 623011"/>
                  <a:gd name="connsiteX3" fmla="*/ 291998 w 401116"/>
                  <a:gd name="connsiteY3" fmla="*/ 600456 h 623011"/>
                  <a:gd name="connsiteX4" fmla="*/ 229209 w 401116"/>
                  <a:gd name="connsiteY4" fmla="*/ 623011 h 623011"/>
                  <a:gd name="connsiteX5" fmla="*/ 0 w 401116"/>
                  <a:gd name="connsiteY5" fmla="*/ 623011 h 623011"/>
                  <a:gd name="connsiteX6" fmla="*/ 109728 w 401116"/>
                  <a:gd name="connsiteY6" fmla="*/ 509625 h 623011"/>
                  <a:gd name="connsiteX7" fmla="*/ 180442 w 401116"/>
                  <a:gd name="connsiteY7" fmla="*/ 0 h 62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116" h="623011">
                    <a:moveTo>
                      <a:pt x="180442" y="0"/>
                    </a:moveTo>
                    <a:lnTo>
                      <a:pt x="401116" y="0"/>
                    </a:lnTo>
                    <a:lnTo>
                      <a:pt x="325526" y="542544"/>
                    </a:lnTo>
                    <a:cubicBezTo>
                      <a:pt x="321462" y="566115"/>
                      <a:pt x="310286" y="585419"/>
                      <a:pt x="291998" y="600456"/>
                    </a:cubicBezTo>
                    <a:cubicBezTo>
                      <a:pt x="273710" y="615493"/>
                      <a:pt x="252781" y="623011"/>
                      <a:pt x="229209" y="623011"/>
                    </a:cubicBezTo>
                    <a:lnTo>
                      <a:pt x="0" y="623011"/>
                    </a:lnTo>
                    <a:lnTo>
                      <a:pt x="109728" y="509625"/>
                    </a:lnTo>
                    <a:lnTo>
                      <a:pt x="18044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xmlns="" id="{6B520B36-B043-48D8-BA5A-6A694755DABE}"/>
                  </a:ext>
                </a:extLst>
              </p:cNvPr>
              <p:cNvSpPr/>
              <p:nvPr/>
            </p:nvSpPr>
            <p:spPr>
              <a:xfrm>
                <a:off x="15627359" y="4940139"/>
                <a:ext cx="628306" cy="1069896"/>
              </a:xfrm>
              <a:custGeom>
                <a:avLst/>
                <a:gdLst>
                  <a:gd name="connsiteX0" fmla="*/ 108509 w 258471"/>
                  <a:gd name="connsiteY0" fmla="*/ 0 h 440131"/>
                  <a:gd name="connsiteX1" fmla="*/ 258471 w 258471"/>
                  <a:gd name="connsiteY1" fmla="*/ 0 h 440131"/>
                  <a:gd name="connsiteX2" fmla="*/ 149962 w 258471"/>
                  <a:gd name="connsiteY2" fmla="*/ 440131 h 440131"/>
                  <a:gd name="connsiteX3" fmla="*/ 0 w 258471"/>
                  <a:gd name="connsiteY3" fmla="*/ 440131 h 440131"/>
                  <a:gd name="connsiteX4" fmla="*/ 108509 w 258471"/>
                  <a:gd name="connsiteY4" fmla="*/ 0 h 440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471" h="440131">
                    <a:moveTo>
                      <a:pt x="108509" y="0"/>
                    </a:moveTo>
                    <a:lnTo>
                      <a:pt x="258471" y="0"/>
                    </a:lnTo>
                    <a:lnTo>
                      <a:pt x="149962" y="440131"/>
                    </a:lnTo>
                    <a:lnTo>
                      <a:pt x="0" y="440131"/>
                    </a:lnTo>
                    <a:lnTo>
                      <a:pt x="10850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xmlns="" id="{F0F90B4A-4F38-41DE-81FC-3412C3D12A6B}"/>
                  </a:ext>
                </a:extLst>
              </p:cNvPr>
              <p:cNvSpPr/>
              <p:nvPr/>
            </p:nvSpPr>
            <p:spPr>
              <a:xfrm>
                <a:off x="16978804" y="4940139"/>
                <a:ext cx="403065" cy="1072859"/>
              </a:xfrm>
              <a:custGeom>
                <a:avLst/>
                <a:gdLst>
                  <a:gd name="connsiteX0" fmla="*/ 14630 w 165812"/>
                  <a:gd name="connsiteY0" fmla="*/ 0 h 441350"/>
                  <a:gd name="connsiteX1" fmla="*/ 165812 w 165812"/>
                  <a:gd name="connsiteY1" fmla="*/ 0 h 441350"/>
                  <a:gd name="connsiteX2" fmla="*/ 149962 w 165812"/>
                  <a:gd name="connsiteY2" fmla="*/ 441350 h 441350"/>
                  <a:gd name="connsiteX3" fmla="*/ 0 w 165812"/>
                  <a:gd name="connsiteY3" fmla="*/ 441350 h 441350"/>
                  <a:gd name="connsiteX4" fmla="*/ 14630 w 165812"/>
                  <a:gd name="connsiteY4" fmla="*/ 0 h 44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812" h="441350">
                    <a:moveTo>
                      <a:pt x="14630" y="0"/>
                    </a:moveTo>
                    <a:lnTo>
                      <a:pt x="165812" y="0"/>
                    </a:lnTo>
                    <a:lnTo>
                      <a:pt x="149962" y="441350"/>
                    </a:lnTo>
                    <a:lnTo>
                      <a:pt x="0" y="441350"/>
                    </a:lnTo>
                    <a:lnTo>
                      <a:pt x="1463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52400" dist="50800" dir="5400000" algn="t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xmlns="" id="{67E5D2B0-200D-47B5-B52D-4B8E199E2871}"/>
                </a:ext>
              </a:extLst>
            </p:cNvPr>
            <p:cNvSpPr/>
            <p:nvPr/>
          </p:nvSpPr>
          <p:spPr>
            <a:xfrm>
              <a:off x="4280823" y="5134892"/>
              <a:ext cx="1496668" cy="227086"/>
            </a:xfrm>
            <a:custGeom>
              <a:avLst/>
              <a:gdLst>
                <a:gd name="connsiteX0" fmla="*/ 480242 w 1496669"/>
                <a:gd name="connsiteY0" fmla="*/ 0 h 227086"/>
                <a:gd name="connsiteX1" fmla="*/ 1046308 w 1496669"/>
                <a:gd name="connsiteY1" fmla="*/ 0 h 227086"/>
                <a:gd name="connsiteX2" fmla="*/ 1046187 w 1496669"/>
                <a:gd name="connsiteY2" fmla="*/ 847 h 227086"/>
                <a:gd name="connsiteX3" fmla="*/ 1496669 w 1496669"/>
                <a:gd name="connsiteY3" fmla="*/ 847 h 227086"/>
                <a:gd name="connsiteX4" fmla="*/ 1464069 w 1496669"/>
                <a:gd name="connsiteY4" fmla="*/ 226088 h 227086"/>
                <a:gd name="connsiteX5" fmla="*/ 1013587 w 1496669"/>
                <a:gd name="connsiteY5" fmla="*/ 226088 h 227086"/>
                <a:gd name="connsiteX6" fmla="*/ 1013450 w 1496669"/>
                <a:gd name="connsiteY6" fmla="*/ 227086 h 227086"/>
                <a:gd name="connsiteX7" fmla="*/ 450347 w 1496669"/>
                <a:gd name="connsiteY7" fmla="*/ 227086 h 227086"/>
                <a:gd name="connsiteX8" fmla="*/ 450484 w 1496669"/>
                <a:gd name="connsiteY8" fmla="*/ 226088 h 227086"/>
                <a:gd name="connsiteX9" fmla="*/ 0 w 1496669"/>
                <a:gd name="connsiteY9" fmla="*/ 226088 h 227086"/>
                <a:gd name="connsiteX10" fmla="*/ 32600 w 1496669"/>
                <a:gd name="connsiteY10" fmla="*/ 847 h 227086"/>
                <a:gd name="connsiteX11" fmla="*/ 480121 w 1496669"/>
                <a:gd name="connsiteY11" fmla="*/ 847 h 227086"/>
                <a:gd name="connsiteX12" fmla="*/ 480242 w 1496669"/>
                <a:gd name="connsiteY12" fmla="*/ 0 h 22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6669" h="227086">
                  <a:moveTo>
                    <a:pt x="480242" y="0"/>
                  </a:moveTo>
                  <a:lnTo>
                    <a:pt x="1046308" y="0"/>
                  </a:lnTo>
                  <a:lnTo>
                    <a:pt x="1046187" y="847"/>
                  </a:lnTo>
                  <a:lnTo>
                    <a:pt x="1496669" y="847"/>
                  </a:lnTo>
                  <a:lnTo>
                    <a:pt x="1464069" y="226088"/>
                  </a:lnTo>
                  <a:lnTo>
                    <a:pt x="1013587" y="226088"/>
                  </a:lnTo>
                  <a:lnTo>
                    <a:pt x="1013450" y="227086"/>
                  </a:lnTo>
                  <a:lnTo>
                    <a:pt x="450347" y="227086"/>
                  </a:lnTo>
                  <a:lnTo>
                    <a:pt x="450484" y="226088"/>
                  </a:lnTo>
                  <a:lnTo>
                    <a:pt x="0" y="226088"/>
                  </a:lnTo>
                  <a:lnTo>
                    <a:pt x="32600" y="847"/>
                  </a:lnTo>
                  <a:lnTo>
                    <a:pt x="480121" y="847"/>
                  </a:lnTo>
                  <a:lnTo>
                    <a:pt x="48024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xmlns="" id="{04428E1C-9185-487C-83F7-AEB3BD323C20}"/>
                </a:ext>
              </a:extLst>
            </p:cNvPr>
            <p:cNvSpPr/>
            <p:nvPr/>
          </p:nvSpPr>
          <p:spPr>
            <a:xfrm>
              <a:off x="4183022" y="5447229"/>
              <a:ext cx="1606286" cy="227086"/>
            </a:xfrm>
            <a:custGeom>
              <a:avLst/>
              <a:gdLst>
                <a:gd name="connsiteX0" fmla="*/ 29598 w 1606286"/>
                <a:gd name="connsiteY0" fmla="*/ 0 h 227086"/>
                <a:gd name="connsiteX1" fmla="*/ 1606286 w 1606286"/>
                <a:gd name="connsiteY1" fmla="*/ 0 h 227086"/>
                <a:gd name="connsiteX2" fmla="*/ 1576688 w 1606286"/>
                <a:gd name="connsiteY2" fmla="*/ 224940 h 227086"/>
                <a:gd name="connsiteX3" fmla="*/ 1066932 w 1606286"/>
                <a:gd name="connsiteY3" fmla="*/ 224940 h 227086"/>
                <a:gd name="connsiteX4" fmla="*/ 1066658 w 1606286"/>
                <a:gd name="connsiteY4" fmla="*/ 227086 h 227086"/>
                <a:gd name="connsiteX5" fmla="*/ 503555 w 1606286"/>
                <a:gd name="connsiteY5" fmla="*/ 227086 h 227086"/>
                <a:gd name="connsiteX6" fmla="*/ 503829 w 1606286"/>
                <a:gd name="connsiteY6" fmla="*/ 224940 h 227086"/>
                <a:gd name="connsiteX7" fmla="*/ 0 w 1606286"/>
                <a:gd name="connsiteY7" fmla="*/ 224940 h 227086"/>
                <a:gd name="connsiteX8" fmla="*/ 29598 w 1606286"/>
                <a:gd name="connsiteY8" fmla="*/ 0 h 22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6286" h="227086">
                  <a:moveTo>
                    <a:pt x="29598" y="0"/>
                  </a:moveTo>
                  <a:lnTo>
                    <a:pt x="1606286" y="0"/>
                  </a:lnTo>
                  <a:lnTo>
                    <a:pt x="1576688" y="224940"/>
                  </a:lnTo>
                  <a:lnTo>
                    <a:pt x="1066932" y="224940"/>
                  </a:lnTo>
                  <a:lnTo>
                    <a:pt x="1066658" y="227086"/>
                  </a:lnTo>
                  <a:lnTo>
                    <a:pt x="503555" y="227086"/>
                  </a:lnTo>
                  <a:lnTo>
                    <a:pt x="503829" y="224940"/>
                  </a:lnTo>
                  <a:lnTo>
                    <a:pt x="0" y="224940"/>
                  </a:lnTo>
                  <a:lnTo>
                    <a:pt x="2959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xmlns="" id="{B2BCFA25-F5DE-477F-BD2C-4F3224493730}"/>
                </a:ext>
              </a:extLst>
            </p:cNvPr>
            <p:cNvSpPr/>
            <p:nvPr/>
          </p:nvSpPr>
          <p:spPr>
            <a:xfrm>
              <a:off x="6371350" y="4095480"/>
              <a:ext cx="832800" cy="480119"/>
            </a:xfrm>
            <a:custGeom>
              <a:avLst/>
              <a:gdLst>
                <a:gd name="connsiteX0" fmla="*/ 342595 w 342595"/>
                <a:gd name="connsiteY0" fmla="*/ 0 h 197510"/>
                <a:gd name="connsiteX1" fmla="*/ 323087 w 342595"/>
                <a:gd name="connsiteY1" fmla="*/ 138989 h 197510"/>
                <a:gd name="connsiteX2" fmla="*/ 0 w 342595"/>
                <a:gd name="connsiteY2" fmla="*/ 197510 h 197510"/>
                <a:gd name="connsiteX3" fmla="*/ 19507 w 342595"/>
                <a:gd name="connsiteY3" fmla="*/ 58522 h 197510"/>
                <a:gd name="connsiteX4" fmla="*/ 342595 w 342595"/>
                <a:gd name="connsiteY4" fmla="*/ 0 h 197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595" h="197510">
                  <a:moveTo>
                    <a:pt x="342595" y="0"/>
                  </a:moveTo>
                  <a:lnTo>
                    <a:pt x="323087" y="138989"/>
                  </a:lnTo>
                  <a:lnTo>
                    <a:pt x="0" y="197510"/>
                  </a:lnTo>
                  <a:lnTo>
                    <a:pt x="19507" y="58522"/>
                  </a:lnTo>
                  <a:lnTo>
                    <a:pt x="34259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xmlns="" id="{0CC7C091-964F-4286-91AF-53691D2E818E}"/>
                </a:ext>
              </a:extLst>
            </p:cNvPr>
            <p:cNvSpPr/>
            <p:nvPr/>
          </p:nvSpPr>
          <p:spPr>
            <a:xfrm>
              <a:off x="7230968" y="4803805"/>
              <a:ext cx="1535048" cy="292348"/>
            </a:xfrm>
            <a:custGeom>
              <a:avLst/>
              <a:gdLst>
                <a:gd name="connsiteX0" fmla="*/ 41343 w 1535048"/>
                <a:gd name="connsiteY0" fmla="*/ 0 h 292349"/>
                <a:gd name="connsiteX1" fmla="*/ 1535048 w 1535048"/>
                <a:gd name="connsiteY1" fmla="*/ 0 h 292349"/>
                <a:gd name="connsiteX2" fmla="*/ 1493706 w 1535048"/>
                <a:gd name="connsiteY2" fmla="*/ 292349 h 292349"/>
                <a:gd name="connsiteX3" fmla="*/ 0 w 1535048"/>
                <a:gd name="connsiteY3" fmla="*/ 292349 h 292349"/>
                <a:gd name="connsiteX4" fmla="*/ 41343 w 1535048"/>
                <a:gd name="connsiteY4" fmla="*/ 0 h 29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5048" h="292349">
                  <a:moveTo>
                    <a:pt x="41343" y="0"/>
                  </a:moveTo>
                  <a:lnTo>
                    <a:pt x="1535048" y="0"/>
                  </a:lnTo>
                  <a:lnTo>
                    <a:pt x="1493706" y="292349"/>
                  </a:lnTo>
                  <a:lnTo>
                    <a:pt x="0" y="292349"/>
                  </a:lnTo>
                  <a:lnTo>
                    <a:pt x="41343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xmlns="" id="{DA82F58E-5B3F-40B0-982D-F46436339C4F}"/>
                </a:ext>
              </a:extLst>
            </p:cNvPr>
            <p:cNvSpPr/>
            <p:nvPr/>
          </p:nvSpPr>
          <p:spPr>
            <a:xfrm>
              <a:off x="13095241" y="4199154"/>
              <a:ext cx="1630036" cy="237600"/>
            </a:xfrm>
            <a:custGeom>
              <a:avLst/>
              <a:gdLst>
                <a:gd name="connsiteX0" fmla="*/ 311203 w 1630036"/>
                <a:gd name="connsiteY0" fmla="*/ 0 h 237600"/>
                <a:gd name="connsiteX1" fmla="*/ 717226 w 1630036"/>
                <a:gd name="connsiteY1" fmla="*/ 0 h 237600"/>
                <a:gd name="connsiteX2" fmla="*/ 717217 w 1630036"/>
                <a:gd name="connsiteY2" fmla="*/ 57 h 237600"/>
                <a:gd name="connsiteX3" fmla="*/ 951350 w 1630036"/>
                <a:gd name="connsiteY3" fmla="*/ 57 h 237600"/>
                <a:gd name="connsiteX4" fmla="*/ 951364 w 1630036"/>
                <a:gd name="connsiteY4" fmla="*/ 0 h 237600"/>
                <a:gd name="connsiteX5" fmla="*/ 1357385 w 1630036"/>
                <a:gd name="connsiteY5" fmla="*/ 0 h 237600"/>
                <a:gd name="connsiteX6" fmla="*/ 1357376 w 1630036"/>
                <a:gd name="connsiteY6" fmla="*/ 57 h 237600"/>
                <a:gd name="connsiteX7" fmla="*/ 1630036 w 1630036"/>
                <a:gd name="connsiteY7" fmla="*/ 57 h 237600"/>
                <a:gd name="connsiteX8" fmla="*/ 1597436 w 1630036"/>
                <a:gd name="connsiteY8" fmla="*/ 237153 h 237600"/>
                <a:gd name="connsiteX9" fmla="*/ 1324776 w 1630036"/>
                <a:gd name="connsiteY9" fmla="*/ 237153 h 237600"/>
                <a:gd name="connsiteX10" fmla="*/ 1324714 w 1630036"/>
                <a:gd name="connsiteY10" fmla="*/ 237600 h 237600"/>
                <a:gd name="connsiteX11" fmla="*/ 918688 w 1630036"/>
                <a:gd name="connsiteY11" fmla="*/ 237600 h 237600"/>
                <a:gd name="connsiteX12" fmla="*/ 918750 w 1630036"/>
                <a:gd name="connsiteY12" fmla="*/ 237153 h 237600"/>
                <a:gd name="connsiteX13" fmla="*/ 684617 w 1630036"/>
                <a:gd name="connsiteY13" fmla="*/ 237153 h 237600"/>
                <a:gd name="connsiteX14" fmla="*/ 684555 w 1630036"/>
                <a:gd name="connsiteY14" fmla="*/ 237600 h 237600"/>
                <a:gd name="connsiteX15" fmla="*/ 278526 w 1630036"/>
                <a:gd name="connsiteY15" fmla="*/ 237600 h 237600"/>
                <a:gd name="connsiteX16" fmla="*/ 278588 w 1630036"/>
                <a:gd name="connsiteY16" fmla="*/ 237153 h 237600"/>
                <a:gd name="connsiteX17" fmla="*/ 0 w 1630036"/>
                <a:gd name="connsiteY17" fmla="*/ 237153 h 237600"/>
                <a:gd name="connsiteX18" fmla="*/ 32603 w 1630036"/>
                <a:gd name="connsiteY18" fmla="*/ 57 h 237600"/>
                <a:gd name="connsiteX19" fmla="*/ 311189 w 1630036"/>
                <a:gd name="connsiteY19" fmla="*/ 57 h 237600"/>
                <a:gd name="connsiteX20" fmla="*/ 311203 w 1630036"/>
                <a:gd name="connsiteY20" fmla="*/ 0 h 23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30036" h="237600">
                  <a:moveTo>
                    <a:pt x="311203" y="0"/>
                  </a:moveTo>
                  <a:lnTo>
                    <a:pt x="717226" y="0"/>
                  </a:lnTo>
                  <a:lnTo>
                    <a:pt x="717217" y="57"/>
                  </a:lnTo>
                  <a:lnTo>
                    <a:pt x="951350" y="57"/>
                  </a:lnTo>
                  <a:lnTo>
                    <a:pt x="951364" y="0"/>
                  </a:lnTo>
                  <a:lnTo>
                    <a:pt x="1357385" y="0"/>
                  </a:lnTo>
                  <a:lnTo>
                    <a:pt x="1357376" y="57"/>
                  </a:lnTo>
                  <a:lnTo>
                    <a:pt x="1630036" y="57"/>
                  </a:lnTo>
                  <a:lnTo>
                    <a:pt x="1597436" y="237153"/>
                  </a:lnTo>
                  <a:lnTo>
                    <a:pt x="1324776" y="237153"/>
                  </a:lnTo>
                  <a:lnTo>
                    <a:pt x="1324714" y="237600"/>
                  </a:lnTo>
                  <a:lnTo>
                    <a:pt x="918688" y="237600"/>
                  </a:lnTo>
                  <a:lnTo>
                    <a:pt x="918750" y="237153"/>
                  </a:lnTo>
                  <a:lnTo>
                    <a:pt x="684617" y="237153"/>
                  </a:lnTo>
                  <a:lnTo>
                    <a:pt x="684555" y="237600"/>
                  </a:lnTo>
                  <a:lnTo>
                    <a:pt x="278526" y="237600"/>
                  </a:lnTo>
                  <a:lnTo>
                    <a:pt x="278588" y="237153"/>
                  </a:lnTo>
                  <a:lnTo>
                    <a:pt x="0" y="237153"/>
                  </a:lnTo>
                  <a:lnTo>
                    <a:pt x="32603" y="57"/>
                  </a:lnTo>
                  <a:lnTo>
                    <a:pt x="311189" y="57"/>
                  </a:lnTo>
                  <a:lnTo>
                    <a:pt x="311203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xmlns="" id="{5346172D-967F-4990-8603-A8B7A3723423}"/>
                </a:ext>
              </a:extLst>
            </p:cNvPr>
            <p:cNvSpPr/>
            <p:nvPr/>
          </p:nvSpPr>
          <p:spPr>
            <a:xfrm>
              <a:off x="13083238" y="4548925"/>
              <a:ext cx="1532387" cy="291596"/>
            </a:xfrm>
            <a:custGeom>
              <a:avLst/>
              <a:gdLst>
                <a:gd name="connsiteX0" fmla="*/ 1517567 w 1532386"/>
                <a:gd name="connsiteY0" fmla="*/ 0 h 291595"/>
                <a:gd name="connsiteX1" fmla="*/ 1487931 w 1532386"/>
                <a:gd name="connsiteY1" fmla="*/ 210425 h 291595"/>
                <a:gd name="connsiteX2" fmla="*/ 995957 w 1532386"/>
                <a:gd name="connsiteY2" fmla="*/ 225243 h 291595"/>
                <a:gd name="connsiteX3" fmla="*/ 987065 w 1532386"/>
                <a:gd name="connsiteY3" fmla="*/ 290444 h 291595"/>
                <a:gd name="connsiteX4" fmla="*/ 1532386 w 1532386"/>
                <a:gd name="connsiteY4" fmla="*/ 290444 h 291595"/>
                <a:gd name="connsiteX5" fmla="*/ 1532233 w 1532386"/>
                <a:gd name="connsiteY5" fmla="*/ 291595 h 291595"/>
                <a:gd name="connsiteX6" fmla="*/ 0 w 1532386"/>
                <a:gd name="connsiteY6" fmla="*/ 291595 h 291595"/>
                <a:gd name="connsiteX7" fmla="*/ 153 w 1532386"/>
                <a:gd name="connsiteY7" fmla="*/ 290444 h 291595"/>
                <a:gd name="connsiteX8" fmla="*/ 536583 w 1532386"/>
                <a:gd name="connsiteY8" fmla="*/ 290444 h 291595"/>
                <a:gd name="connsiteX9" fmla="*/ 545473 w 1532386"/>
                <a:gd name="connsiteY9" fmla="*/ 237099 h 291595"/>
                <a:gd name="connsiteX10" fmla="*/ 38680 w 1532386"/>
                <a:gd name="connsiteY10" fmla="*/ 251917 h 291595"/>
                <a:gd name="connsiteX11" fmla="*/ 68317 w 1532386"/>
                <a:gd name="connsiteY11" fmla="*/ 38529 h 291595"/>
                <a:gd name="connsiteX12" fmla="*/ 1517567 w 1532386"/>
                <a:gd name="connsiteY12" fmla="*/ 0 h 29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2386" h="291595">
                  <a:moveTo>
                    <a:pt x="1517567" y="0"/>
                  </a:moveTo>
                  <a:lnTo>
                    <a:pt x="1487931" y="210425"/>
                  </a:lnTo>
                  <a:lnTo>
                    <a:pt x="995957" y="225243"/>
                  </a:lnTo>
                  <a:lnTo>
                    <a:pt x="987065" y="290444"/>
                  </a:lnTo>
                  <a:lnTo>
                    <a:pt x="1532386" y="290444"/>
                  </a:lnTo>
                  <a:lnTo>
                    <a:pt x="1532233" y="291595"/>
                  </a:lnTo>
                  <a:lnTo>
                    <a:pt x="0" y="291595"/>
                  </a:lnTo>
                  <a:lnTo>
                    <a:pt x="153" y="290444"/>
                  </a:lnTo>
                  <a:lnTo>
                    <a:pt x="536583" y="290444"/>
                  </a:lnTo>
                  <a:lnTo>
                    <a:pt x="545473" y="237099"/>
                  </a:lnTo>
                  <a:lnTo>
                    <a:pt x="38680" y="251917"/>
                  </a:lnTo>
                  <a:lnTo>
                    <a:pt x="68317" y="38529"/>
                  </a:lnTo>
                  <a:lnTo>
                    <a:pt x="151756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xmlns="" id="{50A44CB0-57EA-4A3D-B2EC-6500B166E5CB}"/>
                </a:ext>
              </a:extLst>
            </p:cNvPr>
            <p:cNvSpPr/>
            <p:nvPr/>
          </p:nvSpPr>
          <p:spPr>
            <a:xfrm>
              <a:off x="12988552" y="5016920"/>
              <a:ext cx="1603401" cy="773724"/>
            </a:xfrm>
            <a:custGeom>
              <a:avLst/>
              <a:gdLst>
                <a:gd name="connsiteX0" fmla="*/ 71166 w 1603401"/>
                <a:gd name="connsiteY0" fmla="*/ 0 h 773723"/>
                <a:gd name="connsiteX1" fmla="*/ 1603401 w 1603401"/>
                <a:gd name="connsiteY1" fmla="*/ 0 h 773723"/>
                <a:gd name="connsiteX2" fmla="*/ 1603365 w 1603401"/>
                <a:gd name="connsiteY2" fmla="*/ 271 h 773723"/>
                <a:gd name="connsiteX3" fmla="*/ 1058043 w 1603401"/>
                <a:gd name="connsiteY3" fmla="*/ 271 h 773723"/>
                <a:gd name="connsiteX4" fmla="*/ 1049183 w 1603401"/>
                <a:gd name="connsiteY4" fmla="*/ 59334 h 773723"/>
                <a:gd name="connsiteX5" fmla="*/ 1049151 w 1603401"/>
                <a:gd name="connsiteY5" fmla="*/ 59545 h 773723"/>
                <a:gd name="connsiteX6" fmla="*/ 1538162 w 1603401"/>
                <a:gd name="connsiteY6" fmla="*/ 59545 h 773723"/>
                <a:gd name="connsiteX7" fmla="*/ 1446288 w 1603401"/>
                <a:gd name="connsiteY7" fmla="*/ 717488 h 773723"/>
                <a:gd name="connsiteX8" fmla="*/ 954314 w 1603401"/>
                <a:gd name="connsiteY8" fmla="*/ 717488 h 773723"/>
                <a:gd name="connsiteX9" fmla="*/ 954246 w 1603401"/>
                <a:gd name="connsiteY9" fmla="*/ 718134 h 773723"/>
                <a:gd name="connsiteX10" fmla="*/ 948393 w 1603401"/>
                <a:gd name="connsiteY10" fmla="*/ 773723 h 773723"/>
                <a:gd name="connsiteX11" fmla="*/ 497915 w 1603401"/>
                <a:gd name="connsiteY11" fmla="*/ 773723 h 773723"/>
                <a:gd name="connsiteX12" fmla="*/ 506691 w 1603401"/>
                <a:gd name="connsiteY12" fmla="*/ 718134 h 773723"/>
                <a:gd name="connsiteX13" fmla="*/ 506793 w 1603401"/>
                <a:gd name="connsiteY13" fmla="*/ 717488 h 773723"/>
                <a:gd name="connsiteX14" fmla="*/ 0 w 1603401"/>
                <a:gd name="connsiteY14" fmla="*/ 717488 h 773723"/>
                <a:gd name="connsiteX15" fmla="*/ 91875 w 1603401"/>
                <a:gd name="connsiteY15" fmla="*/ 59545 h 773723"/>
                <a:gd name="connsiteX16" fmla="*/ 598670 w 1603401"/>
                <a:gd name="connsiteY16" fmla="*/ 59545 h 773723"/>
                <a:gd name="connsiteX17" fmla="*/ 598702 w 1603401"/>
                <a:gd name="connsiteY17" fmla="*/ 59334 h 773723"/>
                <a:gd name="connsiteX18" fmla="*/ 607559 w 1603401"/>
                <a:gd name="connsiteY18" fmla="*/ 271 h 773723"/>
                <a:gd name="connsiteX19" fmla="*/ 71130 w 1603401"/>
                <a:gd name="connsiteY19" fmla="*/ 271 h 773723"/>
                <a:gd name="connsiteX20" fmla="*/ 71166 w 1603401"/>
                <a:gd name="connsiteY20" fmla="*/ 0 h 773723"/>
                <a:gd name="connsiteX21" fmla="*/ 459374 w 1603401"/>
                <a:gd name="connsiteY21" fmla="*/ 216622 h 773723"/>
                <a:gd name="connsiteX22" fmla="*/ 453218 w 1603401"/>
                <a:gd name="connsiteY22" fmla="*/ 264330 h 773723"/>
                <a:gd name="connsiteX23" fmla="*/ 447519 w 1603401"/>
                <a:gd name="connsiteY23" fmla="*/ 308496 h 773723"/>
                <a:gd name="connsiteX24" fmla="*/ 586814 w 1603401"/>
                <a:gd name="connsiteY24" fmla="*/ 308496 h 773723"/>
                <a:gd name="connsiteX25" fmla="*/ 601547 w 1603401"/>
                <a:gd name="connsiteY25" fmla="*/ 217155 h 773723"/>
                <a:gd name="connsiteX26" fmla="*/ 601633 w 1603401"/>
                <a:gd name="connsiteY26" fmla="*/ 216622 h 773723"/>
                <a:gd name="connsiteX27" fmla="*/ 459374 w 1603401"/>
                <a:gd name="connsiteY27" fmla="*/ 216622 h 773723"/>
                <a:gd name="connsiteX28" fmla="*/ 1001732 w 1603401"/>
                <a:gd name="connsiteY28" fmla="*/ 216622 h 773723"/>
                <a:gd name="connsiteX29" fmla="*/ 1001663 w 1603401"/>
                <a:gd name="connsiteY29" fmla="*/ 217155 h 773723"/>
                <a:gd name="connsiteX30" fmla="*/ 989877 w 1603401"/>
                <a:gd name="connsiteY30" fmla="*/ 308496 h 773723"/>
                <a:gd name="connsiteX31" fmla="*/ 1128573 w 1603401"/>
                <a:gd name="connsiteY31" fmla="*/ 308496 h 773723"/>
                <a:gd name="connsiteX32" fmla="*/ 1129170 w 1603401"/>
                <a:gd name="connsiteY32" fmla="*/ 308496 h 773723"/>
                <a:gd name="connsiteX33" fmla="*/ 1134020 w 1603401"/>
                <a:gd name="connsiteY33" fmla="*/ 270910 h 773723"/>
                <a:gd name="connsiteX34" fmla="*/ 1141811 w 1603401"/>
                <a:gd name="connsiteY34" fmla="*/ 217155 h 773723"/>
                <a:gd name="connsiteX35" fmla="*/ 1140957 w 1603401"/>
                <a:gd name="connsiteY35" fmla="*/ 217155 h 773723"/>
                <a:gd name="connsiteX36" fmla="*/ 1141026 w 1603401"/>
                <a:gd name="connsiteY36" fmla="*/ 216622 h 773723"/>
                <a:gd name="connsiteX37" fmla="*/ 1001732 w 1603401"/>
                <a:gd name="connsiteY37" fmla="*/ 216622 h 773723"/>
                <a:gd name="connsiteX38" fmla="*/ 423811 w 1603401"/>
                <a:gd name="connsiteY38" fmla="*/ 465574 h 773723"/>
                <a:gd name="connsiteX39" fmla="*/ 421854 w 1603401"/>
                <a:gd name="connsiteY39" fmla="*/ 480739 h 773723"/>
                <a:gd name="connsiteX40" fmla="*/ 411011 w 1603401"/>
                <a:gd name="connsiteY40" fmla="*/ 555555 h 773723"/>
                <a:gd name="connsiteX41" fmla="*/ 412199 w 1603401"/>
                <a:gd name="connsiteY41" fmla="*/ 555555 h 773723"/>
                <a:gd name="connsiteX42" fmla="*/ 411955 w 1603401"/>
                <a:gd name="connsiteY42" fmla="*/ 557448 h 773723"/>
                <a:gd name="connsiteX43" fmla="*/ 554214 w 1603401"/>
                <a:gd name="connsiteY43" fmla="*/ 557448 h 773723"/>
                <a:gd name="connsiteX44" fmla="*/ 554458 w 1603401"/>
                <a:gd name="connsiteY44" fmla="*/ 555555 h 773723"/>
                <a:gd name="connsiteX45" fmla="*/ 566067 w 1603401"/>
                <a:gd name="connsiteY45" fmla="*/ 465574 h 773723"/>
                <a:gd name="connsiteX46" fmla="*/ 424052 w 1603401"/>
                <a:gd name="connsiteY46" fmla="*/ 465574 h 773723"/>
                <a:gd name="connsiteX47" fmla="*/ 423811 w 1603401"/>
                <a:gd name="connsiteY47" fmla="*/ 465574 h 773723"/>
                <a:gd name="connsiteX48" fmla="*/ 966167 w 1603401"/>
                <a:gd name="connsiteY48" fmla="*/ 465574 h 773723"/>
                <a:gd name="connsiteX49" fmla="*/ 954558 w 1603401"/>
                <a:gd name="connsiteY49" fmla="*/ 555555 h 773723"/>
                <a:gd name="connsiteX50" fmla="*/ 954314 w 1603401"/>
                <a:gd name="connsiteY50" fmla="*/ 557448 h 773723"/>
                <a:gd name="connsiteX51" fmla="*/ 1093607 w 1603401"/>
                <a:gd name="connsiteY51" fmla="*/ 557448 h 773723"/>
                <a:gd name="connsiteX52" fmla="*/ 1102654 w 1603401"/>
                <a:gd name="connsiteY52" fmla="*/ 487335 h 773723"/>
                <a:gd name="connsiteX53" fmla="*/ 1105462 w 1603401"/>
                <a:gd name="connsiteY53" fmla="*/ 465574 h 773723"/>
                <a:gd name="connsiteX54" fmla="*/ 966167 w 1603401"/>
                <a:gd name="connsiteY54" fmla="*/ 465574 h 7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03401" h="773723">
                  <a:moveTo>
                    <a:pt x="71166" y="0"/>
                  </a:moveTo>
                  <a:lnTo>
                    <a:pt x="1603401" y="0"/>
                  </a:lnTo>
                  <a:lnTo>
                    <a:pt x="1603365" y="271"/>
                  </a:lnTo>
                  <a:lnTo>
                    <a:pt x="1058043" y="271"/>
                  </a:lnTo>
                  <a:lnTo>
                    <a:pt x="1049183" y="59334"/>
                  </a:lnTo>
                  <a:lnTo>
                    <a:pt x="1049151" y="59545"/>
                  </a:lnTo>
                  <a:lnTo>
                    <a:pt x="1538162" y="59545"/>
                  </a:lnTo>
                  <a:lnTo>
                    <a:pt x="1446288" y="717488"/>
                  </a:lnTo>
                  <a:lnTo>
                    <a:pt x="954314" y="717488"/>
                  </a:lnTo>
                  <a:lnTo>
                    <a:pt x="954246" y="718134"/>
                  </a:lnTo>
                  <a:lnTo>
                    <a:pt x="948393" y="773723"/>
                  </a:lnTo>
                  <a:lnTo>
                    <a:pt x="497915" y="773723"/>
                  </a:lnTo>
                  <a:lnTo>
                    <a:pt x="506691" y="718134"/>
                  </a:lnTo>
                  <a:lnTo>
                    <a:pt x="506793" y="717488"/>
                  </a:lnTo>
                  <a:lnTo>
                    <a:pt x="0" y="717488"/>
                  </a:lnTo>
                  <a:lnTo>
                    <a:pt x="91875" y="59545"/>
                  </a:lnTo>
                  <a:lnTo>
                    <a:pt x="598670" y="59545"/>
                  </a:lnTo>
                  <a:lnTo>
                    <a:pt x="598702" y="59334"/>
                  </a:lnTo>
                  <a:lnTo>
                    <a:pt x="607559" y="271"/>
                  </a:lnTo>
                  <a:lnTo>
                    <a:pt x="71130" y="271"/>
                  </a:lnTo>
                  <a:lnTo>
                    <a:pt x="71166" y="0"/>
                  </a:lnTo>
                  <a:close/>
                  <a:moveTo>
                    <a:pt x="459374" y="216622"/>
                  </a:moveTo>
                  <a:lnTo>
                    <a:pt x="453218" y="264330"/>
                  </a:lnTo>
                  <a:lnTo>
                    <a:pt x="447519" y="308496"/>
                  </a:lnTo>
                  <a:lnTo>
                    <a:pt x="586814" y="308496"/>
                  </a:lnTo>
                  <a:lnTo>
                    <a:pt x="601547" y="217155"/>
                  </a:lnTo>
                  <a:lnTo>
                    <a:pt x="601633" y="216622"/>
                  </a:lnTo>
                  <a:lnTo>
                    <a:pt x="459374" y="216622"/>
                  </a:lnTo>
                  <a:close/>
                  <a:moveTo>
                    <a:pt x="1001732" y="216622"/>
                  </a:moveTo>
                  <a:lnTo>
                    <a:pt x="1001663" y="217155"/>
                  </a:lnTo>
                  <a:lnTo>
                    <a:pt x="989877" y="308496"/>
                  </a:lnTo>
                  <a:lnTo>
                    <a:pt x="1128573" y="308496"/>
                  </a:lnTo>
                  <a:lnTo>
                    <a:pt x="1129170" y="308496"/>
                  </a:lnTo>
                  <a:lnTo>
                    <a:pt x="1134020" y="270910"/>
                  </a:lnTo>
                  <a:lnTo>
                    <a:pt x="1141811" y="217155"/>
                  </a:lnTo>
                  <a:lnTo>
                    <a:pt x="1140957" y="217155"/>
                  </a:lnTo>
                  <a:lnTo>
                    <a:pt x="1141026" y="216622"/>
                  </a:lnTo>
                  <a:lnTo>
                    <a:pt x="1001732" y="216622"/>
                  </a:lnTo>
                  <a:close/>
                  <a:moveTo>
                    <a:pt x="423811" y="465574"/>
                  </a:moveTo>
                  <a:lnTo>
                    <a:pt x="421854" y="480739"/>
                  </a:lnTo>
                  <a:lnTo>
                    <a:pt x="411011" y="555555"/>
                  </a:lnTo>
                  <a:lnTo>
                    <a:pt x="412199" y="555555"/>
                  </a:lnTo>
                  <a:lnTo>
                    <a:pt x="411955" y="557448"/>
                  </a:lnTo>
                  <a:lnTo>
                    <a:pt x="554214" y="557448"/>
                  </a:lnTo>
                  <a:lnTo>
                    <a:pt x="554458" y="555555"/>
                  </a:lnTo>
                  <a:lnTo>
                    <a:pt x="566067" y="465574"/>
                  </a:lnTo>
                  <a:lnTo>
                    <a:pt x="424052" y="465574"/>
                  </a:lnTo>
                  <a:lnTo>
                    <a:pt x="423811" y="465574"/>
                  </a:lnTo>
                  <a:close/>
                  <a:moveTo>
                    <a:pt x="966167" y="465574"/>
                  </a:moveTo>
                  <a:lnTo>
                    <a:pt x="954558" y="555555"/>
                  </a:lnTo>
                  <a:lnTo>
                    <a:pt x="954314" y="557448"/>
                  </a:lnTo>
                  <a:lnTo>
                    <a:pt x="1093607" y="557448"/>
                  </a:lnTo>
                  <a:lnTo>
                    <a:pt x="1102654" y="487335"/>
                  </a:lnTo>
                  <a:lnTo>
                    <a:pt x="1105462" y="465574"/>
                  </a:lnTo>
                  <a:lnTo>
                    <a:pt x="966167" y="4655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xmlns="" id="{6F5AF2F1-1CA2-4FE3-B7A4-63787AAB126D}"/>
                </a:ext>
              </a:extLst>
            </p:cNvPr>
            <p:cNvSpPr/>
            <p:nvPr/>
          </p:nvSpPr>
          <p:spPr>
            <a:xfrm>
              <a:off x="12864077" y="5977843"/>
              <a:ext cx="1591508" cy="248539"/>
            </a:xfrm>
            <a:custGeom>
              <a:avLst/>
              <a:gdLst>
                <a:gd name="connsiteX0" fmla="*/ 598605 w 1591507"/>
                <a:gd name="connsiteY0" fmla="*/ 0 h 248539"/>
                <a:gd name="connsiteX1" fmla="*/ 1046147 w 1591507"/>
                <a:gd name="connsiteY1" fmla="*/ 0 h 248539"/>
                <a:gd name="connsiteX2" fmla="*/ 1040259 w 1591507"/>
                <a:gd name="connsiteY2" fmla="*/ 58862 h 248539"/>
                <a:gd name="connsiteX3" fmla="*/ 1591507 w 1591507"/>
                <a:gd name="connsiteY3" fmla="*/ 58862 h 248539"/>
                <a:gd name="connsiteX4" fmla="*/ 1561870 w 1591507"/>
                <a:gd name="connsiteY4" fmla="*/ 248539 h 248539"/>
                <a:gd name="connsiteX5" fmla="*/ 0 w 1591507"/>
                <a:gd name="connsiteY5" fmla="*/ 248539 h 248539"/>
                <a:gd name="connsiteX6" fmla="*/ 29637 w 1591507"/>
                <a:gd name="connsiteY6" fmla="*/ 58862 h 248539"/>
                <a:gd name="connsiteX7" fmla="*/ 589777 w 1591507"/>
                <a:gd name="connsiteY7" fmla="*/ 58862 h 248539"/>
                <a:gd name="connsiteX8" fmla="*/ 598605 w 1591507"/>
                <a:gd name="connsiteY8" fmla="*/ 0 h 24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1507" h="248539">
                  <a:moveTo>
                    <a:pt x="598605" y="0"/>
                  </a:moveTo>
                  <a:lnTo>
                    <a:pt x="1046147" y="0"/>
                  </a:lnTo>
                  <a:lnTo>
                    <a:pt x="1040259" y="58862"/>
                  </a:lnTo>
                  <a:lnTo>
                    <a:pt x="1591507" y="58862"/>
                  </a:lnTo>
                  <a:lnTo>
                    <a:pt x="1561870" y="248539"/>
                  </a:lnTo>
                  <a:lnTo>
                    <a:pt x="0" y="248539"/>
                  </a:lnTo>
                  <a:lnTo>
                    <a:pt x="29637" y="58862"/>
                  </a:lnTo>
                  <a:lnTo>
                    <a:pt x="589777" y="58862"/>
                  </a:lnTo>
                  <a:lnTo>
                    <a:pt x="59860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xmlns="" id="{C877088F-BA2B-4B19-9FDC-E2A4A8D7C4DE}"/>
                </a:ext>
              </a:extLst>
            </p:cNvPr>
            <p:cNvSpPr/>
            <p:nvPr/>
          </p:nvSpPr>
          <p:spPr>
            <a:xfrm>
              <a:off x="12022384" y="4528180"/>
              <a:ext cx="400100" cy="1111387"/>
            </a:xfrm>
            <a:custGeom>
              <a:avLst/>
              <a:gdLst>
                <a:gd name="connsiteX0" fmla="*/ 81686 w 164592"/>
                <a:gd name="connsiteY0" fmla="*/ 0 h 457200"/>
                <a:gd name="connsiteX1" fmla="*/ 164592 w 164592"/>
                <a:gd name="connsiteY1" fmla="*/ 0 h 457200"/>
                <a:gd name="connsiteX2" fmla="*/ 87782 w 164592"/>
                <a:gd name="connsiteY2" fmla="*/ 457200 h 457200"/>
                <a:gd name="connsiteX3" fmla="*/ 0 w 164592"/>
                <a:gd name="connsiteY3" fmla="*/ 457200 h 457200"/>
                <a:gd name="connsiteX4" fmla="*/ 81686 w 164592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92" h="457200">
                  <a:moveTo>
                    <a:pt x="81686" y="0"/>
                  </a:moveTo>
                  <a:lnTo>
                    <a:pt x="164592" y="0"/>
                  </a:lnTo>
                  <a:lnTo>
                    <a:pt x="87782" y="457200"/>
                  </a:lnTo>
                  <a:lnTo>
                    <a:pt x="0" y="457200"/>
                  </a:lnTo>
                  <a:lnTo>
                    <a:pt x="8168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xmlns="" id="{C29055EF-0320-40EC-BC4D-2E6C36A4EDD8}"/>
                </a:ext>
              </a:extLst>
            </p:cNvPr>
            <p:cNvSpPr/>
            <p:nvPr/>
          </p:nvSpPr>
          <p:spPr>
            <a:xfrm>
              <a:off x="13059719" y="4840519"/>
              <a:ext cx="1555755" cy="176399"/>
            </a:xfrm>
            <a:custGeom>
              <a:avLst/>
              <a:gdLst>
                <a:gd name="connsiteX0" fmla="*/ 23521 w 1555754"/>
                <a:gd name="connsiteY0" fmla="*/ 0 h 176400"/>
                <a:gd name="connsiteX1" fmla="*/ 1555754 w 1555754"/>
                <a:gd name="connsiteY1" fmla="*/ 0 h 176400"/>
                <a:gd name="connsiteX2" fmla="*/ 1532235 w 1555754"/>
                <a:gd name="connsiteY2" fmla="*/ 176400 h 176400"/>
                <a:gd name="connsiteX3" fmla="*/ 0 w 1555754"/>
                <a:gd name="connsiteY3" fmla="*/ 176400 h 176400"/>
                <a:gd name="connsiteX4" fmla="*/ 23521 w 1555754"/>
                <a:gd name="connsiteY4" fmla="*/ 0 h 1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5754" h="176400">
                  <a:moveTo>
                    <a:pt x="23521" y="0"/>
                  </a:moveTo>
                  <a:lnTo>
                    <a:pt x="1555754" y="0"/>
                  </a:lnTo>
                  <a:lnTo>
                    <a:pt x="1532235" y="176400"/>
                  </a:lnTo>
                  <a:lnTo>
                    <a:pt x="0" y="176400"/>
                  </a:lnTo>
                  <a:lnTo>
                    <a:pt x="23521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xmlns="" id="{100F4D78-267C-4B3A-95B1-C3A8D4451788}"/>
                </a:ext>
              </a:extLst>
            </p:cNvPr>
            <p:cNvSpPr/>
            <p:nvPr/>
          </p:nvSpPr>
          <p:spPr>
            <a:xfrm>
              <a:off x="12952988" y="5790642"/>
              <a:ext cx="1481851" cy="187199"/>
            </a:xfrm>
            <a:custGeom>
              <a:avLst/>
              <a:gdLst>
                <a:gd name="connsiteX0" fmla="*/ 533478 w 1481851"/>
                <a:gd name="connsiteY0" fmla="*/ 0 h 187200"/>
                <a:gd name="connsiteX1" fmla="*/ 983956 w 1481851"/>
                <a:gd name="connsiteY1" fmla="*/ 0 h 187200"/>
                <a:gd name="connsiteX2" fmla="*/ 983948 w 1481851"/>
                <a:gd name="connsiteY2" fmla="*/ 74 h 187200"/>
                <a:gd name="connsiteX3" fmla="*/ 1481851 w 1481851"/>
                <a:gd name="connsiteY3" fmla="*/ 74 h 187200"/>
                <a:gd name="connsiteX4" fmla="*/ 1455177 w 1481851"/>
                <a:gd name="connsiteY4" fmla="*/ 186788 h 187200"/>
                <a:gd name="connsiteX5" fmla="*/ 957277 w 1481851"/>
                <a:gd name="connsiteY5" fmla="*/ 186788 h 187200"/>
                <a:gd name="connsiteX6" fmla="*/ 957236 w 1481851"/>
                <a:gd name="connsiteY6" fmla="*/ 187200 h 187200"/>
                <a:gd name="connsiteX7" fmla="*/ 509694 w 1481851"/>
                <a:gd name="connsiteY7" fmla="*/ 187200 h 187200"/>
                <a:gd name="connsiteX8" fmla="*/ 509756 w 1481851"/>
                <a:gd name="connsiteY8" fmla="*/ 186788 h 187200"/>
                <a:gd name="connsiteX9" fmla="*/ 0 w 1481851"/>
                <a:gd name="connsiteY9" fmla="*/ 186788 h 187200"/>
                <a:gd name="connsiteX10" fmla="*/ 26671 w 1481851"/>
                <a:gd name="connsiteY10" fmla="*/ 74 h 187200"/>
                <a:gd name="connsiteX11" fmla="*/ 533466 w 1481851"/>
                <a:gd name="connsiteY11" fmla="*/ 74 h 187200"/>
                <a:gd name="connsiteX12" fmla="*/ 533478 w 1481851"/>
                <a:gd name="connsiteY12" fmla="*/ 0 h 1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81851" h="187200">
                  <a:moveTo>
                    <a:pt x="533478" y="0"/>
                  </a:moveTo>
                  <a:lnTo>
                    <a:pt x="983956" y="0"/>
                  </a:lnTo>
                  <a:lnTo>
                    <a:pt x="983948" y="74"/>
                  </a:lnTo>
                  <a:lnTo>
                    <a:pt x="1481851" y="74"/>
                  </a:lnTo>
                  <a:lnTo>
                    <a:pt x="1455177" y="186788"/>
                  </a:lnTo>
                  <a:lnTo>
                    <a:pt x="957277" y="186788"/>
                  </a:lnTo>
                  <a:lnTo>
                    <a:pt x="957236" y="187200"/>
                  </a:lnTo>
                  <a:lnTo>
                    <a:pt x="509694" y="187200"/>
                  </a:lnTo>
                  <a:lnTo>
                    <a:pt x="509756" y="186788"/>
                  </a:lnTo>
                  <a:lnTo>
                    <a:pt x="0" y="186788"/>
                  </a:lnTo>
                  <a:lnTo>
                    <a:pt x="26671" y="74"/>
                  </a:lnTo>
                  <a:lnTo>
                    <a:pt x="533466" y="74"/>
                  </a:lnTo>
                  <a:lnTo>
                    <a:pt x="53347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xmlns="" id="{7D995EE0-0546-4E08-923F-CD6180F59ABC}"/>
                </a:ext>
              </a:extLst>
            </p:cNvPr>
            <p:cNvSpPr/>
            <p:nvPr/>
          </p:nvSpPr>
          <p:spPr>
            <a:xfrm>
              <a:off x="3335403" y="5276220"/>
              <a:ext cx="2450982" cy="898933"/>
            </a:xfrm>
            <a:custGeom>
              <a:avLst/>
              <a:gdLst>
                <a:gd name="connsiteX0" fmla="*/ 908379 w 2450982"/>
                <a:gd name="connsiteY0" fmla="*/ 582732 h 898933"/>
                <a:gd name="connsiteX1" fmla="*/ 915784 w 2450982"/>
                <a:gd name="connsiteY1" fmla="*/ 587744 h 898933"/>
                <a:gd name="connsiteX2" fmla="*/ 2450982 w 2450982"/>
                <a:gd name="connsiteY2" fmla="*/ 587744 h 898933"/>
                <a:gd name="connsiteX3" fmla="*/ 2409490 w 2450982"/>
                <a:gd name="connsiteY3" fmla="*/ 898932 h 898933"/>
                <a:gd name="connsiteX4" fmla="*/ 1370875 w 2450982"/>
                <a:gd name="connsiteY4" fmla="*/ 898932 h 898933"/>
                <a:gd name="connsiteX5" fmla="*/ 56031 w 2450982"/>
                <a:gd name="connsiteY5" fmla="*/ 0 h 898933"/>
                <a:gd name="connsiteX6" fmla="*/ 623089 w 2450982"/>
                <a:gd name="connsiteY6" fmla="*/ 387687 h 898933"/>
                <a:gd name="connsiteX7" fmla="*/ 622380 w 2450982"/>
                <a:gd name="connsiteY7" fmla="*/ 389175 h 898933"/>
                <a:gd name="connsiteX8" fmla="*/ 908379 w 2450982"/>
                <a:gd name="connsiteY8" fmla="*/ 582733 h 898933"/>
                <a:gd name="connsiteX9" fmla="*/ 1370875 w 2450982"/>
                <a:gd name="connsiteY9" fmla="*/ 898933 h 898933"/>
                <a:gd name="connsiteX10" fmla="*/ 720180 w 2450982"/>
                <a:gd name="connsiteY10" fmla="*/ 898933 h 898933"/>
                <a:gd name="connsiteX11" fmla="*/ 465302 w 2450982"/>
                <a:gd name="connsiteY11" fmla="*/ 724074 h 898933"/>
                <a:gd name="connsiteX12" fmla="*/ 464751 w 2450982"/>
                <a:gd name="connsiteY12" fmla="*/ 725234 h 898933"/>
                <a:gd name="connsiteX13" fmla="*/ 78900 w 2450982"/>
                <a:gd name="connsiteY13" fmla="*/ 461435 h 898933"/>
                <a:gd name="connsiteX14" fmla="*/ 0 w 2450982"/>
                <a:gd name="connsiteY14" fmla="*/ 406957 h 89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0982" h="898933">
                  <a:moveTo>
                    <a:pt x="908379" y="582732"/>
                  </a:moveTo>
                  <a:lnTo>
                    <a:pt x="915784" y="587744"/>
                  </a:lnTo>
                  <a:lnTo>
                    <a:pt x="2450982" y="587744"/>
                  </a:lnTo>
                  <a:lnTo>
                    <a:pt x="2409490" y="898932"/>
                  </a:lnTo>
                  <a:lnTo>
                    <a:pt x="1370875" y="898932"/>
                  </a:lnTo>
                  <a:close/>
                  <a:moveTo>
                    <a:pt x="56031" y="0"/>
                  </a:moveTo>
                  <a:lnTo>
                    <a:pt x="623089" y="387687"/>
                  </a:lnTo>
                  <a:lnTo>
                    <a:pt x="622380" y="389175"/>
                  </a:lnTo>
                  <a:lnTo>
                    <a:pt x="908379" y="582733"/>
                  </a:lnTo>
                  <a:lnTo>
                    <a:pt x="1370875" y="898933"/>
                  </a:lnTo>
                  <a:lnTo>
                    <a:pt x="720180" y="898933"/>
                  </a:lnTo>
                  <a:lnTo>
                    <a:pt x="465302" y="724074"/>
                  </a:lnTo>
                  <a:lnTo>
                    <a:pt x="464751" y="725234"/>
                  </a:lnTo>
                  <a:lnTo>
                    <a:pt x="78900" y="461435"/>
                  </a:lnTo>
                  <a:lnTo>
                    <a:pt x="0" y="40695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xmlns="" id="{35134AA5-1E44-4021-9463-01A7E6BE7D66}"/>
                </a:ext>
              </a:extLst>
            </p:cNvPr>
            <p:cNvSpPr/>
            <p:nvPr/>
          </p:nvSpPr>
          <p:spPr>
            <a:xfrm>
              <a:off x="9317289" y="4093373"/>
              <a:ext cx="2424781" cy="143344"/>
            </a:xfrm>
            <a:custGeom>
              <a:avLst/>
              <a:gdLst>
                <a:gd name="connsiteX0" fmla="*/ 856929 w 2424782"/>
                <a:gd name="connsiteY0" fmla="*/ 0 h 143343"/>
                <a:gd name="connsiteX1" fmla="*/ 1507163 w 2424782"/>
                <a:gd name="connsiteY1" fmla="*/ 0 h 143343"/>
                <a:gd name="connsiteX2" fmla="*/ 1485893 w 2424782"/>
                <a:gd name="connsiteY2" fmla="*/ 142808 h 143343"/>
                <a:gd name="connsiteX3" fmla="*/ 2424782 w 2424782"/>
                <a:gd name="connsiteY3" fmla="*/ 142808 h 143343"/>
                <a:gd name="connsiteX4" fmla="*/ 2424703 w 2424782"/>
                <a:gd name="connsiteY4" fmla="*/ 143343 h 143343"/>
                <a:gd name="connsiteX5" fmla="*/ 0 w 2424782"/>
                <a:gd name="connsiteY5" fmla="*/ 143343 h 143343"/>
                <a:gd name="connsiteX6" fmla="*/ 79 w 2424782"/>
                <a:gd name="connsiteY6" fmla="*/ 142808 h 143343"/>
                <a:gd name="connsiteX7" fmla="*/ 920737 w 2424782"/>
                <a:gd name="connsiteY7" fmla="*/ 142808 h 143343"/>
                <a:gd name="connsiteX8" fmla="*/ 926814 w 2424782"/>
                <a:gd name="connsiteY8" fmla="*/ 112424 h 143343"/>
                <a:gd name="connsiteX9" fmla="*/ 856929 w 2424782"/>
                <a:gd name="connsiteY9" fmla="*/ 0 h 1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4782" h="143343">
                  <a:moveTo>
                    <a:pt x="856929" y="0"/>
                  </a:moveTo>
                  <a:lnTo>
                    <a:pt x="1507163" y="0"/>
                  </a:lnTo>
                  <a:lnTo>
                    <a:pt x="1485893" y="142808"/>
                  </a:lnTo>
                  <a:lnTo>
                    <a:pt x="2424782" y="142808"/>
                  </a:lnTo>
                  <a:lnTo>
                    <a:pt x="2424703" y="143343"/>
                  </a:lnTo>
                  <a:lnTo>
                    <a:pt x="0" y="143343"/>
                  </a:lnTo>
                  <a:lnTo>
                    <a:pt x="79" y="142808"/>
                  </a:lnTo>
                  <a:lnTo>
                    <a:pt x="920737" y="142808"/>
                  </a:lnTo>
                  <a:lnTo>
                    <a:pt x="926814" y="112424"/>
                  </a:lnTo>
                  <a:lnTo>
                    <a:pt x="85692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xmlns="" id="{D7EEE7DE-0A5E-4F0C-913A-7AF32AC92D54}"/>
                </a:ext>
              </a:extLst>
            </p:cNvPr>
            <p:cNvSpPr/>
            <p:nvPr/>
          </p:nvSpPr>
          <p:spPr>
            <a:xfrm>
              <a:off x="9232292" y="4444241"/>
              <a:ext cx="2400395" cy="932514"/>
            </a:xfrm>
            <a:custGeom>
              <a:avLst/>
              <a:gdLst>
                <a:gd name="connsiteX0" fmla="*/ 978201 w 2400395"/>
                <a:gd name="connsiteY0" fmla="*/ 0 h 932515"/>
                <a:gd name="connsiteX1" fmla="*/ 1543357 w 2400395"/>
                <a:gd name="connsiteY1" fmla="*/ 0 h 932515"/>
                <a:gd name="connsiteX2" fmla="*/ 1534430 w 2400395"/>
                <a:gd name="connsiteY2" fmla="*/ 68442 h 932515"/>
                <a:gd name="connsiteX3" fmla="*/ 2400395 w 2400395"/>
                <a:gd name="connsiteY3" fmla="*/ 68442 h 932515"/>
                <a:gd name="connsiteX4" fmla="*/ 2294049 w 2400395"/>
                <a:gd name="connsiteY4" fmla="*/ 818946 h 932515"/>
                <a:gd name="connsiteX5" fmla="*/ 1428083 w 2400395"/>
                <a:gd name="connsiteY5" fmla="*/ 818946 h 932515"/>
                <a:gd name="connsiteX6" fmla="*/ 1413261 w 2400395"/>
                <a:gd name="connsiteY6" fmla="*/ 922701 h 932515"/>
                <a:gd name="connsiteX7" fmla="*/ 851022 w 2400395"/>
                <a:gd name="connsiteY7" fmla="*/ 932515 h 932515"/>
                <a:gd name="connsiteX8" fmla="*/ 865965 w 2400395"/>
                <a:gd name="connsiteY8" fmla="*/ 818946 h 932515"/>
                <a:gd name="connsiteX9" fmla="*/ 0 w 2400395"/>
                <a:gd name="connsiteY9" fmla="*/ 818946 h 932515"/>
                <a:gd name="connsiteX10" fmla="*/ 106346 w 2400395"/>
                <a:gd name="connsiteY10" fmla="*/ 68442 h 932515"/>
                <a:gd name="connsiteX11" fmla="*/ 969273 w 2400395"/>
                <a:gd name="connsiteY11" fmla="*/ 68442 h 932515"/>
                <a:gd name="connsiteX12" fmla="*/ 978201 w 2400395"/>
                <a:gd name="connsiteY12" fmla="*/ 0 h 932515"/>
                <a:gd name="connsiteX13" fmla="*/ 638080 w 2400395"/>
                <a:gd name="connsiteY13" fmla="*/ 241636 h 932515"/>
                <a:gd name="connsiteX14" fmla="*/ 625926 w 2400395"/>
                <a:gd name="connsiteY14" fmla="*/ 320636 h 932515"/>
                <a:gd name="connsiteX15" fmla="*/ 932812 w 2400395"/>
                <a:gd name="connsiteY15" fmla="*/ 320636 h 932515"/>
                <a:gd name="connsiteX16" fmla="*/ 944966 w 2400395"/>
                <a:gd name="connsiteY16" fmla="*/ 241636 h 932515"/>
                <a:gd name="connsiteX17" fmla="*/ 638080 w 2400395"/>
                <a:gd name="connsiteY17" fmla="*/ 241636 h 932515"/>
                <a:gd name="connsiteX18" fmla="*/ 1510122 w 2400395"/>
                <a:gd name="connsiteY18" fmla="*/ 241636 h 932515"/>
                <a:gd name="connsiteX19" fmla="*/ 1497968 w 2400395"/>
                <a:gd name="connsiteY19" fmla="*/ 320636 h 932515"/>
                <a:gd name="connsiteX20" fmla="*/ 1829162 w 2400395"/>
                <a:gd name="connsiteY20" fmla="*/ 320636 h 932515"/>
                <a:gd name="connsiteX21" fmla="*/ 1841316 w 2400395"/>
                <a:gd name="connsiteY21" fmla="*/ 241636 h 932515"/>
                <a:gd name="connsiteX22" fmla="*/ 1510122 w 2400395"/>
                <a:gd name="connsiteY22" fmla="*/ 241636 h 932515"/>
                <a:gd name="connsiteX23" fmla="*/ 589464 w 2400395"/>
                <a:gd name="connsiteY23" fmla="*/ 566752 h 932515"/>
                <a:gd name="connsiteX24" fmla="*/ 580349 w 2400395"/>
                <a:gd name="connsiteY24" fmla="*/ 642714 h 932515"/>
                <a:gd name="connsiteX25" fmla="*/ 890273 w 2400395"/>
                <a:gd name="connsiteY25" fmla="*/ 642714 h 932515"/>
                <a:gd name="connsiteX26" fmla="*/ 899389 w 2400395"/>
                <a:gd name="connsiteY26" fmla="*/ 566752 h 932515"/>
                <a:gd name="connsiteX27" fmla="*/ 589464 w 2400395"/>
                <a:gd name="connsiteY27" fmla="*/ 566752 h 932515"/>
                <a:gd name="connsiteX28" fmla="*/ 1464545 w 2400395"/>
                <a:gd name="connsiteY28" fmla="*/ 566752 h 932515"/>
                <a:gd name="connsiteX29" fmla="*/ 1452391 w 2400395"/>
                <a:gd name="connsiteY29" fmla="*/ 642714 h 932515"/>
                <a:gd name="connsiteX30" fmla="*/ 1783585 w 2400395"/>
                <a:gd name="connsiteY30" fmla="*/ 642714 h 932515"/>
                <a:gd name="connsiteX31" fmla="*/ 1792700 w 2400395"/>
                <a:gd name="connsiteY31" fmla="*/ 566752 h 932515"/>
                <a:gd name="connsiteX32" fmla="*/ 1464545 w 2400395"/>
                <a:gd name="connsiteY32" fmla="*/ 566752 h 932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400395" h="932515">
                  <a:moveTo>
                    <a:pt x="978201" y="0"/>
                  </a:moveTo>
                  <a:lnTo>
                    <a:pt x="1543357" y="0"/>
                  </a:lnTo>
                  <a:lnTo>
                    <a:pt x="1534430" y="68442"/>
                  </a:lnTo>
                  <a:lnTo>
                    <a:pt x="2400395" y="68442"/>
                  </a:lnTo>
                  <a:lnTo>
                    <a:pt x="2294049" y="818946"/>
                  </a:lnTo>
                  <a:lnTo>
                    <a:pt x="1428083" y="818946"/>
                  </a:lnTo>
                  <a:lnTo>
                    <a:pt x="1413261" y="922701"/>
                  </a:lnTo>
                  <a:lnTo>
                    <a:pt x="851022" y="932515"/>
                  </a:lnTo>
                  <a:lnTo>
                    <a:pt x="865965" y="818946"/>
                  </a:lnTo>
                  <a:lnTo>
                    <a:pt x="0" y="818946"/>
                  </a:lnTo>
                  <a:lnTo>
                    <a:pt x="106346" y="68442"/>
                  </a:lnTo>
                  <a:lnTo>
                    <a:pt x="969273" y="68442"/>
                  </a:lnTo>
                  <a:lnTo>
                    <a:pt x="978201" y="0"/>
                  </a:lnTo>
                  <a:close/>
                  <a:moveTo>
                    <a:pt x="638080" y="241636"/>
                  </a:moveTo>
                  <a:lnTo>
                    <a:pt x="625926" y="320636"/>
                  </a:lnTo>
                  <a:lnTo>
                    <a:pt x="932812" y="320636"/>
                  </a:lnTo>
                  <a:lnTo>
                    <a:pt x="944966" y="241636"/>
                  </a:lnTo>
                  <a:lnTo>
                    <a:pt x="638080" y="241636"/>
                  </a:lnTo>
                  <a:close/>
                  <a:moveTo>
                    <a:pt x="1510122" y="241636"/>
                  </a:moveTo>
                  <a:lnTo>
                    <a:pt x="1497968" y="320636"/>
                  </a:lnTo>
                  <a:lnTo>
                    <a:pt x="1829162" y="320636"/>
                  </a:lnTo>
                  <a:lnTo>
                    <a:pt x="1841316" y="241636"/>
                  </a:lnTo>
                  <a:lnTo>
                    <a:pt x="1510122" y="241636"/>
                  </a:lnTo>
                  <a:close/>
                  <a:moveTo>
                    <a:pt x="589464" y="566752"/>
                  </a:moveTo>
                  <a:lnTo>
                    <a:pt x="580349" y="642714"/>
                  </a:lnTo>
                  <a:lnTo>
                    <a:pt x="890273" y="642714"/>
                  </a:lnTo>
                  <a:lnTo>
                    <a:pt x="899389" y="566752"/>
                  </a:lnTo>
                  <a:lnTo>
                    <a:pt x="589464" y="566752"/>
                  </a:lnTo>
                  <a:close/>
                  <a:moveTo>
                    <a:pt x="1464545" y="566752"/>
                  </a:moveTo>
                  <a:lnTo>
                    <a:pt x="1452391" y="642714"/>
                  </a:lnTo>
                  <a:lnTo>
                    <a:pt x="1783585" y="642714"/>
                  </a:lnTo>
                  <a:lnTo>
                    <a:pt x="1792700" y="566752"/>
                  </a:lnTo>
                  <a:lnTo>
                    <a:pt x="1464545" y="5667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xmlns="" id="{86FC359F-6C9C-4708-B0A4-70561ACA7105}"/>
                </a:ext>
              </a:extLst>
            </p:cNvPr>
            <p:cNvSpPr/>
            <p:nvPr/>
          </p:nvSpPr>
          <p:spPr>
            <a:xfrm>
              <a:off x="11548885" y="5638862"/>
              <a:ext cx="1762" cy="7173"/>
            </a:xfrm>
            <a:custGeom>
              <a:avLst/>
              <a:gdLst>
                <a:gd name="connsiteX0" fmla="*/ 0 w 1762"/>
                <a:gd name="connsiteY0" fmla="*/ 0 h 7172"/>
                <a:gd name="connsiteX1" fmla="*/ 1762 w 1762"/>
                <a:gd name="connsiteY1" fmla="*/ 7172 h 7172"/>
                <a:gd name="connsiteX2" fmla="*/ 125 w 1762"/>
                <a:gd name="connsiteY2" fmla="*/ 7172 h 7172"/>
                <a:gd name="connsiteX3" fmla="*/ 0 w 1762"/>
                <a:gd name="connsiteY3" fmla="*/ 0 h 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2" h="7172">
                  <a:moveTo>
                    <a:pt x="0" y="0"/>
                  </a:moveTo>
                  <a:lnTo>
                    <a:pt x="1762" y="7172"/>
                  </a:lnTo>
                  <a:lnTo>
                    <a:pt x="125" y="717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xmlns="" id="{F409103A-E6C3-4991-AD62-8D464E2EC8B5}"/>
                </a:ext>
              </a:extLst>
            </p:cNvPr>
            <p:cNvSpPr/>
            <p:nvPr/>
          </p:nvSpPr>
          <p:spPr>
            <a:xfrm>
              <a:off x="10338297" y="5636917"/>
              <a:ext cx="470963" cy="316002"/>
            </a:xfrm>
            <a:custGeom>
              <a:avLst/>
              <a:gdLst>
                <a:gd name="connsiteX0" fmla="*/ 0 w 470963"/>
                <a:gd name="connsiteY0" fmla="*/ 0 h 316002"/>
                <a:gd name="connsiteX1" fmla="*/ 467925 w 470963"/>
                <a:gd name="connsiteY1" fmla="*/ 0 h 316002"/>
                <a:gd name="connsiteX2" fmla="*/ 470963 w 470963"/>
                <a:gd name="connsiteY2" fmla="*/ 316002 h 316002"/>
                <a:gd name="connsiteX3" fmla="*/ 0 w 470963"/>
                <a:gd name="connsiteY3" fmla="*/ 316002 h 316002"/>
                <a:gd name="connsiteX4" fmla="*/ 0 w 470963"/>
                <a:gd name="connsiteY4" fmla="*/ 0 h 3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963" h="316002">
                  <a:moveTo>
                    <a:pt x="0" y="0"/>
                  </a:moveTo>
                  <a:lnTo>
                    <a:pt x="467925" y="0"/>
                  </a:lnTo>
                  <a:lnTo>
                    <a:pt x="470963" y="316002"/>
                  </a:lnTo>
                  <a:lnTo>
                    <a:pt x="0" y="31600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xmlns="" id="{DB448C76-5123-4878-BF8B-90D6C2847028}"/>
                </a:ext>
              </a:extLst>
            </p:cNvPr>
            <p:cNvSpPr/>
            <p:nvPr/>
          </p:nvSpPr>
          <p:spPr>
            <a:xfrm>
              <a:off x="9615140" y="5667302"/>
              <a:ext cx="1336928" cy="559080"/>
            </a:xfrm>
            <a:custGeom>
              <a:avLst/>
              <a:gdLst>
                <a:gd name="connsiteX0" fmla="*/ 79000 w 1336929"/>
                <a:gd name="connsiteY0" fmla="*/ 0 h 559079"/>
                <a:gd name="connsiteX1" fmla="*/ 598579 w 1336929"/>
                <a:gd name="connsiteY1" fmla="*/ 0 h 559079"/>
                <a:gd name="connsiteX2" fmla="*/ 549964 w 1336929"/>
                <a:gd name="connsiteY2" fmla="*/ 343348 h 559079"/>
                <a:gd name="connsiteX3" fmla="*/ 1209313 w 1336929"/>
                <a:gd name="connsiteY3" fmla="*/ 343348 h 559079"/>
                <a:gd name="connsiteX4" fmla="*/ 1336929 w 1336929"/>
                <a:gd name="connsiteY4" fmla="*/ 258270 h 559079"/>
                <a:gd name="connsiteX5" fmla="*/ 1294390 w 1336929"/>
                <a:gd name="connsiteY5" fmla="*/ 559079 h 559079"/>
                <a:gd name="connsiteX6" fmla="*/ 0 w 1336929"/>
                <a:gd name="connsiteY6" fmla="*/ 559079 h 559079"/>
                <a:gd name="connsiteX7" fmla="*/ 79000 w 1336929"/>
                <a:gd name="connsiteY7" fmla="*/ 0 h 55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6929" h="559079">
                  <a:moveTo>
                    <a:pt x="79000" y="0"/>
                  </a:moveTo>
                  <a:lnTo>
                    <a:pt x="598579" y="0"/>
                  </a:lnTo>
                  <a:lnTo>
                    <a:pt x="549964" y="343348"/>
                  </a:lnTo>
                  <a:lnTo>
                    <a:pt x="1209313" y="343348"/>
                  </a:lnTo>
                  <a:lnTo>
                    <a:pt x="1336929" y="258270"/>
                  </a:lnTo>
                  <a:lnTo>
                    <a:pt x="1294390" y="559079"/>
                  </a:lnTo>
                  <a:lnTo>
                    <a:pt x="0" y="559079"/>
                  </a:lnTo>
                  <a:lnTo>
                    <a:pt x="79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xmlns="" id="{99C0CFB7-0AEB-4491-9120-6E8E3EB7FEB0}"/>
                </a:ext>
              </a:extLst>
            </p:cNvPr>
            <p:cNvSpPr/>
            <p:nvPr/>
          </p:nvSpPr>
          <p:spPr>
            <a:xfrm>
              <a:off x="8980099" y="5703764"/>
              <a:ext cx="650234" cy="519579"/>
            </a:xfrm>
            <a:custGeom>
              <a:avLst/>
              <a:gdLst>
                <a:gd name="connsiteX0" fmla="*/ 188385 w 650233"/>
                <a:gd name="connsiteY0" fmla="*/ 0 h 519579"/>
                <a:gd name="connsiteX1" fmla="*/ 650233 w 650233"/>
                <a:gd name="connsiteY1" fmla="*/ 0 h 519579"/>
                <a:gd name="connsiteX2" fmla="*/ 461848 w 650233"/>
                <a:gd name="connsiteY2" fmla="*/ 519579 h 519579"/>
                <a:gd name="connsiteX3" fmla="*/ 0 w 650233"/>
                <a:gd name="connsiteY3" fmla="*/ 519579 h 519579"/>
                <a:gd name="connsiteX4" fmla="*/ 188385 w 650233"/>
                <a:gd name="connsiteY4" fmla="*/ 0 h 51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233" h="519579">
                  <a:moveTo>
                    <a:pt x="188385" y="0"/>
                  </a:moveTo>
                  <a:lnTo>
                    <a:pt x="650233" y="0"/>
                  </a:lnTo>
                  <a:lnTo>
                    <a:pt x="461848" y="519579"/>
                  </a:lnTo>
                  <a:lnTo>
                    <a:pt x="0" y="519579"/>
                  </a:lnTo>
                  <a:lnTo>
                    <a:pt x="18838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xmlns="" id="{58791CC6-F0D5-4B76-9538-4DD0C3BA7AC0}"/>
                </a:ext>
              </a:extLst>
            </p:cNvPr>
            <p:cNvSpPr/>
            <p:nvPr/>
          </p:nvSpPr>
          <p:spPr>
            <a:xfrm>
              <a:off x="11006762" y="5703764"/>
              <a:ext cx="504387" cy="519579"/>
            </a:xfrm>
            <a:custGeom>
              <a:avLst/>
              <a:gdLst>
                <a:gd name="connsiteX0" fmla="*/ 0 w 504387"/>
                <a:gd name="connsiteY0" fmla="*/ 0 h 519579"/>
                <a:gd name="connsiteX1" fmla="*/ 470964 w 504387"/>
                <a:gd name="connsiteY1" fmla="*/ 0 h 519579"/>
                <a:gd name="connsiteX2" fmla="*/ 504387 w 504387"/>
                <a:gd name="connsiteY2" fmla="*/ 519579 h 519579"/>
                <a:gd name="connsiteX3" fmla="*/ 33424 w 504387"/>
                <a:gd name="connsiteY3" fmla="*/ 519579 h 519579"/>
                <a:gd name="connsiteX4" fmla="*/ 0 w 504387"/>
                <a:gd name="connsiteY4" fmla="*/ 0 h 51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387" h="519579">
                  <a:moveTo>
                    <a:pt x="0" y="0"/>
                  </a:moveTo>
                  <a:lnTo>
                    <a:pt x="470964" y="0"/>
                  </a:lnTo>
                  <a:lnTo>
                    <a:pt x="504387" y="519579"/>
                  </a:lnTo>
                  <a:lnTo>
                    <a:pt x="33424" y="5195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xmlns="" id="{D1D10602-7474-4731-95C0-2943BBA0C68A}"/>
                </a:ext>
              </a:extLst>
            </p:cNvPr>
            <p:cNvSpPr/>
            <p:nvPr/>
          </p:nvSpPr>
          <p:spPr>
            <a:xfrm>
              <a:off x="9286984" y="4236717"/>
              <a:ext cx="2455008" cy="207523"/>
            </a:xfrm>
            <a:custGeom>
              <a:avLst/>
              <a:gdLst>
                <a:gd name="connsiteX0" fmla="*/ 30306 w 2455009"/>
                <a:gd name="connsiteY0" fmla="*/ 0 h 207524"/>
                <a:gd name="connsiteX1" fmla="*/ 2455009 w 2455009"/>
                <a:gd name="connsiteY1" fmla="*/ 0 h 207524"/>
                <a:gd name="connsiteX2" fmla="*/ 2424704 w 2455009"/>
                <a:gd name="connsiteY2" fmla="*/ 206082 h 207524"/>
                <a:gd name="connsiteX3" fmla="*/ 1488853 w 2455009"/>
                <a:gd name="connsiteY3" fmla="*/ 206082 h 207524"/>
                <a:gd name="connsiteX4" fmla="*/ 1488665 w 2455009"/>
                <a:gd name="connsiteY4" fmla="*/ 207524 h 207524"/>
                <a:gd name="connsiteX5" fmla="*/ 923509 w 2455009"/>
                <a:gd name="connsiteY5" fmla="*/ 207524 h 207524"/>
                <a:gd name="connsiteX6" fmla="*/ 923697 w 2455009"/>
                <a:gd name="connsiteY6" fmla="*/ 206082 h 207524"/>
                <a:gd name="connsiteX7" fmla="*/ 0 w 2455009"/>
                <a:gd name="connsiteY7" fmla="*/ 206082 h 207524"/>
                <a:gd name="connsiteX8" fmla="*/ 30306 w 2455009"/>
                <a:gd name="connsiteY8" fmla="*/ 0 h 20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5009" h="207524">
                  <a:moveTo>
                    <a:pt x="30306" y="0"/>
                  </a:moveTo>
                  <a:lnTo>
                    <a:pt x="2455009" y="0"/>
                  </a:lnTo>
                  <a:lnTo>
                    <a:pt x="2424704" y="206082"/>
                  </a:lnTo>
                  <a:lnTo>
                    <a:pt x="1488853" y="206082"/>
                  </a:lnTo>
                  <a:lnTo>
                    <a:pt x="1488665" y="207524"/>
                  </a:lnTo>
                  <a:lnTo>
                    <a:pt x="923509" y="207524"/>
                  </a:lnTo>
                  <a:lnTo>
                    <a:pt x="923697" y="206082"/>
                  </a:lnTo>
                  <a:lnTo>
                    <a:pt x="0" y="206082"/>
                  </a:lnTo>
                  <a:lnTo>
                    <a:pt x="30306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xmlns="" id="{E618C90A-158B-4689-9363-0D7AE7ED6F4E}"/>
                </a:ext>
              </a:extLst>
            </p:cNvPr>
            <p:cNvSpPr/>
            <p:nvPr/>
          </p:nvSpPr>
          <p:spPr>
            <a:xfrm>
              <a:off x="9141139" y="5296476"/>
              <a:ext cx="2407872" cy="346385"/>
            </a:xfrm>
            <a:custGeom>
              <a:avLst/>
              <a:gdLst>
                <a:gd name="connsiteX0" fmla="*/ 1905124 w 2407873"/>
                <a:gd name="connsiteY0" fmla="*/ 0 h 346386"/>
                <a:gd name="connsiteX1" fmla="*/ 2324433 w 2407873"/>
                <a:gd name="connsiteY1" fmla="*/ 0 h 346386"/>
                <a:gd name="connsiteX2" fmla="*/ 2407748 w 2407873"/>
                <a:gd name="connsiteY2" fmla="*/ 339214 h 346386"/>
                <a:gd name="connsiteX3" fmla="*/ 2407873 w 2407873"/>
                <a:gd name="connsiteY3" fmla="*/ 346386 h 346386"/>
                <a:gd name="connsiteX4" fmla="*/ 1990201 w 2407873"/>
                <a:gd name="connsiteY4" fmla="*/ 346386 h 346386"/>
                <a:gd name="connsiteX5" fmla="*/ 1971970 w 2407873"/>
                <a:gd name="connsiteY5" fmla="*/ 276501 h 346386"/>
                <a:gd name="connsiteX6" fmla="*/ 0 w 2407873"/>
                <a:gd name="connsiteY6" fmla="*/ 306885 h 346386"/>
                <a:gd name="connsiteX7" fmla="*/ 30384 w 2407873"/>
                <a:gd name="connsiteY7" fmla="*/ 94192 h 346386"/>
                <a:gd name="connsiteX8" fmla="*/ 941927 w 2407873"/>
                <a:gd name="connsiteY8" fmla="*/ 79000 h 346386"/>
                <a:gd name="connsiteX9" fmla="*/ 942176 w 2407873"/>
                <a:gd name="connsiteY9" fmla="*/ 77107 h 346386"/>
                <a:gd name="connsiteX10" fmla="*/ 1504415 w 2407873"/>
                <a:gd name="connsiteY10" fmla="*/ 67293 h 346386"/>
                <a:gd name="connsiteX11" fmla="*/ 1504045 w 2407873"/>
                <a:gd name="connsiteY11" fmla="*/ 69884 h 346386"/>
                <a:gd name="connsiteX12" fmla="*/ 1920316 w 2407873"/>
                <a:gd name="connsiteY12" fmla="*/ 63807 h 346386"/>
                <a:gd name="connsiteX13" fmla="*/ 1905124 w 2407873"/>
                <a:gd name="connsiteY13" fmla="*/ 0 h 34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07873" h="346386">
                  <a:moveTo>
                    <a:pt x="1905124" y="0"/>
                  </a:moveTo>
                  <a:lnTo>
                    <a:pt x="2324433" y="0"/>
                  </a:lnTo>
                  <a:lnTo>
                    <a:pt x="2407748" y="339214"/>
                  </a:lnTo>
                  <a:lnTo>
                    <a:pt x="2407873" y="346386"/>
                  </a:lnTo>
                  <a:lnTo>
                    <a:pt x="1990201" y="346386"/>
                  </a:lnTo>
                  <a:lnTo>
                    <a:pt x="1971970" y="276501"/>
                  </a:lnTo>
                  <a:lnTo>
                    <a:pt x="0" y="306885"/>
                  </a:lnTo>
                  <a:lnTo>
                    <a:pt x="30384" y="94192"/>
                  </a:lnTo>
                  <a:lnTo>
                    <a:pt x="941927" y="79000"/>
                  </a:lnTo>
                  <a:lnTo>
                    <a:pt x="942176" y="77107"/>
                  </a:lnTo>
                  <a:lnTo>
                    <a:pt x="1504415" y="67293"/>
                  </a:lnTo>
                  <a:lnTo>
                    <a:pt x="1504045" y="69884"/>
                  </a:lnTo>
                  <a:lnTo>
                    <a:pt x="1920316" y="63807"/>
                  </a:lnTo>
                  <a:lnTo>
                    <a:pt x="190512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508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AC76C7F-ACE0-41A8-97C0-6828018E4F2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61741" y="1865406"/>
            <a:ext cx="318129" cy="6120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881F2A8E-F91F-4C5D-92DB-BB9526FDDA8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3441" y="1865406"/>
            <a:ext cx="318129" cy="612000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D6506434-3197-4B24-A685-DC86929E8E9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07777" y="1865406"/>
            <a:ext cx="318129" cy="612000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23FE6CD1-6B0A-4AB5-8A41-D8FA76B718B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29220" y="1865406"/>
            <a:ext cx="318129" cy="612000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97B2D8F2-D174-4C5F-854F-F0FD824DFA8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50101" y="1865406"/>
            <a:ext cx="318129" cy="612000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xmlns="" id="{5C6749CF-A5E7-4CC4-8096-BEB90C8B3CB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9304" y="3364672"/>
            <a:ext cx="318129" cy="612000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E84BD5EF-E3DE-424C-ADBE-CC4FCD727C1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13640" y="3364672"/>
            <a:ext cx="318129" cy="612000"/>
          </a:xfrm>
          <a:prstGeom prst="rect">
            <a:avLst/>
          </a:prstGeom>
        </p:spPr>
      </p:pic>
      <p:pic>
        <p:nvPicPr>
          <p:cNvPr id="117" name="图片 116">
            <a:extLst>
              <a:ext uri="{FF2B5EF4-FFF2-40B4-BE49-F238E27FC236}">
                <a16:creationId xmlns:a16="http://schemas.microsoft.com/office/drawing/2014/main" xmlns="" id="{3E9997B6-04B4-4325-8741-D6A980163327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29220" y="3364672"/>
            <a:ext cx="318129" cy="612000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C9648972-4BFE-4F89-8E2C-0A9ADC70658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50101" y="3364672"/>
            <a:ext cx="318129" cy="612000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xmlns="" id="{B9B69921-732C-4F8A-9761-104DD915B96A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74064" y="4866592"/>
            <a:ext cx="318129" cy="612000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xmlns="" id="{E51BD9CB-53E6-4F1B-A312-91323B53E293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8400" y="4866592"/>
            <a:ext cx="318129" cy="61200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ED9266ED-1083-4221-B53F-D298093EBD9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22736" y="4866592"/>
            <a:ext cx="318129" cy="612000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F03FA379-6C22-4BB8-AD20-824783BD48F7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50101" y="4866592"/>
            <a:ext cx="318129" cy="612000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xmlns="" id="{329097F3-910F-44F6-842D-D765EAD5597F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75595" y="1865406"/>
            <a:ext cx="318129" cy="61200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xmlns="" id="{8E1744F5-05E7-4D5B-9C85-F9E49A5AA66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97295" y="1865406"/>
            <a:ext cx="318129" cy="612000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6A3190D0-EEA5-4FF9-A7D9-D08C3BB2D48C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1631" y="1865406"/>
            <a:ext cx="318129" cy="612000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2103C355-D8E0-4A22-BE1C-470070148180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03916" y="3364672"/>
            <a:ext cx="318129" cy="612000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B1BD9F86-3987-4F86-B23A-06D464543964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4797" y="3364672"/>
            <a:ext cx="318129" cy="612000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24CF8E24-5CB7-4C76-A403-67430302ECD1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50415" y="4866592"/>
            <a:ext cx="318129" cy="612000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7A62FCC4-6A63-4F29-BF46-62127564D2B7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74751" y="4866592"/>
            <a:ext cx="318129" cy="612000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CD5E6AEF-9C95-4FF2-B04E-1EB2FEE058D3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99087" y="4866592"/>
            <a:ext cx="318129" cy="612000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ECAA7AC2-CF3E-4AD7-8C72-03805E7C580D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26452" y="4866592"/>
            <a:ext cx="318129" cy="612000"/>
          </a:xfrm>
          <a:prstGeom prst="rect">
            <a:avLst/>
          </a:prstGeom>
        </p:spPr>
      </p:pic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90D62D88-5E19-4737-985E-484D9592D62F}"/>
              </a:ext>
            </a:extLst>
          </p:cNvPr>
          <p:cNvSpPr txBox="1"/>
          <p:nvPr/>
        </p:nvSpPr>
        <p:spPr>
          <a:xfrm>
            <a:off x="3715385" y="4183472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>
                <a:solidFill>
                  <a:srgbClr val="201E2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建行普惠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0002874B-F1A4-4AD9-A043-C5C7ABE1706E}"/>
              </a:ext>
            </a:extLst>
          </p:cNvPr>
          <p:cNvSpPr txBox="1"/>
          <p:nvPr/>
        </p:nvSpPr>
        <p:spPr>
          <a:xfrm>
            <a:off x="6869007" y="4183472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>
                <a:solidFill>
                  <a:srgbClr val="201E2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懂您所需</a:t>
            </a: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C75BC94C-12C8-4070-AB60-09F322A7904D}"/>
              </a:ext>
            </a:extLst>
          </p:cNvPr>
          <p:cNvSpPr/>
          <p:nvPr/>
        </p:nvSpPr>
        <p:spPr>
          <a:xfrm rot="4136969">
            <a:off x="5002514" y="1595923"/>
            <a:ext cx="1385904" cy="3948754"/>
          </a:xfrm>
          <a:custGeom>
            <a:avLst/>
            <a:gdLst>
              <a:gd name="connsiteX0" fmla="*/ 1312 w 2128072"/>
              <a:gd name="connsiteY0" fmla="*/ 3928217 h 4991597"/>
              <a:gd name="connsiteX1" fmla="*/ 814181 w 2128072"/>
              <a:gd name="connsiteY1" fmla="*/ 3928217 h 4991597"/>
              <a:gd name="connsiteX2" fmla="*/ 1064692 w 2128072"/>
              <a:gd name="connsiteY2" fmla="*/ 4178728 h 4991597"/>
              <a:gd name="connsiteX3" fmla="*/ 1315203 w 2128072"/>
              <a:gd name="connsiteY3" fmla="*/ 3928217 h 4991597"/>
              <a:gd name="connsiteX4" fmla="*/ 2128072 w 2128072"/>
              <a:gd name="connsiteY4" fmla="*/ 3928217 h 4991597"/>
              <a:gd name="connsiteX5" fmla="*/ 1064692 w 2128072"/>
              <a:gd name="connsiteY5" fmla="*/ 4991597 h 4991597"/>
              <a:gd name="connsiteX6" fmla="*/ 1312 w 2128072"/>
              <a:gd name="connsiteY6" fmla="*/ 3928217 h 4991597"/>
              <a:gd name="connsiteX7" fmla="*/ 1064692 w 2128072"/>
              <a:gd name="connsiteY7" fmla="*/ 0 h 4991597"/>
              <a:gd name="connsiteX8" fmla="*/ 2122582 w 2128072"/>
              <a:gd name="connsiteY8" fmla="*/ 954656 h 4991597"/>
              <a:gd name="connsiteX9" fmla="*/ 2127765 w 2128072"/>
              <a:gd name="connsiteY9" fmla="*/ 1057303 h 4991597"/>
              <a:gd name="connsiteX10" fmla="*/ 2128072 w 2128072"/>
              <a:gd name="connsiteY10" fmla="*/ 1057303 h 4991597"/>
              <a:gd name="connsiteX11" fmla="*/ 2128072 w 2128072"/>
              <a:gd name="connsiteY11" fmla="*/ 1063380 h 4991597"/>
              <a:gd name="connsiteX12" fmla="*/ 2128072 w 2128072"/>
              <a:gd name="connsiteY12" fmla="*/ 3928216 h 4991597"/>
              <a:gd name="connsiteX13" fmla="*/ 1312282 w 2128072"/>
              <a:gd name="connsiteY13" fmla="*/ 3928216 h 4991597"/>
              <a:gd name="connsiteX14" fmla="*/ 1312282 w 2128072"/>
              <a:gd name="connsiteY14" fmla="*/ 1057303 h 4991597"/>
              <a:gd name="connsiteX15" fmla="*/ 1314591 w 2128072"/>
              <a:gd name="connsiteY15" fmla="*/ 1057303 h 4991597"/>
              <a:gd name="connsiteX16" fmla="*/ 1310113 w 2128072"/>
              <a:gd name="connsiteY16" fmla="*/ 1012894 h 4991597"/>
              <a:gd name="connsiteX17" fmla="*/ 1064692 w 2128072"/>
              <a:gd name="connsiteY17" fmla="*/ 812869 h 4991597"/>
              <a:gd name="connsiteX18" fmla="*/ 819270 w 2128072"/>
              <a:gd name="connsiteY18" fmla="*/ 1012894 h 4991597"/>
              <a:gd name="connsiteX19" fmla="*/ 814794 w 2128072"/>
              <a:gd name="connsiteY19" fmla="*/ 1057303 h 4991597"/>
              <a:gd name="connsiteX20" fmla="*/ 815790 w 2128072"/>
              <a:gd name="connsiteY20" fmla="*/ 1057303 h 4991597"/>
              <a:gd name="connsiteX21" fmla="*/ 815790 w 2128072"/>
              <a:gd name="connsiteY21" fmla="*/ 3928216 h 4991597"/>
              <a:gd name="connsiteX22" fmla="*/ 0 w 2128072"/>
              <a:gd name="connsiteY22" fmla="*/ 3928216 h 4991597"/>
              <a:gd name="connsiteX23" fmla="*/ 0 w 2128072"/>
              <a:gd name="connsiteY23" fmla="*/ 1057303 h 4991597"/>
              <a:gd name="connsiteX24" fmla="*/ 1619 w 2128072"/>
              <a:gd name="connsiteY24" fmla="*/ 1057303 h 4991597"/>
              <a:gd name="connsiteX25" fmla="*/ 6802 w 2128072"/>
              <a:gd name="connsiteY25" fmla="*/ 954656 h 4991597"/>
              <a:gd name="connsiteX26" fmla="*/ 1064692 w 2128072"/>
              <a:gd name="connsiteY26" fmla="*/ 0 h 4991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128072" h="4991597">
                <a:moveTo>
                  <a:pt x="1312" y="3928217"/>
                </a:moveTo>
                <a:lnTo>
                  <a:pt x="814181" y="3928217"/>
                </a:lnTo>
                <a:cubicBezTo>
                  <a:pt x="814181" y="4066570"/>
                  <a:pt x="926339" y="4178728"/>
                  <a:pt x="1064692" y="4178728"/>
                </a:cubicBezTo>
                <a:cubicBezTo>
                  <a:pt x="1203045" y="4178728"/>
                  <a:pt x="1315203" y="4066570"/>
                  <a:pt x="1315203" y="3928217"/>
                </a:cubicBezTo>
                <a:lnTo>
                  <a:pt x="2128072" y="3928217"/>
                </a:lnTo>
                <a:cubicBezTo>
                  <a:pt x="2128072" y="4515506"/>
                  <a:pt x="1651981" y="4991597"/>
                  <a:pt x="1064692" y="4991597"/>
                </a:cubicBezTo>
                <a:cubicBezTo>
                  <a:pt x="477403" y="4991597"/>
                  <a:pt x="1312" y="4515506"/>
                  <a:pt x="1312" y="3928217"/>
                </a:cubicBezTo>
                <a:close/>
                <a:moveTo>
                  <a:pt x="1064692" y="0"/>
                </a:moveTo>
                <a:cubicBezTo>
                  <a:pt x="1615276" y="0"/>
                  <a:pt x="2068126" y="418440"/>
                  <a:pt x="2122582" y="954656"/>
                </a:cubicBezTo>
                <a:lnTo>
                  <a:pt x="2127765" y="1057303"/>
                </a:lnTo>
                <a:lnTo>
                  <a:pt x="2128072" y="1057303"/>
                </a:lnTo>
                <a:lnTo>
                  <a:pt x="2128072" y="1063380"/>
                </a:lnTo>
                <a:lnTo>
                  <a:pt x="2128072" y="3928216"/>
                </a:lnTo>
                <a:lnTo>
                  <a:pt x="1312282" y="3928216"/>
                </a:lnTo>
                <a:lnTo>
                  <a:pt x="1312282" y="1057303"/>
                </a:lnTo>
                <a:lnTo>
                  <a:pt x="1314591" y="1057303"/>
                </a:lnTo>
                <a:lnTo>
                  <a:pt x="1310113" y="1012894"/>
                </a:lnTo>
                <a:cubicBezTo>
                  <a:pt x="1286754" y="898740"/>
                  <a:pt x="1185751" y="812869"/>
                  <a:pt x="1064692" y="812869"/>
                </a:cubicBezTo>
                <a:cubicBezTo>
                  <a:pt x="943633" y="812869"/>
                  <a:pt x="842630" y="898740"/>
                  <a:pt x="819270" y="1012894"/>
                </a:cubicBezTo>
                <a:lnTo>
                  <a:pt x="814794" y="1057303"/>
                </a:lnTo>
                <a:lnTo>
                  <a:pt x="815790" y="1057303"/>
                </a:lnTo>
                <a:lnTo>
                  <a:pt x="815790" y="3928216"/>
                </a:lnTo>
                <a:lnTo>
                  <a:pt x="0" y="3928216"/>
                </a:lnTo>
                <a:lnTo>
                  <a:pt x="0" y="1057303"/>
                </a:lnTo>
                <a:lnTo>
                  <a:pt x="1619" y="1057303"/>
                </a:lnTo>
                <a:lnTo>
                  <a:pt x="6802" y="954656"/>
                </a:lnTo>
                <a:cubicBezTo>
                  <a:pt x="61258" y="418440"/>
                  <a:pt x="514108" y="0"/>
                  <a:pt x="1064692" y="0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190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36093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3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959E-6 -1.06521E-6 L 4.959E-6 0.021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8" dur="3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10000" decel="1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8015E-6 -1.3321E-6 L 0.02932 -0.02947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2" y="-148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0000" decel="1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5214E-6 -1.02112E-7 L -0.02855 0.02808 " pathEditMode="relative" rAng="0" ptsTypes="AA">
                                      <p:cBhvr>
                                        <p:cTn id="14" dur="7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1" y="13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10000" decel="1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2801E-6 4.31887E-6 L -0.02808 0.02367 " pathEditMode="relative" rAng="0" ptsTypes="AA">
                                      <p:cBhvr>
                                        <p:cTn id="16" dur="7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8" y="118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0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2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7" grpId="1"/>
      <p:bldP spid="137" grpId="2"/>
      <p:bldP spid="144" grpId="0"/>
      <p:bldP spid="144" grpId="1"/>
      <p:bldP spid="144" grpId="2"/>
      <p:bldP spid="90" grpId="1" animBg="1"/>
      <p:bldP spid="90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 descr="图片包含 游戏机, 刷子&#10;&#10;描述已自动生成">
            <a:extLst>
              <a:ext uri="{FF2B5EF4-FFF2-40B4-BE49-F238E27FC236}">
                <a16:creationId xmlns:a16="http://schemas.microsoft.com/office/drawing/2014/main" xmlns="" id="{4F42EA49-50F1-4403-9B22-8F90A0080E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23137" y="1716211"/>
            <a:ext cx="1948450" cy="1494095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FC9C837-71AD-44F8-83A9-CBDA0C7C8A93}"/>
              </a:ext>
            </a:extLst>
          </p:cNvPr>
          <p:cNvSpPr txBox="1"/>
          <p:nvPr/>
        </p:nvSpPr>
        <p:spPr>
          <a:xfrm>
            <a:off x="6836886" y="1846301"/>
            <a:ext cx="2287759" cy="972600"/>
          </a:xfrm>
          <a:custGeom>
            <a:avLst/>
            <a:gdLst/>
            <a:ahLst/>
            <a:cxnLst/>
            <a:rect l="l" t="t" r="r" b="b"/>
            <a:pathLst>
              <a:path w="3921556" h="1515618">
                <a:moveTo>
                  <a:pt x="2858518" y="503101"/>
                </a:moveTo>
                <a:lnTo>
                  <a:pt x="3919450" y="503101"/>
                </a:lnTo>
                <a:lnTo>
                  <a:pt x="3889980" y="711499"/>
                </a:lnTo>
                <a:lnTo>
                  <a:pt x="3599488" y="711499"/>
                </a:lnTo>
                <a:lnTo>
                  <a:pt x="3506866" y="1374582"/>
                </a:lnTo>
                <a:cubicBezTo>
                  <a:pt x="3501252" y="1415279"/>
                  <a:pt x="3482308" y="1448608"/>
                  <a:pt x="3450030" y="1474570"/>
                </a:cubicBezTo>
                <a:cubicBezTo>
                  <a:pt x="3417754" y="1500532"/>
                  <a:pt x="3381968" y="1513513"/>
                  <a:pt x="3342674" y="1513513"/>
                </a:cubicBezTo>
                <a:lnTo>
                  <a:pt x="2925880" y="1513513"/>
                </a:lnTo>
                <a:lnTo>
                  <a:pt x="3115332" y="1317746"/>
                </a:lnTo>
                <a:lnTo>
                  <a:pt x="3199532" y="711499"/>
                </a:lnTo>
                <a:lnTo>
                  <a:pt x="2829048" y="711499"/>
                </a:lnTo>
                <a:close/>
                <a:moveTo>
                  <a:pt x="1420892" y="458896"/>
                </a:moveTo>
                <a:lnTo>
                  <a:pt x="1412472" y="519942"/>
                </a:lnTo>
                <a:lnTo>
                  <a:pt x="1534562" y="519942"/>
                </a:lnTo>
                <a:lnTo>
                  <a:pt x="1542982" y="458896"/>
                </a:lnTo>
                <a:close/>
                <a:moveTo>
                  <a:pt x="2763792" y="319964"/>
                </a:moveTo>
                <a:lnTo>
                  <a:pt x="2730112" y="559937"/>
                </a:lnTo>
                <a:lnTo>
                  <a:pt x="2595390" y="1515618"/>
                </a:lnTo>
                <a:lnTo>
                  <a:pt x="2214380" y="1515618"/>
                </a:lnTo>
                <a:lnTo>
                  <a:pt x="2338576" y="631508"/>
                </a:lnTo>
                <a:lnTo>
                  <a:pt x="2174384" y="660978"/>
                </a:lnTo>
                <a:lnTo>
                  <a:pt x="2208066" y="421005"/>
                </a:lnTo>
                <a:close/>
                <a:moveTo>
                  <a:pt x="1452466" y="239973"/>
                </a:moveTo>
                <a:lnTo>
                  <a:pt x="1444046" y="298914"/>
                </a:lnTo>
                <a:lnTo>
                  <a:pt x="1564032" y="298914"/>
                </a:lnTo>
                <a:lnTo>
                  <a:pt x="1572452" y="239973"/>
                </a:lnTo>
                <a:close/>
                <a:moveTo>
                  <a:pt x="2982714" y="42101"/>
                </a:moveTo>
                <a:lnTo>
                  <a:pt x="3921556" y="42101"/>
                </a:lnTo>
                <a:lnTo>
                  <a:pt x="3892086" y="248393"/>
                </a:lnTo>
                <a:lnTo>
                  <a:pt x="2953244" y="248393"/>
                </a:lnTo>
                <a:close/>
                <a:moveTo>
                  <a:pt x="202082" y="39996"/>
                </a:moveTo>
                <a:lnTo>
                  <a:pt x="762018" y="39996"/>
                </a:lnTo>
                <a:lnTo>
                  <a:pt x="732548" y="239973"/>
                </a:lnTo>
                <a:lnTo>
                  <a:pt x="528360" y="559937"/>
                </a:lnTo>
                <a:lnTo>
                  <a:pt x="688342" y="559937"/>
                </a:lnTo>
                <a:lnTo>
                  <a:pt x="660976" y="759914"/>
                </a:lnTo>
                <a:lnTo>
                  <a:pt x="490470" y="1117769"/>
                </a:lnTo>
                <a:lnTo>
                  <a:pt x="698868" y="1258805"/>
                </a:lnTo>
                <a:lnTo>
                  <a:pt x="1789270" y="1258805"/>
                </a:lnTo>
                <a:lnTo>
                  <a:pt x="1759800" y="1479833"/>
                </a:lnTo>
                <a:lnTo>
                  <a:pt x="559936" y="1479833"/>
                </a:lnTo>
                <a:lnTo>
                  <a:pt x="378904" y="1355636"/>
                </a:lnTo>
                <a:lnTo>
                  <a:pt x="319962" y="1479833"/>
                </a:lnTo>
                <a:lnTo>
                  <a:pt x="0" y="1479833"/>
                </a:lnTo>
                <a:lnTo>
                  <a:pt x="136826" y="1191445"/>
                </a:lnTo>
                <a:lnTo>
                  <a:pt x="48414" y="1130399"/>
                </a:lnTo>
                <a:lnTo>
                  <a:pt x="88410" y="839905"/>
                </a:lnTo>
                <a:lnTo>
                  <a:pt x="250498" y="951472"/>
                </a:lnTo>
                <a:lnTo>
                  <a:pt x="341014" y="759914"/>
                </a:lnTo>
                <a:lnTo>
                  <a:pt x="345224" y="719919"/>
                </a:lnTo>
                <a:lnTo>
                  <a:pt x="105250" y="719919"/>
                </a:lnTo>
                <a:lnTo>
                  <a:pt x="412584" y="239973"/>
                </a:lnTo>
                <a:lnTo>
                  <a:pt x="172612" y="239973"/>
                </a:lnTo>
                <a:close/>
                <a:moveTo>
                  <a:pt x="2810102" y="0"/>
                </a:moveTo>
                <a:lnTo>
                  <a:pt x="2776422" y="239973"/>
                </a:lnTo>
                <a:lnTo>
                  <a:pt x="2218590" y="341015"/>
                </a:lnTo>
                <a:lnTo>
                  <a:pt x="2252272" y="101042"/>
                </a:lnTo>
                <a:close/>
                <a:moveTo>
                  <a:pt x="1086192" y="0"/>
                </a:moveTo>
                <a:lnTo>
                  <a:pt x="1566138" y="0"/>
                </a:lnTo>
                <a:lnTo>
                  <a:pt x="1553508" y="79991"/>
                </a:lnTo>
                <a:lnTo>
                  <a:pt x="1875576" y="79991"/>
                </a:lnTo>
                <a:lnTo>
                  <a:pt x="1844000" y="298914"/>
                </a:lnTo>
                <a:lnTo>
                  <a:pt x="1923992" y="298914"/>
                </a:lnTo>
                <a:lnTo>
                  <a:pt x="1902942" y="458896"/>
                </a:lnTo>
                <a:lnTo>
                  <a:pt x="1820846" y="458896"/>
                </a:lnTo>
                <a:lnTo>
                  <a:pt x="1791376" y="679924"/>
                </a:lnTo>
                <a:lnTo>
                  <a:pt x="1471412" y="679924"/>
                </a:lnTo>
                <a:lnTo>
                  <a:pt x="1462992" y="738864"/>
                </a:lnTo>
                <a:lnTo>
                  <a:pt x="1782956" y="738864"/>
                </a:lnTo>
                <a:lnTo>
                  <a:pt x="1759800" y="898846"/>
                </a:lnTo>
                <a:lnTo>
                  <a:pt x="1439836" y="898846"/>
                </a:lnTo>
                <a:lnTo>
                  <a:pt x="1431416" y="959892"/>
                </a:lnTo>
                <a:lnTo>
                  <a:pt x="1791376" y="959892"/>
                </a:lnTo>
                <a:lnTo>
                  <a:pt x="1770326" y="1119874"/>
                </a:lnTo>
                <a:lnTo>
                  <a:pt x="1408260" y="1119874"/>
                </a:lnTo>
                <a:lnTo>
                  <a:pt x="1395630" y="1218810"/>
                </a:lnTo>
                <a:lnTo>
                  <a:pt x="995676" y="1218810"/>
                </a:lnTo>
                <a:lnTo>
                  <a:pt x="1008306" y="1119874"/>
                </a:lnTo>
                <a:lnTo>
                  <a:pt x="650452" y="1119874"/>
                </a:lnTo>
                <a:lnTo>
                  <a:pt x="671502" y="959892"/>
                </a:lnTo>
                <a:lnTo>
                  <a:pt x="1031462" y="959892"/>
                </a:lnTo>
                <a:lnTo>
                  <a:pt x="1039882" y="898846"/>
                </a:lnTo>
                <a:lnTo>
                  <a:pt x="719918" y="898846"/>
                </a:lnTo>
                <a:lnTo>
                  <a:pt x="743072" y="738864"/>
                </a:lnTo>
                <a:lnTo>
                  <a:pt x="1060932" y="738864"/>
                </a:lnTo>
                <a:lnTo>
                  <a:pt x="1069352" y="679924"/>
                </a:lnTo>
                <a:lnTo>
                  <a:pt x="751492" y="679924"/>
                </a:lnTo>
                <a:lnTo>
                  <a:pt x="774648" y="519942"/>
                </a:lnTo>
                <a:lnTo>
                  <a:pt x="1092508" y="519942"/>
                </a:lnTo>
                <a:lnTo>
                  <a:pt x="1100928" y="458896"/>
                </a:lnTo>
                <a:lnTo>
                  <a:pt x="743072" y="458896"/>
                </a:lnTo>
                <a:lnTo>
                  <a:pt x="764124" y="298914"/>
                </a:lnTo>
                <a:lnTo>
                  <a:pt x="1124082" y="298914"/>
                </a:lnTo>
                <a:lnTo>
                  <a:pt x="1132502" y="239973"/>
                </a:lnTo>
                <a:lnTo>
                  <a:pt x="852534" y="239973"/>
                </a:lnTo>
                <a:lnTo>
                  <a:pt x="875690" y="79991"/>
                </a:lnTo>
                <a:lnTo>
                  <a:pt x="1155658" y="79991"/>
                </a:lnTo>
                <a:close/>
              </a:path>
            </a:pathLst>
          </a:custGeom>
          <a:gradFill>
            <a:gsLst>
              <a:gs pos="53000">
                <a:srgbClr val="005AAE"/>
              </a:gs>
              <a:gs pos="11000">
                <a:srgbClr val="0D2D7F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1200" normalizeH="0" baseline="0" noProof="0" dirty="0">
              <a:ln>
                <a:noFill/>
              </a:ln>
              <a:gradFill>
                <a:gsLst>
                  <a:gs pos="53000">
                    <a:srgbClr val="005AAE"/>
                  </a:gs>
                  <a:gs pos="11000">
                    <a:srgbClr val="0D2D7F"/>
                  </a:gs>
                </a:gsLst>
                <a:lin ang="54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1FB7578B-25B6-42FB-A1B7-D31F635E555B}"/>
              </a:ext>
            </a:extLst>
          </p:cNvPr>
          <p:cNvGrpSpPr/>
          <p:nvPr/>
        </p:nvGrpSpPr>
        <p:grpSpPr>
          <a:xfrm>
            <a:off x="8130460" y="5301965"/>
            <a:ext cx="4259104" cy="2392870"/>
            <a:chOff x="8130460" y="4447668"/>
            <a:chExt cx="4259104" cy="2392870"/>
          </a:xfrm>
          <a:effectLst>
            <a:outerShdw blurRad="381000" dist="381000" dir="5400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AE45D5CD-3893-4109-B5FE-D9C66822791D}"/>
                </a:ext>
              </a:extLst>
            </p:cNvPr>
            <p:cNvSpPr/>
            <p:nvPr/>
          </p:nvSpPr>
          <p:spPr>
            <a:xfrm flipH="1">
              <a:off x="8130460" y="4447668"/>
              <a:ext cx="4259102" cy="529283"/>
            </a:xfrm>
            <a:custGeom>
              <a:avLst/>
              <a:gdLst>
                <a:gd name="connsiteX0" fmla="*/ 4754047 w 5107169"/>
                <a:gd name="connsiteY0" fmla="*/ 0 h 632324"/>
                <a:gd name="connsiteX1" fmla="*/ 2557394 w 5107169"/>
                <a:gd name="connsiteY1" fmla="*/ 0 h 632324"/>
                <a:gd name="connsiteX2" fmla="*/ 2549776 w 5107169"/>
                <a:gd name="connsiteY2" fmla="*/ 0 h 632324"/>
                <a:gd name="connsiteX3" fmla="*/ 353123 w 5107169"/>
                <a:gd name="connsiteY3" fmla="*/ 0 h 632324"/>
                <a:gd name="connsiteX4" fmla="*/ 353123 w 5107169"/>
                <a:gd name="connsiteY4" fmla="*/ 572 h 632324"/>
                <a:gd name="connsiteX5" fmla="*/ 32850 w 5107169"/>
                <a:gd name="connsiteY5" fmla="*/ 426497 h 632324"/>
                <a:gd name="connsiteX6" fmla="*/ 48 w 5107169"/>
                <a:gd name="connsiteY6" fmla="*/ 488478 h 632324"/>
                <a:gd name="connsiteX7" fmla="*/ 39578 w 5107169"/>
                <a:gd name="connsiteY7" fmla="*/ 547070 h 632324"/>
                <a:gd name="connsiteX8" fmla="*/ 123827 w 5107169"/>
                <a:gd name="connsiteY8" fmla="*/ 586770 h 632324"/>
                <a:gd name="connsiteX9" fmla="*/ 360144 w 5107169"/>
                <a:gd name="connsiteY9" fmla="*/ 628389 h 632324"/>
                <a:gd name="connsiteX10" fmla="*/ 2549776 w 5107169"/>
                <a:gd name="connsiteY10" fmla="*/ 632310 h 632324"/>
                <a:gd name="connsiteX11" fmla="*/ 2549776 w 5107169"/>
                <a:gd name="connsiteY11" fmla="*/ 632324 h 632324"/>
                <a:gd name="connsiteX12" fmla="*/ 2553585 w 5107169"/>
                <a:gd name="connsiteY12" fmla="*/ 632317 h 632324"/>
                <a:gd name="connsiteX13" fmla="*/ 2557394 w 5107169"/>
                <a:gd name="connsiteY13" fmla="*/ 632324 h 632324"/>
                <a:gd name="connsiteX14" fmla="*/ 2557394 w 5107169"/>
                <a:gd name="connsiteY14" fmla="*/ 632310 h 632324"/>
                <a:gd name="connsiteX15" fmla="*/ 4747026 w 5107169"/>
                <a:gd name="connsiteY15" fmla="*/ 628389 h 632324"/>
                <a:gd name="connsiteX16" fmla="*/ 4983343 w 5107169"/>
                <a:gd name="connsiteY16" fmla="*/ 586770 h 632324"/>
                <a:gd name="connsiteX17" fmla="*/ 5067592 w 5107169"/>
                <a:gd name="connsiteY17" fmla="*/ 547070 h 632324"/>
                <a:gd name="connsiteX18" fmla="*/ 5107122 w 5107169"/>
                <a:gd name="connsiteY18" fmla="*/ 488478 h 632324"/>
                <a:gd name="connsiteX19" fmla="*/ 5074320 w 5107169"/>
                <a:gd name="connsiteY19" fmla="*/ 426497 h 632324"/>
                <a:gd name="connsiteX20" fmla="*/ 4754047 w 5107169"/>
                <a:gd name="connsiteY20" fmla="*/ 572 h 63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07169" h="632324">
                  <a:moveTo>
                    <a:pt x="4754047" y="0"/>
                  </a:moveTo>
                  <a:lnTo>
                    <a:pt x="2557394" y="0"/>
                  </a:lnTo>
                  <a:lnTo>
                    <a:pt x="2549776" y="0"/>
                  </a:lnTo>
                  <a:lnTo>
                    <a:pt x="353123" y="0"/>
                  </a:lnTo>
                  <a:lnTo>
                    <a:pt x="353123" y="572"/>
                  </a:lnTo>
                  <a:cubicBezTo>
                    <a:pt x="302456" y="72367"/>
                    <a:pt x="47881" y="404234"/>
                    <a:pt x="32850" y="426497"/>
                  </a:cubicBezTo>
                  <a:cubicBezTo>
                    <a:pt x="17820" y="448760"/>
                    <a:pt x="-1073" y="468383"/>
                    <a:pt x="48" y="488478"/>
                  </a:cubicBezTo>
                  <a:cubicBezTo>
                    <a:pt x="1169" y="508573"/>
                    <a:pt x="18948" y="530688"/>
                    <a:pt x="39578" y="547070"/>
                  </a:cubicBezTo>
                  <a:cubicBezTo>
                    <a:pt x="60209" y="563452"/>
                    <a:pt x="100879" y="580836"/>
                    <a:pt x="123827" y="586770"/>
                  </a:cubicBezTo>
                  <a:cubicBezTo>
                    <a:pt x="146775" y="592703"/>
                    <a:pt x="192226" y="622184"/>
                    <a:pt x="360144" y="628389"/>
                  </a:cubicBezTo>
                  <a:lnTo>
                    <a:pt x="2549776" y="632310"/>
                  </a:lnTo>
                  <a:lnTo>
                    <a:pt x="2549776" y="632324"/>
                  </a:lnTo>
                  <a:lnTo>
                    <a:pt x="2553585" y="632317"/>
                  </a:lnTo>
                  <a:lnTo>
                    <a:pt x="2557394" y="632324"/>
                  </a:lnTo>
                  <a:lnTo>
                    <a:pt x="2557394" y="632310"/>
                  </a:lnTo>
                  <a:lnTo>
                    <a:pt x="4747026" y="628389"/>
                  </a:lnTo>
                  <a:cubicBezTo>
                    <a:pt x="4914944" y="622184"/>
                    <a:pt x="4960395" y="592703"/>
                    <a:pt x="4983343" y="586770"/>
                  </a:cubicBezTo>
                  <a:cubicBezTo>
                    <a:pt x="5006291" y="580836"/>
                    <a:pt x="5046961" y="563452"/>
                    <a:pt x="5067592" y="547070"/>
                  </a:cubicBezTo>
                  <a:cubicBezTo>
                    <a:pt x="5088222" y="530688"/>
                    <a:pt x="5106001" y="508573"/>
                    <a:pt x="5107122" y="488478"/>
                  </a:cubicBezTo>
                  <a:cubicBezTo>
                    <a:pt x="5108243" y="468383"/>
                    <a:pt x="5089350" y="448760"/>
                    <a:pt x="5074320" y="426497"/>
                  </a:cubicBezTo>
                  <a:cubicBezTo>
                    <a:pt x="5059289" y="404234"/>
                    <a:pt x="4804714" y="72367"/>
                    <a:pt x="4754047" y="572"/>
                  </a:cubicBezTo>
                  <a:close/>
                </a:path>
              </a:pathLst>
            </a:custGeom>
            <a:gradFill>
              <a:gsLst>
                <a:gs pos="0">
                  <a:srgbClr val="DCDCDC">
                    <a:alpha val="0"/>
                  </a:srgbClr>
                </a:gs>
                <a:gs pos="72000">
                  <a:schemeClr val="bg1"/>
                </a:gs>
                <a:gs pos="17000">
                  <a:schemeClr val="bg1">
                    <a:lumMod val="95000"/>
                  </a:schemeClr>
                </a:gs>
              </a:gsLst>
              <a:lin ang="5400000" scaled="0"/>
            </a:gradFill>
            <a:ln w="12700">
              <a:gradFill>
                <a:gsLst>
                  <a:gs pos="0">
                    <a:schemeClr val="bg1">
                      <a:alpha val="0"/>
                    </a:schemeClr>
                  </a:gs>
                  <a:gs pos="74000">
                    <a:schemeClr val="bg1"/>
                  </a:gs>
                </a:gsLst>
                <a:lin ang="5400000" scaled="1"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4CC1579D-C633-4312-BA8C-C2FB49E08F06}"/>
                </a:ext>
              </a:extLst>
            </p:cNvPr>
            <p:cNvSpPr/>
            <p:nvPr/>
          </p:nvSpPr>
          <p:spPr>
            <a:xfrm>
              <a:off x="8130461" y="4856929"/>
              <a:ext cx="4259103" cy="1983609"/>
            </a:xfrm>
            <a:custGeom>
              <a:avLst/>
              <a:gdLst>
                <a:gd name="connsiteX0" fmla="*/ 0 w 4259103"/>
                <a:gd name="connsiteY0" fmla="*/ 0 h 1983609"/>
                <a:gd name="connsiteX1" fmla="*/ 1410 w 4259103"/>
                <a:gd name="connsiteY1" fmla="*/ 0 h 1983609"/>
                <a:gd name="connsiteX2" fmla="*/ 39 w 4259103"/>
                <a:gd name="connsiteY2" fmla="*/ 4014 h 1983609"/>
                <a:gd name="connsiteX3" fmla="*/ 33005 w 4259103"/>
                <a:gd name="connsiteY3" fmla="*/ 53058 h 1983609"/>
                <a:gd name="connsiteX4" fmla="*/ 103264 w 4259103"/>
                <a:gd name="connsiteY4" fmla="*/ 86289 h 1983609"/>
                <a:gd name="connsiteX5" fmla="*/ 300339 w 4259103"/>
                <a:gd name="connsiteY5" fmla="*/ 121126 h 1983609"/>
                <a:gd name="connsiteX6" fmla="*/ 2126373 w 4259103"/>
                <a:gd name="connsiteY6" fmla="*/ 124408 h 1983609"/>
                <a:gd name="connsiteX7" fmla="*/ 2126373 w 4259103"/>
                <a:gd name="connsiteY7" fmla="*/ 124420 h 1983609"/>
                <a:gd name="connsiteX8" fmla="*/ 2129550 w 4259103"/>
                <a:gd name="connsiteY8" fmla="*/ 124414 h 1983609"/>
                <a:gd name="connsiteX9" fmla="*/ 2132727 w 4259103"/>
                <a:gd name="connsiteY9" fmla="*/ 124420 h 1983609"/>
                <a:gd name="connsiteX10" fmla="*/ 2132727 w 4259103"/>
                <a:gd name="connsiteY10" fmla="*/ 124408 h 1983609"/>
                <a:gd name="connsiteX11" fmla="*/ 3958761 w 4259103"/>
                <a:gd name="connsiteY11" fmla="*/ 121126 h 1983609"/>
                <a:gd name="connsiteX12" fmla="*/ 4155836 w 4259103"/>
                <a:gd name="connsiteY12" fmla="*/ 86289 h 1983609"/>
                <a:gd name="connsiteX13" fmla="*/ 4226096 w 4259103"/>
                <a:gd name="connsiteY13" fmla="*/ 53058 h 1983609"/>
                <a:gd name="connsiteX14" fmla="*/ 4259061 w 4259103"/>
                <a:gd name="connsiteY14" fmla="*/ 4014 h 1983609"/>
                <a:gd name="connsiteX15" fmla="*/ 4257690 w 4259103"/>
                <a:gd name="connsiteY15" fmla="*/ 0 h 1983609"/>
                <a:gd name="connsiteX16" fmla="*/ 4259103 w 4259103"/>
                <a:gd name="connsiteY16" fmla="*/ 0 h 1983609"/>
                <a:gd name="connsiteX17" fmla="*/ 4259103 w 4259103"/>
                <a:gd name="connsiteY17" fmla="*/ 754582 h 1983609"/>
                <a:gd name="connsiteX18" fmla="*/ 4259103 w 4259103"/>
                <a:gd name="connsiteY18" fmla="*/ 1686227 h 1983609"/>
                <a:gd name="connsiteX19" fmla="*/ 4259103 w 4259103"/>
                <a:gd name="connsiteY19" fmla="*/ 1983609 h 1983609"/>
                <a:gd name="connsiteX20" fmla="*/ 0 w 4259103"/>
                <a:gd name="connsiteY20" fmla="*/ 1983609 h 1983609"/>
                <a:gd name="connsiteX21" fmla="*/ 0 w 4259103"/>
                <a:gd name="connsiteY21" fmla="*/ 1686227 h 1983609"/>
                <a:gd name="connsiteX22" fmla="*/ 0 w 4259103"/>
                <a:gd name="connsiteY22" fmla="*/ 754582 h 198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59103" h="1983609">
                  <a:moveTo>
                    <a:pt x="0" y="0"/>
                  </a:moveTo>
                  <a:lnTo>
                    <a:pt x="1410" y="0"/>
                  </a:lnTo>
                  <a:lnTo>
                    <a:pt x="39" y="4014"/>
                  </a:lnTo>
                  <a:cubicBezTo>
                    <a:pt x="974" y="20835"/>
                    <a:pt x="15800" y="39346"/>
                    <a:pt x="33005" y="53058"/>
                  </a:cubicBezTo>
                  <a:cubicBezTo>
                    <a:pt x="50210" y="66771"/>
                    <a:pt x="84127" y="81322"/>
                    <a:pt x="103264" y="86289"/>
                  </a:cubicBezTo>
                  <a:cubicBezTo>
                    <a:pt x="122401" y="91255"/>
                    <a:pt x="160305" y="115932"/>
                    <a:pt x="300339" y="121126"/>
                  </a:cubicBezTo>
                  <a:lnTo>
                    <a:pt x="2126373" y="124408"/>
                  </a:lnTo>
                  <a:lnTo>
                    <a:pt x="2126373" y="124420"/>
                  </a:lnTo>
                  <a:lnTo>
                    <a:pt x="2129550" y="124414"/>
                  </a:lnTo>
                  <a:lnTo>
                    <a:pt x="2132727" y="124420"/>
                  </a:lnTo>
                  <a:lnTo>
                    <a:pt x="2132727" y="124408"/>
                  </a:lnTo>
                  <a:lnTo>
                    <a:pt x="3958761" y="121126"/>
                  </a:lnTo>
                  <a:cubicBezTo>
                    <a:pt x="4098795" y="115932"/>
                    <a:pt x="4136699" y="91255"/>
                    <a:pt x="4155836" y="86289"/>
                  </a:cubicBezTo>
                  <a:cubicBezTo>
                    <a:pt x="4174973" y="81322"/>
                    <a:pt x="4208891" y="66771"/>
                    <a:pt x="4226096" y="53058"/>
                  </a:cubicBezTo>
                  <a:cubicBezTo>
                    <a:pt x="4243299" y="39346"/>
                    <a:pt x="4258126" y="20835"/>
                    <a:pt x="4259061" y="4014"/>
                  </a:cubicBezTo>
                  <a:lnTo>
                    <a:pt x="4257690" y="0"/>
                  </a:lnTo>
                  <a:lnTo>
                    <a:pt x="4259103" y="0"/>
                  </a:lnTo>
                  <a:lnTo>
                    <a:pt x="4259103" y="754582"/>
                  </a:lnTo>
                  <a:lnTo>
                    <a:pt x="4259103" y="1686227"/>
                  </a:lnTo>
                  <a:lnTo>
                    <a:pt x="4259103" y="1983609"/>
                  </a:lnTo>
                  <a:lnTo>
                    <a:pt x="0" y="1983609"/>
                  </a:lnTo>
                  <a:lnTo>
                    <a:pt x="0" y="1686227"/>
                  </a:lnTo>
                  <a:lnTo>
                    <a:pt x="0" y="754582"/>
                  </a:lnTo>
                  <a:close/>
                </a:path>
              </a:pathLst>
            </a:custGeom>
            <a:gradFill>
              <a:gsLst>
                <a:gs pos="98000">
                  <a:srgbClr val="C5C5C5"/>
                </a:gs>
                <a:gs pos="14000">
                  <a:srgbClr val="DCDCDC"/>
                </a:gs>
                <a:gs pos="4000">
                  <a:srgbClr val="F2F2F2"/>
                </a:gs>
                <a:gs pos="89000">
                  <a:srgbClr val="DDDDDD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2937D2BC-5D7F-47A5-A114-B97BAFEBD673}"/>
              </a:ext>
            </a:extLst>
          </p:cNvPr>
          <p:cNvGrpSpPr/>
          <p:nvPr/>
        </p:nvGrpSpPr>
        <p:grpSpPr>
          <a:xfrm>
            <a:off x="10632787" y="5747187"/>
            <a:ext cx="4989325" cy="2086055"/>
            <a:chOff x="1669802" y="3915143"/>
            <a:chExt cx="3748554" cy="1567284"/>
          </a:xfrm>
        </p:grpSpPr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xmlns="" id="{9F9D6067-0E8C-4BF2-B76B-3651DF655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669802" y="3915143"/>
              <a:ext cx="3748554" cy="1567284"/>
            </a:xfrm>
            <a:prstGeom prst="rect">
              <a:avLst/>
            </a:prstGeom>
          </p:spPr>
        </p:pic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xmlns="" id="{AA6CAB08-1B45-4C65-9AB3-BC2E850B6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669802" y="3915143"/>
              <a:ext cx="3748554" cy="1567284"/>
            </a:xfrm>
            <a:prstGeom prst="rect">
              <a:avLst/>
            </a:prstGeom>
          </p:spPr>
        </p:pic>
      </p:grpSp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4E725CD0-80AC-4BC2-A554-A91ECA3E1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12645050" y="5931953"/>
            <a:ext cx="7304871" cy="3054192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5880FCA1-72D7-4F88-8CD9-96E7B7850428}"/>
              </a:ext>
            </a:extLst>
          </p:cNvPr>
          <p:cNvSpPr/>
          <p:nvPr/>
        </p:nvSpPr>
        <p:spPr>
          <a:xfrm>
            <a:off x="7254671" y="3082379"/>
            <a:ext cx="3535819" cy="1000983"/>
          </a:xfrm>
          <a:prstGeom prst="rect">
            <a:avLst/>
          </a:prstGeom>
          <a:gradFill>
            <a:gsLst>
              <a:gs pos="0">
                <a:schemeClr val="accent3"/>
              </a:gs>
              <a:gs pos="59800">
                <a:srgbClr val="F2F7FC"/>
              </a:gs>
              <a:gs pos="100000">
                <a:schemeClr val="bg1"/>
              </a:gs>
            </a:gsLst>
            <a:lin ang="0" scaled="0"/>
          </a:gradFill>
          <a:ln>
            <a:noFill/>
          </a:ln>
          <a:scene3d>
            <a:camera prst="perspectiveRight">
              <a:rot lat="300000" lon="18599986" rev="0"/>
            </a:camera>
            <a:lightRig rig="threePt" dir="t">
              <a:rot lat="0" lon="0" rev="15600000"/>
            </a:lightRig>
          </a:scene3d>
          <a:sp3d extrusionH="88900" prstMaterial="translucent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pic>
        <p:nvPicPr>
          <p:cNvPr id="105" name="图片 104" descr="图片包含 烟, 火车, 轨道, 未来&#10;&#10;描述已自动生成">
            <a:extLst>
              <a:ext uri="{FF2B5EF4-FFF2-40B4-BE49-F238E27FC236}">
                <a16:creationId xmlns:a16="http://schemas.microsoft.com/office/drawing/2014/main" xmlns="" id="{FBA2442D-E4BF-41D6-B69C-7240ED13E6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0890" y="3852458"/>
            <a:ext cx="1748439" cy="1076781"/>
          </a:xfrm>
          <a:prstGeom prst="rect">
            <a:avLst/>
          </a:prstGeom>
        </p:spPr>
      </p:pic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3F25E76B-237C-491E-8BFA-325CABB4741D}"/>
              </a:ext>
            </a:extLst>
          </p:cNvPr>
          <p:cNvSpPr txBox="1"/>
          <p:nvPr/>
        </p:nvSpPr>
        <p:spPr>
          <a:xfrm>
            <a:off x="7728657" y="3137178"/>
            <a:ext cx="1467068" cy="930576"/>
          </a:xfrm>
          <a:prstGeom prst="rect">
            <a:avLst/>
          </a:prstGeom>
          <a:noFill/>
          <a:scene3d>
            <a:camera prst="perspectiveRight" fov="2700000">
              <a:rot lat="298855" lon="18901139" rev="26213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1200" cap="none" spc="600" normalizeH="0" baseline="0" noProof="0" dirty="0">
                <a:ln>
                  <a:noFill/>
                </a:ln>
                <a:solidFill>
                  <a:srgbClr val="267DB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建行普惠</a:t>
            </a:r>
            <a:endParaRPr kumimoji="0" lang="en-US" altLang="zh-CN" sz="1900" b="0" i="0" u="none" strike="noStrike" kern="1200" cap="none" spc="600" normalizeH="0" baseline="0" noProof="0" dirty="0">
              <a:ln>
                <a:noFill/>
              </a:ln>
              <a:solidFill>
                <a:srgbClr val="267DB6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1200" cap="none" spc="600" normalizeH="0" baseline="0" noProof="0" dirty="0">
                <a:ln>
                  <a:noFill/>
                </a:ln>
                <a:solidFill>
                  <a:srgbClr val="267DB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懂您所需</a:t>
            </a:r>
          </a:p>
        </p:txBody>
      </p:sp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082EB933-E515-4480-87F8-78EE414BA7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6211413" y="6127677"/>
            <a:ext cx="3748553" cy="156728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B5E3352-7D2D-4565-A502-3BB22EE63DC6}"/>
              </a:ext>
            </a:extLst>
          </p:cNvPr>
          <p:cNvGrpSpPr/>
          <p:nvPr/>
        </p:nvGrpSpPr>
        <p:grpSpPr>
          <a:xfrm>
            <a:off x="2783286" y="2953402"/>
            <a:ext cx="2500606" cy="1024956"/>
            <a:chOff x="-9182788" y="2686412"/>
            <a:chExt cx="2273279" cy="931779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447BE999-BE1D-48A2-967C-7285BD197993}"/>
                </a:ext>
              </a:extLst>
            </p:cNvPr>
            <p:cNvSpPr txBox="1"/>
            <p:nvPr/>
          </p:nvSpPr>
          <p:spPr>
            <a:xfrm>
              <a:off x="-8832849" y="2686412"/>
              <a:ext cx="13356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APP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下载量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1DC794EE-EBC2-45C4-944D-FC58ADA54F6A}"/>
                </a:ext>
              </a:extLst>
            </p:cNvPr>
            <p:cNvSpPr txBox="1"/>
            <p:nvPr/>
          </p:nvSpPr>
          <p:spPr>
            <a:xfrm>
              <a:off x="-9182788" y="3033416"/>
              <a:ext cx="19207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1500</a:t>
              </a:r>
              <a:r>
                <a:rPr kumimoji="0" lang="zh-CN" altLang="en-US" sz="35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</a:t>
              </a:r>
              <a:r>
                <a:rPr kumimoji="0" lang="en-US" altLang="zh-CN" sz="35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+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C4703037-3FB0-4D12-BEE1-3E13852EF007}"/>
                </a:ext>
              </a:extLst>
            </p:cNvPr>
            <p:cNvSpPr txBox="1"/>
            <p:nvPr/>
          </p:nvSpPr>
          <p:spPr>
            <a:xfrm>
              <a:off x="-7325007" y="3227097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次</a:t>
              </a:r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xmlns="" id="{F67C77B0-F8C5-4E36-A2BF-43EC5D2A50C1}"/>
                </a:ext>
              </a:extLst>
            </p:cNvPr>
            <p:cNvSpPr/>
            <p:nvPr/>
          </p:nvSpPr>
          <p:spPr>
            <a:xfrm>
              <a:off x="-7220360" y="3128377"/>
              <a:ext cx="185676" cy="128482"/>
            </a:xfrm>
            <a:prstGeom prst="triangle">
              <a:avLst/>
            </a:prstGeom>
            <a:gradFill>
              <a:gsLst>
                <a:gs pos="0">
                  <a:srgbClr val="B2B1B0"/>
                </a:gs>
                <a:gs pos="100000">
                  <a:srgbClr val="B2B1B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F355505F-36F0-434A-B400-735C8486D89B}"/>
                </a:ext>
              </a:extLst>
            </p:cNvPr>
            <p:cNvSpPr/>
            <p:nvPr/>
          </p:nvSpPr>
          <p:spPr>
            <a:xfrm>
              <a:off x="-9099098" y="2735865"/>
              <a:ext cx="225246" cy="225246"/>
            </a:xfrm>
            <a:custGeom>
              <a:avLst/>
              <a:gdLst>
                <a:gd name="connsiteX0" fmla="*/ 93060 w 204769"/>
                <a:gd name="connsiteY0" fmla="*/ 46553 h 204769"/>
                <a:gd name="connsiteX1" fmla="*/ 111686 w 204769"/>
                <a:gd name="connsiteY1" fmla="*/ 46553 h 204769"/>
                <a:gd name="connsiteX2" fmla="*/ 120987 w 204769"/>
                <a:gd name="connsiteY2" fmla="*/ 55854 h 204769"/>
                <a:gd name="connsiteX3" fmla="*/ 120987 w 204769"/>
                <a:gd name="connsiteY3" fmla="*/ 93083 h 204769"/>
                <a:gd name="connsiteX4" fmla="*/ 139613 w 204769"/>
                <a:gd name="connsiteY4" fmla="*/ 93083 h 204769"/>
                <a:gd name="connsiteX5" fmla="*/ 142332 w 204769"/>
                <a:gd name="connsiteY5" fmla="*/ 99665 h 204769"/>
                <a:gd name="connsiteX6" fmla="*/ 102384 w 204769"/>
                <a:gd name="connsiteY6" fmla="*/ 139613 h 204769"/>
                <a:gd name="connsiteX7" fmla="*/ 62413 w 204769"/>
                <a:gd name="connsiteY7" fmla="*/ 99665 h 204769"/>
                <a:gd name="connsiteX8" fmla="*/ 65133 w 204769"/>
                <a:gd name="connsiteY8" fmla="*/ 93083 h 204769"/>
                <a:gd name="connsiteX9" fmla="*/ 83758 w 204769"/>
                <a:gd name="connsiteY9" fmla="*/ 93083 h 204769"/>
                <a:gd name="connsiteX10" fmla="*/ 83758 w 204769"/>
                <a:gd name="connsiteY10" fmla="*/ 55854 h 204769"/>
                <a:gd name="connsiteX11" fmla="*/ 93060 w 204769"/>
                <a:gd name="connsiteY11" fmla="*/ 46553 h 204769"/>
                <a:gd name="connsiteX12" fmla="*/ 37229 w 204769"/>
                <a:gd name="connsiteY12" fmla="*/ 27927 h 204769"/>
                <a:gd name="connsiteX13" fmla="*/ 27927 w 204769"/>
                <a:gd name="connsiteY13" fmla="*/ 37229 h 204769"/>
                <a:gd name="connsiteX14" fmla="*/ 27927 w 204769"/>
                <a:gd name="connsiteY14" fmla="*/ 130312 h 204769"/>
                <a:gd name="connsiteX15" fmla="*/ 37229 w 204769"/>
                <a:gd name="connsiteY15" fmla="*/ 139613 h 204769"/>
                <a:gd name="connsiteX16" fmla="*/ 55854 w 204769"/>
                <a:gd name="connsiteY16" fmla="*/ 139613 h 204769"/>
                <a:gd name="connsiteX17" fmla="*/ 65156 w 204769"/>
                <a:gd name="connsiteY17" fmla="*/ 148915 h 204769"/>
                <a:gd name="connsiteX18" fmla="*/ 65156 w 204769"/>
                <a:gd name="connsiteY18" fmla="*/ 167541 h 204769"/>
                <a:gd name="connsiteX19" fmla="*/ 74457 w 204769"/>
                <a:gd name="connsiteY19" fmla="*/ 176842 h 204769"/>
                <a:gd name="connsiteX20" fmla="*/ 130312 w 204769"/>
                <a:gd name="connsiteY20" fmla="*/ 176842 h 204769"/>
                <a:gd name="connsiteX21" fmla="*/ 139613 w 204769"/>
                <a:gd name="connsiteY21" fmla="*/ 167541 h 204769"/>
                <a:gd name="connsiteX22" fmla="*/ 139613 w 204769"/>
                <a:gd name="connsiteY22" fmla="*/ 148915 h 204769"/>
                <a:gd name="connsiteX23" fmla="*/ 148915 w 204769"/>
                <a:gd name="connsiteY23" fmla="*/ 139613 h 204769"/>
                <a:gd name="connsiteX24" fmla="*/ 167541 w 204769"/>
                <a:gd name="connsiteY24" fmla="*/ 139613 h 204769"/>
                <a:gd name="connsiteX25" fmla="*/ 176842 w 204769"/>
                <a:gd name="connsiteY25" fmla="*/ 130312 h 204769"/>
                <a:gd name="connsiteX26" fmla="*/ 176842 w 204769"/>
                <a:gd name="connsiteY26" fmla="*/ 37229 h 204769"/>
                <a:gd name="connsiteX27" fmla="*/ 167541 w 204769"/>
                <a:gd name="connsiteY27" fmla="*/ 27927 h 204769"/>
                <a:gd name="connsiteX28" fmla="*/ 27927 w 204769"/>
                <a:gd name="connsiteY28" fmla="*/ 0 h 204769"/>
                <a:gd name="connsiteX29" fmla="*/ 176842 w 204769"/>
                <a:gd name="connsiteY29" fmla="*/ 0 h 204769"/>
                <a:gd name="connsiteX30" fmla="*/ 204769 w 204769"/>
                <a:gd name="connsiteY30" fmla="*/ 27927 h 204769"/>
                <a:gd name="connsiteX31" fmla="*/ 204769 w 204769"/>
                <a:gd name="connsiteY31" fmla="*/ 176842 h 204769"/>
                <a:gd name="connsiteX32" fmla="*/ 176842 w 204769"/>
                <a:gd name="connsiteY32" fmla="*/ 204769 h 204769"/>
                <a:gd name="connsiteX33" fmla="*/ 27927 w 204769"/>
                <a:gd name="connsiteY33" fmla="*/ 204769 h 204769"/>
                <a:gd name="connsiteX34" fmla="*/ 0 w 204769"/>
                <a:gd name="connsiteY34" fmla="*/ 176842 h 204769"/>
                <a:gd name="connsiteX35" fmla="*/ 0 w 204769"/>
                <a:gd name="connsiteY35" fmla="*/ 27927 h 204769"/>
                <a:gd name="connsiteX36" fmla="*/ 27927 w 204769"/>
                <a:gd name="connsiteY36" fmla="*/ 0 h 20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4769" h="204769">
                  <a:moveTo>
                    <a:pt x="93060" y="46553"/>
                  </a:moveTo>
                  <a:lnTo>
                    <a:pt x="111686" y="46553"/>
                  </a:lnTo>
                  <a:cubicBezTo>
                    <a:pt x="116828" y="46553"/>
                    <a:pt x="120987" y="50712"/>
                    <a:pt x="120987" y="55854"/>
                  </a:cubicBezTo>
                  <a:lnTo>
                    <a:pt x="120987" y="93083"/>
                  </a:lnTo>
                  <a:lnTo>
                    <a:pt x="139613" y="93083"/>
                  </a:lnTo>
                  <a:cubicBezTo>
                    <a:pt x="144755" y="93083"/>
                    <a:pt x="145966" y="96031"/>
                    <a:pt x="142332" y="99665"/>
                  </a:cubicBezTo>
                  <a:lnTo>
                    <a:pt x="102384" y="139613"/>
                  </a:lnTo>
                  <a:lnTo>
                    <a:pt x="62413" y="99665"/>
                  </a:lnTo>
                  <a:cubicBezTo>
                    <a:pt x="58779" y="96031"/>
                    <a:pt x="59990" y="93083"/>
                    <a:pt x="65133" y="93083"/>
                  </a:cubicBezTo>
                  <a:lnTo>
                    <a:pt x="83758" y="93083"/>
                  </a:lnTo>
                  <a:lnTo>
                    <a:pt x="83758" y="55854"/>
                  </a:lnTo>
                  <a:cubicBezTo>
                    <a:pt x="83758" y="50712"/>
                    <a:pt x="87918" y="46553"/>
                    <a:pt x="93060" y="46553"/>
                  </a:cubicBezTo>
                  <a:close/>
                  <a:moveTo>
                    <a:pt x="37229" y="27927"/>
                  </a:moveTo>
                  <a:cubicBezTo>
                    <a:pt x="33481" y="27927"/>
                    <a:pt x="27927" y="33481"/>
                    <a:pt x="27927" y="37229"/>
                  </a:cubicBezTo>
                  <a:lnTo>
                    <a:pt x="27927" y="130312"/>
                  </a:lnTo>
                  <a:cubicBezTo>
                    <a:pt x="27927" y="134060"/>
                    <a:pt x="33481" y="139613"/>
                    <a:pt x="37229" y="139613"/>
                  </a:cubicBezTo>
                  <a:lnTo>
                    <a:pt x="55854" y="139613"/>
                  </a:lnTo>
                  <a:cubicBezTo>
                    <a:pt x="65087" y="139613"/>
                    <a:pt x="65156" y="152023"/>
                    <a:pt x="65156" y="148915"/>
                  </a:cubicBezTo>
                  <a:lnTo>
                    <a:pt x="65156" y="167541"/>
                  </a:lnTo>
                  <a:cubicBezTo>
                    <a:pt x="65156" y="171289"/>
                    <a:pt x="70709" y="176842"/>
                    <a:pt x="74457" y="176842"/>
                  </a:cubicBezTo>
                  <a:lnTo>
                    <a:pt x="130312" y="176842"/>
                  </a:lnTo>
                  <a:cubicBezTo>
                    <a:pt x="134060" y="176842"/>
                    <a:pt x="139613" y="171289"/>
                    <a:pt x="139613" y="167541"/>
                  </a:cubicBezTo>
                  <a:lnTo>
                    <a:pt x="139613" y="148915"/>
                  </a:lnTo>
                  <a:cubicBezTo>
                    <a:pt x="139613" y="152023"/>
                    <a:pt x="141282" y="139613"/>
                    <a:pt x="148915" y="139613"/>
                  </a:cubicBezTo>
                  <a:lnTo>
                    <a:pt x="167541" y="139613"/>
                  </a:lnTo>
                  <a:cubicBezTo>
                    <a:pt x="171289" y="139613"/>
                    <a:pt x="176842" y="134060"/>
                    <a:pt x="176842" y="130312"/>
                  </a:cubicBezTo>
                  <a:lnTo>
                    <a:pt x="176842" y="37229"/>
                  </a:lnTo>
                  <a:cubicBezTo>
                    <a:pt x="176842" y="33481"/>
                    <a:pt x="171289" y="27927"/>
                    <a:pt x="167541" y="27927"/>
                  </a:cubicBezTo>
                  <a:close/>
                  <a:moveTo>
                    <a:pt x="27927" y="0"/>
                  </a:moveTo>
                  <a:lnTo>
                    <a:pt x="176842" y="0"/>
                  </a:lnTo>
                  <a:cubicBezTo>
                    <a:pt x="193320" y="0"/>
                    <a:pt x="204769" y="11450"/>
                    <a:pt x="204769" y="27927"/>
                  </a:cubicBezTo>
                  <a:lnTo>
                    <a:pt x="204769" y="176842"/>
                  </a:lnTo>
                  <a:cubicBezTo>
                    <a:pt x="204769" y="193320"/>
                    <a:pt x="193320" y="204769"/>
                    <a:pt x="176842" y="204769"/>
                  </a:cubicBezTo>
                  <a:lnTo>
                    <a:pt x="27927" y="204769"/>
                  </a:lnTo>
                  <a:cubicBezTo>
                    <a:pt x="11450" y="204769"/>
                    <a:pt x="0" y="193320"/>
                    <a:pt x="0" y="176842"/>
                  </a:cubicBezTo>
                  <a:lnTo>
                    <a:pt x="0" y="27927"/>
                  </a:lnTo>
                  <a:cubicBezTo>
                    <a:pt x="0" y="11450"/>
                    <a:pt x="11450" y="0"/>
                    <a:pt x="27927" y="0"/>
                  </a:cubicBezTo>
                  <a:close/>
                </a:path>
              </a:pathLst>
            </a:custGeom>
            <a:solidFill>
              <a:srgbClr val="262626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319A034-8431-4B47-9A7C-578295CC10F7}"/>
              </a:ext>
            </a:extLst>
          </p:cNvPr>
          <p:cNvGrpSpPr/>
          <p:nvPr/>
        </p:nvGrpSpPr>
        <p:grpSpPr>
          <a:xfrm>
            <a:off x="16983601" y="1265197"/>
            <a:ext cx="2066655" cy="937914"/>
            <a:chOff x="-4946068" y="1181637"/>
            <a:chExt cx="2066655" cy="937914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FA034D70-59A4-4097-ACB8-A943239B2ECB}"/>
                </a:ext>
              </a:extLst>
            </p:cNvPr>
            <p:cNvSpPr txBox="1"/>
            <p:nvPr/>
          </p:nvSpPr>
          <p:spPr>
            <a:xfrm>
              <a:off x="-4638220" y="118163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认证企业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xmlns="" id="{45801681-96BD-40E8-BF3F-633EA7FCBAF4}"/>
                </a:ext>
              </a:extLst>
            </p:cNvPr>
            <p:cNvSpPr txBox="1"/>
            <p:nvPr/>
          </p:nvSpPr>
          <p:spPr>
            <a:xfrm>
              <a:off x="-4946068" y="1534776"/>
              <a:ext cx="17107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400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+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xmlns="" id="{309CB4CB-714C-4F21-9A11-1A92E4C3132C}"/>
                </a:ext>
              </a:extLst>
            </p:cNvPr>
            <p:cNvSpPr txBox="1"/>
            <p:nvPr/>
          </p:nvSpPr>
          <p:spPr>
            <a:xfrm>
              <a:off x="-3282459" y="1728131"/>
              <a:ext cx="4030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户</a:t>
              </a:r>
            </a:p>
          </p:txBody>
        </p:sp>
        <p:sp>
          <p:nvSpPr>
            <p:cNvPr id="156" name="等腰三角形 155">
              <a:extLst>
                <a:ext uri="{FF2B5EF4-FFF2-40B4-BE49-F238E27FC236}">
                  <a16:creationId xmlns:a16="http://schemas.microsoft.com/office/drawing/2014/main" xmlns="" id="{9B79B208-814A-4FD4-8D04-3FD85C13DF5A}"/>
                </a:ext>
              </a:extLst>
            </p:cNvPr>
            <p:cNvSpPr/>
            <p:nvPr/>
          </p:nvSpPr>
          <p:spPr>
            <a:xfrm>
              <a:off x="-3169998" y="1638561"/>
              <a:ext cx="168796" cy="116802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3DFF6940-8CCF-44FF-B01F-5197D5CD9B5B}"/>
                </a:ext>
              </a:extLst>
            </p:cNvPr>
            <p:cNvSpPr/>
            <p:nvPr/>
          </p:nvSpPr>
          <p:spPr>
            <a:xfrm>
              <a:off x="-4873646" y="1223377"/>
              <a:ext cx="208167" cy="253483"/>
            </a:xfrm>
            <a:custGeom>
              <a:avLst/>
              <a:gdLst>
                <a:gd name="connsiteX0" fmla="*/ 50424 w 189243"/>
                <a:gd name="connsiteY0" fmla="*/ 167764 h 230439"/>
                <a:gd name="connsiteX1" fmla="*/ 41959 w 189243"/>
                <a:gd name="connsiteY1" fmla="*/ 178224 h 230439"/>
                <a:gd name="connsiteX2" fmla="*/ 50424 w 189243"/>
                <a:gd name="connsiteY2" fmla="*/ 188683 h 230439"/>
                <a:gd name="connsiteX3" fmla="*/ 75697 w 189243"/>
                <a:gd name="connsiteY3" fmla="*/ 188683 h 230439"/>
                <a:gd name="connsiteX4" fmla="*/ 84162 w 189243"/>
                <a:gd name="connsiteY4" fmla="*/ 178224 h 230439"/>
                <a:gd name="connsiteX5" fmla="*/ 75697 w 189243"/>
                <a:gd name="connsiteY5" fmla="*/ 167764 h 230439"/>
                <a:gd name="connsiteX6" fmla="*/ 50383 w 189243"/>
                <a:gd name="connsiteY6" fmla="*/ 131178 h 230439"/>
                <a:gd name="connsiteX7" fmla="*/ 50383 w 189243"/>
                <a:gd name="connsiteY7" fmla="*/ 131259 h 230439"/>
                <a:gd name="connsiteX8" fmla="*/ 43058 w 189243"/>
                <a:gd name="connsiteY8" fmla="*/ 136427 h 230439"/>
                <a:gd name="connsiteX9" fmla="*/ 43058 w 189243"/>
                <a:gd name="connsiteY9" fmla="*/ 146887 h 230439"/>
                <a:gd name="connsiteX10" fmla="*/ 50383 w 189243"/>
                <a:gd name="connsiteY10" fmla="*/ 152096 h 230439"/>
                <a:gd name="connsiteX11" fmla="*/ 75656 w 189243"/>
                <a:gd name="connsiteY11" fmla="*/ 152096 h 230439"/>
                <a:gd name="connsiteX12" fmla="*/ 84121 w 189243"/>
                <a:gd name="connsiteY12" fmla="*/ 141637 h 230439"/>
                <a:gd name="connsiteX13" fmla="*/ 75656 w 189243"/>
                <a:gd name="connsiteY13" fmla="*/ 131178 h 230439"/>
                <a:gd name="connsiteX14" fmla="*/ 50424 w 189243"/>
                <a:gd name="connsiteY14" fmla="*/ 94591 h 230439"/>
                <a:gd name="connsiteX15" fmla="*/ 41959 w 189243"/>
                <a:gd name="connsiteY15" fmla="*/ 105050 h 230439"/>
                <a:gd name="connsiteX16" fmla="*/ 50424 w 189243"/>
                <a:gd name="connsiteY16" fmla="*/ 115509 h 230439"/>
                <a:gd name="connsiteX17" fmla="*/ 75697 w 189243"/>
                <a:gd name="connsiteY17" fmla="*/ 115509 h 230439"/>
                <a:gd name="connsiteX18" fmla="*/ 84162 w 189243"/>
                <a:gd name="connsiteY18" fmla="*/ 105050 h 230439"/>
                <a:gd name="connsiteX19" fmla="*/ 75697 w 189243"/>
                <a:gd name="connsiteY19" fmla="*/ 94591 h 230439"/>
                <a:gd name="connsiteX20" fmla="*/ 152452 w 189243"/>
                <a:gd name="connsiteY20" fmla="*/ 53812 h 230439"/>
                <a:gd name="connsiteX21" fmla="*/ 161934 w 189243"/>
                <a:gd name="connsiteY21" fmla="*/ 55888 h 230439"/>
                <a:gd name="connsiteX22" fmla="*/ 174510 w 189243"/>
                <a:gd name="connsiteY22" fmla="*/ 69481 h 230439"/>
                <a:gd name="connsiteX23" fmla="*/ 183992 w 189243"/>
                <a:gd name="connsiteY23" fmla="*/ 82015 h 230439"/>
                <a:gd name="connsiteX24" fmla="*/ 188184 w 189243"/>
                <a:gd name="connsiteY24" fmla="*/ 91458 h 230439"/>
                <a:gd name="connsiteX25" fmla="*/ 189243 w 189243"/>
                <a:gd name="connsiteY25" fmla="*/ 107126 h 230439"/>
                <a:gd name="connsiteX26" fmla="*/ 189243 w 189243"/>
                <a:gd name="connsiteY26" fmla="*/ 218962 h 230439"/>
                <a:gd name="connsiteX27" fmla="*/ 188184 w 189243"/>
                <a:gd name="connsiteY27" fmla="*/ 226247 h 230439"/>
                <a:gd name="connsiteX28" fmla="*/ 185051 w 189243"/>
                <a:gd name="connsiteY28" fmla="*/ 229381 h 230439"/>
                <a:gd name="connsiteX29" fmla="*/ 178742 w 189243"/>
                <a:gd name="connsiteY29" fmla="*/ 230439 h 230439"/>
                <a:gd name="connsiteX30" fmla="*/ 157661 w 189243"/>
                <a:gd name="connsiteY30" fmla="*/ 230439 h 230439"/>
                <a:gd name="connsiteX31" fmla="*/ 151394 w 189243"/>
                <a:gd name="connsiteY31" fmla="*/ 229381 h 230439"/>
                <a:gd name="connsiteX32" fmla="*/ 148260 w 189243"/>
                <a:gd name="connsiteY32" fmla="*/ 226247 h 230439"/>
                <a:gd name="connsiteX33" fmla="*/ 147202 w 189243"/>
                <a:gd name="connsiteY33" fmla="*/ 218962 h 230439"/>
                <a:gd name="connsiteX34" fmla="*/ 147202 w 189243"/>
                <a:gd name="connsiteY34" fmla="*/ 62196 h 230439"/>
                <a:gd name="connsiteX35" fmla="*/ 152452 w 189243"/>
                <a:gd name="connsiteY35" fmla="*/ 53812 h 230439"/>
                <a:gd name="connsiteX36" fmla="*/ 111429 w 189243"/>
                <a:gd name="connsiteY36" fmla="*/ 1557 h 230439"/>
                <a:gd name="connsiteX37" fmla="*/ 120912 w 189243"/>
                <a:gd name="connsiteY37" fmla="*/ 1557 h 230439"/>
                <a:gd name="connsiteX38" fmla="*/ 126162 w 189243"/>
                <a:gd name="connsiteY38" fmla="*/ 9940 h 230439"/>
                <a:gd name="connsiteX39" fmla="*/ 126162 w 189243"/>
                <a:gd name="connsiteY39" fmla="*/ 218921 h 230439"/>
                <a:gd name="connsiteX40" fmla="*/ 125103 w 189243"/>
                <a:gd name="connsiteY40" fmla="*/ 226206 h 230439"/>
                <a:gd name="connsiteX41" fmla="*/ 121970 w 189243"/>
                <a:gd name="connsiteY41" fmla="*/ 229340 h 230439"/>
                <a:gd name="connsiteX42" fmla="*/ 113505 w 189243"/>
                <a:gd name="connsiteY42" fmla="*/ 230398 h 230439"/>
                <a:gd name="connsiteX43" fmla="*/ 11517 w 189243"/>
                <a:gd name="connsiteY43" fmla="*/ 230398 h 230439"/>
                <a:gd name="connsiteX44" fmla="*/ 4192 w 189243"/>
                <a:gd name="connsiteY44" fmla="*/ 229340 h 230439"/>
                <a:gd name="connsiteX45" fmla="*/ 1058 w 189243"/>
                <a:gd name="connsiteY45" fmla="*/ 226206 h 230439"/>
                <a:gd name="connsiteX46" fmla="*/ 0 w 189243"/>
                <a:gd name="connsiteY46" fmla="*/ 218962 h 230439"/>
                <a:gd name="connsiteX47" fmla="*/ 0 w 189243"/>
                <a:gd name="connsiteY47" fmla="*/ 87224 h 230439"/>
                <a:gd name="connsiteX48" fmla="*/ 2076 w 189243"/>
                <a:gd name="connsiteY48" fmla="*/ 67405 h 230439"/>
                <a:gd name="connsiteX49" fmla="*/ 8383 w 189243"/>
                <a:gd name="connsiteY49" fmla="*/ 55887 h 230439"/>
                <a:gd name="connsiteX50" fmla="*/ 24052 w 189243"/>
                <a:gd name="connsiteY50" fmla="*/ 43393 h 23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9243" h="230439">
                  <a:moveTo>
                    <a:pt x="50424" y="167764"/>
                  </a:moveTo>
                  <a:cubicBezTo>
                    <a:pt x="46191" y="167764"/>
                    <a:pt x="41959" y="171916"/>
                    <a:pt x="41959" y="178224"/>
                  </a:cubicBezTo>
                  <a:cubicBezTo>
                    <a:pt x="41959" y="184532"/>
                    <a:pt x="46191" y="188683"/>
                    <a:pt x="50424" y="188683"/>
                  </a:cubicBezTo>
                  <a:lnTo>
                    <a:pt x="75697" y="188683"/>
                  </a:lnTo>
                  <a:cubicBezTo>
                    <a:pt x="79889" y="188683"/>
                    <a:pt x="84162" y="184532"/>
                    <a:pt x="84162" y="178224"/>
                  </a:cubicBezTo>
                  <a:cubicBezTo>
                    <a:pt x="84162" y="171916"/>
                    <a:pt x="79929" y="167764"/>
                    <a:pt x="75697" y="167764"/>
                  </a:cubicBezTo>
                  <a:close/>
                  <a:moveTo>
                    <a:pt x="50383" y="131178"/>
                  </a:moveTo>
                  <a:lnTo>
                    <a:pt x="50383" y="131259"/>
                  </a:lnTo>
                  <a:cubicBezTo>
                    <a:pt x="47250" y="131259"/>
                    <a:pt x="45174" y="133334"/>
                    <a:pt x="43058" y="136427"/>
                  </a:cubicBezTo>
                  <a:cubicBezTo>
                    <a:pt x="42000" y="139846"/>
                    <a:pt x="42000" y="143509"/>
                    <a:pt x="43058" y="146887"/>
                  </a:cubicBezTo>
                  <a:cubicBezTo>
                    <a:pt x="44157" y="149980"/>
                    <a:pt x="47087" y="152055"/>
                    <a:pt x="50383" y="152096"/>
                  </a:cubicBezTo>
                  <a:lnTo>
                    <a:pt x="75656" y="152096"/>
                  </a:lnTo>
                  <a:cubicBezTo>
                    <a:pt x="79848" y="152096"/>
                    <a:pt x="84121" y="147945"/>
                    <a:pt x="84121" y="141637"/>
                  </a:cubicBezTo>
                  <a:cubicBezTo>
                    <a:pt x="84121" y="135410"/>
                    <a:pt x="79889" y="131178"/>
                    <a:pt x="75656" y="131178"/>
                  </a:cubicBezTo>
                  <a:close/>
                  <a:moveTo>
                    <a:pt x="50424" y="94591"/>
                  </a:moveTo>
                  <a:cubicBezTo>
                    <a:pt x="46191" y="94591"/>
                    <a:pt x="41959" y="98742"/>
                    <a:pt x="41959" y="105050"/>
                  </a:cubicBezTo>
                  <a:cubicBezTo>
                    <a:pt x="41959" y="111317"/>
                    <a:pt x="46191" y="115509"/>
                    <a:pt x="50424" y="115509"/>
                  </a:cubicBezTo>
                  <a:lnTo>
                    <a:pt x="75697" y="115509"/>
                  </a:lnTo>
                  <a:cubicBezTo>
                    <a:pt x="79889" y="115509"/>
                    <a:pt x="84162" y="111358"/>
                    <a:pt x="84162" y="105050"/>
                  </a:cubicBezTo>
                  <a:cubicBezTo>
                    <a:pt x="84162" y="98783"/>
                    <a:pt x="79929" y="94591"/>
                    <a:pt x="75697" y="94591"/>
                  </a:cubicBezTo>
                  <a:close/>
                  <a:moveTo>
                    <a:pt x="152452" y="53812"/>
                  </a:moveTo>
                  <a:cubicBezTo>
                    <a:pt x="155748" y="52836"/>
                    <a:pt x="159330" y="53609"/>
                    <a:pt x="161934" y="55888"/>
                  </a:cubicBezTo>
                  <a:lnTo>
                    <a:pt x="174510" y="69481"/>
                  </a:lnTo>
                  <a:cubicBezTo>
                    <a:pt x="180859" y="76806"/>
                    <a:pt x="181917" y="78882"/>
                    <a:pt x="183992" y="82015"/>
                  </a:cubicBezTo>
                  <a:cubicBezTo>
                    <a:pt x="186109" y="85231"/>
                    <a:pt x="187126" y="88365"/>
                    <a:pt x="188184" y="91458"/>
                  </a:cubicBezTo>
                  <a:cubicBezTo>
                    <a:pt x="189243" y="94591"/>
                    <a:pt x="189243" y="97684"/>
                    <a:pt x="189243" y="107126"/>
                  </a:cubicBezTo>
                  <a:lnTo>
                    <a:pt x="189243" y="218962"/>
                  </a:lnTo>
                  <a:cubicBezTo>
                    <a:pt x="189243" y="223113"/>
                    <a:pt x="189243" y="225230"/>
                    <a:pt x="188184" y="226247"/>
                  </a:cubicBezTo>
                  <a:lnTo>
                    <a:pt x="185051" y="229381"/>
                  </a:lnTo>
                  <a:cubicBezTo>
                    <a:pt x="183992" y="230439"/>
                    <a:pt x="182975" y="230439"/>
                    <a:pt x="178742" y="230439"/>
                  </a:cubicBezTo>
                  <a:lnTo>
                    <a:pt x="157661" y="230439"/>
                  </a:lnTo>
                  <a:cubicBezTo>
                    <a:pt x="154528" y="230439"/>
                    <a:pt x="152452" y="230439"/>
                    <a:pt x="151394" y="229381"/>
                  </a:cubicBezTo>
                  <a:cubicBezTo>
                    <a:pt x="150336" y="228323"/>
                    <a:pt x="149318" y="228323"/>
                    <a:pt x="148260" y="226247"/>
                  </a:cubicBezTo>
                  <a:cubicBezTo>
                    <a:pt x="147202" y="224172"/>
                    <a:pt x="147202" y="223113"/>
                    <a:pt x="147202" y="218962"/>
                  </a:cubicBezTo>
                  <a:lnTo>
                    <a:pt x="147202" y="62196"/>
                  </a:lnTo>
                  <a:cubicBezTo>
                    <a:pt x="147202" y="58004"/>
                    <a:pt x="149318" y="54870"/>
                    <a:pt x="152452" y="53812"/>
                  </a:cubicBezTo>
                  <a:close/>
                  <a:moveTo>
                    <a:pt x="111429" y="1557"/>
                  </a:moveTo>
                  <a:cubicBezTo>
                    <a:pt x="114237" y="-519"/>
                    <a:pt x="118104" y="-519"/>
                    <a:pt x="120912" y="1557"/>
                  </a:cubicBezTo>
                  <a:cubicBezTo>
                    <a:pt x="124045" y="3632"/>
                    <a:pt x="126162" y="5708"/>
                    <a:pt x="126162" y="9940"/>
                  </a:cubicBezTo>
                  <a:lnTo>
                    <a:pt x="126162" y="218921"/>
                  </a:lnTo>
                  <a:cubicBezTo>
                    <a:pt x="126162" y="223072"/>
                    <a:pt x="126162" y="224090"/>
                    <a:pt x="125103" y="226206"/>
                  </a:cubicBezTo>
                  <a:cubicBezTo>
                    <a:pt x="124045" y="227264"/>
                    <a:pt x="123028" y="229340"/>
                    <a:pt x="121970" y="229340"/>
                  </a:cubicBezTo>
                  <a:cubicBezTo>
                    <a:pt x="119854" y="230398"/>
                    <a:pt x="117737" y="230398"/>
                    <a:pt x="113505" y="230398"/>
                  </a:cubicBezTo>
                  <a:lnTo>
                    <a:pt x="11517" y="230398"/>
                  </a:lnTo>
                  <a:cubicBezTo>
                    <a:pt x="7325" y="230398"/>
                    <a:pt x="6267" y="230398"/>
                    <a:pt x="4192" y="229340"/>
                  </a:cubicBezTo>
                  <a:cubicBezTo>
                    <a:pt x="3134" y="228281"/>
                    <a:pt x="1058" y="227264"/>
                    <a:pt x="1058" y="226206"/>
                  </a:cubicBezTo>
                  <a:cubicBezTo>
                    <a:pt x="0" y="224130"/>
                    <a:pt x="0" y="223072"/>
                    <a:pt x="0" y="218962"/>
                  </a:cubicBezTo>
                  <a:lnTo>
                    <a:pt x="0" y="87224"/>
                  </a:lnTo>
                  <a:cubicBezTo>
                    <a:pt x="0" y="75707"/>
                    <a:pt x="1058" y="72573"/>
                    <a:pt x="2076" y="67405"/>
                  </a:cubicBezTo>
                  <a:cubicBezTo>
                    <a:pt x="3134" y="63254"/>
                    <a:pt x="5250" y="59021"/>
                    <a:pt x="8383" y="55887"/>
                  </a:cubicBezTo>
                  <a:cubicBezTo>
                    <a:pt x="11476" y="52754"/>
                    <a:pt x="14651" y="49661"/>
                    <a:pt x="24052" y="43393"/>
                  </a:cubicBezTo>
                  <a:close/>
                </a:path>
              </a:pathLst>
            </a:custGeom>
            <a:solidFill>
              <a:srgbClr val="201E21"/>
            </a:solidFill>
            <a:ln w="3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64C53B4-0D50-4367-B8BD-694E8B7FF796}"/>
              </a:ext>
            </a:extLst>
          </p:cNvPr>
          <p:cNvGrpSpPr/>
          <p:nvPr/>
        </p:nvGrpSpPr>
        <p:grpSpPr>
          <a:xfrm>
            <a:off x="16211332" y="2951987"/>
            <a:ext cx="1957508" cy="1026371"/>
            <a:chOff x="-4946068" y="2685125"/>
            <a:chExt cx="1779555" cy="933066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7395E04B-34B3-4AB1-B7D4-A2DFC831FEEF}"/>
                </a:ext>
              </a:extLst>
            </p:cNvPr>
            <p:cNvSpPr txBox="1"/>
            <p:nvPr/>
          </p:nvSpPr>
          <p:spPr>
            <a:xfrm>
              <a:off x="-4638220" y="268512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授信客户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xmlns="" id="{92830404-DC20-4387-8D3D-074963A005B0}"/>
                </a:ext>
              </a:extLst>
            </p:cNvPr>
            <p:cNvSpPr txBox="1"/>
            <p:nvPr/>
          </p:nvSpPr>
          <p:spPr>
            <a:xfrm>
              <a:off x="-4946068" y="3033416"/>
              <a:ext cx="14318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70</a:t>
              </a:r>
              <a:r>
                <a:rPr kumimoji="0" lang="zh-CN" altLang="en-US" sz="35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</a:t>
              </a:r>
              <a:r>
                <a:rPr kumimoji="0" lang="en-US" altLang="zh-CN" sz="35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+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xmlns="" id="{185D4810-7D5C-4BE0-98FD-39B20F59550B}"/>
                </a:ext>
              </a:extLst>
            </p:cNvPr>
            <p:cNvSpPr txBox="1"/>
            <p:nvPr/>
          </p:nvSpPr>
          <p:spPr>
            <a:xfrm>
              <a:off x="-3582011" y="319015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户</a:t>
              </a:r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xmlns="" id="{D931E03D-52CB-43CE-A7D2-0D8F688E342C}"/>
                </a:ext>
              </a:extLst>
            </p:cNvPr>
            <p:cNvSpPr/>
            <p:nvPr/>
          </p:nvSpPr>
          <p:spPr>
            <a:xfrm>
              <a:off x="-3465074" y="3097274"/>
              <a:ext cx="168796" cy="116802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EC121E39-27BF-42AE-B62F-E64A938A6866}"/>
                </a:ext>
              </a:extLst>
            </p:cNvPr>
            <p:cNvSpPr/>
            <p:nvPr/>
          </p:nvSpPr>
          <p:spPr>
            <a:xfrm>
              <a:off x="-4852509" y="2752975"/>
              <a:ext cx="234022" cy="206232"/>
            </a:xfrm>
            <a:custGeom>
              <a:avLst/>
              <a:gdLst>
                <a:gd name="connsiteX0" fmla="*/ 176248 w 234022"/>
                <a:gd name="connsiteY0" fmla="*/ 142242 h 206233"/>
                <a:gd name="connsiteX1" fmla="*/ 171129 w 234022"/>
                <a:gd name="connsiteY1" fmla="*/ 143339 h 206233"/>
                <a:gd name="connsiteX2" fmla="*/ 174054 w 234022"/>
                <a:gd name="connsiteY2" fmla="*/ 149190 h 206233"/>
                <a:gd name="connsiteX3" fmla="*/ 168203 w 234022"/>
                <a:gd name="connsiteY3" fmla="*/ 182830 h 206233"/>
                <a:gd name="connsiteX4" fmla="*/ 171129 w 234022"/>
                <a:gd name="connsiteY4" fmla="*/ 194531 h 206233"/>
                <a:gd name="connsiteX5" fmla="*/ 175517 w 234022"/>
                <a:gd name="connsiteY5" fmla="*/ 198919 h 206233"/>
                <a:gd name="connsiteX6" fmla="*/ 184292 w 234022"/>
                <a:gd name="connsiteY6" fmla="*/ 190144 h 206233"/>
                <a:gd name="connsiteX7" fmla="*/ 176979 w 234022"/>
                <a:gd name="connsiteY7" fmla="*/ 149190 h 206233"/>
                <a:gd name="connsiteX8" fmla="*/ 181367 w 234022"/>
                <a:gd name="connsiteY8" fmla="*/ 143339 h 206233"/>
                <a:gd name="connsiteX9" fmla="*/ 176248 w 234022"/>
                <a:gd name="connsiteY9" fmla="*/ 142242 h 206233"/>
                <a:gd name="connsiteX10" fmla="*/ 86478 w 234022"/>
                <a:gd name="connsiteY10" fmla="*/ 110430 h 206233"/>
                <a:gd name="connsiteX11" fmla="*/ 78982 w 234022"/>
                <a:gd name="connsiteY11" fmla="*/ 112624 h 206233"/>
                <a:gd name="connsiteX12" fmla="*/ 84833 w 234022"/>
                <a:gd name="connsiteY12" fmla="*/ 121400 h 206233"/>
                <a:gd name="connsiteX13" fmla="*/ 73132 w 234022"/>
                <a:gd name="connsiteY13" fmla="*/ 181368 h 206233"/>
                <a:gd name="connsiteX14" fmla="*/ 86296 w 234022"/>
                <a:gd name="connsiteY14" fmla="*/ 194531 h 206233"/>
                <a:gd name="connsiteX15" fmla="*/ 99459 w 234022"/>
                <a:gd name="connsiteY15" fmla="*/ 181368 h 206233"/>
                <a:gd name="connsiteX16" fmla="*/ 87758 w 234022"/>
                <a:gd name="connsiteY16" fmla="*/ 121400 h 206233"/>
                <a:gd name="connsiteX17" fmla="*/ 95071 w 234022"/>
                <a:gd name="connsiteY17" fmla="*/ 112624 h 206233"/>
                <a:gd name="connsiteX18" fmla="*/ 86478 w 234022"/>
                <a:gd name="connsiteY18" fmla="*/ 110430 h 206233"/>
                <a:gd name="connsiteX19" fmla="*/ 176979 w 234022"/>
                <a:gd name="connsiteY19" fmla="*/ 68744 h 206233"/>
                <a:gd name="connsiteX20" fmla="*/ 212082 w 234022"/>
                <a:gd name="connsiteY20" fmla="*/ 103847 h 206233"/>
                <a:gd name="connsiteX21" fmla="*/ 193068 w 234022"/>
                <a:gd name="connsiteY21" fmla="*/ 134563 h 206233"/>
                <a:gd name="connsiteX22" fmla="*/ 175517 w 234022"/>
                <a:gd name="connsiteY22" fmla="*/ 138951 h 206233"/>
                <a:gd name="connsiteX23" fmla="*/ 175517 w 234022"/>
                <a:gd name="connsiteY23" fmla="*/ 138951 h 206233"/>
                <a:gd name="connsiteX24" fmla="*/ 193068 w 234022"/>
                <a:gd name="connsiteY24" fmla="*/ 134563 h 206233"/>
                <a:gd name="connsiteX25" fmla="*/ 207695 w 234022"/>
                <a:gd name="connsiteY25" fmla="*/ 143339 h 206233"/>
                <a:gd name="connsiteX26" fmla="*/ 234022 w 234022"/>
                <a:gd name="connsiteY26" fmla="*/ 206233 h 206233"/>
                <a:gd name="connsiteX27" fmla="*/ 0 w 234022"/>
                <a:gd name="connsiteY27" fmla="*/ 206233 h 206233"/>
                <a:gd name="connsiteX28" fmla="*/ 59968 w 234022"/>
                <a:gd name="connsiteY28" fmla="*/ 100923 h 206233"/>
                <a:gd name="connsiteX29" fmla="*/ 86296 w 234022"/>
                <a:gd name="connsiteY29" fmla="*/ 108236 h 206233"/>
                <a:gd name="connsiteX30" fmla="*/ 111160 w 234022"/>
                <a:gd name="connsiteY30" fmla="*/ 100923 h 206233"/>
                <a:gd name="connsiteX31" fmla="*/ 133100 w 234022"/>
                <a:gd name="connsiteY31" fmla="*/ 114086 h 206233"/>
                <a:gd name="connsiteX32" fmla="*/ 152114 w 234022"/>
                <a:gd name="connsiteY32" fmla="*/ 136026 h 206233"/>
                <a:gd name="connsiteX33" fmla="*/ 157965 w 234022"/>
                <a:gd name="connsiteY33" fmla="*/ 133101 h 206233"/>
                <a:gd name="connsiteX34" fmla="*/ 169654 w 234022"/>
                <a:gd name="connsiteY34" fmla="*/ 136997 h 206233"/>
                <a:gd name="connsiteX35" fmla="*/ 157964 w 234022"/>
                <a:gd name="connsiteY35" fmla="*/ 133100 h 206233"/>
                <a:gd name="connsiteX36" fmla="*/ 141875 w 234022"/>
                <a:gd name="connsiteY36" fmla="*/ 103847 h 206233"/>
                <a:gd name="connsiteX37" fmla="*/ 176979 w 234022"/>
                <a:gd name="connsiteY37" fmla="*/ 68744 h 206233"/>
                <a:gd name="connsiteX38" fmla="*/ 86295 w 234022"/>
                <a:gd name="connsiteY38" fmla="*/ 0 h 206233"/>
                <a:gd name="connsiteX39" fmla="*/ 138950 w 234022"/>
                <a:gd name="connsiteY39" fmla="*/ 52655 h 206233"/>
                <a:gd name="connsiteX40" fmla="*/ 111160 w 234022"/>
                <a:gd name="connsiteY40" fmla="*/ 97997 h 206233"/>
                <a:gd name="connsiteX41" fmla="*/ 86295 w 234022"/>
                <a:gd name="connsiteY41" fmla="*/ 105310 h 206233"/>
                <a:gd name="connsiteX42" fmla="*/ 59967 w 234022"/>
                <a:gd name="connsiteY42" fmla="*/ 97997 h 206233"/>
                <a:gd name="connsiteX43" fmla="*/ 33640 w 234022"/>
                <a:gd name="connsiteY43" fmla="*/ 52655 h 206233"/>
                <a:gd name="connsiteX44" fmla="*/ 86295 w 234022"/>
                <a:gd name="connsiteY44" fmla="*/ 0 h 2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4022" h="206233">
                  <a:moveTo>
                    <a:pt x="176248" y="142242"/>
                  </a:moveTo>
                  <a:cubicBezTo>
                    <a:pt x="174054" y="142242"/>
                    <a:pt x="171860" y="142608"/>
                    <a:pt x="171129" y="143339"/>
                  </a:cubicBezTo>
                  <a:lnTo>
                    <a:pt x="174054" y="149190"/>
                  </a:lnTo>
                  <a:lnTo>
                    <a:pt x="168203" y="182830"/>
                  </a:lnTo>
                  <a:cubicBezTo>
                    <a:pt x="169666" y="187218"/>
                    <a:pt x="171129" y="190144"/>
                    <a:pt x="171129" y="194531"/>
                  </a:cubicBezTo>
                  <a:lnTo>
                    <a:pt x="175517" y="198919"/>
                  </a:lnTo>
                  <a:lnTo>
                    <a:pt x="184292" y="190144"/>
                  </a:lnTo>
                  <a:lnTo>
                    <a:pt x="176979" y="149190"/>
                  </a:lnTo>
                  <a:lnTo>
                    <a:pt x="181367" y="143339"/>
                  </a:lnTo>
                  <a:cubicBezTo>
                    <a:pt x="180635" y="142608"/>
                    <a:pt x="178441" y="142242"/>
                    <a:pt x="176248" y="142242"/>
                  </a:cubicBezTo>
                  <a:close/>
                  <a:moveTo>
                    <a:pt x="86478" y="110430"/>
                  </a:moveTo>
                  <a:cubicBezTo>
                    <a:pt x="83005" y="110430"/>
                    <a:pt x="79714" y="111161"/>
                    <a:pt x="78982" y="112624"/>
                  </a:cubicBezTo>
                  <a:lnTo>
                    <a:pt x="84833" y="121400"/>
                  </a:lnTo>
                  <a:lnTo>
                    <a:pt x="73132" y="181368"/>
                  </a:lnTo>
                  <a:lnTo>
                    <a:pt x="86296" y="194531"/>
                  </a:lnTo>
                  <a:lnTo>
                    <a:pt x="99459" y="181368"/>
                  </a:lnTo>
                  <a:lnTo>
                    <a:pt x="87758" y="121400"/>
                  </a:lnTo>
                  <a:lnTo>
                    <a:pt x="95071" y="112624"/>
                  </a:lnTo>
                  <a:cubicBezTo>
                    <a:pt x="93609" y="111161"/>
                    <a:pt x="89952" y="110430"/>
                    <a:pt x="86478" y="110430"/>
                  </a:cubicBezTo>
                  <a:close/>
                  <a:moveTo>
                    <a:pt x="176979" y="68744"/>
                  </a:moveTo>
                  <a:cubicBezTo>
                    <a:pt x="195993" y="68744"/>
                    <a:pt x="212082" y="84833"/>
                    <a:pt x="212082" y="103847"/>
                  </a:cubicBezTo>
                  <a:cubicBezTo>
                    <a:pt x="212082" y="117011"/>
                    <a:pt x="203306" y="128712"/>
                    <a:pt x="193068" y="134563"/>
                  </a:cubicBezTo>
                  <a:lnTo>
                    <a:pt x="175517" y="138951"/>
                  </a:lnTo>
                  <a:lnTo>
                    <a:pt x="175517" y="138951"/>
                  </a:lnTo>
                  <a:cubicBezTo>
                    <a:pt x="182830" y="138951"/>
                    <a:pt x="188680" y="137489"/>
                    <a:pt x="193068" y="134563"/>
                  </a:cubicBezTo>
                  <a:cubicBezTo>
                    <a:pt x="193068" y="134563"/>
                    <a:pt x="195993" y="133101"/>
                    <a:pt x="207695" y="143339"/>
                  </a:cubicBezTo>
                  <a:cubicBezTo>
                    <a:pt x="219396" y="153578"/>
                    <a:pt x="232559" y="179905"/>
                    <a:pt x="234022" y="206233"/>
                  </a:cubicBezTo>
                  <a:lnTo>
                    <a:pt x="0" y="206233"/>
                  </a:lnTo>
                  <a:cubicBezTo>
                    <a:pt x="2925" y="156503"/>
                    <a:pt x="27790" y="115549"/>
                    <a:pt x="59968" y="100923"/>
                  </a:cubicBezTo>
                  <a:cubicBezTo>
                    <a:pt x="67281" y="105311"/>
                    <a:pt x="76057" y="108236"/>
                    <a:pt x="86296" y="108236"/>
                  </a:cubicBezTo>
                  <a:cubicBezTo>
                    <a:pt x="95071" y="108236"/>
                    <a:pt x="103847" y="106773"/>
                    <a:pt x="111160" y="100923"/>
                  </a:cubicBezTo>
                  <a:cubicBezTo>
                    <a:pt x="111160" y="100923"/>
                    <a:pt x="115548" y="99460"/>
                    <a:pt x="133100" y="114086"/>
                  </a:cubicBezTo>
                  <a:cubicBezTo>
                    <a:pt x="138951" y="119937"/>
                    <a:pt x="146264" y="128713"/>
                    <a:pt x="152114" y="136026"/>
                  </a:cubicBezTo>
                  <a:cubicBezTo>
                    <a:pt x="153577" y="134563"/>
                    <a:pt x="156502" y="134563"/>
                    <a:pt x="157965" y="133101"/>
                  </a:cubicBezTo>
                  <a:lnTo>
                    <a:pt x="169654" y="136997"/>
                  </a:lnTo>
                  <a:lnTo>
                    <a:pt x="157964" y="133100"/>
                  </a:lnTo>
                  <a:cubicBezTo>
                    <a:pt x="147726" y="127250"/>
                    <a:pt x="140413" y="115548"/>
                    <a:pt x="141875" y="103847"/>
                  </a:cubicBezTo>
                  <a:cubicBezTo>
                    <a:pt x="141875" y="84833"/>
                    <a:pt x="157964" y="68744"/>
                    <a:pt x="176979" y="68744"/>
                  </a:cubicBezTo>
                  <a:close/>
                  <a:moveTo>
                    <a:pt x="86295" y="0"/>
                  </a:moveTo>
                  <a:cubicBezTo>
                    <a:pt x="115548" y="0"/>
                    <a:pt x="138950" y="23402"/>
                    <a:pt x="138950" y="52655"/>
                  </a:cubicBezTo>
                  <a:cubicBezTo>
                    <a:pt x="138950" y="73132"/>
                    <a:pt x="127249" y="89221"/>
                    <a:pt x="111160" y="97997"/>
                  </a:cubicBezTo>
                  <a:cubicBezTo>
                    <a:pt x="103847" y="102385"/>
                    <a:pt x="95071" y="105310"/>
                    <a:pt x="86295" y="105310"/>
                  </a:cubicBezTo>
                  <a:cubicBezTo>
                    <a:pt x="77519" y="105310"/>
                    <a:pt x="67281" y="102385"/>
                    <a:pt x="59967" y="97997"/>
                  </a:cubicBezTo>
                  <a:cubicBezTo>
                    <a:pt x="43878" y="89221"/>
                    <a:pt x="33640" y="71669"/>
                    <a:pt x="33640" y="52655"/>
                  </a:cubicBezTo>
                  <a:cubicBezTo>
                    <a:pt x="33640" y="23402"/>
                    <a:pt x="57042" y="0"/>
                    <a:pt x="86295" y="0"/>
                  </a:cubicBezTo>
                  <a:close/>
                </a:path>
              </a:pathLst>
            </a:custGeom>
            <a:solidFill>
              <a:srgbClr val="201E21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ADFFB3E-EAD5-49DF-8528-AA4579C778CD}"/>
              </a:ext>
            </a:extLst>
          </p:cNvPr>
          <p:cNvGrpSpPr/>
          <p:nvPr/>
        </p:nvGrpSpPr>
        <p:grpSpPr>
          <a:xfrm>
            <a:off x="14782281" y="4513275"/>
            <a:ext cx="2844556" cy="1095945"/>
            <a:chOff x="-4946068" y="4185909"/>
            <a:chExt cx="2350873" cy="905740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0C2A87A7-3DAB-4549-9190-369A7DAAAFCF}"/>
                </a:ext>
              </a:extLst>
            </p:cNvPr>
            <p:cNvSpPr txBox="1"/>
            <p:nvPr/>
          </p:nvSpPr>
          <p:spPr>
            <a:xfrm>
              <a:off x="-4571258" y="4185909"/>
              <a:ext cx="1136213" cy="356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授信金额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353D10BC-238E-40BF-B3A1-C1FD5F7F3C15}"/>
                </a:ext>
              </a:extLst>
            </p:cNvPr>
            <p:cNvSpPr txBox="1"/>
            <p:nvPr/>
          </p:nvSpPr>
          <p:spPr>
            <a:xfrm>
              <a:off x="-4946068" y="4532055"/>
              <a:ext cx="1919894" cy="559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4000</a:t>
              </a:r>
              <a:r>
                <a:rPr kumimoji="0" lang="zh-CN" altLang="en-US" sz="3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亿</a:t>
              </a:r>
              <a:r>
                <a:rPr kumimoji="0" lang="en-US" altLang="zh-CN" sz="3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+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xmlns="" id="{413B3C3A-6739-4683-B233-1E699F83D242}"/>
                </a:ext>
              </a:extLst>
            </p:cNvPr>
            <p:cNvSpPr txBox="1"/>
            <p:nvPr/>
          </p:nvSpPr>
          <p:spPr>
            <a:xfrm>
              <a:off x="-2980975" y="4708943"/>
              <a:ext cx="385780" cy="35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元</a:t>
              </a:r>
            </a:p>
          </p:txBody>
        </p:sp>
        <p:sp>
          <p:nvSpPr>
            <p:cNvPr id="158" name="等腰三角形 157">
              <a:extLst>
                <a:ext uri="{FF2B5EF4-FFF2-40B4-BE49-F238E27FC236}">
                  <a16:creationId xmlns:a16="http://schemas.microsoft.com/office/drawing/2014/main" xmlns="" id="{BF2169DA-E6B4-4425-97B8-09D5A9C2BBA7}"/>
                </a:ext>
              </a:extLst>
            </p:cNvPr>
            <p:cNvSpPr/>
            <p:nvPr/>
          </p:nvSpPr>
          <p:spPr>
            <a:xfrm>
              <a:off x="-2864037" y="4606086"/>
              <a:ext cx="168796" cy="116802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AFFBFB32-C984-4331-A8E5-328FCFFAB4B9}"/>
                </a:ext>
              </a:extLst>
            </p:cNvPr>
            <p:cNvSpPr/>
            <p:nvPr/>
          </p:nvSpPr>
          <p:spPr>
            <a:xfrm>
              <a:off x="-4859880" y="4220711"/>
              <a:ext cx="250544" cy="224533"/>
            </a:xfrm>
            <a:custGeom>
              <a:avLst/>
              <a:gdLst>
                <a:gd name="connsiteX0" fmla="*/ 184498 w 250544"/>
                <a:gd name="connsiteY0" fmla="*/ 154767 h 224534"/>
                <a:gd name="connsiteX1" fmla="*/ 181145 w 250544"/>
                <a:gd name="connsiteY1" fmla="*/ 155728 h 224534"/>
                <a:gd name="connsiteX2" fmla="*/ 180674 w 250544"/>
                <a:gd name="connsiteY2" fmla="*/ 159081 h 224534"/>
                <a:gd name="connsiteX3" fmla="*/ 182106 w 250544"/>
                <a:gd name="connsiteY3" fmla="*/ 161473 h 224534"/>
                <a:gd name="connsiteX4" fmla="*/ 184026 w 250544"/>
                <a:gd name="connsiteY4" fmla="*/ 163831 h 224534"/>
                <a:gd name="connsiteX5" fmla="*/ 187851 w 250544"/>
                <a:gd name="connsiteY5" fmla="*/ 167655 h 224534"/>
                <a:gd name="connsiteX6" fmla="*/ 193107 w 250544"/>
                <a:gd name="connsiteY6" fmla="*/ 172912 h 224534"/>
                <a:gd name="connsiteX7" fmla="*/ 193107 w 250544"/>
                <a:gd name="connsiteY7" fmla="*/ 176265 h 224534"/>
                <a:gd name="connsiteX8" fmla="*/ 182594 w 250544"/>
                <a:gd name="connsiteY8" fmla="*/ 176265 h 224534"/>
                <a:gd name="connsiteX9" fmla="*/ 180202 w 250544"/>
                <a:gd name="connsiteY9" fmla="*/ 177225 h 224534"/>
                <a:gd name="connsiteX10" fmla="*/ 179242 w 250544"/>
                <a:gd name="connsiteY10" fmla="*/ 179618 h 224534"/>
                <a:gd name="connsiteX11" fmla="*/ 180202 w 250544"/>
                <a:gd name="connsiteY11" fmla="*/ 181538 h 224534"/>
                <a:gd name="connsiteX12" fmla="*/ 182594 w 250544"/>
                <a:gd name="connsiteY12" fmla="*/ 182499 h 224534"/>
                <a:gd name="connsiteX13" fmla="*/ 193107 w 250544"/>
                <a:gd name="connsiteY13" fmla="*/ 182499 h 224534"/>
                <a:gd name="connsiteX14" fmla="*/ 193107 w 250544"/>
                <a:gd name="connsiteY14" fmla="*/ 187755 h 224534"/>
                <a:gd name="connsiteX15" fmla="*/ 182577 w 250544"/>
                <a:gd name="connsiteY15" fmla="*/ 187755 h 224534"/>
                <a:gd name="connsiteX16" fmla="*/ 180185 w 250544"/>
                <a:gd name="connsiteY16" fmla="*/ 188716 h 224534"/>
                <a:gd name="connsiteX17" fmla="*/ 179224 w 250544"/>
                <a:gd name="connsiteY17" fmla="*/ 191108 h 224534"/>
                <a:gd name="connsiteX18" fmla="*/ 180185 w 250544"/>
                <a:gd name="connsiteY18" fmla="*/ 193012 h 224534"/>
                <a:gd name="connsiteX19" fmla="*/ 182577 w 250544"/>
                <a:gd name="connsiteY19" fmla="*/ 193972 h 224534"/>
                <a:gd name="connsiteX20" fmla="*/ 193579 w 250544"/>
                <a:gd name="connsiteY20" fmla="*/ 193972 h 224534"/>
                <a:gd name="connsiteX21" fmla="*/ 193579 w 250544"/>
                <a:gd name="connsiteY21" fmla="*/ 196836 h 224534"/>
                <a:gd name="connsiteX22" fmla="*/ 195011 w 250544"/>
                <a:gd name="connsiteY22" fmla="*/ 199700 h 224534"/>
                <a:gd name="connsiteX23" fmla="*/ 197875 w 250544"/>
                <a:gd name="connsiteY23" fmla="*/ 200661 h 224534"/>
                <a:gd name="connsiteX24" fmla="*/ 200739 w 250544"/>
                <a:gd name="connsiteY24" fmla="*/ 199700 h 224534"/>
                <a:gd name="connsiteX25" fmla="*/ 201699 w 250544"/>
                <a:gd name="connsiteY25" fmla="*/ 196836 h 224534"/>
                <a:gd name="connsiteX26" fmla="*/ 201699 w 250544"/>
                <a:gd name="connsiteY26" fmla="*/ 193972 h 224534"/>
                <a:gd name="connsiteX27" fmla="*/ 212212 w 250544"/>
                <a:gd name="connsiteY27" fmla="*/ 193972 h 224534"/>
                <a:gd name="connsiteX28" fmla="*/ 214605 w 250544"/>
                <a:gd name="connsiteY28" fmla="*/ 193501 h 224534"/>
                <a:gd name="connsiteX29" fmla="*/ 215565 w 250544"/>
                <a:gd name="connsiteY29" fmla="*/ 191108 h 224534"/>
                <a:gd name="connsiteX30" fmla="*/ 211269 w 250544"/>
                <a:gd name="connsiteY30" fmla="*/ 187755 h 224534"/>
                <a:gd name="connsiteX31" fmla="*/ 211269 w 250544"/>
                <a:gd name="connsiteY31" fmla="*/ 187773 h 224534"/>
                <a:gd name="connsiteX32" fmla="*/ 201717 w 250544"/>
                <a:gd name="connsiteY32" fmla="*/ 187773 h 224534"/>
                <a:gd name="connsiteX33" fmla="*/ 201717 w 250544"/>
                <a:gd name="connsiteY33" fmla="*/ 182516 h 224534"/>
                <a:gd name="connsiteX34" fmla="*/ 211758 w 250544"/>
                <a:gd name="connsiteY34" fmla="*/ 182516 h 224534"/>
                <a:gd name="connsiteX35" fmla="*/ 214622 w 250544"/>
                <a:gd name="connsiteY35" fmla="*/ 181556 h 224534"/>
                <a:gd name="connsiteX36" fmla="*/ 215583 w 250544"/>
                <a:gd name="connsiteY36" fmla="*/ 179163 h 224534"/>
                <a:gd name="connsiteX37" fmla="*/ 214622 w 250544"/>
                <a:gd name="connsiteY37" fmla="*/ 176771 h 224534"/>
                <a:gd name="connsiteX38" fmla="*/ 211269 w 250544"/>
                <a:gd name="connsiteY38" fmla="*/ 175810 h 224534"/>
                <a:gd name="connsiteX39" fmla="*/ 201228 w 250544"/>
                <a:gd name="connsiteY39" fmla="*/ 175810 h 224534"/>
                <a:gd name="connsiteX40" fmla="*/ 201228 w 250544"/>
                <a:gd name="connsiteY40" fmla="*/ 173418 h 224534"/>
                <a:gd name="connsiteX41" fmla="*/ 209837 w 250544"/>
                <a:gd name="connsiteY41" fmla="*/ 164809 h 224534"/>
                <a:gd name="connsiteX42" fmla="*/ 212701 w 250544"/>
                <a:gd name="connsiteY42" fmla="*/ 161927 h 224534"/>
                <a:gd name="connsiteX43" fmla="*/ 214133 w 250544"/>
                <a:gd name="connsiteY43" fmla="*/ 156671 h 224534"/>
                <a:gd name="connsiteX44" fmla="*/ 211269 w 250544"/>
                <a:gd name="connsiteY44" fmla="*/ 155239 h 224534"/>
                <a:gd name="connsiteX45" fmla="*/ 208405 w 250544"/>
                <a:gd name="connsiteY45" fmla="*/ 156671 h 224534"/>
                <a:gd name="connsiteX46" fmla="*/ 206013 w 250544"/>
                <a:gd name="connsiteY46" fmla="*/ 159063 h 224534"/>
                <a:gd name="connsiteX47" fmla="*/ 202188 w 250544"/>
                <a:gd name="connsiteY47" fmla="*/ 162416 h 224534"/>
                <a:gd name="connsiteX48" fmla="*/ 197403 w 250544"/>
                <a:gd name="connsiteY48" fmla="*/ 166712 h 224534"/>
                <a:gd name="connsiteX49" fmla="*/ 189754 w 250544"/>
                <a:gd name="connsiteY49" fmla="*/ 159063 h 224534"/>
                <a:gd name="connsiteX50" fmla="*/ 187851 w 250544"/>
                <a:gd name="connsiteY50" fmla="*/ 156671 h 224534"/>
                <a:gd name="connsiteX51" fmla="*/ 184498 w 250544"/>
                <a:gd name="connsiteY51" fmla="*/ 154767 h 224534"/>
                <a:gd name="connsiteX52" fmla="*/ 65946 w 250544"/>
                <a:gd name="connsiteY52" fmla="*/ 114425 h 224534"/>
                <a:gd name="connsiteX53" fmla="*/ 60546 w 250544"/>
                <a:gd name="connsiteY53" fmla="*/ 115971 h 224534"/>
                <a:gd name="connsiteX54" fmla="*/ 59786 w 250544"/>
                <a:gd name="connsiteY54" fmla="*/ 121371 h 224534"/>
                <a:gd name="connsiteX55" fmla="*/ 62093 w 250544"/>
                <a:gd name="connsiteY55" fmla="*/ 125225 h 224534"/>
                <a:gd name="connsiteX56" fmla="*/ 65186 w 250544"/>
                <a:gd name="connsiteY56" fmla="*/ 129021 h 224534"/>
                <a:gd name="connsiteX57" fmla="*/ 71346 w 250544"/>
                <a:gd name="connsiteY57" fmla="*/ 135181 h 224534"/>
                <a:gd name="connsiteX58" fmla="*/ 79811 w 250544"/>
                <a:gd name="connsiteY58" fmla="*/ 143646 h 224534"/>
                <a:gd name="connsiteX59" fmla="*/ 79811 w 250544"/>
                <a:gd name="connsiteY59" fmla="*/ 149046 h 224534"/>
                <a:gd name="connsiteX60" fmla="*/ 62880 w 250544"/>
                <a:gd name="connsiteY60" fmla="*/ 149046 h 224534"/>
                <a:gd name="connsiteX61" fmla="*/ 59027 w 250544"/>
                <a:gd name="connsiteY61" fmla="*/ 150593 h 224534"/>
                <a:gd name="connsiteX62" fmla="*/ 57480 w 250544"/>
                <a:gd name="connsiteY62" fmla="*/ 154446 h 224534"/>
                <a:gd name="connsiteX63" fmla="*/ 59027 w 250544"/>
                <a:gd name="connsiteY63" fmla="*/ 157540 h 224534"/>
                <a:gd name="connsiteX64" fmla="*/ 62880 w 250544"/>
                <a:gd name="connsiteY64" fmla="*/ 159087 h 224534"/>
                <a:gd name="connsiteX65" fmla="*/ 79811 w 250544"/>
                <a:gd name="connsiteY65" fmla="*/ 159087 h 224534"/>
                <a:gd name="connsiteX66" fmla="*/ 79811 w 250544"/>
                <a:gd name="connsiteY66" fmla="*/ 167553 h 224534"/>
                <a:gd name="connsiteX67" fmla="*/ 62852 w 250544"/>
                <a:gd name="connsiteY67" fmla="*/ 167553 h 224534"/>
                <a:gd name="connsiteX68" fmla="*/ 58999 w 250544"/>
                <a:gd name="connsiteY68" fmla="*/ 169100 h 224534"/>
                <a:gd name="connsiteX69" fmla="*/ 57452 w 250544"/>
                <a:gd name="connsiteY69" fmla="*/ 172953 h 224534"/>
                <a:gd name="connsiteX70" fmla="*/ 58999 w 250544"/>
                <a:gd name="connsiteY70" fmla="*/ 176018 h 224534"/>
                <a:gd name="connsiteX71" fmla="*/ 62852 w 250544"/>
                <a:gd name="connsiteY71" fmla="*/ 177565 h 224534"/>
                <a:gd name="connsiteX72" fmla="*/ 80571 w 250544"/>
                <a:gd name="connsiteY72" fmla="*/ 177565 h 224534"/>
                <a:gd name="connsiteX73" fmla="*/ 80571 w 250544"/>
                <a:gd name="connsiteY73" fmla="*/ 182178 h 224534"/>
                <a:gd name="connsiteX74" fmla="*/ 82877 w 250544"/>
                <a:gd name="connsiteY74" fmla="*/ 186790 h 224534"/>
                <a:gd name="connsiteX75" fmla="*/ 87489 w 250544"/>
                <a:gd name="connsiteY75" fmla="*/ 188337 h 224534"/>
                <a:gd name="connsiteX76" fmla="*/ 92102 w 250544"/>
                <a:gd name="connsiteY76" fmla="*/ 186790 h 224534"/>
                <a:gd name="connsiteX77" fmla="*/ 93649 w 250544"/>
                <a:gd name="connsiteY77" fmla="*/ 182178 h 224534"/>
                <a:gd name="connsiteX78" fmla="*/ 93649 w 250544"/>
                <a:gd name="connsiteY78" fmla="*/ 177565 h 224534"/>
                <a:gd name="connsiteX79" fmla="*/ 110580 w 250544"/>
                <a:gd name="connsiteY79" fmla="*/ 177565 h 224534"/>
                <a:gd name="connsiteX80" fmla="*/ 114433 w 250544"/>
                <a:gd name="connsiteY80" fmla="*/ 176806 h 224534"/>
                <a:gd name="connsiteX81" fmla="*/ 115980 w 250544"/>
                <a:gd name="connsiteY81" fmla="*/ 172953 h 224534"/>
                <a:gd name="connsiteX82" fmla="*/ 109061 w 250544"/>
                <a:gd name="connsiteY82" fmla="*/ 167553 h 224534"/>
                <a:gd name="connsiteX83" fmla="*/ 109061 w 250544"/>
                <a:gd name="connsiteY83" fmla="*/ 167581 h 224534"/>
                <a:gd name="connsiteX84" fmla="*/ 93677 w 250544"/>
                <a:gd name="connsiteY84" fmla="*/ 167581 h 224534"/>
                <a:gd name="connsiteX85" fmla="*/ 93677 w 250544"/>
                <a:gd name="connsiteY85" fmla="*/ 159115 h 224534"/>
                <a:gd name="connsiteX86" fmla="*/ 109849 w 250544"/>
                <a:gd name="connsiteY86" fmla="*/ 159115 h 224534"/>
                <a:gd name="connsiteX87" fmla="*/ 114461 w 250544"/>
                <a:gd name="connsiteY87" fmla="*/ 157568 h 224534"/>
                <a:gd name="connsiteX88" fmla="*/ 116008 w 250544"/>
                <a:gd name="connsiteY88" fmla="*/ 153715 h 224534"/>
                <a:gd name="connsiteX89" fmla="*/ 114461 w 250544"/>
                <a:gd name="connsiteY89" fmla="*/ 149862 h 224534"/>
                <a:gd name="connsiteX90" fmla="*/ 109061 w 250544"/>
                <a:gd name="connsiteY90" fmla="*/ 148315 h 224534"/>
                <a:gd name="connsiteX91" fmla="*/ 92889 w 250544"/>
                <a:gd name="connsiteY91" fmla="*/ 148315 h 224534"/>
                <a:gd name="connsiteX92" fmla="*/ 92889 w 250544"/>
                <a:gd name="connsiteY92" fmla="*/ 144462 h 224534"/>
                <a:gd name="connsiteX93" fmla="*/ 106755 w 250544"/>
                <a:gd name="connsiteY93" fmla="*/ 130596 h 224534"/>
                <a:gd name="connsiteX94" fmla="*/ 111368 w 250544"/>
                <a:gd name="connsiteY94" fmla="*/ 125956 h 224534"/>
                <a:gd name="connsiteX95" fmla="*/ 113674 w 250544"/>
                <a:gd name="connsiteY95" fmla="*/ 117490 h 224534"/>
                <a:gd name="connsiteX96" fmla="*/ 109061 w 250544"/>
                <a:gd name="connsiteY96" fmla="*/ 115184 h 224534"/>
                <a:gd name="connsiteX97" fmla="*/ 104449 w 250544"/>
                <a:gd name="connsiteY97" fmla="*/ 117490 h 224534"/>
                <a:gd name="connsiteX98" fmla="*/ 100596 w 250544"/>
                <a:gd name="connsiteY98" fmla="*/ 121343 h 224534"/>
                <a:gd name="connsiteX99" fmla="*/ 94436 w 250544"/>
                <a:gd name="connsiteY99" fmla="*/ 126743 h 224534"/>
                <a:gd name="connsiteX100" fmla="*/ 86730 w 250544"/>
                <a:gd name="connsiteY100" fmla="*/ 133662 h 224534"/>
                <a:gd name="connsiteX101" fmla="*/ 74411 w 250544"/>
                <a:gd name="connsiteY101" fmla="*/ 121343 h 224534"/>
                <a:gd name="connsiteX102" fmla="*/ 71346 w 250544"/>
                <a:gd name="connsiteY102" fmla="*/ 117490 h 224534"/>
                <a:gd name="connsiteX103" fmla="*/ 65946 w 250544"/>
                <a:gd name="connsiteY103" fmla="*/ 114425 h 224534"/>
                <a:gd name="connsiteX104" fmla="*/ 188322 w 250544"/>
                <a:gd name="connsiteY104" fmla="*/ 84040 h 224534"/>
                <a:gd name="connsiteX105" fmla="*/ 191675 w 250544"/>
                <a:gd name="connsiteY105" fmla="*/ 85472 h 224534"/>
                <a:gd name="connsiteX106" fmla="*/ 193107 w 250544"/>
                <a:gd name="connsiteY106" fmla="*/ 86904 h 224534"/>
                <a:gd name="connsiteX107" fmla="*/ 194539 w 250544"/>
                <a:gd name="connsiteY107" fmla="*/ 87865 h 224534"/>
                <a:gd name="connsiteX108" fmla="*/ 196443 w 250544"/>
                <a:gd name="connsiteY108" fmla="*/ 88825 h 224534"/>
                <a:gd name="connsiteX109" fmla="*/ 197403 w 250544"/>
                <a:gd name="connsiteY109" fmla="*/ 88354 h 224534"/>
                <a:gd name="connsiteX110" fmla="*/ 199796 w 250544"/>
                <a:gd name="connsiteY110" fmla="*/ 86433 h 224534"/>
                <a:gd name="connsiteX111" fmla="*/ 203620 w 250544"/>
                <a:gd name="connsiteY111" fmla="*/ 84040 h 224534"/>
                <a:gd name="connsiteX112" fmla="*/ 208405 w 250544"/>
                <a:gd name="connsiteY112" fmla="*/ 84512 h 224534"/>
                <a:gd name="connsiteX113" fmla="*/ 210798 w 250544"/>
                <a:gd name="connsiteY113" fmla="*/ 85944 h 224534"/>
                <a:gd name="connsiteX114" fmla="*/ 212701 w 250544"/>
                <a:gd name="connsiteY114" fmla="*/ 87376 h 224534"/>
                <a:gd name="connsiteX115" fmla="*/ 214622 w 250544"/>
                <a:gd name="connsiteY115" fmla="*/ 88808 h 224534"/>
                <a:gd name="connsiteX116" fmla="*/ 217015 w 250544"/>
                <a:gd name="connsiteY116" fmla="*/ 89279 h 224534"/>
                <a:gd name="connsiteX117" fmla="*/ 219407 w 250544"/>
                <a:gd name="connsiteY117" fmla="*/ 88808 h 224534"/>
                <a:gd name="connsiteX118" fmla="*/ 221311 w 250544"/>
                <a:gd name="connsiteY118" fmla="*/ 87847 h 224534"/>
                <a:gd name="connsiteX119" fmla="*/ 223232 w 250544"/>
                <a:gd name="connsiteY119" fmla="*/ 87376 h 224534"/>
                <a:gd name="connsiteX120" fmla="*/ 225624 w 250544"/>
                <a:gd name="connsiteY120" fmla="*/ 87847 h 224534"/>
                <a:gd name="connsiteX121" fmla="*/ 227528 w 250544"/>
                <a:gd name="connsiteY121" fmla="*/ 89751 h 224534"/>
                <a:gd name="connsiteX122" fmla="*/ 227999 w 250544"/>
                <a:gd name="connsiteY122" fmla="*/ 92143 h 224534"/>
                <a:gd name="connsiteX123" fmla="*/ 227039 w 250544"/>
                <a:gd name="connsiteY123" fmla="*/ 94536 h 224534"/>
                <a:gd name="connsiteX124" fmla="*/ 224646 w 250544"/>
                <a:gd name="connsiteY124" fmla="*/ 96439 h 224534"/>
                <a:gd name="connsiteX125" fmla="*/ 220350 w 250544"/>
                <a:gd name="connsiteY125" fmla="*/ 100264 h 224534"/>
                <a:gd name="connsiteX126" fmla="*/ 217486 w 250544"/>
                <a:gd name="connsiteY126" fmla="*/ 104088 h 224534"/>
                <a:gd name="connsiteX127" fmla="*/ 216054 w 250544"/>
                <a:gd name="connsiteY127" fmla="*/ 106009 h 224534"/>
                <a:gd name="connsiteX128" fmla="*/ 214151 w 250544"/>
                <a:gd name="connsiteY128" fmla="*/ 108873 h 224534"/>
                <a:gd name="connsiteX129" fmla="*/ 212230 w 250544"/>
                <a:gd name="connsiteY129" fmla="*/ 112226 h 224534"/>
                <a:gd name="connsiteX130" fmla="*/ 180202 w 250544"/>
                <a:gd name="connsiteY130" fmla="*/ 112226 h 224534"/>
                <a:gd name="connsiteX131" fmla="*/ 178299 w 250544"/>
                <a:gd name="connsiteY131" fmla="*/ 108873 h 224534"/>
                <a:gd name="connsiteX132" fmla="*/ 176395 w 250544"/>
                <a:gd name="connsiteY132" fmla="*/ 106009 h 224534"/>
                <a:gd name="connsiteX133" fmla="*/ 174474 w 250544"/>
                <a:gd name="connsiteY133" fmla="*/ 103145 h 224534"/>
                <a:gd name="connsiteX134" fmla="*/ 171121 w 250544"/>
                <a:gd name="connsiteY134" fmla="*/ 99321 h 224534"/>
                <a:gd name="connsiteX135" fmla="*/ 167297 w 250544"/>
                <a:gd name="connsiteY135" fmla="*/ 95968 h 224534"/>
                <a:gd name="connsiteX136" fmla="*/ 164904 w 250544"/>
                <a:gd name="connsiteY136" fmla="*/ 92632 h 224534"/>
                <a:gd name="connsiteX137" fmla="*/ 166336 w 250544"/>
                <a:gd name="connsiteY137" fmla="*/ 88336 h 224534"/>
                <a:gd name="connsiteX138" fmla="*/ 168729 w 250544"/>
                <a:gd name="connsiteY138" fmla="*/ 87865 h 224534"/>
                <a:gd name="connsiteX139" fmla="*/ 171593 w 250544"/>
                <a:gd name="connsiteY139" fmla="*/ 88336 h 224534"/>
                <a:gd name="connsiteX140" fmla="*/ 173985 w 250544"/>
                <a:gd name="connsiteY140" fmla="*/ 89297 h 224534"/>
                <a:gd name="connsiteX141" fmla="*/ 176849 w 250544"/>
                <a:gd name="connsiteY141" fmla="*/ 89297 h 224534"/>
                <a:gd name="connsiteX142" fmla="*/ 180202 w 250544"/>
                <a:gd name="connsiteY142" fmla="*/ 87865 h 224534"/>
                <a:gd name="connsiteX143" fmla="*/ 184026 w 250544"/>
                <a:gd name="connsiteY143" fmla="*/ 85001 h 224534"/>
                <a:gd name="connsiteX144" fmla="*/ 188322 w 250544"/>
                <a:gd name="connsiteY144" fmla="*/ 84040 h 224534"/>
                <a:gd name="connsiteX145" fmla="*/ 57480 w 250544"/>
                <a:gd name="connsiteY145" fmla="*/ 57443 h 224534"/>
                <a:gd name="connsiteX146" fmla="*/ 112914 w 250544"/>
                <a:gd name="connsiteY146" fmla="*/ 57443 h 224534"/>
                <a:gd name="connsiteX147" fmla="*/ 120621 w 250544"/>
                <a:gd name="connsiteY147" fmla="*/ 65909 h 224534"/>
                <a:gd name="connsiteX148" fmla="*/ 129874 w 250544"/>
                <a:gd name="connsiteY148" fmla="*/ 75162 h 224534"/>
                <a:gd name="connsiteX149" fmla="*/ 142193 w 250544"/>
                <a:gd name="connsiteY149" fmla="*/ 86721 h 224534"/>
                <a:gd name="connsiteX150" fmla="*/ 154511 w 250544"/>
                <a:gd name="connsiteY150" fmla="*/ 99040 h 224534"/>
                <a:gd name="connsiteX151" fmla="*/ 165283 w 250544"/>
                <a:gd name="connsiteY151" fmla="*/ 115212 h 224534"/>
                <a:gd name="connsiteX152" fmla="*/ 169741 w 250544"/>
                <a:gd name="connsiteY152" fmla="*/ 130804 h 224534"/>
                <a:gd name="connsiteX153" fmla="*/ 174946 w 250544"/>
                <a:gd name="connsiteY153" fmla="*/ 125132 h 224534"/>
                <a:gd name="connsiteX154" fmla="*/ 179242 w 250544"/>
                <a:gd name="connsiteY154" fmla="*/ 119386 h 224534"/>
                <a:gd name="connsiteX155" fmla="*/ 213662 w 250544"/>
                <a:gd name="connsiteY155" fmla="*/ 119386 h 224534"/>
                <a:gd name="connsiteX156" fmla="*/ 218447 w 250544"/>
                <a:gd name="connsiteY156" fmla="*/ 124643 h 224534"/>
                <a:gd name="connsiteX157" fmla="*/ 224192 w 250544"/>
                <a:gd name="connsiteY157" fmla="*/ 130388 h 224534"/>
                <a:gd name="connsiteX158" fmla="*/ 231841 w 250544"/>
                <a:gd name="connsiteY158" fmla="*/ 137566 h 224534"/>
                <a:gd name="connsiteX159" fmla="*/ 239490 w 250544"/>
                <a:gd name="connsiteY159" fmla="*/ 145215 h 224534"/>
                <a:gd name="connsiteX160" fmla="*/ 246179 w 250544"/>
                <a:gd name="connsiteY160" fmla="*/ 155256 h 224534"/>
                <a:gd name="connsiteX161" fmla="*/ 250003 w 250544"/>
                <a:gd name="connsiteY161" fmla="*/ 168633 h 224534"/>
                <a:gd name="connsiteX162" fmla="*/ 249968 w 250544"/>
                <a:gd name="connsiteY162" fmla="*/ 185869 h 224534"/>
                <a:gd name="connsiteX163" fmla="*/ 244712 w 250544"/>
                <a:gd name="connsiteY163" fmla="*/ 200207 h 224534"/>
                <a:gd name="connsiteX164" fmla="*/ 234199 w 250544"/>
                <a:gd name="connsiteY164" fmla="*/ 212152 h 224534"/>
                <a:gd name="connsiteX165" fmla="*/ 218429 w 250544"/>
                <a:gd name="connsiteY165" fmla="*/ 220272 h 224534"/>
                <a:gd name="connsiteX166" fmla="*/ 197403 w 250544"/>
                <a:gd name="connsiteY166" fmla="*/ 223136 h 224534"/>
                <a:gd name="connsiteX167" fmla="*/ 175871 w 250544"/>
                <a:gd name="connsiteY167" fmla="*/ 219766 h 224534"/>
                <a:gd name="connsiteX168" fmla="*/ 160102 w 250544"/>
                <a:gd name="connsiteY168" fmla="*/ 210685 h 224534"/>
                <a:gd name="connsiteX169" fmla="*/ 151530 w 250544"/>
                <a:gd name="connsiteY169" fmla="*/ 200547 h 224534"/>
                <a:gd name="connsiteX170" fmla="*/ 145989 w 250544"/>
                <a:gd name="connsiteY170" fmla="*/ 206843 h 224534"/>
                <a:gd name="connsiteX171" fmla="*/ 120593 w 250544"/>
                <a:gd name="connsiteY171" fmla="*/ 219921 h 224534"/>
                <a:gd name="connsiteX172" fmla="*/ 86730 w 250544"/>
                <a:gd name="connsiteY172" fmla="*/ 224534 h 224534"/>
                <a:gd name="connsiteX173" fmla="*/ 52052 w 250544"/>
                <a:gd name="connsiteY173" fmla="*/ 219106 h 224534"/>
                <a:gd name="connsiteX174" fmla="*/ 26655 w 250544"/>
                <a:gd name="connsiteY174" fmla="*/ 204481 h 224534"/>
                <a:gd name="connsiteX175" fmla="*/ 9724 w 250544"/>
                <a:gd name="connsiteY175" fmla="*/ 184456 h 224534"/>
                <a:gd name="connsiteX176" fmla="*/ 1258 w 250544"/>
                <a:gd name="connsiteY176" fmla="*/ 162912 h 224534"/>
                <a:gd name="connsiteX177" fmla="*/ 499 w 250544"/>
                <a:gd name="connsiteY177" fmla="*/ 139821 h 224534"/>
                <a:gd name="connsiteX178" fmla="*/ 5899 w 250544"/>
                <a:gd name="connsiteY178" fmla="*/ 119037 h 224534"/>
                <a:gd name="connsiteX179" fmla="*/ 16671 w 250544"/>
                <a:gd name="connsiteY179" fmla="*/ 101318 h 224534"/>
                <a:gd name="connsiteX180" fmla="*/ 30536 w 250544"/>
                <a:gd name="connsiteY180" fmla="*/ 86693 h 224534"/>
                <a:gd name="connsiteX181" fmla="*/ 42096 w 250544"/>
                <a:gd name="connsiteY181" fmla="*/ 75921 h 224534"/>
                <a:gd name="connsiteX182" fmla="*/ 50561 w 250544"/>
                <a:gd name="connsiteY182" fmla="*/ 66696 h 224534"/>
                <a:gd name="connsiteX183" fmla="*/ 57480 w 250544"/>
                <a:gd name="connsiteY183" fmla="*/ 57443 h 224534"/>
                <a:gd name="connsiteX184" fmla="*/ 72105 w 250544"/>
                <a:gd name="connsiteY184" fmla="*/ 518 h 224534"/>
                <a:gd name="connsiteX185" fmla="*/ 77505 w 250544"/>
                <a:gd name="connsiteY185" fmla="*/ 2825 h 224534"/>
                <a:gd name="connsiteX186" fmla="*/ 79811 w 250544"/>
                <a:gd name="connsiteY186" fmla="*/ 5131 h 224534"/>
                <a:gd name="connsiteX187" fmla="*/ 82118 w 250544"/>
                <a:gd name="connsiteY187" fmla="*/ 6678 h 224534"/>
                <a:gd name="connsiteX188" fmla="*/ 85183 w 250544"/>
                <a:gd name="connsiteY188" fmla="*/ 8225 h 224534"/>
                <a:gd name="connsiteX189" fmla="*/ 86730 w 250544"/>
                <a:gd name="connsiteY189" fmla="*/ 7465 h 224534"/>
                <a:gd name="connsiteX190" fmla="*/ 90583 w 250544"/>
                <a:gd name="connsiteY190" fmla="*/ 4371 h 224534"/>
                <a:gd name="connsiteX191" fmla="*/ 96743 w 250544"/>
                <a:gd name="connsiteY191" fmla="*/ 518 h 224534"/>
                <a:gd name="connsiteX192" fmla="*/ 104449 w 250544"/>
                <a:gd name="connsiteY192" fmla="*/ 1278 h 224534"/>
                <a:gd name="connsiteX193" fmla="*/ 108302 w 250544"/>
                <a:gd name="connsiteY193" fmla="*/ 3584 h 224534"/>
                <a:gd name="connsiteX194" fmla="*/ 111368 w 250544"/>
                <a:gd name="connsiteY194" fmla="*/ 5890 h 224534"/>
                <a:gd name="connsiteX195" fmla="*/ 114461 w 250544"/>
                <a:gd name="connsiteY195" fmla="*/ 8196 h 224534"/>
                <a:gd name="connsiteX196" fmla="*/ 118314 w 250544"/>
                <a:gd name="connsiteY196" fmla="*/ 8956 h 224534"/>
                <a:gd name="connsiteX197" fmla="*/ 122168 w 250544"/>
                <a:gd name="connsiteY197" fmla="*/ 8196 h 224534"/>
                <a:gd name="connsiteX198" fmla="*/ 125233 w 250544"/>
                <a:gd name="connsiteY198" fmla="*/ 6650 h 224534"/>
                <a:gd name="connsiteX199" fmla="*/ 128327 w 250544"/>
                <a:gd name="connsiteY199" fmla="*/ 5890 h 224534"/>
                <a:gd name="connsiteX200" fmla="*/ 132180 w 250544"/>
                <a:gd name="connsiteY200" fmla="*/ 6650 h 224534"/>
                <a:gd name="connsiteX201" fmla="*/ 135246 w 250544"/>
                <a:gd name="connsiteY201" fmla="*/ 9715 h 224534"/>
                <a:gd name="connsiteX202" fmla="*/ 136005 w 250544"/>
                <a:gd name="connsiteY202" fmla="*/ 13568 h 224534"/>
                <a:gd name="connsiteX203" fmla="*/ 134458 w 250544"/>
                <a:gd name="connsiteY203" fmla="*/ 17421 h 224534"/>
                <a:gd name="connsiteX204" fmla="*/ 130605 w 250544"/>
                <a:gd name="connsiteY204" fmla="*/ 20487 h 224534"/>
                <a:gd name="connsiteX205" fmla="*/ 123686 w 250544"/>
                <a:gd name="connsiteY205" fmla="*/ 26646 h 224534"/>
                <a:gd name="connsiteX206" fmla="*/ 119074 w 250544"/>
                <a:gd name="connsiteY206" fmla="*/ 32806 h 224534"/>
                <a:gd name="connsiteX207" fmla="*/ 116768 w 250544"/>
                <a:gd name="connsiteY207" fmla="*/ 35900 h 224534"/>
                <a:gd name="connsiteX208" fmla="*/ 113702 w 250544"/>
                <a:gd name="connsiteY208" fmla="*/ 40512 h 224534"/>
                <a:gd name="connsiteX209" fmla="*/ 110608 w 250544"/>
                <a:gd name="connsiteY209" fmla="*/ 45912 h 224534"/>
                <a:gd name="connsiteX210" fmla="*/ 59027 w 250544"/>
                <a:gd name="connsiteY210" fmla="*/ 45912 h 224534"/>
                <a:gd name="connsiteX211" fmla="*/ 55961 w 250544"/>
                <a:gd name="connsiteY211" fmla="*/ 40512 h 224534"/>
                <a:gd name="connsiteX212" fmla="*/ 52896 w 250544"/>
                <a:gd name="connsiteY212" fmla="*/ 35900 h 224534"/>
                <a:gd name="connsiteX213" fmla="*/ 49802 w 250544"/>
                <a:gd name="connsiteY213" fmla="*/ 31287 h 224534"/>
                <a:gd name="connsiteX214" fmla="*/ 44402 w 250544"/>
                <a:gd name="connsiteY214" fmla="*/ 25128 h 224534"/>
                <a:gd name="connsiteX215" fmla="*/ 38243 w 250544"/>
                <a:gd name="connsiteY215" fmla="*/ 19728 h 224534"/>
                <a:gd name="connsiteX216" fmla="*/ 34389 w 250544"/>
                <a:gd name="connsiteY216" fmla="*/ 14356 h 224534"/>
                <a:gd name="connsiteX217" fmla="*/ 36696 w 250544"/>
                <a:gd name="connsiteY217" fmla="*/ 7437 h 224534"/>
                <a:gd name="connsiteX218" fmla="*/ 40549 w 250544"/>
                <a:gd name="connsiteY218" fmla="*/ 6678 h 224534"/>
                <a:gd name="connsiteX219" fmla="*/ 45161 w 250544"/>
                <a:gd name="connsiteY219" fmla="*/ 7437 h 224534"/>
                <a:gd name="connsiteX220" fmla="*/ 49014 w 250544"/>
                <a:gd name="connsiteY220" fmla="*/ 8984 h 224534"/>
                <a:gd name="connsiteX221" fmla="*/ 53627 w 250544"/>
                <a:gd name="connsiteY221" fmla="*/ 8984 h 224534"/>
                <a:gd name="connsiteX222" fmla="*/ 59027 w 250544"/>
                <a:gd name="connsiteY222" fmla="*/ 6678 h 224534"/>
                <a:gd name="connsiteX223" fmla="*/ 65186 w 250544"/>
                <a:gd name="connsiteY223" fmla="*/ 2065 h 224534"/>
                <a:gd name="connsiteX224" fmla="*/ 72105 w 250544"/>
                <a:gd name="connsiteY224" fmla="*/ 518 h 22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250544" h="224534">
                  <a:moveTo>
                    <a:pt x="184498" y="154767"/>
                  </a:moveTo>
                  <a:cubicBezTo>
                    <a:pt x="183049" y="154296"/>
                    <a:pt x="182106" y="154767"/>
                    <a:pt x="181145" y="155728"/>
                  </a:cubicBezTo>
                  <a:cubicBezTo>
                    <a:pt x="180674" y="156688"/>
                    <a:pt x="180202" y="158120"/>
                    <a:pt x="180674" y="159081"/>
                  </a:cubicBezTo>
                  <a:cubicBezTo>
                    <a:pt x="181145" y="160041"/>
                    <a:pt x="181634" y="161002"/>
                    <a:pt x="182106" y="161473"/>
                  </a:cubicBezTo>
                  <a:lnTo>
                    <a:pt x="184026" y="163831"/>
                  </a:lnTo>
                  <a:cubicBezTo>
                    <a:pt x="185458" y="164791"/>
                    <a:pt x="186419" y="166223"/>
                    <a:pt x="187851" y="167655"/>
                  </a:cubicBezTo>
                  <a:lnTo>
                    <a:pt x="193107" y="172912"/>
                  </a:lnTo>
                  <a:lnTo>
                    <a:pt x="193107" y="176265"/>
                  </a:lnTo>
                  <a:lnTo>
                    <a:pt x="182594" y="176265"/>
                  </a:lnTo>
                  <a:cubicBezTo>
                    <a:pt x="181634" y="176265"/>
                    <a:pt x="180674" y="176754"/>
                    <a:pt x="180202" y="177225"/>
                  </a:cubicBezTo>
                  <a:cubicBezTo>
                    <a:pt x="179713" y="178186"/>
                    <a:pt x="179242" y="179146"/>
                    <a:pt x="179242" y="179618"/>
                  </a:cubicBezTo>
                  <a:cubicBezTo>
                    <a:pt x="179242" y="180106"/>
                    <a:pt x="179730" y="181067"/>
                    <a:pt x="180202" y="181538"/>
                  </a:cubicBezTo>
                  <a:cubicBezTo>
                    <a:pt x="180691" y="182027"/>
                    <a:pt x="181634" y="182499"/>
                    <a:pt x="182594" y="182499"/>
                  </a:cubicBezTo>
                  <a:lnTo>
                    <a:pt x="193107" y="182499"/>
                  </a:lnTo>
                  <a:lnTo>
                    <a:pt x="193107" y="187755"/>
                  </a:lnTo>
                  <a:lnTo>
                    <a:pt x="182577" y="187755"/>
                  </a:lnTo>
                  <a:cubicBezTo>
                    <a:pt x="181617" y="187755"/>
                    <a:pt x="180656" y="188244"/>
                    <a:pt x="180185" y="188716"/>
                  </a:cubicBezTo>
                  <a:cubicBezTo>
                    <a:pt x="179696" y="189676"/>
                    <a:pt x="179224" y="190148"/>
                    <a:pt x="179224" y="191108"/>
                  </a:cubicBezTo>
                  <a:cubicBezTo>
                    <a:pt x="179224" y="191580"/>
                    <a:pt x="179713" y="192540"/>
                    <a:pt x="180185" y="193012"/>
                  </a:cubicBezTo>
                  <a:cubicBezTo>
                    <a:pt x="180674" y="193501"/>
                    <a:pt x="181617" y="193972"/>
                    <a:pt x="182577" y="193972"/>
                  </a:cubicBezTo>
                  <a:lnTo>
                    <a:pt x="193579" y="193972"/>
                  </a:lnTo>
                  <a:lnTo>
                    <a:pt x="193579" y="196836"/>
                  </a:lnTo>
                  <a:cubicBezTo>
                    <a:pt x="193579" y="198268"/>
                    <a:pt x="194050" y="199229"/>
                    <a:pt x="195011" y="199700"/>
                  </a:cubicBezTo>
                  <a:cubicBezTo>
                    <a:pt x="195482" y="200189"/>
                    <a:pt x="196443" y="200661"/>
                    <a:pt x="197875" y="200661"/>
                  </a:cubicBezTo>
                  <a:cubicBezTo>
                    <a:pt x="198835" y="201132"/>
                    <a:pt x="199778" y="200661"/>
                    <a:pt x="200739" y="199700"/>
                  </a:cubicBezTo>
                  <a:cubicBezTo>
                    <a:pt x="201228" y="198740"/>
                    <a:pt x="201699" y="197797"/>
                    <a:pt x="201699" y="196836"/>
                  </a:cubicBezTo>
                  <a:lnTo>
                    <a:pt x="201699" y="193972"/>
                  </a:lnTo>
                  <a:lnTo>
                    <a:pt x="212212" y="193972"/>
                  </a:lnTo>
                  <a:cubicBezTo>
                    <a:pt x="213173" y="193972"/>
                    <a:pt x="214133" y="193972"/>
                    <a:pt x="214605" y="193501"/>
                  </a:cubicBezTo>
                  <a:cubicBezTo>
                    <a:pt x="215565" y="193012"/>
                    <a:pt x="215565" y="192069"/>
                    <a:pt x="215565" y="191108"/>
                  </a:cubicBezTo>
                  <a:cubicBezTo>
                    <a:pt x="215565" y="188716"/>
                    <a:pt x="214133" y="187755"/>
                    <a:pt x="211269" y="187755"/>
                  </a:cubicBezTo>
                  <a:lnTo>
                    <a:pt x="211269" y="187773"/>
                  </a:lnTo>
                  <a:lnTo>
                    <a:pt x="201717" y="187773"/>
                  </a:lnTo>
                  <a:lnTo>
                    <a:pt x="201717" y="182516"/>
                  </a:lnTo>
                  <a:lnTo>
                    <a:pt x="211758" y="182516"/>
                  </a:lnTo>
                  <a:cubicBezTo>
                    <a:pt x="213190" y="182516"/>
                    <a:pt x="214151" y="182027"/>
                    <a:pt x="214622" y="181556"/>
                  </a:cubicBezTo>
                  <a:cubicBezTo>
                    <a:pt x="215111" y="181067"/>
                    <a:pt x="215583" y="180124"/>
                    <a:pt x="215583" y="179163"/>
                  </a:cubicBezTo>
                  <a:cubicBezTo>
                    <a:pt x="215583" y="178203"/>
                    <a:pt x="215583" y="177242"/>
                    <a:pt x="214622" y="176771"/>
                  </a:cubicBezTo>
                  <a:cubicBezTo>
                    <a:pt x="213662" y="176282"/>
                    <a:pt x="212701" y="175810"/>
                    <a:pt x="211269" y="175810"/>
                  </a:cubicBezTo>
                  <a:lnTo>
                    <a:pt x="201228" y="175810"/>
                  </a:lnTo>
                  <a:lnTo>
                    <a:pt x="201228" y="173418"/>
                  </a:lnTo>
                  <a:lnTo>
                    <a:pt x="209837" y="164809"/>
                  </a:lnTo>
                  <a:lnTo>
                    <a:pt x="212701" y="161927"/>
                  </a:lnTo>
                  <a:cubicBezTo>
                    <a:pt x="215094" y="160024"/>
                    <a:pt x="215565" y="158103"/>
                    <a:pt x="214133" y="156671"/>
                  </a:cubicBezTo>
                  <a:cubicBezTo>
                    <a:pt x="213190" y="155710"/>
                    <a:pt x="212230" y="155239"/>
                    <a:pt x="211269" y="155239"/>
                  </a:cubicBezTo>
                  <a:cubicBezTo>
                    <a:pt x="210309" y="155239"/>
                    <a:pt x="209366" y="155710"/>
                    <a:pt x="208405" y="156671"/>
                  </a:cubicBezTo>
                  <a:cubicBezTo>
                    <a:pt x="207916" y="157160"/>
                    <a:pt x="207445" y="158103"/>
                    <a:pt x="206013" y="159063"/>
                  </a:cubicBezTo>
                  <a:cubicBezTo>
                    <a:pt x="204581" y="160024"/>
                    <a:pt x="203620" y="161456"/>
                    <a:pt x="202188" y="162416"/>
                  </a:cubicBezTo>
                  <a:cubicBezTo>
                    <a:pt x="200756" y="163848"/>
                    <a:pt x="199307" y="165280"/>
                    <a:pt x="197403" y="166712"/>
                  </a:cubicBezTo>
                  <a:lnTo>
                    <a:pt x="189754" y="159063"/>
                  </a:lnTo>
                  <a:cubicBezTo>
                    <a:pt x="188811" y="158103"/>
                    <a:pt x="188322" y="157142"/>
                    <a:pt x="187851" y="156671"/>
                  </a:cubicBezTo>
                  <a:cubicBezTo>
                    <a:pt x="186890" y="155728"/>
                    <a:pt x="185930" y="155239"/>
                    <a:pt x="184498" y="154767"/>
                  </a:cubicBezTo>
                  <a:close/>
                  <a:moveTo>
                    <a:pt x="65946" y="114425"/>
                  </a:moveTo>
                  <a:cubicBezTo>
                    <a:pt x="63611" y="113665"/>
                    <a:pt x="62093" y="114425"/>
                    <a:pt x="60546" y="115971"/>
                  </a:cubicBezTo>
                  <a:cubicBezTo>
                    <a:pt x="59786" y="117518"/>
                    <a:pt x="59027" y="119825"/>
                    <a:pt x="59786" y="121371"/>
                  </a:cubicBezTo>
                  <a:cubicBezTo>
                    <a:pt x="60546" y="122918"/>
                    <a:pt x="61333" y="124465"/>
                    <a:pt x="62093" y="125225"/>
                  </a:cubicBezTo>
                  <a:lnTo>
                    <a:pt x="65186" y="129021"/>
                  </a:lnTo>
                  <a:cubicBezTo>
                    <a:pt x="67493" y="130568"/>
                    <a:pt x="69039" y="132875"/>
                    <a:pt x="71346" y="135181"/>
                  </a:cubicBezTo>
                  <a:lnTo>
                    <a:pt x="79811" y="143646"/>
                  </a:lnTo>
                  <a:lnTo>
                    <a:pt x="79811" y="149046"/>
                  </a:lnTo>
                  <a:lnTo>
                    <a:pt x="62880" y="149046"/>
                  </a:lnTo>
                  <a:cubicBezTo>
                    <a:pt x="61333" y="149046"/>
                    <a:pt x="59786" y="149834"/>
                    <a:pt x="59027" y="150593"/>
                  </a:cubicBezTo>
                  <a:cubicBezTo>
                    <a:pt x="58239" y="152140"/>
                    <a:pt x="57480" y="153687"/>
                    <a:pt x="57480" y="154446"/>
                  </a:cubicBezTo>
                  <a:cubicBezTo>
                    <a:pt x="57480" y="155234"/>
                    <a:pt x="58268" y="156781"/>
                    <a:pt x="59027" y="157540"/>
                  </a:cubicBezTo>
                  <a:cubicBezTo>
                    <a:pt x="59814" y="158328"/>
                    <a:pt x="61333" y="159087"/>
                    <a:pt x="62880" y="159087"/>
                  </a:cubicBezTo>
                  <a:lnTo>
                    <a:pt x="79811" y="159087"/>
                  </a:lnTo>
                  <a:lnTo>
                    <a:pt x="79811" y="167553"/>
                  </a:lnTo>
                  <a:lnTo>
                    <a:pt x="62852" y="167553"/>
                  </a:lnTo>
                  <a:cubicBezTo>
                    <a:pt x="61305" y="167553"/>
                    <a:pt x="59758" y="168340"/>
                    <a:pt x="58999" y="169100"/>
                  </a:cubicBezTo>
                  <a:cubicBezTo>
                    <a:pt x="58211" y="170646"/>
                    <a:pt x="57452" y="171406"/>
                    <a:pt x="57452" y="172953"/>
                  </a:cubicBezTo>
                  <a:cubicBezTo>
                    <a:pt x="57452" y="173712"/>
                    <a:pt x="58239" y="175259"/>
                    <a:pt x="58999" y="176018"/>
                  </a:cubicBezTo>
                  <a:cubicBezTo>
                    <a:pt x="59786" y="176806"/>
                    <a:pt x="61305" y="177565"/>
                    <a:pt x="62852" y="177565"/>
                  </a:cubicBezTo>
                  <a:lnTo>
                    <a:pt x="80571" y="177565"/>
                  </a:lnTo>
                  <a:lnTo>
                    <a:pt x="80571" y="182178"/>
                  </a:lnTo>
                  <a:cubicBezTo>
                    <a:pt x="80571" y="184484"/>
                    <a:pt x="81330" y="186031"/>
                    <a:pt x="82877" y="186790"/>
                  </a:cubicBezTo>
                  <a:cubicBezTo>
                    <a:pt x="83636" y="187578"/>
                    <a:pt x="85183" y="188337"/>
                    <a:pt x="87489" y="188337"/>
                  </a:cubicBezTo>
                  <a:cubicBezTo>
                    <a:pt x="89036" y="189096"/>
                    <a:pt x="90555" y="188337"/>
                    <a:pt x="92102" y="186790"/>
                  </a:cubicBezTo>
                  <a:cubicBezTo>
                    <a:pt x="92889" y="185243"/>
                    <a:pt x="93649" y="183725"/>
                    <a:pt x="93649" y="182178"/>
                  </a:cubicBezTo>
                  <a:lnTo>
                    <a:pt x="93649" y="177565"/>
                  </a:lnTo>
                  <a:lnTo>
                    <a:pt x="110580" y="177565"/>
                  </a:lnTo>
                  <a:cubicBezTo>
                    <a:pt x="112127" y="177565"/>
                    <a:pt x="113674" y="177565"/>
                    <a:pt x="114433" y="176806"/>
                  </a:cubicBezTo>
                  <a:cubicBezTo>
                    <a:pt x="115980" y="176018"/>
                    <a:pt x="115980" y="174500"/>
                    <a:pt x="115980" y="172953"/>
                  </a:cubicBezTo>
                  <a:cubicBezTo>
                    <a:pt x="115980" y="169100"/>
                    <a:pt x="113674" y="167553"/>
                    <a:pt x="109061" y="167553"/>
                  </a:cubicBezTo>
                  <a:lnTo>
                    <a:pt x="109061" y="167581"/>
                  </a:lnTo>
                  <a:lnTo>
                    <a:pt x="93677" y="167581"/>
                  </a:lnTo>
                  <a:lnTo>
                    <a:pt x="93677" y="159115"/>
                  </a:lnTo>
                  <a:lnTo>
                    <a:pt x="109849" y="159115"/>
                  </a:lnTo>
                  <a:cubicBezTo>
                    <a:pt x="112155" y="159115"/>
                    <a:pt x="113702" y="158328"/>
                    <a:pt x="114461" y="157568"/>
                  </a:cubicBezTo>
                  <a:cubicBezTo>
                    <a:pt x="115249" y="156781"/>
                    <a:pt x="116008" y="155262"/>
                    <a:pt x="116008" y="153715"/>
                  </a:cubicBezTo>
                  <a:cubicBezTo>
                    <a:pt x="116008" y="152168"/>
                    <a:pt x="116008" y="150621"/>
                    <a:pt x="114461" y="149862"/>
                  </a:cubicBezTo>
                  <a:cubicBezTo>
                    <a:pt x="112914" y="149075"/>
                    <a:pt x="111368" y="148315"/>
                    <a:pt x="109061" y="148315"/>
                  </a:cubicBezTo>
                  <a:lnTo>
                    <a:pt x="92889" y="148315"/>
                  </a:lnTo>
                  <a:lnTo>
                    <a:pt x="92889" y="144462"/>
                  </a:lnTo>
                  <a:lnTo>
                    <a:pt x="106755" y="130596"/>
                  </a:lnTo>
                  <a:lnTo>
                    <a:pt x="111368" y="125956"/>
                  </a:lnTo>
                  <a:cubicBezTo>
                    <a:pt x="115221" y="122890"/>
                    <a:pt x="115980" y="119796"/>
                    <a:pt x="113674" y="117490"/>
                  </a:cubicBezTo>
                  <a:cubicBezTo>
                    <a:pt x="112155" y="115943"/>
                    <a:pt x="110608" y="115184"/>
                    <a:pt x="109061" y="115184"/>
                  </a:cubicBezTo>
                  <a:cubicBezTo>
                    <a:pt x="107514" y="115184"/>
                    <a:pt x="105996" y="115943"/>
                    <a:pt x="104449" y="117490"/>
                  </a:cubicBezTo>
                  <a:cubicBezTo>
                    <a:pt x="103661" y="118278"/>
                    <a:pt x="102902" y="119796"/>
                    <a:pt x="100596" y="121343"/>
                  </a:cubicBezTo>
                  <a:cubicBezTo>
                    <a:pt x="98289" y="122890"/>
                    <a:pt x="96743" y="125196"/>
                    <a:pt x="94436" y="126743"/>
                  </a:cubicBezTo>
                  <a:cubicBezTo>
                    <a:pt x="92130" y="129050"/>
                    <a:pt x="89796" y="131356"/>
                    <a:pt x="86730" y="133662"/>
                  </a:cubicBezTo>
                  <a:lnTo>
                    <a:pt x="74411" y="121343"/>
                  </a:lnTo>
                  <a:cubicBezTo>
                    <a:pt x="72893" y="119796"/>
                    <a:pt x="72105" y="118250"/>
                    <a:pt x="71346" y="117490"/>
                  </a:cubicBezTo>
                  <a:cubicBezTo>
                    <a:pt x="69799" y="115971"/>
                    <a:pt x="68252" y="115184"/>
                    <a:pt x="65946" y="114425"/>
                  </a:cubicBezTo>
                  <a:close/>
                  <a:moveTo>
                    <a:pt x="188322" y="84040"/>
                  </a:moveTo>
                  <a:cubicBezTo>
                    <a:pt x="189772" y="84512"/>
                    <a:pt x="191204" y="85001"/>
                    <a:pt x="191675" y="85472"/>
                  </a:cubicBezTo>
                  <a:lnTo>
                    <a:pt x="193107" y="86904"/>
                  </a:lnTo>
                  <a:cubicBezTo>
                    <a:pt x="193579" y="87393"/>
                    <a:pt x="194068" y="87393"/>
                    <a:pt x="194539" y="87865"/>
                  </a:cubicBezTo>
                  <a:cubicBezTo>
                    <a:pt x="195482" y="88354"/>
                    <a:pt x="195971" y="88354"/>
                    <a:pt x="196443" y="88825"/>
                  </a:cubicBezTo>
                  <a:cubicBezTo>
                    <a:pt x="196932" y="88825"/>
                    <a:pt x="196932" y="88354"/>
                    <a:pt x="197403" y="88354"/>
                  </a:cubicBezTo>
                  <a:cubicBezTo>
                    <a:pt x="197892" y="88354"/>
                    <a:pt x="198835" y="87393"/>
                    <a:pt x="199796" y="86433"/>
                  </a:cubicBezTo>
                  <a:cubicBezTo>
                    <a:pt x="201228" y="85472"/>
                    <a:pt x="202188" y="84512"/>
                    <a:pt x="203620" y="84040"/>
                  </a:cubicBezTo>
                  <a:cubicBezTo>
                    <a:pt x="204581" y="83551"/>
                    <a:pt x="206502" y="83551"/>
                    <a:pt x="208405" y="84512"/>
                  </a:cubicBezTo>
                  <a:cubicBezTo>
                    <a:pt x="209366" y="84983"/>
                    <a:pt x="210326" y="85472"/>
                    <a:pt x="210798" y="85944"/>
                  </a:cubicBezTo>
                  <a:cubicBezTo>
                    <a:pt x="211741" y="86415"/>
                    <a:pt x="212230" y="86904"/>
                    <a:pt x="212701" y="87376"/>
                  </a:cubicBezTo>
                  <a:cubicBezTo>
                    <a:pt x="213190" y="87847"/>
                    <a:pt x="214151" y="88336"/>
                    <a:pt x="214622" y="88808"/>
                  </a:cubicBezTo>
                  <a:cubicBezTo>
                    <a:pt x="215111" y="89279"/>
                    <a:pt x="216054" y="89279"/>
                    <a:pt x="217015" y="89279"/>
                  </a:cubicBezTo>
                  <a:cubicBezTo>
                    <a:pt x="217975" y="89279"/>
                    <a:pt x="218936" y="89279"/>
                    <a:pt x="219407" y="88808"/>
                  </a:cubicBezTo>
                  <a:cubicBezTo>
                    <a:pt x="219879" y="88319"/>
                    <a:pt x="220839" y="87847"/>
                    <a:pt x="221311" y="87847"/>
                  </a:cubicBezTo>
                  <a:cubicBezTo>
                    <a:pt x="221800" y="87847"/>
                    <a:pt x="222760" y="87376"/>
                    <a:pt x="223232" y="87376"/>
                  </a:cubicBezTo>
                  <a:cubicBezTo>
                    <a:pt x="223721" y="87376"/>
                    <a:pt x="224664" y="87376"/>
                    <a:pt x="225624" y="87847"/>
                  </a:cubicBezTo>
                  <a:cubicBezTo>
                    <a:pt x="226567" y="88319"/>
                    <a:pt x="227056" y="88790"/>
                    <a:pt x="227528" y="89751"/>
                  </a:cubicBezTo>
                  <a:cubicBezTo>
                    <a:pt x="227999" y="90711"/>
                    <a:pt x="227999" y="91183"/>
                    <a:pt x="227999" y="92143"/>
                  </a:cubicBezTo>
                  <a:cubicBezTo>
                    <a:pt x="227999" y="93104"/>
                    <a:pt x="227510" y="93575"/>
                    <a:pt x="227039" y="94536"/>
                  </a:cubicBezTo>
                  <a:cubicBezTo>
                    <a:pt x="226550" y="95479"/>
                    <a:pt x="225607" y="95968"/>
                    <a:pt x="224646" y="96439"/>
                  </a:cubicBezTo>
                  <a:cubicBezTo>
                    <a:pt x="222743" y="97871"/>
                    <a:pt x="221311" y="98832"/>
                    <a:pt x="220350" y="100264"/>
                  </a:cubicBezTo>
                  <a:cubicBezTo>
                    <a:pt x="219390" y="101224"/>
                    <a:pt x="218447" y="102656"/>
                    <a:pt x="217486" y="104088"/>
                  </a:cubicBezTo>
                  <a:cubicBezTo>
                    <a:pt x="217015" y="105049"/>
                    <a:pt x="216526" y="105538"/>
                    <a:pt x="216054" y="106009"/>
                  </a:cubicBezTo>
                  <a:cubicBezTo>
                    <a:pt x="215111" y="106970"/>
                    <a:pt x="214622" y="107913"/>
                    <a:pt x="214151" y="108873"/>
                  </a:cubicBezTo>
                  <a:cubicBezTo>
                    <a:pt x="213662" y="110323"/>
                    <a:pt x="212701" y="111266"/>
                    <a:pt x="212230" y="112226"/>
                  </a:cubicBezTo>
                  <a:lnTo>
                    <a:pt x="180202" y="112226"/>
                  </a:lnTo>
                  <a:cubicBezTo>
                    <a:pt x="179730" y="111266"/>
                    <a:pt x="178770" y="109834"/>
                    <a:pt x="178299" y="108873"/>
                  </a:cubicBezTo>
                  <a:cubicBezTo>
                    <a:pt x="177827" y="107913"/>
                    <a:pt x="177355" y="106970"/>
                    <a:pt x="176395" y="106009"/>
                  </a:cubicBezTo>
                  <a:cubicBezTo>
                    <a:pt x="175906" y="105049"/>
                    <a:pt x="174946" y="104106"/>
                    <a:pt x="174474" y="103145"/>
                  </a:cubicBezTo>
                  <a:cubicBezTo>
                    <a:pt x="173514" y="101713"/>
                    <a:pt x="172553" y="100281"/>
                    <a:pt x="171121" y="99321"/>
                  </a:cubicBezTo>
                  <a:cubicBezTo>
                    <a:pt x="170161" y="97889"/>
                    <a:pt x="168729" y="96928"/>
                    <a:pt x="167297" y="95968"/>
                  </a:cubicBezTo>
                  <a:cubicBezTo>
                    <a:pt x="166336" y="95007"/>
                    <a:pt x="165376" y="94064"/>
                    <a:pt x="164904" y="92632"/>
                  </a:cubicBezTo>
                  <a:cubicBezTo>
                    <a:pt x="164415" y="90729"/>
                    <a:pt x="164904" y="89297"/>
                    <a:pt x="166336" y="88336"/>
                  </a:cubicBezTo>
                  <a:cubicBezTo>
                    <a:pt x="166825" y="87865"/>
                    <a:pt x="167768" y="87865"/>
                    <a:pt x="168729" y="87865"/>
                  </a:cubicBezTo>
                  <a:cubicBezTo>
                    <a:pt x="169689" y="87865"/>
                    <a:pt x="170632" y="87865"/>
                    <a:pt x="171593" y="88336"/>
                  </a:cubicBezTo>
                  <a:cubicBezTo>
                    <a:pt x="172553" y="88825"/>
                    <a:pt x="173514" y="88825"/>
                    <a:pt x="173985" y="89297"/>
                  </a:cubicBezTo>
                  <a:lnTo>
                    <a:pt x="176849" y="89297"/>
                  </a:lnTo>
                  <a:cubicBezTo>
                    <a:pt x="178299" y="89297"/>
                    <a:pt x="179242" y="88825"/>
                    <a:pt x="180202" y="87865"/>
                  </a:cubicBezTo>
                  <a:cubicBezTo>
                    <a:pt x="181162" y="86904"/>
                    <a:pt x="182123" y="85961"/>
                    <a:pt x="184026" y="85001"/>
                  </a:cubicBezTo>
                  <a:cubicBezTo>
                    <a:pt x="185458" y="84040"/>
                    <a:pt x="186890" y="83569"/>
                    <a:pt x="188322" y="84040"/>
                  </a:cubicBezTo>
                  <a:close/>
                  <a:moveTo>
                    <a:pt x="57480" y="57443"/>
                  </a:moveTo>
                  <a:lnTo>
                    <a:pt x="112914" y="57443"/>
                  </a:lnTo>
                  <a:cubicBezTo>
                    <a:pt x="115221" y="59750"/>
                    <a:pt x="117555" y="62843"/>
                    <a:pt x="120621" y="65909"/>
                  </a:cubicBezTo>
                  <a:cubicBezTo>
                    <a:pt x="122955" y="68243"/>
                    <a:pt x="126780" y="71309"/>
                    <a:pt x="129874" y="75162"/>
                  </a:cubicBezTo>
                  <a:cubicBezTo>
                    <a:pt x="132968" y="79015"/>
                    <a:pt x="137580" y="82868"/>
                    <a:pt x="142193" y="86721"/>
                  </a:cubicBezTo>
                  <a:cubicBezTo>
                    <a:pt x="146046" y="90575"/>
                    <a:pt x="150658" y="94428"/>
                    <a:pt x="154511" y="99040"/>
                  </a:cubicBezTo>
                  <a:cubicBezTo>
                    <a:pt x="158364" y="103653"/>
                    <a:pt x="162218" y="109053"/>
                    <a:pt x="165283" y="115212"/>
                  </a:cubicBezTo>
                  <a:lnTo>
                    <a:pt x="169741" y="130804"/>
                  </a:lnTo>
                  <a:lnTo>
                    <a:pt x="174946" y="125132"/>
                  </a:lnTo>
                  <a:cubicBezTo>
                    <a:pt x="176378" y="123211"/>
                    <a:pt x="178281" y="121290"/>
                    <a:pt x="179242" y="119386"/>
                  </a:cubicBezTo>
                  <a:lnTo>
                    <a:pt x="213662" y="119386"/>
                  </a:lnTo>
                  <a:cubicBezTo>
                    <a:pt x="215094" y="120818"/>
                    <a:pt x="216543" y="122739"/>
                    <a:pt x="218447" y="124643"/>
                  </a:cubicBezTo>
                  <a:cubicBezTo>
                    <a:pt x="219896" y="126092"/>
                    <a:pt x="222271" y="127996"/>
                    <a:pt x="224192" y="130388"/>
                  </a:cubicBezTo>
                  <a:cubicBezTo>
                    <a:pt x="226113" y="132781"/>
                    <a:pt x="228977" y="135173"/>
                    <a:pt x="231841" y="137566"/>
                  </a:cubicBezTo>
                  <a:cubicBezTo>
                    <a:pt x="234234" y="139958"/>
                    <a:pt x="237098" y="142351"/>
                    <a:pt x="239490" y="145215"/>
                  </a:cubicBezTo>
                  <a:cubicBezTo>
                    <a:pt x="241883" y="148079"/>
                    <a:pt x="244275" y="151432"/>
                    <a:pt x="246179" y="155256"/>
                  </a:cubicBezTo>
                  <a:cubicBezTo>
                    <a:pt x="248100" y="159081"/>
                    <a:pt x="249043" y="163377"/>
                    <a:pt x="250003" y="168633"/>
                  </a:cubicBezTo>
                  <a:cubicBezTo>
                    <a:pt x="250946" y="173890"/>
                    <a:pt x="250475" y="179635"/>
                    <a:pt x="249968" y="185869"/>
                  </a:cubicBezTo>
                  <a:cubicBezTo>
                    <a:pt x="249008" y="190654"/>
                    <a:pt x="247576" y="195911"/>
                    <a:pt x="244712" y="200207"/>
                  </a:cubicBezTo>
                  <a:cubicBezTo>
                    <a:pt x="242319" y="204974"/>
                    <a:pt x="238495" y="208799"/>
                    <a:pt x="234199" y="212152"/>
                  </a:cubicBezTo>
                  <a:cubicBezTo>
                    <a:pt x="229903" y="215487"/>
                    <a:pt x="224646" y="218351"/>
                    <a:pt x="218429" y="220272"/>
                  </a:cubicBezTo>
                  <a:cubicBezTo>
                    <a:pt x="212230" y="222176"/>
                    <a:pt x="205052" y="223136"/>
                    <a:pt x="197403" y="223136"/>
                  </a:cubicBezTo>
                  <a:cubicBezTo>
                    <a:pt x="189283" y="223136"/>
                    <a:pt x="182106" y="222176"/>
                    <a:pt x="175871" y="219766"/>
                  </a:cubicBezTo>
                  <a:cubicBezTo>
                    <a:pt x="169654" y="217373"/>
                    <a:pt x="164887" y="214509"/>
                    <a:pt x="160102" y="210685"/>
                  </a:cubicBezTo>
                  <a:lnTo>
                    <a:pt x="151530" y="200547"/>
                  </a:lnTo>
                  <a:lnTo>
                    <a:pt x="145989" y="206843"/>
                  </a:lnTo>
                  <a:cubicBezTo>
                    <a:pt x="139071" y="212215"/>
                    <a:pt x="130605" y="216828"/>
                    <a:pt x="120593" y="219921"/>
                  </a:cubicBezTo>
                  <a:cubicBezTo>
                    <a:pt x="110608" y="222987"/>
                    <a:pt x="99049" y="224534"/>
                    <a:pt x="86730" y="224534"/>
                  </a:cubicBezTo>
                  <a:cubicBezTo>
                    <a:pt x="73652" y="224534"/>
                    <a:pt x="62093" y="222987"/>
                    <a:pt x="52052" y="219106"/>
                  </a:cubicBezTo>
                  <a:cubicBezTo>
                    <a:pt x="42039" y="215253"/>
                    <a:pt x="34361" y="210640"/>
                    <a:pt x="26655" y="204481"/>
                  </a:cubicBezTo>
                  <a:cubicBezTo>
                    <a:pt x="18949" y="198321"/>
                    <a:pt x="13577" y="191375"/>
                    <a:pt x="9724" y="184456"/>
                  </a:cubicBezTo>
                  <a:cubicBezTo>
                    <a:pt x="5111" y="177537"/>
                    <a:pt x="2805" y="169831"/>
                    <a:pt x="1258" y="162912"/>
                  </a:cubicBezTo>
                  <a:cubicBezTo>
                    <a:pt x="-261" y="155234"/>
                    <a:pt x="-261" y="147528"/>
                    <a:pt x="499" y="139821"/>
                  </a:cubicBezTo>
                  <a:cubicBezTo>
                    <a:pt x="1286" y="132115"/>
                    <a:pt x="2805" y="125196"/>
                    <a:pt x="5899" y="119037"/>
                  </a:cubicBezTo>
                  <a:cubicBezTo>
                    <a:pt x="8964" y="112878"/>
                    <a:pt x="12058" y="106718"/>
                    <a:pt x="16671" y="101318"/>
                  </a:cubicBezTo>
                  <a:cubicBezTo>
                    <a:pt x="21311" y="95918"/>
                    <a:pt x="25924" y="91306"/>
                    <a:pt x="30536" y="86693"/>
                  </a:cubicBezTo>
                  <a:cubicBezTo>
                    <a:pt x="34389" y="82840"/>
                    <a:pt x="39030" y="78987"/>
                    <a:pt x="42096" y="75921"/>
                  </a:cubicBezTo>
                  <a:cubicBezTo>
                    <a:pt x="45161" y="72856"/>
                    <a:pt x="48255" y="69762"/>
                    <a:pt x="50561" y="66696"/>
                  </a:cubicBezTo>
                  <a:cubicBezTo>
                    <a:pt x="52868" y="63603"/>
                    <a:pt x="55933" y="60509"/>
                    <a:pt x="57480" y="57443"/>
                  </a:cubicBezTo>
                  <a:close/>
                  <a:moveTo>
                    <a:pt x="72105" y="518"/>
                  </a:moveTo>
                  <a:cubicBezTo>
                    <a:pt x="74439" y="1278"/>
                    <a:pt x="76746" y="2065"/>
                    <a:pt x="77505" y="2825"/>
                  </a:cubicBezTo>
                  <a:lnTo>
                    <a:pt x="79811" y="5131"/>
                  </a:lnTo>
                  <a:cubicBezTo>
                    <a:pt x="80571" y="5918"/>
                    <a:pt x="81358" y="5918"/>
                    <a:pt x="82118" y="6678"/>
                  </a:cubicBezTo>
                  <a:cubicBezTo>
                    <a:pt x="83636" y="7465"/>
                    <a:pt x="84424" y="7465"/>
                    <a:pt x="85183" y="8225"/>
                  </a:cubicBezTo>
                  <a:cubicBezTo>
                    <a:pt x="85971" y="8225"/>
                    <a:pt x="85971" y="7465"/>
                    <a:pt x="86730" y="7465"/>
                  </a:cubicBezTo>
                  <a:cubicBezTo>
                    <a:pt x="87518" y="7465"/>
                    <a:pt x="89036" y="5918"/>
                    <a:pt x="90583" y="4371"/>
                  </a:cubicBezTo>
                  <a:cubicBezTo>
                    <a:pt x="92889" y="2825"/>
                    <a:pt x="94436" y="1278"/>
                    <a:pt x="96743" y="518"/>
                  </a:cubicBezTo>
                  <a:cubicBezTo>
                    <a:pt x="98289" y="-269"/>
                    <a:pt x="101383" y="-269"/>
                    <a:pt x="104449" y="1278"/>
                  </a:cubicBezTo>
                  <a:cubicBezTo>
                    <a:pt x="105996" y="2037"/>
                    <a:pt x="107543" y="2825"/>
                    <a:pt x="108302" y="3584"/>
                  </a:cubicBezTo>
                  <a:cubicBezTo>
                    <a:pt x="109821" y="4343"/>
                    <a:pt x="110608" y="5131"/>
                    <a:pt x="111368" y="5890"/>
                  </a:cubicBezTo>
                  <a:cubicBezTo>
                    <a:pt x="112155" y="6650"/>
                    <a:pt x="113702" y="7437"/>
                    <a:pt x="114461" y="8196"/>
                  </a:cubicBezTo>
                  <a:cubicBezTo>
                    <a:pt x="115249" y="8956"/>
                    <a:pt x="116768" y="8956"/>
                    <a:pt x="118314" y="8956"/>
                  </a:cubicBezTo>
                  <a:cubicBezTo>
                    <a:pt x="119861" y="8956"/>
                    <a:pt x="121408" y="8956"/>
                    <a:pt x="122168" y="8196"/>
                  </a:cubicBezTo>
                  <a:cubicBezTo>
                    <a:pt x="122927" y="7409"/>
                    <a:pt x="124474" y="6650"/>
                    <a:pt x="125233" y="6650"/>
                  </a:cubicBezTo>
                  <a:cubicBezTo>
                    <a:pt x="126021" y="6650"/>
                    <a:pt x="127568" y="5890"/>
                    <a:pt x="128327" y="5890"/>
                  </a:cubicBezTo>
                  <a:cubicBezTo>
                    <a:pt x="129114" y="5890"/>
                    <a:pt x="130633" y="5890"/>
                    <a:pt x="132180" y="6650"/>
                  </a:cubicBezTo>
                  <a:cubicBezTo>
                    <a:pt x="133699" y="7409"/>
                    <a:pt x="134486" y="8168"/>
                    <a:pt x="135246" y="9715"/>
                  </a:cubicBezTo>
                  <a:cubicBezTo>
                    <a:pt x="136005" y="11262"/>
                    <a:pt x="136005" y="12021"/>
                    <a:pt x="136005" y="13568"/>
                  </a:cubicBezTo>
                  <a:cubicBezTo>
                    <a:pt x="136005" y="15115"/>
                    <a:pt x="135218" y="15875"/>
                    <a:pt x="134458" y="17421"/>
                  </a:cubicBezTo>
                  <a:cubicBezTo>
                    <a:pt x="133671" y="18940"/>
                    <a:pt x="132152" y="19728"/>
                    <a:pt x="130605" y="20487"/>
                  </a:cubicBezTo>
                  <a:cubicBezTo>
                    <a:pt x="127539" y="22793"/>
                    <a:pt x="125233" y="24340"/>
                    <a:pt x="123686" y="26646"/>
                  </a:cubicBezTo>
                  <a:cubicBezTo>
                    <a:pt x="122139" y="28193"/>
                    <a:pt x="120621" y="30500"/>
                    <a:pt x="119074" y="32806"/>
                  </a:cubicBezTo>
                  <a:cubicBezTo>
                    <a:pt x="118314" y="34353"/>
                    <a:pt x="117527" y="35140"/>
                    <a:pt x="116768" y="35900"/>
                  </a:cubicBezTo>
                  <a:cubicBezTo>
                    <a:pt x="115249" y="37446"/>
                    <a:pt x="114461" y="38965"/>
                    <a:pt x="113702" y="40512"/>
                  </a:cubicBezTo>
                  <a:cubicBezTo>
                    <a:pt x="112914" y="42846"/>
                    <a:pt x="111368" y="44365"/>
                    <a:pt x="110608" y="45912"/>
                  </a:cubicBezTo>
                  <a:lnTo>
                    <a:pt x="59027" y="45912"/>
                  </a:lnTo>
                  <a:cubicBezTo>
                    <a:pt x="58268" y="44365"/>
                    <a:pt x="56721" y="42059"/>
                    <a:pt x="55961" y="40512"/>
                  </a:cubicBezTo>
                  <a:cubicBezTo>
                    <a:pt x="55202" y="38965"/>
                    <a:pt x="54443" y="37446"/>
                    <a:pt x="52896" y="35900"/>
                  </a:cubicBezTo>
                  <a:cubicBezTo>
                    <a:pt x="52108" y="34353"/>
                    <a:pt x="50561" y="32834"/>
                    <a:pt x="49802" y="31287"/>
                  </a:cubicBezTo>
                  <a:cubicBezTo>
                    <a:pt x="48255" y="28981"/>
                    <a:pt x="46708" y="26675"/>
                    <a:pt x="44402" y="25128"/>
                  </a:cubicBezTo>
                  <a:cubicBezTo>
                    <a:pt x="42855" y="22821"/>
                    <a:pt x="40549" y="21275"/>
                    <a:pt x="38243" y="19728"/>
                  </a:cubicBezTo>
                  <a:cubicBezTo>
                    <a:pt x="36696" y="18181"/>
                    <a:pt x="35149" y="16662"/>
                    <a:pt x="34389" y="14356"/>
                  </a:cubicBezTo>
                  <a:cubicBezTo>
                    <a:pt x="33602" y="11290"/>
                    <a:pt x="34389" y="8984"/>
                    <a:pt x="36696" y="7437"/>
                  </a:cubicBezTo>
                  <a:cubicBezTo>
                    <a:pt x="37483" y="6678"/>
                    <a:pt x="39002" y="6678"/>
                    <a:pt x="40549" y="6678"/>
                  </a:cubicBezTo>
                  <a:cubicBezTo>
                    <a:pt x="42096" y="6678"/>
                    <a:pt x="43614" y="6678"/>
                    <a:pt x="45161" y="7437"/>
                  </a:cubicBezTo>
                  <a:cubicBezTo>
                    <a:pt x="46708" y="8225"/>
                    <a:pt x="48255" y="8225"/>
                    <a:pt x="49014" y="8984"/>
                  </a:cubicBezTo>
                  <a:lnTo>
                    <a:pt x="53627" y="8984"/>
                  </a:lnTo>
                  <a:cubicBezTo>
                    <a:pt x="55961" y="8984"/>
                    <a:pt x="57480" y="8225"/>
                    <a:pt x="59027" y="6678"/>
                  </a:cubicBezTo>
                  <a:cubicBezTo>
                    <a:pt x="60574" y="5131"/>
                    <a:pt x="62121" y="3612"/>
                    <a:pt x="65186" y="2065"/>
                  </a:cubicBezTo>
                  <a:cubicBezTo>
                    <a:pt x="67493" y="518"/>
                    <a:pt x="69799" y="-241"/>
                    <a:pt x="72105" y="518"/>
                  </a:cubicBezTo>
                  <a:close/>
                </a:path>
              </a:pathLst>
            </a:custGeom>
            <a:solidFill>
              <a:srgbClr val="201E21"/>
            </a:solidFill>
            <a:ln w="1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42551160-C06D-49D8-8525-9F93B4C7E17D}"/>
              </a:ext>
            </a:extLst>
          </p:cNvPr>
          <p:cNvSpPr/>
          <p:nvPr/>
        </p:nvSpPr>
        <p:spPr>
          <a:xfrm flipH="1">
            <a:off x="9497235" y="1602030"/>
            <a:ext cx="3889401" cy="1211189"/>
          </a:xfrm>
          <a:prstGeom prst="rect">
            <a:avLst/>
          </a:prstGeom>
          <a:gradFill>
            <a:gsLst>
              <a:gs pos="0">
                <a:schemeClr val="accent3"/>
              </a:gs>
              <a:gs pos="59800">
                <a:srgbClr val="F2F7FC"/>
              </a:gs>
              <a:gs pos="100000">
                <a:schemeClr val="bg1"/>
              </a:gs>
            </a:gsLst>
            <a:lin ang="0" scaled="0"/>
          </a:gradFill>
          <a:ln>
            <a:noFill/>
          </a:ln>
          <a:scene3d>
            <a:camera prst="perspectiveLeft">
              <a:rot lat="300000" lon="3000000" rev="0"/>
            </a:camera>
            <a:lightRig rig="threePt" dir="t">
              <a:rot lat="0" lon="0" rev="19200000"/>
            </a:lightRig>
          </a:scene3d>
          <a:sp3d extrusionH="88900" prstMaterial="translucent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5A3C1D8-7302-4E3B-867C-EE811F82D85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6120" y="1687004"/>
            <a:ext cx="1229827" cy="1091357"/>
          </a:xfrm>
          <a:prstGeom prst="rect">
            <a:avLst/>
          </a:prstGeom>
          <a:effectLst>
            <a:outerShdw blurRad="1092200" dist="203200" dir="5400000" sx="102000" sy="102000" algn="ctr" rotWithShape="0">
              <a:prstClr val="black">
                <a:alpha val="22000"/>
              </a:prstClr>
            </a:outerShdw>
          </a:effectLst>
          <a:scene3d>
            <a:camera prst="perspectiveLeft" fov="2700000">
              <a:rot lat="408000" lon="2397756" rev="21547768"/>
            </a:camera>
            <a:lightRig rig="threePt" dir="t"/>
          </a:scene3d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B62790E-2257-43A0-86AF-16BC07EBBFFD}"/>
              </a:ext>
            </a:extLst>
          </p:cNvPr>
          <p:cNvGrpSpPr/>
          <p:nvPr/>
        </p:nvGrpSpPr>
        <p:grpSpPr>
          <a:xfrm>
            <a:off x="8999140" y="5416178"/>
            <a:ext cx="2521745" cy="803768"/>
            <a:chOff x="8999140" y="5339978"/>
            <a:chExt cx="2521745" cy="80376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5F8BEBA-5068-4D0F-B4C6-641C2212193B}"/>
                </a:ext>
              </a:extLst>
            </p:cNvPr>
            <p:cNvGrpSpPr/>
            <p:nvPr/>
          </p:nvGrpSpPr>
          <p:grpSpPr>
            <a:xfrm>
              <a:off x="8999140" y="5339978"/>
              <a:ext cx="2521745" cy="803768"/>
              <a:chOff x="9084588" y="5392183"/>
              <a:chExt cx="3914775" cy="1247775"/>
            </a:xfrm>
          </p:grpSpPr>
          <p:pic>
            <p:nvPicPr>
              <p:cNvPr id="6" name="图片 5" descr="背景图案&#10;&#10;描述已自动生成">
                <a:extLst>
                  <a:ext uri="{FF2B5EF4-FFF2-40B4-BE49-F238E27FC236}">
                    <a16:creationId xmlns:a16="http://schemas.microsoft.com/office/drawing/2014/main" xmlns="" id="{6EAC5ADE-7DE3-4FB2-93EB-D28964F997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84588" y="5392183"/>
                <a:ext cx="3914775" cy="1247775"/>
              </a:xfrm>
              <a:prstGeom prst="rect">
                <a:avLst/>
              </a:prstGeom>
            </p:spPr>
          </p:pic>
          <p:pic>
            <p:nvPicPr>
              <p:cNvPr id="125" name="图片 124" descr="背景图案&#10;&#10;描述已自动生成">
                <a:extLst>
                  <a:ext uri="{FF2B5EF4-FFF2-40B4-BE49-F238E27FC236}">
                    <a16:creationId xmlns:a16="http://schemas.microsoft.com/office/drawing/2014/main" xmlns="" id="{015668DA-2CE5-494F-9C1F-0F4F1E1F5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84588" y="5392183"/>
                <a:ext cx="3914775" cy="1247775"/>
              </a:xfrm>
              <a:prstGeom prst="rect">
                <a:avLst/>
              </a:prstGeom>
            </p:spPr>
          </p:pic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xmlns="" id="{001BA0E4-7A88-4B0E-B0F2-3F04E45E7346}"/>
                </a:ext>
              </a:extLst>
            </p:cNvPr>
            <p:cNvGrpSpPr/>
            <p:nvPr/>
          </p:nvGrpSpPr>
          <p:grpSpPr>
            <a:xfrm>
              <a:off x="8999140" y="5339978"/>
              <a:ext cx="2521745" cy="803768"/>
              <a:chOff x="9084588" y="5392183"/>
              <a:chExt cx="3914775" cy="1247775"/>
            </a:xfrm>
          </p:grpSpPr>
          <p:pic>
            <p:nvPicPr>
              <p:cNvPr id="128" name="图片 127" descr="背景图案&#10;&#10;描述已自动生成">
                <a:extLst>
                  <a:ext uri="{FF2B5EF4-FFF2-40B4-BE49-F238E27FC236}">
                    <a16:creationId xmlns:a16="http://schemas.microsoft.com/office/drawing/2014/main" xmlns="" id="{6BD73AA9-10F0-4944-AB89-8A3747CBD9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84588" y="5392183"/>
                <a:ext cx="3914775" cy="1247775"/>
              </a:xfrm>
              <a:prstGeom prst="rect">
                <a:avLst/>
              </a:prstGeom>
            </p:spPr>
          </p:pic>
          <p:pic>
            <p:nvPicPr>
              <p:cNvPr id="129" name="图片 128" descr="背景图案&#10;&#10;描述已自动生成">
                <a:extLst>
                  <a:ext uri="{FF2B5EF4-FFF2-40B4-BE49-F238E27FC236}">
                    <a16:creationId xmlns:a16="http://schemas.microsoft.com/office/drawing/2014/main" xmlns="" id="{8530E8D9-B672-482C-BF79-523E6E5991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84588" y="5392183"/>
                <a:ext cx="3914775" cy="1247775"/>
              </a:xfrm>
              <a:prstGeom prst="rect">
                <a:avLst/>
              </a:prstGeom>
            </p:spPr>
          </p:pic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C534DBC3-0993-4820-99E4-A96869F7A9EA}"/>
              </a:ext>
            </a:extLst>
          </p:cNvPr>
          <p:cNvSpPr/>
          <p:nvPr/>
        </p:nvSpPr>
        <p:spPr>
          <a:xfrm>
            <a:off x="6281885" y="5210576"/>
            <a:ext cx="7956254" cy="635940"/>
          </a:xfrm>
          <a:prstGeom prst="ellipse">
            <a:avLst/>
          </a:prstGeom>
          <a:solidFill>
            <a:schemeClr val="tx1">
              <a:alpha val="9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319ADE05-0455-4259-9A0E-D3A54D5C1C18}"/>
              </a:ext>
            </a:extLst>
          </p:cNvPr>
          <p:cNvGrpSpPr/>
          <p:nvPr/>
        </p:nvGrpSpPr>
        <p:grpSpPr>
          <a:xfrm>
            <a:off x="9053367" y="605807"/>
            <a:ext cx="2428195" cy="4958040"/>
            <a:chOff x="8108496" y="1624012"/>
            <a:chExt cx="2654619" cy="5420368"/>
          </a:xfrm>
          <a:scene3d>
            <a:camera prst="perspectiveFront" fov="2700000">
              <a:rot lat="0" lon="0" rev="0"/>
            </a:camera>
            <a:lightRig rig="threePt" dir="t">
              <a:rot lat="0" lon="0" rev="4200000"/>
            </a:lightRig>
          </a:scene3d>
        </p:grpSpPr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xmlns="" id="{2BDE0D3A-CBD7-4241-9928-9B04D1FFFE65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420945"/>
              <a:ext cx="0" cy="176213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xmlns="" id="{DF848895-811F-4D01-99BF-8AB445641A93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820995"/>
              <a:ext cx="0" cy="316706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xmlns="" id="{E45C434E-DB05-451A-859A-D7F91E17777A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3282958"/>
              <a:ext cx="0" cy="300037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729FC1FD-5C0B-4516-9582-CC422D672312}"/>
                </a:ext>
              </a:extLst>
            </p:cNvPr>
            <p:cNvCxnSpPr>
              <a:cxnSpLocks/>
            </p:cNvCxnSpPr>
            <p:nvPr/>
          </p:nvCxnSpPr>
          <p:spPr>
            <a:xfrm>
              <a:off x="10760733" y="2820995"/>
              <a:ext cx="0" cy="685800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xmlns="" id="{F2EAB15A-9486-4679-9B2E-75D11A286658}"/>
                </a:ext>
              </a:extLst>
            </p:cNvPr>
            <p:cNvSpPr/>
            <p:nvPr/>
          </p:nvSpPr>
          <p:spPr>
            <a:xfrm>
              <a:off x="8108496" y="1624012"/>
              <a:ext cx="2654619" cy="5420368"/>
            </a:xfrm>
            <a:prstGeom prst="roundRect">
              <a:avLst>
                <a:gd name="adj" fmla="val 12600"/>
              </a:avLst>
            </a:prstGeom>
            <a:solidFill>
              <a:srgbClr val="F1F2FF"/>
            </a:solidFill>
            <a:ln w="12700" cap="flat" cmpd="sng" algn="ctr">
              <a:noFill/>
              <a:prstDash val="solid"/>
              <a:miter lim="800000"/>
            </a:ln>
            <a:effectLst/>
            <a:sp3d prstMaterial="plastic">
              <a:bevelT w="139700" h="139700"/>
              <a:bevelB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B341A48E-09E6-408D-9742-0C64F37F1E65}"/>
                </a:ext>
              </a:extLst>
            </p:cNvPr>
            <p:cNvSpPr/>
            <p:nvPr/>
          </p:nvSpPr>
          <p:spPr>
            <a:xfrm>
              <a:off x="8261849" y="1754195"/>
              <a:ext cx="2347913" cy="5119688"/>
            </a:xfrm>
            <a:custGeom>
              <a:avLst/>
              <a:gdLst>
                <a:gd name="connsiteX0" fmla="*/ 210350 w 2347913"/>
                <a:gd name="connsiteY0" fmla="*/ 0 h 5119688"/>
                <a:gd name="connsiteX1" fmla="*/ 503238 w 2347913"/>
                <a:gd name="connsiteY1" fmla="*/ 0 h 5119688"/>
                <a:gd name="connsiteX2" fmla="*/ 503238 w 2347913"/>
                <a:gd name="connsiteY2" fmla="*/ 48416 h 5119688"/>
                <a:gd name="connsiteX3" fmla="*/ 632622 w 2347913"/>
                <a:gd name="connsiteY3" fmla="*/ 177800 h 5119688"/>
                <a:gd name="connsiteX4" fmla="*/ 1715292 w 2347913"/>
                <a:gd name="connsiteY4" fmla="*/ 177800 h 5119688"/>
                <a:gd name="connsiteX5" fmla="*/ 1844676 w 2347913"/>
                <a:gd name="connsiteY5" fmla="*/ 48416 h 5119688"/>
                <a:gd name="connsiteX6" fmla="*/ 1844676 w 2347913"/>
                <a:gd name="connsiteY6" fmla="*/ 0 h 5119688"/>
                <a:gd name="connsiteX7" fmla="*/ 2137563 w 2347913"/>
                <a:gd name="connsiteY7" fmla="*/ 0 h 5119688"/>
                <a:gd name="connsiteX8" fmla="*/ 2347913 w 2347913"/>
                <a:gd name="connsiteY8" fmla="*/ 210350 h 5119688"/>
                <a:gd name="connsiteX9" fmla="*/ 2347913 w 2347913"/>
                <a:gd name="connsiteY9" fmla="*/ 4909338 h 5119688"/>
                <a:gd name="connsiteX10" fmla="*/ 2137563 w 2347913"/>
                <a:gd name="connsiteY10" fmla="*/ 5119688 h 5119688"/>
                <a:gd name="connsiteX11" fmla="*/ 210350 w 2347913"/>
                <a:gd name="connsiteY11" fmla="*/ 5119688 h 5119688"/>
                <a:gd name="connsiteX12" fmla="*/ 0 w 2347913"/>
                <a:gd name="connsiteY12" fmla="*/ 4909338 h 5119688"/>
                <a:gd name="connsiteX13" fmla="*/ 0 w 2347913"/>
                <a:gd name="connsiteY13" fmla="*/ 210350 h 5119688"/>
                <a:gd name="connsiteX14" fmla="*/ 210350 w 2347913"/>
                <a:gd name="connsiteY14" fmla="*/ 0 h 51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7913" h="5119688">
                  <a:moveTo>
                    <a:pt x="210350" y="0"/>
                  </a:moveTo>
                  <a:lnTo>
                    <a:pt x="503238" y="0"/>
                  </a:lnTo>
                  <a:lnTo>
                    <a:pt x="503238" y="48416"/>
                  </a:lnTo>
                  <a:cubicBezTo>
                    <a:pt x="503238" y="119873"/>
                    <a:pt x="561165" y="177800"/>
                    <a:pt x="632622" y="177800"/>
                  </a:cubicBezTo>
                  <a:lnTo>
                    <a:pt x="1715292" y="177800"/>
                  </a:lnTo>
                  <a:cubicBezTo>
                    <a:pt x="1786749" y="177800"/>
                    <a:pt x="1844676" y="119873"/>
                    <a:pt x="1844676" y="48416"/>
                  </a:cubicBezTo>
                  <a:lnTo>
                    <a:pt x="1844676" y="0"/>
                  </a:lnTo>
                  <a:lnTo>
                    <a:pt x="2137563" y="0"/>
                  </a:lnTo>
                  <a:cubicBezTo>
                    <a:pt x="2253736" y="0"/>
                    <a:pt x="2347913" y="94177"/>
                    <a:pt x="2347913" y="210350"/>
                  </a:cubicBezTo>
                  <a:lnTo>
                    <a:pt x="2347913" y="4909338"/>
                  </a:lnTo>
                  <a:cubicBezTo>
                    <a:pt x="2347913" y="5025511"/>
                    <a:pt x="2253736" y="5119688"/>
                    <a:pt x="2137563" y="5119688"/>
                  </a:cubicBezTo>
                  <a:lnTo>
                    <a:pt x="210350" y="5119688"/>
                  </a:lnTo>
                  <a:cubicBezTo>
                    <a:pt x="94177" y="5119688"/>
                    <a:pt x="0" y="5025511"/>
                    <a:pt x="0" y="4909338"/>
                  </a:cubicBezTo>
                  <a:lnTo>
                    <a:pt x="0" y="210350"/>
                  </a:lnTo>
                  <a:cubicBezTo>
                    <a:pt x="0" y="94177"/>
                    <a:pt x="94177" y="0"/>
                    <a:pt x="210350" y="0"/>
                  </a:cubicBezTo>
                  <a:close/>
                </a:path>
              </a:pathLst>
            </a:cu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xmlns="" id="{8E43A4F0-893B-44E5-9388-E2D85D823C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3243" y="1767689"/>
              <a:ext cx="365125" cy="50800"/>
            </a:xfrm>
            <a:prstGeom prst="roundRect">
              <a:avLst>
                <a:gd name="adj" fmla="val 50000"/>
              </a:avLst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xmlns="" id="{871E2F44-9AF9-4DF1-9A9C-5FDC758AA5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20920" y="1767689"/>
              <a:ext cx="50800" cy="50800"/>
            </a:xfrm>
            <a:prstGeom prst="ellipse">
              <a:avLst/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A9FACE28-F700-4C59-B938-01D01AD6C2E8}"/>
              </a:ext>
            </a:extLst>
          </p:cNvPr>
          <p:cNvSpPr txBox="1"/>
          <p:nvPr/>
        </p:nvSpPr>
        <p:spPr>
          <a:xfrm>
            <a:off x="10833454" y="3197229"/>
            <a:ext cx="3535819" cy="975093"/>
          </a:xfrm>
          <a:custGeom>
            <a:avLst/>
            <a:gdLst/>
            <a:ahLst/>
            <a:cxnLst/>
            <a:rect l="l" t="t" r="r" b="b"/>
            <a:pathLst>
              <a:path w="6045422" h="1515618">
                <a:moveTo>
                  <a:pt x="1404050" y="1117769"/>
                </a:moveTo>
                <a:lnTo>
                  <a:pt x="1730330" y="1117769"/>
                </a:lnTo>
                <a:lnTo>
                  <a:pt x="1753486" y="1477728"/>
                </a:lnTo>
                <a:lnTo>
                  <a:pt x="1427206" y="1477728"/>
                </a:lnTo>
                <a:close/>
                <a:moveTo>
                  <a:pt x="130510" y="1117769"/>
                </a:moveTo>
                <a:lnTo>
                  <a:pt x="450474" y="1117769"/>
                </a:lnTo>
                <a:lnTo>
                  <a:pt x="319962" y="1477728"/>
                </a:lnTo>
                <a:lnTo>
                  <a:pt x="0" y="1477728"/>
                </a:lnTo>
                <a:close/>
                <a:moveTo>
                  <a:pt x="494680" y="1092508"/>
                </a:moveTo>
                <a:lnTo>
                  <a:pt x="854640" y="1092508"/>
                </a:lnTo>
                <a:lnTo>
                  <a:pt x="820958" y="1330376"/>
                </a:lnTo>
                <a:lnTo>
                  <a:pt x="1277750" y="1330376"/>
                </a:lnTo>
                <a:lnTo>
                  <a:pt x="1366160" y="1271436"/>
                </a:lnTo>
                <a:lnTo>
                  <a:pt x="1336690" y="1479833"/>
                </a:lnTo>
                <a:lnTo>
                  <a:pt x="439950" y="1479833"/>
                </a:lnTo>
                <a:close/>
                <a:moveTo>
                  <a:pt x="940946" y="1071458"/>
                </a:moveTo>
                <a:lnTo>
                  <a:pt x="1265120" y="1071458"/>
                </a:lnTo>
                <a:lnTo>
                  <a:pt x="1267224" y="1290381"/>
                </a:lnTo>
                <a:lnTo>
                  <a:pt x="940946" y="1290381"/>
                </a:lnTo>
                <a:close/>
                <a:moveTo>
                  <a:pt x="3456346" y="985152"/>
                </a:moveTo>
                <a:lnTo>
                  <a:pt x="3447926" y="1050408"/>
                </a:lnTo>
                <a:lnTo>
                  <a:pt x="3546862" y="1050408"/>
                </a:lnTo>
                <a:lnTo>
                  <a:pt x="3555282" y="985152"/>
                </a:lnTo>
                <a:close/>
                <a:moveTo>
                  <a:pt x="3071126" y="985152"/>
                </a:moveTo>
                <a:lnTo>
                  <a:pt x="3062706" y="1050408"/>
                </a:lnTo>
                <a:lnTo>
                  <a:pt x="3163746" y="1050408"/>
                </a:lnTo>
                <a:lnTo>
                  <a:pt x="3172166" y="985152"/>
                </a:lnTo>
                <a:close/>
                <a:moveTo>
                  <a:pt x="3481606" y="808330"/>
                </a:moveTo>
                <a:lnTo>
                  <a:pt x="3473186" y="873586"/>
                </a:lnTo>
                <a:lnTo>
                  <a:pt x="3572122" y="873586"/>
                </a:lnTo>
                <a:lnTo>
                  <a:pt x="3580542" y="808330"/>
                </a:lnTo>
                <a:close/>
                <a:moveTo>
                  <a:pt x="3096386" y="808330"/>
                </a:moveTo>
                <a:lnTo>
                  <a:pt x="3087966" y="873586"/>
                </a:lnTo>
                <a:lnTo>
                  <a:pt x="3186902" y="873586"/>
                </a:lnTo>
                <a:lnTo>
                  <a:pt x="3197428" y="808330"/>
                </a:lnTo>
                <a:close/>
                <a:moveTo>
                  <a:pt x="1189338" y="637823"/>
                </a:moveTo>
                <a:lnTo>
                  <a:pt x="1180918" y="690449"/>
                </a:lnTo>
                <a:lnTo>
                  <a:pt x="1410366" y="690449"/>
                </a:lnTo>
                <a:lnTo>
                  <a:pt x="1416682" y="637823"/>
                </a:lnTo>
                <a:close/>
                <a:moveTo>
                  <a:pt x="583092" y="637823"/>
                </a:moveTo>
                <a:lnTo>
                  <a:pt x="576776" y="690449"/>
                </a:lnTo>
                <a:lnTo>
                  <a:pt x="791488" y="690449"/>
                </a:lnTo>
                <a:lnTo>
                  <a:pt x="797804" y="637823"/>
                </a:lnTo>
                <a:close/>
                <a:moveTo>
                  <a:pt x="5643362" y="599933"/>
                </a:moveTo>
                <a:lnTo>
                  <a:pt x="5904384" y="599933"/>
                </a:lnTo>
                <a:lnTo>
                  <a:pt x="5877018" y="1361952"/>
                </a:lnTo>
                <a:lnTo>
                  <a:pt x="5618102" y="1361952"/>
                </a:lnTo>
                <a:close/>
                <a:moveTo>
                  <a:pt x="4845558" y="599933"/>
                </a:moveTo>
                <a:lnTo>
                  <a:pt x="5104474" y="599933"/>
                </a:lnTo>
                <a:lnTo>
                  <a:pt x="4917128" y="1359847"/>
                </a:lnTo>
                <a:lnTo>
                  <a:pt x="4658210" y="1359847"/>
                </a:lnTo>
                <a:close/>
                <a:moveTo>
                  <a:pt x="5205516" y="439951"/>
                </a:moveTo>
                <a:lnTo>
                  <a:pt x="5586526" y="439951"/>
                </a:lnTo>
                <a:lnTo>
                  <a:pt x="5456014" y="1376687"/>
                </a:lnTo>
                <a:cubicBezTo>
                  <a:pt x="5448998" y="1417384"/>
                  <a:pt x="5429702" y="1450714"/>
                  <a:pt x="5398126" y="1476675"/>
                </a:cubicBezTo>
                <a:cubicBezTo>
                  <a:pt x="5366550" y="1502637"/>
                  <a:pt x="5330414" y="1515618"/>
                  <a:pt x="5289718" y="1515618"/>
                </a:cubicBezTo>
                <a:lnTo>
                  <a:pt x="4893972" y="1515618"/>
                </a:lnTo>
                <a:lnTo>
                  <a:pt x="5083424" y="1319851"/>
                </a:lnTo>
                <a:close/>
                <a:moveTo>
                  <a:pt x="1220914" y="412585"/>
                </a:moveTo>
                <a:lnTo>
                  <a:pt x="1212494" y="467316"/>
                </a:lnTo>
                <a:lnTo>
                  <a:pt x="1441942" y="467316"/>
                </a:lnTo>
                <a:lnTo>
                  <a:pt x="1450362" y="412585"/>
                </a:lnTo>
                <a:close/>
                <a:moveTo>
                  <a:pt x="616772" y="412585"/>
                </a:moveTo>
                <a:lnTo>
                  <a:pt x="608352" y="467316"/>
                </a:lnTo>
                <a:lnTo>
                  <a:pt x="820958" y="467316"/>
                </a:lnTo>
                <a:lnTo>
                  <a:pt x="829380" y="412585"/>
                </a:lnTo>
                <a:close/>
                <a:moveTo>
                  <a:pt x="3915240" y="322069"/>
                </a:moveTo>
                <a:lnTo>
                  <a:pt x="3894190" y="471526"/>
                </a:lnTo>
                <a:lnTo>
                  <a:pt x="3544756" y="482051"/>
                </a:lnTo>
                <a:lnTo>
                  <a:pt x="3538442" y="528362"/>
                </a:lnTo>
                <a:lnTo>
                  <a:pt x="3925766" y="528362"/>
                </a:lnTo>
                <a:lnTo>
                  <a:pt x="3908926" y="654663"/>
                </a:lnTo>
                <a:lnTo>
                  <a:pt x="3521602" y="654663"/>
                </a:lnTo>
                <a:lnTo>
                  <a:pt x="3515286" y="696764"/>
                </a:lnTo>
                <a:lnTo>
                  <a:pt x="3862616" y="696764"/>
                </a:lnTo>
                <a:lnTo>
                  <a:pt x="3797360" y="1164079"/>
                </a:lnTo>
                <a:lnTo>
                  <a:pt x="3447926" y="1164079"/>
                </a:lnTo>
                <a:lnTo>
                  <a:pt x="3443716" y="1204075"/>
                </a:lnTo>
                <a:lnTo>
                  <a:pt x="3797360" y="1204075"/>
                </a:lnTo>
                <a:lnTo>
                  <a:pt x="3778414" y="1336691"/>
                </a:lnTo>
                <a:lnTo>
                  <a:pt x="3424770" y="1336691"/>
                </a:lnTo>
                <a:lnTo>
                  <a:pt x="3420560" y="1378792"/>
                </a:lnTo>
                <a:lnTo>
                  <a:pt x="3812094" y="1378792"/>
                </a:lnTo>
                <a:lnTo>
                  <a:pt x="3791044" y="1513513"/>
                </a:lnTo>
                <a:lnTo>
                  <a:pt x="2681696" y="1513513"/>
                </a:lnTo>
                <a:lnTo>
                  <a:pt x="2702746" y="1378792"/>
                </a:lnTo>
                <a:lnTo>
                  <a:pt x="3100596" y="1378792"/>
                </a:lnTo>
                <a:lnTo>
                  <a:pt x="3106910" y="1336691"/>
                </a:lnTo>
                <a:lnTo>
                  <a:pt x="2744846" y="1336691"/>
                </a:lnTo>
                <a:lnTo>
                  <a:pt x="2763792" y="1204075"/>
                </a:lnTo>
                <a:lnTo>
                  <a:pt x="3123752" y="1204075"/>
                </a:lnTo>
                <a:lnTo>
                  <a:pt x="3130066" y="1164079"/>
                </a:lnTo>
                <a:lnTo>
                  <a:pt x="2770108" y="1164079"/>
                </a:lnTo>
                <a:lnTo>
                  <a:pt x="2835364" y="696764"/>
                </a:lnTo>
                <a:lnTo>
                  <a:pt x="3195322" y="696764"/>
                </a:lnTo>
                <a:lnTo>
                  <a:pt x="3201638" y="654663"/>
                </a:lnTo>
                <a:lnTo>
                  <a:pt x="2820628" y="654663"/>
                </a:lnTo>
                <a:lnTo>
                  <a:pt x="2837468" y="528362"/>
                </a:lnTo>
                <a:lnTo>
                  <a:pt x="3218478" y="528362"/>
                </a:lnTo>
                <a:lnTo>
                  <a:pt x="3224792" y="490471"/>
                </a:lnTo>
                <a:lnTo>
                  <a:pt x="2864834" y="500996"/>
                </a:lnTo>
                <a:lnTo>
                  <a:pt x="2885884" y="349435"/>
                </a:lnTo>
                <a:close/>
                <a:moveTo>
                  <a:pt x="2692222" y="309439"/>
                </a:moveTo>
                <a:lnTo>
                  <a:pt x="2837468" y="309439"/>
                </a:lnTo>
                <a:lnTo>
                  <a:pt x="2784842" y="740969"/>
                </a:lnTo>
                <a:lnTo>
                  <a:pt x="2639596" y="740969"/>
                </a:lnTo>
                <a:close/>
                <a:moveTo>
                  <a:pt x="2224906" y="307334"/>
                </a:moveTo>
                <a:lnTo>
                  <a:pt x="2368048" y="307334"/>
                </a:lnTo>
                <a:lnTo>
                  <a:pt x="2235430" y="1096718"/>
                </a:lnTo>
                <a:lnTo>
                  <a:pt x="2083870" y="1096718"/>
                </a:lnTo>
                <a:close/>
                <a:moveTo>
                  <a:pt x="3022710" y="4211"/>
                </a:moveTo>
                <a:lnTo>
                  <a:pt x="3365830" y="4211"/>
                </a:lnTo>
                <a:lnTo>
                  <a:pt x="3355304" y="73676"/>
                </a:lnTo>
                <a:lnTo>
                  <a:pt x="3521602" y="73676"/>
                </a:lnTo>
                <a:lnTo>
                  <a:pt x="3523706" y="65256"/>
                </a:lnTo>
                <a:lnTo>
                  <a:pt x="3477396" y="4211"/>
                </a:lnTo>
                <a:lnTo>
                  <a:pt x="3820514" y="4211"/>
                </a:lnTo>
                <a:lnTo>
                  <a:pt x="3809990" y="73676"/>
                </a:lnTo>
                <a:lnTo>
                  <a:pt x="4003652" y="73676"/>
                </a:lnTo>
                <a:lnTo>
                  <a:pt x="3980496" y="242078"/>
                </a:lnTo>
                <a:lnTo>
                  <a:pt x="3786834" y="242078"/>
                </a:lnTo>
                <a:lnTo>
                  <a:pt x="3778414" y="303124"/>
                </a:lnTo>
                <a:lnTo>
                  <a:pt x="3490026" y="303124"/>
                </a:lnTo>
                <a:lnTo>
                  <a:pt x="3498446" y="242078"/>
                </a:lnTo>
                <a:lnTo>
                  <a:pt x="3332148" y="242078"/>
                </a:lnTo>
                <a:lnTo>
                  <a:pt x="3323728" y="303124"/>
                </a:lnTo>
                <a:lnTo>
                  <a:pt x="3035340" y="303124"/>
                </a:lnTo>
                <a:lnTo>
                  <a:pt x="3043760" y="242078"/>
                </a:lnTo>
                <a:lnTo>
                  <a:pt x="2845888" y="242078"/>
                </a:lnTo>
                <a:lnTo>
                  <a:pt x="2869044" y="73676"/>
                </a:lnTo>
                <a:lnTo>
                  <a:pt x="3066916" y="73676"/>
                </a:lnTo>
                <a:lnTo>
                  <a:pt x="3069020" y="65256"/>
                </a:lnTo>
                <a:close/>
                <a:moveTo>
                  <a:pt x="2376468" y="2105"/>
                </a:moveTo>
                <a:lnTo>
                  <a:pt x="2711166" y="2105"/>
                </a:lnTo>
                <a:lnTo>
                  <a:pt x="2496454" y="1513513"/>
                </a:lnTo>
                <a:lnTo>
                  <a:pt x="2218590" y="1513513"/>
                </a:lnTo>
                <a:lnTo>
                  <a:pt x="2420674" y="90516"/>
                </a:lnTo>
                <a:close/>
                <a:moveTo>
                  <a:pt x="827274" y="2105"/>
                </a:moveTo>
                <a:lnTo>
                  <a:pt x="1277750" y="2105"/>
                </a:lnTo>
                <a:lnTo>
                  <a:pt x="1263014" y="101042"/>
                </a:lnTo>
                <a:lnTo>
                  <a:pt x="1913468" y="101042"/>
                </a:lnTo>
                <a:lnTo>
                  <a:pt x="1892416" y="244183"/>
                </a:lnTo>
                <a:lnTo>
                  <a:pt x="1244070" y="244183"/>
                </a:lnTo>
                <a:lnTo>
                  <a:pt x="1237754" y="292599"/>
                </a:lnTo>
                <a:lnTo>
                  <a:pt x="1837686" y="292599"/>
                </a:lnTo>
                <a:lnTo>
                  <a:pt x="1764010" y="812540"/>
                </a:lnTo>
                <a:lnTo>
                  <a:pt x="1164078" y="812540"/>
                </a:lnTo>
                <a:lnTo>
                  <a:pt x="1153554" y="886216"/>
                </a:lnTo>
                <a:lnTo>
                  <a:pt x="1441942" y="882006"/>
                </a:lnTo>
                <a:lnTo>
                  <a:pt x="1431416" y="837800"/>
                </a:lnTo>
                <a:lnTo>
                  <a:pt x="1721910" y="837800"/>
                </a:lnTo>
                <a:lnTo>
                  <a:pt x="1780850" y="1077773"/>
                </a:lnTo>
                <a:lnTo>
                  <a:pt x="1490358" y="1077773"/>
                </a:lnTo>
                <a:lnTo>
                  <a:pt x="1477726" y="1029358"/>
                </a:lnTo>
                <a:lnTo>
                  <a:pt x="111566" y="1050408"/>
                </a:lnTo>
                <a:lnTo>
                  <a:pt x="132616" y="903056"/>
                </a:lnTo>
                <a:lnTo>
                  <a:pt x="764124" y="892531"/>
                </a:lnTo>
                <a:lnTo>
                  <a:pt x="774648" y="812540"/>
                </a:lnTo>
                <a:lnTo>
                  <a:pt x="174716" y="812540"/>
                </a:lnTo>
                <a:lnTo>
                  <a:pt x="248392" y="292599"/>
                </a:lnTo>
                <a:lnTo>
                  <a:pt x="846220" y="292599"/>
                </a:lnTo>
                <a:lnTo>
                  <a:pt x="852534" y="244183"/>
                </a:lnTo>
                <a:lnTo>
                  <a:pt x="212606" y="244183"/>
                </a:lnTo>
                <a:lnTo>
                  <a:pt x="233656" y="101042"/>
                </a:lnTo>
                <a:lnTo>
                  <a:pt x="871480" y="101042"/>
                </a:lnTo>
                <a:lnTo>
                  <a:pt x="875690" y="79991"/>
                </a:lnTo>
                <a:close/>
                <a:moveTo>
                  <a:pt x="4889762" y="0"/>
                </a:moveTo>
                <a:lnTo>
                  <a:pt x="5268666" y="0"/>
                </a:lnTo>
                <a:lnTo>
                  <a:pt x="5220250" y="159982"/>
                </a:lnTo>
                <a:lnTo>
                  <a:pt x="6045422" y="159982"/>
                </a:lnTo>
                <a:lnTo>
                  <a:pt x="5961220" y="479946"/>
                </a:lnTo>
                <a:lnTo>
                  <a:pt x="5641256" y="479946"/>
                </a:lnTo>
                <a:lnTo>
                  <a:pt x="5672832" y="359960"/>
                </a:lnTo>
                <a:lnTo>
                  <a:pt x="5161310" y="359960"/>
                </a:lnTo>
                <a:lnTo>
                  <a:pt x="5115000" y="519942"/>
                </a:lnTo>
                <a:lnTo>
                  <a:pt x="4795036" y="519942"/>
                </a:lnTo>
                <a:lnTo>
                  <a:pt x="4931862" y="52626"/>
                </a:lnTo>
                <a:close/>
                <a:moveTo>
                  <a:pt x="4809772" y="0"/>
                </a:moveTo>
                <a:lnTo>
                  <a:pt x="4776090" y="239973"/>
                </a:lnTo>
                <a:lnTo>
                  <a:pt x="4595058" y="1515618"/>
                </a:lnTo>
                <a:lnTo>
                  <a:pt x="4214050" y="1515618"/>
                </a:lnTo>
                <a:lnTo>
                  <a:pt x="4384556" y="317859"/>
                </a:lnTo>
                <a:lnTo>
                  <a:pt x="4260360" y="341015"/>
                </a:lnTo>
                <a:lnTo>
                  <a:pt x="4294040" y="101042"/>
                </a:lnTo>
                <a:close/>
              </a:path>
            </a:pathLst>
          </a:custGeom>
          <a:gradFill>
            <a:gsLst>
              <a:gs pos="53000">
                <a:srgbClr val="005AAE"/>
              </a:gs>
              <a:gs pos="11000">
                <a:srgbClr val="0D2D7F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1200" normalizeH="0" baseline="0" noProof="0" dirty="0">
              <a:ln>
                <a:noFill/>
              </a:ln>
              <a:gradFill>
                <a:gsLst>
                  <a:gs pos="53000">
                    <a:srgbClr val="005AAE"/>
                  </a:gs>
                  <a:gs pos="11000">
                    <a:srgbClr val="0D2D7F"/>
                  </a:gs>
                </a:gsLst>
                <a:lin ang="5400000" scaled="0"/>
              </a:gra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45675AB-9318-4EE8-A244-83248572C98A}"/>
              </a:ext>
            </a:extLst>
          </p:cNvPr>
          <p:cNvGrpSpPr/>
          <p:nvPr/>
        </p:nvGrpSpPr>
        <p:grpSpPr>
          <a:xfrm>
            <a:off x="2281481" y="1297281"/>
            <a:ext cx="2545363" cy="940454"/>
            <a:chOff x="-9182788" y="1179097"/>
            <a:chExt cx="2545363" cy="940454"/>
          </a:xfrm>
          <a:scene3d>
            <a:camera prst="perspectiveRight"/>
            <a:lightRig rig="threePt" dir="t"/>
          </a:scene3d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0AE316E5-2766-4E5E-816F-E928BC9FAB5F}"/>
                </a:ext>
              </a:extLst>
            </p:cNvPr>
            <p:cNvSpPr txBox="1"/>
            <p:nvPr/>
          </p:nvSpPr>
          <p:spPr>
            <a:xfrm>
              <a:off x="-8874940" y="1179097"/>
              <a:ext cx="13356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APP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访问量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E81CD2FF-E598-4B60-8BE5-8C779B28B367}"/>
                </a:ext>
              </a:extLst>
            </p:cNvPr>
            <p:cNvSpPr txBox="1"/>
            <p:nvPr/>
          </p:nvSpPr>
          <p:spPr>
            <a:xfrm>
              <a:off x="-9182788" y="1534776"/>
              <a:ext cx="21996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10000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+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3000">
                      <a:srgbClr val="000000">
                        <a:lumMod val="50000"/>
                        <a:lumOff val="50000"/>
                      </a:srgbClr>
                    </a:gs>
                    <a:gs pos="79000">
                      <a:srgbClr val="262626"/>
                    </a:gs>
                    <a:gs pos="48000">
                      <a:srgbClr val="262626"/>
                    </a:gs>
                  </a:gsLst>
                  <a:lin ang="5400000" scaled="0"/>
                </a:gradFill>
                <a:effectLst>
                  <a:reflection blurRad="6350" stA="1000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F77E59E0-0C0E-4C8B-AC0F-618AFBD518FD}"/>
                </a:ext>
              </a:extLst>
            </p:cNvPr>
            <p:cNvSpPr txBox="1"/>
            <p:nvPr/>
          </p:nvSpPr>
          <p:spPr>
            <a:xfrm>
              <a:off x="-7052923" y="1701787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次</a:t>
              </a:r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xmlns="" id="{2E406C19-0A3D-4910-A748-D27CC69A8DA7}"/>
                </a:ext>
              </a:extLst>
            </p:cNvPr>
            <p:cNvSpPr/>
            <p:nvPr/>
          </p:nvSpPr>
          <p:spPr>
            <a:xfrm>
              <a:off x="-6937030" y="1611891"/>
              <a:ext cx="168796" cy="116802"/>
            </a:xfrm>
            <a:prstGeom prst="triangle">
              <a:avLst/>
            </a:prstGeom>
            <a:gradFill>
              <a:gsLst>
                <a:gs pos="0">
                  <a:srgbClr val="B2B1B0"/>
                </a:gs>
                <a:gs pos="100000">
                  <a:srgbClr val="B2B1B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437E2BCA-EAB7-461D-AC55-46CB180CE055}"/>
                </a:ext>
              </a:extLst>
            </p:cNvPr>
            <p:cNvSpPr/>
            <p:nvPr/>
          </p:nvSpPr>
          <p:spPr>
            <a:xfrm>
              <a:off x="-9093098" y="1221907"/>
              <a:ext cx="202275" cy="268653"/>
            </a:xfrm>
            <a:custGeom>
              <a:avLst/>
              <a:gdLst>
                <a:gd name="connsiteX0" fmla="*/ 66060 w 183886"/>
                <a:gd name="connsiteY0" fmla="*/ 48349 h 244230"/>
                <a:gd name="connsiteX1" fmla="*/ 76806 w 183886"/>
                <a:gd name="connsiteY1" fmla="*/ 58603 h 244230"/>
                <a:gd name="connsiteX2" fmla="*/ 77064 w 183886"/>
                <a:gd name="connsiteY2" fmla="*/ 131677 h 244230"/>
                <a:gd name="connsiteX3" fmla="*/ 115432 w 183886"/>
                <a:gd name="connsiteY3" fmla="*/ 133354 h 244230"/>
                <a:gd name="connsiteX4" fmla="*/ 152838 w 183886"/>
                <a:gd name="connsiteY4" fmla="*/ 134620 h 244230"/>
                <a:gd name="connsiteX5" fmla="*/ 183886 w 183886"/>
                <a:gd name="connsiteY5" fmla="*/ 137243 h 244230"/>
                <a:gd name="connsiteX6" fmla="*/ 183886 w 183886"/>
                <a:gd name="connsiteY6" fmla="*/ 228981 h 244230"/>
                <a:gd name="connsiteX7" fmla="*/ 170374 w 183886"/>
                <a:gd name="connsiteY7" fmla="*/ 244230 h 244230"/>
                <a:gd name="connsiteX8" fmla="*/ 60764 w 183886"/>
                <a:gd name="connsiteY8" fmla="*/ 244230 h 244230"/>
                <a:gd name="connsiteX9" fmla="*/ 102 w 183886"/>
                <a:gd name="connsiteY9" fmla="*/ 168458 h 244230"/>
                <a:gd name="connsiteX10" fmla="*/ 24364 w 183886"/>
                <a:gd name="connsiteY10" fmla="*/ 152096 h 244230"/>
                <a:gd name="connsiteX11" fmla="*/ 45758 w 183886"/>
                <a:gd name="connsiteY11" fmla="*/ 174024 h 244230"/>
                <a:gd name="connsiteX12" fmla="*/ 46323 w 183886"/>
                <a:gd name="connsiteY12" fmla="*/ 58603 h 244230"/>
                <a:gd name="connsiteX13" fmla="*/ 66060 w 183886"/>
                <a:gd name="connsiteY13" fmla="*/ 48349 h 244230"/>
                <a:gd name="connsiteX14" fmla="*/ 61297 w 183886"/>
                <a:gd name="connsiteY14" fmla="*/ 0 h 244230"/>
                <a:gd name="connsiteX15" fmla="*/ 122583 w 183886"/>
                <a:gd name="connsiteY15" fmla="*/ 61286 h 244230"/>
                <a:gd name="connsiteX16" fmla="*/ 91841 w 183886"/>
                <a:gd name="connsiteY16" fmla="*/ 114124 h 244230"/>
                <a:gd name="connsiteX17" fmla="*/ 91841 w 183886"/>
                <a:gd name="connsiteY17" fmla="*/ 94744 h 244230"/>
                <a:gd name="connsiteX18" fmla="*/ 106846 w 183886"/>
                <a:gd name="connsiteY18" fmla="*/ 61043 h 244230"/>
                <a:gd name="connsiteX19" fmla="*/ 61053 w 183886"/>
                <a:gd name="connsiteY19" fmla="*/ 15249 h 244230"/>
                <a:gd name="connsiteX20" fmla="*/ 15260 w 183886"/>
                <a:gd name="connsiteY20" fmla="*/ 61043 h 244230"/>
                <a:gd name="connsiteX21" fmla="*/ 30845 w 183886"/>
                <a:gd name="connsiteY21" fmla="*/ 95232 h 244230"/>
                <a:gd name="connsiteX22" fmla="*/ 30845 w 183886"/>
                <a:gd name="connsiteY22" fmla="*/ 114171 h 244230"/>
                <a:gd name="connsiteX23" fmla="*/ 11 w 183886"/>
                <a:gd name="connsiteY23" fmla="*/ 61286 h 244230"/>
                <a:gd name="connsiteX24" fmla="*/ 61297 w 183886"/>
                <a:gd name="connsiteY24" fmla="*/ 0 h 24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3886" h="244230">
                  <a:moveTo>
                    <a:pt x="66060" y="48349"/>
                  </a:moveTo>
                  <a:cubicBezTo>
                    <a:pt x="69583" y="49488"/>
                    <a:pt x="73261" y="52526"/>
                    <a:pt x="76806" y="58603"/>
                  </a:cubicBezTo>
                  <a:lnTo>
                    <a:pt x="77064" y="131677"/>
                  </a:lnTo>
                  <a:cubicBezTo>
                    <a:pt x="77064" y="131677"/>
                    <a:pt x="94693" y="107690"/>
                    <a:pt x="115432" y="133354"/>
                  </a:cubicBezTo>
                  <a:cubicBezTo>
                    <a:pt x="115432" y="133354"/>
                    <a:pt x="130986" y="107217"/>
                    <a:pt x="152838" y="134620"/>
                  </a:cubicBezTo>
                  <a:cubicBezTo>
                    <a:pt x="152838" y="134620"/>
                    <a:pt x="168332" y="104396"/>
                    <a:pt x="183886" y="137243"/>
                  </a:cubicBezTo>
                  <a:lnTo>
                    <a:pt x="183886" y="228981"/>
                  </a:lnTo>
                  <a:cubicBezTo>
                    <a:pt x="183886" y="228981"/>
                    <a:pt x="182986" y="236133"/>
                    <a:pt x="170374" y="244230"/>
                  </a:cubicBezTo>
                  <a:lnTo>
                    <a:pt x="60764" y="244230"/>
                  </a:lnTo>
                  <a:lnTo>
                    <a:pt x="102" y="168458"/>
                  </a:lnTo>
                  <a:cubicBezTo>
                    <a:pt x="102" y="168458"/>
                    <a:pt x="-2963" y="140186"/>
                    <a:pt x="24364" y="152096"/>
                  </a:cubicBezTo>
                  <a:cubicBezTo>
                    <a:pt x="40131" y="159171"/>
                    <a:pt x="45758" y="174024"/>
                    <a:pt x="45758" y="174024"/>
                  </a:cubicBezTo>
                  <a:lnTo>
                    <a:pt x="46323" y="58603"/>
                  </a:lnTo>
                  <a:cubicBezTo>
                    <a:pt x="46323" y="58603"/>
                    <a:pt x="55492" y="44930"/>
                    <a:pt x="66060" y="48349"/>
                  </a:cubicBezTo>
                  <a:close/>
                  <a:moveTo>
                    <a:pt x="61297" y="0"/>
                  </a:moveTo>
                  <a:cubicBezTo>
                    <a:pt x="95135" y="0"/>
                    <a:pt x="122583" y="27448"/>
                    <a:pt x="122583" y="61286"/>
                  </a:cubicBezTo>
                  <a:cubicBezTo>
                    <a:pt x="122583" y="83947"/>
                    <a:pt x="110125" y="103512"/>
                    <a:pt x="91841" y="114124"/>
                  </a:cubicBezTo>
                  <a:lnTo>
                    <a:pt x="91841" y="94744"/>
                  </a:lnTo>
                  <a:cubicBezTo>
                    <a:pt x="100991" y="86371"/>
                    <a:pt x="106846" y="74431"/>
                    <a:pt x="106846" y="61043"/>
                  </a:cubicBezTo>
                  <a:cubicBezTo>
                    <a:pt x="106846" y="35759"/>
                    <a:pt x="86337" y="15249"/>
                    <a:pt x="61053" y="15249"/>
                  </a:cubicBezTo>
                  <a:cubicBezTo>
                    <a:pt x="35769" y="15249"/>
                    <a:pt x="15260" y="35760"/>
                    <a:pt x="15260" y="61043"/>
                  </a:cubicBezTo>
                  <a:cubicBezTo>
                    <a:pt x="15260" y="74705"/>
                    <a:pt x="21360" y="86829"/>
                    <a:pt x="30845" y="95232"/>
                  </a:cubicBezTo>
                  <a:lnTo>
                    <a:pt x="30845" y="114171"/>
                  </a:lnTo>
                  <a:cubicBezTo>
                    <a:pt x="12500" y="103587"/>
                    <a:pt x="11" y="83992"/>
                    <a:pt x="11" y="61286"/>
                  </a:cubicBezTo>
                  <a:cubicBezTo>
                    <a:pt x="11" y="27448"/>
                    <a:pt x="27459" y="0"/>
                    <a:pt x="61297" y="0"/>
                  </a:cubicBezTo>
                  <a:close/>
                </a:path>
              </a:pathLst>
            </a:custGeom>
            <a:solidFill>
              <a:srgbClr val="262626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F701A57-BBDD-4EC4-8640-F269A9B8B225}"/>
              </a:ext>
            </a:extLst>
          </p:cNvPr>
          <p:cNvGrpSpPr/>
          <p:nvPr/>
        </p:nvGrpSpPr>
        <p:grpSpPr>
          <a:xfrm>
            <a:off x="4173101" y="4513275"/>
            <a:ext cx="2686682" cy="1091427"/>
            <a:chOff x="-9182788" y="4189644"/>
            <a:chExt cx="2220399" cy="902005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5D6CAA65-C038-4E27-94D6-7E5C44A74AEB}"/>
                </a:ext>
              </a:extLst>
            </p:cNvPr>
            <p:cNvSpPr txBox="1"/>
            <p:nvPr/>
          </p:nvSpPr>
          <p:spPr>
            <a:xfrm>
              <a:off x="-8816164" y="41896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个人用户注册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xmlns="" id="{33231ED1-27A2-4B11-B84B-C9D37B79E0D9}"/>
                </a:ext>
              </a:extLst>
            </p:cNvPr>
            <p:cNvSpPr txBox="1"/>
            <p:nvPr/>
          </p:nvSpPr>
          <p:spPr>
            <a:xfrm>
              <a:off x="-9182788" y="4532055"/>
              <a:ext cx="1852330" cy="5595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1200</a:t>
              </a:r>
              <a:r>
                <a:rPr kumimoji="0" lang="zh-CN" altLang="en-US" sz="3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万</a:t>
              </a:r>
              <a:r>
                <a:rPr kumimoji="0" lang="en-US" altLang="zh-CN" sz="3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>
                    <a:reflection blurRad="6350" stA="10000" endPos="45500" dist="38100" dir="5400000" sy="-100000" algn="bl" rotWithShape="0"/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+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xmlns="" id="{BA591EBA-E597-4215-B7CE-423EFB394AA3}"/>
                </a:ext>
              </a:extLst>
            </p:cNvPr>
            <p:cNvSpPr txBox="1"/>
            <p:nvPr/>
          </p:nvSpPr>
          <p:spPr>
            <a:xfrm>
              <a:off x="-7348169" y="4680394"/>
              <a:ext cx="385780" cy="356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3000">
                        <a:srgbClr val="000000">
                          <a:lumMod val="50000"/>
                          <a:lumOff val="50000"/>
                        </a:srgbClr>
                      </a:gs>
                      <a:gs pos="79000">
                        <a:srgbClr val="262626"/>
                      </a:gs>
                      <a:gs pos="48000">
                        <a:srgbClr val="262626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次</a:t>
              </a:r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xmlns="" id="{9724BCE4-2606-4D12-A437-7E954729577A}"/>
                </a:ext>
              </a:extLst>
            </p:cNvPr>
            <p:cNvSpPr/>
            <p:nvPr/>
          </p:nvSpPr>
          <p:spPr>
            <a:xfrm>
              <a:off x="-7231231" y="4577537"/>
              <a:ext cx="168796" cy="116802"/>
            </a:xfrm>
            <a:prstGeom prst="triangle">
              <a:avLst/>
            </a:prstGeom>
            <a:gradFill>
              <a:gsLst>
                <a:gs pos="0">
                  <a:srgbClr val="B2B1B0"/>
                </a:gs>
                <a:gs pos="100000">
                  <a:srgbClr val="B2B1B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E656431B-CB6F-4387-9B06-6F2C264E1D11}"/>
                </a:ext>
              </a:extLst>
            </p:cNvPr>
            <p:cNvSpPr/>
            <p:nvPr/>
          </p:nvSpPr>
          <p:spPr>
            <a:xfrm>
              <a:off x="-9079674" y="4233313"/>
              <a:ext cx="250326" cy="249660"/>
            </a:xfrm>
            <a:custGeom>
              <a:avLst/>
              <a:gdLst>
                <a:gd name="connsiteX0" fmla="*/ 175317 w 227569"/>
                <a:gd name="connsiteY0" fmla="*/ 145594 h 226964"/>
                <a:gd name="connsiteX1" fmla="*/ 167983 w 227569"/>
                <a:gd name="connsiteY1" fmla="*/ 152908 h 226964"/>
                <a:gd name="connsiteX2" fmla="*/ 167983 w 227569"/>
                <a:gd name="connsiteY2" fmla="*/ 167310 h 226964"/>
                <a:gd name="connsiteX3" fmla="*/ 153316 w 227569"/>
                <a:gd name="connsiteY3" fmla="*/ 167310 h 226964"/>
                <a:gd name="connsiteX4" fmla="*/ 145982 w 227569"/>
                <a:gd name="connsiteY4" fmla="*/ 174624 h 226964"/>
                <a:gd name="connsiteX5" fmla="*/ 153316 w 227569"/>
                <a:gd name="connsiteY5" fmla="*/ 181938 h 226964"/>
                <a:gd name="connsiteX6" fmla="*/ 167983 w 227569"/>
                <a:gd name="connsiteY6" fmla="*/ 181938 h 226964"/>
                <a:gd name="connsiteX7" fmla="*/ 167983 w 227569"/>
                <a:gd name="connsiteY7" fmla="*/ 196566 h 226964"/>
                <a:gd name="connsiteX8" fmla="*/ 175317 w 227569"/>
                <a:gd name="connsiteY8" fmla="*/ 203881 h 226964"/>
                <a:gd name="connsiteX9" fmla="*/ 182651 w 227569"/>
                <a:gd name="connsiteY9" fmla="*/ 196566 h 226964"/>
                <a:gd name="connsiteX10" fmla="*/ 182651 w 227569"/>
                <a:gd name="connsiteY10" fmla="*/ 181938 h 226964"/>
                <a:gd name="connsiteX11" fmla="*/ 197088 w 227569"/>
                <a:gd name="connsiteY11" fmla="*/ 181938 h 226964"/>
                <a:gd name="connsiteX12" fmla="*/ 204422 w 227569"/>
                <a:gd name="connsiteY12" fmla="*/ 174624 h 226964"/>
                <a:gd name="connsiteX13" fmla="*/ 197088 w 227569"/>
                <a:gd name="connsiteY13" fmla="*/ 167310 h 226964"/>
                <a:gd name="connsiteX14" fmla="*/ 182651 w 227569"/>
                <a:gd name="connsiteY14" fmla="*/ 167310 h 226964"/>
                <a:gd name="connsiteX15" fmla="*/ 182651 w 227569"/>
                <a:gd name="connsiteY15" fmla="*/ 152908 h 226964"/>
                <a:gd name="connsiteX16" fmla="*/ 175317 w 227569"/>
                <a:gd name="connsiteY16" fmla="*/ 145594 h 226964"/>
                <a:gd name="connsiteX17" fmla="*/ 175087 w 227569"/>
                <a:gd name="connsiteY17" fmla="*/ 122283 h 226964"/>
                <a:gd name="connsiteX18" fmla="*/ 227568 w 227569"/>
                <a:gd name="connsiteY18" fmla="*/ 174624 h 226964"/>
                <a:gd name="connsiteX19" fmla="*/ 175087 w 227569"/>
                <a:gd name="connsiteY19" fmla="*/ 226964 h 226964"/>
                <a:gd name="connsiteX20" fmla="*/ 122606 w 227569"/>
                <a:gd name="connsiteY20" fmla="*/ 174624 h 226964"/>
                <a:gd name="connsiteX21" fmla="*/ 175087 w 227569"/>
                <a:gd name="connsiteY21" fmla="*/ 122283 h 226964"/>
                <a:gd name="connsiteX22" fmla="*/ 93508 w 227569"/>
                <a:gd name="connsiteY22" fmla="*/ 0 h 226964"/>
                <a:gd name="connsiteX23" fmla="*/ 135446 w 227569"/>
                <a:gd name="connsiteY23" fmla="*/ 17371 h 226964"/>
                <a:gd name="connsiteX24" fmla="*/ 149655 w 227569"/>
                <a:gd name="connsiteY24" fmla="*/ 63996 h 226964"/>
                <a:gd name="connsiteX25" fmla="*/ 150114 w 227569"/>
                <a:gd name="connsiteY25" fmla="*/ 64911 h 226964"/>
                <a:gd name="connsiteX26" fmla="*/ 156531 w 227569"/>
                <a:gd name="connsiteY26" fmla="*/ 88909 h 226964"/>
                <a:gd name="connsiteX27" fmla="*/ 141864 w 227569"/>
                <a:gd name="connsiteY27" fmla="*/ 106280 h 226964"/>
                <a:gd name="connsiteX28" fmla="*/ 141174 w 227569"/>
                <a:gd name="connsiteY28" fmla="*/ 106737 h 226964"/>
                <a:gd name="connsiteX29" fmla="*/ 135441 w 227569"/>
                <a:gd name="connsiteY29" fmla="*/ 117027 h 226964"/>
                <a:gd name="connsiteX30" fmla="*/ 104961 w 227569"/>
                <a:gd name="connsiteY30" fmla="*/ 174624 h 226964"/>
                <a:gd name="connsiteX31" fmla="*/ 114356 w 227569"/>
                <a:gd name="connsiteY31" fmla="*/ 209593 h 226964"/>
                <a:gd name="connsiteX32" fmla="*/ 7792 w 227569"/>
                <a:gd name="connsiteY32" fmla="*/ 209593 h 226964"/>
                <a:gd name="connsiteX33" fmla="*/ 0 w 227569"/>
                <a:gd name="connsiteY33" fmla="*/ 201138 h 226964"/>
                <a:gd name="connsiteX34" fmla="*/ 0 w 227569"/>
                <a:gd name="connsiteY34" fmla="*/ 190624 h 226964"/>
                <a:gd name="connsiteX35" fmla="*/ 458 w 227569"/>
                <a:gd name="connsiteY35" fmla="*/ 188111 h 226964"/>
                <a:gd name="connsiteX36" fmla="*/ 14898 w 227569"/>
                <a:gd name="connsiteY36" fmla="*/ 169368 h 226964"/>
                <a:gd name="connsiteX37" fmla="*/ 36210 w 227569"/>
                <a:gd name="connsiteY37" fmla="*/ 158627 h 226964"/>
                <a:gd name="connsiteX38" fmla="*/ 67607 w 227569"/>
                <a:gd name="connsiteY38" fmla="*/ 151770 h 226964"/>
                <a:gd name="connsiteX39" fmla="*/ 67607 w 227569"/>
                <a:gd name="connsiteY39" fmla="*/ 139654 h 226964"/>
                <a:gd name="connsiteX40" fmla="*/ 65087 w 227569"/>
                <a:gd name="connsiteY40" fmla="*/ 132567 h 226964"/>
                <a:gd name="connsiteX41" fmla="*/ 64859 w 227569"/>
                <a:gd name="connsiteY41" fmla="*/ 132340 h 226964"/>
                <a:gd name="connsiteX42" fmla="*/ 46297 w 227569"/>
                <a:gd name="connsiteY42" fmla="*/ 106283 h 226964"/>
                <a:gd name="connsiteX43" fmla="*/ 45611 w 227569"/>
                <a:gd name="connsiteY43" fmla="*/ 105826 h 226964"/>
                <a:gd name="connsiteX44" fmla="*/ 30943 w 227569"/>
                <a:gd name="connsiteY44" fmla="*/ 88455 h 226964"/>
                <a:gd name="connsiteX45" fmla="*/ 37360 w 227569"/>
                <a:gd name="connsiteY45" fmla="*/ 64456 h 226964"/>
                <a:gd name="connsiteX46" fmla="*/ 37819 w 227569"/>
                <a:gd name="connsiteY46" fmla="*/ 63542 h 226964"/>
                <a:gd name="connsiteX47" fmla="*/ 52028 w 227569"/>
                <a:gd name="connsiteY47" fmla="*/ 16914 h 226964"/>
                <a:gd name="connsiteX48" fmla="*/ 93508 w 227569"/>
                <a:gd name="connsiteY48" fmla="*/ 0 h 22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7569" h="226964">
                  <a:moveTo>
                    <a:pt x="175317" y="145594"/>
                  </a:moveTo>
                  <a:cubicBezTo>
                    <a:pt x="171192" y="145594"/>
                    <a:pt x="167983" y="148794"/>
                    <a:pt x="167983" y="152908"/>
                  </a:cubicBezTo>
                  <a:lnTo>
                    <a:pt x="167983" y="167310"/>
                  </a:lnTo>
                  <a:lnTo>
                    <a:pt x="153316" y="167310"/>
                  </a:lnTo>
                  <a:cubicBezTo>
                    <a:pt x="149191" y="167310"/>
                    <a:pt x="145982" y="170510"/>
                    <a:pt x="145982" y="174624"/>
                  </a:cubicBezTo>
                  <a:cubicBezTo>
                    <a:pt x="145982" y="178738"/>
                    <a:pt x="149191" y="181938"/>
                    <a:pt x="153316" y="181938"/>
                  </a:cubicBezTo>
                  <a:lnTo>
                    <a:pt x="167983" y="181938"/>
                  </a:lnTo>
                  <a:lnTo>
                    <a:pt x="167983" y="196566"/>
                  </a:lnTo>
                  <a:cubicBezTo>
                    <a:pt x="167983" y="200681"/>
                    <a:pt x="171192" y="203881"/>
                    <a:pt x="175317" y="203881"/>
                  </a:cubicBezTo>
                  <a:cubicBezTo>
                    <a:pt x="179442" y="203881"/>
                    <a:pt x="182651" y="200681"/>
                    <a:pt x="182651" y="196566"/>
                  </a:cubicBezTo>
                  <a:lnTo>
                    <a:pt x="182651" y="181938"/>
                  </a:lnTo>
                  <a:lnTo>
                    <a:pt x="197088" y="181938"/>
                  </a:lnTo>
                  <a:cubicBezTo>
                    <a:pt x="201213" y="181938"/>
                    <a:pt x="204422" y="178738"/>
                    <a:pt x="204422" y="174624"/>
                  </a:cubicBezTo>
                  <a:cubicBezTo>
                    <a:pt x="204422" y="170510"/>
                    <a:pt x="201213" y="167310"/>
                    <a:pt x="197088" y="167310"/>
                  </a:cubicBezTo>
                  <a:lnTo>
                    <a:pt x="182651" y="167310"/>
                  </a:lnTo>
                  <a:lnTo>
                    <a:pt x="182651" y="152908"/>
                  </a:lnTo>
                  <a:cubicBezTo>
                    <a:pt x="182651" y="148794"/>
                    <a:pt x="179442" y="145594"/>
                    <a:pt x="175317" y="145594"/>
                  </a:cubicBezTo>
                  <a:close/>
                  <a:moveTo>
                    <a:pt x="175087" y="122283"/>
                  </a:moveTo>
                  <a:cubicBezTo>
                    <a:pt x="203963" y="122283"/>
                    <a:pt x="227568" y="145824"/>
                    <a:pt x="227568" y="174624"/>
                  </a:cubicBezTo>
                  <a:cubicBezTo>
                    <a:pt x="227795" y="203651"/>
                    <a:pt x="204191" y="226964"/>
                    <a:pt x="175087" y="226964"/>
                  </a:cubicBezTo>
                  <a:cubicBezTo>
                    <a:pt x="145982" y="226964"/>
                    <a:pt x="122606" y="203424"/>
                    <a:pt x="122606" y="174624"/>
                  </a:cubicBezTo>
                  <a:cubicBezTo>
                    <a:pt x="122606" y="145597"/>
                    <a:pt x="146210" y="122283"/>
                    <a:pt x="175087" y="122283"/>
                  </a:cubicBezTo>
                  <a:close/>
                  <a:moveTo>
                    <a:pt x="93508" y="0"/>
                  </a:moveTo>
                  <a:cubicBezTo>
                    <a:pt x="105653" y="0"/>
                    <a:pt x="122843" y="2973"/>
                    <a:pt x="135446" y="17371"/>
                  </a:cubicBezTo>
                  <a:cubicBezTo>
                    <a:pt x="145072" y="28570"/>
                    <a:pt x="149886" y="44112"/>
                    <a:pt x="149655" y="63996"/>
                  </a:cubicBezTo>
                  <a:cubicBezTo>
                    <a:pt x="149655" y="64224"/>
                    <a:pt x="149886" y="64684"/>
                    <a:pt x="150114" y="64911"/>
                  </a:cubicBezTo>
                  <a:cubicBezTo>
                    <a:pt x="156073" y="68795"/>
                    <a:pt x="158823" y="78395"/>
                    <a:pt x="156531" y="88909"/>
                  </a:cubicBezTo>
                  <a:cubicBezTo>
                    <a:pt x="154467" y="98279"/>
                    <a:pt x="148280" y="105366"/>
                    <a:pt x="141864" y="106280"/>
                  </a:cubicBezTo>
                  <a:cubicBezTo>
                    <a:pt x="141636" y="106280"/>
                    <a:pt x="141174" y="106508"/>
                    <a:pt x="141174" y="106737"/>
                  </a:cubicBezTo>
                  <a:cubicBezTo>
                    <a:pt x="139338" y="110397"/>
                    <a:pt x="137502" y="113827"/>
                    <a:pt x="135441" y="117027"/>
                  </a:cubicBezTo>
                  <a:cubicBezTo>
                    <a:pt x="117107" y="129597"/>
                    <a:pt x="104961" y="150625"/>
                    <a:pt x="104961" y="174624"/>
                  </a:cubicBezTo>
                  <a:cubicBezTo>
                    <a:pt x="104961" y="187424"/>
                    <a:pt x="108401" y="199309"/>
                    <a:pt x="114356" y="209593"/>
                  </a:cubicBezTo>
                  <a:lnTo>
                    <a:pt x="7792" y="209593"/>
                  </a:lnTo>
                  <a:cubicBezTo>
                    <a:pt x="3436" y="209593"/>
                    <a:pt x="0" y="205936"/>
                    <a:pt x="0" y="201138"/>
                  </a:cubicBezTo>
                  <a:lnTo>
                    <a:pt x="0" y="190624"/>
                  </a:lnTo>
                  <a:cubicBezTo>
                    <a:pt x="0" y="189939"/>
                    <a:pt x="228" y="189025"/>
                    <a:pt x="458" y="188111"/>
                  </a:cubicBezTo>
                  <a:cubicBezTo>
                    <a:pt x="2750" y="181027"/>
                    <a:pt x="7562" y="174854"/>
                    <a:pt x="14898" y="169368"/>
                  </a:cubicBezTo>
                  <a:cubicBezTo>
                    <a:pt x="20626" y="165254"/>
                    <a:pt x="27729" y="161597"/>
                    <a:pt x="36210" y="158627"/>
                  </a:cubicBezTo>
                  <a:cubicBezTo>
                    <a:pt x="49272" y="154055"/>
                    <a:pt x="63023" y="152227"/>
                    <a:pt x="67607" y="151770"/>
                  </a:cubicBezTo>
                  <a:cubicBezTo>
                    <a:pt x="67834" y="151770"/>
                    <a:pt x="67379" y="139884"/>
                    <a:pt x="67607" y="139654"/>
                  </a:cubicBezTo>
                  <a:cubicBezTo>
                    <a:pt x="67607" y="139654"/>
                    <a:pt x="67607" y="135313"/>
                    <a:pt x="65087" y="132567"/>
                  </a:cubicBezTo>
                  <a:cubicBezTo>
                    <a:pt x="65087" y="132567"/>
                    <a:pt x="65087" y="132340"/>
                    <a:pt x="64859" y="132340"/>
                  </a:cubicBezTo>
                  <a:cubicBezTo>
                    <a:pt x="57295" y="125940"/>
                    <a:pt x="50881" y="117027"/>
                    <a:pt x="46297" y="106283"/>
                  </a:cubicBezTo>
                  <a:cubicBezTo>
                    <a:pt x="46069" y="106056"/>
                    <a:pt x="45839" y="105826"/>
                    <a:pt x="45611" y="105826"/>
                  </a:cubicBezTo>
                  <a:cubicBezTo>
                    <a:pt x="38963" y="104912"/>
                    <a:pt x="33005" y="97825"/>
                    <a:pt x="30943" y="88455"/>
                  </a:cubicBezTo>
                  <a:cubicBezTo>
                    <a:pt x="28652" y="78168"/>
                    <a:pt x="31171" y="68341"/>
                    <a:pt x="37360" y="64456"/>
                  </a:cubicBezTo>
                  <a:cubicBezTo>
                    <a:pt x="37588" y="64227"/>
                    <a:pt x="37819" y="63999"/>
                    <a:pt x="37819" y="63542"/>
                  </a:cubicBezTo>
                  <a:cubicBezTo>
                    <a:pt x="37591" y="43885"/>
                    <a:pt x="42174" y="28115"/>
                    <a:pt x="52028" y="16914"/>
                  </a:cubicBezTo>
                  <a:cubicBezTo>
                    <a:pt x="64173" y="2973"/>
                    <a:pt x="81132" y="0"/>
                    <a:pt x="93508" y="0"/>
                  </a:cubicBezTo>
                  <a:close/>
                </a:path>
              </a:pathLst>
            </a:custGeom>
            <a:solidFill>
              <a:srgbClr val="262626"/>
            </a:solidFill>
            <a:ln w="21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5381A8CD-5BD3-4272-8FF2-19AC36A42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1640541" y="5913171"/>
            <a:ext cx="7304871" cy="3054192"/>
          </a:xfrm>
          <a:prstGeom prst="rect">
            <a:avLst/>
          </a:prstGeom>
        </p:spPr>
      </p:pic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9577FC72-29FD-48DB-A1C4-1BA6F5794D2A}"/>
              </a:ext>
            </a:extLst>
          </p:cNvPr>
          <p:cNvSpPr txBox="1"/>
          <p:nvPr/>
        </p:nvSpPr>
        <p:spPr>
          <a:xfrm>
            <a:off x="18234122" y="6016426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5000">
                      <a:srgbClr val="000000">
                        <a:lumMod val="50000"/>
                        <a:lumOff val="50000"/>
                        <a:alpha val="70000"/>
                      </a:srgbClr>
                    </a:gs>
                    <a:gs pos="4000">
                      <a:srgbClr val="262626">
                        <a:alpha val="45000"/>
                      </a:srgbClr>
                    </a:gs>
                    <a:gs pos="48000">
                      <a:srgbClr val="262626">
                        <a:alpha val="4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截至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5000">
                      <a:srgbClr val="000000">
                        <a:lumMod val="50000"/>
                        <a:lumOff val="50000"/>
                        <a:alpha val="70000"/>
                      </a:srgbClr>
                    </a:gs>
                    <a:gs pos="4000">
                      <a:srgbClr val="262626">
                        <a:alpha val="45000"/>
                      </a:srgbClr>
                    </a:gs>
                    <a:gs pos="48000">
                      <a:srgbClr val="262626">
                        <a:alpha val="4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5000">
                      <a:srgbClr val="000000">
                        <a:lumMod val="50000"/>
                        <a:lumOff val="50000"/>
                        <a:alpha val="70000"/>
                      </a:srgbClr>
                    </a:gs>
                    <a:gs pos="4000">
                      <a:srgbClr val="262626">
                        <a:alpha val="45000"/>
                      </a:srgbClr>
                    </a:gs>
                    <a:gs pos="48000">
                      <a:srgbClr val="262626">
                        <a:alpha val="4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5000">
                      <a:srgbClr val="000000">
                        <a:lumMod val="50000"/>
                        <a:lumOff val="50000"/>
                        <a:alpha val="70000"/>
                      </a:srgbClr>
                    </a:gs>
                    <a:gs pos="4000">
                      <a:srgbClr val="262626">
                        <a:alpha val="45000"/>
                      </a:srgbClr>
                    </a:gs>
                    <a:gs pos="48000">
                      <a:srgbClr val="262626">
                        <a:alpha val="4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5000">
                      <a:srgbClr val="000000">
                        <a:lumMod val="50000"/>
                        <a:lumOff val="50000"/>
                        <a:alpha val="70000"/>
                      </a:srgbClr>
                    </a:gs>
                    <a:gs pos="4000">
                      <a:srgbClr val="262626">
                        <a:alpha val="45000"/>
                      </a:srgbClr>
                    </a:gs>
                    <a:gs pos="48000">
                      <a:srgbClr val="262626">
                        <a:alpha val="4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月底 </a:t>
            </a: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AB5C21C8-31D3-42DB-93D3-9DE69010AD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6545361" y="6006572"/>
            <a:ext cx="3748553" cy="1567284"/>
          </a:xfrm>
          <a:prstGeom prst="rect">
            <a:avLst/>
          </a:prstGeom>
        </p:spPr>
      </p:pic>
      <p:pic>
        <p:nvPicPr>
          <p:cNvPr id="200" name="图片 199" descr="文本&#10;&#10;描述已自动生成">
            <a:extLst>
              <a:ext uri="{FF2B5EF4-FFF2-40B4-BE49-F238E27FC236}">
                <a16:creationId xmlns:a16="http://schemas.microsoft.com/office/drawing/2014/main" xmlns="" id="{4EF3D8C6-E272-4A8A-BC64-2EF1CC32AE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6035" y="6081562"/>
            <a:ext cx="2267954" cy="444824"/>
          </a:xfrm>
          <a:custGeom>
            <a:avLst/>
            <a:gdLst>
              <a:gd name="connsiteX0" fmla="*/ 0 w 2267954"/>
              <a:gd name="connsiteY0" fmla="*/ 0 h 444824"/>
              <a:gd name="connsiteX1" fmla="*/ 2267954 w 2267954"/>
              <a:gd name="connsiteY1" fmla="*/ 0 h 444824"/>
              <a:gd name="connsiteX2" fmla="*/ 2267954 w 2267954"/>
              <a:gd name="connsiteY2" fmla="*/ 419323 h 444824"/>
              <a:gd name="connsiteX3" fmla="*/ 473946 w 2267954"/>
              <a:gd name="connsiteY3" fmla="*/ 419323 h 444824"/>
              <a:gd name="connsiteX4" fmla="*/ 473946 w 2267954"/>
              <a:gd name="connsiteY4" fmla="*/ 444824 h 444824"/>
              <a:gd name="connsiteX5" fmla="*/ 0 w 2267954"/>
              <a:gd name="connsiteY5" fmla="*/ 444824 h 44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67954" h="444824">
                <a:moveTo>
                  <a:pt x="0" y="0"/>
                </a:moveTo>
                <a:lnTo>
                  <a:pt x="2267954" y="0"/>
                </a:lnTo>
                <a:lnTo>
                  <a:pt x="2267954" y="419323"/>
                </a:lnTo>
                <a:lnTo>
                  <a:pt x="473946" y="419323"/>
                </a:lnTo>
                <a:lnTo>
                  <a:pt x="473946" y="444824"/>
                </a:lnTo>
                <a:lnTo>
                  <a:pt x="0" y="444824"/>
                </a:lnTo>
                <a:close/>
              </a:path>
            </a:pathLst>
          </a:cu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49F5BBF7-A17B-41B8-9B6A-B1A77F4E9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446086" y="5784574"/>
            <a:ext cx="7304871" cy="3054192"/>
          </a:xfrm>
          <a:prstGeom prst="rect">
            <a:avLst/>
          </a:prstGeom>
        </p:spPr>
      </p:pic>
      <p:pic>
        <p:nvPicPr>
          <p:cNvPr id="89" name="图片 88" descr="图片包含 游戏机, 刷子&#10;&#10;描述已自动生成">
            <a:extLst>
              <a:ext uri="{FF2B5EF4-FFF2-40B4-BE49-F238E27FC236}">
                <a16:creationId xmlns:a16="http://schemas.microsoft.com/office/drawing/2014/main" xmlns="" id="{4060554F-FD00-4999-95CA-D7AE5B44B93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60979">
            <a:off x="19375988" y="3302477"/>
            <a:ext cx="1530395" cy="2500124"/>
          </a:xfrm>
          <a:prstGeom prst="rect">
            <a:avLst/>
          </a:prstGeom>
        </p:spPr>
      </p:pic>
      <p:pic>
        <p:nvPicPr>
          <p:cNvPr id="93" name="图片 92" descr="图片包含 游戏机, 刷子&#10;&#10;描述已自动生成">
            <a:extLst>
              <a:ext uri="{FF2B5EF4-FFF2-40B4-BE49-F238E27FC236}">
                <a16:creationId xmlns:a16="http://schemas.microsoft.com/office/drawing/2014/main" xmlns="" id="{2945DE8C-3279-44BD-A529-81FADBA9D93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6347" y="2481127"/>
            <a:ext cx="1247525" cy="864055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5" name="图片 94" descr="图片包含 游戏机, 刷子&#10;&#10;描述已自动生成">
            <a:extLst>
              <a:ext uri="{FF2B5EF4-FFF2-40B4-BE49-F238E27FC236}">
                <a16:creationId xmlns:a16="http://schemas.microsoft.com/office/drawing/2014/main" xmlns="" id="{7859E3F8-162F-46C6-A77B-4660DD0132E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722737" y="3848111"/>
            <a:ext cx="531771" cy="771335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657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5EF0F6"/>
            </a:gs>
            <a:gs pos="50000">
              <a:srgbClr val="0070C0">
                <a:alpha val="0"/>
              </a:srgbClr>
            </a:gs>
            <a:gs pos="30000">
              <a:schemeClr val="accent4">
                <a:alpha val="50000"/>
              </a:schemeClr>
            </a:gs>
            <a:gs pos="70000">
              <a:schemeClr val="accent4">
                <a:alpha val="50000"/>
              </a:schemeClr>
            </a:gs>
            <a:gs pos="95000">
              <a:srgbClr val="5EF0F6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D1FB1C6-4CB6-40D9-A4B8-ADD28E1AE716}"/>
              </a:ext>
            </a:extLst>
          </p:cNvPr>
          <p:cNvSpPr/>
          <p:nvPr/>
        </p:nvSpPr>
        <p:spPr>
          <a:xfrm flipV="1">
            <a:off x="0" y="0"/>
            <a:ext cx="20520025" cy="6840538"/>
          </a:xfrm>
          <a:prstGeom prst="rect">
            <a:avLst/>
          </a:prstGeom>
          <a:gradFill flip="none" rotWithShape="1">
            <a:gsLst>
              <a:gs pos="11000">
                <a:srgbClr val="03608C"/>
              </a:gs>
              <a:gs pos="55000">
                <a:srgbClr val="020D1F"/>
              </a:gs>
              <a:gs pos="33000">
                <a:srgbClr val="04223E"/>
              </a:gs>
            </a:gsLst>
            <a:path path="circle">
              <a:fillToRect l="50000" t="130000" r="50000" b="-3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642EF58E-0F0D-4213-A6F3-5EF078187952}"/>
              </a:ext>
            </a:extLst>
          </p:cNvPr>
          <p:cNvSpPr/>
          <p:nvPr/>
        </p:nvSpPr>
        <p:spPr>
          <a:xfrm>
            <a:off x="-2506778" y="1514917"/>
            <a:ext cx="25533583" cy="5547943"/>
          </a:xfrm>
          <a:custGeom>
            <a:avLst/>
            <a:gdLst>
              <a:gd name="connsiteX0" fmla="*/ 12766791 w 25533583"/>
              <a:gd name="connsiteY0" fmla="*/ 0 h 5547943"/>
              <a:gd name="connsiteX1" fmla="*/ 25533583 w 25533583"/>
              <a:gd name="connsiteY1" fmla="*/ 5053361 h 5547943"/>
              <a:gd name="connsiteX2" fmla="*/ 25516971 w 25533583"/>
              <a:gd name="connsiteY2" fmla="*/ 5313407 h 5547943"/>
              <a:gd name="connsiteX3" fmla="*/ 25471915 w 25533583"/>
              <a:gd name="connsiteY3" fmla="*/ 5547943 h 5547943"/>
              <a:gd name="connsiteX4" fmla="*/ 25467669 w 25533583"/>
              <a:gd name="connsiteY4" fmla="*/ 5522122 h 5547943"/>
              <a:gd name="connsiteX5" fmla="*/ 12766791 w 25533583"/>
              <a:gd name="connsiteY5" fmla="*/ 220717 h 5547943"/>
              <a:gd name="connsiteX6" fmla="*/ 65913 w 25533583"/>
              <a:gd name="connsiteY6" fmla="*/ 5522122 h 5547943"/>
              <a:gd name="connsiteX7" fmla="*/ 61668 w 25533583"/>
              <a:gd name="connsiteY7" fmla="*/ 5547943 h 5547943"/>
              <a:gd name="connsiteX8" fmla="*/ 16612 w 25533583"/>
              <a:gd name="connsiteY8" fmla="*/ 5313407 h 5547943"/>
              <a:gd name="connsiteX9" fmla="*/ 0 w 25533583"/>
              <a:gd name="connsiteY9" fmla="*/ 5053361 h 5547943"/>
              <a:gd name="connsiteX10" fmla="*/ 12766791 w 25533583"/>
              <a:gd name="connsiteY10" fmla="*/ 0 h 554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533583" h="5547943">
                <a:moveTo>
                  <a:pt x="12766791" y="0"/>
                </a:moveTo>
                <a:cubicBezTo>
                  <a:pt x="19817695" y="0"/>
                  <a:pt x="25533583" y="2262467"/>
                  <a:pt x="25533583" y="5053361"/>
                </a:cubicBezTo>
                <a:cubicBezTo>
                  <a:pt x="25533583" y="5140577"/>
                  <a:pt x="25528001" y="5227276"/>
                  <a:pt x="25516971" y="5313407"/>
                </a:cubicBezTo>
                <a:lnTo>
                  <a:pt x="25471915" y="5547943"/>
                </a:lnTo>
                <a:lnTo>
                  <a:pt x="25467669" y="5522122"/>
                </a:lnTo>
                <a:cubicBezTo>
                  <a:pt x="24813883" y="2544402"/>
                  <a:pt x="19377013" y="220717"/>
                  <a:pt x="12766791" y="220717"/>
                </a:cubicBezTo>
                <a:cubicBezTo>
                  <a:pt x="6156568" y="220717"/>
                  <a:pt x="719700" y="2544402"/>
                  <a:pt x="65913" y="5522122"/>
                </a:cubicBezTo>
                <a:lnTo>
                  <a:pt x="61668" y="5547943"/>
                </a:lnTo>
                <a:lnTo>
                  <a:pt x="16612" y="5313407"/>
                </a:lnTo>
                <a:cubicBezTo>
                  <a:pt x="5582" y="5227276"/>
                  <a:pt x="0" y="5140577"/>
                  <a:pt x="0" y="5053361"/>
                </a:cubicBezTo>
                <a:cubicBezTo>
                  <a:pt x="0" y="2262467"/>
                  <a:pt x="5715886" y="0"/>
                  <a:pt x="12766791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 w="6350">
            <a:gradFill>
              <a:gsLst>
                <a:gs pos="0">
                  <a:srgbClr val="5EF0F6"/>
                </a:gs>
                <a:gs pos="45000">
                  <a:schemeClr val="bg1">
                    <a:alpha val="0"/>
                  </a:schemeClr>
                </a:gs>
                <a:gs pos="55000">
                  <a:schemeClr val="bg1">
                    <a:alpha val="0"/>
                  </a:schemeClr>
                </a:gs>
                <a:gs pos="100000">
                  <a:srgbClr val="5EF0F6"/>
                </a:gs>
              </a:gsLst>
              <a:lin ang="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D5651EA9-E0EC-41F5-B4CD-CC8EC65DA4BD}"/>
              </a:ext>
            </a:extLst>
          </p:cNvPr>
          <p:cNvSpPr/>
          <p:nvPr/>
        </p:nvSpPr>
        <p:spPr>
          <a:xfrm>
            <a:off x="-2506778" y="1748648"/>
            <a:ext cx="25533583" cy="6249453"/>
          </a:xfrm>
          <a:custGeom>
            <a:avLst/>
            <a:gdLst>
              <a:gd name="connsiteX0" fmla="*/ 12766791 w 25533583"/>
              <a:gd name="connsiteY0" fmla="*/ 0 h 6249453"/>
              <a:gd name="connsiteX1" fmla="*/ 25533583 w 25533583"/>
              <a:gd name="connsiteY1" fmla="*/ 5905175 h 6249453"/>
              <a:gd name="connsiteX2" fmla="*/ 25516971 w 25533583"/>
              <a:gd name="connsiteY2" fmla="*/ 6209055 h 6249453"/>
              <a:gd name="connsiteX3" fmla="*/ 25510329 w 25533583"/>
              <a:gd name="connsiteY3" fmla="*/ 6249453 h 6249453"/>
              <a:gd name="connsiteX4" fmla="*/ 25467669 w 25533583"/>
              <a:gd name="connsiteY4" fmla="*/ 5961113 h 6249453"/>
              <a:gd name="connsiteX5" fmla="*/ 12766791 w 25533583"/>
              <a:gd name="connsiteY5" fmla="*/ 70338 h 6249453"/>
              <a:gd name="connsiteX6" fmla="*/ 65913 w 25533583"/>
              <a:gd name="connsiteY6" fmla="*/ 5961113 h 6249453"/>
              <a:gd name="connsiteX7" fmla="*/ 23253 w 25533583"/>
              <a:gd name="connsiteY7" fmla="*/ 6249453 h 6249453"/>
              <a:gd name="connsiteX8" fmla="*/ 16612 w 25533583"/>
              <a:gd name="connsiteY8" fmla="*/ 6209055 h 6249453"/>
              <a:gd name="connsiteX9" fmla="*/ 0 w 25533583"/>
              <a:gd name="connsiteY9" fmla="*/ 5905175 h 6249453"/>
              <a:gd name="connsiteX10" fmla="*/ 12766791 w 25533583"/>
              <a:gd name="connsiteY10" fmla="*/ 0 h 624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533583" h="6249453">
                <a:moveTo>
                  <a:pt x="12766791" y="0"/>
                </a:moveTo>
                <a:cubicBezTo>
                  <a:pt x="19817695" y="0"/>
                  <a:pt x="25533583" y="2643837"/>
                  <a:pt x="25533583" y="5905175"/>
                </a:cubicBezTo>
                <a:cubicBezTo>
                  <a:pt x="25533583" y="6007093"/>
                  <a:pt x="25528001" y="6108405"/>
                  <a:pt x="25516971" y="6209055"/>
                </a:cubicBezTo>
                <a:lnTo>
                  <a:pt x="25510329" y="6249453"/>
                </a:lnTo>
                <a:lnTo>
                  <a:pt x="25467669" y="5961113"/>
                </a:lnTo>
                <a:cubicBezTo>
                  <a:pt x="24813883" y="2652353"/>
                  <a:pt x="19377013" y="70338"/>
                  <a:pt x="12766791" y="70338"/>
                </a:cubicBezTo>
                <a:cubicBezTo>
                  <a:pt x="6156568" y="70338"/>
                  <a:pt x="719700" y="2652353"/>
                  <a:pt x="65913" y="5961113"/>
                </a:cubicBezTo>
                <a:lnTo>
                  <a:pt x="23253" y="6249453"/>
                </a:lnTo>
                <a:lnTo>
                  <a:pt x="16612" y="6209055"/>
                </a:lnTo>
                <a:cubicBezTo>
                  <a:pt x="5582" y="6108405"/>
                  <a:pt x="0" y="6007093"/>
                  <a:pt x="0" y="5905175"/>
                </a:cubicBezTo>
                <a:cubicBezTo>
                  <a:pt x="0" y="2643837"/>
                  <a:pt x="5715886" y="0"/>
                  <a:pt x="12766791" y="0"/>
                </a:cubicBezTo>
                <a:close/>
              </a:path>
            </a:pathLst>
          </a:custGeom>
          <a:gradFill>
            <a:gsLst>
              <a:gs pos="81000">
                <a:srgbClr val="3EC4E4">
                  <a:alpha val="10000"/>
                </a:srgbClr>
              </a:gs>
              <a:gs pos="18700">
                <a:srgbClr val="2AAAD8">
                  <a:alpha val="10000"/>
                </a:srgbClr>
              </a:gs>
              <a:gs pos="5000">
                <a:srgbClr val="5EF0F6"/>
              </a:gs>
              <a:gs pos="50000">
                <a:srgbClr val="0070C0">
                  <a:alpha val="0"/>
                </a:srgbClr>
              </a:gs>
              <a:gs pos="30000">
                <a:schemeClr val="accent4">
                  <a:alpha val="50000"/>
                </a:schemeClr>
              </a:gs>
              <a:gs pos="70000">
                <a:schemeClr val="accent4">
                  <a:alpha val="50000"/>
                </a:schemeClr>
              </a:gs>
              <a:gs pos="95000">
                <a:srgbClr val="5EF0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DDAA203B-A718-4335-9F49-72F7A5D4D5C5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44000">
                <a:schemeClr val="accent1">
                  <a:lumMod val="0"/>
                  <a:lumOff val="100000"/>
                </a:schemeClr>
              </a:gs>
              <a:gs pos="71000">
                <a:srgbClr val="43C0D5">
                  <a:alpha val="80000"/>
                </a:srgbClr>
              </a:gs>
              <a:gs pos="87000">
                <a:srgbClr val="43C0D5">
                  <a:alpha val="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7D8676B0-C02B-4654-AE0D-606DD43E2373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80000">
                <a:srgbClr val="016184">
                  <a:alpha val="0"/>
                </a:srgbClr>
              </a:gs>
              <a:gs pos="18000">
                <a:schemeClr val="accent4">
                  <a:lumMod val="0"/>
                  <a:lumOff val="100000"/>
                  <a:alpha val="0"/>
                </a:schemeClr>
              </a:gs>
              <a:gs pos="88000">
                <a:srgbClr val="43C0D5">
                  <a:alpha val="0"/>
                </a:srgbClr>
              </a:gs>
              <a:gs pos="83000">
                <a:srgbClr val="43C0D5">
                  <a:alpha val="2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E3025DDD-592E-46ED-B60B-9794B0CABA06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80000">
                <a:srgbClr val="016184">
                  <a:alpha val="0"/>
                </a:srgbClr>
              </a:gs>
              <a:gs pos="18000">
                <a:schemeClr val="accent4">
                  <a:lumMod val="0"/>
                  <a:lumOff val="100000"/>
                  <a:alpha val="0"/>
                </a:schemeClr>
              </a:gs>
              <a:gs pos="92000">
                <a:srgbClr val="43C0D5">
                  <a:alpha val="0"/>
                </a:srgbClr>
              </a:gs>
              <a:gs pos="84000">
                <a:srgbClr val="43C0D5">
                  <a:alpha val="2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C19F12CD-621D-4B33-AAF4-D1928E6AB6A7}"/>
              </a:ext>
            </a:extLst>
          </p:cNvPr>
          <p:cNvSpPr/>
          <p:nvPr/>
        </p:nvSpPr>
        <p:spPr>
          <a:xfrm flipV="1">
            <a:off x="-2484632" y="1832505"/>
            <a:ext cx="25489292" cy="21249736"/>
          </a:xfrm>
          <a:custGeom>
            <a:avLst/>
            <a:gdLst>
              <a:gd name="connsiteX0" fmla="*/ 2428689 w 25489292"/>
              <a:gd name="connsiteY0" fmla="*/ 9312929 h 21249736"/>
              <a:gd name="connsiteX1" fmla="*/ 2688519 w 25489292"/>
              <a:gd name="connsiteY1" fmla="*/ 8834757 h 21249736"/>
              <a:gd name="connsiteX2" fmla="*/ 12744643 w 25489292"/>
              <a:gd name="connsiteY2" fmla="*/ 1976192 h 21249736"/>
              <a:gd name="connsiteX3" fmla="*/ 22800768 w 25489292"/>
              <a:gd name="connsiteY3" fmla="*/ 8834757 h 21249736"/>
              <a:gd name="connsiteX4" fmla="*/ 23060600 w 25489292"/>
              <a:gd name="connsiteY4" fmla="*/ 9312929 h 21249736"/>
              <a:gd name="connsiteX5" fmla="*/ 23336440 w 25489292"/>
              <a:gd name="connsiteY5" fmla="*/ 9132794 h 21249736"/>
              <a:gd name="connsiteX6" fmla="*/ 25474208 w 25489292"/>
              <a:gd name="connsiteY6" fmla="*/ 6289184 h 21249736"/>
              <a:gd name="connsiteX7" fmla="*/ 25489292 w 25489292"/>
              <a:gd name="connsiteY7" fmla="*/ 6179116 h 21249736"/>
              <a:gd name="connsiteX8" fmla="*/ 25474208 w 25489292"/>
              <a:gd name="connsiteY8" fmla="*/ 6056810 h 21249736"/>
              <a:gd name="connsiteX9" fmla="*/ 12744643 w 25489292"/>
              <a:gd name="connsiteY9" fmla="*/ 0 h 21249736"/>
              <a:gd name="connsiteX10" fmla="*/ 15079 w 25489292"/>
              <a:gd name="connsiteY10" fmla="*/ 6056810 h 21249736"/>
              <a:gd name="connsiteX11" fmla="*/ 0 w 25489292"/>
              <a:gd name="connsiteY11" fmla="*/ 6179116 h 21249736"/>
              <a:gd name="connsiteX12" fmla="*/ 15079 w 25489292"/>
              <a:gd name="connsiteY12" fmla="*/ 6289184 h 21249736"/>
              <a:gd name="connsiteX13" fmla="*/ 2152846 w 25489292"/>
              <a:gd name="connsiteY13" fmla="*/ 9132794 h 21249736"/>
              <a:gd name="connsiteX14" fmla="*/ 12744643 w 25489292"/>
              <a:gd name="connsiteY14" fmla="*/ 21249736 h 21249736"/>
              <a:gd name="connsiteX15" fmla="*/ 25474208 w 25489292"/>
              <a:gd name="connsiteY15" fmla="*/ 15192926 h 21249736"/>
              <a:gd name="connsiteX16" fmla="*/ 25489292 w 25489292"/>
              <a:gd name="connsiteY16" fmla="*/ 15070621 h 21249736"/>
              <a:gd name="connsiteX17" fmla="*/ 25474208 w 25489292"/>
              <a:gd name="connsiteY17" fmla="*/ 14960552 h 21249736"/>
              <a:gd name="connsiteX18" fmla="*/ 23336440 w 25489292"/>
              <a:gd name="connsiteY18" fmla="*/ 12116942 h 21249736"/>
              <a:gd name="connsiteX19" fmla="*/ 23060600 w 25489292"/>
              <a:gd name="connsiteY19" fmla="*/ 11936807 h 21249736"/>
              <a:gd name="connsiteX20" fmla="*/ 22800768 w 25489292"/>
              <a:gd name="connsiteY20" fmla="*/ 12414979 h 21249736"/>
              <a:gd name="connsiteX21" fmla="*/ 12744643 w 25489292"/>
              <a:gd name="connsiteY21" fmla="*/ 19273545 h 21249736"/>
              <a:gd name="connsiteX22" fmla="*/ 2688519 w 25489292"/>
              <a:gd name="connsiteY22" fmla="*/ 12414979 h 21249736"/>
              <a:gd name="connsiteX23" fmla="*/ 2428689 w 25489292"/>
              <a:gd name="connsiteY23" fmla="*/ 11936807 h 21249736"/>
              <a:gd name="connsiteX24" fmla="*/ 2152846 w 25489292"/>
              <a:gd name="connsiteY24" fmla="*/ 12116942 h 21249736"/>
              <a:gd name="connsiteX25" fmla="*/ 15079 w 25489292"/>
              <a:gd name="connsiteY25" fmla="*/ 14960552 h 21249736"/>
              <a:gd name="connsiteX26" fmla="*/ 0 w 25489292"/>
              <a:gd name="connsiteY26" fmla="*/ 15070621 h 21249736"/>
              <a:gd name="connsiteX27" fmla="*/ 15079 w 25489292"/>
              <a:gd name="connsiteY27" fmla="*/ 15192926 h 21249736"/>
              <a:gd name="connsiteX28" fmla="*/ 12744643 w 25489292"/>
              <a:gd name="connsiteY28" fmla="*/ 21249736 h 2124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489292" h="21249736">
                <a:moveTo>
                  <a:pt x="2428689" y="9312929"/>
                </a:moveTo>
                <a:lnTo>
                  <a:pt x="2688519" y="8834757"/>
                </a:lnTo>
                <a:cubicBezTo>
                  <a:pt x="5078780" y="4646060"/>
                  <a:pt x="8696121" y="1976192"/>
                  <a:pt x="12744643" y="1976192"/>
                </a:cubicBezTo>
                <a:cubicBezTo>
                  <a:pt x="16793167" y="1976192"/>
                  <a:pt x="20410508" y="4646060"/>
                  <a:pt x="22800768" y="8834757"/>
                </a:cubicBezTo>
                <a:lnTo>
                  <a:pt x="23060600" y="9312929"/>
                </a:lnTo>
                <a:lnTo>
                  <a:pt x="23336440" y="9132794"/>
                </a:lnTo>
                <a:cubicBezTo>
                  <a:pt x="24537844" y="8308918"/>
                  <a:pt x="25301792" y="7337292"/>
                  <a:pt x="25474208" y="6289184"/>
                </a:cubicBezTo>
                <a:lnTo>
                  <a:pt x="25489292" y="6179116"/>
                </a:lnTo>
                <a:lnTo>
                  <a:pt x="25474208" y="6056810"/>
                </a:lnTo>
                <a:cubicBezTo>
                  <a:pt x="24972640" y="2668798"/>
                  <a:pt x="19465036" y="0"/>
                  <a:pt x="12744643" y="0"/>
                </a:cubicBezTo>
                <a:cubicBezTo>
                  <a:pt x="6024249" y="0"/>
                  <a:pt x="516651" y="2668798"/>
                  <a:pt x="15079" y="6056810"/>
                </a:cubicBezTo>
                <a:lnTo>
                  <a:pt x="0" y="6179116"/>
                </a:lnTo>
                <a:lnTo>
                  <a:pt x="15079" y="6289184"/>
                </a:lnTo>
                <a:cubicBezTo>
                  <a:pt x="187494" y="7337292"/>
                  <a:pt x="951441" y="8308918"/>
                  <a:pt x="2152846" y="9132794"/>
                </a:cubicBezTo>
                <a:close/>
                <a:moveTo>
                  <a:pt x="12744643" y="21249736"/>
                </a:moveTo>
                <a:cubicBezTo>
                  <a:pt x="19465036" y="21249736"/>
                  <a:pt x="24972640" y="18580938"/>
                  <a:pt x="25474208" y="15192926"/>
                </a:cubicBezTo>
                <a:lnTo>
                  <a:pt x="25489292" y="15070621"/>
                </a:lnTo>
                <a:lnTo>
                  <a:pt x="25474208" y="14960552"/>
                </a:lnTo>
                <a:cubicBezTo>
                  <a:pt x="25301792" y="13912444"/>
                  <a:pt x="24537844" y="12940818"/>
                  <a:pt x="23336440" y="12116942"/>
                </a:cubicBezTo>
                <a:lnTo>
                  <a:pt x="23060600" y="11936807"/>
                </a:lnTo>
                <a:lnTo>
                  <a:pt x="22800768" y="12414979"/>
                </a:lnTo>
                <a:cubicBezTo>
                  <a:pt x="20410508" y="16603677"/>
                  <a:pt x="16793167" y="19273545"/>
                  <a:pt x="12744643" y="19273545"/>
                </a:cubicBezTo>
                <a:cubicBezTo>
                  <a:pt x="8696121" y="19273545"/>
                  <a:pt x="5078780" y="16603677"/>
                  <a:pt x="2688519" y="12414979"/>
                </a:cubicBezTo>
                <a:lnTo>
                  <a:pt x="2428689" y="11936807"/>
                </a:lnTo>
                <a:lnTo>
                  <a:pt x="2152846" y="12116942"/>
                </a:lnTo>
                <a:cubicBezTo>
                  <a:pt x="951441" y="12940818"/>
                  <a:pt x="187494" y="13912444"/>
                  <a:pt x="15079" y="14960552"/>
                </a:cubicBezTo>
                <a:lnTo>
                  <a:pt x="0" y="15070621"/>
                </a:lnTo>
                <a:lnTo>
                  <a:pt x="15079" y="15192926"/>
                </a:lnTo>
                <a:cubicBezTo>
                  <a:pt x="516651" y="18580938"/>
                  <a:pt x="6024249" y="21249736"/>
                  <a:pt x="12744643" y="21249736"/>
                </a:cubicBezTo>
                <a:close/>
              </a:path>
            </a:pathLst>
          </a:custGeom>
          <a:gradFill flip="none" rotWithShape="1">
            <a:gsLst>
              <a:gs pos="63000">
                <a:srgbClr val="016184">
                  <a:alpha val="0"/>
                </a:srgbClr>
              </a:gs>
              <a:gs pos="18000">
                <a:schemeClr val="accent4">
                  <a:lumMod val="0"/>
                  <a:lumOff val="100000"/>
                  <a:alpha val="0"/>
                </a:schemeClr>
              </a:gs>
              <a:gs pos="88000">
                <a:schemeClr val="tx1">
                  <a:alpha val="50000"/>
                </a:schemeClr>
              </a:gs>
              <a:gs pos="80000">
                <a:srgbClr val="024173">
                  <a:alpha val="70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9F9C7640-191B-4268-AE6A-B21291E225A9}"/>
              </a:ext>
            </a:extLst>
          </p:cNvPr>
          <p:cNvSpPr/>
          <p:nvPr/>
        </p:nvSpPr>
        <p:spPr>
          <a:xfrm>
            <a:off x="-3527778" y="2838349"/>
            <a:ext cx="27575580" cy="28403651"/>
          </a:xfrm>
          <a:custGeom>
            <a:avLst/>
            <a:gdLst>
              <a:gd name="connsiteX0" fmla="*/ 13787791 w 27575580"/>
              <a:gd name="connsiteY0" fmla="*/ 1442191 h 28403651"/>
              <a:gd name="connsiteX1" fmla="*/ 5031492 w 27575580"/>
              <a:gd name="connsiteY1" fmla="*/ 10198490 h 28403651"/>
              <a:gd name="connsiteX2" fmla="*/ 13787791 w 27575580"/>
              <a:gd name="connsiteY2" fmla="*/ 18954791 h 28403651"/>
              <a:gd name="connsiteX3" fmla="*/ 22544090 w 27575580"/>
              <a:gd name="connsiteY3" fmla="*/ 10198490 h 28403651"/>
              <a:gd name="connsiteX4" fmla="*/ 13787791 w 27575580"/>
              <a:gd name="connsiteY4" fmla="*/ 1442191 h 28403651"/>
              <a:gd name="connsiteX5" fmla="*/ 13787790 w 27575580"/>
              <a:gd name="connsiteY5" fmla="*/ 0 h 28403651"/>
              <a:gd name="connsiteX6" fmla="*/ 27575580 w 27575580"/>
              <a:gd name="connsiteY6" fmla="*/ 14201827 h 28403651"/>
              <a:gd name="connsiteX7" fmla="*/ 13787790 w 27575580"/>
              <a:gd name="connsiteY7" fmla="*/ 28403651 h 28403651"/>
              <a:gd name="connsiteX8" fmla="*/ 0 w 27575580"/>
              <a:gd name="connsiteY8" fmla="*/ 14201827 h 28403651"/>
              <a:gd name="connsiteX9" fmla="*/ 13787790 w 27575580"/>
              <a:gd name="connsiteY9" fmla="*/ 0 h 2840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575580" h="28403651">
                <a:moveTo>
                  <a:pt x="13787791" y="1442191"/>
                </a:moveTo>
                <a:cubicBezTo>
                  <a:pt x="8951821" y="1442191"/>
                  <a:pt x="5031492" y="5362519"/>
                  <a:pt x="5031492" y="10198490"/>
                </a:cubicBezTo>
                <a:cubicBezTo>
                  <a:pt x="5031492" y="15034461"/>
                  <a:pt x="8951821" y="18954791"/>
                  <a:pt x="13787791" y="18954791"/>
                </a:cubicBezTo>
                <a:cubicBezTo>
                  <a:pt x="18623762" y="18954791"/>
                  <a:pt x="22544090" y="15034461"/>
                  <a:pt x="22544090" y="10198490"/>
                </a:cubicBezTo>
                <a:cubicBezTo>
                  <a:pt x="22544090" y="5362519"/>
                  <a:pt x="18623762" y="1442191"/>
                  <a:pt x="13787791" y="1442191"/>
                </a:cubicBezTo>
                <a:close/>
                <a:moveTo>
                  <a:pt x="13787790" y="0"/>
                </a:moveTo>
                <a:cubicBezTo>
                  <a:pt x="21402576" y="0"/>
                  <a:pt x="27575580" y="6358375"/>
                  <a:pt x="27575580" y="14201827"/>
                </a:cubicBezTo>
                <a:cubicBezTo>
                  <a:pt x="27575580" y="22045279"/>
                  <a:pt x="21402576" y="28403651"/>
                  <a:pt x="13787790" y="28403651"/>
                </a:cubicBezTo>
                <a:cubicBezTo>
                  <a:pt x="6173004" y="28403651"/>
                  <a:pt x="0" y="22045279"/>
                  <a:pt x="0" y="14201827"/>
                </a:cubicBezTo>
                <a:cubicBezTo>
                  <a:pt x="0" y="6358375"/>
                  <a:pt x="6173004" y="0"/>
                  <a:pt x="13787790" y="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972C11E-7A1A-4E53-B038-551407C778A8}"/>
              </a:ext>
            </a:extLst>
          </p:cNvPr>
          <p:cNvGrpSpPr/>
          <p:nvPr/>
        </p:nvGrpSpPr>
        <p:grpSpPr>
          <a:xfrm>
            <a:off x="7095324" y="4490453"/>
            <a:ext cx="6306238" cy="3057814"/>
            <a:chOff x="9034041" y="3577660"/>
            <a:chExt cx="1801600" cy="87357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35C9DA54-6168-4D70-9414-30AF6C98663C}"/>
                </a:ext>
              </a:extLst>
            </p:cNvPr>
            <p:cNvGrpSpPr/>
            <p:nvPr/>
          </p:nvGrpSpPr>
          <p:grpSpPr>
            <a:xfrm>
              <a:off x="9137153" y="3806623"/>
              <a:ext cx="1595373" cy="644611"/>
              <a:chOff x="9137153" y="3806623"/>
              <a:chExt cx="1595373" cy="644611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E81887E2-721C-4942-8404-CF6D8B63545F}"/>
                  </a:ext>
                </a:extLst>
              </p:cNvPr>
              <p:cNvSpPr/>
              <p:nvPr/>
            </p:nvSpPr>
            <p:spPr>
              <a:xfrm>
                <a:off x="9137153" y="3806623"/>
                <a:ext cx="1595373" cy="644611"/>
              </a:xfrm>
              <a:prstGeom prst="ellipse">
                <a:avLst/>
              </a:prstGeom>
              <a:gradFill flip="none" rotWithShape="1">
                <a:gsLst>
                  <a:gs pos="0">
                    <a:srgbClr val="1365D6">
                      <a:alpha val="2000"/>
                    </a:srgbClr>
                  </a:gs>
                  <a:gs pos="74000">
                    <a:schemeClr val="tx1">
                      <a:alpha val="10000"/>
                    </a:schemeClr>
                  </a:gs>
                </a:gsLst>
                <a:lin ang="8100000" scaled="0"/>
                <a:tileRect/>
              </a:gradFill>
              <a:ln w="9525">
                <a:gradFill>
                  <a:gsLst>
                    <a:gs pos="0">
                      <a:srgbClr val="1D81F9">
                        <a:alpha val="5000"/>
                      </a:srgbClr>
                    </a:gs>
                    <a:gs pos="100000">
                      <a:srgbClr val="1365D6">
                        <a:alpha val="0"/>
                      </a:srgbClr>
                    </a:gs>
                  </a:gsLst>
                  <a:lin ang="162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F38589BA-54B4-42AD-9A14-F6E18B8BFFE0}"/>
                  </a:ext>
                </a:extLst>
              </p:cNvPr>
              <p:cNvSpPr/>
              <p:nvPr/>
            </p:nvSpPr>
            <p:spPr>
              <a:xfrm>
                <a:off x="9209672" y="3811710"/>
                <a:ext cx="1450339" cy="586008"/>
              </a:xfrm>
              <a:prstGeom prst="ellipse">
                <a:avLst/>
              </a:prstGeom>
              <a:gradFill flip="none" rotWithShape="1">
                <a:gsLst>
                  <a:gs pos="0">
                    <a:srgbClr val="1365D6">
                      <a:alpha val="2000"/>
                    </a:srgbClr>
                  </a:gs>
                  <a:gs pos="74000">
                    <a:schemeClr val="tx1">
                      <a:alpha val="10000"/>
                    </a:schemeClr>
                  </a:gs>
                </a:gsLst>
                <a:lin ang="8100000" scaled="0"/>
                <a:tileRect/>
              </a:gradFill>
              <a:ln w="9525">
                <a:gradFill>
                  <a:gsLst>
                    <a:gs pos="0">
                      <a:srgbClr val="1D81F9">
                        <a:alpha val="20000"/>
                      </a:srgbClr>
                    </a:gs>
                    <a:gs pos="100000">
                      <a:srgbClr val="1365D6">
                        <a:alpha val="0"/>
                      </a:srgbClr>
                    </a:gs>
                  </a:gsLst>
                  <a:lin ang="162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4D7ABB05-0ECE-4EE3-BCF3-BB59ED2DCD31}"/>
                  </a:ext>
                </a:extLst>
              </p:cNvPr>
              <p:cNvSpPr/>
              <p:nvPr/>
            </p:nvSpPr>
            <p:spPr>
              <a:xfrm>
                <a:off x="9275595" y="3816331"/>
                <a:ext cx="1318490" cy="532736"/>
              </a:xfrm>
              <a:prstGeom prst="ellipse">
                <a:avLst/>
              </a:prstGeom>
              <a:gradFill flip="none" rotWithShape="1">
                <a:gsLst>
                  <a:gs pos="0">
                    <a:srgbClr val="1365D6">
                      <a:alpha val="2000"/>
                    </a:srgbClr>
                  </a:gs>
                  <a:gs pos="74000">
                    <a:schemeClr val="tx1">
                      <a:alpha val="10000"/>
                    </a:schemeClr>
                  </a:gs>
                </a:gsLst>
                <a:lin ang="8100000" scaled="0"/>
                <a:tileRect/>
              </a:gradFill>
              <a:ln w="9525">
                <a:gradFill>
                  <a:gsLst>
                    <a:gs pos="0">
                      <a:srgbClr val="1D81F9">
                        <a:alpha val="40000"/>
                      </a:srgbClr>
                    </a:gs>
                    <a:gs pos="100000">
                      <a:srgbClr val="1365D6">
                        <a:alpha val="0"/>
                      </a:srgbClr>
                    </a:gs>
                  </a:gsLst>
                  <a:lin ang="162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16B0FCCC-9B1F-4800-9631-F8F525D9827D}"/>
                </a:ext>
              </a:extLst>
            </p:cNvPr>
            <p:cNvSpPr/>
            <p:nvPr/>
          </p:nvSpPr>
          <p:spPr>
            <a:xfrm>
              <a:off x="9034041" y="3577660"/>
              <a:ext cx="1801600" cy="661759"/>
            </a:xfrm>
            <a:prstGeom prst="ellipse">
              <a:avLst/>
            </a:prstGeom>
            <a:gradFill flip="none" rotWithShape="1">
              <a:gsLst>
                <a:gs pos="0">
                  <a:srgbClr val="1365D6">
                    <a:alpha val="2000"/>
                  </a:srgbClr>
                </a:gs>
                <a:gs pos="74000">
                  <a:schemeClr val="tx1">
                    <a:alpha val="10000"/>
                  </a:schemeClr>
                </a:gs>
              </a:gsLst>
              <a:lin ang="8100000" scaled="0"/>
              <a:tileRect/>
            </a:gradFill>
            <a:ln w="9525">
              <a:gradFill>
                <a:gsLst>
                  <a:gs pos="0">
                    <a:srgbClr val="5EF0F6">
                      <a:alpha val="50000"/>
                    </a:srgbClr>
                  </a:gs>
                  <a:gs pos="100000">
                    <a:srgbClr val="1365D6">
                      <a:alpha val="0"/>
                    </a:srgbClr>
                  </a:gs>
                </a:gsLst>
                <a:lin ang="16200000" scaled="0"/>
              </a:gradFill>
            </a:ln>
            <a:effectLst>
              <a:glow rad="228600">
                <a:schemeClr val="accent1">
                  <a:satMod val="175000"/>
                  <a:alpha val="5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F5B27E2E-0CAF-4D96-B8BA-A9894BEF10E6}"/>
                </a:ext>
              </a:extLst>
            </p:cNvPr>
            <p:cNvSpPr/>
            <p:nvPr/>
          </p:nvSpPr>
          <p:spPr>
            <a:xfrm>
              <a:off x="9123272" y="3637536"/>
              <a:ext cx="1623138" cy="542007"/>
            </a:xfrm>
            <a:prstGeom prst="ellipse">
              <a:avLst/>
            </a:prstGeom>
            <a:gradFill flip="none" rotWithShape="1">
              <a:gsLst>
                <a:gs pos="0">
                  <a:srgbClr val="024173">
                    <a:alpha val="50000"/>
                  </a:srgbClr>
                </a:gs>
                <a:gs pos="74000">
                  <a:srgbClr val="024173">
                    <a:alpha val="7000"/>
                  </a:srgbClr>
                </a:gs>
              </a:gsLst>
              <a:lin ang="8100000" scaled="0"/>
              <a:tileRect/>
            </a:gradFill>
            <a:ln w="9525">
              <a:gradFill>
                <a:gsLst>
                  <a:gs pos="0">
                    <a:srgbClr val="5EF0F6">
                      <a:alpha val="50000"/>
                    </a:srgbClr>
                  </a:gs>
                  <a:gs pos="100000">
                    <a:srgbClr val="1365D6">
                      <a:alpha val="0"/>
                    </a:srgbClr>
                  </a:gs>
                </a:gsLst>
                <a:lin ang="16200000" scaled="0"/>
              </a:gradFill>
            </a:ln>
            <a:effectLst>
              <a:glow rad="228600">
                <a:schemeClr val="accent1">
                  <a:satMod val="175000"/>
                  <a:alpha val="5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9064F0A7-9454-4158-A5B0-00802E8DC71F}"/>
              </a:ext>
            </a:extLst>
          </p:cNvPr>
          <p:cNvGrpSpPr/>
          <p:nvPr/>
        </p:nvGrpSpPr>
        <p:grpSpPr>
          <a:xfrm>
            <a:off x="9204960" y="623447"/>
            <a:ext cx="2732543" cy="5579478"/>
            <a:chOff x="8108496" y="1624012"/>
            <a:chExt cx="2654619" cy="5420368"/>
          </a:xfrm>
          <a:scene3d>
            <a:camera prst="perspectiveFront">
              <a:rot lat="0" lon="19499967" rev="0"/>
            </a:camera>
            <a:lightRig rig="threePt" dir="t">
              <a:rot lat="0" lon="0" rev="4200000"/>
            </a:lightRig>
          </a:scene3d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1675AC1E-94BD-480B-B6D5-545F02DFC5CD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420945"/>
              <a:ext cx="0" cy="176213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EB5C24AF-A456-4890-A702-8EE289DD8D6C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820995"/>
              <a:ext cx="0" cy="316706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6039DB73-9C09-4D1F-BDA2-4330C27DDB63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3282958"/>
              <a:ext cx="0" cy="300037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C7FAF898-240C-4283-A73A-DFEF7145191E}"/>
                </a:ext>
              </a:extLst>
            </p:cNvPr>
            <p:cNvCxnSpPr>
              <a:cxnSpLocks/>
            </p:cNvCxnSpPr>
            <p:nvPr/>
          </p:nvCxnSpPr>
          <p:spPr>
            <a:xfrm>
              <a:off x="10760733" y="2820995"/>
              <a:ext cx="0" cy="685800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xmlns="" id="{53C1DCAC-B98B-4E85-B09F-715339660F2B}"/>
                </a:ext>
              </a:extLst>
            </p:cNvPr>
            <p:cNvSpPr/>
            <p:nvPr/>
          </p:nvSpPr>
          <p:spPr>
            <a:xfrm>
              <a:off x="8108496" y="1624012"/>
              <a:ext cx="2654619" cy="5420368"/>
            </a:xfrm>
            <a:prstGeom prst="roundRect">
              <a:avLst>
                <a:gd name="adj" fmla="val 12600"/>
              </a:avLst>
            </a:prstGeom>
            <a:solidFill>
              <a:srgbClr val="04406D"/>
            </a:solidFill>
            <a:ln w="12700" cap="flat" cmpd="sng" algn="ctr">
              <a:noFill/>
              <a:prstDash val="solid"/>
              <a:miter lim="800000"/>
            </a:ln>
            <a:effectLst/>
            <a:sp3d prstMaterial="plastic">
              <a:bevelT w="139700" h="139700"/>
              <a:bevelB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93A51F50-6B62-429F-999F-05EA9A16D257}"/>
                </a:ext>
              </a:extLst>
            </p:cNvPr>
            <p:cNvSpPr/>
            <p:nvPr/>
          </p:nvSpPr>
          <p:spPr>
            <a:xfrm>
              <a:off x="8261849" y="1754195"/>
              <a:ext cx="2347913" cy="5119688"/>
            </a:xfrm>
            <a:custGeom>
              <a:avLst/>
              <a:gdLst>
                <a:gd name="connsiteX0" fmla="*/ 210350 w 2347913"/>
                <a:gd name="connsiteY0" fmla="*/ 0 h 5119688"/>
                <a:gd name="connsiteX1" fmla="*/ 503238 w 2347913"/>
                <a:gd name="connsiteY1" fmla="*/ 0 h 5119688"/>
                <a:gd name="connsiteX2" fmla="*/ 503238 w 2347913"/>
                <a:gd name="connsiteY2" fmla="*/ 48416 h 5119688"/>
                <a:gd name="connsiteX3" fmla="*/ 632622 w 2347913"/>
                <a:gd name="connsiteY3" fmla="*/ 177800 h 5119688"/>
                <a:gd name="connsiteX4" fmla="*/ 1715292 w 2347913"/>
                <a:gd name="connsiteY4" fmla="*/ 177800 h 5119688"/>
                <a:gd name="connsiteX5" fmla="*/ 1844676 w 2347913"/>
                <a:gd name="connsiteY5" fmla="*/ 48416 h 5119688"/>
                <a:gd name="connsiteX6" fmla="*/ 1844676 w 2347913"/>
                <a:gd name="connsiteY6" fmla="*/ 0 h 5119688"/>
                <a:gd name="connsiteX7" fmla="*/ 2137563 w 2347913"/>
                <a:gd name="connsiteY7" fmla="*/ 0 h 5119688"/>
                <a:gd name="connsiteX8" fmla="*/ 2347913 w 2347913"/>
                <a:gd name="connsiteY8" fmla="*/ 210350 h 5119688"/>
                <a:gd name="connsiteX9" fmla="*/ 2347913 w 2347913"/>
                <a:gd name="connsiteY9" fmla="*/ 4909338 h 5119688"/>
                <a:gd name="connsiteX10" fmla="*/ 2137563 w 2347913"/>
                <a:gd name="connsiteY10" fmla="*/ 5119688 h 5119688"/>
                <a:gd name="connsiteX11" fmla="*/ 210350 w 2347913"/>
                <a:gd name="connsiteY11" fmla="*/ 5119688 h 5119688"/>
                <a:gd name="connsiteX12" fmla="*/ 0 w 2347913"/>
                <a:gd name="connsiteY12" fmla="*/ 4909338 h 5119688"/>
                <a:gd name="connsiteX13" fmla="*/ 0 w 2347913"/>
                <a:gd name="connsiteY13" fmla="*/ 210350 h 5119688"/>
                <a:gd name="connsiteX14" fmla="*/ 210350 w 2347913"/>
                <a:gd name="connsiteY14" fmla="*/ 0 h 51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7913" h="5119688">
                  <a:moveTo>
                    <a:pt x="210350" y="0"/>
                  </a:moveTo>
                  <a:lnTo>
                    <a:pt x="503238" y="0"/>
                  </a:lnTo>
                  <a:lnTo>
                    <a:pt x="503238" y="48416"/>
                  </a:lnTo>
                  <a:cubicBezTo>
                    <a:pt x="503238" y="119873"/>
                    <a:pt x="561165" y="177800"/>
                    <a:pt x="632622" y="177800"/>
                  </a:cubicBezTo>
                  <a:lnTo>
                    <a:pt x="1715292" y="177800"/>
                  </a:lnTo>
                  <a:cubicBezTo>
                    <a:pt x="1786749" y="177800"/>
                    <a:pt x="1844676" y="119873"/>
                    <a:pt x="1844676" y="48416"/>
                  </a:cubicBezTo>
                  <a:lnTo>
                    <a:pt x="1844676" y="0"/>
                  </a:lnTo>
                  <a:lnTo>
                    <a:pt x="2137563" y="0"/>
                  </a:lnTo>
                  <a:cubicBezTo>
                    <a:pt x="2253736" y="0"/>
                    <a:pt x="2347913" y="94177"/>
                    <a:pt x="2347913" y="210350"/>
                  </a:cubicBezTo>
                  <a:lnTo>
                    <a:pt x="2347913" y="4909338"/>
                  </a:lnTo>
                  <a:cubicBezTo>
                    <a:pt x="2347913" y="5025511"/>
                    <a:pt x="2253736" y="5119688"/>
                    <a:pt x="2137563" y="5119688"/>
                  </a:cubicBezTo>
                  <a:lnTo>
                    <a:pt x="210350" y="5119688"/>
                  </a:lnTo>
                  <a:cubicBezTo>
                    <a:pt x="94177" y="5119688"/>
                    <a:pt x="0" y="5025511"/>
                    <a:pt x="0" y="4909338"/>
                  </a:cubicBezTo>
                  <a:lnTo>
                    <a:pt x="0" y="210350"/>
                  </a:lnTo>
                  <a:cubicBezTo>
                    <a:pt x="0" y="94177"/>
                    <a:pt x="94177" y="0"/>
                    <a:pt x="210350" y="0"/>
                  </a:cubicBezTo>
                  <a:close/>
                </a:path>
              </a:pathLst>
            </a:cu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1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7673DDFE-14A2-467C-A91A-8514918A71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3243" y="1767689"/>
              <a:ext cx="365125" cy="50800"/>
            </a:xfrm>
            <a:prstGeom prst="roundRect">
              <a:avLst>
                <a:gd name="adj" fmla="val 50000"/>
              </a:avLst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50156DE-6505-4B57-A3A1-93B506F261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20920" y="1767689"/>
              <a:ext cx="50800" cy="50800"/>
            </a:xfrm>
            <a:prstGeom prst="ellipse">
              <a:avLst/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51B0DCD-61F1-48CF-9EEB-ACD42D4AB420}"/>
              </a:ext>
            </a:extLst>
          </p:cNvPr>
          <p:cNvGrpSpPr/>
          <p:nvPr/>
        </p:nvGrpSpPr>
        <p:grpSpPr>
          <a:xfrm>
            <a:off x="1180379" y="4413550"/>
            <a:ext cx="1922454" cy="1275636"/>
            <a:chOff x="1882047" y="3669248"/>
            <a:chExt cx="1922454" cy="127563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279438A8-09BE-4200-A136-33F40DC55073}"/>
                </a:ext>
              </a:extLst>
            </p:cNvPr>
            <p:cNvGrpSpPr/>
            <p:nvPr/>
          </p:nvGrpSpPr>
          <p:grpSpPr>
            <a:xfrm>
              <a:off x="1882047" y="4360109"/>
              <a:ext cx="1922454" cy="584775"/>
              <a:chOff x="10877511" y="8805866"/>
              <a:chExt cx="1922454" cy="584775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0C6F9C6C-367E-4452-BEFE-8E1ECB8315F1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80502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1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亿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7F9CA04B-1DA3-4D4C-8382-652470D1B0AD}"/>
                  </a:ext>
                </a:extLst>
              </p:cNvPr>
              <p:cNvSpPr txBox="1"/>
              <p:nvPr/>
            </p:nvSpPr>
            <p:spPr>
              <a:xfrm>
                <a:off x="12410115" y="9016692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1289685E-E047-451C-91D8-4452A4FC5A58}"/>
                  </a:ext>
                </a:extLst>
              </p:cNvPr>
              <p:cNvSpPr txBox="1"/>
              <p:nvPr/>
            </p:nvSpPr>
            <p:spPr>
              <a:xfrm>
                <a:off x="10877511" y="9016692"/>
                <a:ext cx="10054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访问量超</a:t>
                </a:r>
              </a:p>
            </p:txBody>
          </p:sp>
        </p:grp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F3A63428-0B70-4A34-8F32-D68584328322}"/>
                </a:ext>
              </a:extLst>
            </p:cNvPr>
            <p:cNvSpPr/>
            <p:nvPr/>
          </p:nvSpPr>
          <p:spPr>
            <a:xfrm>
              <a:off x="2423770" y="3669248"/>
              <a:ext cx="715669" cy="950518"/>
            </a:xfrm>
            <a:custGeom>
              <a:avLst/>
              <a:gdLst>
                <a:gd name="connsiteX0" fmla="*/ 66060 w 183886"/>
                <a:gd name="connsiteY0" fmla="*/ 48349 h 244230"/>
                <a:gd name="connsiteX1" fmla="*/ 76806 w 183886"/>
                <a:gd name="connsiteY1" fmla="*/ 58603 h 244230"/>
                <a:gd name="connsiteX2" fmla="*/ 77064 w 183886"/>
                <a:gd name="connsiteY2" fmla="*/ 131677 h 244230"/>
                <a:gd name="connsiteX3" fmla="*/ 115432 w 183886"/>
                <a:gd name="connsiteY3" fmla="*/ 133354 h 244230"/>
                <a:gd name="connsiteX4" fmla="*/ 152838 w 183886"/>
                <a:gd name="connsiteY4" fmla="*/ 134620 h 244230"/>
                <a:gd name="connsiteX5" fmla="*/ 183886 w 183886"/>
                <a:gd name="connsiteY5" fmla="*/ 137243 h 244230"/>
                <a:gd name="connsiteX6" fmla="*/ 183886 w 183886"/>
                <a:gd name="connsiteY6" fmla="*/ 228981 h 244230"/>
                <a:gd name="connsiteX7" fmla="*/ 170374 w 183886"/>
                <a:gd name="connsiteY7" fmla="*/ 244230 h 244230"/>
                <a:gd name="connsiteX8" fmla="*/ 60764 w 183886"/>
                <a:gd name="connsiteY8" fmla="*/ 244230 h 244230"/>
                <a:gd name="connsiteX9" fmla="*/ 102 w 183886"/>
                <a:gd name="connsiteY9" fmla="*/ 168458 h 244230"/>
                <a:gd name="connsiteX10" fmla="*/ 24364 w 183886"/>
                <a:gd name="connsiteY10" fmla="*/ 152096 h 244230"/>
                <a:gd name="connsiteX11" fmla="*/ 45758 w 183886"/>
                <a:gd name="connsiteY11" fmla="*/ 174024 h 244230"/>
                <a:gd name="connsiteX12" fmla="*/ 46323 w 183886"/>
                <a:gd name="connsiteY12" fmla="*/ 58603 h 244230"/>
                <a:gd name="connsiteX13" fmla="*/ 66060 w 183886"/>
                <a:gd name="connsiteY13" fmla="*/ 48349 h 244230"/>
                <a:gd name="connsiteX14" fmla="*/ 61297 w 183886"/>
                <a:gd name="connsiteY14" fmla="*/ 0 h 244230"/>
                <a:gd name="connsiteX15" fmla="*/ 122583 w 183886"/>
                <a:gd name="connsiteY15" fmla="*/ 61286 h 244230"/>
                <a:gd name="connsiteX16" fmla="*/ 91841 w 183886"/>
                <a:gd name="connsiteY16" fmla="*/ 114124 h 244230"/>
                <a:gd name="connsiteX17" fmla="*/ 91841 w 183886"/>
                <a:gd name="connsiteY17" fmla="*/ 94744 h 244230"/>
                <a:gd name="connsiteX18" fmla="*/ 106846 w 183886"/>
                <a:gd name="connsiteY18" fmla="*/ 61043 h 244230"/>
                <a:gd name="connsiteX19" fmla="*/ 61053 w 183886"/>
                <a:gd name="connsiteY19" fmla="*/ 15249 h 244230"/>
                <a:gd name="connsiteX20" fmla="*/ 15260 w 183886"/>
                <a:gd name="connsiteY20" fmla="*/ 61043 h 244230"/>
                <a:gd name="connsiteX21" fmla="*/ 30845 w 183886"/>
                <a:gd name="connsiteY21" fmla="*/ 95232 h 244230"/>
                <a:gd name="connsiteX22" fmla="*/ 30845 w 183886"/>
                <a:gd name="connsiteY22" fmla="*/ 114171 h 244230"/>
                <a:gd name="connsiteX23" fmla="*/ 11 w 183886"/>
                <a:gd name="connsiteY23" fmla="*/ 61286 h 244230"/>
                <a:gd name="connsiteX24" fmla="*/ 61297 w 183886"/>
                <a:gd name="connsiteY24" fmla="*/ 0 h 24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3886" h="244230">
                  <a:moveTo>
                    <a:pt x="66060" y="48349"/>
                  </a:moveTo>
                  <a:cubicBezTo>
                    <a:pt x="69583" y="49488"/>
                    <a:pt x="73261" y="52526"/>
                    <a:pt x="76806" y="58603"/>
                  </a:cubicBezTo>
                  <a:lnTo>
                    <a:pt x="77064" y="131677"/>
                  </a:lnTo>
                  <a:cubicBezTo>
                    <a:pt x="77064" y="131677"/>
                    <a:pt x="94693" y="107690"/>
                    <a:pt x="115432" y="133354"/>
                  </a:cubicBezTo>
                  <a:cubicBezTo>
                    <a:pt x="115432" y="133354"/>
                    <a:pt x="130986" y="107217"/>
                    <a:pt x="152838" y="134620"/>
                  </a:cubicBezTo>
                  <a:cubicBezTo>
                    <a:pt x="152838" y="134620"/>
                    <a:pt x="168332" y="104396"/>
                    <a:pt x="183886" y="137243"/>
                  </a:cubicBezTo>
                  <a:lnTo>
                    <a:pt x="183886" y="228981"/>
                  </a:lnTo>
                  <a:cubicBezTo>
                    <a:pt x="183886" y="228981"/>
                    <a:pt x="182986" y="236133"/>
                    <a:pt x="170374" y="244230"/>
                  </a:cubicBezTo>
                  <a:lnTo>
                    <a:pt x="60764" y="244230"/>
                  </a:lnTo>
                  <a:lnTo>
                    <a:pt x="102" y="168458"/>
                  </a:lnTo>
                  <a:cubicBezTo>
                    <a:pt x="102" y="168458"/>
                    <a:pt x="-2963" y="140186"/>
                    <a:pt x="24364" y="152096"/>
                  </a:cubicBezTo>
                  <a:cubicBezTo>
                    <a:pt x="40131" y="159171"/>
                    <a:pt x="45758" y="174024"/>
                    <a:pt x="45758" y="174024"/>
                  </a:cubicBezTo>
                  <a:lnTo>
                    <a:pt x="46323" y="58603"/>
                  </a:lnTo>
                  <a:cubicBezTo>
                    <a:pt x="46323" y="58603"/>
                    <a:pt x="55492" y="44930"/>
                    <a:pt x="66060" y="48349"/>
                  </a:cubicBezTo>
                  <a:close/>
                  <a:moveTo>
                    <a:pt x="61297" y="0"/>
                  </a:moveTo>
                  <a:cubicBezTo>
                    <a:pt x="95135" y="0"/>
                    <a:pt x="122583" y="27448"/>
                    <a:pt x="122583" y="61286"/>
                  </a:cubicBezTo>
                  <a:cubicBezTo>
                    <a:pt x="122583" y="83947"/>
                    <a:pt x="110125" y="103512"/>
                    <a:pt x="91841" y="114124"/>
                  </a:cubicBezTo>
                  <a:lnTo>
                    <a:pt x="91841" y="94744"/>
                  </a:lnTo>
                  <a:cubicBezTo>
                    <a:pt x="100991" y="86371"/>
                    <a:pt x="106846" y="74431"/>
                    <a:pt x="106846" y="61043"/>
                  </a:cubicBezTo>
                  <a:cubicBezTo>
                    <a:pt x="106846" y="35759"/>
                    <a:pt x="86337" y="15249"/>
                    <a:pt x="61053" y="15249"/>
                  </a:cubicBezTo>
                  <a:cubicBezTo>
                    <a:pt x="35769" y="15249"/>
                    <a:pt x="15260" y="35760"/>
                    <a:pt x="15260" y="61043"/>
                  </a:cubicBezTo>
                  <a:cubicBezTo>
                    <a:pt x="15260" y="74705"/>
                    <a:pt x="21360" y="86829"/>
                    <a:pt x="30845" y="95232"/>
                  </a:cubicBezTo>
                  <a:lnTo>
                    <a:pt x="30845" y="114171"/>
                  </a:lnTo>
                  <a:cubicBezTo>
                    <a:pt x="12500" y="103587"/>
                    <a:pt x="11" y="83992"/>
                    <a:pt x="11" y="61286"/>
                  </a:cubicBezTo>
                  <a:cubicBezTo>
                    <a:pt x="11" y="27448"/>
                    <a:pt x="27459" y="0"/>
                    <a:pt x="61297" y="0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BA0F11D0-65E9-4DA6-8A97-02FFF8B9EF10}"/>
                </a:ext>
              </a:extLst>
            </p:cNvPr>
            <p:cNvSpPr/>
            <p:nvPr/>
          </p:nvSpPr>
          <p:spPr>
            <a:xfrm>
              <a:off x="2232579" y="4061312"/>
              <a:ext cx="304340" cy="404210"/>
            </a:xfrm>
            <a:custGeom>
              <a:avLst/>
              <a:gdLst>
                <a:gd name="connsiteX0" fmla="*/ 66060 w 183886"/>
                <a:gd name="connsiteY0" fmla="*/ 48349 h 244230"/>
                <a:gd name="connsiteX1" fmla="*/ 76806 w 183886"/>
                <a:gd name="connsiteY1" fmla="*/ 58603 h 244230"/>
                <a:gd name="connsiteX2" fmla="*/ 77064 w 183886"/>
                <a:gd name="connsiteY2" fmla="*/ 131677 h 244230"/>
                <a:gd name="connsiteX3" fmla="*/ 115432 w 183886"/>
                <a:gd name="connsiteY3" fmla="*/ 133354 h 244230"/>
                <a:gd name="connsiteX4" fmla="*/ 152838 w 183886"/>
                <a:gd name="connsiteY4" fmla="*/ 134620 h 244230"/>
                <a:gd name="connsiteX5" fmla="*/ 183886 w 183886"/>
                <a:gd name="connsiteY5" fmla="*/ 137243 h 244230"/>
                <a:gd name="connsiteX6" fmla="*/ 183886 w 183886"/>
                <a:gd name="connsiteY6" fmla="*/ 228981 h 244230"/>
                <a:gd name="connsiteX7" fmla="*/ 170374 w 183886"/>
                <a:gd name="connsiteY7" fmla="*/ 244230 h 244230"/>
                <a:gd name="connsiteX8" fmla="*/ 60764 w 183886"/>
                <a:gd name="connsiteY8" fmla="*/ 244230 h 244230"/>
                <a:gd name="connsiteX9" fmla="*/ 102 w 183886"/>
                <a:gd name="connsiteY9" fmla="*/ 168458 h 244230"/>
                <a:gd name="connsiteX10" fmla="*/ 24364 w 183886"/>
                <a:gd name="connsiteY10" fmla="*/ 152096 h 244230"/>
                <a:gd name="connsiteX11" fmla="*/ 45758 w 183886"/>
                <a:gd name="connsiteY11" fmla="*/ 174024 h 244230"/>
                <a:gd name="connsiteX12" fmla="*/ 46323 w 183886"/>
                <a:gd name="connsiteY12" fmla="*/ 58603 h 244230"/>
                <a:gd name="connsiteX13" fmla="*/ 66060 w 183886"/>
                <a:gd name="connsiteY13" fmla="*/ 48349 h 244230"/>
                <a:gd name="connsiteX14" fmla="*/ 61297 w 183886"/>
                <a:gd name="connsiteY14" fmla="*/ 0 h 244230"/>
                <a:gd name="connsiteX15" fmla="*/ 122583 w 183886"/>
                <a:gd name="connsiteY15" fmla="*/ 61286 h 244230"/>
                <a:gd name="connsiteX16" fmla="*/ 91841 w 183886"/>
                <a:gd name="connsiteY16" fmla="*/ 114124 h 244230"/>
                <a:gd name="connsiteX17" fmla="*/ 91841 w 183886"/>
                <a:gd name="connsiteY17" fmla="*/ 94744 h 244230"/>
                <a:gd name="connsiteX18" fmla="*/ 106846 w 183886"/>
                <a:gd name="connsiteY18" fmla="*/ 61043 h 244230"/>
                <a:gd name="connsiteX19" fmla="*/ 61053 w 183886"/>
                <a:gd name="connsiteY19" fmla="*/ 15249 h 244230"/>
                <a:gd name="connsiteX20" fmla="*/ 15260 w 183886"/>
                <a:gd name="connsiteY20" fmla="*/ 61043 h 244230"/>
                <a:gd name="connsiteX21" fmla="*/ 30845 w 183886"/>
                <a:gd name="connsiteY21" fmla="*/ 95232 h 244230"/>
                <a:gd name="connsiteX22" fmla="*/ 30845 w 183886"/>
                <a:gd name="connsiteY22" fmla="*/ 114171 h 244230"/>
                <a:gd name="connsiteX23" fmla="*/ 11 w 183886"/>
                <a:gd name="connsiteY23" fmla="*/ 61286 h 244230"/>
                <a:gd name="connsiteX24" fmla="*/ 61297 w 183886"/>
                <a:gd name="connsiteY24" fmla="*/ 0 h 24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3886" h="244230">
                  <a:moveTo>
                    <a:pt x="66060" y="48349"/>
                  </a:moveTo>
                  <a:cubicBezTo>
                    <a:pt x="69583" y="49488"/>
                    <a:pt x="73261" y="52526"/>
                    <a:pt x="76806" y="58603"/>
                  </a:cubicBezTo>
                  <a:lnTo>
                    <a:pt x="77064" y="131677"/>
                  </a:lnTo>
                  <a:cubicBezTo>
                    <a:pt x="77064" y="131677"/>
                    <a:pt x="94693" y="107690"/>
                    <a:pt x="115432" y="133354"/>
                  </a:cubicBezTo>
                  <a:cubicBezTo>
                    <a:pt x="115432" y="133354"/>
                    <a:pt x="130986" y="107217"/>
                    <a:pt x="152838" y="134620"/>
                  </a:cubicBezTo>
                  <a:cubicBezTo>
                    <a:pt x="152838" y="134620"/>
                    <a:pt x="168332" y="104396"/>
                    <a:pt x="183886" y="137243"/>
                  </a:cubicBezTo>
                  <a:lnTo>
                    <a:pt x="183886" y="228981"/>
                  </a:lnTo>
                  <a:cubicBezTo>
                    <a:pt x="183886" y="228981"/>
                    <a:pt x="182986" y="236133"/>
                    <a:pt x="170374" y="244230"/>
                  </a:cubicBezTo>
                  <a:lnTo>
                    <a:pt x="60764" y="244230"/>
                  </a:lnTo>
                  <a:lnTo>
                    <a:pt x="102" y="168458"/>
                  </a:lnTo>
                  <a:cubicBezTo>
                    <a:pt x="102" y="168458"/>
                    <a:pt x="-2963" y="140186"/>
                    <a:pt x="24364" y="152096"/>
                  </a:cubicBezTo>
                  <a:cubicBezTo>
                    <a:pt x="40131" y="159171"/>
                    <a:pt x="45758" y="174024"/>
                    <a:pt x="45758" y="174024"/>
                  </a:cubicBezTo>
                  <a:lnTo>
                    <a:pt x="46323" y="58603"/>
                  </a:lnTo>
                  <a:cubicBezTo>
                    <a:pt x="46323" y="58603"/>
                    <a:pt x="55492" y="44930"/>
                    <a:pt x="66060" y="48349"/>
                  </a:cubicBezTo>
                  <a:close/>
                  <a:moveTo>
                    <a:pt x="61297" y="0"/>
                  </a:moveTo>
                  <a:cubicBezTo>
                    <a:pt x="95135" y="0"/>
                    <a:pt x="122583" y="27448"/>
                    <a:pt x="122583" y="61286"/>
                  </a:cubicBezTo>
                  <a:cubicBezTo>
                    <a:pt x="122583" y="83947"/>
                    <a:pt x="110125" y="103512"/>
                    <a:pt x="91841" y="114124"/>
                  </a:cubicBezTo>
                  <a:lnTo>
                    <a:pt x="91841" y="94744"/>
                  </a:lnTo>
                  <a:cubicBezTo>
                    <a:pt x="100991" y="86371"/>
                    <a:pt x="106846" y="74431"/>
                    <a:pt x="106846" y="61043"/>
                  </a:cubicBezTo>
                  <a:cubicBezTo>
                    <a:pt x="106846" y="35759"/>
                    <a:pt x="86337" y="15249"/>
                    <a:pt x="61053" y="15249"/>
                  </a:cubicBezTo>
                  <a:cubicBezTo>
                    <a:pt x="35769" y="15249"/>
                    <a:pt x="15260" y="35760"/>
                    <a:pt x="15260" y="61043"/>
                  </a:cubicBezTo>
                  <a:cubicBezTo>
                    <a:pt x="15260" y="74705"/>
                    <a:pt x="21360" y="86829"/>
                    <a:pt x="30845" y="95232"/>
                  </a:cubicBezTo>
                  <a:lnTo>
                    <a:pt x="30845" y="114171"/>
                  </a:lnTo>
                  <a:cubicBezTo>
                    <a:pt x="12500" y="103587"/>
                    <a:pt x="11" y="83992"/>
                    <a:pt x="11" y="61286"/>
                  </a:cubicBezTo>
                  <a:cubicBezTo>
                    <a:pt x="11" y="27448"/>
                    <a:pt x="27459" y="0"/>
                    <a:pt x="61297" y="0"/>
                  </a:cubicBezTo>
                  <a:close/>
                </a:path>
              </a:pathLst>
            </a:custGeom>
            <a:gradFill>
              <a:gsLst>
                <a:gs pos="100000">
                  <a:srgbClr val="064F7E"/>
                </a:gs>
                <a:gs pos="40000">
                  <a:srgbClr val="5EF0F6"/>
                </a:gs>
              </a:gsLst>
              <a:lin ang="5400000" scaled="0"/>
            </a:gra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C0529F5-AF54-4D19-9C7F-DAB00A2F4312}"/>
              </a:ext>
            </a:extLst>
          </p:cNvPr>
          <p:cNvGrpSpPr/>
          <p:nvPr/>
        </p:nvGrpSpPr>
        <p:grpSpPr>
          <a:xfrm>
            <a:off x="3388739" y="3367245"/>
            <a:ext cx="2683095" cy="1101876"/>
            <a:chOff x="3895577" y="3324238"/>
            <a:chExt cx="2683095" cy="1101876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C307DBAC-B27A-4076-98B2-0E755D565C0B}"/>
                </a:ext>
              </a:extLst>
            </p:cNvPr>
            <p:cNvGrpSpPr/>
            <p:nvPr/>
          </p:nvGrpSpPr>
          <p:grpSpPr>
            <a:xfrm>
              <a:off x="3895577" y="3872116"/>
              <a:ext cx="2683095" cy="553998"/>
              <a:chOff x="10877511" y="8836346"/>
              <a:chExt cx="2683095" cy="553998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xmlns="" id="{3437B731-852B-4FDA-A66D-317297F0265D}"/>
                  </a:ext>
                </a:extLst>
              </p:cNvPr>
              <p:cNvSpPr txBox="1"/>
              <p:nvPr/>
            </p:nvSpPr>
            <p:spPr>
              <a:xfrm>
                <a:off x="11726291" y="8836346"/>
                <a:ext cx="155042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1500</a:t>
                </a:r>
                <a:r>
                  <a:rPr kumimoji="0" lang="zh-CN" altLang="en-US" sz="3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xmlns="" id="{FD1F90A3-2C4D-462F-85A8-DFB0A7A3C618}"/>
                  </a:ext>
                </a:extLst>
              </p:cNvPr>
              <p:cNvSpPr txBox="1"/>
              <p:nvPr/>
            </p:nvSpPr>
            <p:spPr>
              <a:xfrm>
                <a:off x="13170756" y="9016692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xmlns="" id="{855DAD72-EE5C-459D-947C-6A1EDAD6C071}"/>
                  </a:ext>
                </a:extLst>
              </p:cNvPr>
              <p:cNvSpPr txBox="1"/>
              <p:nvPr/>
            </p:nvSpPr>
            <p:spPr>
              <a:xfrm>
                <a:off x="10877511" y="9016692"/>
                <a:ext cx="10054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下载量超</a:t>
                </a:r>
              </a:p>
            </p:txBody>
          </p:sp>
        </p:grp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B91BE35D-C774-4F51-BBC9-A362C6069E3D}"/>
                </a:ext>
              </a:extLst>
            </p:cNvPr>
            <p:cNvSpPr/>
            <p:nvPr/>
          </p:nvSpPr>
          <p:spPr>
            <a:xfrm>
              <a:off x="4790989" y="3324238"/>
              <a:ext cx="809785" cy="809785"/>
            </a:xfrm>
            <a:custGeom>
              <a:avLst/>
              <a:gdLst>
                <a:gd name="connsiteX0" fmla="*/ 93060 w 204769"/>
                <a:gd name="connsiteY0" fmla="*/ 46553 h 204769"/>
                <a:gd name="connsiteX1" fmla="*/ 111686 w 204769"/>
                <a:gd name="connsiteY1" fmla="*/ 46553 h 204769"/>
                <a:gd name="connsiteX2" fmla="*/ 120987 w 204769"/>
                <a:gd name="connsiteY2" fmla="*/ 55854 h 204769"/>
                <a:gd name="connsiteX3" fmla="*/ 120987 w 204769"/>
                <a:gd name="connsiteY3" fmla="*/ 93083 h 204769"/>
                <a:gd name="connsiteX4" fmla="*/ 139613 w 204769"/>
                <a:gd name="connsiteY4" fmla="*/ 93083 h 204769"/>
                <a:gd name="connsiteX5" fmla="*/ 142332 w 204769"/>
                <a:gd name="connsiteY5" fmla="*/ 99665 h 204769"/>
                <a:gd name="connsiteX6" fmla="*/ 102384 w 204769"/>
                <a:gd name="connsiteY6" fmla="*/ 139613 h 204769"/>
                <a:gd name="connsiteX7" fmla="*/ 62413 w 204769"/>
                <a:gd name="connsiteY7" fmla="*/ 99665 h 204769"/>
                <a:gd name="connsiteX8" fmla="*/ 65133 w 204769"/>
                <a:gd name="connsiteY8" fmla="*/ 93083 h 204769"/>
                <a:gd name="connsiteX9" fmla="*/ 83758 w 204769"/>
                <a:gd name="connsiteY9" fmla="*/ 93083 h 204769"/>
                <a:gd name="connsiteX10" fmla="*/ 83758 w 204769"/>
                <a:gd name="connsiteY10" fmla="*/ 55854 h 204769"/>
                <a:gd name="connsiteX11" fmla="*/ 93060 w 204769"/>
                <a:gd name="connsiteY11" fmla="*/ 46553 h 204769"/>
                <a:gd name="connsiteX12" fmla="*/ 37229 w 204769"/>
                <a:gd name="connsiteY12" fmla="*/ 27927 h 204769"/>
                <a:gd name="connsiteX13" fmla="*/ 27927 w 204769"/>
                <a:gd name="connsiteY13" fmla="*/ 37229 h 204769"/>
                <a:gd name="connsiteX14" fmla="*/ 27927 w 204769"/>
                <a:gd name="connsiteY14" fmla="*/ 130312 h 204769"/>
                <a:gd name="connsiteX15" fmla="*/ 37229 w 204769"/>
                <a:gd name="connsiteY15" fmla="*/ 139613 h 204769"/>
                <a:gd name="connsiteX16" fmla="*/ 55854 w 204769"/>
                <a:gd name="connsiteY16" fmla="*/ 139613 h 204769"/>
                <a:gd name="connsiteX17" fmla="*/ 65156 w 204769"/>
                <a:gd name="connsiteY17" fmla="*/ 148915 h 204769"/>
                <a:gd name="connsiteX18" fmla="*/ 65156 w 204769"/>
                <a:gd name="connsiteY18" fmla="*/ 167541 h 204769"/>
                <a:gd name="connsiteX19" fmla="*/ 74457 w 204769"/>
                <a:gd name="connsiteY19" fmla="*/ 176842 h 204769"/>
                <a:gd name="connsiteX20" fmla="*/ 130312 w 204769"/>
                <a:gd name="connsiteY20" fmla="*/ 176842 h 204769"/>
                <a:gd name="connsiteX21" fmla="*/ 139613 w 204769"/>
                <a:gd name="connsiteY21" fmla="*/ 167541 h 204769"/>
                <a:gd name="connsiteX22" fmla="*/ 139613 w 204769"/>
                <a:gd name="connsiteY22" fmla="*/ 148915 h 204769"/>
                <a:gd name="connsiteX23" fmla="*/ 148915 w 204769"/>
                <a:gd name="connsiteY23" fmla="*/ 139613 h 204769"/>
                <a:gd name="connsiteX24" fmla="*/ 167541 w 204769"/>
                <a:gd name="connsiteY24" fmla="*/ 139613 h 204769"/>
                <a:gd name="connsiteX25" fmla="*/ 176842 w 204769"/>
                <a:gd name="connsiteY25" fmla="*/ 130312 h 204769"/>
                <a:gd name="connsiteX26" fmla="*/ 176842 w 204769"/>
                <a:gd name="connsiteY26" fmla="*/ 37229 h 204769"/>
                <a:gd name="connsiteX27" fmla="*/ 167541 w 204769"/>
                <a:gd name="connsiteY27" fmla="*/ 27927 h 204769"/>
                <a:gd name="connsiteX28" fmla="*/ 27927 w 204769"/>
                <a:gd name="connsiteY28" fmla="*/ 0 h 204769"/>
                <a:gd name="connsiteX29" fmla="*/ 176842 w 204769"/>
                <a:gd name="connsiteY29" fmla="*/ 0 h 204769"/>
                <a:gd name="connsiteX30" fmla="*/ 204769 w 204769"/>
                <a:gd name="connsiteY30" fmla="*/ 27927 h 204769"/>
                <a:gd name="connsiteX31" fmla="*/ 204769 w 204769"/>
                <a:gd name="connsiteY31" fmla="*/ 176842 h 204769"/>
                <a:gd name="connsiteX32" fmla="*/ 176842 w 204769"/>
                <a:gd name="connsiteY32" fmla="*/ 204769 h 204769"/>
                <a:gd name="connsiteX33" fmla="*/ 27927 w 204769"/>
                <a:gd name="connsiteY33" fmla="*/ 204769 h 204769"/>
                <a:gd name="connsiteX34" fmla="*/ 0 w 204769"/>
                <a:gd name="connsiteY34" fmla="*/ 176842 h 204769"/>
                <a:gd name="connsiteX35" fmla="*/ 0 w 204769"/>
                <a:gd name="connsiteY35" fmla="*/ 27927 h 204769"/>
                <a:gd name="connsiteX36" fmla="*/ 27927 w 204769"/>
                <a:gd name="connsiteY36" fmla="*/ 0 h 20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4769" h="204769">
                  <a:moveTo>
                    <a:pt x="93060" y="46553"/>
                  </a:moveTo>
                  <a:lnTo>
                    <a:pt x="111686" y="46553"/>
                  </a:lnTo>
                  <a:cubicBezTo>
                    <a:pt x="116828" y="46553"/>
                    <a:pt x="120987" y="50712"/>
                    <a:pt x="120987" y="55854"/>
                  </a:cubicBezTo>
                  <a:lnTo>
                    <a:pt x="120987" y="93083"/>
                  </a:lnTo>
                  <a:lnTo>
                    <a:pt x="139613" y="93083"/>
                  </a:lnTo>
                  <a:cubicBezTo>
                    <a:pt x="144755" y="93083"/>
                    <a:pt x="145966" y="96031"/>
                    <a:pt x="142332" y="99665"/>
                  </a:cubicBezTo>
                  <a:lnTo>
                    <a:pt x="102384" y="139613"/>
                  </a:lnTo>
                  <a:lnTo>
                    <a:pt x="62413" y="99665"/>
                  </a:lnTo>
                  <a:cubicBezTo>
                    <a:pt x="58779" y="96031"/>
                    <a:pt x="59990" y="93083"/>
                    <a:pt x="65133" y="93083"/>
                  </a:cubicBezTo>
                  <a:lnTo>
                    <a:pt x="83758" y="93083"/>
                  </a:lnTo>
                  <a:lnTo>
                    <a:pt x="83758" y="55854"/>
                  </a:lnTo>
                  <a:cubicBezTo>
                    <a:pt x="83758" y="50712"/>
                    <a:pt x="87918" y="46553"/>
                    <a:pt x="93060" y="46553"/>
                  </a:cubicBezTo>
                  <a:close/>
                  <a:moveTo>
                    <a:pt x="37229" y="27927"/>
                  </a:moveTo>
                  <a:cubicBezTo>
                    <a:pt x="33481" y="27927"/>
                    <a:pt x="27927" y="33481"/>
                    <a:pt x="27927" y="37229"/>
                  </a:cubicBezTo>
                  <a:lnTo>
                    <a:pt x="27927" y="130312"/>
                  </a:lnTo>
                  <a:cubicBezTo>
                    <a:pt x="27927" y="134060"/>
                    <a:pt x="33481" y="139613"/>
                    <a:pt x="37229" y="139613"/>
                  </a:cubicBezTo>
                  <a:lnTo>
                    <a:pt x="55854" y="139613"/>
                  </a:lnTo>
                  <a:cubicBezTo>
                    <a:pt x="65087" y="139613"/>
                    <a:pt x="65156" y="152023"/>
                    <a:pt x="65156" y="148915"/>
                  </a:cubicBezTo>
                  <a:lnTo>
                    <a:pt x="65156" y="167541"/>
                  </a:lnTo>
                  <a:cubicBezTo>
                    <a:pt x="65156" y="171289"/>
                    <a:pt x="70709" y="176842"/>
                    <a:pt x="74457" y="176842"/>
                  </a:cubicBezTo>
                  <a:lnTo>
                    <a:pt x="130312" y="176842"/>
                  </a:lnTo>
                  <a:cubicBezTo>
                    <a:pt x="134060" y="176842"/>
                    <a:pt x="139613" y="171289"/>
                    <a:pt x="139613" y="167541"/>
                  </a:cubicBezTo>
                  <a:lnTo>
                    <a:pt x="139613" y="148915"/>
                  </a:lnTo>
                  <a:cubicBezTo>
                    <a:pt x="139613" y="152023"/>
                    <a:pt x="141282" y="139613"/>
                    <a:pt x="148915" y="139613"/>
                  </a:cubicBezTo>
                  <a:lnTo>
                    <a:pt x="167541" y="139613"/>
                  </a:lnTo>
                  <a:cubicBezTo>
                    <a:pt x="171289" y="139613"/>
                    <a:pt x="176842" y="134060"/>
                    <a:pt x="176842" y="130312"/>
                  </a:cubicBezTo>
                  <a:lnTo>
                    <a:pt x="176842" y="37229"/>
                  </a:lnTo>
                  <a:cubicBezTo>
                    <a:pt x="176842" y="33481"/>
                    <a:pt x="171289" y="27927"/>
                    <a:pt x="167541" y="27927"/>
                  </a:cubicBezTo>
                  <a:close/>
                  <a:moveTo>
                    <a:pt x="27927" y="0"/>
                  </a:moveTo>
                  <a:lnTo>
                    <a:pt x="176842" y="0"/>
                  </a:lnTo>
                  <a:cubicBezTo>
                    <a:pt x="193320" y="0"/>
                    <a:pt x="204769" y="11450"/>
                    <a:pt x="204769" y="27927"/>
                  </a:cubicBezTo>
                  <a:lnTo>
                    <a:pt x="204769" y="176842"/>
                  </a:lnTo>
                  <a:cubicBezTo>
                    <a:pt x="204769" y="193320"/>
                    <a:pt x="193320" y="204769"/>
                    <a:pt x="176842" y="204769"/>
                  </a:cubicBezTo>
                  <a:lnTo>
                    <a:pt x="27927" y="204769"/>
                  </a:lnTo>
                  <a:cubicBezTo>
                    <a:pt x="11450" y="204769"/>
                    <a:pt x="0" y="193320"/>
                    <a:pt x="0" y="176842"/>
                  </a:cubicBezTo>
                  <a:lnTo>
                    <a:pt x="0" y="27927"/>
                  </a:lnTo>
                  <a:cubicBezTo>
                    <a:pt x="0" y="11450"/>
                    <a:pt x="11450" y="0"/>
                    <a:pt x="27927" y="0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005F0753-6350-4A62-90D7-23B98F41C59C}"/>
                </a:ext>
              </a:extLst>
            </p:cNvPr>
            <p:cNvSpPr/>
            <p:nvPr/>
          </p:nvSpPr>
          <p:spPr>
            <a:xfrm>
              <a:off x="4466856" y="3533553"/>
              <a:ext cx="353942" cy="353942"/>
            </a:xfrm>
            <a:custGeom>
              <a:avLst/>
              <a:gdLst>
                <a:gd name="connsiteX0" fmla="*/ 93060 w 204769"/>
                <a:gd name="connsiteY0" fmla="*/ 46553 h 204769"/>
                <a:gd name="connsiteX1" fmla="*/ 111686 w 204769"/>
                <a:gd name="connsiteY1" fmla="*/ 46553 h 204769"/>
                <a:gd name="connsiteX2" fmla="*/ 120987 w 204769"/>
                <a:gd name="connsiteY2" fmla="*/ 55854 h 204769"/>
                <a:gd name="connsiteX3" fmla="*/ 120987 w 204769"/>
                <a:gd name="connsiteY3" fmla="*/ 93083 h 204769"/>
                <a:gd name="connsiteX4" fmla="*/ 139613 w 204769"/>
                <a:gd name="connsiteY4" fmla="*/ 93083 h 204769"/>
                <a:gd name="connsiteX5" fmla="*/ 142332 w 204769"/>
                <a:gd name="connsiteY5" fmla="*/ 99665 h 204769"/>
                <a:gd name="connsiteX6" fmla="*/ 102384 w 204769"/>
                <a:gd name="connsiteY6" fmla="*/ 139613 h 204769"/>
                <a:gd name="connsiteX7" fmla="*/ 62413 w 204769"/>
                <a:gd name="connsiteY7" fmla="*/ 99665 h 204769"/>
                <a:gd name="connsiteX8" fmla="*/ 65133 w 204769"/>
                <a:gd name="connsiteY8" fmla="*/ 93083 h 204769"/>
                <a:gd name="connsiteX9" fmla="*/ 83758 w 204769"/>
                <a:gd name="connsiteY9" fmla="*/ 93083 h 204769"/>
                <a:gd name="connsiteX10" fmla="*/ 83758 w 204769"/>
                <a:gd name="connsiteY10" fmla="*/ 55854 h 204769"/>
                <a:gd name="connsiteX11" fmla="*/ 93060 w 204769"/>
                <a:gd name="connsiteY11" fmla="*/ 46553 h 204769"/>
                <a:gd name="connsiteX12" fmla="*/ 37229 w 204769"/>
                <a:gd name="connsiteY12" fmla="*/ 27927 h 204769"/>
                <a:gd name="connsiteX13" fmla="*/ 27927 w 204769"/>
                <a:gd name="connsiteY13" fmla="*/ 37229 h 204769"/>
                <a:gd name="connsiteX14" fmla="*/ 27927 w 204769"/>
                <a:gd name="connsiteY14" fmla="*/ 130312 h 204769"/>
                <a:gd name="connsiteX15" fmla="*/ 37229 w 204769"/>
                <a:gd name="connsiteY15" fmla="*/ 139613 h 204769"/>
                <a:gd name="connsiteX16" fmla="*/ 55854 w 204769"/>
                <a:gd name="connsiteY16" fmla="*/ 139613 h 204769"/>
                <a:gd name="connsiteX17" fmla="*/ 65156 w 204769"/>
                <a:gd name="connsiteY17" fmla="*/ 148915 h 204769"/>
                <a:gd name="connsiteX18" fmla="*/ 65156 w 204769"/>
                <a:gd name="connsiteY18" fmla="*/ 167541 h 204769"/>
                <a:gd name="connsiteX19" fmla="*/ 74457 w 204769"/>
                <a:gd name="connsiteY19" fmla="*/ 176842 h 204769"/>
                <a:gd name="connsiteX20" fmla="*/ 130312 w 204769"/>
                <a:gd name="connsiteY20" fmla="*/ 176842 h 204769"/>
                <a:gd name="connsiteX21" fmla="*/ 139613 w 204769"/>
                <a:gd name="connsiteY21" fmla="*/ 167541 h 204769"/>
                <a:gd name="connsiteX22" fmla="*/ 139613 w 204769"/>
                <a:gd name="connsiteY22" fmla="*/ 148915 h 204769"/>
                <a:gd name="connsiteX23" fmla="*/ 148915 w 204769"/>
                <a:gd name="connsiteY23" fmla="*/ 139613 h 204769"/>
                <a:gd name="connsiteX24" fmla="*/ 167541 w 204769"/>
                <a:gd name="connsiteY24" fmla="*/ 139613 h 204769"/>
                <a:gd name="connsiteX25" fmla="*/ 176842 w 204769"/>
                <a:gd name="connsiteY25" fmla="*/ 130312 h 204769"/>
                <a:gd name="connsiteX26" fmla="*/ 176842 w 204769"/>
                <a:gd name="connsiteY26" fmla="*/ 37229 h 204769"/>
                <a:gd name="connsiteX27" fmla="*/ 167541 w 204769"/>
                <a:gd name="connsiteY27" fmla="*/ 27927 h 204769"/>
                <a:gd name="connsiteX28" fmla="*/ 27927 w 204769"/>
                <a:gd name="connsiteY28" fmla="*/ 0 h 204769"/>
                <a:gd name="connsiteX29" fmla="*/ 176842 w 204769"/>
                <a:gd name="connsiteY29" fmla="*/ 0 h 204769"/>
                <a:gd name="connsiteX30" fmla="*/ 204769 w 204769"/>
                <a:gd name="connsiteY30" fmla="*/ 27927 h 204769"/>
                <a:gd name="connsiteX31" fmla="*/ 204769 w 204769"/>
                <a:gd name="connsiteY31" fmla="*/ 176842 h 204769"/>
                <a:gd name="connsiteX32" fmla="*/ 176842 w 204769"/>
                <a:gd name="connsiteY32" fmla="*/ 204769 h 204769"/>
                <a:gd name="connsiteX33" fmla="*/ 27927 w 204769"/>
                <a:gd name="connsiteY33" fmla="*/ 204769 h 204769"/>
                <a:gd name="connsiteX34" fmla="*/ 0 w 204769"/>
                <a:gd name="connsiteY34" fmla="*/ 176842 h 204769"/>
                <a:gd name="connsiteX35" fmla="*/ 0 w 204769"/>
                <a:gd name="connsiteY35" fmla="*/ 27927 h 204769"/>
                <a:gd name="connsiteX36" fmla="*/ 27927 w 204769"/>
                <a:gd name="connsiteY36" fmla="*/ 0 h 20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4769" h="204769">
                  <a:moveTo>
                    <a:pt x="93060" y="46553"/>
                  </a:moveTo>
                  <a:lnTo>
                    <a:pt x="111686" y="46553"/>
                  </a:lnTo>
                  <a:cubicBezTo>
                    <a:pt x="116828" y="46553"/>
                    <a:pt x="120987" y="50712"/>
                    <a:pt x="120987" y="55854"/>
                  </a:cubicBezTo>
                  <a:lnTo>
                    <a:pt x="120987" y="93083"/>
                  </a:lnTo>
                  <a:lnTo>
                    <a:pt x="139613" y="93083"/>
                  </a:lnTo>
                  <a:cubicBezTo>
                    <a:pt x="144755" y="93083"/>
                    <a:pt x="145966" y="96031"/>
                    <a:pt x="142332" y="99665"/>
                  </a:cubicBezTo>
                  <a:lnTo>
                    <a:pt x="102384" y="139613"/>
                  </a:lnTo>
                  <a:lnTo>
                    <a:pt x="62413" y="99665"/>
                  </a:lnTo>
                  <a:cubicBezTo>
                    <a:pt x="58779" y="96031"/>
                    <a:pt x="59990" y="93083"/>
                    <a:pt x="65133" y="93083"/>
                  </a:cubicBezTo>
                  <a:lnTo>
                    <a:pt x="83758" y="93083"/>
                  </a:lnTo>
                  <a:lnTo>
                    <a:pt x="83758" y="55854"/>
                  </a:lnTo>
                  <a:cubicBezTo>
                    <a:pt x="83758" y="50712"/>
                    <a:pt x="87918" y="46553"/>
                    <a:pt x="93060" y="46553"/>
                  </a:cubicBezTo>
                  <a:close/>
                  <a:moveTo>
                    <a:pt x="37229" y="27927"/>
                  </a:moveTo>
                  <a:cubicBezTo>
                    <a:pt x="33481" y="27927"/>
                    <a:pt x="27927" y="33481"/>
                    <a:pt x="27927" y="37229"/>
                  </a:cubicBezTo>
                  <a:lnTo>
                    <a:pt x="27927" y="130312"/>
                  </a:lnTo>
                  <a:cubicBezTo>
                    <a:pt x="27927" y="134060"/>
                    <a:pt x="33481" y="139613"/>
                    <a:pt x="37229" y="139613"/>
                  </a:cubicBezTo>
                  <a:lnTo>
                    <a:pt x="55854" y="139613"/>
                  </a:lnTo>
                  <a:cubicBezTo>
                    <a:pt x="65087" y="139613"/>
                    <a:pt x="65156" y="152023"/>
                    <a:pt x="65156" y="148915"/>
                  </a:cubicBezTo>
                  <a:lnTo>
                    <a:pt x="65156" y="167541"/>
                  </a:lnTo>
                  <a:cubicBezTo>
                    <a:pt x="65156" y="171289"/>
                    <a:pt x="70709" y="176842"/>
                    <a:pt x="74457" y="176842"/>
                  </a:cubicBezTo>
                  <a:lnTo>
                    <a:pt x="130312" y="176842"/>
                  </a:lnTo>
                  <a:cubicBezTo>
                    <a:pt x="134060" y="176842"/>
                    <a:pt x="139613" y="171289"/>
                    <a:pt x="139613" y="167541"/>
                  </a:cubicBezTo>
                  <a:lnTo>
                    <a:pt x="139613" y="148915"/>
                  </a:lnTo>
                  <a:cubicBezTo>
                    <a:pt x="139613" y="152023"/>
                    <a:pt x="141282" y="139613"/>
                    <a:pt x="148915" y="139613"/>
                  </a:cubicBezTo>
                  <a:lnTo>
                    <a:pt x="167541" y="139613"/>
                  </a:lnTo>
                  <a:cubicBezTo>
                    <a:pt x="171289" y="139613"/>
                    <a:pt x="176842" y="134060"/>
                    <a:pt x="176842" y="130312"/>
                  </a:cubicBezTo>
                  <a:lnTo>
                    <a:pt x="176842" y="37229"/>
                  </a:lnTo>
                  <a:cubicBezTo>
                    <a:pt x="176842" y="33481"/>
                    <a:pt x="171289" y="27927"/>
                    <a:pt x="167541" y="27927"/>
                  </a:cubicBezTo>
                  <a:close/>
                  <a:moveTo>
                    <a:pt x="27927" y="0"/>
                  </a:moveTo>
                  <a:lnTo>
                    <a:pt x="176842" y="0"/>
                  </a:lnTo>
                  <a:cubicBezTo>
                    <a:pt x="193320" y="0"/>
                    <a:pt x="204769" y="11450"/>
                    <a:pt x="204769" y="27927"/>
                  </a:cubicBezTo>
                  <a:lnTo>
                    <a:pt x="204769" y="176842"/>
                  </a:lnTo>
                  <a:cubicBezTo>
                    <a:pt x="204769" y="193320"/>
                    <a:pt x="193320" y="204769"/>
                    <a:pt x="176842" y="204769"/>
                  </a:cubicBezTo>
                  <a:lnTo>
                    <a:pt x="27927" y="204769"/>
                  </a:lnTo>
                  <a:cubicBezTo>
                    <a:pt x="11450" y="204769"/>
                    <a:pt x="0" y="193320"/>
                    <a:pt x="0" y="176842"/>
                  </a:cubicBezTo>
                  <a:lnTo>
                    <a:pt x="0" y="27927"/>
                  </a:lnTo>
                  <a:cubicBezTo>
                    <a:pt x="0" y="11450"/>
                    <a:pt x="11450" y="0"/>
                    <a:pt x="27927" y="0"/>
                  </a:cubicBezTo>
                  <a:close/>
                </a:path>
              </a:pathLst>
            </a:custGeom>
            <a:gradFill>
              <a:gsLst>
                <a:gs pos="100000">
                  <a:srgbClr val="064F7E"/>
                </a:gs>
                <a:gs pos="40000">
                  <a:srgbClr val="5EF0F6"/>
                </a:gs>
              </a:gsLst>
              <a:lin ang="5400000" scaled="0"/>
            </a:gra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B90631C-A671-4F2D-AC5C-215062FFBCC1}"/>
              </a:ext>
            </a:extLst>
          </p:cNvPr>
          <p:cNvGrpSpPr/>
          <p:nvPr/>
        </p:nvGrpSpPr>
        <p:grpSpPr>
          <a:xfrm>
            <a:off x="6064171" y="2371222"/>
            <a:ext cx="2784040" cy="1213572"/>
            <a:chOff x="6201331" y="2203582"/>
            <a:chExt cx="2784040" cy="1213572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F9198338-C5DB-49CE-845B-EF7A3ACF8B59}"/>
                </a:ext>
              </a:extLst>
            </p:cNvPr>
            <p:cNvGrpSpPr/>
            <p:nvPr/>
          </p:nvGrpSpPr>
          <p:grpSpPr>
            <a:xfrm>
              <a:off x="6201331" y="2893934"/>
              <a:ext cx="2784040" cy="523220"/>
              <a:chOff x="10672327" y="8866826"/>
              <a:chExt cx="2784040" cy="523220"/>
            </a:xfrm>
          </p:grpSpPr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xmlns="" id="{57ED6D0C-5A28-48A0-BD8F-7A0D0D3FDBB0}"/>
                  </a:ext>
                </a:extLst>
              </p:cNvPr>
              <p:cNvSpPr txBox="1"/>
              <p:nvPr/>
            </p:nvSpPr>
            <p:spPr>
              <a:xfrm>
                <a:off x="11726291" y="8866826"/>
                <a:ext cx="14574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1200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xmlns="" id="{3F9CB0F3-ACA0-4AED-A9C0-2F8F9AAAFE93}"/>
                  </a:ext>
                </a:extLst>
              </p:cNvPr>
              <p:cNvSpPr txBox="1"/>
              <p:nvPr/>
            </p:nvSpPr>
            <p:spPr>
              <a:xfrm>
                <a:off x="13066517" y="9016692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xmlns="" id="{BA08C85C-BEBA-4903-A378-503FEF0B7460}"/>
                  </a:ext>
                </a:extLst>
              </p:cNvPr>
              <p:cNvSpPr txBox="1"/>
              <p:nvPr/>
            </p:nvSpPr>
            <p:spPr>
              <a:xfrm>
                <a:off x="10672327" y="9016692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个户注册超</a:t>
                </a:r>
              </a:p>
            </p:txBody>
          </p:sp>
        </p:grp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61949F6E-D313-4A3B-B79D-C263D09C48B9}"/>
                </a:ext>
              </a:extLst>
            </p:cNvPr>
            <p:cNvSpPr/>
            <p:nvPr/>
          </p:nvSpPr>
          <p:spPr>
            <a:xfrm>
              <a:off x="7137568" y="2203582"/>
              <a:ext cx="903619" cy="901212"/>
            </a:xfrm>
            <a:custGeom>
              <a:avLst/>
              <a:gdLst>
                <a:gd name="connsiteX0" fmla="*/ 175317 w 227569"/>
                <a:gd name="connsiteY0" fmla="*/ 145594 h 226964"/>
                <a:gd name="connsiteX1" fmla="*/ 167983 w 227569"/>
                <a:gd name="connsiteY1" fmla="*/ 152908 h 226964"/>
                <a:gd name="connsiteX2" fmla="*/ 167983 w 227569"/>
                <a:gd name="connsiteY2" fmla="*/ 167310 h 226964"/>
                <a:gd name="connsiteX3" fmla="*/ 153316 w 227569"/>
                <a:gd name="connsiteY3" fmla="*/ 167310 h 226964"/>
                <a:gd name="connsiteX4" fmla="*/ 145982 w 227569"/>
                <a:gd name="connsiteY4" fmla="*/ 174624 h 226964"/>
                <a:gd name="connsiteX5" fmla="*/ 153316 w 227569"/>
                <a:gd name="connsiteY5" fmla="*/ 181938 h 226964"/>
                <a:gd name="connsiteX6" fmla="*/ 167983 w 227569"/>
                <a:gd name="connsiteY6" fmla="*/ 181938 h 226964"/>
                <a:gd name="connsiteX7" fmla="*/ 167983 w 227569"/>
                <a:gd name="connsiteY7" fmla="*/ 196566 h 226964"/>
                <a:gd name="connsiteX8" fmla="*/ 175317 w 227569"/>
                <a:gd name="connsiteY8" fmla="*/ 203881 h 226964"/>
                <a:gd name="connsiteX9" fmla="*/ 182651 w 227569"/>
                <a:gd name="connsiteY9" fmla="*/ 196566 h 226964"/>
                <a:gd name="connsiteX10" fmla="*/ 182651 w 227569"/>
                <a:gd name="connsiteY10" fmla="*/ 181938 h 226964"/>
                <a:gd name="connsiteX11" fmla="*/ 197088 w 227569"/>
                <a:gd name="connsiteY11" fmla="*/ 181938 h 226964"/>
                <a:gd name="connsiteX12" fmla="*/ 204422 w 227569"/>
                <a:gd name="connsiteY12" fmla="*/ 174624 h 226964"/>
                <a:gd name="connsiteX13" fmla="*/ 197088 w 227569"/>
                <a:gd name="connsiteY13" fmla="*/ 167310 h 226964"/>
                <a:gd name="connsiteX14" fmla="*/ 182651 w 227569"/>
                <a:gd name="connsiteY14" fmla="*/ 167310 h 226964"/>
                <a:gd name="connsiteX15" fmla="*/ 182651 w 227569"/>
                <a:gd name="connsiteY15" fmla="*/ 152908 h 226964"/>
                <a:gd name="connsiteX16" fmla="*/ 175317 w 227569"/>
                <a:gd name="connsiteY16" fmla="*/ 145594 h 226964"/>
                <a:gd name="connsiteX17" fmla="*/ 175087 w 227569"/>
                <a:gd name="connsiteY17" fmla="*/ 122283 h 226964"/>
                <a:gd name="connsiteX18" fmla="*/ 227568 w 227569"/>
                <a:gd name="connsiteY18" fmla="*/ 174624 h 226964"/>
                <a:gd name="connsiteX19" fmla="*/ 175087 w 227569"/>
                <a:gd name="connsiteY19" fmla="*/ 226964 h 226964"/>
                <a:gd name="connsiteX20" fmla="*/ 122606 w 227569"/>
                <a:gd name="connsiteY20" fmla="*/ 174624 h 226964"/>
                <a:gd name="connsiteX21" fmla="*/ 175087 w 227569"/>
                <a:gd name="connsiteY21" fmla="*/ 122283 h 226964"/>
                <a:gd name="connsiteX22" fmla="*/ 93508 w 227569"/>
                <a:gd name="connsiteY22" fmla="*/ 0 h 226964"/>
                <a:gd name="connsiteX23" fmla="*/ 135446 w 227569"/>
                <a:gd name="connsiteY23" fmla="*/ 17371 h 226964"/>
                <a:gd name="connsiteX24" fmla="*/ 149655 w 227569"/>
                <a:gd name="connsiteY24" fmla="*/ 63996 h 226964"/>
                <a:gd name="connsiteX25" fmla="*/ 150114 w 227569"/>
                <a:gd name="connsiteY25" fmla="*/ 64911 h 226964"/>
                <a:gd name="connsiteX26" fmla="*/ 156531 w 227569"/>
                <a:gd name="connsiteY26" fmla="*/ 88909 h 226964"/>
                <a:gd name="connsiteX27" fmla="*/ 141864 w 227569"/>
                <a:gd name="connsiteY27" fmla="*/ 106280 h 226964"/>
                <a:gd name="connsiteX28" fmla="*/ 141174 w 227569"/>
                <a:gd name="connsiteY28" fmla="*/ 106737 h 226964"/>
                <a:gd name="connsiteX29" fmla="*/ 135441 w 227569"/>
                <a:gd name="connsiteY29" fmla="*/ 117027 h 226964"/>
                <a:gd name="connsiteX30" fmla="*/ 104961 w 227569"/>
                <a:gd name="connsiteY30" fmla="*/ 174624 h 226964"/>
                <a:gd name="connsiteX31" fmla="*/ 114356 w 227569"/>
                <a:gd name="connsiteY31" fmla="*/ 209593 h 226964"/>
                <a:gd name="connsiteX32" fmla="*/ 7792 w 227569"/>
                <a:gd name="connsiteY32" fmla="*/ 209593 h 226964"/>
                <a:gd name="connsiteX33" fmla="*/ 0 w 227569"/>
                <a:gd name="connsiteY33" fmla="*/ 201138 h 226964"/>
                <a:gd name="connsiteX34" fmla="*/ 0 w 227569"/>
                <a:gd name="connsiteY34" fmla="*/ 190624 h 226964"/>
                <a:gd name="connsiteX35" fmla="*/ 458 w 227569"/>
                <a:gd name="connsiteY35" fmla="*/ 188111 h 226964"/>
                <a:gd name="connsiteX36" fmla="*/ 14898 w 227569"/>
                <a:gd name="connsiteY36" fmla="*/ 169368 h 226964"/>
                <a:gd name="connsiteX37" fmla="*/ 36210 w 227569"/>
                <a:gd name="connsiteY37" fmla="*/ 158627 h 226964"/>
                <a:gd name="connsiteX38" fmla="*/ 67607 w 227569"/>
                <a:gd name="connsiteY38" fmla="*/ 151770 h 226964"/>
                <a:gd name="connsiteX39" fmla="*/ 67607 w 227569"/>
                <a:gd name="connsiteY39" fmla="*/ 139654 h 226964"/>
                <a:gd name="connsiteX40" fmla="*/ 65087 w 227569"/>
                <a:gd name="connsiteY40" fmla="*/ 132567 h 226964"/>
                <a:gd name="connsiteX41" fmla="*/ 64859 w 227569"/>
                <a:gd name="connsiteY41" fmla="*/ 132340 h 226964"/>
                <a:gd name="connsiteX42" fmla="*/ 46297 w 227569"/>
                <a:gd name="connsiteY42" fmla="*/ 106283 h 226964"/>
                <a:gd name="connsiteX43" fmla="*/ 45611 w 227569"/>
                <a:gd name="connsiteY43" fmla="*/ 105826 h 226964"/>
                <a:gd name="connsiteX44" fmla="*/ 30943 w 227569"/>
                <a:gd name="connsiteY44" fmla="*/ 88455 h 226964"/>
                <a:gd name="connsiteX45" fmla="*/ 37360 w 227569"/>
                <a:gd name="connsiteY45" fmla="*/ 64456 h 226964"/>
                <a:gd name="connsiteX46" fmla="*/ 37819 w 227569"/>
                <a:gd name="connsiteY46" fmla="*/ 63542 h 226964"/>
                <a:gd name="connsiteX47" fmla="*/ 52028 w 227569"/>
                <a:gd name="connsiteY47" fmla="*/ 16914 h 226964"/>
                <a:gd name="connsiteX48" fmla="*/ 93508 w 227569"/>
                <a:gd name="connsiteY48" fmla="*/ 0 h 22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7569" h="226964">
                  <a:moveTo>
                    <a:pt x="175317" y="145594"/>
                  </a:moveTo>
                  <a:cubicBezTo>
                    <a:pt x="171192" y="145594"/>
                    <a:pt x="167983" y="148794"/>
                    <a:pt x="167983" y="152908"/>
                  </a:cubicBezTo>
                  <a:lnTo>
                    <a:pt x="167983" y="167310"/>
                  </a:lnTo>
                  <a:lnTo>
                    <a:pt x="153316" y="167310"/>
                  </a:lnTo>
                  <a:cubicBezTo>
                    <a:pt x="149191" y="167310"/>
                    <a:pt x="145982" y="170510"/>
                    <a:pt x="145982" y="174624"/>
                  </a:cubicBezTo>
                  <a:cubicBezTo>
                    <a:pt x="145982" y="178738"/>
                    <a:pt x="149191" y="181938"/>
                    <a:pt x="153316" y="181938"/>
                  </a:cubicBezTo>
                  <a:lnTo>
                    <a:pt x="167983" y="181938"/>
                  </a:lnTo>
                  <a:lnTo>
                    <a:pt x="167983" y="196566"/>
                  </a:lnTo>
                  <a:cubicBezTo>
                    <a:pt x="167983" y="200681"/>
                    <a:pt x="171192" y="203881"/>
                    <a:pt x="175317" y="203881"/>
                  </a:cubicBezTo>
                  <a:cubicBezTo>
                    <a:pt x="179442" y="203881"/>
                    <a:pt x="182651" y="200681"/>
                    <a:pt x="182651" y="196566"/>
                  </a:cubicBezTo>
                  <a:lnTo>
                    <a:pt x="182651" y="181938"/>
                  </a:lnTo>
                  <a:lnTo>
                    <a:pt x="197088" y="181938"/>
                  </a:lnTo>
                  <a:cubicBezTo>
                    <a:pt x="201213" y="181938"/>
                    <a:pt x="204422" y="178738"/>
                    <a:pt x="204422" y="174624"/>
                  </a:cubicBezTo>
                  <a:cubicBezTo>
                    <a:pt x="204422" y="170510"/>
                    <a:pt x="201213" y="167310"/>
                    <a:pt x="197088" y="167310"/>
                  </a:cubicBezTo>
                  <a:lnTo>
                    <a:pt x="182651" y="167310"/>
                  </a:lnTo>
                  <a:lnTo>
                    <a:pt x="182651" y="152908"/>
                  </a:lnTo>
                  <a:cubicBezTo>
                    <a:pt x="182651" y="148794"/>
                    <a:pt x="179442" y="145594"/>
                    <a:pt x="175317" y="145594"/>
                  </a:cubicBezTo>
                  <a:close/>
                  <a:moveTo>
                    <a:pt x="175087" y="122283"/>
                  </a:moveTo>
                  <a:cubicBezTo>
                    <a:pt x="203963" y="122283"/>
                    <a:pt x="227568" y="145824"/>
                    <a:pt x="227568" y="174624"/>
                  </a:cubicBezTo>
                  <a:cubicBezTo>
                    <a:pt x="227795" y="203651"/>
                    <a:pt x="204191" y="226964"/>
                    <a:pt x="175087" y="226964"/>
                  </a:cubicBezTo>
                  <a:cubicBezTo>
                    <a:pt x="145982" y="226964"/>
                    <a:pt x="122606" y="203424"/>
                    <a:pt x="122606" y="174624"/>
                  </a:cubicBezTo>
                  <a:cubicBezTo>
                    <a:pt x="122606" y="145597"/>
                    <a:pt x="146210" y="122283"/>
                    <a:pt x="175087" y="122283"/>
                  </a:cubicBezTo>
                  <a:close/>
                  <a:moveTo>
                    <a:pt x="93508" y="0"/>
                  </a:moveTo>
                  <a:cubicBezTo>
                    <a:pt x="105653" y="0"/>
                    <a:pt x="122843" y="2973"/>
                    <a:pt x="135446" y="17371"/>
                  </a:cubicBezTo>
                  <a:cubicBezTo>
                    <a:pt x="145072" y="28570"/>
                    <a:pt x="149886" y="44112"/>
                    <a:pt x="149655" y="63996"/>
                  </a:cubicBezTo>
                  <a:cubicBezTo>
                    <a:pt x="149655" y="64224"/>
                    <a:pt x="149886" y="64684"/>
                    <a:pt x="150114" y="64911"/>
                  </a:cubicBezTo>
                  <a:cubicBezTo>
                    <a:pt x="156073" y="68795"/>
                    <a:pt x="158823" y="78395"/>
                    <a:pt x="156531" y="88909"/>
                  </a:cubicBezTo>
                  <a:cubicBezTo>
                    <a:pt x="154467" y="98279"/>
                    <a:pt x="148280" y="105366"/>
                    <a:pt x="141864" y="106280"/>
                  </a:cubicBezTo>
                  <a:cubicBezTo>
                    <a:pt x="141636" y="106280"/>
                    <a:pt x="141174" y="106508"/>
                    <a:pt x="141174" y="106737"/>
                  </a:cubicBezTo>
                  <a:cubicBezTo>
                    <a:pt x="139338" y="110397"/>
                    <a:pt x="137502" y="113827"/>
                    <a:pt x="135441" y="117027"/>
                  </a:cubicBezTo>
                  <a:cubicBezTo>
                    <a:pt x="117107" y="129597"/>
                    <a:pt x="104961" y="150625"/>
                    <a:pt x="104961" y="174624"/>
                  </a:cubicBezTo>
                  <a:cubicBezTo>
                    <a:pt x="104961" y="187424"/>
                    <a:pt x="108401" y="199309"/>
                    <a:pt x="114356" y="209593"/>
                  </a:cubicBezTo>
                  <a:lnTo>
                    <a:pt x="7792" y="209593"/>
                  </a:lnTo>
                  <a:cubicBezTo>
                    <a:pt x="3436" y="209593"/>
                    <a:pt x="0" y="205936"/>
                    <a:pt x="0" y="201138"/>
                  </a:cubicBezTo>
                  <a:lnTo>
                    <a:pt x="0" y="190624"/>
                  </a:lnTo>
                  <a:cubicBezTo>
                    <a:pt x="0" y="189939"/>
                    <a:pt x="228" y="189025"/>
                    <a:pt x="458" y="188111"/>
                  </a:cubicBezTo>
                  <a:cubicBezTo>
                    <a:pt x="2750" y="181027"/>
                    <a:pt x="7562" y="174854"/>
                    <a:pt x="14898" y="169368"/>
                  </a:cubicBezTo>
                  <a:cubicBezTo>
                    <a:pt x="20626" y="165254"/>
                    <a:pt x="27729" y="161597"/>
                    <a:pt x="36210" y="158627"/>
                  </a:cubicBezTo>
                  <a:cubicBezTo>
                    <a:pt x="49272" y="154055"/>
                    <a:pt x="63023" y="152227"/>
                    <a:pt x="67607" y="151770"/>
                  </a:cubicBezTo>
                  <a:cubicBezTo>
                    <a:pt x="67834" y="151770"/>
                    <a:pt x="67379" y="139884"/>
                    <a:pt x="67607" y="139654"/>
                  </a:cubicBezTo>
                  <a:cubicBezTo>
                    <a:pt x="67607" y="139654"/>
                    <a:pt x="67607" y="135313"/>
                    <a:pt x="65087" y="132567"/>
                  </a:cubicBezTo>
                  <a:cubicBezTo>
                    <a:pt x="65087" y="132567"/>
                    <a:pt x="65087" y="132340"/>
                    <a:pt x="64859" y="132340"/>
                  </a:cubicBezTo>
                  <a:cubicBezTo>
                    <a:pt x="57295" y="125940"/>
                    <a:pt x="50881" y="117027"/>
                    <a:pt x="46297" y="106283"/>
                  </a:cubicBezTo>
                  <a:cubicBezTo>
                    <a:pt x="46069" y="106056"/>
                    <a:pt x="45839" y="105826"/>
                    <a:pt x="45611" y="105826"/>
                  </a:cubicBezTo>
                  <a:cubicBezTo>
                    <a:pt x="38963" y="104912"/>
                    <a:pt x="33005" y="97825"/>
                    <a:pt x="30943" y="88455"/>
                  </a:cubicBezTo>
                  <a:cubicBezTo>
                    <a:pt x="28652" y="78168"/>
                    <a:pt x="31171" y="68341"/>
                    <a:pt x="37360" y="64456"/>
                  </a:cubicBezTo>
                  <a:cubicBezTo>
                    <a:pt x="37588" y="64227"/>
                    <a:pt x="37819" y="63999"/>
                    <a:pt x="37819" y="63542"/>
                  </a:cubicBezTo>
                  <a:cubicBezTo>
                    <a:pt x="37591" y="43885"/>
                    <a:pt x="42174" y="28115"/>
                    <a:pt x="52028" y="16914"/>
                  </a:cubicBezTo>
                  <a:cubicBezTo>
                    <a:pt x="64173" y="2973"/>
                    <a:pt x="81132" y="0"/>
                    <a:pt x="93508" y="0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246FDF1F-1255-4965-8CDC-45C94DC130D2}"/>
                </a:ext>
              </a:extLst>
            </p:cNvPr>
            <p:cNvSpPr/>
            <p:nvPr/>
          </p:nvSpPr>
          <p:spPr>
            <a:xfrm>
              <a:off x="7000763" y="2598508"/>
              <a:ext cx="354887" cy="353942"/>
            </a:xfrm>
            <a:custGeom>
              <a:avLst/>
              <a:gdLst>
                <a:gd name="connsiteX0" fmla="*/ 175317 w 227569"/>
                <a:gd name="connsiteY0" fmla="*/ 145594 h 226964"/>
                <a:gd name="connsiteX1" fmla="*/ 167983 w 227569"/>
                <a:gd name="connsiteY1" fmla="*/ 152908 h 226964"/>
                <a:gd name="connsiteX2" fmla="*/ 167983 w 227569"/>
                <a:gd name="connsiteY2" fmla="*/ 167310 h 226964"/>
                <a:gd name="connsiteX3" fmla="*/ 153316 w 227569"/>
                <a:gd name="connsiteY3" fmla="*/ 167310 h 226964"/>
                <a:gd name="connsiteX4" fmla="*/ 145982 w 227569"/>
                <a:gd name="connsiteY4" fmla="*/ 174624 h 226964"/>
                <a:gd name="connsiteX5" fmla="*/ 153316 w 227569"/>
                <a:gd name="connsiteY5" fmla="*/ 181938 h 226964"/>
                <a:gd name="connsiteX6" fmla="*/ 167983 w 227569"/>
                <a:gd name="connsiteY6" fmla="*/ 181938 h 226964"/>
                <a:gd name="connsiteX7" fmla="*/ 167983 w 227569"/>
                <a:gd name="connsiteY7" fmla="*/ 196566 h 226964"/>
                <a:gd name="connsiteX8" fmla="*/ 175317 w 227569"/>
                <a:gd name="connsiteY8" fmla="*/ 203881 h 226964"/>
                <a:gd name="connsiteX9" fmla="*/ 182651 w 227569"/>
                <a:gd name="connsiteY9" fmla="*/ 196566 h 226964"/>
                <a:gd name="connsiteX10" fmla="*/ 182651 w 227569"/>
                <a:gd name="connsiteY10" fmla="*/ 181938 h 226964"/>
                <a:gd name="connsiteX11" fmla="*/ 197088 w 227569"/>
                <a:gd name="connsiteY11" fmla="*/ 181938 h 226964"/>
                <a:gd name="connsiteX12" fmla="*/ 204422 w 227569"/>
                <a:gd name="connsiteY12" fmla="*/ 174624 h 226964"/>
                <a:gd name="connsiteX13" fmla="*/ 197088 w 227569"/>
                <a:gd name="connsiteY13" fmla="*/ 167310 h 226964"/>
                <a:gd name="connsiteX14" fmla="*/ 182651 w 227569"/>
                <a:gd name="connsiteY14" fmla="*/ 167310 h 226964"/>
                <a:gd name="connsiteX15" fmla="*/ 182651 w 227569"/>
                <a:gd name="connsiteY15" fmla="*/ 152908 h 226964"/>
                <a:gd name="connsiteX16" fmla="*/ 175317 w 227569"/>
                <a:gd name="connsiteY16" fmla="*/ 145594 h 226964"/>
                <a:gd name="connsiteX17" fmla="*/ 175087 w 227569"/>
                <a:gd name="connsiteY17" fmla="*/ 122283 h 226964"/>
                <a:gd name="connsiteX18" fmla="*/ 227568 w 227569"/>
                <a:gd name="connsiteY18" fmla="*/ 174624 h 226964"/>
                <a:gd name="connsiteX19" fmla="*/ 175087 w 227569"/>
                <a:gd name="connsiteY19" fmla="*/ 226964 h 226964"/>
                <a:gd name="connsiteX20" fmla="*/ 122606 w 227569"/>
                <a:gd name="connsiteY20" fmla="*/ 174624 h 226964"/>
                <a:gd name="connsiteX21" fmla="*/ 175087 w 227569"/>
                <a:gd name="connsiteY21" fmla="*/ 122283 h 226964"/>
                <a:gd name="connsiteX22" fmla="*/ 93508 w 227569"/>
                <a:gd name="connsiteY22" fmla="*/ 0 h 226964"/>
                <a:gd name="connsiteX23" fmla="*/ 135446 w 227569"/>
                <a:gd name="connsiteY23" fmla="*/ 17371 h 226964"/>
                <a:gd name="connsiteX24" fmla="*/ 149655 w 227569"/>
                <a:gd name="connsiteY24" fmla="*/ 63996 h 226964"/>
                <a:gd name="connsiteX25" fmla="*/ 150114 w 227569"/>
                <a:gd name="connsiteY25" fmla="*/ 64911 h 226964"/>
                <a:gd name="connsiteX26" fmla="*/ 156531 w 227569"/>
                <a:gd name="connsiteY26" fmla="*/ 88909 h 226964"/>
                <a:gd name="connsiteX27" fmla="*/ 141864 w 227569"/>
                <a:gd name="connsiteY27" fmla="*/ 106280 h 226964"/>
                <a:gd name="connsiteX28" fmla="*/ 141174 w 227569"/>
                <a:gd name="connsiteY28" fmla="*/ 106737 h 226964"/>
                <a:gd name="connsiteX29" fmla="*/ 135441 w 227569"/>
                <a:gd name="connsiteY29" fmla="*/ 117027 h 226964"/>
                <a:gd name="connsiteX30" fmla="*/ 104961 w 227569"/>
                <a:gd name="connsiteY30" fmla="*/ 174624 h 226964"/>
                <a:gd name="connsiteX31" fmla="*/ 114356 w 227569"/>
                <a:gd name="connsiteY31" fmla="*/ 209593 h 226964"/>
                <a:gd name="connsiteX32" fmla="*/ 7792 w 227569"/>
                <a:gd name="connsiteY32" fmla="*/ 209593 h 226964"/>
                <a:gd name="connsiteX33" fmla="*/ 0 w 227569"/>
                <a:gd name="connsiteY33" fmla="*/ 201138 h 226964"/>
                <a:gd name="connsiteX34" fmla="*/ 0 w 227569"/>
                <a:gd name="connsiteY34" fmla="*/ 190624 h 226964"/>
                <a:gd name="connsiteX35" fmla="*/ 458 w 227569"/>
                <a:gd name="connsiteY35" fmla="*/ 188111 h 226964"/>
                <a:gd name="connsiteX36" fmla="*/ 14898 w 227569"/>
                <a:gd name="connsiteY36" fmla="*/ 169368 h 226964"/>
                <a:gd name="connsiteX37" fmla="*/ 36210 w 227569"/>
                <a:gd name="connsiteY37" fmla="*/ 158627 h 226964"/>
                <a:gd name="connsiteX38" fmla="*/ 67607 w 227569"/>
                <a:gd name="connsiteY38" fmla="*/ 151770 h 226964"/>
                <a:gd name="connsiteX39" fmla="*/ 67607 w 227569"/>
                <a:gd name="connsiteY39" fmla="*/ 139654 h 226964"/>
                <a:gd name="connsiteX40" fmla="*/ 65087 w 227569"/>
                <a:gd name="connsiteY40" fmla="*/ 132567 h 226964"/>
                <a:gd name="connsiteX41" fmla="*/ 64859 w 227569"/>
                <a:gd name="connsiteY41" fmla="*/ 132340 h 226964"/>
                <a:gd name="connsiteX42" fmla="*/ 46297 w 227569"/>
                <a:gd name="connsiteY42" fmla="*/ 106283 h 226964"/>
                <a:gd name="connsiteX43" fmla="*/ 45611 w 227569"/>
                <a:gd name="connsiteY43" fmla="*/ 105826 h 226964"/>
                <a:gd name="connsiteX44" fmla="*/ 30943 w 227569"/>
                <a:gd name="connsiteY44" fmla="*/ 88455 h 226964"/>
                <a:gd name="connsiteX45" fmla="*/ 37360 w 227569"/>
                <a:gd name="connsiteY45" fmla="*/ 64456 h 226964"/>
                <a:gd name="connsiteX46" fmla="*/ 37819 w 227569"/>
                <a:gd name="connsiteY46" fmla="*/ 63542 h 226964"/>
                <a:gd name="connsiteX47" fmla="*/ 52028 w 227569"/>
                <a:gd name="connsiteY47" fmla="*/ 16914 h 226964"/>
                <a:gd name="connsiteX48" fmla="*/ 93508 w 227569"/>
                <a:gd name="connsiteY48" fmla="*/ 0 h 22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7569" h="226964">
                  <a:moveTo>
                    <a:pt x="175317" y="145594"/>
                  </a:moveTo>
                  <a:cubicBezTo>
                    <a:pt x="171192" y="145594"/>
                    <a:pt x="167983" y="148794"/>
                    <a:pt x="167983" y="152908"/>
                  </a:cubicBezTo>
                  <a:lnTo>
                    <a:pt x="167983" y="167310"/>
                  </a:lnTo>
                  <a:lnTo>
                    <a:pt x="153316" y="167310"/>
                  </a:lnTo>
                  <a:cubicBezTo>
                    <a:pt x="149191" y="167310"/>
                    <a:pt x="145982" y="170510"/>
                    <a:pt x="145982" y="174624"/>
                  </a:cubicBezTo>
                  <a:cubicBezTo>
                    <a:pt x="145982" y="178738"/>
                    <a:pt x="149191" y="181938"/>
                    <a:pt x="153316" y="181938"/>
                  </a:cubicBezTo>
                  <a:lnTo>
                    <a:pt x="167983" y="181938"/>
                  </a:lnTo>
                  <a:lnTo>
                    <a:pt x="167983" y="196566"/>
                  </a:lnTo>
                  <a:cubicBezTo>
                    <a:pt x="167983" y="200681"/>
                    <a:pt x="171192" y="203881"/>
                    <a:pt x="175317" y="203881"/>
                  </a:cubicBezTo>
                  <a:cubicBezTo>
                    <a:pt x="179442" y="203881"/>
                    <a:pt x="182651" y="200681"/>
                    <a:pt x="182651" y="196566"/>
                  </a:cubicBezTo>
                  <a:lnTo>
                    <a:pt x="182651" y="181938"/>
                  </a:lnTo>
                  <a:lnTo>
                    <a:pt x="197088" y="181938"/>
                  </a:lnTo>
                  <a:cubicBezTo>
                    <a:pt x="201213" y="181938"/>
                    <a:pt x="204422" y="178738"/>
                    <a:pt x="204422" y="174624"/>
                  </a:cubicBezTo>
                  <a:cubicBezTo>
                    <a:pt x="204422" y="170510"/>
                    <a:pt x="201213" y="167310"/>
                    <a:pt x="197088" y="167310"/>
                  </a:cubicBezTo>
                  <a:lnTo>
                    <a:pt x="182651" y="167310"/>
                  </a:lnTo>
                  <a:lnTo>
                    <a:pt x="182651" y="152908"/>
                  </a:lnTo>
                  <a:cubicBezTo>
                    <a:pt x="182651" y="148794"/>
                    <a:pt x="179442" y="145594"/>
                    <a:pt x="175317" y="145594"/>
                  </a:cubicBezTo>
                  <a:close/>
                  <a:moveTo>
                    <a:pt x="175087" y="122283"/>
                  </a:moveTo>
                  <a:cubicBezTo>
                    <a:pt x="203963" y="122283"/>
                    <a:pt x="227568" y="145824"/>
                    <a:pt x="227568" y="174624"/>
                  </a:cubicBezTo>
                  <a:cubicBezTo>
                    <a:pt x="227795" y="203651"/>
                    <a:pt x="204191" y="226964"/>
                    <a:pt x="175087" y="226964"/>
                  </a:cubicBezTo>
                  <a:cubicBezTo>
                    <a:pt x="145982" y="226964"/>
                    <a:pt x="122606" y="203424"/>
                    <a:pt x="122606" y="174624"/>
                  </a:cubicBezTo>
                  <a:cubicBezTo>
                    <a:pt x="122606" y="145597"/>
                    <a:pt x="146210" y="122283"/>
                    <a:pt x="175087" y="122283"/>
                  </a:cubicBezTo>
                  <a:close/>
                  <a:moveTo>
                    <a:pt x="93508" y="0"/>
                  </a:moveTo>
                  <a:cubicBezTo>
                    <a:pt x="105653" y="0"/>
                    <a:pt x="122843" y="2973"/>
                    <a:pt x="135446" y="17371"/>
                  </a:cubicBezTo>
                  <a:cubicBezTo>
                    <a:pt x="145072" y="28570"/>
                    <a:pt x="149886" y="44112"/>
                    <a:pt x="149655" y="63996"/>
                  </a:cubicBezTo>
                  <a:cubicBezTo>
                    <a:pt x="149655" y="64224"/>
                    <a:pt x="149886" y="64684"/>
                    <a:pt x="150114" y="64911"/>
                  </a:cubicBezTo>
                  <a:cubicBezTo>
                    <a:pt x="156073" y="68795"/>
                    <a:pt x="158823" y="78395"/>
                    <a:pt x="156531" y="88909"/>
                  </a:cubicBezTo>
                  <a:cubicBezTo>
                    <a:pt x="154467" y="98279"/>
                    <a:pt x="148280" y="105366"/>
                    <a:pt x="141864" y="106280"/>
                  </a:cubicBezTo>
                  <a:cubicBezTo>
                    <a:pt x="141636" y="106280"/>
                    <a:pt x="141174" y="106508"/>
                    <a:pt x="141174" y="106737"/>
                  </a:cubicBezTo>
                  <a:cubicBezTo>
                    <a:pt x="139338" y="110397"/>
                    <a:pt x="137502" y="113827"/>
                    <a:pt x="135441" y="117027"/>
                  </a:cubicBezTo>
                  <a:cubicBezTo>
                    <a:pt x="117107" y="129597"/>
                    <a:pt x="104961" y="150625"/>
                    <a:pt x="104961" y="174624"/>
                  </a:cubicBezTo>
                  <a:cubicBezTo>
                    <a:pt x="104961" y="187424"/>
                    <a:pt x="108401" y="199309"/>
                    <a:pt x="114356" y="209593"/>
                  </a:cubicBezTo>
                  <a:lnTo>
                    <a:pt x="7792" y="209593"/>
                  </a:lnTo>
                  <a:cubicBezTo>
                    <a:pt x="3436" y="209593"/>
                    <a:pt x="0" y="205936"/>
                    <a:pt x="0" y="201138"/>
                  </a:cubicBezTo>
                  <a:lnTo>
                    <a:pt x="0" y="190624"/>
                  </a:lnTo>
                  <a:cubicBezTo>
                    <a:pt x="0" y="189939"/>
                    <a:pt x="228" y="189025"/>
                    <a:pt x="458" y="188111"/>
                  </a:cubicBezTo>
                  <a:cubicBezTo>
                    <a:pt x="2750" y="181027"/>
                    <a:pt x="7562" y="174854"/>
                    <a:pt x="14898" y="169368"/>
                  </a:cubicBezTo>
                  <a:cubicBezTo>
                    <a:pt x="20626" y="165254"/>
                    <a:pt x="27729" y="161597"/>
                    <a:pt x="36210" y="158627"/>
                  </a:cubicBezTo>
                  <a:cubicBezTo>
                    <a:pt x="49272" y="154055"/>
                    <a:pt x="63023" y="152227"/>
                    <a:pt x="67607" y="151770"/>
                  </a:cubicBezTo>
                  <a:cubicBezTo>
                    <a:pt x="67834" y="151770"/>
                    <a:pt x="67379" y="139884"/>
                    <a:pt x="67607" y="139654"/>
                  </a:cubicBezTo>
                  <a:cubicBezTo>
                    <a:pt x="67607" y="139654"/>
                    <a:pt x="67607" y="135313"/>
                    <a:pt x="65087" y="132567"/>
                  </a:cubicBezTo>
                  <a:cubicBezTo>
                    <a:pt x="65087" y="132567"/>
                    <a:pt x="65087" y="132340"/>
                    <a:pt x="64859" y="132340"/>
                  </a:cubicBezTo>
                  <a:cubicBezTo>
                    <a:pt x="57295" y="125940"/>
                    <a:pt x="50881" y="117027"/>
                    <a:pt x="46297" y="106283"/>
                  </a:cubicBezTo>
                  <a:cubicBezTo>
                    <a:pt x="46069" y="106056"/>
                    <a:pt x="45839" y="105826"/>
                    <a:pt x="45611" y="105826"/>
                  </a:cubicBezTo>
                  <a:cubicBezTo>
                    <a:pt x="38963" y="104912"/>
                    <a:pt x="33005" y="97825"/>
                    <a:pt x="30943" y="88455"/>
                  </a:cubicBezTo>
                  <a:cubicBezTo>
                    <a:pt x="28652" y="78168"/>
                    <a:pt x="31171" y="68341"/>
                    <a:pt x="37360" y="64456"/>
                  </a:cubicBezTo>
                  <a:cubicBezTo>
                    <a:pt x="37588" y="64227"/>
                    <a:pt x="37819" y="63999"/>
                    <a:pt x="37819" y="63542"/>
                  </a:cubicBezTo>
                  <a:cubicBezTo>
                    <a:pt x="37591" y="43885"/>
                    <a:pt x="42174" y="28115"/>
                    <a:pt x="52028" y="16914"/>
                  </a:cubicBezTo>
                  <a:cubicBezTo>
                    <a:pt x="64173" y="2973"/>
                    <a:pt x="81132" y="0"/>
                    <a:pt x="93508" y="0"/>
                  </a:cubicBezTo>
                  <a:close/>
                </a:path>
              </a:pathLst>
            </a:custGeom>
            <a:gradFill>
              <a:gsLst>
                <a:gs pos="100000">
                  <a:srgbClr val="064F7E"/>
                </a:gs>
                <a:gs pos="40000">
                  <a:srgbClr val="5EF0F6"/>
                </a:gs>
              </a:gsLst>
              <a:lin ang="5400000" scaled="0"/>
            </a:gra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6304778-8015-4BFB-9F54-0E7939A35477}"/>
              </a:ext>
            </a:extLst>
          </p:cNvPr>
          <p:cNvGrpSpPr/>
          <p:nvPr/>
        </p:nvGrpSpPr>
        <p:grpSpPr>
          <a:xfrm>
            <a:off x="12033376" y="2341166"/>
            <a:ext cx="2456338" cy="1243628"/>
            <a:chOff x="12033376" y="2341166"/>
            <a:chExt cx="2456338" cy="1243628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xmlns="" id="{6D3CFBE6-C997-4919-8E96-B42C61B4578E}"/>
                </a:ext>
              </a:extLst>
            </p:cNvPr>
            <p:cNvGrpSpPr/>
            <p:nvPr/>
          </p:nvGrpSpPr>
          <p:grpSpPr>
            <a:xfrm flipH="1">
              <a:off x="12033376" y="3061574"/>
              <a:ext cx="2456338" cy="523220"/>
              <a:chOff x="11000029" y="8866826"/>
              <a:chExt cx="2456338" cy="523220"/>
            </a:xfrm>
          </p:grpSpPr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xmlns="" id="{26403FB8-F410-4050-ADA0-1B473C27A9C1}"/>
                  </a:ext>
                </a:extLst>
              </p:cNvPr>
              <p:cNvSpPr txBox="1"/>
              <p:nvPr/>
            </p:nvSpPr>
            <p:spPr>
              <a:xfrm>
                <a:off x="11909033" y="8866826"/>
                <a:ext cx="12747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400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44" name="文本框 143">
                <a:extLst>
                  <a:ext uri="{FF2B5EF4-FFF2-40B4-BE49-F238E27FC236}">
                    <a16:creationId xmlns:a16="http://schemas.microsoft.com/office/drawing/2014/main" xmlns="" id="{85C71564-6214-44FF-A119-F14F7D706167}"/>
                  </a:ext>
                </a:extLst>
              </p:cNvPr>
              <p:cNvSpPr txBox="1"/>
              <p:nvPr/>
            </p:nvSpPr>
            <p:spPr>
              <a:xfrm>
                <a:off x="13066517" y="9016692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xmlns="" id="{B6BF6C41-578B-45A1-9EE5-1738087DC763}"/>
                  </a:ext>
                </a:extLst>
              </p:cNvPr>
              <p:cNvSpPr txBox="1"/>
              <p:nvPr/>
            </p:nvSpPr>
            <p:spPr>
              <a:xfrm>
                <a:off x="11000029" y="9016692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认证企业</a:t>
                </a:r>
              </a:p>
            </p:txBody>
          </p:sp>
        </p:grp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119F13EF-8769-4D9D-8D8F-D1D8ADD4B3E1}"/>
                </a:ext>
              </a:extLst>
            </p:cNvPr>
            <p:cNvSpPr/>
            <p:nvPr/>
          </p:nvSpPr>
          <p:spPr>
            <a:xfrm>
              <a:off x="12755901" y="2341166"/>
              <a:ext cx="862302" cy="954560"/>
            </a:xfrm>
            <a:custGeom>
              <a:avLst/>
              <a:gdLst>
                <a:gd name="connsiteX0" fmla="*/ 50424 w 189243"/>
                <a:gd name="connsiteY0" fmla="*/ 167764 h 230439"/>
                <a:gd name="connsiteX1" fmla="*/ 41959 w 189243"/>
                <a:gd name="connsiteY1" fmla="*/ 178224 h 230439"/>
                <a:gd name="connsiteX2" fmla="*/ 50424 w 189243"/>
                <a:gd name="connsiteY2" fmla="*/ 188683 h 230439"/>
                <a:gd name="connsiteX3" fmla="*/ 75697 w 189243"/>
                <a:gd name="connsiteY3" fmla="*/ 188683 h 230439"/>
                <a:gd name="connsiteX4" fmla="*/ 84162 w 189243"/>
                <a:gd name="connsiteY4" fmla="*/ 178224 h 230439"/>
                <a:gd name="connsiteX5" fmla="*/ 75697 w 189243"/>
                <a:gd name="connsiteY5" fmla="*/ 167764 h 230439"/>
                <a:gd name="connsiteX6" fmla="*/ 50383 w 189243"/>
                <a:gd name="connsiteY6" fmla="*/ 131178 h 230439"/>
                <a:gd name="connsiteX7" fmla="*/ 50383 w 189243"/>
                <a:gd name="connsiteY7" fmla="*/ 131259 h 230439"/>
                <a:gd name="connsiteX8" fmla="*/ 43058 w 189243"/>
                <a:gd name="connsiteY8" fmla="*/ 136427 h 230439"/>
                <a:gd name="connsiteX9" fmla="*/ 43058 w 189243"/>
                <a:gd name="connsiteY9" fmla="*/ 146887 h 230439"/>
                <a:gd name="connsiteX10" fmla="*/ 50383 w 189243"/>
                <a:gd name="connsiteY10" fmla="*/ 152096 h 230439"/>
                <a:gd name="connsiteX11" fmla="*/ 75656 w 189243"/>
                <a:gd name="connsiteY11" fmla="*/ 152096 h 230439"/>
                <a:gd name="connsiteX12" fmla="*/ 84121 w 189243"/>
                <a:gd name="connsiteY12" fmla="*/ 141637 h 230439"/>
                <a:gd name="connsiteX13" fmla="*/ 75656 w 189243"/>
                <a:gd name="connsiteY13" fmla="*/ 131178 h 230439"/>
                <a:gd name="connsiteX14" fmla="*/ 50424 w 189243"/>
                <a:gd name="connsiteY14" fmla="*/ 94591 h 230439"/>
                <a:gd name="connsiteX15" fmla="*/ 41959 w 189243"/>
                <a:gd name="connsiteY15" fmla="*/ 105050 h 230439"/>
                <a:gd name="connsiteX16" fmla="*/ 50424 w 189243"/>
                <a:gd name="connsiteY16" fmla="*/ 115509 h 230439"/>
                <a:gd name="connsiteX17" fmla="*/ 75697 w 189243"/>
                <a:gd name="connsiteY17" fmla="*/ 115509 h 230439"/>
                <a:gd name="connsiteX18" fmla="*/ 84162 w 189243"/>
                <a:gd name="connsiteY18" fmla="*/ 105050 h 230439"/>
                <a:gd name="connsiteX19" fmla="*/ 75697 w 189243"/>
                <a:gd name="connsiteY19" fmla="*/ 94591 h 230439"/>
                <a:gd name="connsiteX20" fmla="*/ 152452 w 189243"/>
                <a:gd name="connsiteY20" fmla="*/ 53812 h 230439"/>
                <a:gd name="connsiteX21" fmla="*/ 161934 w 189243"/>
                <a:gd name="connsiteY21" fmla="*/ 55888 h 230439"/>
                <a:gd name="connsiteX22" fmla="*/ 174510 w 189243"/>
                <a:gd name="connsiteY22" fmla="*/ 69481 h 230439"/>
                <a:gd name="connsiteX23" fmla="*/ 183992 w 189243"/>
                <a:gd name="connsiteY23" fmla="*/ 82015 h 230439"/>
                <a:gd name="connsiteX24" fmla="*/ 188184 w 189243"/>
                <a:gd name="connsiteY24" fmla="*/ 91458 h 230439"/>
                <a:gd name="connsiteX25" fmla="*/ 189243 w 189243"/>
                <a:gd name="connsiteY25" fmla="*/ 107126 h 230439"/>
                <a:gd name="connsiteX26" fmla="*/ 189243 w 189243"/>
                <a:gd name="connsiteY26" fmla="*/ 218962 h 230439"/>
                <a:gd name="connsiteX27" fmla="*/ 188184 w 189243"/>
                <a:gd name="connsiteY27" fmla="*/ 226247 h 230439"/>
                <a:gd name="connsiteX28" fmla="*/ 185051 w 189243"/>
                <a:gd name="connsiteY28" fmla="*/ 229381 h 230439"/>
                <a:gd name="connsiteX29" fmla="*/ 178742 w 189243"/>
                <a:gd name="connsiteY29" fmla="*/ 230439 h 230439"/>
                <a:gd name="connsiteX30" fmla="*/ 157661 w 189243"/>
                <a:gd name="connsiteY30" fmla="*/ 230439 h 230439"/>
                <a:gd name="connsiteX31" fmla="*/ 151394 w 189243"/>
                <a:gd name="connsiteY31" fmla="*/ 229381 h 230439"/>
                <a:gd name="connsiteX32" fmla="*/ 148260 w 189243"/>
                <a:gd name="connsiteY32" fmla="*/ 226247 h 230439"/>
                <a:gd name="connsiteX33" fmla="*/ 147202 w 189243"/>
                <a:gd name="connsiteY33" fmla="*/ 218962 h 230439"/>
                <a:gd name="connsiteX34" fmla="*/ 147202 w 189243"/>
                <a:gd name="connsiteY34" fmla="*/ 62196 h 230439"/>
                <a:gd name="connsiteX35" fmla="*/ 152452 w 189243"/>
                <a:gd name="connsiteY35" fmla="*/ 53812 h 230439"/>
                <a:gd name="connsiteX36" fmla="*/ 111429 w 189243"/>
                <a:gd name="connsiteY36" fmla="*/ 1557 h 230439"/>
                <a:gd name="connsiteX37" fmla="*/ 120912 w 189243"/>
                <a:gd name="connsiteY37" fmla="*/ 1557 h 230439"/>
                <a:gd name="connsiteX38" fmla="*/ 126162 w 189243"/>
                <a:gd name="connsiteY38" fmla="*/ 9940 h 230439"/>
                <a:gd name="connsiteX39" fmla="*/ 126162 w 189243"/>
                <a:gd name="connsiteY39" fmla="*/ 218921 h 230439"/>
                <a:gd name="connsiteX40" fmla="*/ 125103 w 189243"/>
                <a:gd name="connsiteY40" fmla="*/ 226206 h 230439"/>
                <a:gd name="connsiteX41" fmla="*/ 121970 w 189243"/>
                <a:gd name="connsiteY41" fmla="*/ 229340 h 230439"/>
                <a:gd name="connsiteX42" fmla="*/ 113505 w 189243"/>
                <a:gd name="connsiteY42" fmla="*/ 230398 h 230439"/>
                <a:gd name="connsiteX43" fmla="*/ 11517 w 189243"/>
                <a:gd name="connsiteY43" fmla="*/ 230398 h 230439"/>
                <a:gd name="connsiteX44" fmla="*/ 4192 w 189243"/>
                <a:gd name="connsiteY44" fmla="*/ 229340 h 230439"/>
                <a:gd name="connsiteX45" fmla="*/ 1058 w 189243"/>
                <a:gd name="connsiteY45" fmla="*/ 226206 h 230439"/>
                <a:gd name="connsiteX46" fmla="*/ 0 w 189243"/>
                <a:gd name="connsiteY46" fmla="*/ 218962 h 230439"/>
                <a:gd name="connsiteX47" fmla="*/ 0 w 189243"/>
                <a:gd name="connsiteY47" fmla="*/ 87224 h 230439"/>
                <a:gd name="connsiteX48" fmla="*/ 2076 w 189243"/>
                <a:gd name="connsiteY48" fmla="*/ 67405 h 230439"/>
                <a:gd name="connsiteX49" fmla="*/ 8383 w 189243"/>
                <a:gd name="connsiteY49" fmla="*/ 55887 h 230439"/>
                <a:gd name="connsiteX50" fmla="*/ 24052 w 189243"/>
                <a:gd name="connsiteY50" fmla="*/ 43393 h 23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9243" h="230439">
                  <a:moveTo>
                    <a:pt x="50424" y="167764"/>
                  </a:moveTo>
                  <a:cubicBezTo>
                    <a:pt x="46191" y="167764"/>
                    <a:pt x="41959" y="171916"/>
                    <a:pt x="41959" y="178224"/>
                  </a:cubicBezTo>
                  <a:cubicBezTo>
                    <a:pt x="41959" y="184532"/>
                    <a:pt x="46191" y="188683"/>
                    <a:pt x="50424" y="188683"/>
                  </a:cubicBezTo>
                  <a:lnTo>
                    <a:pt x="75697" y="188683"/>
                  </a:lnTo>
                  <a:cubicBezTo>
                    <a:pt x="79889" y="188683"/>
                    <a:pt x="84162" y="184532"/>
                    <a:pt x="84162" y="178224"/>
                  </a:cubicBezTo>
                  <a:cubicBezTo>
                    <a:pt x="84162" y="171916"/>
                    <a:pt x="79929" y="167764"/>
                    <a:pt x="75697" y="167764"/>
                  </a:cubicBezTo>
                  <a:close/>
                  <a:moveTo>
                    <a:pt x="50383" y="131178"/>
                  </a:moveTo>
                  <a:lnTo>
                    <a:pt x="50383" y="131259"/>
                  </a:lnTo>
                  <a:cubicBezTo>
                    <a:pt x="47250" y="131259"/>
                    <a:pt x="45174" y="133334"/>
                    <a:pt x="43058" y="136427"/>
                  </a:cubicBezTo>
                  <a:cubicBezTo>
                    <a:pt x="42000" y="139846"/>
                    <a:pt x="42000" y="143509"/>
                    <a:pt x="43058" y="146887"/>
                  </a:cubicBezTo>
                  <a:cubicBezTo>
                    <a:pt x="44157" y="149980"/>
                    <a:pt x="47087" y="152055"/>
                    <a:pt x="50383" y="152096"/>
                  </a:cubicBezTo>
                  <a:lnTo>
                    <a:pt x="75656" y="152096"/>
                  </a:lnTo>
                  <a:cubicBezTo>
                    <a:pt x="79848" y="152096"/>
                    <a:pt x="84121" y="147945"/>
                    <a:pt x="84121" y="141637"/>
                  </a:cubicBezTo>
                  <a:cubicBezTo>
                    <a:pt x="84121" y="135410"/>
                    <a:pt x="79889" y="131178"/>
                    <a:pt x="75656" y="131178"/>
                  </a:cubicBezTo>
                  <a:close/>
                  <a:moveTo>
                    <a:pt x="50424" y="94591"/>
                  </a:moveTo>
                  <a:cubicBezTo>
                    <a:pt x="46191" y="94591"/>
                    <a:pt x="41959" y="98742"/>
                    <a:pt x="41959" y="105050"/>
                  </a:cubicBezTo>
                  <a:cubicBezTo>
                    <a:pt x="41959" y="111317"/>
                    <a:pt x="46191" y="115509"/>
                    <a:pt x="50424" y="115509"/>
                  </a:cubicBezTo>
                  <a:lnTo>
                    <a:pt x="75697" y="115509"/>
                  </a:lnTo>
                  <a:cubicBezTo>
                    <a:pt x="79889" y="115509"/>
                    <a:pt x="84162" y="111358"/>
                    <a:pt x="84162" y="105050"/>
                  </a:cubicBezTo>
                  <a:cubicBezTo>
                    <a:pt x="84162" y="98783"/>
                    <a:pt x="79929" y="94591"/>
                    <a:pt x="75697" y="94591"/>
                  </a:cubicBezTo>
                  <a:close/>
                  <a:moveTo>
                    <a:pt x="152452" y="53812"/>
                  </a:moveTo>
                  <a:cubicBezTo>
                    <a:pt x="155748" y="52836"/>
                    <a:pt x="159330" y="53609"/>
                    <a:pt x="161934" y="55888"/>
                  </a:cubicBezTo>
                  <a:lnTo>
                    <a:pt x="174510" y="69481"/>
                  </a:lnTo>
                  <a:cubicBezTo>
                    <a:pt x="180859" y="76806"/>
                    <a:pt x="181917" y="78882"/>
                    <a:pt x="183992" y="82015"/>
                  </a:cubicBezTo>
                  <a:cubicBezTo>
                    <a:pt x="186109" y="85231"/>
                    <a:pt x="187126" y="88365"/>
                    <a:pt x="188184" y="91458"/>
                  </a:cubicBezTo>
                  <a:cubicBezTo>
                    <a:pt x="189243" y="94591"/>
                    <a:pt x="189243" y="97684"/>
                    <a:pt x="189243" y="107126"/>
                  </a:cubicBezTo>
                  <a:lnTo>
                    <a:pt x="189243" y="218962"/>
                  </a:lnTo>
                  <a:cubicBezTo>
                    <a:pt x="189243" y="223113"/>
                    <a:pt x="189243" y="225230"/>
                    <a:pt x="188184" y="226247"/>
                  </a:cubicBezTo>
                  <a:lnTo>
                    <a:pt x="185051" y="229381"/>
                  </a:lnTo>
                  <a:cubicBezTo>
                    <a:pt x="183992" y="230439"/>
                    <a:pt x="182975" y="230439"/>
                    <a:pt x="178742" y="230439"/>
                  </a:cubicBezTo>
                  <a:lnTo>
                    <a:pt x="157661" y="230439"/>
                  </a:lnTo>
                  <a:cubicBezTo>
                    <a:pt x="154528" y="230439"/>
                    <a:pt x="152452" y="230439"/>
                    <a:pt x="151394" y="229381"/>
                  </a:cubicBezTo>
                  <a:cubicBezTo>
                    <a:pt x="150336" y="228323"/>
                    <a:pt x="149318" y="228323"/>
                    <a:pt x="148260" y="226247"/>
                  </a:cubicBezTo>
                  <a:cubicBezTo>
                    <a:pt x="147202" y="224172"/>
                    <a:pt x="147202" y="223113"/>
                    <a:pt x="147202" y="218962"/>
                  </a:cubicBezTo>
                  <a:lnTo>
                    <a:pt x="147202" y="62196"/>
                  </a:lnTo>
                  <a:cubicBezTo>
                    <a:pt x="147202" y="58004"/>
                    <a:pt x="149318" y="54870"/>
                    <a:pt x="152452" y="53812"/>
                  </a:cubicBezTo>
                  <a:close/>
                  <a:moveTo>
                    <a:pt x="111429" y="1557"/>
                  </a:moveTo>
                  <a:cubicBezTo>
                    <a:pt x="114237" y="-519"/>
                    <a:pt x="118104" y="-519"/>
                    <a:pt x="120912" y="1557"/>
                  </a:cubicBezTo>
                  <a:cubicBezTo>
                    <a:pt x="124045" y="3632"/>
                    <a:pt x="126162" y="5708"/>
                    <a:pt x="126162" y="9940"/>
                  </a:cubicBezTo>
                  <a:lnTo>
                    <a:pt x="126162" y="218921"/>
                  </a:lnTo>
                  <a:cubicBezTo>
                    <a:pt x="126162" y="223072"/>
                    <a:pt x="126162" y="224090"/>
                    <a:pt x="125103" y="226206"/>
                  </a:cubicBezTo>
                  <a:cubicBezTo>
                    <a:pt x="124045" y="227264"/>
                    <a:pt x="123028" y="229340"/>
                    <a:pt x="121970" y="229340"/>
                  </a:cubicBezTo>
                  <a:cubicBezTo>
                    <a:pt x="119854" y="230398"/>
                    <a:pt x="117737" y="230398"/>
                    <a:pt x="113505" y="230398"/>
                  </a:cubicBezTo>
                  <a:lnTo>
                    <a:pt x="11517" y="230398"/>
                  </a:lnTo>
                  <a:cubicBezTo>
                    <a:pt x="7325" y="230398"/>
                    <a:pt x="6267" y="230398"/>
                    <a:pt x="4192" y="229340"/>
                  </a:cubicBezTo>
                  <a:cubicBezTo>
                    <a:pt x="3134" y="228281"/>
                    <a:pt x="1058" y="227264"/>
                    <a:pt x="1058" y="226206"/>
                  </a:cubicBezTo>
                  <a:cubicBezTo>
                    <a:pt x="0" y="224130"/>
                    <a:pt x="0" y="223072"/>
                    <a:pt x="0" y="218962"/>
                  </a:cubicBezTo>
                  <a:lnTo>
                    <a:pt x="0" y="87224"/>
                  </a:lnTo>
                  <a:cubicBezTo>
                    <a:pt x="0" y="75707"/>
                    <a:pt x="1058" y="72573"/>
                    <a:pt x="2076" y="67405"/>
                  </a:cubicBezTo>
                  <a:cubicBezTo>
                    <a:pt x="3134" y="63254"/>
                    <a:pt x="5250" y="59021"/>
                    <a:pt x="8383" y="55887"/>
                  </a:cubicBezTo>
                  <a:cubicBezTo>
                    <a:pt x="11476" y="52754"/>
                    <a:pt x="14651" y="49661"/>
                    <a:pt x="24052" y="43393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9E00887A-ABDC-4DDE-9457-B94D0472BF3C}"/>
                </a:ext>
              </a:extLst>
            </p:cNvPr>
            <p:cNvSpPr/>
            <p:nvPr/>
          </p:nvSpPr>
          <p:spPr>
            <a:xfrm>
              <a:off x="13587984" y="2731505"/>
              <a:ext cx="278029" cy="338553"/>
            </a:xfrm>
            <a:custGeom>
              <a:avLst/>
              <a:gdLst>
                <a:gd name="connsiteX0" fmla="*/ 50424 w 189243"/>
                <a:gd name="connsiteY0" fmla="*/ 167764 h 230439"/>
                <a:gd name="connsiteX1" fmla="*/ 41959 w 189243"/>
                <a:gd name="connsiteY1" fmla="*/ 178224 h 230439"/>
                <a:gd name="connsiteX2" fmla="*/ 50424 w 189243"/>
                <a:gd name="connsiteY2" fmla="*/ 188683 h 230439"/>
                <a:gd name="connsiteX3" fmla="*/ 75697 w 189243"/>
                <a:gd name="connsiteY3" fmla="*/ 188683 h 230439"/>
                <a:gd name="connsiteX4" fmla="*/ 84162 w 189243"/>
                <a:gd name="connsiteY4" fmla="*/ 178224 h 230439"/>
                <a:gd name="connsiteX5" fmla="*/ 75697 w 189243"/>
                <a:gd name="connsiteY5" fmla="*/ 167764 h 230439"/>
                <a:gd name="connsiteX6" fmla="*/ 50383 w 189243"/>
                <a:gd name="connsiteY6" fmla="*/ 131178 h 230439"/>
                <a:gd name="connsiteX7" fmla="*/ 50383 w 189243"/>
                <a:gd name="connsiteY7" fmla="*/ 131259 h 230439"/>
                <a:gd name="connsiteX8" fmla="*/ 43058 w 189243"/>
                <a:gd name="connsiteY8" fmla="*/ 136427 h 230439"/>
                <a:gd name="connsiteX9" fmla="*/ 43058 w 189243"/>
                <a:gd name="connsiteY9" fmla="*/ 146887 h 230439"/>
                <a:gd name="connsiteX10" fmla="*/ 50383 w 189243"/>
                <a:gd name="connsiteY10" fmla="*/ 152096 h 230439"/>
                <a:gd name="connsiteX11" fmla="*/ 75656 w 189243"/>
                <a:gd name="connsiteY11" fmla="*/ 152096 h 230439"/>
                <a:gd name="connsiteX12" fmla="*/ 84121 w 189243"/>
                <a:gd name="connsiteY12" fmla="*/ 141637 h 230439"/>
                <a:gd name="connsiteX13" fmla="*/ 75656 w 189243"/>
                <a:gd name="connsiteY13" fmla="*/ 131178 h 230439"/>
                <a:gd name="connsiteX14" fmla="*/ 50424 w 189243"/>
                <a:gd name="connsiteY14" fmla="*/ 94591 h 230439"/>
                <a:gd name="connsiteX15" fmla="*/ 41959 w 189243"/>
                <a:gd name="connsiteY15" fmla="*/ 105050 h 230439"/>
                <a:gd name="connsiteX16" fmla="*/ 50424 w 189243"/>
                <a:gd name="connsiteY16" fmla="*/ 115509 h 230439"/>
                <a:gd name="connsiteX17" fmla="*/ 75697 w 189243"/>
                <a:gd name="connsiteY17" fmla="*/ 115509 h 230439"/>
                <a:gd name="connsiteX18" fmla="*/ 84162 w 189243"/>
                <a:gd name="connsiteY18" fmla="*/ 105050 h 230439"/>
                <a:gd name="connsiteX19" fmla="*/ 75697 w 189243"/>
                <a:gd name="connsiteY19" fmla="*/ 94591 h 230439"/>
                <a:gd name="connsiteX20" fmla="*/ 152452 w 189243"/>
                <a:gd name="connsiteY20" fmla="*/ 53812 h 230439"/>
                <a:gd name="connsiteX21" fmla="*/ 161934 w 189243"/>
                <a:gd name="connsiteY21" fmla="*/ 55888 h 230439"/>
                <a:gd name="connsiteX22" fmla="*/ 174510 w 189243"/>
                <a:gd name="connsiteY22" fmla="*/ 69481 h 230439"/>
                <a:gd name="connsiteX23" fmla="*/ 183992 w 189243"/>
                <a:gd name="connsiteY23" fmla="*/ 82015 h 230439"/>
                <a:gd name="connsiteX24" fmla="*/ 188184 w 189243"/>
                <a:gd name="connsiteY24" fmla="*/ 91458 h 230439"/>
                <a:gd name="connsiteX25" fmla="*/ 189243 w 189243"/>
                <a:gd name="connsiteY25" fmla="*/ 107126 h 230439"/>
                <a:gd name="connsiteX26" fmla="*/ 189243 w 189243"/>
                <a:gd name="connsiteY26" fmla="*/ 218962 h 230439"/>
                <a:gd name="connsiteX27" fmla="*/ 188184 w 189243"/>
                <a:gd name="connsiteY27" fmla="*/ 226247 h 230439"/>
                <a:gd name="connsiteX28" fmla="*/ 185051 w 189243"/>
                <a:gd name="connsiteY28" fmla="*/ 229381 h 230439"/>
                <a:gd name="connsiteX29" fmla="*/ 178742 w 189243"/>
                <a:gd name="connsiteY29" fmla="*/ 230439 h 230439"/>
                <a:gd name="connsiteX30" fmla="*/ 157661 w 189243"/>
                <a:gd name="connsiteY30" fmla="*/ 230439 h 230439"/>
                <a:gd name="connsiteX31" fmla="*/ 151394 w 189243"/>
                <a:gd name="connsiteY31" fmla="*/ 229381 h 230439"/>
                <a:gd name="connsiteX32" fmla="*/ 148260 w 189243"/>
                <a:gd name="connsiteY32" fmla="*/ 226247 h 230439"/>
                <a:gd name="connsiteX33" fmla="*/ 147202 w 189243"/>
                <a:gd name="connsiteY33" fmla="*/ 218962 h 230439"/>
                <a:gd name="connsiteX34" fmla="*/ 147202 w 189243"/>
                <a:gd name="connsiteY34" fmla="*/ 62196 h 230439"/>
                <a:gd name="connsiteX35" fmla="*/ 152452 w 189243"/>
                <a:gd name="connsiteY35" fmla="*/ 53812 h 230439"/>
                <a:gd name="connsiteX36" fmla="*/ 111429 w 189243"/>
                <a:gd name="connsiteY36" fmla="*/ 1557 h 230439"/>
                <a:gd name="connsiteX37" fmla="*/ 120912 w 189243"/>
                <a:gd name="connsiteY37" fmla="*/ 1557 h 230439"/>
                <a:gd name="connsiteX38" fmla="*/ 126162 w 189243"/>
                <a:gd name="connsiteY38" fmla="*/ 9940 h 230439"/>
                <a:gd name="connsiteX39" fmla="*/ 126162 w 189243"/>
                <a:gd name="connsiteY39" fmla="*/ 218921 h 230439"/>
                <a:gd name="connsiteX40" fmla="*/ 125103 w 189243"/>
                <a:gd name="connsiteY40" fmla="*/ 226206 h 230439"/>
                <a:gd name="connsiteX41" fmla="*/ 121970 w 189243"/>
                <a:gd name="connsiteY41" fmla="*/ 229340 h 230439"/>
                <a:gd name="connsiteX42" fmla="*/ 113505 w 189243"/>
                <a:gd name="connsiteY42" fmla="*/ 230398 h 230439"/>
                <a:gd name="connsiteX43" fmla="*/ 11517 w 189243"/>
                <a:gd name="connsiteY43" fmla="*/ 230398 h 230439"/>
                <a:gd name="connsiteX44" fmla="*/ 4192 w 189243"/>
                <a:gd name="connsiteY44" fmla="*/ 229340 h 230439"/>
                <a:gd name="connsiteX45" fmla="*/ 1058 w 189243"/>
                <a:gd name="connsiteY45" fmla="*/ 226206 h 230439"/>
                <a:gd name="connsiteX46" fmla="*/ 0 w 189243"/>
                <a:gd name="connsiteY46" fmla="*/ 218962 h 230439"/>
                <a:gd name="connsiteX47" fmla="*/ 0 w 189243"/>
                <a:gd name="connsiteY47" fmla="*/ 87224 h 230439"/>
                <a:gd name="connsiteX48" fmla="*/ 2076 w 189243"/>
                <a:gd name="connsiteY48" fmla="*/ 67405 h 230439"/>
                <a:gd name="connsiteX49" fmla="*/ 8383 w 189243"/>
                <a:gd name="connsiteY49" fmla="*/ 55887 h 230439"/>
                <a:gd name="connsiteX50" fmla="*/ 24052 w 189243"/>
                <a:gd name="connsiteY50" fmla="*/ 43393 h 23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9243" h="230439">
                  <a:moveTo>
                    <a:pt x="50424" y="167764"/>
                  </a:moveTo>
                  <a:cubicBezTo>
                    <a:pt x="46191" y="167764"/>
                    <a:pt x="41959" y="171916"/>
                    <a:pt x="41959" y="178224"/>
                  </a:cubicBezTo>
                  <a:cubicBezTo>
                    <a:pt x="41959" y="184532"/>
                    <a:pt x="46191" y="188683"/>
                    <a:pt x="50424" y="188683"/>
                  </a:cubicBezTo>
                  <a:lnTo>
                    <a:pt x="75697" y="188683"/>
                  </a:lnTo>
                  <a:cubicBezTo>
                    <a:pt x="79889" y="188683"/>
                    <a:pt x="84162" y="184532"/>
                    <a:pt x="84162" y="178224"/>
                  </a:cubicBezTo>
                  <a:cubicBezTo>
                    <a:pt x="84162" y="171916"/>
                    <a:pt x="79929" y="167764"/>
                    <a:pt x="75697" y="167764"/>
                  </a:cubicBezTo>
                  <a:close/>
                  <a:moveTo>
                    <a:pt x="50383" y="131178"/>
                  </a:moveTo>
                  <a:lnTo>
                    <a:pt x="50383" y="131259"/>
                  </a:lnTo>
                  <a:cubicBezTo>
                    <a:pt x="47250" y="131259"/>
                    <a:pt x="45174" y="133334"/>
                    <a:pt x="43058" y="136427"/>
                  </a:cubicBezTo>
                  <a:cubicBezTo>
                    <a:pt x="42000" y="139846"/>
                    <a:pt x="42000" y="143509"/>
                    <a:pt x="43058" y="146887"/>
                  </a:cubicBezTo>
                  <a:cubicBezTo>
                    <a:pt x="44157" y="149980"/>
                    <a:pt x="47087" y="152055"/>
                    <a:pt x="50383" y="152096"/>
                  </a:cubicBezTo>
                  <a:lnTo>
                    <a:pt x="75656" y="152096"/>
                  </a:lnTo>
                  <a:cubicBezTo>
                    <a:pt x="79848" y="152096"/>
                    <a:pt x="84121" y="147945"/>
                    <a:pt x="84121" y="141637"/>
                  </a:cubicBezTo>
                  <a:cubicBezTo>
                    <a:pt x="84121" y="135410"/>
                    <a:pt x="79889" y="131178"/>
                    <a:pt x="75656" y="131178"/>
                  </a:cubicBezTo>
                  <a:close/>
                  <a:moveTo>
                    <a:pt x="50424" y="94591"/>
                  </a:moveTo>
                  <a:cubicBezTo>
                    <a:pt x="46191" y="94591"/>
                    <a:pt x="41959" y="98742"/>
                    <a:pt x="41959" y="105050"/>
                  </a:cubicBezTo>
                  <a:cubicBezTo>
                    <a:pt x="41959" y="111317"/>
                    <a:pt x="46191" y="115509"/>
                    <a:pt x="50424" y="115509"/>
                  </a:cubicBezTo>
                  <a:lnTo>
                    <a:pt x="75697" y="115509"/>
                  </a:lnTo>
                  <a:cubicBezTo>
                    <a:pt x="79889" y="115509"/>
                    <a:pt x="84162" y="111358"/>
                    <a:pt x="84162" y="105050"/>
                  </a:cubicBezTo>
                  <a:cubicBezTo>
                    <a:pt x="84162" y="98783"/>
                    <a:pt x="79929" y="94591"/>
                    <a:pt x="75697" y="94591"/>
                  </a:cubicBezTo>
                  <a:close/>
                  <a:moveTo>
                    <a:pt x="152452" y="53812"/>
                  </a:moveTo>
                  <a:cubicBezTo>
                    <a:pt x="155748" y="52836"/>
                    <a:pt x="159330" y="53609"/>
                    <a:pt x="161934" y="55888"/>
                  </a:cubicBezTo>
                  <a:lnTo>
                    <a:pt x="174510" y="69481"/>
                  </a:lnTo>
                  <a:cubicBezTo>
                    <a:pt x="180859" y="76806"/>
                    <a:pt x="181917" y="78882"/>
                    <a:pt x="183992" y="82015"/>
                  </a:cubicBezTo>
                  <a:cubicBezTo>
                    <a:pt x="186109" y="85231"/>
                    <a:pt x="187126" y="88365"/>
                    <a:pt x="188184" y="91458"/>
                  </a:cubicBezTo>
                  <a:cubicBezTo>
                    <a:pt x="189243" y="94591"/>
                    <a:pt x="189243" y="97684"/>
                    <a:pt x="189243" y="107126"/>
                  </a:cubicBezTo>
                  <a:lnTo>
                    <a:pt x="189243" y="218962"/>
                  </a:lnTo>
                  <a:cubicBezTo>
                    <a:pt x="189243" y="223113"/>
                    <a:pt x="189243" y="225230"/>
                    <a:pt x="188184" y="226247"/>
                  </a:cubicBezTo>
                  <a:lnTo>
                    <a:pt x="185051" y="229381"/>
                  </a:lnTo>
                  <a:cubicBezTo>
                    <a:pt x="183992" y="230439"/>
                    <a:pt x="182975" y="230439"/>
                    <a:pt x="178742" y="230439"/>
                  </a:cubicBezTo>
                  <a:lnTo>
                    <a:pt x="157661" y="230439"/>
                  </a:lnTo>
                  <a:cubicBezTo>
                    <a:pt x="154528" y="230439"/>
                    <a:pt x="152452" y="230439"/>
                    <a:pt x="151394" y="229381"/>
                  </a:cubicBezTo>
                  <a:cubicBezTo>
                    <a:pt x="150336" y="228323"/>
                    <a:pt x="149318" y="228323"/>
                    <a:pt x="148260" y="226247"/>
                  </a:cubicBezTo>
                  <a:cubicBezTo>
                    <a:pt x="147202" y="224172"/>
                    <a:pt x="147202" y="223113"/>
                    <a:pt x="147202" y="218962"/>
                  </a:cubicBezTo>
                  <a:lnTo>
                    <a:pt x="147202" y="62196"/>
                  </a:lnTo>
                  <a:cubicBezTo>
                    <a:pt x="147202" y="58004"/>
                    <a:pt x="149318" y="54870"/>
                    <a:pt x="152452" y="53812"/>
                  </a:cubicBezTo>
                  <a:close/>
                  <a:moveTo>
                    <a:pt x="111429" y="1557"/>
                  </a:moveTo>
                  <a:cubicBezTo>
                    <a:pt x="114237" y="-519"/>
                    <a:pt x="118104" y="-519"/>
                    <a:pt x="120912" y="1557"/>
                  </a:cubicBezTo>
                  <a:cubicBezTo>
                    <a:pt x="124045" y="3632"/>
                    <a:pt x="126162" y="5708"/>
                    <a:pt x="126162" y="9940"/>
                  </a:cubicBezTo>
                  <a:lnTo>
                    <a:pt x="126162" y="218921"/>
                  </a:lnTo>
                  <a:cubicBezTo>
                    <a:pt x="126162" y="223072"/>
                    <a:pt x="126162" y="224090"/>
                    <a:pt x="125103" y="226206"/>
                  </a:cubicBezTo>
                  <a:cubicBezTo>
                    <a:pt x="124045" y="227264"/>
                    <a:pt x="123028" y="229340"/>
                    <a:pt x="121970" y="229340"/>
                  </a:cubicBezTo>
                  <a:cubicBezTo>
                    <a:pt x="119854" y="230398"/>
                    <a:pt x="117737" y="230398"/>
                    <a:pt x="113505" y="230398"/>
                  </a:cubicBezTo>
                  <a:lnTo>
                    <a:pt x="11517" y="230398"/>
                  </a:lnTo>
                  <a:cubicBezTo>
                    <a:pt x="7325" y="230398"/>
                    <a:pt x="6267" y="230398"/>
                    <a:pt x="4192" y="229340"/>
                  </a:cubicBezTo>
                  <a:cubicBezTo>
                    <a:pt x="3134" y="228281"/>
                    <a:pt x="1058" y="227264"/>
                    <a:pt x="1058" y="226206"/>
                  </a:cubicBezTo>
                  <a:cubicBezTo>
                    <a:pt x="0" y="224130"/>
                    <a:pt x="0" y="223072"/>
                    <a:pt x="0" y="218962"/>
                  </a:cubicBezTo>
                  <a:lnTo>
                    <a:pt x="0" y="87224"/>
                  </a:lnTo>
                  <a:cubicBezTo>
                    <a:pt x="0" y="75707"/>
                    <a:pt x="1058" y="72573"/>
                    <a:pt x="2076" y="67405"/>
                  </a:cubicBezTo>
                  <a:cubicBezTo>
                    <a:pt x="3134" y="63254"/>
                    <a:pt x="5250" y="59021"/>
                    <a:pt x="8383" y="55887"/>
                  </a:cubicBezTo>
                  <a:cubicBezTo>
                    <a:pt x="11476" y="52754"/>
                    <a:pt x="14651" y="49661"/>
                    <a:pt x="24052" y="43393"/>
                  </a:cubicBezTo>
                  <a:close/>
                </a:path>
              </a:pathLst>
            </a:custGeom>
            <a:gradFill>
              <a:gsLst>
                <a:gs pos="100000">
                  <a:srgbClr val="064F7E"/>
                </a:gs>
                <a:gs pos="40000">
                  <a:srgbClr val="5EF0F6"/>
                </a:gs>
              </a:gsLst>
              <a:lin ang="5400000" scaled="0"/>
            </a:gra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68C17F9-62DD-4963-8205-F02551989ECF}"/>
              </a:ext>
            </a:extLst>
          </p:cNvPr>
          <p:cNvGrpSpPr/>
          <p:nvPr/>
        </p:nvGrpSpPr>
        <p:grpSpPr>
          <a:xfrm>
            <a:off x="14830073" y="3368582"/>
            <a:ext cx="2290919" cy="1100539"/>
            <a:chOff x="14830073" y="3368582"/>
            <a:chExt cx="2290919" cy="1100539"/>
          </a:xfrm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6909EB85-08D5-4E79-88D5-8EFA5D32CEBB}"/>
                </a:ext>
              </a:extLst>
            </p:cNvPr>
            <p:cNvGrpSpPr/>
            <p:nvPr/>
          </p:nvGrpSpPr>
          <p:grpSpPr>
            <a:xfrm flipH="1">
              <a:off x="14830073" y="3915123"/>
              <a:ext cx="2290919" cy="553998"/>
              <a:chOff x="11249367" y="8836346"/>
              <a:chExt cx="2290919" cy="553998"/>
            </a:xfrm>
          </p:grpSpPr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xmlns="" id="{EA7E8018-5645-43D5-8CE3-5256EF50DBD8}"/>
                  </a:ext>
                </a:extLst>
              </p:cNvPr>
              <p:cNvSpPr txBox="1"/>
              <p:nvPr/>
            </p:nvSpPr>
            <p:spPr>
              <a:xfrm>
                <a:off x="12184749" y="8836346"/>
                <a:ext cx="1091966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70</a:t>
                </a:r>
                <a:r>
                  <a:rPr kumimoji="0" lang="zh-CN" altLang="en-US" sz="3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xmlns="" id="{B4DDC4BD-6064-4896-B801-029A4E76DA18}"/>
                  </a:ext>
                </a:extLst>
              </p:cNvPr>
              <p:cNvSpPr txBox="1"/>
              <p:nvPr/>
            </p:nvSpPr>
            <p:spPr>
              <a:xfrm>
                <a:off x="13150436" y="9016692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xmlns="" id="{CF048586-AA85-4264-BA05-265F72F781CD}"/>
                  </a:ext>
                </a:extLst>
              </p:cNvPr>
              <p:cNvSpPr txBox="1"/>
              <p:nvPr/>
            </p:nvSpPr>
            <p:spPr>
              <a:xfrm>
                <a:off x="11249367" y="9016692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授信客户</a:t>
                </a:r>
              </a:p>
            </p:txBody>
          </p:sp>
        </p:grp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94EC97AF-F44C-4169-A464-DB7A2AB90295}"/>
                </a:ext>
              </a:extLst>
            </p:cNvPr>
            <p:cNvSpPr/>
            <p:nvPr/>
          </p:nvSpPr>
          <p:spPr>
            <a:xfrm>
              <a:off x="15507687" y="3368582"/>
              <a:ext cx="855412" cy="753838"/>
            </a:xfrm>
            <a:custGeom>
              <a:avLst/>
              <a:gdLst>
                <a:gd name="connsiteX0" fmla="*/ 176248 w 234022"/>
                <a:gd name="connsiteY0" fmla="*/ 142242 h 206233"/>
                <a:gd name="connsiteX1" fmla="*/ 171129 w 234022"/>
                <a:gd name="connsiteY1" fmla="*/ 143339 h 206233"/>
                <a:gd name="connsiteX2" fmla="*/ 174054 w 234022"/>
                <a:gd name="connsiteY2" fmla="*/ 149190 h 206233"/>
                <a:gd name="connsiteX3" fmla="*/ 168203 w 234022"/>
                <a:gd name="connsiteY3" fmla="*/ 182830 h 206233"/>
                <a:gd name="connsiteX4" fmla="*/ 171129 w 234022"/>
                <a:gd name="connsiteY4" fmla="*/ 194531 h 206233"/>
                <a:gd name="connsiteX5" fmla="*/ 175517 w 234022"/>
                <a:gd name="connsiteY5" fmla="*/ 198919 h 206233"/>
                <a:gd name="connsiteX6" fmla="*/ 184292 w 234022"/>
                <a:gd name="connsiteY6" fmla="*/ 190144 h 206233"/>
                <a:gd name="connsiteX7" fmla="*/ 176979 w 234022"/>
                <a:gd name="connsiteY7" fmla="*/ 149190 h 206233"/>
                <a:gd name="connsiteX8" fmla="*/ 181367 w 234022"/>
                <a:gd name="connsiteY8" fmla="*/ 143339 h 206233"/>
                <a:gd name="connsiteX9" fmla="*/ 176248 w 234022"/>
                <a:gd name="connsiteY9" fmla="*/ 142242 h 206233"/>
                <a:gd name="connsiteX10" fmla="*/ 86478 w 234022"/>
                <a:gd name="connsiteY10" fmla="*/ 110430 h 206233"/>
                <a:gd name="connsiteX11" fmla="*/ 78982 w 234022"/>
                <a:gd name="connsiteY11" fmla="*/ 112624 h 206233"/>
                <a:gd name="connsiteX12" fmla="*/ 84833 w 234022"/>
                <a:gd name="connsiteY12" fmla="*/ 121400 h 206233"/>
                <a:gd name="connsiteX13" fmla="*/ 73132 w 234022"/>
                <a:gd name="connsiteY13" fmla="*/ 181368 h 206233"/>
                <a:gd name="connsiteX14" fmla="*/ 86296 w 234022"/>
                <a:gd name="connsiteY14" fmla="*/ 194531 h 206233"/>
                <a:gd name="connsiteX15" fmla="*/ 99459 w 234022"/>
                <a:gd name="connsiteY15" fmla="*/ 181368 h 206233"/>
                <a:gd name="connsiteX16" fmla="*/ 87758 w 234022"/>
                <a:gd name="connsiteY16" fmla="*/ 121400 h 206233"/>
                <a:gd name="connsiteX17" fmla="*/ 95071 w 234022"/>
                <a:gd name="connsiteY17" fmla="*/ 112624 h 206233"/>
                <a:gd name="connsiteX18" fmla="*/ 86478 w 234022"/>
                <a:gd name="connsiteY18" fmla="*/ 110430 h 206233"/>
                <a:gd name="connsiteX19" fmla="*/ 176979 w 234022"/>
                <a:gd name="connsiteY19" fmla="*/ 68744 h 206233"/>
                <a:gd name="connsiteX20" fmla="*/ 212082 w 234022"/>
                <a:gd name="connsiteY20" fmla="*/ 103847 h 206233"/>
                <a:gd name="connsiteX21" fmla="*/ 193068 w 234022"/>
                <a:gd name="connsiteY21" fmla="*/ 134563 h 206233"/>
                <a:gd name="connsiteX22" fmla="*/ 175517 w 234022"/>
                <a:gd name="connsiteY22" fmla="*/ 138951 h 206233"/>
                <a:gd name="connsiteX23" fmla="*/ 175517 w 234022"/>
                <a:gd name="connsiteY23" fmla="*/ 138951 h 206233"/>
                <a:gd name="connsiteX24" fmla="*/ 193068 w 234022"/>
                <a:gd name="connsiteY24" fmla="*/ 134563 h 206233"/>
                <a:gd name="connsiteX25" fmla="*/ 207695 w 234022"/>
                <a:gd name="connsiteY25" fmla="*/ 143339 h 206233"/>
                <a:gd name="connsiteX26" fmla="*/ 234022 w 234022"/>
                <a:gd name="connsiteY26" fmla="*/ 206233 h 206233"/>
                <a:gd name="connsiteX27" fmla="*/ 0 w 234022"/>
                <a:gd name="connsiteY27" fmla="*/ 206233 h 206233"/>
                <a:gd name="connsiteX28" fmla="*/ 59968 w 234022"/>
                <a:gd name="connsiteY28" fmla="*/ 100923 h 206233"/>
                <a:gd name="connsiteX29" fmla="*/ 86296 w 234022"/>
                <a:gd name="connsiteY29" fmla="*/ 108236 h 206233"/>
                <a:gd name="connsiteX30" fmla="*/ 111160 w 234022"/>
                <a:gd name="connsiteY30" fmla="*/ 100923 h 206233"/>
                <a:gd name="connsiteX31" fmla="*/ 133100 w 234022"/>
                <a:gd name="connsiteY31" fmla="*/ 114086 h 206233"/>
                <a:gd name="connsiteX32" fmla="*/ 152114 w 234022"/>
                <a:gd name="connsiteY32" fmla="*/ 136026 h 206233"/>
                <a:gd name="connsiteX33" fmla="*/ 157965 w 234022"/>
                <a:gd name="connsiteY33" fmla="*/ 133101 h 206233"/>
                <a:gd name="connsiteX34" fmla="*/ 169654 w 234022"/>
                <a:gd name="connsiteY34" fmla="*/ 136997 h 206233"/>
                <a:gd name="connsiteX35" fmla="*/ 157964 w 234022"/>
                <a:gd name="connsiteY35" fmla="*/ 133100 h 206233"/>
                <a:gd name="connsiteX36" fmla="*/ 141875 w 234022"/>
                <a:gd name="connsiteY36" fmla="*/ 103847 h 206233"/>
                <a:gd name="connsiteX37" fmla="*/ 176979 w 234022"/>
                <a:gd name="connsiteY37" fmla="*/ 68744 h 206233"/>
                <a:gd name="connsiteX38" fmla="*/ 86295 w 234022"/>
                <a:gd name="connsiteY38" fmla="*/ 0 h 206233"/>
                <a:gd name="connsiteX39" fmla="*/ 138950 w 234022"/>
                <a:gd name="connsiteY39" fmla="*/ 52655 h 206233"/>
                <a:gd name="connsiteX40" fmla="*/ 111160 w 234022"/>
                <a:gd name="connsiteY40" fmla="*/ 97997 h 206233"/>
                <a:gd name="connsiteX41" fmla="*/ 86295 w 234022"/>
                <a:gd name="connsiteY41" fmla="*/ 105310 h 206233"/>
                <a:gd name="connsiteX42" fmla="*/ 59967 w 234022"/>
                <a:gd name="connsiteY42" fmla="*/ 97997 h 206233"/>
                <a:gd name="connsiteX43" fmla="*/ 33640 w 234022"/>
                <a:gd name="connsiteY43" fmla="*/ 52655 h 206233"/>
                <a:gd name="connsiteX44" fmla="*/ 86295 w 234022"/>
                <a:gd name="connsiteY44" fmla="*/ 0 h 2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4022" h="206233">
                  <a:moveTo>
                    <a:pt x="176248" y="142242"/>
                  </a:moveTo>
                  <a:cubicBezTo>
                    <a:pt x="174054" y="142242"/>
                    <a:pt x="171860" y="142608"/>
                    <a:pt x="171129" y="143339"/>
                  </a:cubicBezTo>
                  <a:lnTo>
                    <a:pt x="174054" y="149190"/>
                  </a:lnTo>
                  <a:lnTo>
                    <a:pt x="168203" y="182830"/>
                  </a:lnTo>
                  <a:cubicBezTo>
                    <a:pt x="169666" y="187218"/>
                    <a:pt x="171129" y="190144"/>
                    <a:pt x="171129" y="194531"/>
                  </a:cubicBezTo>
                  <a:lnTo>
                    <a:pt x="175517" y="198919"/>
                  </a:lnTo>
                  <a:lnTo>
                    <a:pt x="184292" y="190144"/>
                  </a:lnTo>
                  <a:lnTo>
                    <a:pt x="176979" y="149190"/>
                  </a:lnTo>
                  <a:lnTo>
                    <a:pt x="181367" y="143339"/>
                  </a:lnTo>
                  <a:cubicBezTo>
                    <a:pt x="180635" y="142608"/>
                    <a:pt x="178441" y="142242"/>
                    <a:pt x="176248" y="142242"/>
                  </a:cubicBezTo>
                  <a:close/>
                  <a:moveTo>
                    <a:pt x="86478" y="110430"/>
                  </a:moveTo>
                  <a:cubicBezTo>
                    <a:pt x="83005" y="110430"/>
                    <a:pt x="79714" y="111161"/>
                    <a:pt x="78982" y="112624"/>
                  </a:cubicBezTo>
                  <a:lnTo>
                    <a:pt x="84833" y="121400"/>
                  </a:lnTo>
                  <a:lnTo>
                    <a:pt x="73132" y="181368"/>
                  </a:lnTo>
                  <a:lnTo>
                    <a:pt x="86296" y="194531"/>
                  </a:lnTo>
                  <a:lnTo>
                    <a:pt x="99459" y="181368"/>
                  </a:lnTo>
                  <a:lnTo>
                    <a:pt x="87758" y="121400"/>
                  </a:lnTo>
                  <a:lnTo>
                    <a:pt x="95071" y="112624"/>
                  </a:lnTo>
                  <a:cubicBezTo>
                    <a:pt x="93609" y="111161"/>
                    <a:pt x="89952" y="110430"/>
                    <a:pt x="86478" y="110430"/>
                  </a:cubicBezTo>
                  <a:close/>
                  <a:moveTo>
                    <a:pt x="176979" y="68744"/>
                  </a:moveTo>
                  <a:cubicBezTo>
                    <a:pt x="195993" y="68744"/>
                    <a:pt x="212082" y="84833"/>
                    <a:pt x="212082" y="103847"/>
                  </a:cubicBezTo>
                  <a:cubicBezTo>
                    <a:pt x="212082" y="117011"/>
                    <a:pt x="203306" y="128712"/>
                    <a:pt x="193068" y="134563"/>
                  </a:cubicBezTo>
                  <a:lnTo>
                    <a:pt x="175517" y="138951"/>
                  </a:lnTo>
                  <a:lnTo>
                    <a:pt x="175517" y="138951"/>
                  </a:lnTo>
                  <a:cubicBezTo>
                    <a:pt x="182830" y="138951"/>
                    <a:pt x="188680" y="137489"/>
                    <a:pt x="193068" y="134563"/>
                  </a:cubicBezTo>
                  <a:cubicBezTo>
                    <a:pt x="193068" y="134563"/>
                    <a:pt x="195993" y="133101"/>
                    <a:pt x="207695" y="143339"/>
                  </a:cubicBezTo>
                  <a:cubicBezTo>
                    <a:pt x="219396" y="153578"/>
                    <a:pt x="232559" y="179905"/>
                    <a:pt x="234022" y="206233"/>
                  </a:cubicBezTo>
                  <a:lnTo>
                    <a:pt x="0" y="206233"/>
                  </a:lnTo>
                  <a:cubicBezTo>
                    <a:pt x="2925" y="156503"/>
                    <a:pt x="27790" y="115549"/>
                    <a:pt x="59968" y="100923"/>
                  </a:cubicBezTo>
                  <a:cubicBezTo>
                    <a:pt x="67281" y="105311"/>
                    <a:pt x="76057" y="108236"/>
                    <a:pt x="86296" y="108236"/>
                  </a:cubicBezTo>
                  <a:cubicBezTo>
                    <a:pt x="95071" y="108236"/>
                    <a:pt x="103847" y="106773"/>
                    <a:pt x="111160" y="100923"/>
                  </a:cubicBezTo>
                  <a:cubicBezTo>
                    <a:pt x="111160" y="100923"/>
                    <a:pt x="115548" y="99460"/>
                    <a:pt x="133100" y="114086"/>
                  </a:cubicBezTo>
                  <a:cubicBezTo>
                    <a:pt x="138951" y="119937"/>
                    <a:pt x="146264" y="128713"/>
                    <a:pt x="152114" y="136026"/>
                  </a:cubicBezTo>
                  <a:cubicBezTo>
                    <a:pt x="153577" y="134563"/>
                    <a:pt x="156502" y="134563"/>
                    <a:pt x="157965" y="133101"/>
                  </a:cubicBezTo>
                  <a:lnTo>
                    <a:pt x="169654" y="136997"/>
                  </a:lnTo>
                  <a:lnTo>
                    <a:pt x="157964" y="133100"/>
                  </a:lnTo>
                  <a:cubicBezTo>
                    <a:pt x="147726" y="127250"/>
                    <a:pt x="140413" y="115548"/>
                    <a:pt x="141875" y="103847"/>
                  </a:cubicBezTo>
                  <a:cubicBezTo>
                    <a:pt x="141875" y="84833"/>
                    <a:pt x="157964" y="68744"/>
                    <a:pt x="176979" y="68744"/>
                  </a:cubicBezTo>
                  <a:close/>
                  <a:moveTo>
                    <a:pt x="86295" y="0"/>
                  </a:moveTo>
                  <a:cubicBezTo>
                    <a:pt x="115548" y="0"/>
                    <a:pt x="138950" y="23402"/>
                    <a:pt x="138950" y="52655"/>
                  </a:cubicBezTo>
                  <a:cubicBezTo>
                    <a:pt x="138950" y="73132"/>
                    <a:pt x="127249" y="89221"/>
                    <a:pt x="111160" y="97997"/>
                  </a:cubicBezTo>
                  <a:cubicBezTo>
                    <a:pt x="103847" y="102385"/>
                    <a:pt x="95071" y="105310"/>
                    <a:pt x="86295" y="105310"/>
                  </a:cubicBezTo>
                  <a:cubicBezTo>
                    <a:pt x="77519" y="105310"/>
                    <a:pt x="67281" y="102385"/>
                    <a:pt x="59967" y="97997"/>
                  </a:cubicBezTo>
                  <a:cubicBezTo>
                    <a:pt x="43878" y="89221"/>
                    <a:pt x="33640" y="71669"/>
                    <a:pt x="33640" y="52655"/>
                  </a:cubicBezTo>
                  <a:cubicBezTo>
                    <a:pt x="33640" y="23402"/>
                    <a:pt x="57042" y="0"/>
                    <a:pt x="86295" y="0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E1DEDC1A-DE41-4FD9-97EC-668270E9B88A}"/>
                </a:ext>
              </a:extLst>
            </p:cNvPr>
            <p:cNvSpPr/>
            <p:nvPr/>
          </p:nvSpPr>
          <p:spPr>
            <a:xfrm>
              <a:off x="16170376" y="3584795"/>
              <a:ext cx="384172" cy="338554"/>
            </a:xfrm>
            <a:custGeom>
              <a:avLst/>
              <a:gdLst>
                <a:gd name="connsiteX0" fmla="*/ 176248 w 234022"/>
                <a:gd name="connsiteY0" fmla="*/ 142242 h 206233"/>
                <a:gd name="connsiteX1" fmla="*/ 171129 w 234022"/>
                <a:gd name="connsiteY1" fmla="*/ 143339 h 206233"/>
                <a:gd name="connsiteX2" fmla="*/ 174054 w 234022"/>
                <a:gd name="connsiteY2" fmla="*/ 149190 h 206233"/>
                <a:gd name="connsiteX3" fmla="*/ 168203 w 234022"/>
                <a:gd name="connsiteY3" fmla="*/ 182830 h 206233"/>
                <a:gd name="connsiteX4" fmla="*/ 171129 w 234022"/>
                <a:gd name="connsiteY4" fmla="*/ 194531 h 206233"/>
                <a:gd name="connsiteX5" fmla="*/ 175517 w 234022"/>
                <a:gd name="connsiteY5" fmla="*/ 198919 h 206233"/>
                <a:gd name="connsiteX6" fmla="*/ 184292 w 234022"/>
                <a:gd name="connsiteY6" fmla="*/ 190144 h 206233"/>
                <a:gd name="connsiteX7" fmla="*/ 176979 w 234022"/>
                <a:gd name="connsiteY7" fmla="*/ 149190 h 206233"/>
                <a:gd name="connsiteX8" fmla="*/ 181367 w 234022"/>
                <a:gd name="connsiteY8" fmla="*/ 143339 h 206233"/>
                <a:gd name="connsiteX9" fmla="*/ 176248 w 234022"/>
                <a:gd name="connsiteY9" fmla="*/ 142242 h 206233"/>
                <a:gd name="connsiteX10" fmla="*/ 86478 w 234022"/>
                <a:gd name="connsiteY10" fmla="*/ 110430 h 206233"/>
                <a:gd name="connsiteX11" fmla="*/ 78982 w 234022"/>
                <a:gd name="connsiteY11" fmla="*/ 112624 h 206233"/>
                <a:gd name="connsiteX12" fmla="*/ 84833 w 234022"/>
                <a:gd name="connsiteY12" fmla="*/ 121400 h 206233"/>
                <a:gd name="connsiteX13" fmla="*/ 73132 w 234022"/>
                <a:gd name="connsiteY13" fmla="*/ 181368 h 206233"/>
                <a:gd name="connsiteX14" fmla="*/ 86296 w 234022"/>
                <a:gd name="connsiteY14" fmla="*/ 194531 h 206233"/>
                <a:gd name="connsiteX15" fmla="*/ 99459 w 234022"/>
                <a:gd name="connsiteY15" fmla="*/ 181368 h 206233"/>
                <a:gd name="connsiteX16" fmla="*/ 87758 w 234022"/>
                <a:gd name="connsiteY16" fmla="*/ 121400 h 206233"/>
                <a:gd name="connsiteX17" fmla="*/ 95071 w 234022"/>
                <a:gd name="connsiteY17" fmla="*/ 112624 h 206233"/>
                <a:gd name="connsiteX18" fmla="*/ 86478 w 234022"/>
                <a:gd name="connsiteY18" fmla="*/ 110430 h 206233"/>
                <a:gd name="connsiteX19" fmla="*/ 176979 w 234022"/>
                <a:gd name="connsiteY19" fmla="*/ 68744 h 206233"/>
                <a:gd name="connsiteX20" fmla="*/ 212082 w 234022"/>
                <a:gd name="connsiteY20" fmla="*/ 103847 h 206233"/>
                <a:gd name="connsiteX21" fmla="*/ 193068 w 234022"/>
                <a:gd name="connsiteY21" fmla="*/ 134563 h 206233"/>
                <a:gd name="connsiteX22" fmla="*/ 175517 w 234022"/>
                <a:gd name="connsiteY22" fmla="*/ 138951 h 206233"/>
                <a:gd name="connsiteX23" fmla="*/ 175517 w 234022"/>
                <a:gd name="connsiteY23" fmla="*/ 138951 h 206233"/>
                <a:gd name="connsiteX24" fmla="*/ 193068 w 234022"/>
                <a:gd name="connsiteY24" fmla="*/ 134563 h 206233"/>
                <a:gd name="connsiteX25" fmla="*/ 207695 w 234022"/>
                <a:gd name="connsiteY25" fmla="*/ 143339 h 206233"/>
                <a:gd name="connsiteX26" fmla="*/ 234022 w 234022"/>
                <a:gd name="connsiteY26" fmla="*/ 206233 h 206233"/>
                <a:gd name="connsiteX27" fmla="*/ 0 w 234022"/>
                <a:gd name="connsiteY27" fmla="*/ 206233 h 206233"/>
                <a:gd name="connsiteX28" fmla="*/ 59968 w 234022"/>
                <a:gd name="connsiteY28" fmla="*/ 100923 h 206233"/>
                <a:gd name="connsiteX29" fmla="*/ 86296 w 234022"/>
                <a:gd name="connsiteY29" fmla="*/ 108236 h 206233"/>
                <a:gd name="connsiteX30" fmla="*/ 111160 w 234022"/>
                <a:gd name="connsiteY30" fmla="*/ 100923 h 206233"/>
                <a:gd name="connsiteX31" fmla="*/ 133100 w 234022"/>
                <a:gd name="connsiteY31" fmla="*/ 114086 h 206233"/>
                <a:gd name="connsiteX32" fmla="*/ 152114 w 234022"/>
                <a:gd name="connsiteY32" fmla="*/ 136026 h 206233"/>
                <a:gd name="connsiteX33" fmla="*/ 157965 w 234022"/>
                <a:gd name="connsiteY33" fmla="*/ 133101 h 206233"/>
                <a:gd name="connsiteX34" fmla="*/ 169654 w 234022"/>
                <a:gd name="connsiteY34" fmla="*/ 136997 h 206233"/>
                <a:gd name="connsiteX35" fmla="*/ 157964 w 234022"/>
                <a:gd name="connsiteY35" fmla="*/ 133100 h 206233"/>
                <a:gd name="connsiteX36" fmla="*/ 141875 w 234022"/>
                <a:gd name="connsiteY36" fmla="*/ 103847 h 206233"/>
                <a:gd name="connsiteX37" fmla="*/ 176979 w 234022"/>
                <a:gd name="connsiteY37" fmla="*/ 68744 h 206233"/>
                <a:gd name="connsiteX38" fmla="*/ 86295 w 234022"/>
                <a:gd name="connsiteY38" fmla="*/ 0 h 206233"/>
                <a:gd name="connsiteX39" fmla="*/ 138950 w 234022"/>
                <a:gd name="connsiteY39" fmla="*/ 52655 h 206233"/>
                <a:gd name="connsiteX40" fmla="*/ 111160 w 234022"/>
                <a:gd name="connsiteY40" fmla="*/ 97997 h 206233"/>
                <a:gd name="connsiteX41" fmla="*/ 86295 w 234022"/>
                <a:gd name="connsiteY41" fmla="*/ 105310 h 206233"/>
                <a:gd name="connsiteX42" fmla="*/ 59967 w 234022"/>
                <a:gd name="connsiteY42" fmla="*/ 97997 h 206233"/>
                <a:gd name="connsiteX43" fmla="*/ 33640 w 234022"/>
                <a:gd name="connsiteY43" fmla="*/ 52655 h 206233"/>
                <a:gd name="connsiteX44" fmla="*/ 86295 w 234022"/>
                <a:gd name="connsiteY44" fmla="*/ 0 h 2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4022" h="206233">
                  <a:moveTo>
                    <a:pt x="176248" y="142242"/>
                  </a:moveTo>
                  <a:cubicBezTo>
                    <a:pt x="174054" y="142242"/>
                    <a:pt x="171860" y="142608"/>
                    <a:pt x="171129" y="143339"/>
                  </a:cubicBezTo>
                  <a:lnTo>
                    <a:pt x="174054" y="149190"/>
                  </a:lnTo>
                  <a:lnTo>
                    <a:pt x="168203" y="182830"/>
                  </a:lnTo>
                  <a:cubicBezTo>
                    <a:pt x="169666" y="187218"/>
                    <a:pt x="171129" y="190144"/>
                    <a:pt x="171129" y="194531"/>
                  </a:cubicBezTo>
                  <a:lnTo>
                    <a:pt x="175517" y="198919"/>
                  </a:lnTo>
                  <a:lnTo>
                    <a:pt x="184292" y="190144"/>
                  </a:lnTo>
                  <a:lnTo>
                    <a:pt x="176979" y="149190"/>
                  </a:lnTo>
                  <a:lnTo>
                    <a:pt x="181367" y="143339"/>
                  </a:lnTo>
                  <a:cubicBezTo>
                    <a:pt x="180635" y="142608"/>
                    <a:pt x="178441" y="142242"/>
                    <a:pt x="176248" y="142242"/>
                  </a:cubicBezTo>
                  <a:close/>
                  <a:moveTo>
                    <a:pt x="86478" y="110430"/>
                  </a:moveTo>
                  <a:cubicBezTo>
                    <a:pt x="83005" y="110430"/>
                    <a:pt x="79714" y="111161"/>
                    <a:pt x="78982" y="112624"/>
                  </a:cubicBezTo>
                  <a:lnTo>
                    <a:pt x="84833" y="121400"/>
                  </a:lnTo>
                  <a:lnTo>
                    <a:pt x="73132" y="181368"/>
                  </a:lnTo>
                  <a:lnTo>
                    <a:pt x="86296" y="194531"/>
                  </a:lnTo>
                  <a:lnTo>
                    <a:pt x="99459" y="181368"/>
                  </a:lnTo>
                  <a:lnTo>
                    <a:pt x="87758" y="121400"/>
                  </a:lnTo>
                  <a:lnTo>
                    <a:pt x="95071" y="112624"/>
                  </a:lnTo>
                  <a:cubicBezTo>
                    <a:pt x="93609" y="111161"/>
                    <a:pt x="89952" y="110430"/>
                    <a:pt x="86478" y="110430"/>
                  </a:cubicBezTo>
                  <a:close/>
                  <a:moveTo>
                    <a:pt x="176979" y="68744"/>
                  </a:moveTo>
                  <a:cubicBezTo>
                    <a:pt x="195993" y="68744"/>
                    <a:pt x="212082" y="84833"/>
                    <a:pt x="212082" y="103847"/>
                  </a:cubicBezTo>
                  <a:cubicBezTo>
                    <a:pt x="212082" y="117011"/>
                    <a:pt x="203306" y="128712"/>
                    <a:pt x="193068" y="134563"/>
                  </a:cubicBezTo>
                  <a:lnTo>
                    <a:pt x="175517" y="138951"/>
                  </a:lnTo>
                  <a:lnTo>
                    <a:pt x="175517" y="138951"/>
                  </a:lnTo>
                  <a:cubicBezTo>
                    <a:pt x="182830" y="138951"/>
                    <a:pt x="188680" y="137489"/>
                    <a:pt x="193068" y="134563"/>
                  </a:cubicBezTo>
                  <a:cubicBezTo>
                    <a:pt x="193068" y="134563"/>
                    <a:pt x="195993" y="133101"/>
                    <a:pt x="207695" y="143339"/>
                  </a:cubicBezTo>
                  <a:cubicBezTo>
                    <a:pt x="219396" y="153578"/>
                    <a:pt x="232559" y="179905"/>
                    <a:pt x="234022" y="206233"/>
                  </a:cubicBezTo>
                  <a:lnTo>
                    <a:pt x="0" y="206233"/>
                  </a:lnTo>
                  <a:cubicBezTo>
                    <a:pt x="2925" y="156503"/>
                    <a:pt x="27790" y="115549"/>
                    <a:pt x="59968" y="100923"/>
                  </a:cubicBezTo>
                  <a:cubicBezTo>
                    <a:pt x="67281" y="105311"/>
                    <a:pt x="76057" y="108236"/>
                    <a:pt x="86296" y="108236"/>
                  </a:cubicBezTo>
                  <a:cubicBezTo>
                    <a:pt x="95071" y="108236"/>
                    <a:pt x="103847" y="106773"/>
                    <a:pt x="111160" y="100923"/>
                  </a:cubicBezTo>
                  <a:cubicBezTo>
                    <a:pt x="111160" y="100923"/>
                    <a:pt x="115548" y="99460"/>
                    <a:pt x="133100" y="114086"/>
                  </a:cubicBezTo>
                  <a:cubicBezTo>
                    <a:pt x="138951" y="119937"/>
                    <a:pt x="146264" y="128713"/>
                    <a:pt x="152114" y="136026"/>
                  </a:cubicBezTo>
                  <a:cubicBezTo>
                    <a:pt x="153577" y="134563"/>
                    <a:pt x="156502" y="134563"/>
                    <a:pt x="157965" y="133101"/>
                  </a:cubicBezTo>
                  <a:lnTo>
                    <a:pt x="169654" y="136997"/>
                  </a:lnTo>
                  <a:lnTo>
                    <a:pt x="157964" y="133100"/>
                  </a:lnTo>
                  <a:cubicBezTo>
                    <a:pt x="147726" y="127250"/>
                    <a:pt x="140413" y="115548"/>
                    <a:pt x="141875" y="103847"/>
                  </a:cubicBezTo>
                  <a:cubicBezTo>
                    <a:pt x="141875" y="84833"/>
                    <a:pt x="157964" y="68744"/>
                    <a:pt x="176979" y="68744"/>
                  </a:cubicBezTo>
                  <a:close/>
                  <a:moveTo>
                    <a:pt x="86295" y="0"/>
                  </a:moveTo>
                  <a:cubicBezTo>
                    <a:pt x="115548" y="0"/>
                    <a:pt x="138950" y="23402"/>
                    <a:pt x="138950" y="52655"/>
                  </a:cubicBezTo>
                  <a:cubicBezTo>
                    <a:pt x="138950" y="73132"/>
                    <a:pt x="127249" y="89221"/>
                    <a:pt x="111160" y="97997"/>
                  </a:cubicBezTo>
                  <a:cubicBezTo>
                    <a:pt x="103847" y="102385"/>
                    <a:pt x="95071" y="105310"/>
                    <a:pt x="86295" y="105310"/>
                  </a:cubicBezTo>
                  <a:cubicBezTo>
                    <a:pt x="77519" y="105310"/>
                    <a:pt x="67281" y="102385"/>
                    <a:pt x="59967" y="97997"/>
                  </a:cubicBezTo>
                  <a:cubicBezTo>
                    <a:pt x="43878" y="89221"/>
                    <a:pt x="33640" y="71669"/>
                    <a:pt x="33640" y="52655"/>
                  </a:cubicBezTo>
                  <a:cubicBezTo>
                    <a:pt x="33640" y="23402"/>
                    <a:pt x="57042" y="0"/>
                    <a:pt x="86295" y="0"/>
                  </a:cubicBezTo>
                  <a:close/>
                </a:path>
              </a:pathLst>
            </a:custGeom>
            <a:gradFill>
              <a:gsLst>
                <a:gs pos="100000">
                  <a:srgbClr val="064F7E"/>
                </a:gs>
                <a:gs pos="40000">
                  <a:srgbClr val="5EF0F6"/>
                </a:gs>
              </a:gsLst>
              <a:lin ang="5400000" scaled="0"/>
            </a:gra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F0574BC-4527-4102-A35A-BBC5B831621A}"/>
              </a:ext>
            </a:extLst>
          </p:cNvPr>
          <p:cNvGrpSpPr/>
          <p:nvPr/>
        </p:nvGrpSpPr>
        <p:grpSpPr>
          <a:xfrm>
            <a:off x="17022479" y="4461024"/>
            <a:ext cx="2885259" cy="1228162"/>
            <a:chOff x="17022479" y="4461024"/>
            <a:chExt cx="2885259" cy="1228162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383D18C1-4FD4-4ECA-BE7E-1BFFB89AF1C5}"/>
                </a:ext>
              </a:extLst>
            </p:cNvPr>
            <p:cNvGrpSpPr/>
            <p:nvPr/>
          </p:nvGrpSpPr>
          <p:grpSpPr>
            <a:xfrm flipH="1">
              <a:off x="17022479" y="5104411"/>
              <a:ext cx="2885259" cy="584775"/>
              <a:chOff x="9914706" y="8805866"/>
              <a:chExt cx="2885259" cy="584775"/>
            </a:xfrm>
          </p:grpSpPr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xmlns="" id="{426A13E8-1291-46D3-9EA0-A8CAB7BEC19E}"/>
                  </a:ext>
                </a:extLst>
              </p:cNvPr>
              <p:cNvSpPr txBox="1"/>
              <p:nvPr/>
            </p:nvSpPr>
            <p:spPr>
              <a:xfrm>
                <a:off x="10820595" y="8805866"/>
                <a:ext cx="171072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4000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ABFB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亿</a:t>
                </a:r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xmlns="" id="{0045D7D7-3DD4-4230-9739-341E5907A85E}"/>
                  </a:ext>
                </a:extLst>
              </p:cNvPr>
              <p:cNvSpPr txBox="1"/>
              <p:nvPr/>
            </p:nvSpPr>
            <p:spPr>
              <a:xfrm>
                <a:off x="12410115" y="9016692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xmlns="" id="{50FC1D78-F14F-478D-9B1A-A03677D2273F}"/>
                  </a:ext>
                </a:extLst>
              </p:cNvPr>
              <p:cNvSpPr txBox="1"/>
              <p:nvPr/>
            </p:nvSpPr>
            <p:spPr>
              <a:xfrm>
                <a:off x="9914706" y="9016692"/>
                <a:ext cx="10054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92A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授信金额</a:t>
                </a:r>
              </a:p>
            </p:txBody>
          </p:sp>
        </p:grp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CE276367-CFAB-4D3A-B22B-B4EDF1C5F316}"/>
                </a:ext>
              </a:extLst>
            </p:cNvPr>
            <p:cNvSpPr/>
            <p:nvPr/>
          </p:nvSpPr>
          <p:spPr>
            <a:xfrm>
              <a:off x="18701040" y="4701358"/>
              <a:ext cx="403503" cy="361615"/>
            </a:xfrm>
            <a:custGeom>
              <a:avLst/>
              <a:gdLst>
                <a:gd name="connsiteX0" fmla="*/ 184498 w 250544"/>
                <a:gd name="connsiteY0" fmla="*/ 154767 h 224534"/>
                <a:gd name="connsiteX1" fmla="*/ 181145 w 250544"/>
                <a:gd name="connsiteY1" fmla="*/ 155728 h 224534"/>
                <a:gd name="connsiteX2" fmla="*/ 180674 w 250544"/>
                <a:gd name="connsiteY2" fmla="*/ 159081 h 224534"/>
                <a:gd name="connsiteX3" fmla="*/ 182106 w 250544"/>
                <a:gd name="connsiteY3" fmla="*/ 161473 h 224534"/>
                <a:gd name="connsiteX4" fmla="*/ 184026 w 250544"/>
                <a:gd name="connsiteY4" fmla="*/ 163831 h 224534"/>
                <a:gd name="connsiteX5" fmla="*/ 187851 w 250544"/>
                <a:gd name="connsiteY5" fmla="*/ 167655 h 224534"/>
                <a:gd name="connsiteX6" fmla="*/ 193107 w 250544"/>
                <a:gd name="connsiteY6" fmla="*/ 172912 h 224534"/>
                <a:gd name="connsiteX7" fmla="*/ 193107 w 250544"/>
                <a:gd name="connsiteY7" fmla="*/ 176265 h 224534"/>
                <a:gd name="connsiteX8" fmla="*/ 182594 w 250544"/>
                <a:gd name="connsiteY8" fmla="*/ 176265 h 224534"/>
                <a:gd name="connsiteX9" fmla="*/ 180202 w 250544"/>
                <a:gd name="connsiteY9" fmla="*/ 177225 h 224534"/>
                <a:gd name="connsiteX10" fmla="*/ 179242 w 250544"/>
                <a:gd name="connsiteY10" fmla="*/ 179618 h 224534"/>
                <a:gd name="connsiteX11" fmla="*/ 180202 w 250544"/>
                <a:gd name="connsiteY11" fmla="*/ 181538 h 224534"/>
                <a:gd name="connsiteX12" fmla="*/ 182594 w 250544"/>
                <a:gd name="connsiteY12" fmla="*/ 182499 h 224534"/>
                <a:gd name="connsiteX13" fmla="*/ 193107 w 250544"/>
                <a:gd name="connsiteY13" fmla="*/ 182499 h 224534"/>
                <a:gd name="connsiteX14" fmla="*/ 193107 w 250544"/>
                <a:gd name="connsiteY14" fmla="*/ 187755 h 224534"/>
                <a:gd name="connsiteX15" fmla="*/ 182577 w 250544"/>
                <a:gd name="connsiteY15" fmla="*/ 187755 h 224534"/>
                <a:gd name="connsiteX16" fmla="*/ 180185 w 250544"/>
                <a:gd name="connsiteY16" fmla="*/ 188716 h 224534"/>
                <a:gd name="connsiteX17" fmla="*/ 179224 w 250544"/>
                <a:gd name="connsiteY17" fmla="*/ 191108 h 224534"/>
                <a:gd name="connsiteX18" fmla="*/ 180185 w 250544"/>
                <a:gd name="connsiteY18" fmla="*/ 193012 h 224534"/>
                <a:gd name="connsiteX19" fmla="*/ 182577 w 250544"/>
                <a:gd name="connsiteY19" fmla="*/ 193972 h 224534"/>
                <a:gd name="connsiteX20" fmla="*/ 193579 w 250544"/>
                <a:gd name="connsiteY20" fmla="*/ 193972 h 224534"/>
                <a:gd name="connsiteX21" fmla="*/ 193579 w 250544"/>
                <a:gd name="connsiteY21" fmla="*/ 196836 h 224534"/>
                <a:gd name="connsiteX22" fmla="*/ 195011 w 250544"/>
                <a:gd name="connsiteY22" fmla="*/ 199700 h 224534"/>
                <a:gd name="connsiteX23" fmla="*/ 197875 w 250544"/>
                <a:gd name="connsiteY23" fmla="*/ 200661 h 224534"/>
                <a:gd name="connsiteX24" fmla="*/ 200739 w 250544"/>
                <a:gd name="connsiteY24" fmla="*/ 199700 h 224534"/>
                <a:gd name="connsiteX25" fmla="*/ 201699 w 250544"/>
                <a:gd name="connsiteY25" fmla="*/ 196836 h 224534"/>
                <a:gd name="connsiteX26" fmla="*/ 201699 w 250544"/>
                <a:gd name="connsiteY26" fmla="*/ 193972 h 224534"/>
                <a:gd name="connsiteX27" fmla="*/ 212212 w 250544"/>
                <a:gd name="connsiteY27" fmla="*/ 193972 h 224534"/>
                <a:gd name="connsiteX28" fmla="*/ 214605 w 250544"/>
                <a:gd name="connsiteY28" fmla="*/ 193501 h 224534"/>
                <a:gd name="connsiteX29" fmla="*/ 215565 w 250544"/>
                <a:gd name="connsiteY29" fmla="*/ 191108 h 224534"/>
                <a:gd name="connsiteX30" fmla="*/ 211269 w 250544"/>
                <a:gd name="connsiteY30" fmla="*/ 187755 h 224534"/>
                <a:gd name="connsiteX31" fmla="*/ 211269 w 250544"/>
                <a:gd name="connsiteY31" fmla="*/ 187773 h 224534"/>
                <a:gd name="connsiteX32" fmla="*/ 201717 w 250544"/>
                <a:gd name="connsiteY32" fmla="*/ 187773 h 224534"/>
                <a:gd name="connsiteX33" fmla="*/ 201717 w 250544"/>
                <a:gd name="connsiteY33" fmla="*/ 182516 h 224534"/>
                <a:gd name="connsiteX34" fmla="*/ 211758 w 250544"/>
                <a:gd name="connsiteY34" fmla="*/ 182516 h 224534"/>
                <a:gd name="connsiteX35" fmla="*/ 214622 w 250544"/>
                <a:gd name="connsiteY35" fmla="*/ 181556 h 224534"/>
                <a:gd name="connsiteX36" fmla="*/ 215583 w 250544"/>
                <a:gd name="connsiteY36" fmla="*/ 179163 h 224534"/>
                <a:gd name="connsiteX37" fmla="*/ 214622 w 250544"/>
                <a:gd name="connsiteY37" fmla="*/ 176771 h 224534"/>
                <a:gd name="connsiteX38" fmla="*/ 211269 w 250544"/>
                <a:gd name="connsiteY38" fmla="*/ 175810 h 224534"/>
                <a:gd name="connsiteX39" fmla="*/ 201228 w 250544"/>
                <a:gd name="connsiteY39" fmla="*/ 175810 h 224534"/>
                <a:gd name="connsiteX40" fmla="*/ 201228 w 250544"/>
                <a:gd name="connsiteY40" fmla="*/ 173418 h 224534"/>
                <a:gd name="connsiteX41" fmla="*/ 209837 w 250544"/>
                <a:gd name="connsiteY41" fmla="*/ 164809 h 224534"/>
                <a:gd name="connsiteX42" fmla="*/ 212701 w 250544"/>
                <a:gd name="connsiteY42" fmla="*/ 161927 h 224534"/>
                <a:gd name="connsiteX43" fmla="*/ 214133 w 250544"/>
                <a:gd name="connsiteY43" fmla="*/ 156671 h 224534"/>
                <a:gd name="connsiteX44" fmla="*/ 211269 w 250544"/>
                <a:gd name="connsiteY44" fmla="*/ 155239 h 224534"/>
                <a:gd name="connsiteX45" fmla="*/ 208405 w 250544"/>
                <a:gd name="connsiteY45" fmla="*/ 156671 h 224534"/>
                <a:gd name="connsiteX46" fmla="*/ 206013 w 250544"/>
                <a:gd name="connsiteY46" fmla="*/ 159063 h 224534"/>
                <a:gd name="connsiteX47" fmla="*/ 202188 w 250544"/>
                <a:gd name="connsiteY47" fmla="*/ 162416 h 224534"/>
                <a:gd name="connsiteX48" fmla="*/ 197403 w 250544"/>
                <a:gd name="connsiteY48" fmla="*/ 166712 h 224534"/>
                <a:gd name="connsiteX49" fmla="*/ 189754 w 250544"/>
                <a:gd name="connsiteY49" fmla="*/ 159063 h 224534"/>
                <a:gd name="connsiteX50" fmla="*/ 187851 w 250544"/>
                <a:gd name="connsiteY50" fmla="*/ 156671 h 224534"/>
                <a:gd name="connsiteX51" fmla="*/ 184498 w 250544"/>
                <a:gd name="connsiteY51" fmla="*/ 154767 h 224534"/>
                <a:gd name="connsiteX52" fmla="*/ 65946 w 250544"/>
                <a:gd name="connsiteY52" fmla="*/ 114425 h 224534"/>
                <a:gd name="connsiteX53" fmla="*/ 60546 w 250544"/>
                <a:gd name="connsiteY53" fmla="*/ 115971 h 224534"/>
                <a:gd name="connsiteX54" fmla="*/ 59786 w 250544"/>
                <a:gd name="connsiteY54" fmla="*/ 121371 h 224534"/>
                <a:gd name="connsiteX55" fmla="*/ 62093 w 250544"/>
                <a:gd name="connsiteY55" fmla="*/ 125225 h 224534"/>
                <a:gd name="connsiteX56" fmla="*/ 65186 w 250544"/>
                <a:gd name="connsiteY56" fmla="*/ 129021 h 224534"/>
                <a:gd name="connsiteX57" fmla="*/ 71346 w 250544"/>
                <a:gd name="connsiteY57" fmla="*/ 135181 h 224534"/>
                <a:gd name="connsiteX58" fmla="*/ 79811 w 250544"/>
                <a:gd name="connsiteY58" fmla="*/ 143646 h 224534"/>
                <a:gd name="connsiteX59" fmla="*/ 79811 w 250544"/>
                <a:gd name="connsiteY59" fmla="*/ 149046 h 224534"/>
                <a:gd name="connsiteX60" fmla="*/ 62880 w 250544"/>
                <a:gd name="connsiteY60" fmla="*/ 149046 h 224534"/>
                <a:gd name="connsiteX61" fmla="*/ 59027 w 250544"/>
                <a:gd name="connsiteY61" fmla="*/ 150593 h 224534"/>
                <a:gd name="connsiteX62" fmla="*/ 57480 w 250544"/>
                <a:gd name="connsiteY62" fmla="*/ 154446 h 224534"/>
                <a:gd name="connsiteX63" fmla="*/ 59027 w 250544"/>
                <a:gd name="connsiteY63" fmla="*/ 157540 h 224534"/>
                <a:gd name="connsiteX64" fmla="*/ 62880 w 250544"/>
                <a:gd name="connsiteY64" fmla="*/ 159087 h 224534"/>
                <a:gd name="connsiteX65" fmla="*/ 79811 w 250544"/>
                <a:gd name="connsiteY65" fmla="*/ 159087 h 224534"/>
                <a:gd name="connsiteX66" fmla="*/ 79811 w 250544"/>
                <a:gd name="connsiteY66" fmla="*/ 167553 h 224534"/>
                <a:gd name="connsiteX67" fmla="*/ 62852 w 250544"/>
                <a:gd name="connsiteY67" fmla="*/ 167553 h 224534"/>
                <a:gd name="connsiteX68" fmla="*/ 58999 w 250544"/>
                <a:gd name="connsiteY68" fmla="*/ 169100 h 224534"/>
                <a:gd name="connsiteX69" fmla="*/ 57452 w 250544"/>
                <a:gd name="connsiteY69" fmla="*/ 172953 h 224534"/>
                <a:gd name="connsiteX70" fmla="*/ 58999 w 250544"/>
                <a:gd name="connsiteY70" fmla="*/ 176018 h 224534"/>
                <a:gd name="connsiteX71" fmla="*/ 62852 w 250544"/>
                <a:gd name="connsiteY71" fmla="*/ 177565 h 224534"/>
                <a:gd name="connsiteX72" fmla="*/ 80571 w 250544"/>
                <a:gd name="connsiteY72" fmla="*/ 177565 h 224534"/>
                <a:gd name="connsiteX73" fmla="*/ 80571 w 250544"/>
                <a:gd name="connsiteY73" fmla="*/ 182178 h 224534"/>
                <a:gd name="connsiteX74" fmla="*/ 82877 w 250544"/>
                <a:gd name="connsiteY74" fmla="*/ 186790 h 224534"/>
                <a:gd name="connsiteX75" fmla="*/ 87489 w 250544"/>
                <a:gd name="connsiteY75" fmla="*/ 188337 h 224534"/>
                <a:gd name="connsiteX76" fmla="*/ 92102 w 250544"/>
                <a:gd name="connsiteY76" fmla="*/ 186790 h 224534"/>
                <a:gd name="connsiteX77" fmla="*/ 93649 w 250544"/>
                <a:gd name="connsiteY77" fmla="*/ 182178 h 224534"/>
                <a:gd name="connsiteX78" fmla="*/ 93649 w 250544"/>
                <a:gd name="connsiteY78" fmla="*/ 177565 h 224534"/>
                <a:gd name="connsiteX79" fmla="*/ 110580 w 250544"/>
                <a:gd name="connsiteY79" fmla="*/ 177565 h 224534"/>
                <a:gd name="connsiteX80" fmla="*/ 114433 w 250544"/>
                <a:gd name="connsiteY80" fmla="*/ 176806 h 224534"/>
                <a:gd name="connsiteX81" fmla="*/ 115980 w 250544"/>
                <a:gd name="connsiteY81" fmla="*/ 172953 h 224534"/>
                <a:gd name="connsiteX82" fmla="*/ 109061 w 250544"/>
                <a:gd name="connsiteY82" fmla="*/ 167553 h 224534"/>
                <a:gd name="connsiteX83" fmla="*/ 109061 w 250544"/>
                <a:gd name="connsiteY83" fmla="*/ 167581 h 224534"/>
                <a:gd name="connsiteX84" fmla="*/ 93677 w 250544"/>
                <a:gd name="connsiteY84" fmla="*/ 167581 h 224534"/>
                <a:gd name="connsiteX85" fmla="*/ 93677 w 250544"/>
                <a:gd name="connsiteY85" fmla="*/ 159115 h 224534"/>
                <a:gd name="connsiteX86" fmla="*/ 109849 w 250544"/>
                <a:gd name="connsiteY86" fmla="*/ 159115 h 224534"/>
                <a:gd name="connsiteX87" fmla="*/ 114461 w 250544"/>
                <a:gd name="connsiteY87" fmla="*/ 157568 h 224534"/>
                <a:gd name="connsiteX88" fmla="*/ 116008 w 250544"/>
                <a:gd name="connsiteY88" fmla="*/ 153715 h 224534"/>
                <a:gd name="connsiteX89" fmla="*/ 114461 w 250544"/>
                <a:gd name="connsiteY89" fmla="*/ 149862 h 224534"/>
                <a:gd name="connsiteX90" fmla="*/ 109061 w 250544"/>
                <a:gd name="connsiteY90" fmla="*/ 148315 h 224534"/>
                <a:gd name="connsiteX91" fmla="*/ 92889 w 250544"/>
                <a:gd name="connsiteY91" fmla="*/ 148315 h 224534"/>
                <a:gd name="connsiteX92" fmla="*/ 92889 w 250544"/>
                <a:gd name="connsiteY92" fmla="*/ 144462 h 224534"/>
                <a:gd name="connsiteX93" fmla="*/ 106755 w 250544"/>
                <a:gd name="connsiteY93" fmla="*/ 130596 h 224534"/>
                <a:gd name="connsiteX94" fmla="*/ 111368 w 250544"/>
                <a:gd name="connsiteY94" fmla="*/ 125956 h 224534"/>
                <a:gd name="connsiteX95" fmla="*/ 113674 w 250544"/>
                <a:gd name="connsiteY95" fmla="*/ 117490 h 224534"/>
                <a:gd name="connsiteX96" fmla="*/ 109061 w 250544"/>
                <a:gd name="connsiteY96" fmla="*/ 115184 h 224534"/>
                <a:gd name="connsiteX97" fmla="*/ 104449 w 250544"/>
                <a:gd name="connsiteY97" fmla="*/ 117490 h 224534"/>
                <a:gd name="connsiteX98" fmla="*/ 100596 w 250544"/>
                <a:gd name="connsiteY98" fmla="*/ 121343 h 224534"/>
                <a:gd name="connsiteX99" fmla="*/ 94436 w 250544"/>
                <a:gd name="connsiteY99" fmla="*/ 126743 h 224534"/>
                <a:gd name="connsiteX100" fmla="*/ 86730 w 250544"/>
                <a:gd name="connsiteY100" fmla="*/ 133662 h 224534"/>
                <a:gd name="connsiteX101" fmla="*/ 74411 w 250544"/>
                <a:gd name="connsiteY101" fmla="*/ 121343 h 224534"/>
                <a:gd name="connsiteX102" fmla="*/ 71346 w 250544"/>
                <a:gd name="connsiteY102" fmla="*/ 117490 h 224534"/>
                <a:gd name="connsiteX103" fmla="*/ 65946 w 250544"/>
                <a:gd name="connsiteY103" fmla="*/ 114425 h 224534"/>
                <a:gd name="connsiteX104" fmla="*/ 188322 w 250544"/>
                <a:gd name="connsiteY104" fmla="*/ 84040 h 224534"/>
                <a:gd name="connsiteX105" fmla="*/ 191675 w 250544"/>
                <a:gd name="connsiteY105" fmla="*/ 85472 h 224534"/>
                <a:gd name="connsiteX106" fmla="*/ 193107 w 250544"/>
                <a:gd name="connsiteY106" fmla="*/ 86904 h 224534"/>
                <a:gd name="connsiteX107" fmla="*/ 194539 w 250544"/>
                <a:gd name="connsiteY107" fmla="*/ 87865 h 224534"/>
                <a:gd name="connsiteX108" fmla="*/ 196443 w 250544"/>
                <a:gd name="connsiteY108" fmla="*/ 88825 h 224534"/>
                <a:gd name="connsiteX109" fmla="*/ 197403 w 250544"/>
                <a:gd name="connsiteY109" fmla="*/ 88354 h 224534"/>
                <a:gd name="connsiteX110" fmla="*/ 199796 w 250544"/>
                <a:gd name="connsiteY110" fmla="*/ 86433 h 224534"/>
                <a:gd name="connsiteX111" fmla="*/ 203620 w 250544"/>
                <a:gd name="connsiteY111" fmla="*/ 84040 h 224534"/>
                <a:gd name="connsiteX112" fmla="*/ 208405 w 250544"/>
                <a:gd name="connsiteY112" fmla="*/ 84512 h 224534"/>
                <a:gd name="connsiteX113" fmla="*/ 210798 w 250544"/>
                <a:gd name="connsiteY113" fmla="*/ 85944 h 224534"/>
                <a:gd name="connsiteX114" fmla="*/ 212701 w 250544"/>
                <a:gd name="connsiteY114" fmla="*/ 87376 h 224534"/>
                <a:gd name="connsiteX115" fmla="*/ 214622 w 250544"/>
                <a:gd name="connsiteY115" fmla="*/ 88808 h 224534"/>
                <a:gd name="connsiteX116" fmla="*/ 217015 w 250544"/>
                <a:gd name="connsiteY116" fmla="*/ 89279 h 224534"/>
                <a:gd name="connsiteX117" fmla="*/ 219407 w 250544"/>
                <a:gd name="connsiteY117" fmla="*/ 88808 h 224534"/>
                <a:gd name="connsiteX118" fmla="*/ 221311 w 250544"/>
                <a:gd name="connsiteY118" fmla="*/ 87847 h 224534"/>
                <a:gd name="connsiteX119" fmla="*/ 223232 w 250544"/>
                <a:gd name="connsiteY119" fmla="*/ 87376 h 224534"/>
                <a:gd name="connsiteX120" fmla="*/ 225624 w 250544"/>
                <a:gd name="connsiteY120" fmla="*/ 87847 h 224534"/>
                <a:gd name="connsiteX121" fmla="*/ 227528 w 250544"/>
                <a:gd name="connsiteY121" fmla="*/ 89751 h 224534"/>
                <a:gd name="connsiteX122" fmla="*/ 227999 w 250544"/>
                <a:gd name="connsiteY122" fmla="*/ 92143 h 224534"/>
                <a:gd name="connsiteX123" fmla="*/ 227039 w 250544"/>
                <a:gd name="connsiteY123" fmla="*/ 94536 h 224534"/>
                <a:gd name="connsiteX124" fmla="*/ 224646 w 250544"/>
                <a:gd name="connsiteY124" fmla="*/ 96439 h 224534"/>
                <a:gd name="connsiteX125" fmla="*/ 220350 w 250544"/>
                <a:gd name="connsiteY125" fmla="*/ 100264 h 224534"/>
                <a:gd name="connsiteX126" fmla="*/ 217486 w 250544"/>
                <a:gd name="connsiteY126" fmla="*/ 104088 h 224534"/>
                <a:gd name="connsiteX127" fmla="*/ 216054 w 250544"/>
                <a:gd name="connsiteY127" fmla="*/ 106009 h 224534"/>
                <a:gd name="connsiteX128" fmla="*/ 214151 w 250544"/>
                <a:gd name="connsiteY128" fmla="*/ 108873 h 224534"/>
                <a:gd name="connsiteX129" fmla="*/ 212230 w 250544"/>
                <a:gd name="connsiteY129" fmla="*/ 112226 h 224534"/>
                <a:gd name="connsiteX130" fmla="*/ 180202 w 250544"/>
                <a:gd name="connsiteY130" fmla="*/ 112226 h 224534"/>
                <a:gd name="connsiteX131" fmla="*/ 178299 w 250544"/>
                <a:gd name="connsiteY131" fmla="*/ 108873 h 224534"/>
                <a:gd name="connsiteX132" fmla="*/ 176395 w 250544"/>
                <a:gd name="connsiteY132" fmla="*/ 106009 h 224534"/>
                <a:gd name="connsiteX133" fmla="*/ 174474 w 250544"/>
                <a:gd name="connsiteY133" fmla="*/ 103145 h 224534"/>
                <a:gd name="connsiteX134" fmla="*/ 171121 w 250544"/>
                <a:gd name="connsiteY134" fmla="*/ 99321 h 224534"/>
                <a:gd name="connsiteX135" fmla="*/ 167297 w 250544"/>
                <a:gd name="connsiteY135" fmla="*/ 95968 h 224534"/>
                <a:gd name="connsiteX136" fmla="*/ 164904 w 250544"/>
                <a:gd name="connsiteY136" fmla="*/ 92632 h 224534"/>
                <a:gd name="connsiteX137" fmla="*/ 166336 w 250544"/>
                <a:gd name="connsiteY137" fmla="*/ 88336 h 224534"/>
                <a:gd name="connsiteX138" fmla="*/ 168729 w 250544"/>
                <a:gd name="connsiteY138" fmla="*/ 87865 h 224534"/>
                <a:gd name="connsiteX139" fmla="*/ 171593 w 250544"/>
                <a:gd name="connsiteY139" fmla="*/ 88336 h 224534"/>
                <a:gd name="connsiteX140" fmla="*/ 173985 w 250544"/>
                <a:gd name="connsiteY140" fmla="*/ 89297 h 224534"/>
                <a:gd name="connsiteX141" fmla="*/ 176849 w 250544"/>
                <a:gd name="connsiteY141" fmla="*/ 89297 h 224534"/>
                <a:gd name="connsiteX142" fmla="*/ 180202 w 250544"/>
                <a:gd name="connsiteY142" fmla="*/ 87865 h 224534"/>
                <a:gd name="connsiteX143" fmla="*/ 184026 w 250544"/>
                <a:gd name="connsiteY143" fmla="*/ 85001 h 224534"/>
                <a:gd name="connsiteX144" fmla="*/ 188322 w 250544"/>
                <a:gd name="connsiteY144" fmla="*/ 84040 h 224534"/>
                <a:gd name="connsiteX145" fmla="*/ 57480 w 250544"/>
                <a:gd name="connsiteY145" fmla="*/ 57443 h 224534"/>
                <a:gd name="connsiteX146" fmla="*/ 112914 w 250544"/>
                <a:gd name="connsiteY146" fmla="*/ 57443 h 224534"/>
                <a:gd name="connsiteX147" fmla="*/ 120621 w 250544"/>
                <a:gd name="connsiteY147" fmla="*/ 65909 h 224534"/>
                <a:gd name="connsiteX148" fmla="*/ 129874 w 250544"/>
                <a:gd name="connsiteY148" fmla="*/ 75162 h 224534"/>
                <a:gd name="connsiteX149" fmla="*/ 142193 w 250544"/>
                <a:gd name="connsiteY149" fmla="*/ 86721 h 224534"/>
                <a:gd name="connsiteX150" fmla="*/ 154511 w 250544"/>
                <a:gd name="connsiteY150" fmla="*/ 99040 h 224534"/>
                <a:gd name="connsiteX151" fmla="*/ 165283 w 250544"/>
                <a:gd name="connsiteY151" fmla="*/ 115212 h 224534"/>
                <a:gd name="connsiteX152" fmla="*/ 169741 w 250544"/>
                <a:gd name="connsiteY152" fmla="*/ 130804 h 224534"/>
                <a:gd name="connsiteX153" fmla="*/ 174946 w 250544"/>
                <a:gd name="connsiteY153" fmla="*/ 125132 h 224534"/>
                <a:gd name="connsiteX154" fmla="*/ 179242 w 250544"/>
                <a:gd name="connsiteY154" fmla="*/ 119386 h 224534"/>
                <a:gd name="connsiteX155" fmla="*/ 213662 w 250544"/>
                <a:gd name="connsiteY155" fmla="*/ 119386 h 224534"/>
                <a:gd name="connsiteX156" fmla="*/ 218447 w 250544"/>
                <a:gd name="connsiteY156" fmla="*/ 124643 h 224534"/>
                <a:gd name="connsiteX157" fmla="*/ 224192 w 250544"/>
                <a:gd name="connsiteY157" fmla="*/ 130388 h 224534"/>
                <a:gd name="connsiteX158" fmla="*/ 231841 w 250544"/>
                <a:gd name="connsiteY158" fmla="*/ 137566 h 224534"/>
                <a:gd name="connsiteX159" fmla="*/ 239490 w 250544"/>
                <a:gd name="connsiteY159" fmla="*/ 145215 h 224534"/>
                <a:gd name="connsiteX160" fmla="*/ 246179 w 250544"/>
                <a:gd name="connsiteY160" fmla="*/ 155256 h 224534"/>
                <a:gd name="connsiteX161" fmla="*/ 250003 w 250544"/>
                <a:gd name="connsiteY161" fmla="*/ 168633 h 224534"/>
                <a:gd name="connsiteX162" fmla="*/ 249968 w 250544"/>
                <a:gd name="connsiteY162" fmla="*/ 185869 h 224534"/>
                <a:gd name="connsiteX163" fmla="*/ 244712 w 250544"/>
                <a:gd name="connsiteY163" fmla="*/ 200207 h 224534"/>
                <a:gd name="connsiteX164" fmla="*/ 234199 w 250544"/>
                <a:gd name="connsiteY164" fmla="*/ 212152 h 224534"/>
                <a:gd name="connsiteX165" fmla="*/ 218429 w 250544"/>
                <a:gd name="connsiteY165" fmla="*/ 220272 h 224534"/>
                <a:gd name="connsiteX166" fmla="*/ 197403 w 250544"/>
                <a:gd name="connsiteY166" fmla="*/ 223136 h 224534"/>
                <a:gd name="connsiteX167" fmla="*/ 175871 w 250544"/>
                <a:gd name="connsiteY167" fmla="*/ 219766 h 224534"/>
                <a:gd name="connsiteX168" fmla="*/ 160102 w 250544"/>
                <a:gd name="connsiteY168" fmla="*/ 210685 h 224534"/>
                <a:gd name="connsiteX169" fmla="*/ 151530 w 250544"/>
                <a:gd name="connsiteY169" fmla="*/ 200547 h 224534"/>
                <a:gd name="connsiteX170" fmla="*/ 145989 w 250544"/>
                <a:gd name="connsiteY170" fmla="*/ 206843 h 224534"/>
                <a:gd name="connsiteX171" fmla="*/ 120593 w 250544"/>
                <a:gd name="connsiteY171" fmla="*/ 219921 h 224534"/>
                <a:gd name="connsiteX172" fmla="*/ 86730 w 250544"/>
                <a:gd name="connsiteY172" fmla="*/ 224534 h 224534"/>
                <a:gd name="connsiteX173" fmla="*/ 52052 w 250544"/>
                <a:gd name="connsiteY173" fmla="*/ 219106 h 224534"/>
                <a:gd name="connsiteX174" fmla="*/ 26655 w 250544"/>
                <a:gd name="connsiteY174" fmla="*/ 204481 h 224534"/>
                <a:gd name="connsiteX175" fmla="*/ 9724 w 250544"/>
                <a:gd name="connsiteY175" fmla="*/ 184456 h 224534"/>
                <a:gd name="connsiteX176" fmla="*/ 1258 w 250544"/>
                <a:gd name="connsiteY176" fmla="*/ 162912 h 224534"/>
                <a:gd name="connsiteX177" fmla="*/ 499 w 250544"/>
                <a:gd name="connsiteY177" fmla="*/ 139821 h 224534"/>
                <a:gd name="connsiteX178" fmla="*/ 5899 w 250544"/>
                <a:gd name="connsiteY178" fmla="*/ 119037 h 224534"/>
                <a:gd name="connsiteX179" fmla="*/ 16671 w 250544"/>
                <a:gd name="connsiteY179" fmla="*/ 101318 h 224534"/>
                <a:gd name="connsiteX180" fmla="*/ 30536 w 250544"/>
                <a:gd name="connsiteY180" fmla="*/ 86693 h 224534"/>
                <a:gd name="connsiteX181" fmla="*/ 42096 w 250544"/>
                <a:gd name="connsiteY181" fmla="*/ 75921 h 224534"/>
                <a:gd name="connsiteX182" fmla="*/ 50561 w 250544"/>
                <a:gd name="connsiteY182" fmla="*/ 66696 h 224534"/>
                <a:gd name="connsiteX183" fmla="*/ 57480 w 250544"/>
                <a:gd name="connsiteY183" fmla="*/ 57443 h 224534"/>
                <a:gd name="connsiteX184" fmla="*/ 72105 w 250544"/>
                <a:gd name="connsiteY184" fmla="*/ 518 h 224534"/>
                <a:gd name="connsiteX185" fmla="*/ 77505 w 250544"/>
                <a:gd name="connsiteY185" fmla="*/ 2825 h 224534"/>
                <a:gd name="connsiteX186" fmla="*/ 79811 w 250544"/>
                <a:gd name="connsiteY186" fmla="*/ 5131 h 224534"/>
                <a:gd name="connsiteX187" fmla="*/ 82118 w 250544"/>
                <a:gd name="connsiteY187" fmla="*/ 6678 h 224534"/>
                <a:gd name="connsiteX188" fmla="*/ 85183 w 250544"/>
                <a:gd name="connsiteY188" fmla="*/ 8225 h 224534"/>
                <a:gd name="connsiteX189" fmla="*/ 86730 w 250544"/>
                <a:gd name="connsiteY189" fmla="*/ 7465 h 224534"/>
                <a:gd name="connsiteX190" fmla="*/ 90583 w 250544"/>
                <a:gd name="connsiteY190" fmla="*/ 4371 h 224534"/>
                <a:gd name="connsiteX191" fmla="*/ 96743 w 250544"/>
                <a:gd name="connsiteY191" fmla="*/ 518 h 224534"/>
                <a:gd name="connsiteX192" fmla="*/ 104449 w 250544"/>
                <a:gd name="connsiteY192" fmla="*/ 1278 h 224534"/>
                <a:gd name="connsiteX193" fmla="*/ 108302 w 250544"/>
                <a:gd name="connsiteY193" fmla="*/ 3584 h 224534"/>
                <a:gd name="connsiteX194" fmla="*/ 111368 w 250544"/>
                <a:gd name="connsiteY194" fmla="*/ 5890 h 224534"/>
                <a:gd name="connsiteX195" fmla="*/ 114461 w 250544"/>
                <a:gd name="connsiteY195" fmla="*/ 8196 h 224534"/>
                <a:gd name="connsiteX196" fmla="*/ 118314 w 250544"/>
                <a:gd name="connsiteY196" fmla="*/ 8956 h 224534"/>
                <a:gd name="connsiteX197" fmla="*/ 122168 w 250544"/>
                <a:gd name="connsiteY197" fmla="*/ 8196 h 224534"/>
                <a:gd name="connsiteX198" fmla="*/ 125233 w 250544"/>
                <a:gd name="connsiteY198" fmla="*/ 6650 h 224534"/>
                <a:gd name="connsiteX199" fmla="*/ 128327 w 250544"/>
                <a:gd name="connsiteY199" fmla="*/ 5890 h 224534"/>
                <a:gd name="connsiteX200" fmla="*/ 132180 w 250544"/>
                <a:gd name="connsiteY200" fmla="*/ 6650 h 224534"/>
                <a:gd name="connsiteX201" fmla="*/ 135246 w 250544"/>
                <a:gd name="connsiteY201" fmla="*/ 9715 h 224534"/>
                <a:gd name="connsiteX202" fmla="*/ 136005 w 250544"/>
                <a:gd name="connsiteY202" fmla="*/ 13568 h 224534"/>
                <a:gd name="connsiteX203" fmla="*/ 134458 w 250544"/>
                <a:gd name="connsiteY203" fmla="*/ 17421 h 224534"/>
                <a:gd name="connsiteX204" fmla="*/ 130605 w 250544"/>
                <a:gd name="connsiteY204" fmla="*/ 20487 h 224534"/>
                <a:gd name="connsiteX205" fmla="*/ 123686 w 250544"/>
                <a:gd name="connsiteY205" fmla="*/ 26646 h 224534"/>
                <a:gd name="connsiteX206" fmla="*/ 119074 w 250544"/>
                <a:gd name="connsiteY206" fmla="*/ 32806 h 224534"/>
                <a:gd name="connsiteX207" fmla="*/ 116768 w 250544"/>
                <a:gd name="connsiteY207" fmla="*/ 35900 h 224534"/>
                <a:gd name="connsiteX208" fmla="*/ 113702 w 250544"/>
                <a:gd name="connsiteY208" fmla="*/ 40512 h 224534"/>
                <a:gd name="connsiteX209" fmla="*/ 110608 w 250544"/>
                <a:gd name="connsiteY209" fmla="*/ 45912 h 224534"/>
                <a:gd name="connsiteX210" fmla="*/ 59027 w 250544"/>
                <a:gd name="connsiteY210" fmla="*/ 45912 h 224534"/>
                <a:gd name="connsiteX211" fmla="*/ 55961 w 250544"/>
                <a:gd name="connsiteY211" fmla="*/ 40512 h 224534"/>
                <a:gd name="connsiteX212" fmla="*/ 52896 w 250544"/>
                <a:gd name="connsiteY212" fmla="*/ 35900 h 224534"/>
                <a:gd name="connsiteX213" fmla="*/ 49802 w 250544"/>
                <a:gd name="connsiteY213" fmla="*/ 31287 h 224534"/>
                <a:gd name="connsiteX214" fmla="*/ 44402 w 250544"/>
                <a:gd name="connsiteY214" fmla="*/ 25128 h 224534"/>
                <a:gd name="connsiteX215" fmla="*/ 38243 w 250544"/>
                <a:gd name="connsiteY215" fmla="*/ 19728 h 224534"/>
                <a:gd name="connsiteX216" fmla="*/ 34389 w 250544"/>
                <a:gd name="connsiteY216" fmla="*/ 14356 h 224534"/>
                <a:gd name="connsiteX217" fmla="*/ 36696 w 250544"/>
                <a:gd name="connsiteY217" fmla="*/ 7437 h 224534"/>
                <a:gd name="connsiteX218" fmla="*/ 40549 w 250544"/>
                <a:gd name="connsiteY218" fmla="*/ 6678 h 224534"/>
                <a:gd name="connsiteX219" fmla="*/ 45161 w 250544"/>
                <a:gd name="connsiteY219" fmla="*/ 7437 h 224534"/>
                <a:gd name="connsiteX220" fmla="*/ 49014 w 250544"/>
                <a:gd name="connsiteY220" fmla="*/ 8984 h 224534"/>
                <a:gd name="connsiteX221" fmla="*/ 53627 w 250544"/>
                <a:gd name="connsiteY221" fmla="*/ 8984 h 224534"/>
                <a:gd name="connsiteX222" fmla="*/ 59027 w 250544"/>
                <a:gd name="connsiteY222" fmla="*/ 6678 h 224534"/>
                <a:gd name="connsiteX223" fmla="*/ 65186 w 250544"/>
                <a:gd name="connsiteY223" fmla="*/ 2065 h 224534"/>
                <a:gd name="connsiteX224" fmla="*/ 72105 w 250544"/>
                <a:gd name="connsiteY224" fmla="*/ 518 h 22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250544" h="224534">
                  <a:moveTo>
                    <a:pt x="184498" y="154767"/>
                  </a:moveTo>
                  <a:cubicBezTo>
                    <a:pt x="183049" y="154296"/>
                    <a:pt x="182106" y="154767"/>
                    <a:pt x="181145" y="155728"/>
                  </a:cubicBezTo>
                  <a:cubicBezTo>
                    <a:pt x="180674" y="156688"/>
                    <a:pt x="180202" y="158120"/>
                    <a:pt x="180674" y="159081"/>
                  </a:cubicBezTo>
                  <a:cubicBezTo>
                    <a:pt x="181145" y="160041"/>
                    <a:pt x="181634" y="161002"/>
                    <a:pt x="182106" y="161473"/>
                  </a:cubicBezTo>
                  <a:lnTo>
                    <a:pt x="184026" y="163831"/>
                  </a:lnTo>
                  <a:cubicBezTo>
                    <a:pt x="185458" y="164791"/>
                    <a:pt x="186419" y="166223"/>
                    <a:pt x="187851" y="167655"/>
                  </a:cubicBezTo>
                  <a:lnTo>
                    <a:pt x="193107" y="172912"/>
                  </a:lnTo>
                  <a:lnTo>
                    <a:pt x="193107" y="176265"/>
                  </a:lnTo>
                  <a:lnTo>
                    <a:pt x="182594" y="176265"/>
                  </a:lnTo>
                  <a:cubicBezTo>
                    <a:pt x="181634" y="176265"/>
                    <a:pt x="180674" y="176754"/>
                    <a:pt x="180202" y="177225"/>
                  </a:cubicBezTo>
                  <a:cubicBezTo>
                    <a:pt x="179713" y="178186"/>
                    <a:pt x="179242" y="179146"/>
                    <a:pt x="179242" y="179618"/>
                  </a:cubicBezTo>
                  <a:cubicBezTo>
                    <a:pt x="179242" y="180106"/>
                    <a:pt x="179730" y="181067"/>
                    <a:pt x="180202" y="181538"/>
                  </a:cubicBezTo>
                  <a:cubicBezTo>
                    <a:pt x="180691" y="182027"/>
                    <a:pt x="181634" y="182499"/>
                    <a:pt x="182594" y="182499"/>
                  </a:cubicBezTo>
                  <a:lnTo>
                    <a:pt x="193107" y="182499"/>
                  </a:lnTo>
                  <a:lnTo>
                    <a:pt x="193107" y="187755"/>
                  </a:lnTo>
                  <a:lnTo>
                    <a:pt x="182577" y="187755"/>
                  </a:lnTo>
                  <a:cubicBezTo>
                    <a:pt x="181617" y="187755"/>
                    <a:pt x="180656" y="188244"/>
                    <a:pt x="180185" y="188716"/>
                  </a:cubicBezTo>
                  <a:cubicBezTo>
                    <a:pt x="179696" y="189676"/>
                    <a:pt x="179224" y="190148"/>
                    <a:pt x="179224" y="191108"/>
                  </a:cubicBezTo>
                  <a:cubicBezTo>
                    <a:pt x="179224" y="191580"/>
                    <a:pt x="179713" y="192540"/>
                    <a:pt x="180185" y="193012"/>
                  </a:cubicBezTo>
                  <a:cubicBezTo>
                    <a:pt x="180674" y="193501"/>
                    <a:pt x="181617" y="193972"/>
                    <a:pt x="182577" y="193972"/>
                  </a:cubicBezTo>
                  <a:lnTo>
                    <a:pt x="193579" y="193972"/>
                  </a:lnTo>
                  <a:lnTo>
                    <a:pt x="193579" y="196836"/>
                  </a:lnTo>
                  <a:cubicBezTo>
                    <a:pt x="193579" y="198268"/>
                    <a:pt x="194050" y="199229"/>
                    <a:pt x="195011" y="199700"/>
                  </a:cubicBezTo>
                  <a:cubicBezTo>
                    <a:pt x="195482" y="200189"/>
                    <a:pt x="196443" y="200661"/>
                    <a:pt x="197875" y="200661"/>
                  </a:cubicBezTo>
                  <a:cubicBezTo>
                    <a:pt x="198835" y="201132"/>
                    <a:pt x="199778" y="200661"/>
                    <a:pt x="200739" y="199700"/>
                  </a:cubicBezTo>
                  <a:cubicBezTo>
                    <a:pt x="201228" y="198740"/>
                    <a:pt x="201699" y="197797"/>
                    <a:pt x="201699" y="196836"/>
                  </a:cubicBezTo>
                  <a:lnTo>
                    <a:pt x="201699" y="193972"/>
                  </a:lnTo>
                  <a:lnTo>
                    <a:pt x="212212" y="193972"/>
                  </a:lnTo>
                  <a:cubicBezTo>
                    <a:pt x="213173" y="193972"/>
                    <a:pt x="214133" y="193972"/>
                    <a:pt x="214605" y="193501"/>
                  </a:cubicBezTo>
                  <a:cubicBezTo>
                    <a:pt x="215565" y="193012"/>
                    <a:pt x="215565" y="192069"/>
                    <a:pt x="215565" y="191108"/>
                  </a:cubicBezTo>
                  <a:cubicBezTo>
                    <a:pt x="215565" y="188716"/>
                    <a:pt x="214133" y="187755"/>
                    <a:pt x="211269" y="187755"/>
                  </a:cubicBezTo>
                  <a:lnTo>
                    <a:pt x="211269" y="187773"/>
                  </a:lnTo>
                  <a:lnTo>
                    <a:pt x="201717" y="187773"/>
                  </a:lnTo>
                  <a:lnTo>
                    <a:pt x="201717" y="182516"/>
                  </a:lnTo>
                  <a:lnTo>
                    <a:pt x="211758" y="182516"/>
                  </a:lnTo>
                  <a:cubicBezTo>
                    <a:pt x="213190" y="182516"/>
                    <a:pt x="214151" y="182027"/>
                    <a:pt x="214622" y="181556"/>
                  </a:cubicBezTo>
                  <a:cubicBezTo>
                    <a:pt x="215111" y="181067"/>
                    <a:pt x="215583" y="180124"/>
                    <a:pt x="215583" y="179163"/>
                  </a:cubicBezTo>
                  <a:cubicBezTo>
                    <a:pt x="215583" y="178203"/>
                    <a:pt x="215583" y="177242"/>
                    <a:pt x="214622" y="176771"/>
                  </a:cubicBezTo>
                  <a:cubicBezTo>
                    <a:pt x="213662" y="176282"/>
                    <a:pt x="212701" y="175810"/>
                    <a:pt x="211269" y="175810"/>
                  </a:cubicBezTo>
                  <a:lnTo>
                    <a:pt x="201228" y="175810"/>
                  </a:lnTo>
                  <a:lnTo>
                    <a:pt x="201228" y="173418"/>
                  </a:lnTo>
                  <a:lnTo>
                    <a:pt x="209837" y="164809"/>
                  </a:lnTo>
                  <a:lnTo>
                    <a:pt x="212701" y="161927"/>
                  </a:lnTo>
                  <a:cubicBezTo>
                    <a:pt x="215094" y="160024"/>
                    <a:pt x="215565" y="158103"/>
                    <a:pt x="214133" y="156671"/>
                  </a:cubicBezTo>
                  <a:cubicBezTo>
                    <a:pt x="213190" y="155710"/>
                    <a:pt x="212230" y="155239"/>
                    <a:pt x="211269" y="155239"/>
                  </a:cubicBezTo>
                  <a:cubicBezTo>
                    <a:pt x="210309" y="155239"/>
                    <a:pt x="209366" y="155710"/>
                    <a:pt x="208405" y="156671"/>
                  </a:cubicBezTo>
                  <a:cubicBezTo>
                    <a:pt x="207916" y="157160"/>
                    <a:pt x="207445" y="158103"/>
                    <a:pt x="206013" y="159063"/>
                  </a:cubicBezTo>
                  <a:cubicBezTo>
                    <a:pt x="204581" y="160024"/>
                    <a:pt x="203620" y="161456"/>
                    <a:pt x="202188" y="162416"/>
                  </a:cubicBezTo>
                  <a:cubicBezTo>
                    <a:pt x="200756" y="163848"/>
                    <a:pt x="199307" y="165280"/>
                    <a:pt x="197403" y="166712"/>
                  </a:cubicBezTo>
                  <a:lnTo>
                    <a:pt x="189754" y="159063"/>
                  </a:lnTo>
                  <a:cubicBezTo>
                    <a:pt x="188811" y="158103"/>
                    <a:pt x="188322" y="157142"/>
                    <a:pt x="187851" y="156671"/>
                  </a:cubicBezTo>
                  <a:cubicBezTo>
                    <a:pt x="186890" y="155728"/>
                    <a:pt x="185930" y="155239"/>
                    <a:pt x="184498" y="154767"/>
                  </a:cubicBezTo>
                  <a:close/>
                  <a:moveTo>
                    <a:pt x="65946" y="114425"/>
                  </a:moveTo>
                  <a:cubicBezTo>
                    <a:pt x="63611" y="113665"/>
                    <a:pt x="62093" y="114425"/>
                    <a:pt x="60546" y="115971"/>
                  </a:cubicBezTo>
                  <a:cubicBezTo>
                    <a:pt x="59786" y="117518"/>
                    <a:pt x="59027" y="119825"/>
                    <a:pt x="59786" y="121371"/>
                  </a:cubicBezTo>
                  <a:cubicBezTo>
                    <a:pt x="60546" y="122918"/>
                    <a:pt x="61333" y="124465"/>
                    <a:pt x="62093" y="125225"/>
                  </a:cubicBezTo>
                  <a:lnTo>
                    <a:pt x="65186" y="129021"/>
                  </a:lnTo>
                  <a:cubicBezTo>
                    <a:pt x="67493" y="130568"/>
                    <a:pt x="69039" y="132875"/>
                    <a:pt x="71346" y="135181"/>
                  </a:cubicBezTo>
                  <a:lnTo>
                    <a:pt x="79811" y="143646"/>
                  </a:lnTo>
                  <a:lnTo>
                    <a:pt x="79811" y="149046"/>
                  </a:lnTo>
                  <a:lnTo>
                    <a:pt x="62880" y="149046"/>
                  </a:lnTo>
                  <a:cubicBezTo>
                    <a:pt x="61333" y="149046"/>
                    <a:pt x="59786" y="149834"/>
                    <a:pt x="59027" y="150593"/>
                  </a:cubicBezTo>
                  <a:cubicBezTo>
                    <a:pt x="58239" y="152140"/>
                    <a:pt x="57480" y="153687"/>
                    <a:pt x="57480" y="154446"/>
                  </a:cubicBezTo>
                  <a:cubicBezTo>
                    <a:pt x="57480" y="155234"/>
                    <a:pt x="58268" y="156781"/>
                    <a:pt x="59027" y="157540"/>
                  </a:cubicBezTo>
                  <a:cubicBezTo>
                    <a:pt x="59814" y="158328"/>
                    <a:pt x="61333" y="159087"/>
                    <a:pt x="62880" y="159087"/>
                  </a:cubicBezTo>
                  <a:lnTo>
                    <a:pt x="79811" y="159087"/>
                  </a:lnTo>
                  <a:lnTo>
                    <a:pt x="79811" y="167553"/>
                  </a:lnTo>
                  <a:lnTo>
                    <a:pt x="62852" y="167553"/>
                  </a:lnTo>
                  <a:cubicBezTo>
                    <a:pt x="61305" y="167553"/>
                    <a:pt x="59758" y="168340"/>
                    <a:pt x="58999" y="169100"/>
                  </a:cubicBezTo>
                  <a:cubicBezTo>
                    <a:pt x="58211" y="170646"/>
                    <a:pt x="57452" y="171406"/>
                    <a:pt x="57452" y="172953"/>
                  </a:cubicBezTo>
                  <a:cubicBezTo>
                    <a:pt x="57452" y="173712"/>
                    <a:pt x="58239" y="175259"/>
                    <a:pt x="58999" y="176018"/>
                  </a:cubicBezTo>
                  <a:cubicBezTo>
                    <a:pt x="59786" y="176806"/>
                    <a:pt x="61305" y="177565"/>
                    <a:pt x="62852" y="177565"/>
                  </a:cubicBezTo>
                  <a:lnTo>
                    <a:pt x="80571" y="177565"/>
                  </a:lnTo>
                  <a:lnTo>
                    <a:pt x="80571" y="182178"/>
                  </a:lnTo>
                  <a:cubicBezTo>
                    <a:pt x="80571" y="184484"/>
                    <a:pt x="81330" y="186031"/>
                    <a:pt x="82877" y="186790"/>
                  </a:cubicBezTo>
                  <a:cubicBezTo>
                    <a:pt x="83636" y="187578"/>
                    <a:pt x="85183" y="188337"/>
                    <a:pt x="87489" y="188337"/>
                  </a:cubicBezTo>
                  <a:cubicBezTo>
                    <a:pt x="89036" y="189096"/>
                    <a:pt x="90555" y="188337"/>
                    <a:pt x="92102" y="186790"/>
                  </a:cubicBezTo>
                  <a:cubicBezTo>
                    <a:pt x="92889" y="185243"/>
                    <a:pt x="93649" y="183725"/>
                    <a:pt x="93649" y="182178"/>
                  </a:cubicBezTo>
                  <a:lnTo>
                    <a:pt x="93649" y="177565"/>
                  </a:lnTo>
                  <a:lnTo>
                    <a:pt x="110580" y="177565"/>
                  </a:lnTo>
                  <a:cubicBezTo>
                    <a:pt x="112127" y="177565"/>
                    <a:pt x="113674" y="177565"/>
                    <a:pt x="114433" y="176806"/>
                  </a:cubicBezTo>
                  <a:cubicBezTo>
                    <a:pt x="115980" y="176018"/>
                    <a:pt x="115980" y="174500"/>
                    <a:pt x="115980" y="172953"/>
                  </a:cubicBezTo>
                  <a:cubicBezTo>
                    <a:pt x="115980" y="169100"/>
                    <a:pt x="113674" y="167553"/>
                    <a:pt x="109061" y="167553"/>
                  </a:cubicBezTo>
                  <a:lnTo>
                    <a:pt x="109061" y="167581"/>
                  </a:lnTo>
                  <a:lnTo>
                    <a:pt x="93677" y="167581"/>
                  </a:lnTo>
                  <a:lnTo>
                    <a:pt x="93677" y="159115"/>
                  </a:lnTo>
                  <a:lnTo>
                    <a:pt x="109849" y="159115"/>
                  </a:lnTo>
                  <a:cubicBezTo>
                    <a:pt x="112155" y="159115"/>
                    <a:pt x="113702" y="158328"/>
                    <a:pt x="114461" y="157568"/>
                  </a:cubicBezTo>
                  <a:cubicBezTo>
                    <a:pt x="115249" y="156781"/>
                    <a:pt x="116008" y="155262"/>
                    <a:pt x="116008" y="153715"/>
                  </a:cubicBezTo>
                  <a:cubicBezTo>
                    <a:pt x="116008" y="152168"/>
                    <a:pt x="116008" y="150621"/>
                    <a:pt x="114461" y="149862"/>
                  </a:cubicBezTo>
                  <a:cubicBezTo>
                    <a:pt x="112914" y="149075"/>
                    <a:pt x="111368" y="148315"/>
                    <a:pt x="109061" y="148315"/>
                  </a:cubicBezTo>
                  <a:lnTo>
                    <a:pt x="92889" y="148315"/>
                  </a:lnTo>
                  <a:lnTo>
                    <a:pt x="92889" y="144462"/>
                  </a:lnTo>
                  <a:lnTo>
                    <a:pt x="106755" y="130596"/>
                  </a:lnTo>
                  <a:lnTo>
                    <a:pt x="111368" y="125956"/>
                  </a:lnTo>
                  <a:cubicBezTo>
                    <a:pt x="115221" y="122890"/>
                    <a:pt x="115980" y="119796"/>
                    <a:pt x="113674" y="117490"/>
                  </a:cubicBezTo>
                  <a:cubicBezTo>
                    <a:pt x="112155" y="115943"/>
                    <a:pt x="110608" y="115184"/>
                    <a:pt x="109061" y="115184"/>
                  </a:cubicBezTo>
                  <a:cubicBezTo>
                    <a:pt x="107514" y="115184"/>
                    <a:pt x="105996" y="115943"/>
                    <a:pt x="104449" y="117490"/>
                  </a:cubicBezTo>
                  <a:cubicBezTo>
                    <a:pt x="103661" y="118278"/>
                    <a:pt x="102902" y="119796"/>
                    <a:pt x="100596" y="121343"/>
                  </a:cubicBezTo>
                  <a:cubicBezTo>
                    <a:pt x="98289" y="122890"/>
                    <a:pt x="96743" y="125196"/>
                    <a:pt x="94436" y="126743"/>
                  </a:cubicBezTo>
                  <a:cubicBezTo>
                    <a:pt x="92130" y="129050"/>
                    <a:pt x="89796" y="131356"/>
                    <a:pt x="86730" y="133662"/>
                  </a:cubicBezTo>
                  <a:lnTo>
                    <a:pt x="74411" y="121343"/>
                  </a:lnTo>
                  <a:cubicBezTo>
                    <a:pt x="72893" y="119796"/>
                    <a:pt x="72105" y="118250"/>
                    <a:pt x="71346" y="117490"/>
                  </a:cubicBezTo>
                  <a:cubicBezTo>
                    <a:pt x="69799" y="115971"/>
                    <a:pt x="68252" y="115184"/>
                    <a:pt x="65946" y="114425"/>
                  </a:cubicBezTo>
                  <a:close/>
                  <a:moveTo>
                    <a:pt x="188322" y="84040"/>
                  </a:moveTo>
                  <a:cubicBezTo>
                    <a:pt x="189772" y="84512"/>
                    <a:pt x="191204" y="85001"/>
                    <a:pt x="191675" y="85472"/>
                  </a:cubicBezTo>
                  <a:lnTo>
                    <a:pt x="193107" y="86904"/>
                  </a:lnTo>
                  <a:cubicBezTo>
                    <a:pt x="193579" y="87393"/>
                    <a:pt x="194068" y="87393"/>
                    <a:pt x="194539" y="87865"/>
                  </a:cubicBezTo>
                  <a:cubicBezTo>
                    <a:pt x="195482" y="88354"/>
                    <a:pt x="195971" y="88354"/>
                    <a:pt x="196443" y="88825"/>
                  </a:cubicBezTo>
                  <a:cubicBezTo>
                    <a:pt x="196932" y="88825"/>
                    <a:pt x="196932" y="88354"/>
                    <a:pt x="197403" y="88354"/>
                  </a:cubicBezTo>
                  <a:cubicBezTo>
                    <a:pt x="197892" y="88354"/>
                    <a:pt x="198835" y="87393"/>
                    <a:pt x="199796" y="86433"/>
                  </a:cubicBezTo>
                  <a:cubicBezTo>
                    <a:pt x="201228" y="85472"/>
                    <a:pt x="202188" y="84512"/>
                    <a:pt x="203620" y="84040"/>
                  </a:cubicBezTo>
                  <a:cubicBezTo>
                    <a:pt x="204581" y="83551"/>
                    <a:pt x="206502" y="83551"/>
                    <a:pt x="208405" y="84512"/>
                  </a:cubicBezTo>
                  <a:cubicBezTo>
                    <a:pt x="209366" y="84983"/>
                    <a:pt x="210326" y="85472"/>
                    <a:pt x="210798" y="85944"/>
                  </a:cubicBezTo>
                  <a:cubicBezTo>
                    <a:pt x="211741" y="86415"/>
                    <a:pt x="212230" y="86904"/>
                    <a:pt x="212701" y="87376"/>
                  </a:cubicBezTo>
                  <a:cubicBezTo>
                    <a:pt x="213190" y="87847"/>
                    <a:pt x="214151" y="88336"/>
                    <a:pt x="214622" y="88808"/>
                  </a:cubicBezTo>
                  <a:cubicBezTo>
                    <a:pt x="215111" y="89279"/>
                    <a:pt x="216054" y="89279"/>
                    <a:pt x="217015" y="89279"/>
                  </a:cubicBezTo>
                  <a:cubicBezTo>
                    <a:pt x="217975" y="89279"/>
                    <a:pt x="218936" y="89279"/>
                    <a:pt x="219407" y="88808"/>
                  </a:cubicBezTo>
                  <a:cubicBezTo>
                    <a:pt x="219879" y="88319"/>
                    <a:pt x="220839" y="87847"/>
                    <a:pt x="221311" y="87847"/>
                  </a:cubicBezTo>
                  <a:cubicBezTo>
                    <a:pt x="221800" y="87847"/>
                    <a:pt x="222760" y="87376"/>
                    <a:pt x="223232" y="87376"/>
                  </a:cubicBezTo>
                  <a:cubicBezTo>
                    <a:pt x="223721" y="87376"/>
                    <a:pt x="224664" y="87376"/>
                    <a:pt x="225624" y="87847"/>
                  </a:cubicBezTo>
                  <a:cubicBezTo>
                    <a:pt x="226567" y="88319"/>
                    <a:pt x="227056" y="88790"/>
                    <a:pt x="227528" y="89751"/>
                  </a:cubicBezTo>
                  <a:cubicBezTo>
                    <a:pt x="227999" y="90711"/>
                    <a:pt x="227999" y="91183"/>
                    <a:pt x="227999" y="92143"/>
                  </a:cubicBezTo>
                  <a:cubicBezTo>
                    <a:pt x="227999" y="93104"/>
                    <a:pt x="227510" y="93575"/>
                    <a:pt x="227039" y="94536"/>
                  </a:cubicBezTo>
                  <a:cubicBezTo>
                    <a:pt x="226550" y="95479"/>
                    <a:pt x="225607" y="95968"/>
                    <a:pt x="224646" y="96439"/>
                  </a:cubicBezTo>
                  <a:cubicBezTo>
                    <a:pt x="222743" y="97871"/>
                    <a:pt x="221311" y="98832"/>
                    <a:pt x="220350" y="100264"/>
                  </a:cubicBezTo>
                  <a:cubicBezTo>
                    <a:pt x="219390" y="101224"/>
                    <a:pt x="218447" y="102656"/>
                    <a:pt x="217486" y="104088"/>
                  </a:cubicBezTo>
                  <a:cubicBezTo>
                    <a:pt x="217015" y="105049"/>
                    <a:pt x="216526" y="105538"/>
                    <a:pt x="216054" y="106009"/>
                  </a:cubicBezTo>
                  <a:cubicBezTo>
                    <a:pt x="215111" y="106970"/>
                    <a:pt x="214622" y="107913"/>
                    <a:pt x="214151" y="108873"/>
                  </a:cubicBezTo>
                  <a:cubicBezTo>
                    <a:pt x="213662" y="110323"/>
                    <a:pt x="212701" y="111266"/>
                    <a:pt x="212230" y="112226"/>
                  </a:cubicBezTo>
                  <a:lnTo>
                    <a:pt x="180202" y="112226"/>
                  </a:lnTo>
                  <a:cubicBezTo>
                    <a:pt x="179730" y="111266"/>
                    <a:pt x="178770" y="109834"/>
                    <a:pt x="178299" y="108873"/>
                  </a:cubicBezTo>
                  <a:cubicBezTo>
                    <a:pt x="177827" y="107913"/>
                    <a:pt x="177355" y="106970"/>
                    <a:pt x="176395" y="106009"/>
                  </a:cubicBezTo>
                  <a:cubicBezTo>
                    <a:pt x="175906" y="105049"/>
                    <a:pt x="174946" y="104106"/>
                    <a:pt x="174474" y="103145"/>
                  </a:cubicBezTo>
                  <a:cubicBezTo>
                    <a:pt x="173514" y="101713"/>
                    <a:pt x="172553" y="100281"/>
                    <a:pt x="171121" y="99321"/>
                  </a:cubicBezTo>
                  <a:cubicBezTo>
                    <a:pt x="170161" y="97889"/>
                    <a:pt x="168729" y="96928"/>
                    <a:pt x="167297" y="95968"/>
                  </a:cubicBezTo>
                  <a:cubicBezTo>
                    <a:pt x="166336" y="95007"/>
                    <a:pt x="165376" y="94064"/>
                    <a:pt x="164904" y="92632"/>
                  </a:cubicBezTo>
                  <a:cubicBezTo>
                    <a:pt x="164415" y="90729"/>
                    <a:pt x="164904" y="89297"/>
                    <a:pt x="166336" y="88336"/>
                  </a:cubicBezTo>
                  <a:cubicBezTo>
                    <a:pt x="166825" y="87865"/>
                    <a:pt x="167768" y="87865"/>
                    <a:pt x="168729" y="87865"/>
                  </a:cubicBezTo>
                  <a:cubicBezTo>
                    <a:pt x="169689" y="87865"/>
                    <a:pt x="170632" y="87865"/>
                    <a:pt x="171593" y="88336"/>
                  </a:cubicBezTo>
                  <a:cubicBezTo>
                    <a:pt x="172553" y="88825"/>
                    <a:pt x="173514" y="88825"/>
                    <a:pt x="173985" y="89297"/>
                  </a:cubicBezTo>
                  <a:lnTo>
                    <a:pt x="176849" y="89297"/>
                  </a:lnTo>
                  <a:cubicBezTo>
                    <a:pt x="178299" y="89297"/>
                    <a:pt x="179242" y="88825"/>
                    <a:pt x="180202" y="87865"/>
                  </a:cubicBezTo>
                  <a:cubicBezTo>
                    <a:pt x="181162" y="86904"/>
                    <a:pt x="182123" y="85961"/>
                    <a:pt x="184026" y="85001"/>
                  </a:cubicBezTo>
                  <a:cubicBezTo>
                    <a:pt x="185458" y="84040"/>
                    <a:pt x="186890" y="83569"/>
                    <a:pt x="188322" y="84040"/>
                  </a:cubicBezTo>
                  <a:close/>
                  <a:moveTo>
                    <a:pt x="57480" y="57443"/>
                  </a:moveTo>
                  <a:lnTo>
                    <a:pt x="112914" y="57443"/>
                  </a:lnTo>
                  <a:cubicBezTo>
                    <a:pt x="115221" y="59750"/>
                    <a:pt x="117555" y="62843"/>
                    <a:pt x="120621" y="65909"/>
                  </a:cubicBezTo>
                  <a:cubicBezTo>
                    <a:pt x="122955" y="68243"/>
                    <a:pt x="126780" y="71309"/>
                    <a:pt x="129874" y="75162"/>
                  </a:cubicBezTo>
                  <a:cubicBezTo>
                    <a:pt x="132968" y="79015"/>
                    <a:pt x="137580" y="82868"/>
                    <a:pt x="142193" y="86721"/>
                  </a:cubicBezTo>
                  <a:cubicBezTo>
                    <a:pt x="146046" y="90575"/>
                    <a:pt x="150658" y="94428"/>
                    <a:pt x="154511" y="99040"/>
                  </a:cubicBezTo>
                  <a:cubicBezTo>
                    <a:pt x="158364" y="103653"/>
                    <a:pt x="162218" y="109053"/>
                    <a:pt x="165283" y="115212"/>
                  </a:cubicBezTo>
                  <a:lnTo>
                    <a:pt x="169741" y="130804"/>
                  </a:lnTo>
                  <a:lnTo>
                    <a:pt x="174946" y="125132"/>
                  </a:lnTo>
                  <a:cubicBezTo>
                    <a:pt x="176378" y="123211"/>
                    <a:pt x="178281" y="121290"/>
                    <a:pt x="179242" y="119386"/>
                  </a:cubicBezTo>
                  <a:lnTo>
                    <a:pt x="213662" y="119386"/>
                  </a:lnTo>
                  <a:cubicBezTo>
                    <a:pt x="215094" y="120818"/>
                    <a:pt x="216543" y="122739"/>
                    <a:pt x="218447" y="124643"/>
                  </a:cubicBezTo>
                  <a:cubicBezTo>
                    <a:pt x="219896" y="126092"/>
                    <a:pt x="222271" y="127996"/>
                    <a:pt x="224192" y="130388"/>
                  </a:cubicBezTo>
                  <a:cubicBezTo>
                    <a:pt x="226113" y="132781"/>
                    <a:pt x="228977" y="135173"/>
                    <a:pt x="231841" y="137566"/>
                  </a:cubicBezTo>
                  <a:cubicBezTo>
                    <a:pt x="234234" y="139958"/>
                    <a:pt x="237098" y="142351"/>
                    <a:pt x="239490" y="145215"/>
                  </a:cubicBezTo>
                  <a:cubicBezTo>
                    <a:pt x="241883" y="148079"/>
                    <a:pt x="244275" y="151432"/>
                    <a:pt x="246179" y="155256"/>
                  </a:cubicBezTo>
                  <a:cubicBezTo>
                    <a:pt x="248100" y="159081"/>
                    <a:pt x="249043" y="163377"/>
                    <a:pt x="250003" y="168633"/>
                  </a:cubicBezTo>
                  <a:cubicBezTo>
                    <a:pt x="250946" y="173890"/>
                    <a:pt x="250475" y="179635"/>
                    <a:pt x="249968" y="185869"/>
                  </a:cubicBezTo>
                  <a:cubicBezTo>
                    <a:pt x="249008" y="190654"/>
                    <a:pt x="247576" y="195911"/>
                    <a:pt x="244712" y="200207"/>
                  </a:cubicBezTo>
                  <a:cubicBezTo>
                    <a:pt x="242319" y="204974"/>
                    <a:pt x="238495" y="208799"/>
                    <a:pt x="234199" y="212152"/>
                  </a:cubicBezTo>
                  <a:cubicBezTo>
                    <a:pt x="229903" y="215487"/>
                    <a:pt x="224646" y="218351"/>
                    <a:pt x="218429" y="220272"/>
                  </a:cubicBezTo>
                  <a:cubicBezTo>
                    <a:pt x="212230" y="222176"/>
                    <a:pt x="205052" y="223136"/>
                    <a:pt x="197403" y="223136"/>
                  </a:cubicBezTo>
                  <a:cubicBezTo>
                    <a:pt x="189283" y="223136"/>
                    <a:pt x="182106" y="222176"/>
                    <a:pt x="175871" y="219766"/>
                  </a:cubicBezTo>
                  <a:cubicBezTo>
                    <a:pt x="169654" y="217373"/>
                    <a:pt x="164887" y="214509"/>
                    <a:pt x="160102" y="210685"/>
                  </a:cubicBezTo>
                  <a:lnTo>
                    <a:pt x="151530" y="200547"/>
                  </a:lnTo>
                  <a:lnTo>
                    <a:pt x="145989" y="206843"/>
                  </a:lnTo>
                  <a:cubicBezTo>
                    <a:pt x="139071" y="212215"/>
                    <a:pt x="130605" y="216828"/>
                    <a:pt x="120593" y="219921"/>
                  </a:cubicBezTo>
                  <a:cubicBezTo>
                    <a:pt x="110608" y="222987"/>
                    <a:pt x="99049" y="224534"/>
                    <a:pt x="86730" y="224534"/>
                  </a:cubicBezTo>
                  <a:cubicBezTo>
                    <a:pt x="73652" y="224534"/>
                    <a:pt x="62093" y="222987"/>
                    <a:pt x="52052" y="219106"/>
                  </a:cubicBezTo>
                  <a:cubicBezTo>
                    <a:pt x="42039" y="215253"/>
                    <a:pt x="34361" y="210640"/>
                    <a:pt x="26655" y="204481"/>
                  </a:cubicBezTo>
                  <a:cubicBezTo>
                    <a:pt x="18949" y="198321"/>
                    <a:pt x="13577" y="191375"/>
                    <a:pt x="9724" y="184456"/>
                  </a:cubicBezTo>
                  <a:cubicBezTo>
                    <a:pt x="5111" y="177537"/>
                    <a:pt x="2805" y="169831"/>
                    <a:pt x="1258" y="162912"/>
                  </a:cubicBezTo>
                  <a:cubicBezTo>
                    <a:pt x="-261" y="155234"/>
                    <a:pt x="-261" y="147528"/>
                    <a:pt x="499" y="139821"/>
                  </a:cubicBezTo>
                  <a:cubicBezTo>
                    <a:pt x="1286" y="132115"/>
                    <a:pt x="2805" y="125196"/>
                    <a:pt x="5899" y="119037"/>
                  </a:cubicBezTo>
                  <a:cubicBezTo>
                    <a:pt x="8964" y="112878"/>
                    <a:pt x="12058" y="106718"/>
                    <a:pt x="16671" y="101318"/>
                  </a:cubicBezTo>
                  <a:cubicBezTo>
                    <a:pt x="21311" y="95918"/>
                    <a:pt x="25924" y="91306"/>
                    <a:pt x="30536" y="86693"/>
                  </a:cubicBezTo>
                  <a:cubicBezTo>
                    <a:pt x="34389" y="82840"/>
                    <a:pt x="39030" y="78987"/>
                    <a:pt x="42096" y="75921"/>
                  </a:cubicBezTo>
                  <a:cubicBezTo>
                    <a:pt x="45161" y="72856"/>
                    <a:pt x="48255" y="69762"/>
                    <a:pt x="50561" y="66696"/>
                  </a:cubicBezTo>
                  <a:cubicBezTo>
                    <a:pt x="52868" y="63603"/>
                    <a:pt x="55933" y="60509"/>
                    <a:pt x="57480" y="57443"/>
                  </a:cubicBezTo>
                  <a:close/>
                  <a:moveTo>
                    <a:pt x="72105" y="518"/>
                  </a:moveTo>
                  <a:cubicBezTo>
                    <a:pt x="74439" y="1278"/>
                    <a:pt x="76746" y="2065"/>
                    <a:pt x="77505" y="2825"/>
                  </a:cubicBezTo>
                  <a:lnTo>
                    <a:pt x="79811" y="5131"/>
                  </a:lnTo>
                  <a:cubicBezTo>
                    <a:pt x="80571" y="5918"/>
                    <a:pt x="81358" y="5918"/>
                    <a:pt x="82118" y="6678"/>
                  </a:cubicBezTo>
                  <a:cubicBezTo>
                    <a:pt x="83636" y="7465"/>
                    <a:pt x="84424" y="7465"/>
                    <a:pt x="85183" y="8225"/>
                  </a:cubicBezTo>
                  <a:cubicBezTo>
                    <a:pt x="85971" y="8225"/>
                    <a:pt x="85971" y="7465"/>
                    <a:pt x="86730" y="7465"/>
                  </a:cubicBezTo>
                  <a:cubicBezTo>
                    <a:pt x="87518" y="7465"/>
                    <a:pt x="89036" y="5918"/>
                    <a:pt x="90583" y="4371"/>
                  </a:cubicBezTo>
                  <a:cubicBezTo>
                    <a:pt x="92889" y="2825"/>
                    <a:pt x="94436" y="1278"/>
                    <a:pt x="96743" y="518"/>
                  </a:cubicBezTo>
                  <a:cubicBezTo>
                    <a:pt x="98289" y="-269"/>
                    <a:pt x="101383" y="-269"/>
                    <a:pt x="104449" y="1278"/>
                  </a:cubicBezTo>
                  <a:cubicBezTo>
                    <a:pt x="105996" y="2037"/>
                    <a:pt x="107543" y="2825"/>
                    <a:pt x="108302" y="3584"/>
                  </a:cubicBezTo>
                  <a:cubicBezTo>
                    <a:pt x="109821" y="4343"/>
                    <a:pt x="110608" y="5131"/>
                    <a:pt x="111368" y="5890"/>
                  </a:cubicBezTo>
                  <a:cubicBezTo>
                    <a:pt x="112155" y="6650"/>
                    <a:pt x="113702" y="7437"/>
                    <a:pt x="114461" y="8196"/>
                  </a:cubicBezTo>
                  <a:cubicBezTo>
                    <a:pt x="115249" y="8956"/>
                    <a:pt x="116768" y="8956"/>
                    <a:pt x="118314" y="8956"/>
                  </a:cubicBezTo>
                  <a:cubicBezTo>
                    <a:pt x="119861" y="8956"/>
                    <a:pt x="121408" y="8956"/>
                    <a:pt x="122168" y="8196"/>
                  </a:cubicBezTo>
                  <a:cubicBezTo>
                    <a:pt x="122927" y="7409"/>
                    <a:pt x="124474" y="6650"/>
                    <a:pt x="125233" y="6650"/>
                  </a:cubicBezTo>
                  <a:cubicBezTo>
                    <a:pt x="126021" y="6650"/>
                    <a:pt x="127568" y="5890"/>
                    <a:pt x="128327" y="5890"/>
                  </a:cubicBezTo>
                  <a:cubicBezTo>
                    <a:pt x="129114" y="5890"/>
                    <a:pt x="130633" y="5890"/>
                    <a:pt x="132180" y="6650"/>
                  </a:cubicBezTo>
                  <a:cubicBezTo>
                    <a:pt x="133699" y="7409"/>
                    <a:pt x="134486" y="8168"/>
                    <a:pt x="135246" y="9715"/>
                  </a:cubicBezTo>
                  <a:cubicBezTo>
                    <a:pt x="136005" y="11262"/>
                    <a:pt x="136005" y="12021"/>
                    <a:pt x="136005" y="13568"/>
                  </a:cubicBezTo>
                  <a:cubicBezTo>
                    <a:pt x="136005" y="15115"/>
                    <a:pt x="135218" y="15875"/>
                    <a:pt x="134458" y="17421"/>
                  </a:cubicBezTo>
                  <a:cubicBezTo>
                    <a:pt x="133671" y="18940"/>
                    <a:pt x="132152" y="19728"/>
                    <a:pt x="130605" y="20487"/>
                  </a:cubicBezTo>
                  <a:cubicBezTo>
                    <a:pt x="127539" y="22793"/>
                    <a:pt x="125233" y="24340"/>
                    <a:pt x="123686" y="26646"/>
                  </a:cubicBezTo>
                  <a:cubicBezTo>
                    <a:pt x="122139" y="28193"/>
                    <a:pt x="120621" y="30500"/>
                    <a:pt x="119074" y="32806"/>
                  </a:cubicBezTo>
                  <a:cubicBezTo>
                    <a:pt x="118314" y="34353"/>
                    <a:pt x="117527" y="35140"/>
                    <a:pt x="116768" y="35900"/>
                  </a:cubicBezTo>
                  <a:cubicBezTo>
                    <a:pt x="115249" y="37446"/>
                    <a:pt x="114461" y="38965"/>
                    <a:pt x="113702" y="40512"/>
                  </a:cubicBezTo>
                  <a:cubicBezTo>
                    <a:pt x="112914" y="42846"/>
                    <a:pt x="111368" y="44365"/>
                    <a:pt x="110608" y="45912"/>
                  </a:cubicBezTo>
                  <a:lnTo>
                    <a:pt x="59027" y="45912"/>
                  </a:lnTo>
                  <a:cubicBezTo>
                    <a:pt x="58268" y="44365"/>
                    <a:pt x="56721" y="42059"/>
                    <a:pt x="55961" y="40512"/>
                  </a:cubicBezTo>
                  <a:cubicBezTo>
                    <a:pt x="55202" y="38965"/>
                    <a:pt x="54443" y="37446"/>
                    <a:pt x="52896" y="35900"/>
                  </a:cubicBezTo>
                  <a:cubicBezTo>
                    <a:pt x="52108" y="34353"/>
                    <a:pt x="50561" y="32834"/>
                    <a:pt x="49802" y="31287"/>
                  </a:cubicBezTo>
                  <a:cubicBezTo>
                    <a:pt x="48255" y="28981"/>
                    <a:pt x="46708" y="26675"/>
                    <a:pt x="44402" y="25128"/>
                  </a:cubicBezTo>
                  <a:cubicBezTo>
                    <a:pt x="42855" y="22821"/>
                    <a:pt x="40549" y="21275"/>
                    <a:pt x="38243" y="19728"/>
                  </a:cubicBezTo>
                  <a:cubicBezTo>
                    <a:pt x="36696" y="18181"/>
                    <a:pt x="35149" y="16662"/>
                    <a:pt x="34389" y="14356"/>
                  </a:cubicBezTo>
                  <a:cubicBezTo>
                    <a:pt x="33602" y="11290"/>
                    <a:pt x="34389" y="8984"/>
                    <a:pt x="36696" y="7437"/>
                  </a:cubicBezTo>
                  <a:cubicBezTo>
                    <a:pt x="37483" y="6678"/>
                    <a:pt x="39002" y="6678"/>
                    <a:pt x="40549" y="6678"/>
                  </a:cubicBezTo>
                  <a:cubicBezTo>
                    <a:pt x="42096" y="6678"/>
                    <a:pt x="43614" y="6678"/>
                    <a:pt x="45161" y="7437"/>
                  </a:cubicBezTo>
                  <a:cubicBezTo>
                    <a:pt x="46708" y="8225"/>
                    <a:pt x="48255" y="8225"/>
                    <a:pt x="49014" y="8984"/>
                  </a:cubicBezTo>
                  <a:lnTo>
                    <a:pt x="53627" y="8984"/>
                  </a:lnTo>
                  <a:cubicBezTo>
                    <a:pt x="55961" y="8984"/>
                    <a:pt x="57480" y="8225"/>
                    <a:pt x="59027" y="6678"/>
                  </a:cubicBezTo>
                  <a:cubicBezTo>
                    <a:pt x="60574" y="5131"/>
                    <a:pt x="62121" y="3612"/>
                    <a:pt x="65186" y="2065"/>
                  </a:cubicBezTo>
                  <a:cubicBezTo>
                    <a:pt x="67493" y="518"/>
                    <a:pt x="69799" y="-241"/>
                    <a:pt x="72105" y="518"/>
                  </a:cubicBezTo>
                  <a:close/>
                </a:path>
              </a:pathLst>
            </a:custGeom>
            <a:gradFill>
              <a:gsLst>
                <a:gs pos="100000">
                  <a:srgbClr val="064F7E"/>
                </a:gs>
                <a:gs pos="40000">
                  <a:srgbClr val="5EF0F6"/>
                </a:gs>
              </a:gsLst>
              <a:lin ang="5400000" scaled="0"/>
            </a:gra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AAA07E46-9F0F-486B-9120-AEA253796814}"/>
                </a:ext>
              </a:extLst>
            </p:cNvPr>
            <p:cNvSpPr/>
            <p:nvPr/>
          </p:nvSpPr>
          <p:spPr>
            <a:xfrm>
              <a:off x="17907760" y="4461024"/>
              <a:ext cx="951438" cy="852673"/>
            </a:xfrm>
            <a:custGeom>
              <a:avLst/>
              <a:gdLst>
                <a:gd name="connsiteX0" fmla="*/ 184498 w 250544"/>
                <a:gd name="connsiteY0" fmla="*/ 154767 h 224534"/>
                <a:gd name="connsiteX1" fmla="*/ 181145 w 250544"/>
                <a:gd name="connsiteY1" fmla="*/ 155728 h 224534"/>
                <a:gd name="connsiteX2" fmla="*/ 180674 w 250544"/>
                <a:gd name="connsiteY2" fmla="*/ 159081 h 224534"/>
                <a:gd name="connsiteX3" fmla="*/ 182106 w 250544"/>
                <a:gd name="connsiteY3" fmla="*/ 161473 h 224534"/>
                <a:gd name="connsiteX4" fmla="*/ 184026 w 250544"/>
                <a:gd name="connsiteY4" fmla="*/ 163831 h 224534"/>
                <a:gd name="connsiteX5" fmla="*/ 187851 w 250544"/>
                <a:gd name="connsiteY5" fmla="*/ 167655 h 224534"/>
                <a:gd name="connsiteX6" fmla="*/ 193107 w 250544"/>
                <a:gd name="connsiteY6" fmla="*/ 172912 h 224534"/>
                <a:gd name="connsiteX7" fmla="*/ 193107 w 250544"/>
                <a:gd name="connsiteY7" fmla="*/ 176265 h 224534"/>
                <a:gd name="connsiteX8" fmla="*/ 182594 w 250544"/>
                <a:gd name="connsiteY8" fmla="*/ 176265 h 224534"/>
                <a:gd name="connsiteX9" fmla="*/ 180202 w 250544"/>
                <a:gd name="connsiteY9" fmla="*/ 177225 h 224534"/>
                <a:gd name="connsiteX10" fmla="*/ 179242 w 250544"/>
                <a:gd name="connsiteY10" fmla="*/ 179618 h 224534"/>
                <a:gd name="connsiteX11" fmla="*/ 180202 w 250544"/>
                <a:gd name="connsiteY11" fmla="*/ 181538 h 224534"/>
                <a:gd name="connsiteX12" fmla="*/ 182594 w 250544"/>
                <a:gd name="connsiteY12" fmla="*/ 182499 h 224534"/>
                <a:gd name="connsiteX13" fmla="*/ 193107 w 250544"/>
                <a:gd name="connsiteY13" fmla="*/ 182499 h 224534"/>
                <a:gd name="connsiteX14" fmla="*/ 193107 w 250544"/>
                <a:gd name="connsiteY14" fmla="*/ 187755 h 224534"/>
                <a:gd name="connsiteX15" fmla="*/ 182577 w 250544"/>
                <a:gd name="connsiteY15" fmla="*/ 187755 h 224534"/>
                <a:gd name="connsiteX16" fmla="*/ 180185 w 250544"/>
                <a:gd name="connsiteY16" fmla="*/ 188716 h 224534"/>
                <a:gd name="connsiteX17" fmla="*/ 179224 w 250544"/>
                <a:gd name="connsiteY17" fmla="*/ 191108 h 224534"/>
                <a:gd name="connsiteX18" fmla="*/ 180185 w 250544"/>
                <a:gd name="connsiteY18" fmla="*/ 193012 h 224534"/>
                <a:gd name="connsiteX19" fmla="*/ 182577 w 250544"/>
                <a:gd name="connsiteY19" fmla="*/ 193972 h 224534"/>
                <a:gd name="connsiteX20" fmla="*/ 193579 w 250544"/>
                <a:gd name="connsiteY20" fmla="*/ 193972 h 224534"/>
                <a:gd name="connsiteX21" fmla="*/ 193579 w 250544"/>
                <a:gd name="connsiteY21" fmla="*/ 196836 h 224534"/>
                <a:gd name="connsiteX22" fmla="*/ 195011 w 250544"/>
                <a:gd name="connsiteY22" fmla="*/ 199700 h 224534"/>
                <a:gd name="connsiteX23" fmla="*/ 197875 w 250544"/>
                <a:gd name="connsiteY23" fmla="*/ 200661 h 224534"/>
                <a:gd name="connsiteX24" fmla="*/ 200739 w 250544"/>
                <a:gd name="connsiteY24" fmla="*/ 199700 h 224534"/>
                <a:gd name="connsiteX25" fmla="*/ 201699 w 250544"/>
                <a:gd name="connsiteY25" fmla="*/ 196836 h 224534"/>
                <a:gd name="connsiteX26" fmla="*/ 201699 w 250544"/>
                <a:gd name="connsiteY26" fmla="*/ 193972 h 224534"/>
                <a:gd name="connsiteX27" fmla="*/ 212212 w 250544"/>
                <a:gd name="connsiteY27" fmla="*/ 193972 h 224534"/>
                <a:gd name="connsiteX28" fmla="*/ 214605 w 250544"/>
                <a:gd name="connsiteY28" fmla="*/ 193501 h 224534"/>
                <a:gd name="connsiteX29" fmla="*/ 215565 w 250544"/>
                <a:gd name="connsiteY29" fmla="*/ 191108 h 224534"/>
                <a:gd name="connsiteX30" fmla="*/ 211269 w 250544"/>
                <a:gd name="connsiteY30" fmla="*/ 187755 h 224534"/>
                <a:gd name="connsiteX31" fmla="*/ 211269 w 250544"/>
                <a:gd name="connsiteY31" fmla="*/ 187773 h 224534"/>
                <a:gd name="connsiteX32" fmla="*/ 201717 w 250544"/>
                <a:gd name="connsiteY32" fmla="*/ 187773 h 224534"/>
                <a:gd name="connsiteX33" fmla="*/ 201717 w 250544"/>
                <a:gd name="connsiteY33" fmla="*/ 182516 h 224534"/>
                <a:gd name="connsiteX34" fmla="*/ 211758 w 250544"/>
                <a:gd name="connsiteY34" fmla="*/ 182516 h 224534"/>
                <a:gd name="connsiteX35" fmla="*/ 214622 w 250544"/>
                <a:gd name="connsiteY35" fmla="*/ 181556 h 224534"/>
                <a:gd name="connsiteX36" fmla="*/ 215583 w 250544"/>
                <a:gd name="connsiteY36" fmla="*/ 179163 h 224534"/>
                <a:gd name="connsiteX37" fmla="*/ 214622 w 250544"/>
                <a:gd name="connsiteY37" fmla="*/ 176771 h 224534"/>
                <a:gd name="connsiteX38" fmla="*/ 211269 w 250544"/>
                <a:gd name="connsiteY38" fmla="*/ 175810 h 224534"/>
                <a:gd name="connsiteX39" fmla="*/ 201228 w 250544"/>
                <a:gd name="connsiteY39" fmla="*/ 175810 h 224534"/>
                <a:gd name="connsiteX40" fmla="*/ 201228 w 250544"/>
                <a:gd name="connsiteY40" fmla="*/ 173418 h 224534"/>
                <a:gd name="connsiteX41" fmla="*/ 209837 w 250544"/>
                <a:gd name="connsiteY41" fmla="*/ 164809 h 224534"/>
                <a:gd name="connsiteX42" fmla="*/ 212701 w 250544"/>
                <a:gd name="connsiteY42" fmla="*/ 161927 h 224534"/>
                <a:gd name="connsiteX43" fmla="*/ 214133 w 250544"/>
                <a:gd name="connsiteY43" fmla="*/ 156671 h 224534"/>
                <a:gd name="connsiteX44" fmla="*/ 211269 w 250544"/>
                <a:gd name="connsiteY44" fmla="*/ 155239 h 224534"/>
                <a:gd name="connsiteX45" fmla="*/ 208405 w 250544"/>
                <a:gd name="connsiteY45" fmla="*/ 156671 h 224534"/>
                <a:gd name="connsiteX46" fmla="*/ 206013 w 250544"/>
                <a:gd name="connsiteY46" fmla="*/ 159063 h 224534"/>
                <a:gd name="connsiteX47" fmla="*/ 202188 w 250544"/>
                <a:gd name="connsiteY47" fmla="*/ 162416 h 224534"/>
                <a:gd name="connsiteX48" fmla="*/ 197403 w 250544"/>
                <a:gd name="connsiteY48" fmla="*/ 166712 h 224534"/>
                <a:gd name="connsiteX49" fmla="*/ 189754 w 250544"/>
                <a:gd name="connsiteY49" fmla="*/ 159063 h 224534"/>
                <a:gd name="connsiteX50" fmla="*/ 187851 w 250544"/>
                <a:gd name="connsiteY50" fmla="*/ 156671 h 224534"/>
                <a:gd name="connsiteX51" fmla="*/ 184498 w 250544"/>
                <a:gd name="connsiteY51" fmla="*/ 154767 h 224534"/>
                <a:gd name="connsiteX52" fmla="*/ 65946 w 250544"/>
                <a:gd name="connsiteY52" fmla="*/ 114425 h 224534"/>
                <a:gd name="connsiteX53" fmla="*/ 60546 w 250544"/>
                <a:gd name="connsiteY53" fmla="*/ 115971 h 224534"/>
                <a:gd name="connsiteX54" fmla="*/ 59786 w 250544"/>
                <a:gd name="connsiteY54" fmla="*/ 121371 h 224534"/>
                <a:gd name="connsiteX55" fmla="*/ 62093 w 250544"/>
                <a:gd name="connsiteY55" fmla="*/ 125225 h 224534"/>
                <a:gd name="connsiteX56" fmla="*/ 65186 w 250544"/>
                <a:gd name="connsiteY56" fmla="*/ 129021 h 224534"/>
                <a:gd name="connsiteX57" fmla="*/ 71346 w 250544"/>
                <a:gd name="connsiteY57" fmla="*/ 135181 h 224534"/>
                <a:gd name="connsiteX58" fmla="*/ 79811 w 250544"/>
                <a:gd name="connsiteY58" fmla="*/ 143646 h 224534"/>
                <a:gd name="connsiteX59" fmla="*/ 79811 w 250544"/>
                <a:gd name="connsiteY59" fmla="*/ 149046 h 224534"/>
                <a:gd name="connsiteX60" fmla="*/ 62880 w 250544"/>
                <a:gd name="connsiteY60" fmla="*/ 149046 h 224534"/>
                <a:gd name="connsiteX61" fmla="*/ 59027 w 250544"/>
                <a:gd name="connsiteY61" fmla="*/ 150593 h 224534"/>
                <a:gd name="connsiteX62" fmla="*/ 57480 w 250544"/>
                <a:gd name="connsiteY62" fmla="*/ 154446 h 224534"/>
                <a:gd name="connsiteX63" fmla="*/ 59027 w 250544"/>
                <a:gd name="connsiteY63" fmla="*/ 157540 h 224534"/>
                <a:gd name="connsiteX64" fmla="*/ 62880 w 250544"/>
                <a:gd name="connsiteY64" fmla="*/ 159087 h 224534"/>
                <a:gd name="connsiteX65" fmla="*/ 79811 w 250544"/>
                <a:gd name="connsiteY65" fmla="*/ 159087 h 224534"/>
                <a:gd name="connsiteX66" fmla="*/ 79811 w 250544"/>
                <a:gd name="connsiteY66" fmla="*/ 167553 h 224534"/>
                <a:gd name="connsiteX67" fmla="*/ 62852 w 250544"/>
                <a:gd name="connsiteY67" fmla="*/ 167553 h 224534"/>
                <a:gd name="connsiteX68" fmla="*/ 58999 w 250544"/>
                <a:gd name="connsiteY68" fmla="*/ 169100 h 224534"/>
                <a:gd name="connsiteX69" fmla="*/ 57452 w 250544"/>
                <a:gd name="connsiteY69" fmla="*/ 172953 h 224534"/>
                <a:gd name="connsiteX70" fmla="*/ 58999 w 250544"/>
                <a:gd name="connsiteY70" fmla="*/ 176018 h 224534"/>
                <a:gd name="connsiteX71" fmla="*/ 62852 w 250544"/>
                <a:gd name="connsiteY71" fmla="*/ 177565 h 224534"/>
                <a:gd name="connsiteX72" fmla="*/ 80571 w 250544"/>
                <a:gd name="connsiteY72" fmla="*/ 177565 h 224534"/>
                <a:gd name="connsiteX73" fmla="*/ 80571 w 250544"/>
                <a:gd name="connsiteY73" fmla="*/ 182178 h 224534"/>
                <a:gd name="connsiteX74" fmla="*/ 82877 w 250544"/>
                <a:gd name="connsiteY74" fmla="*/ 186790 h 224534"/>
                <a:gd name="connsiteX75" fmla="*/ 87489 w 250544"/>
                <a:gd name="connsiteY75" fmla="*/ 188337 h 224534"/>
                <a:gd name="connsiteX76" fmla="*/ 92102 w 250544"/>
                <a:gd name="connsiteY76" fmla="*/ 186790 h 224534"/>
                <a:gd name="connsiteX77" fmla="*/ 93649 w 250544"/>
                <a:gd name="connsiteY77" fmla="*/ 182178 h 224534"/>
                <a:gd name="connsiteX78" fmla="*/ 93649 w 250544"/>
                <a:gd name="connsiteY78" fmla="*/ 177565 h 224534"/>
                <a:gd name="connsiteX79" fmla="*/ 110580 w 250544"/>
                <a:gd name="connsiteY79" fmla="*/ 177565 h 224534"/>
                <a:gd name="connsiteX80" fmla="*/ 114433 w 250544"/>
                <a:gd name="connsiteY80" fmla="*/ 176806 h 224534"/>
                <a:gd name="connsiteX81" fmla="*/ 115980 w 250544"/>
                <a:gd name="connsiteY81" fmla="*/ 172953 h 224534"/>
                <a:gd name="connsiteX82" fmla="*/ 109061 w 250544"/>
                <a:gd name="connsiteY82" fmla="*/ 167553 h 224534"/>
                <a:gd name="connsiteX83" fmla="*/ 109061 w 250544"/>
                <a:gd name="connsiteY83" fmla="*/ 167581 h 224534"/>
                <a:gd name="connsiteX84" fmla="*/ 93677 w 250544"/>
                <a:gd name="connsiteY84" fmla="*/ 167581 h 224534"/>
                <a:gd name="connsiteX85" fmla="*/ 93677 w 250544"/>
                <a:gd name="connsiteY85" fmla="*/ 159115 h 224534"/>
                <a:gd name="connsiteX86" fmla="*/ 109849 w 250544"/>
                <a:gd name="connsiteY86" fmla="*/ 159115 h 224534"/>
                <a:gd name="connsiteX87" fmla="*/ 114461 w 250544"/>
                <a:gd name="connsiteY87" fmla="*/ 157568 h 224534"/>
                <a:gd name="connsiteX88" fmla="*/ 116008 w 250544"/>
                <a:gd name="connsiteY88" fmla="*/ 153715 h 224534"/>
                <a:gd name="connsiteX89" fmla="*/ 114461 w 250544"/>
                <a:gd name="connsiteY89" fmla="*/ 149862 h 224534"/>
                <a:gd name="connsiteX90" fmla="*/ 109061 w 250544"/>
                <a:gd name="connsiteY90" fmla="*/ 148315 h 224534"/>
                <a:gd name="connsiteX91" fmla="*/ 92889 w 250544"/>
                <a:gd name="connsiteY91" fmla="*/ 148315 h 224534"/>
                <a:gd name="connsiteX92" fmla="*/ 92889 w 250544"/>
                <a:gd name="connsiteY92" fmla="*/ 144462 h 224534"/>
                <a:gd name="connsiteX93" fmla="*/ 106755 w 250544"/>
                <a:gd name="connsiteY93" fmla="*/ 130596 h 224534"/>
                <a:gd name="connsiteX94" fmla="*/ 111368 w 250544"/>
                <a:gd name="connsiteY94" fmla="*/ 125956 h 224534"/>
                <a:gd name="connsiteX95" fmla="*/ 113674 w 250544"/>
                <a:gd name="connsiteY95" fmla="*/ 117490 h 224534"/>
                <a:gd name="connsiteX96" fmla="*/ 109061 w 250544"/>
                <a:gd name="connsiteY96" fmla="*/ 115184 h 224534"/>
                <a:gd name="connsiteX97" fmla="*/ 104449 w 250544"/>
                <a:gd name="connsiteY97" fmla="*/ 117490 h 224534"/>
                <a:gd name="connsiteX98" fmla="*/ 100596 w 250544"/>
                <a:gd name="connsiteY98" fmla="*/ 121343 h 224534"/>
                <a:gd name="connsiteX99" fmla="*/ 94436 w 250544"/>
                <a:gd name="connsiteY99" fmla="*/ 126743 h 224534"/>
                <a:gd name="connsiteX100" fmla="*/ 86730 w 250544"/>
                <a:gd name="connsiteY100" fmla="*/ 133662 h 224534"/>
                <a:gd name="connsiteX101" fmla="*/ 74411 w 250544"/>
                <a:gd name="connsiteY101" fmla="*/ 121343 h 224534"/>
                <a:gd name="connsiteX102" fmla="*/ 71346 w 250544"/>
                <a:gd name="connsiteY102" fmla="*/ 117490 h 224534"/>
                <a:gd name="connsiteX103" fmla="*/ 65946 w 250544"/>
                <a:gd name="connsiteY103" fmla="*/ 114425 h 224534"/>
                <a:gd name="connsiteX104" fmla="*/ 188322 w 250544"/>
                <a:gd name="connsiteY104" fmla="*/ 84040 h 224534"/>
                <a:gd name="connsiteX105" fmla="*/ 191675 w 250544"/>
                <a:gd name="connsiteY105" fmla="*/ 85472 h 224534"/>
                <a:gd name="connsiteX106" fmla="*/ 193107 w 250544"/>
                <a:gd name="connsiteY106" fmla="*/ 86904 h 224534"/>
                <a:gd name="connsiteX107" fmla="*/ 194539 w 250544"/>
                <a:gd name="connsiteY107" fmla="*/ 87865 h 224534"/>
                <a:gd name="connsiteX108" fmla="*/ 196443 w 250544"/>
                <a:gd name="connsiteY108" fmla="*/ 88825 h 224534"/>
                <a:gd name="connsiteX109" fmla="*/ 197403 w 250544"/>
                <a:gd name="connsiteY109" fmla="*/ 88354 h 224534"/>
                <a:gd name="connsiteX110" fmla="*/ 199796 w 250544"/>
                <a:gd name="connsiteY110" fmla="*/ 86433 h 224534"/>
                <a:gd name="connsiteX111" fmla="*/ 203620 w 250544"/>
                <a:gd name="connsiteY111" fmla="*/ 84040 h 224534"/>
                <a:gd name="connsiteX112" fmla="*/ 208405 w 250544"/>
                <a:gd name="connsiteY112" fmla="*/ 84512 h 224534"/>
                <a:gd name="connsiteX113" fmla="*/ 210798 w 250544"/>
                <a:gd name="connsiteY113" fmla="*/ 85944 h 224534"/>
                <a:gd name="connsiteX114" fmla="*/ 212701 w 250544"/>
                <a:gd name="connsiteY114" fmla="*/ 87376 h 224534"/>
                <a:gd name="connsiteX115" fmla="*/ 214622 w 250544"/>
                <a:gd name="connsiteY115" fmla="*/ 88808 h 224534"/>
                <a:gd name="connsiteX116" fmla="*/ 217015 w 250544"/>
                <a:gd name="connsiteY116" fmla="*/ 89279 h 224534"/>
                <a:gd name="connsiteX117" fmla="*/ 219407 w 250544"/>
                <a:gd name="connsiteY117" fmla="*/ 88808 h 224534"/>
                <a:gd name="connsiteX118" fmla="*/ 221311 w 250544"/>
                <a:gd name="connsiteY118" fmla="*/ 87847 h 224534"/>
                <a:gd name="connsiteX119" fmla="*/ 223232 w 250544"/>
                <a:gd name="connsiteY119" fmla="*/ 87376 h 224534"/>
                <a:gd name="connsiteX120" fmla="*/ 225624 w 250544"/>
                <a:gd name="connsiteY120" fmla="*/ 87847 h 224534"/>
                <a:gd name="connsiteX121" fmla="*/ 227528 w 250544"/>
                <a:gd name="connsiteY121" fmla="*/ 89751 h 224534"/>
                <a:gd name="connsiteX122" fmla="*/ 227999 w 250544"/>
                <a:gd name="connsiteY122" fmla="*/ 92143 h 224534"/>
                <a:gd name="connsiteX123" fmla="*/ 227039 w 250544"/>
                <a:gd name="connsiteY123" fmla="*/ 94536 h 224534"/>
                <a:gd name="connsiteX124" fmla="*/ 224646 w 250544"/>
                <a:gd name="connsiteY124" fmla="*/ 96439 h 224534"/>
                <a:gd name="connsiteX125" fmla="*/ 220350 w 250544"/>
                <a:gd name="connsiteY125" fmla="*/ 100264 h 224534"/>
                <a:gd name="connsiteX126" fmla="*/ 217486 w 250544"/>
                <a:gd name="connsiteY126" fmla="*/ 104088 h 224534"/>
                <a:gd name="connsiteX127" fmla="*/ 216054 w 250544"/>
                <a:gd name="connsiteY127" fmla="*/ 106009 h 224534"/>
                <a:gd name="connsiteX128" fmla="*/ 214151 w 250544"/>
                <a:gd name="connsiteY128" fmla="*/ 108873 h 224534"/>
                <a:gd name="connsiteX129" fmla="*/ 212230 w 250544"/>
                <a:gd name="connsiteY129" fmla="*/ 112226 h 224534"/>
                <a:gd name="connsiteX130" fmla="*/ 180202 w 250544"/>
                <a:gd name="connsiteY130" fmla="*/ 112226 h 224534"/>
                <a:gd name="connsiteX131" fmla="*/ 178299 w 250544"/>
                <a:gd name="connsiteY131" fmla="*/ 108873 h 224534"/>
                <a:gd name="connsiteX132" fmla="*/ 176395 w 250544"/>
                <a:gd name="connsiteY132" fmla="*/ 106009 h 224534"/>
                <a:gd name="connsiteX133" fmla="*/ 174474 w 250544"/>
                <a:gd name="connsiteY133" fmla="*/ 103145 h 224534"/>
                <a:gd name="connsiteX134" fmla="*/ 171121 w 250544"/>
                <a:gd name="connsiteY134" fmla="*/ 99321 h 224534"/>
                <a:gd name="connsiteX135" fmla="*/ 167297 w 250544"/>
                <a:gd name="connsiteY135" fmla="*/ 95968 h 224534"/>
                <a:gd name="connsiteX136" fmla="*/ 164904 w 250544"/>
                <a:gd name="connsiteY136" fmla="*/ 92632 h 224534"/>
                <a:gd name="connsiteX137" fmla="*/ 166336 w 250544"/>
                <a:gd name="connsiteY137" fmla="*/ 88336 h 224534"/>
                <a:gd name="connsiteX138" fmla="*/ 168729 w 250544"/>
                <a:gd name="connsiteY138" fmla="*/ 87865 h 224534"/>
                <a:gd name="connsiteX139" fmla="*/ 171593 w 250544"/>
                <a:gd name="connsiteY139" fmla="*/ 88336 h 224534"/>
                <a:gd name="connsiteX140" fmla="*/ 173985 w 250544"/>
                <a:gd name="connsiteY140" fmla="*/ 89297 h 224534"/>
                <a:gd name="connsiteX141" fmla="*/ 176849 w 250544"/>
                <a:gd name="connsiteY141" fmla="*/ 89297 h 224534"/>
                <a:gd name="connsiteX142" fmla="*/ 180202 w 250544"/>
                <a:gd name="connsiteY142" fmla="*/ 87865 h 224534"/>
                <a:gd name="connsiteX143" fmla="*/ 184026 w 250544"/>
                <a:gd name="connsiteY143" fmla="*/ 85001 h 224534"/>
                <a:gd name="connsiteX144" fmla="*/ 188322 w 250544"/>
                <a:gd name="connsiteY144" fmla="*/ 84040 h 224534"/>
                <a:gd name="connsiteX145" fmla="*/ 57480 w 250544"/>
                <a:gd name="connsiteY145" fmla="*/ 57443 h 224534"/>
                <a:gd name="connsiteX146" fmla="*/ 112914 w 250544"/>
                <a:gd name="connsiteY146" fmla="*/ 57443 h 224534"/>
                <a:gd name="connsiteX147" fmla="*/ 120621 w 250544"/>
                <a:gd name="connsiteY147" fmla="*/ 65909 h 224534"/>
                <a:gd name="connsiteX148" fmla="*/ 129874 w 250544"/>
                <a:gd name="connsiteY148" fmla="*/ 75162 h 224534"/>
                <a:gd name="connsiteX149" fmla="*/ 142193 w 250544"/>
                <a:gd name="connsiteY149" fmla="*/ 86721 h 224534"/>
                <a:gd name="connsiteX150" fmla="*/ 154511 w 250544"/>
                <a:gd name="connsiteY150" fmla="*/ 99040 h 224534"/>
                <a:gd name="connsiteX151" fmla="*/ 165283 w 250544"/>
                <a:gd name="connsiteY151" fmla="*/ 115212 h 224534"/>
                <a:gd name="connsiteX152" fmla="*/ 169741 w 250544"/>
                <a:gd name="connsiteY152" fmla="*/ 130804 h 224534"/>
                <a:gd name="connsiteX153" fmla="*/ 174946 w 250544"/>
                <a:gd name="connsiteY153" fmla="*/ 125132 h 224534"/>
                <a:gd name="connsiteX154" fmla="*/ 179242 w 250544"/>
                <a:gd name="connsiteY154" fmla="*/ 119386 h 224534"/>
                <a:gd name="connsiteX155" fmla="*/ 213662 w 250544"/>
                <a:gd name="connsiteY155" fmla="*/ 119386 h 224534"/>
                <a:gd name="connsiteX156" fmla="*/ 218447 w 250544"/>
                <a:gd name="connsiteY156" fmla="*/ 124643 h 224534"/>
                <a:gd name="connsiteX157" fmla="*/ 224192 w 250544"/>
                <a:gd name="connsiteY157" fmla="*/ 130388 h 224534"/>
                <a:gd name="connsiteX158" fmla="*/ 231841 w 250544"/>
                <a:gd name="connsiteY158" fmla="*/ 137566 h 224534"/>
                <a:gd name="connsiteX159" fmla="*/ 239490 w 250544"/>
                <a:gd name="connsiteY159" fmla="*/ 145215 h 224534"/>
                <a:gd name="connsiteX160" fmla="*/ 246179 w 250544"/>
                <a:gd name="connsiteY160" fmla="*/ 155256 h 224534"/>
                <a:gd name="connsiteX161" fmla="*/ 250003 w 250544"/>
                <a:gd name="connsiteY161" fmla="*/ 168633 h 224534"/>
                <a:gd name="connsiteX162" fmla="*/ 249968 w 250544"/>
                <a:gd name="connsiteY162" fmla="*/ 185869 h 224534"/>
                <a:gd name="connsiteX163" fmla="*/ 244712 w 250544"/>
                <a:gd name="connsiteY163" fmla="*/ 200207 h 224534"/>
                <a:gd name="connsiteX164" fmla="*/ 234199 w 250544"/>
                <a:gd name="connsiteY164" fmla="*/ 212152 h 224534"/>
                <a:gd name="connsiteX165" fmla="*/ 218429 w 250544"/>
                <a:gd name="connsiteY165" fmla="*/ 220272 h 224534"/>
                <a:gd name="connsiteX166" fmla="*/ 197403 w 250544"/>
                <a:gd name="connsiteY166" fmla="*/ 223136 h 224534"/>
                <a:gd name="connsiteX167" fmla="*/ 175871 w 250544"/>
                <a:gd name="connsiteY167" fmla="*/ 219766 h 224534"/>
                <a:gd name="connsiteX168" fmla="*/ 160102 w 250544"/>
                <a:gd name="connsiteY168" fmla="*/ 210685 h 224534"/>
                <a:gd name="connsiteX169" fmla="*/ 151530 w 250544"/>
                <a:gd name="connsiteY169" fmla="*/ 200547 h 224534"/>
                <a:gd name="connsiteX170" fmla="*/ 145989 w 250544"/>
                <a:gd name="connsiteY170" fmla="*/ 206843 h 224534"/>
                <a:gd name="connsiteX171" fmla="*/ 120593 w 250544"/>
                <a:gd name="connsiteY171" fmla="*/ 219921 h 224534"/>
                <a:gd name="connsiteX172" fmla="*/ 86730 w 250544"/>
                <a:gd name="connsiteY172" fmla="*/ 224534 h 224534"/>
                <a:gd name="connsiteX173" fmla="*/ 52052 w 250544"/>
                <a:gd name="connsiteY173" fmla="*/ 219106 h 224534"/>
                <a:gd name="connsiteX174" fmla="*/ 26655 w 250544"/>
                <a:gd name="connsiteY174" fmla="*/ 204481 h 224534"/>
                <a:gd name="connsiteX175" fmla="*/ 9724 w 250544"/>
                <a:gd name="connsiteY175" fmla="*/ 184456 h 224534"/>
                <a:gd name="connsiteX176" fmla="*/ 1258 w 250544"/>
                <a:gd name="connsiteY176" fmla="*/ 162912 h 224534"/>
                <a:gd name="connsiteX177" fmla="*/ 499 w 250544"/>
                <a:gd name="connsiteY177" fmla="*/ 139821 h 224534"/>
                <a:gd name="connsiteX178" fmla="*/ 5899 w 250544"/>
                <a:gd name="connsiteY178" fmla="*/ 119037 h 224534"/>
                <a:gd name="connsiteX179" fmla="*/ 16671 w 250544"/>
                <a:gd name="connsiteY179" fmla="*/ 101318 h 224534"/>
                <a:gd name="connsiteX180" fmla="*/ 30536 w 250544"/>
                <a:gd name="connsiteY180" fmla="*/ 86693 h 224534"/>
                <a:gd name="connsiteX181" fmla="*/ 42096 w 250544"/>
                <a:gd name="connsiteY181" fmla="*/ 75921 h 224534"/>
                <a:gd name="connsiteX182" fmla="*/ 50561 w 250544"/>
                <a:gd name="connsiteY182" fmla="*/ 66696 h 224534"/>
                <a:gd name="connsiteX183" fmla="*/ 57480 w 250544"/>
                <a:gd name="connsiteY183" fmla="*/ 57443 h 224534"/>
                <a:gd name="connsiteX184" fmla="*/ 72105 w 250544"/>
                <a:gd name="connsiteY184" fmla="*/ 518 h 224534"/>
                <a:gd name="connsiteX185" fmla="*/ 77505 w 250544"/>
                <a:gd name="connsiteY185" fmla="*/ 2825 h 224534"/>
                <a:gd name="connsiteX186" fmla="*/ 79811 w 250544"/>
                <a:gd name="connsiteY186" fmla="*/ 5131 h 224534"/>
                <a:gd name="connsiteX187" fmla="*/ 82118 w 250544"/>
                <a:gd name="connsiteY187" fmla="*/ 6678 h 224534"/>
                <a:gd name="connsiteX188" fmla="*/ 85183 w 250544"/>
                <a:gd name="connsiteY188" fmla="*/ 8225 h 224534"/>
                <a:gd name="connsiteX189" fmla="*/ 86730 w 250544"/>
                <a:gd name="connsiteY189" fmla="*/ 7465 h 224534"/>
                <a:gd name="connsiteX190" fmla="*/ 90583 w 250544"/>
                <a:gd name="connsiteY190" fmla="*/ 4371 h 224534"/>
                <a:gd name="connsiteX191" fmla="*/ 96743 w 250544"/>
                <a:gd name="connsiteY191" fmla="*/ 518 h 224534"/>
                <a:gd name="connsiteX192" fmla="*/ 104449 w 250544"/>
                <a:gd name="connsiteY192" fmla="*/ 1278 h 224534"/>
                <a:gd name="connsiteX193" fmla="*/ 108302 w 250544"/>
                <a:gd name="connsiteY193" fmla="*/ 3584 h 224534"/>
                <a:gd name="connsiteX194" fmla="*/ 111368 w 250544"/>
                <a:gd name="connsiteY194" fmla="*/ 5890 h 224534"/>
                <a:gd name="connsiteX195" fmla="*/ 114461 w 250544"/>
                <a:gd name="connsiteY195" fmla="*/ 8196 h 224534"/>
                <a:gd name="connsiteX196" fmla="*/ 118314 w 250544"/>
                <a:gd name="connsiteY196" fmla="*/ 8956 h 224534"/>
                <a:gd name="connsiteX197" fmla="*/ 122168 w 250544"/>
                <a:gd name="connsiteY197" fmla="*/ 8196 h 224534"/>
                <a:gd name="connsiteX198" fmla="*/ 125233 w 250544"/>
                <a:gd name="connsiteY198" fmla="*/ 6650 h 224534"/>
                <a:gd name="connsiteX199" fmla="*/ 128327 w 250544"/>
                <a:gd name="connsiteY199" fmla="*/ 5890 h 224534"/>
                <a:gd name="connsiteX200" fmla="*/ 132180 w 250544"/>
                <a:gd name="connsiteY200" fmla="*/ 6650 h 224534"/>
                <a:gd name="connsiteX201" fmla="*/ 135246 w 250544"/>
                <a:gd name="connsiteY201" fmla="*/ 9715 h 224534"/>
                <a:gd name="connsiteX202" fmla="*/ 136005 w 250544"/>
                <a:gd name="connsiteY202" fmla="*/ 13568 h 224534"/>
                <a:gd name="connsiteX203" fmla="*/ 134458 w 250544"/>
                <a:gd name="connsiteY203" fmla="*/ 17421 h 224534"/>
                <a:gd name="connsiteX204" fmla="*/ 130605 w 250544"/>
                <a:gd name="connsiteY204" fmla="*/ 20487 h 224534"/>
                <a:gd name="connsiteX205" fmla="*/ 123686 w 250544"/>
                <a:gd name="connsiteY205" fmla="*/ 26646 h 224534"/>
                <a:gd name="connsiteX206" fmla="*/ 119074 w 250544"/>
                <a:gd name="connsiteY206" fmla="*/ 32806 h 224534"/>
                <a:gd name="connsiteX207" fmla="*/ 116768 w 250544"/>
                <a:gd name="connsiteY207" fmla="*/ 35900 h 224534"/>
                <a:gd name="connsiteX208" fmla="*/ 113702 w 250544"/>
                <a:gd name="connsiteY208" fmla="*/ 40512 h 224534"/>
                <a:gd name="connsiteX209" fmla="*/ 110608 w 250544"/>
                <a:gd name="connsiteY209" fmla="*/ 45912 h 224534"/>
                <a:gd name="connsiteX210" fmla="*/ 59027 w 250544"/>
                <a:gd name="connsiteY210" fmla="*/ 45912 h 224534"/>
                <a:gd name="connsiteX211" fmla="*/ 55961 w 250544"/>
                <a:gd name="connsiteY211" fmla="*/ 40512 h 224534"/>
                <a:gd name="connsiteX212" fmla="*/ 52896 w 250544"/>
                <a:gd name="connsiteY212" fmla="*/ 35900 h 224534"/>
                <a:gd name="connsiteX213" fmla="*/ 49802 w 250544"/>
                <a:gd name="connsiteY213" fmla="*/ 31287 h 224534"/>
                <a:gd name="connsiteX214" fmla="*/ 44402 w 250544"/>
                <a:gd name="connsiteY214" fmla="*/ 25128 h 224534"/>
                <a:gd name="connsiteX215" fmla="*/ 38243 w 250544"/>
                <a:gd name="connsiteY215" fmla="*/ 19728 h 224534"/>
                <a:gd name="connsiteX216" fmla="*/ 34389 w 250544"/>
                <a:gd name="connsiteY216" fmla="*/ 14356 h 224534"/>
                <a:gd name="connsiteX217" fmla="*/ 36696 w 250544"/>
                <a:gd name="connsiteY217" fmla="*/ 7437 h 224534"/>
                <a:gd name="connsiteX218" fmla="*/ 40549 w 250544"/>
                <a:gd name="connsiteY218" fmla="*/ 6678 h 224534"/>
                <a:gd name="connsiteX219" fmla="*/ 45161 w 250544"/>
                <a:gd name="connsiteY219" fmla="*/ 7437 h 224534"/>
                <a:gd name="connsiteX220" fmla="*/ 49014 w 250544"/>
                <a:gd name="connsiteY220" fmla="*/ 8984 h 224534"/>
                <a:gd name="connsiteX221" fmla="*/ 53627 w 250544"/>
                <a:gd name="connsiteY221" fmla="*/ 8984 h 224534"/>
                <a:gd name="connsiteX222" fmla="*/ 59027 w 250544"/>
                <a:gd name="connsiteY222" fmla="*/ 6678 h 224534"/>
                <a:gd name="connsiteX223" fmla="*/ 65186 w 250544"/>
                <a:gd name="connsiteY223" fmla="*/ 2065 h 224534"/>
                <a:gd name="connsiteX224" fmla="*/ 72105 w 250544"/>
                <a:gd name="connsiteY224" fmla="*/ 518 h 22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250544" h="224534">
                  <a:moveTo>
                    <a:pt x="184498" y="154767"/>
                  </a:moveTo>
                  <a:cubicBezTo>
                    <a:pt x="183049" y="154296"/>
                    <a:pt x="182106" y="154767"/>
                    <a:pt x="181145" y="155728"/>
                  </a:cubicBezTo>
                  <a:cubicBezTo>
                    <a:pt x="180674" y="156688"/>
                    <a:pt x="180202" y="158120"/>
                    <a:pt x="180674" y="159081"/>
                  </a:cubicBezTo>
                  <a:cubicBezTo>
                    <a:pt x="181145" y="160041"/>
                    <a:pt x="181634" y="161002"/>
                    <a:pt x="182106" y="161473"/>
                  </a:cubicBezTo>
                  <a:lnTo>
                    <a:pt x="184026" y="163831"/>
                  </a:lnTo>
                  <a:cubicBezTo>
                    <a:pt x="185458" y="164791"/>
                    <a:pt x="186419" y="166223"/>
                    <a:pt x="187851" y="167655"/>
                  </a:cubicBezTo>
                  <a:lnTo>
                    <a:pt x="193107" y="172912"/>
                  </a:lnTo>
                  <a:lnTo>
                    <a:pt x="193107" y="176265"/>
                  </a:lnTo>
                  <a:lnTo>
                    <a:pt x="182594" y="176265"/>
                  </a:lnTo>
                  <a:cubicBezTo>
                    <a:pt x="181634" y="176265"/>
                    <a:pt x="180674" y="176754"/>
                    <a:pt x="180202" y="177225"/>
                  </a:cubicBezTo>
                  <a:cubicBezTo>
                    <a:pt x="179713" y="178186"/>
                    <a:pt x="179242" y="179146"/>
                    <a:pt x="179242" y="179618"/>
                  </a:cubicBezTo>
                  <a:cubicBezTo>
                    <a:pt x="179242" y="180106"/>
                    <a:pt x="179730" y="181067"/>
                    <a:pt x="180202" y="181538"/>
                  </a:cubicBezTo>
                  <a:cubicBezTo>
                    <a:pt x="180691" y="182027"/>
                    <a:pt x="181634" y="182499"/>
                    <a:pt x="182594" y="182499"/>
                  </a:cubicBezTo>
                  <a:lnTo>
                    <a:pt x="193107" y="182499"/>
                  </a:lnTo>
                  <a:lnTo>
                    <a:pt x="193107" y="187755"/>
                  </a:lnTo>
                  <a:lnTo>
                    <a:pt x="182577" y="187755"/>
                  </a:lnTo>
                  <a:cubicBezTo>
                    <a:pt x="181617" y="187755"/>
                    <a:pt x="180656" y="188244"/>
                    <a:pt x="180185" y="188716"/>
                  </a:cubicBezTo>
                  <a:cubicBezTo>
                    <a:pt x="179696" y="189676"/>
                    <a:pt x="179224" y="190148"/>
                    <a:pt x="179224" y="191108"/>
                  </a:cubicBezTo>
                  <a:cubicBezTo>
                    <a:pt x="179224" y="191580"/>
                    <a:pt x="179713" y="192540"/>
                    <a:pt x="180185" y="193012"/>
                  </a:cubicBezTo>
                  <a:cubicBezTo>
                    <a:pt x="180674" y="193501"/>
                    <a:pt x="181617" y="193972"/>
                    <a:pt x="182577" y="193972"/>
                  </a:cubicBezTo>
                  <a:lnTo>
                    <a:pt x="193579" y="193972"/>
                  </a:lnTo>
                  <a:lnTo>
                    <a:pt x="193579" y="196836"/>
                  </a:lnTo>
                  <a:cubicBezTo>
                    <a:pt x="193579" y="198268"/>
                    <a:pt x="194050" y="199229"/>
                    <a:pt x="195011" y="199700"/>
                  </a:cubicBezTo>
                  <a:cubicBezTo>
                    <a:pt x="195482" y="200189"/>
                    <a:pt x="196443" y="200661"/>
                    <a:pt x="197875" y="200661"/>
                  </a:cubicBezTo>
                  <a:cubicBezTo>
                    <a:pt x="198835" y="201132"/>
                    <a:pt x="199778" y="200661"/>
                    <a:pt x="200739" y="199700"/>
                  </a:cubicBezTo>
                  <a:cubicBezTo>
                    <a:pt x="201228" y="198740"/>
                    <a:pt x="201699" y="197797"/>
                    <a:pt x="201699" y="196836"/>
                  </a:cubicBezTo>
                  <a:lnTo>
                    <a:pt x="201699" y="193972"/>
                  </a:lnTo>
                  <a:lnTo>
                    <a:pt x="212212" y="193972"/>
                  </a:lnTo>
                  <a:cubicBezTo>
                    <a:pt x="213173" y="193972"/>
                    <a:pt x="214133" y="193972"/>
                    <a:pt x="214605" y="193501"/>
                  </a:cubicBezTo>
                  <a:cubicBezTo>
                    <a:pt x="215565" y="193012"/>
                    <a:pt x="215565" y="192069"/>
                    <a:pt x="215565" y="191108"/>
                  </a:cubicBezTo>
                  <a:cubicBezTo>
                    <a:pt x="215565" y="188716"/>
                    <a:pt x="214133" y="187755"/>
                    <a:pt x="211269" y="187755"/>
                  </a:cubicBezTo>
                  <a:lnTo>
                    <a:pt x="211269" y="187773"/>
                  </a:lnTo>
                  <a:lnTo>
                    <a:pt x="201717" y="187773"/>
                  </a:lnTo>
                  <a:lnTo>
                    <a:pt x="201717" y="182516"/>
                  </a:lnTo>
                  <a:lnTo>
                    <a:pt x="211758" y="182516"/>
                  </a:lnTo>
                  <a:cubicBezTo>
                    <a:pt x="213190" y="182516"/>
                    <a:pt x="214151" y="182027"/>
                    <a:pt x="214622" y="181556"/>
                  </a:cubicBezTo>
                  <a:cubicBezTo>
                    <a:pt x="215111" y="181067"/>
                    <a:pt x="215583" y="180124"/>
                    <a:pt x="215583" y="179163"/>
                  </a:cubicBezTo>
                  <a:cubicBezTo>
                    <a:pt x="215583" y="178203"/>
                    <a:pt x="215583" y="177242"/>
                    <a:pt x="214622" y="176771"/>
                  </a:cubicBezTo>
                  <a:cubicBezTo>
                    <a:pt x="213662" y="176282"/>
                    <a:pt x="212701" y="175810"/>
                    <a:pt x="211269" y="175810"/>
                  </a:cubicBezTo>
                  <a:lnTo>
                    <a:pt x="201228" y="175810"/>
                  </a:lnTo>
                  <a:lnTo>
                    <a:pt x="201228" y="173418"/>
                  </a:lnTo>
                  <a:lnTo>
                    <a:pt x="209837" y="164809"/>
                  </a:lnTo>
                  <a:lnTo>
                    <a:pt x="212701" y="161927"/>
                  </a:lnTo>
                  <a:cubicBezTo>
                    <a:pt x="215094" y="160024"/>
                    <a:pt x="215565" y="158103"/>
                    <a:pt x="214133" y="156671"/>
                  </a:cubicBezTo>
                  <a:cubicBezTo>
                    <a:pt x="213190" y="155710"/>
                    <a:pt x="212230" y="155239"/>
                    <a:pt x="211269" y="155239"/>
                  </a:cubicBezTo>
                  <a:cubicBezTo>
                    <a:pt x="210309" y="155239"/>
                    <a:pt x="209366" y="155710"/>
                    <a:pt x="208405" y="156671"/>
                  </a:cubicBezTo>
                  <a:cubicBezTo>
                    <a:pt x="207916" y="157160"/>
                    <a:pt x="207445" y="158103"/>
                    <a:pt x="206013" y="159063"/>
                  </a:cubicBezTo>
                  <a:cubicBezTo>
                    <a:pt x="204581" y="160024"/>
                    <a:pt x="203620" y="161456"/>
                    <a:pt x="202188" y="162416"/>
                  </a:cubicBezTo>
                  <a:cubicBezTo>
                    <a:pt x="200756" y="163848"/>
                    <a:pt x="199307" y="165280"/>
                    <a:pt x="197403" y="166712"/>
                  </a:cubicBezTo>
                  <a:lnTo>
                    <a:pt x="189754" y="159063"/>
                  </a:lnTo>
                  <a:cubicBezTo>
                    <a:pt x="188811" y="158103"/>
                    <a:pt x="188322" y="157142"/>
                    <a:pt x="187851" y="156671"/>
                  </a:cubicBezTo>
                  <a:cubicBezTo>
                    <a:pt x="186890" y="155728"/>
                    <a:pt x="185930" y="155239"/>
                    <a:pt x="184498" y="154767"/>
                  </a:cubicBezTo>
                  <a:close/>
                  <a:moveTo>
                    <a:pt x="65946" y="114425"/>
                  </a:moveTo>
                  <a:cubicBezTo>
                    <a:pt x="63611" y="113665"/>
                    <a:pt x="62093" y="114425"/>
                    <a:pt x="60546" y="115971"/>
                  </a:cubicBezTo>
                  <a:cubicBezTo>
                    <a:pt x="59786" y="117518"/>
                    <a:pt x="59027" y="119825"/>
                    <a:pt x="59786" y="121371"/>
                  </a:cubicBezTo>
                  <a:cubicBezTo>
                    <a:pt x="60546" y="122918"/>
                    <a:pt x="61333" y="124465"/>
                    <a:pt x="62093" y="125225"/>
                  </a:cubicBezTo>
                  <a:lnTo>
                    <a:pt x="65186" y="129021"/>
                  </a:lnTo>
                  <a:cubicBezTo>
                    <a:pt x="67493" y="130568"/>
                    <a:pt x="69039" y="132875"/>
                    <a:pt x="71346" y="135181"/>
                  </a:cubicBezTo>
                  <a:lnTo>
                    <a:pt x="79811" y="143646"/>
                  </a:lnTo>
                  <a:lnTo>
                    <a:pt x="79811" y="149046"/>
                  </a:lnTo>
                  <a:lnTo>
                    <a:pt x="62880" y="149046"/>
                  </a:lnTo>
                  <a:cubicBezTo>
                    <a:pt x="61333" y="149046"/>
                    <a:pt x="59786" y="149834"/>
                    <a:pt x="59027" y="150593"/>
                  </a:cubicBezTo>
                  <a:cubicBezTo>
                    <a:pt x="58239" y="152140"/>
                    <a:pt x="57480" y="153687"/>
                    <a:pt x="57480" y="154446"/>
                  </a:cubicBezTo>
                  <a:cubicBezTo>
                    <a:pt x="57480" y="155234"/>
                    <a:pt x="58268" y="156781"/>
                    <a:pt x="59027" y="157540"/>
                  </a:cubicBezTo>
                  <a:cubicBezTo>
                    <a:pt x="59814" y="158328"/>
                    <a:pt x="61333" y="159087"/>
                    <a:pt x="62880" y="159087"/>
                  </a:cubicBezTo>
                  <a:lnTo>
                    <a:pt x="79811" y="159087"/>
                  </a:lnTo>
                  <a:lnTo>
                    <a:pt x="79811" y="167553"/>
                  </a:lnTo>
                  <a:lnTo>
                    <a:pt x="62852" y="167553"/>
                  </a:lnTo>
                  <a:cubicBezTo>
                    <a:pt x="61305" y="167553"/>
                    <a:pt x="59758" y="168340"/>
                    <a:pt x="58999" y="169100"/>
                  </a:cubicBezTo>
                  <a:cubicBezTo>
                    <a:pt x="58211" y="170646"/>
                    <a:pt x="57452" y="171406"/>
                    <a:pt x="57452" y="172953"/>
                  </a:cubicBezTo>
                  <a:cubicBezTo>
                    <a:pt x="57452" y="173712"/>
                    <a:pt x="58239" y="175259"/>
                    <a:pt x="58999" y="176018"/>
                  </a:cubicBezTo>
                  <a:cubicBezTo>
                    <a:pt x="59786" y="176806"/>
                    <a:pt x="61305" y="177565"/>
                    <a:pt x="62852" y="177565"/>
                  </a:cubicBezTo>
                  <a:lnTo>
                    <a:pt x="80571" y="177565"/>
                  </a:lnTo>
                  <a:lnTo>
                    <a:pt x="80571" y="182178"/>
                  </a:lnTo>
                  <a:cubicBezTo>
                    <a:pt x="80571" y="184484"/>
                    <a:pt x="81330" y="186031"/>
                    <a:pt x="82877" y="186790"/>
                  </a:cubicBezTo>
                  <a:cubicBezTo>
                    <a:pt x="83636" y="187578"/>
                    <a:pt x="85183" y="188337"/>
                    <a:pt x="87489" y="188337"/>
                  </a:cubicBezTo>
                  <a:cubicBezTo>
                    <a:pt x="89036" y="189096"/>
                    <a:pt x="90555" y="188337"/>
                    <a:pt x="92102" y="186790"/>
                  </a:cubicBezTo>
                  <a:cubicBezTo>
                    <a:pt x="92889" y="185243"/>
                    <a:pt x="93649" y="183725"/>
                    <a:pt x="93649" y="182178"/>
                  </a:cubicBezTo>
                  <a:lnTo>
                    <a:pt x="93649" y="177565"/>
                  </a:lnTo>
                  <a:lnTo>
                    <a:pt x="110580" y="177565"/>
                  </a:lnTo>
                  <a:cubicBezTo>
                    <a:pt x="112127" y="177565"/>
                    <a:pt x="113674" y="177565"/>
                    <a:pt x="114433" y="176806"/>
                  </a:cubicBezTo>
                  <a:cubicBezTo>
                    <a:pt x="115980" y="176018"/>
                    <a:pt x="115980" y="174500"/>
                    <a:pt x="115980" y="172953"/>
                  </a:cubicBezTo>
                  <a:cubicBezTo>
                    <a:pt x="115980" y="169100"/>
                    <a:pt x="113674" y="167553"/>
                    <a:pt x="109061" y="167553"/>
                  </a:cubicBezTo>
                  <a:lnTo>
                    <a:pt x="109061" y="167581"/>
                  </a:lnTo>
                  <a:lnTo>
                    <a:pt x="93677" y="167581"/>
                  </a:lnTo>
                  <a:lnTo>
                    <a:pt x="93677" y="159115"/>
                  </a:lnTo>
                  <a:lnTo>
                    <a:pt x="109849" y="159115"/>
                  </a:lnTo>
                  <a:cubicBezTo>
                    <a:pt x="112155" y="159115"/>
                    <a:pt x="113702" y="158328"/>
                    <a:pt x="114461" y="157568"/>
                  </a:cubicBezTo>
                  <a:cubicBezTo>
                    <a:pt x="115249" y="156781"/>
                    <a:pt x="116008" y="155262"/>
                    <a:pt x="116008" y="153715"/>
                  </a:cubicBezTo>
                  <a:cubicBezTo>
                    <a:pt x="116008" y="152168"/>
                    <a:pt x="116008" y="150621"/>
                    <a:pt x="114461" y="149862"/>
                  </a:cubicBezTo>
                  <a:cubicBezTo>
                    <a:pt x="112914" y="149075"/>
                    <a:pt x="111368" y="148315"/>
                    <a:pt x="109061" y="148315"/>
                  </a:cubicBezTo>
                  <a:lnTo>
                    <a:pt x="92889" y="148315"/>
                  </a:lnTo>
                  <a:lnTo>
                    <a:pt x="92889" y="144462"/>
                  </a:lnTo>
                  <a:lnTo>
                    <a:pt x="106755" y="130596"/>
                  </a:lnTo>
                  <a:lnTo>
                    <a:pt x="111368" y="125956"/>
                  </a:lnTo>
                  <a:cubicBezTo>
                    <a:pt x="115221" y="122890"/>
                    <a:pt x="115980" y="119796"/>
                    <a:pt x="113674" y="117490"/>
                  </a:cubicBezTo>
                  <a:cubicBezTo>
                    <a:pt x="112155" y="115943"/>
                    <a:pt x="110608" y="115184"/>
                    <a:pt x="109061" y="115184"/>
                  </a:cubicBezTo>
                  <a:cubicBezTo>
                    <a:pt x="107514" y="115184"/>
                    <a:pt x="105996" y="115943"/>
                    <a:pt x="104449" y="117490"/>
                  </a:cubicBezTo>
                  <a:cubicBezTo>
                    <a:pt x="103661" y="118278"/>
                    <a:pt x="102902" y="119796"/>
                    <a:pt x="100596" y="121343"/>
                  </a:cubicBezTo>
                  <a:cubicBezTo>
                    <a:pt x="98289" y="122890"/>
                    <a:pt x="96743" y="125196"/>
                    <a:pt x="94436" y="126743"/>
                  </a:cubicBezTo>
                  <a:cubicBezTo>
                    <a:pt x="92130" y="129050"/>
                    <a:pt x="89796" y="131356"/>
                    <a:pt x="86730" y="133662"/>
                  </a:cubicBezTo>
                  <a:lnTo>
                    <a:pt x="74411" y="121343"/>
                  </a:lnTo>
                  <a:cubicBezTo>
                    <a:pt x="72893" y="119796"/>
                    <a:pt x="72105" y="118250"/>
                    <a:pt x="71346" y="117490"/>
                  </a:cubicBezTo>
                  <a:cubicBezTo>
                    <a:pt x="69799" y="115971"/>
                    <a:pt x="68252" y="115184"/>
                    <a:pt x="65946" y="114425"/>
                  </a:cubicBezTo>
                  <a:close/>
                  <a:moveTo>
                    <a:pt x="188322" y="84040"/>
                  </a:moveTo>
                  <a:cubicBezTo>
                    <a:pt x="189772" y="84512"/>
                    <a:pt x="191204" y="85001"/>
                    <a:pt x="191675" y="85472"/>
                  </a:cubicBezTo>
                  <a:lnTo>
                    <a:pt x="193107" y="86904"/>
                  </a:lnTo>
                  <a:cubicBezTo>
                    <a:pt x="193579" y="87393"/>
                    <a:pt x="194068" y="87393"/>
                    <a:pt x="194539" y="87865"/>
                  </a:cubicBezTo>
                  <a:cubicBezTo>
                    <a:pt x="195482" y="88354"/>
                    <a:pt x="195971" y="88354"/>
                    <a:pt x="196443" y="88825"/>
                  </a:cubicBezTo>
                  <a:cubicBezTo>
                    <a:pt x="196932" y="88825"/>
                    <a:pt x="196932" y="88354"/>
                    <a:pt x="197403" y="88354"/>
                  </a:cubicBezTo>
                  <a:cubicBezTo>
                    <a:pt x="197892" y="88354"/>
                    <a:pt x="198835" y="87393"/>
                    <a:pt x="199796" y="86433"/>
                  </a:cubicBezTo>
                  <a:cubicBezTo>
                    <a:pt x="201228" y="85472"/>
                    <a:pt x="202188" y="84512"/>
                    <a:pt x="203620" y="84040"/>
                  </a:cubicBezTo>
                  <a:cubicBezTo>
                    <a:pt x="204581" y="83551"/>
                    <a:pt x="206502" y="83551"/>
                    <a:pt x="208405" y="84512"/>
                  </a:cubicBezTo>
                  <a:cubicBezTo>
                    <a:pt x="209366" y="84983"/>
                    <a:pt x="210326" y="85472"/>
                    <a:pt x="210798" y="85944"/>
                  </a:cubicBezTo>
                  <a:cubicBezTo>
                    <a:pt x="211741" y="86415"/>
                    <a:pt x="212230" y="86904"/>
                    <a:pt x="212701" y="87376"/>
                  </a:cubicBezTo>
                  <a:cubicBezTo>
                    <a:pt x="213190" y="87847"/>
                    <a:pt x="214151" y="88336"/>
                    <a:pt x="214622" y="88808"/>
                  </a:cubicBezTo>
                  <a:cubicBezTo>
                    <a:pt x="215111" y="89279"/>
                    <a:pt x="216054" y="89279"/>
                    <a:pt x="217015" y="89279"/>
                  </a:cubicBezTo>
                  <a:cubicBezTo>
                    <a:pt x="217975" y="89279"/>
                    <a:pt x="218936" y="89279"/>
                    <a:pt x="219407" y="88808"/>
                  </a:cubicBezTo>
                  <a:cubicBezTo>
                    <a:pt x="219879" y="88319"/>
                    <a:pt x="220839" y="87847"/>
                    <a:pt x="221311" y="87847"/>
                  </a:cubicBezTo>
                  <a:cubicBezTo>
                    <a:pt x="221800" y="87847"/>
                    <a:pt x="222760" y="87376"/>
                    <a:pt x="223232" y="87376"/>
                  </a:cubicBezTo>
                  <a:cubicBezTo>
                    <a:pt x="223721" y="87376"/>
                    <a:pt x="224664" y="87376"/>
                    <a:pt x="225624" y="87847"/>
                  </a:cubicBezTo>
                  <a:cubicBezTo>
                    <a:pt x="226567" y="88319"/>
                    <a:pt x="227056" y="88790"/>
                    <a:pt x="227528" y="89751"/>
                  </a:cubicBezTo>
                  <a:cubicBezTo>
                    <a:pt x="227999" y="90711"/>
                    <a:pt x="227999" y="91183"/>
                    <a:pt x="227999" y="92143"/>
                  </a:cubicBezTo>
                  <a:cubicBezTo>
                    <a:pt x="227999" y="93104"/>
                    <a:pt x="227510" y="93575"/>
                    <a:pt x="227039" y="94536"/>
                  </a:cubicBezTo>
                  <a:cubicBezTo>
                    <a:pt x="226550" y="95479"/>
                    <a:pt x="225607" y="95968"/>
                    <a:pt x="224646" y="96439"/>
                  </a:cubicBezTo>
                  <a:cubicBezTo>
                    <a:pt x="222743" y="97871"/>
                    <a:pt x="221311" y="98832"/>
                    <a:pt x="220350" y="100264"/>
                  </a:cubicBezTo>
                  <a:cubicBezTo>
                    <a:pt x="219390" y="101224"/>
                    <a:pt x="218447" y="102656"/>
                    <a:pt x="217486" y="104088"/>
                  </a:cubicBezTo>
                  <a:cubicBezTo>
                    <a:pt x="217015" y="105049"/>
                    <a:pt x="216526" y="105538"/>
                    <a:pt x="216054" y="106009"/>
                  </a:cubicBezTo>
                  <a:cubicBezTo>
                    <a:pt x="215111" y="106970"/>
                    <a:pt x="214622" y="107913"/>
                    <a:pt x="214151" y="108873"/>
                  </a:cubicBezTo>
                  <a:cubicBezTo>
                    <a:pt x="213662" y="110323"/>
                    <a:pt x="212701" y="111266"/>
                    <a:pt x="212230" y="112226"/>
                  </a:cubicBezTo>
                  <a:lnTo>
                    <a:pt x="180202" y="112226"/>
                  </a:lnTo>
                  <a:cubicBezTo>
                    <a:pt x="179730" y="111266"/>
                    <a:pt x="178770" y="109834"/>
                    <a:pt x="178299" y="108873"/>
                  </a:cubicBezTo>
                  <a:cubicBezTo>
                    <a:pt x="177827" y="107913"/>
                    <a:pt x="177355" y="106970"/>
                    <a:pt x="176395" y="106009"/>
                  </a:cubicBezTo>
                  <a:cubicBezTo>
                    <a:pt x="175906" y="105049"/>
                    <a:pt x="174946" y="104106"/>
                    <a:pt x="174474" y="103145"/>
                  </a:cubicBezTo>
                  <a:cubicBezTo>
                    <a:pt x="173514" y="101713"/>
                    <a:pt x="172553" y="100281"/>
                    <a:pt x="171121" y="99321"/>
                  </a:cubicBezTo>
                  <a:cubicBezTo>
                    <a:pt x="170161" y="97889"/>
                    <a:pt x="168729" y="96928"/>
                    <a:pt x="167297" y="95968"/>
                  </a:cubicBezTo>
                  <a:cubicBezTo>
                    <a:pt x="166336" y="95007"/>
                    <a:pt x="165376" y="94064"/>
                    <a:pt x="164904" y="92632"/>
                  </a:cubicBezTo>
                  <a:cubicBezTo>
                    <a:pt x="164415" y="90729"/>
                    <a:pt x="164904" y="89297"/>
                    <a:pt x="166336" y="88336"/>
                  </a:cubicBezTo>
                  <a:cubicBezTo>
                    <a:pt x="166825" y="87865"/>
                    <a:pt x="167768" y="87865"/>
                    <a:pt x="168729" y="87865"/>
                  </a:cubicBezTo>
                  <a:cubicBezTo>
                    <a:pt x="169689" y="87865"/>
                    <a:pt x="170632" y="87865"/>
                    <a:pt x="171593" y="88336"/>
                  </a:cubicBezTo>
                  <a:cubicBezTo>
                    <a:pt x="172553" y="88825"/>
                    <a:pt x="173514" y="88825"/>
                    <a:pt x="173985" y="89297"/>
                  </a:cubicBezTo>
                  <a:lnTo>
                    <a:pt x="176849" y="89297"/>
                  </a:lnTo>
                  <a:cubicBezTo>
                    <a:pt x="178299" y="89297"/>
                    <a:pt x="179242" y="88825"/>
                    <a:pt x="180202" y="87865"/>
                  </a:cubicBezTo>
                  <a:cubicBezTo>
                    <a:pt x="181162" y="86904"/>
                    <a:pt x="182123" y="85961"/>
                    <a:pt x="184026" y="85001"/>
                  </a:cubicBezTo>
                  <a:cubicBezTo>
                    <a:pt x="185458" y="84040"/>
                    <a:pt x="186890" y="83569"/>
                    <a:pt x="188322" y="84040"/>
                  </a:cubicBezTo>
                  <a:close/>
                  <a:moveTo>
                    <a:pt x="57480" y="57443"/>
                  </a:moveTo>
                  <a:lnTo>
                    <a:pt x="112914" y="57443"/>
                  </a:lnTo>
                  <a:cubicBezTo>
                    <a:pt x="115221" y="59750"/>
                    <a:pt x="117555" y="62843"/>
                    <a:pt x="120621" y="65909"/>
                  </a:cubicBezTo>
                  <a:cubicBezTo>
                    <a:pt x="122955" y="68243"/>
                    <a:pt x="126780" y="71309"/>
                    <a:pt x="129874" y="75162"/>
                  </a:cubicBezTo>
                  <a:cubicBezTo>
                    <a:pt x="132968" y="79015"/>
                    <a:pt x="137580" y="82868"/>
                    <a:pt x="142193" y="86721"/>
                  </a:cubicBezTo>
                  <a:cubicBezTo>
                    <a:pt x="146046" y="90575"/>
                    <a:pt x="150658" y="94428"/>
                    <a:pt x="154511" y="99040"/>
                  </a:cubicBezTo>
                  <a:cubicBezTo>
                    <a:pt x="158364" y="103653"/>
                    <a:pt x="162218" y="109053"/>
                    <a:pt x="165283" y="115212"/>
                  </a:cubicBezTo>
                  <a:lnTo>
                    <a:pt x="169741" y="130804"/>
                  </a:lnTo>
                  <a:lnTo>
                    <a:pt x="174946" y="125132"/>
                  </a:lnTo>
                  <a:cubicBezTo>
                    <a:pt x="176378" y="123211"/>
                    <a:pt x="178281" y="121290"/>
                    <a:pt x="179242" y="119386"/>
                  </a:cubicBezTo>
                  <a:lnTo>
                    <a:pt x="213662" y="119386"/>
                  </a:lnTo>
                  <a:cubicBezTo>
                    <a:pt x="215094" y="120818"/>
                    <a:pt x="216543" y="122739"/>
                    <a:pt x="218447" y="124643"/>
                  </a:cubicBezTo>
                  <a:cubicBezTo>
                    <a:pt x="219896" y="126092"/>
                    <a:pt x="222271" y="127996"/>
                    <a:pt x="224192" y="130388"/>
                  </a:cubicBezTo>
                  <a:cubicBezTo>
                    <a:pt x="226113" y="132781"/>
                    <a:pt x="228977" y="135173"/>
                    <a:pt x="231841" y="137566"/>
                  </a:cubicBezTo>
                  <a:cubicBezTo>
                    <a:pt x="234234" y="139958"/>
                    <a:pt x="237098" y="142351"/>
                    <a:pt x="239490" y="145215"/>
                  </a:cubicBezTo>
                  <a:cubicBezTo>
                    <a:pt x="241883" y="148079"/>
                    <a:pt x="244275" y="151432"/>
                    <a:pt x="246179" y="155256"/>
                  </a:cubicBezTo>
                  <a:cubicBezTo>
                    <a:pt x="248100" y="159081"/>
                    <a:pt x="249043" y="163377"/>
                    <a:pt x="250003" y="168633"/>
                  </a:cubicBezTo>
                  <a:cubicBezTo>
                    <a:pt x="250946" y="173890"/>
                    <a:pt x="250475" y="179635"/>
                    <a:pt x="249968" y="185869"/>
                  </a:cubicBezTo>
                  <a:cubicBezTo>
                    <a:pt x="249008" y="190654"/>
                    <a:pt x="247576" y="195911"/>
                    <a:pt x="244712" y="200207"/>
                  </a:cubicBezTo>
                  <a:cubicBezTo>
                    <a:pt x="242319" y="204974"/>
                    <a:pt x="238495" y="208799"/>
                    <a:pt x="234199" y="212152"/>
                  </a:cubicBezTo>
                  <a:cubicBezTo>
                    <a:pt x="229903" y="215487"/>
                    <a:pt x="224646" y="218351"/>
                    <a:pt x="218429" y="220272"/>
                  </a:cubicBezTo>
                  <a:cubicBezTo>
                    <a:pt x="212230" y="222176"/>
                    <a:pt x="205052" y="223136"/>
                    <a:pt x="197403" y="223136"/>
                  </a:cubicBezTo>
                  <a:cubicBezTo>
                    <a:pt x="189283" y="223136"/>
                    <a:pt x="182106" y="222176"/>
                    <a:pt x="175871" y="219766"/>
                  </a:cubicBezTo>
                  <a:cubicBezTo>
                    <a:pt x="169654" y="217373"/>
                    <a:pt x="164887" y="214509"/>
                    <a:pt x="160102" y="210685"/>
                  </a:cubicBezTo>
                  <a:lnTo>
                    <a:pt x="151530" y="200547"/>
                  </a:lnTo>
                  <a:lnTo>
                    <a:pt x="145989" y="206843"/>
                  </a:lnTo>
                  <a:cubicBezTo>
                    <a:pt x="139071" y="212215"/>
                    <a:pt x="130605" y="216828"/>
                    <a:pt x="120593" y="219921"/>
                  </a:cubicBezTo>
                  <a:cubicBezTo>
                    <a:pt x="110608" y="222987"/>
                    <a:pt x="99049" y="224534"/>
                    <a:pt x="86730" y="224534"/>
                  </a:cubicBezTo>
                  <a:cubicBezTo>
                    <a:pt x="73652" y="224534"/>
                    <a:pt x="62093" y="222987"/>
                    <a:pt x="52052" y="219106"/>
                  </a:cubicBezTo>
                  <a:cubicBezTo>
                    <a:pt x="42039" y="215253"/>
                    <a:pt x="34361" y="210640"/>
                    <a:pt x="26655" y="204481"/>
                  </a:cubicBezTo>
                  <a:cubicBezTo>
                    <a:pt x="18949" y="198321"/>
                    <a:pt x="13577" y="191375"/>
                    <a:pt x="9724" y="184456"/>
                  </a:cubicBezTo>
                  <a:cubicBezTo>
                    <a:pt x="5111" y="177537"/>
                    <a:pt x="2805" y="169831"/>
                    <a:pt x="1258" y="162912"/>
                  </a:cubicBezTo>
                  <a:cubicBezTo>
                    <a:pt x="-261" y="155234"/>
                    <a:pt x="-261" y="147528"/>
                    <a:pt x="499" y="139821"/>
                  </a:cubicBezTo>
                  <a:cubicBezTo>
                    <a:pt x="1286" y="132115"/>
                    <a:pt x="2805" y="125196"/>
                    <a:pt x="5899" y="119037"/>
                  </a:cubicBezTo>
                  <a:cubicBezTo>
                    <a:pt x="8964" y="112878"/>
                    <a:pt x="12058" y="106718"/>
                    <a:pt x="16671" y="101318"/>
                  </a:cubicBezTo>
                  <a:cubicBezTo>
                    <a:pt x="21311" y="95918"/>
                    <a:pt x="25924" y="91306"/>
                    <a:pt x="30536" y="86693"/>
                  </a:cubicBezTo>
                  <a:cubicBezTo>
                    <a:pt x="34389" y="82840"/>
                    <a:pt x="39030" y="78987"/>
                    <a:pt x="42096" y="75921"/>
                  </a:cubicBezTo>
                  <a:cubicBezTo>
                    <a:pt x="45161" y="72856"/>
                    <a:pt x="48255" y="69762"/>
                    <a:pt x="50561" y="66696"/>
                  </a:cubicBezTo>
                  <a:cubicBezTo>
                    <a:pt x="52868" y="63603"/>
                    <a:pt x="55933" y="60509"/>
                    <a:pt x="57480" y="57443"/>
                  </a:cubicBezTo>
                  <a:close/>
                  <a:moveTo>
                    <a:pt x="72105" y="518"/>
                  </a:moveTo>
                  <a:cubicBezTo>
                    <a:pt x="74439" y="1278"/>
                    <a:pt x="76746" y="2065"/>
                    <a:pt x="77505" y="2825"/>
                  </a:cubicBezTo>
                  <a:lnTo>
                    <a:pt x="79811" y="5131"/>
                  </a:lnTo>
                  <a:cubicBezTo>
                    <a:pt x="80571" y="5918"/>
                    <a:pt x="81358" y="5918"/>
                    <a:pt x="82118" y="6678"/>
                  </a:cubicBezTo>
                  <a:cubicBezTo>
                    <a:pt x="83636" y="7465"/>
                    <a:pt x="84424" y="7465"/>
                    <a:pt x="85183" y="8225"/>
                  </a:cubicBezTo>
                  <a:cubicBezTo>
                    <a:pt x="85971" y="8225"/>
                    <a:pt x="85971" y="7465"/>
                    <a:pt x="86730" y="7465"/>
                  </a:cubicBezTo>
                  <a:cubicBezTo>
                    <a:pt x="87518" y="7465"/>
                    <a:pt x="89036" y="5918"/>
                    <a:pt x="90583" y="4371"/>
                  </a:cubicBezTo>
                  <a:cubicBezTo>
                    <a:pt x="92889" y="2825"/>
                    <a:pt x="94436" y="1278"/>
                    <a:pt x="96743" y="518"/>
                  </a:cubicBezTo>
                  <a:cubicBezTo>
                    <a:pt x="98289" y="-269"/>
                    <a:pt x="101383" y="-269"/>
                    <a:pt x="104449" y="1278"/>
                  </a:cubicBezTo>
                  <a:cubicBezTo>
                    <a:pt x="105996" y="2037"/>
                    <a:pt x="107543" y="2825"/>
                    <a:pt x="108302" y="3584"/>
                  </a:cubicBezTo>
                  <a:cubicBezTo>
                    <a:pt x="109821" y="4343"/>
                    <a:pt x="110608" y="5131"/>
                    <a:pt x="111368" y="5890"/>
                  </a:cubicBezTo>
                  <a:cubicBezTo>
                    <a:pt x="112155" y="6650"/>
                    <a:pt x="113702" y="7437"/>
                    <a:pt x="114461" y="8196"/>
                  </a:cubicBezTo>
                  <a:cubicBezTo>
                    <a:pt x="115249" y="8956"/>
                    <a:pt x="116768" y="8956"/>
                    <a:pt x="118314" y="8956"/>
                  </a:cubicBezTo>
                  <a:cubicBezTo>
                    <a:pt x="119861" y="8956"/>
                    <a:pt x="121408" y="8956"/>
                    <a:pt x="122168" y="8196"/>
                  </a:cubicBezTo>
                  <a:cubicBezTo>
                    <a:pt x="122927" y="7409"/>
                    <a:pt x="124474" y="6650"/>
                    <a:pt x="125233" y="6650"/>
                  </a:cubicBezTo>
                  <a:cubicBezTo>
                    <a:pt x="126021" y="6650"/>
                    <a:pt x="127568" y="5890"/>
                    <a:pt x="128327" y="5890"/>
                  </a:cubicBezTo>
                  <a:cubicBezTo>
                    <a:pt x="129114" y="5890"/>
                    <a:pt x="130633" y="5890"/>
                    <a:pt x="132180" y="6650"/>
                  </a:cubicBezTo>
                  <a:cubicBezTo>
                    <a:pt x="133699" y="7409"/>
                    <a:pt x="134486" y="8168"/>
                    <a:pt x="135246" y="9715"/>
                  </a:cubicBezTo>
                  <a:cubicBezTo>
                    <a:pt x="136005" y="11262"/>
                    <a:pt x="136005" y="12021"/>
                    <a:pt x="136005" y="13568"/>
                  </a:cubicBezTo>
                  <a:cubicBezTo>
                    <a:pt x="136005" y="15115"/>
                    <a:pt x="135218" y="15875"/>
                    <a:pt x="134458" y="17421"/>
                  </a:cubicBezTo>
                  <a:cubicBezTo>
                    <a:pt x="133671" y="18940"/>
                    <a:pt x="132152" y="19728"/>
                    <a:pt x="130605" y="20487"/>
                  </a:cubicBezTo>
                  <a:cubicBezTo>
                    <a:pt x="127539" y="22793"/>
                    <a:pt x="125233" y="24340"/>
                    <a:pt x="123686" y="26646"/>
                  </a:cubicBezTo>
                  <a:cubicBezTo>
                    <a:pt x="122139" y="28193"/>
                    <a:pt x="120621" y="30500"/>
                    <a:pt x="119074" y="32806"/>
                  </a:cubicBezTo>
                  <a:cubicBezTo>
                    <a:pt x="118314" y="34353"/>
                    <a:pt x="117527" y="35140"/>
                    <a:pt x="116768" y="35900"/>
                  </a:cubicBezTo>
                  <a:cubicBezTo>
                    <a:pt x="115249" y="37446"/>
                    <a:pt x="114461" y="38965"/>
                    <a:pt x="113702" y="40512"/>
                  </a:cubicBezTo>
                  <a:cubicBezTo>
                    <a:pt x="112914" y="42846"/>
                    <a:pt x="111368" y="44365"/>
                    <a:pt x="110608" y="45912"/>
                  </a:cubicBezTo>
                  <a:lnTo>
                    <a:pt x="59027" y="45912"/>
                  </a:lnTo>
                  <a:cubicBezTo>
                    <a:pt x="58268" y="44365"/>
                    <a:pt x="56721" y="42059"/>
                    <a:pt x="55961" y="40512"/>
                  </a:cubicBezTo>
                  <a:cubicBezTo>
                    <a:pt x="55202" y="38965"/>
                    <a:pt x="54443" y="37446"/>
                    <a:pt x="52896" y="35900"/>
                  </a:cubicBezTo>
                  <a:cubicBezTo>
                    <a:pt x="52108" y="34353"/>
                    <a:pt x="50561" y="32834"/>
                    <a:pt x="49802" y="31287"/>
                  </a:cubicBezTo>
                  <a:cubicBezTo>
                    <a:pt x="48255" y="28981"/>
                    <a:pt x="46708" y="26675"/>
                    <a:pt x="44402" y="25128"/>
                  </a:cubicBezTo>
                  <a:cubicBezTo>
                    <a:pt x="42855" y="22821"/>
                    <a:pt x="40549" y="21275"/>
                    <a:pt x="38243" y="19728"/>
                  </a:cubicBezTo>
                  <a:cubicBezTo>
                    <a:pt x="36696" y="18181"/>
                    <a:pt x="35149" y="16662"/>
                    <a:pt x="34389" y="14356"/>
                  </a:cubicBezTo>
                  <a:cubicBezTo>
                    <a:pt x="33602" y="11290"/>
                    <a:pt x="34389" y="8984"/>
                    <a:pt x="36696" y="7437"/>
                  </a:cubicBezTo>
                  <a:cubicBezTo>
                    <a:pt x="37483" y="6678"/>
                    <a:pt x="39002" y="6678"/>
                    <a:pt x="40549" y="6678"/>
                  </a:cubicBezTo>
                  <a:cubicBezTo>
                    <a:pt x="42096" y="6678"/>
                    <a:pt x="43614" y="6678"/>
                    <a:pt x="45161" y="7437"/>
                  </a:cubicBezTo>
                  <a:cubicBezTo>
                    <a:pt x="46708" y="8225"/>
                    <a:pt x="48255" y="8225"/>
                    <a:pt x="49014" y="8984"/>
                  </a:cubicBezTo>
                  <a:lnTo>
                    <a:pt x="53627" y="8984"/>
                  </a:lnTo>
                  <a:cubicBezTo>
                    <a:pt x="55961" y="8984"/>
                    <a:pt x="57480" y="8225"/>
                    <a:pt x="59027" y="6678"/>
                  </a:cubicBezTo>
                  <a:cubicBezTo>
                    <a:pt x="60574" y="5131"/>
                    <a:pt x="62121" y="3612"/>
                    <a:pt x="65186" y="2065"/>
                  </a:cubicBezTo>
                  <a:cubicBezTo>
                    <a:pt x="67493" y="518"/>
                    <a:pt x="69799" y="-241"/>
                    <a:pt x="72105" y="518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F121353A-80B7-4E3C-9760-37AAC017719A}"/>
              </a:ext>
            </a:extLst>
          </p:cNvPr>
          <p:cNvSpPr txBox="1"/>
          <p:nvPr/>
        </p:nvSpPr>
        <p:spPr>
          <a:xfrm rot="1419321">
            <a:off x="17536456" y="3427107"/>
            <a:ext cx="2507300" cy="276999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4F7E"/>
                    </a:gs>
                    <a:gs pos="100000">
                      <a:srgbClr val="00BBFB"/>
                    </a:gs>
                  </a:gsLst>
                  <a:lin ang="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截至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4F7E"/>
                    </a:gs>
                    <a:gs pos="100000">
                      <a:srgbClr val="00BBFB"/>
                    </a:gs>
                  </a:gsLst>
                  <a:lin ang="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4F7E"/>
                    </a:gs>
                    <a:gs pos="100000">
                      <a:srgbClr val="00BBFB"/>
                    </a:gs>
                  </a:gsLst>
                  <a:lin ang="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4F7E"/>
                    </a:gs>
                    <a:gs pos="100000">
                      <a:srgbClr val="00BBFB"/>
                    </a:gs>
                  </a:gsLst>
                  <a:lin ang="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64F7E"/>
                    </a:gs>
                    <a:gs pos="100000">
                      <a:srgbClr val="00BBFB"/>
                    </a:gs>
                  </a:gsLst>
                  <a:lin ang="0" scaled="0"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月底 </a:t>
            </a:r>
          </a:p>
        </p:txBody>
      </p:sp>
      <p:pic>
        <p:nvPicPr>
          <p:cNvPr id="169" name="图片 168">
            <a:extLst>
              <a:ext uri="{FF2B5EF4-FFF2-40B4-BE49-F238E27FC236}">
                <a16:creationId xmlns:a16="http://schemas.microsoft.com/office/drawing/2014/main" xmlns="" id="{96CB2CAD-4E5F-462D-A433-A73D908DCE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4543" y="539750"/>
            <a:ext cx="691829" cy="732251"/>
          </a:xfrm>
          <a:prstGeom prst="rect">
            <a:avLst/>
          </a:prstGeom>
          <a:effectLst>
            <a:outerShdw blurRad="1092200" dist="203200" dir="5400000" sx="102000" sy="102000" algn="ctr" rotWithShape="0">
              <a:prstClr val="black">
                <a:alpha val="22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BBA865F-3233-44F7-A2C5-2F3B7B7082EC}"/>
              </a:ext>
            </a:extLst>
          </p:cNvPr>
          <p:cNvSpPr txBox="1"/>
          <p:nvPr/>
        </p:nvSpPr>
        <p:spPr>
          <a:xfrm rot="21214629">
            <a:off x="2412818" y="1673129"/>
            <a:ext cx="8818203" cy="129266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建行</a:t>
            </a:r>
            <a:r>
              <a:rPr kumimoji="0" lang="zh-CN" altLang="en-US" sz="7200" b="0" i="0" u="none" strike="noStrike" kern="1200" cap="none" spc="300" normalizeH="0" baseline="0" noProof="0" dirty="0">
                <a:ln>
                  <a:noFill/>
                </a:ln>
                <a:solidFill>
                  <a:srgbClr val="D98B20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惠</a:t>
            </a:r>
            <a:r>
              <a:rPr kumimoji="0" lang="zh-CN" altLang="en-US" sz="7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懂你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CC260FD7-F6CD-4AF1-97AE-5B632931F1FD}"/>
              </a:ext>
            </a:extLst>
          </p:cNvPr>
          <p:cNvSpPr txBox="1"/>
          <p:nvPr/>
        </p:nvSpPr>
        <p:spPr>
          <a:xfrm rot="497059">
            <a:off x="9628740" y="1763809"/>
            <a:ext cx="8818203" cy="129266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贷款好伴侣</a:t>
            </a:r>
          </a:p>
        </p:txBody>
      </p:sp>
    </p:spTree>
    <p:extLst>
      <p:ext uri="{BB962C8B-B14F-4D97-AF65-F5344CB8AC3E}">
        <p14:creationId xmlns:p14="http://schemas.microsoft.com/office/powerpoint/2010/main" val="216195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8" name="直接连接符 227">
            <a:extLst>
              <a:ext uri="{FF2B5EF4-FFF2-40B4-BE49-F238E27FC236}">
                <a16:creationId xmlns:a16="http://schemas.microsoft.com/office/drawing/2014/main" xmlns="" id="{BFB1B503-F84B-4821-8A64-54996B6995A7}"/>
              </a:ext>
            </a:extLst>
          </p:cNvPr>
          <p:cNvCxnSpPr>
            <a:cxnSpLocks/>
          </p:cNvCxnSpPr>
          <p:nvPr/>
        </p:nvCxnSpPr>
        <p:spPr>
          <a:xfrm flipH="1" flipV="1">
            <a:off x="12953748" y="2343423"/>
            <a:ext cx="0" cy="1402752"/>
          </a:xfrm>
          <a:prstGeom prst="line">
            <a:avLst/>
          </a:prstGeom>
          <a:ln w="254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5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>
            <a:extLst>
              <a:ext uri="{FF2B5EF4-FFF2-40B4-BE49-F238E27FC236}">
                <a16:creationId xmlns:a16="http://schemas.microsoft.com/office/drawing/2014/main" xmlns="" id="{9C34B2CB-56FD-4E84-A182-DD77211D0E45}"/>
              </a:ext>
            </a:extLst>
          </p:cNvPr>
          <p:cNvCxnSpPr>
            <a:cxnSpLocks/>
          </p:cNvCxnSpPr>
          <p:nvPr/>
        </p:nvCxnSpPr>
        <p:spPr>
          <a:xfrm flipH="1" flipV="1">
            <a:off x="11170873" y="954846"/>
            <a:ext cx="0" cy="1128432"/>
          </a:xfrm>
          <a:prstGeom prst="line">
            <a:avLst/>
          </a:prstGeom>
          <a:ln w="254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xmlns="" id="{F957C12E-1F03-4737-B707-CE8B8A2099BC}"/>
              </a:ext>
            </a:extLst>
          </p:cNvPr>
          <p:cNvCxnSpPr>
            <a:cxnSpLocks/>
          </p:cNvCxnSpPr>
          <p:nvPr/>
        </p:nvCxnSpPr>
        <p:spPr>
          <a:xfrm flipH="1" flipV="1">
            <a:off x="7999750" y="5263804"/>
            <a:ext cx="0" cy="1506384"/>
          </a:xfrm>
          <a:prstGeom prst="line">
            <a:avLst/>
          </a:prstGeom>
          <a:ln w="381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7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07C5262D-8FA9-499C-B2D0-12923A29070C}"/>
              </a:ext>
            </a:extLst>
          </p:cNvPr>
          <p:cNvCxnSpPr>
            <a:cxnSpLocks/>
          </p:cNvCxnSpPr>
          <p:nvPr/>
        </p:nvCxnSpPr>
        <p:spPr>
          <a:xfrm flipH="1" flipV="1">
            <a:off x="10639056" y="3666255"/>
            <a:ext cx="0" cy="1128432"/>
          </a:xfrm>
          <a:prstGeom prst="line">
            <a:avLst/>
          </a:prstGeom>
          <a:ln w="127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>
            <a:extLst>
              <a:ext uri="{FF2B5EF4-FFF2-40B4-BE49-F238E27FC236}">
                <a16:creationId xmlns:a16="http://schemas.microsoft.com/office/drawing/2014/main" xmlns="" id="{6897D5DE-CAE2-47A0-A632-C3FD6AA37723}"/>
              </a:ext>
            </a:extLst>
          </p:cNvPr>
          <p:cNvCxnSpPr>
            <a:cxnSpLocks/>
          </p:cNvCxnSpPr>
          <p:nvPr/>
        </p:nvCxnSpPr>
        <p:spPr>
          <a:xfrm flipH="1" flipV="1">
            <a:off x="13193280" y="4461096"/>
            <a:ext cx="0" cy="1128432"/>
          </a:xfrm>
          <a:prstGeom prst="line">
            <a:avLst/>
          </a:prstGeom>
          <a:ln w="127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矩形 238">
            <a:extLst>
              <a:ext uri="{FF2B5EF4-FFF2-40B4-BE49-F238E27FC236}">
                <a16:creationId xmlns:a16="http://schemas.microsoft.com/office/drawing/2014/main" xmlns="" id="{5C2FC0A1-3CEF-4E8C-B082-6D46D22930FB}"/>
              </a:ext>
            </a:extLst>
          </p:cNvPr>
          <p:cNvSpPr/>
          <p:nvPr/>
        </p:nvSpPr>
        <p:spPr>
          <a:xfrm flipH="1" flipV="1">
            <a:off x="10714140" y="4064710"/>
            <a:ext cx="38235" cy="684322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xmlns="" id="{2B85B241-7E3A-4340-B900-450D7548AE80}"/>
              </a:ext>
            </a:extLst>
          </p:cNvPr>
          <p:cNvSpPr/>
          <p:nvPr/>
        </p:nvSpPr>
        <p:spPr>
          <a:xfrm flipH="1" flipV="1">
            <a:off x="10928509" y="4011129"/>
            <a:ext cx="38235" cy="684322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41" name="矩形 240">
            <a:extLst>
              <a:ext uri="{FF2B5EF4-FFF2-40B4-BE49-F238E27FC236}">
                <a16:creationId xmlns:a16="http://schemas.microsoft.com/office/drawing/2014/main" xmlns="" id="{62A876E7-4A64-4F61-804C-C1D9A26568D2}"/>
              </a:ext>
            </a:extLst>
          </p:cNvPr>
          <p:cNvSpPr/>
          <p:nvPr/>
        </p:nvSpPr>
        <p:spPr>
          <a:xfrm flipH="1" flipV="1">
            <a:off x="11165319" y="4737018"/>
            <a:ext cx="38235" cy="319241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42" name="矩形 241">
            <a:extLst>
              <a:ext uri="{FF2B5EF4-FFF2-40B4-BE49-F238E27FC236}">
                <a16:creationId xmlns:a16="http://schemas.microsoft.com/office/drawing/2014/main" xmlns="" id="{2A640447-1DFD-4604-BFBD-4675B1A35BC9}"/>
              </a:ext>
            </a:extLst>
          </p:cNvPr>
          <p:cNvSpPr/>
          <p:nvPr/>
        </p:nvSpPr>
        <p:spPr>
          <a:xfrm flipH="1" flipV="1">
            <a:off x="12090807" y="4461096"/>
            <a:ext cx="38235" cy="319241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43" name="矩形 242">
            <a:extLst>
              <a:ext uri="{FF2B5EF4-FFF2-40B4-BE49-F238E27FC236}">
                <a16:creationId xmlns:a16="http://schemas.microsoft.com/office/drawing/2014/main" xmlns="" id="{D03F6906-597C-4A13-ADC6-1A9EA9E2AB60}"/>
              </a:ext>
            </a:extLst>
          </p:cNvPr>
          <p:cNvSpPr/>
          <p:nvPr/>
        </p:nvSpPr>
        <p:spPr>
          <a:xfrm flipH="1" flipV="1">
            <a:off x="11415525" y="4935010"/>
            <a:ext cx="38235" cy="319241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44" name="矩形 243">
            <a:extLst>
              <a:ext uri="{FF2B5EF4-FFF2-40B4-BE49-F238E27FC236}">
                <a16:creationId xmlns:a16="http://schemas.microsoft.com/office/drawing/2014/main" xmlns="" id="{7ED8E31F-842A-4155-97C4-7A55C54836E7}"/>
              </a:ext>
            </a:extLst>
          </p:cNvPr>
          <p:cNvSpPr/>
          <p:nvPr/>
        </p:nvSpPr>
        <p:spPr>
          <a:xfrm flipH="1" flipV="1">
            <a:off x="11365004" y="4876874"/>
            <a:ext cx="38235" cy="319241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cxnSp>
        <p:nvCxnSpPr>
          <p:cNvPr id="247" name="直接连接符 246">
            <a:extLst>
              <a:ext uri="{FF2B5EF4-FFF2-40B4-BE49-F238E27FC236}">
                <a16:creationId xmlns:a16="http://schemas.microsoft.com/office/drawing/2014/main" xmlns="" id="{A4DADCEC-8B8B-4BF9-A2B7-B04C78B76D4B}"/>
              </a:ext>
            </a:extLst>
          </p:cNvPr>
          <p:cNvCxnSpPr>
            <a:cxnSpLocks/>
          </p:cNvCxnSpPr>
          <p:nvPr/>
        </p:nvCxnSpPr>
        <p:spPr>
          <a:xfrm flipH="1" flipV="1">
            <a:off x="18267008" y="2897071"/>
            <a:ext cx="0" cy="1402752"/>
          </a:xfrm>
          <a:prstGeom prst="line">
            <a:avLst/>
          </a:prstGeom>
          <a:ln w="254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5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>
            <a:extLst>
              <a:ext uri="{FF2B5EF4-FFF2-40B4-BE49-F238E27FC236}">
                <a16:creationId xmlns:a16="http://schemas.microsoft.com/office/drawing/2014/main" xmlns="" id="{8EF72084-0153-44B6-BB26-A63CEFFE2ACA}"/>
              </a:ext>
            </a:extLst>
          </p:cNvPr>
          <p:cNvCxnSpPr>
            <a:cxnSpLocks/>
          </p:cNvCxnSpPr>
          <p:nvPr/>
        </p:nvCxnSpPr>
        <p:spPr>
          <a:xfrm flipH="1" flipV="1">
            <a:off x="17783452" y="2630825"/>
            <a:ext cx="0" cy="1128432"/>
          </a:xfrm>
          <a:prstGeom prst="line">
            <a:avLst/>
          </a:prstGeom>
          <a:ln w="127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xmlns="" id="{FB8A89F1-8005-41B9-8272-11F7E768AB10}"/>
              </a:ext>
            </a:extLst>
          </p:cNvPr>
          <p:cNvCxnSpPr>
            <a:cxnSpLocks/>
          </p:cNvCxnSpPr>
          <p:nvPr/>
        </p:nvCxnSpPr>
        <p:spPr>
          <a:xfrm flipH="1" flipV="1">
            <a:off x="14888735" y="4582995"/>
            <a:ext cx="0" cy="753192"/>
          </a:xfrm>
          <a:prstGeom prst="line">
            <a:avLst/>
          </a:prstGeom>
          <a:ln w="381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5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矩形 253">
            <a:extLst>
              <a:ext uri="{FF2B5EF4-FFF2-40B4-BE49-F238E27FC236}">
                <a16:creationId xmlns:a16="http://schemas.microsoft.com/office/drawing/2014/main" xmlns="" id="{DBF7CC88-F0C1-433C-8D67-58EB415629C8}"/>
              </a:ext>
            </a:extLst>
          </p:cNvPr>
          <p:cNvSpPr/>
          <p:nvPr/>
        </p:nvSpPr>
        <p:spPr>
          <a:xfrm flipH="1">
            <a:off x="15415428" y="3596012"/>
            <a:ext cx="81961" cy="1001914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58" name="矩形 257">
            <a:extLst>
              <a:ext uri="{FF2B5EF4-FFF2-40B4-BE49-F238E27FC236}">
                <a16:creationId xmlns:a16="http://schemas.microsoft.com/office/drawing/2014/main" xmlns="" id="{E945A203-59F9-4178-B928-1228762368DA}"/>
              </a:ext>
            </a:extLst>
          </p:cNvPr>
          <p:cNvSpPr/>
          <p:nvPr/>
        </p:nvSpPr>
        <p:spPr>
          <a:xfrm flipH="1">
            <a:off x="17512217" y="4162256"/>
            <a:ext cx="42059" cy="351165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60" name="矩形 259">
            <a:extLst>
              <a:ext uri="{FF2B5EF4-FFF2-40B4-BE49-F238E27FC236}">
                <a16:creationId xmlns:a16="http://schemas.microsoft.com/office/drawing/2014/main" xmlns="" id="{6AE437E2-303A-41F1-B6BA-888BB7BB67F7}"/>
              </a:ext>
            </a:extLst>
          </p:cNvPr>
          <p:cNvSpPr/>
          <p:nvPr/>
        </p:nvSpPr>
        <p:spPr>
          <a:xfrm flipH="1">
            <a:off x="17764335" y="4376210"/>
            <a:ext cx="38235" cy="319241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61" name="矩形 260">
            <a:extLst>
              <a:ext uri="{FF2B5EF4-FFF2-40B4-BE49-F238E27FC236}">
                <a16:creationId xmlns:a16="http://schemas.microsoft.com/office/drawing/2014/main" xmlns="" id="{979885FE-C9AF-4C34-B739-71FD6E902F3C}"/>
              </a:ext>
            </a:extLst>
          </p:cNvPr>
          <p:cNvSpPr/>
          <p:nvPr/>
        </p:nvSpPr>
        <p:spPr>
          <a:xfrm flipH="1">
            <a:off x="17713814" y="4318074"/>
            <a:ext cx="38235" cy="319241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055BCDA-0D9B-42D9-816B-2E43B578D20A}"/>
              </a:ext>
            </a:extLst>
          </p:cNvPr>
          <p:cNvGrpSpPr/>
          <p:nvPr/>
        </p:nvGrpSpPr>
        <p:grpSpPr>
          <a:xfrm>
            <a:off x="10693736" y="1612147"/>
            <a:ext cx="1790993" cy="1484058"/>
            <a:chOff x="6225374" y="3854378"/>
            <a:chExt cx="1790993" cy="1484058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xmlns="" id="{24C7DD1C-F728-4E1A-A9AA-AA1583EE0C7D}"/>
                </a:ext>
              </a:extLst>
            </p:cNvPr>
            <p:cNvGrpSpPr/>
            <p:nvPr/>
          </p:nvGrpSpPr>
          <p:grpSpPr>
            <a:xfrm>
              <a:off x="6225374" y="5022149"/>
              <a:ext cx="1790993" cy="259845"/>
              <a:chOff x="1281904" y="2927923"/>
              <a:chExt cx="1970092" cy="380439"/>
            </a:xfrm>
          </p:grpSpPr>
          <p:sp>
            <p:nvSpPr>
              <p:cNvPr id="181" name="梯形 180">
                <a:extLst>
                  <a:ext uri="{FF2B5EF4-FFF2-40B4-BE49-F238E27FC236}">
                    <a16:creationId xmlns:a16="http://schemas.microsoft.com/office/drawing/2014/main" xmlns="" id="{AB6BC1C3-3458-4FEA-A709-D96240732337}"/>
                  </a:ext>
                </a:extLst>
              </p:cNvPr>
              <p:cNvSpPr/>
              <p:nvPr/>
            </p:nvSpPr>
            <p:spPr>
              <a:xfrm>
                <a:off x="1281904" y="2927923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4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182" name="矩形 181">
                <a:extLst>
                  <a:ext uri="{FF2B5EF4-FFF2-40B4-BE49-F238E27FC236}">
                    <a16:creationId xmlns:a16="http://schemas.microsoft.com/office/drawing/2014/main" xmlns="" id="{66700B11-8AB3-47F4-B12C-D4F69CC3C11D}"/>
                  </a:ext>
                </a:extLst>
              </p:cNvPr>
              <p:cNvSpPr/>
              <p:nvPr/>
            </p:nvSpPr>
            <p:spPr>
              <a:xfrm>
                <a:off x="1281904" y="3262643"/>
                <a:ext cx="1970092" cy="45719"/>
              </a:xfrm>
              <a:prstGeom prst="rect">
                <a:avLst/>
              </a:prstGeom>
              <a:solidFill>
                <a:srgbClr val="1984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798EE80D-CB41-4D87-ACD5-98258DADCF59}"/>
                </a:ext>
              </a:extLst>
            </p:cNvPr>
            <p:cNvSpPr/>
            <p:nvPr/>
          </p:nvSpPr>
          <p:spPr>
            <a:xfrm>
              <a:off x="6388544" y="4942293"/>
              <a:ext cx="1460735" cy="396143"/>
            </a:xfrm>
            <a:prstGeom prst="ellipse">
              <a:avLst/>
            </a:prstGeom>
            <a:solidFill>
              <a:srgbClr val="001C5C"/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xmlns="" id="{04AC6067-0CB5-463F-A6E7-7DE0D6232CB7}"/>
                </a:ext>
              </a:extLst>
            </p:cNvPr>
            <p:cNvGrpSpPr/>
            <p:nvPr/>
          </p:nvGrpSpPr>
          <p:grpSpPr>
            <a:xfrm>
              <a:off x="6544774" y="4579077"/>
              <a:ext cx="1242086" cy="523220"/>
              <a:chOff x="11480241" y="8805866"/>
              <a:chExt cx="1242086" cy="523220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xmlns="" id="{5E887B8F-0544-4476-B72B-5FADFDD5EB01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72648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1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亿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xmlns="" id="{39D42617-4CB0-4C4B-AC8C-DD4BF41FF9DF}"/>
                  </a:ext>
                </a:extLst>
              </p:cNvPr>
              <p:cNvSpPr txBox="1"/>
              <p:nvPr/>
            </p:nvSpPr>
            <p:spPr>
              <a:xfrm>
                <a:off x="12319653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xmlns="" id="{8717CFAB-7432-4599-9D07-7D3352E7BC6B}"/>
                  </a:ext>
                </a:extLst>
              </p:cNvPr>
              <p:cNvSpPr txBox="1"/>
              <p:nvPr/>
            </p:nvSpPr>
            <p:spPr>
              <a:xfrm>
                <a:off x="11480241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FA82D971-954D-4823-8F1C-FC9E2983A517}"/>
                </a:ext>
              </a:extLst>
            </p:cNvPr>
            <p:cNvSpPr txBox="1"/>
            <p:nvPr/>
          </p:nvSpPr>
          <p:spPr>
            <a:xfrm>
              <a:off x="6525977" y="4201024"/>
              <a:ext cx="1273105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APP</a:t>
              </a: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访问量</a:t>
              </a:r>
            </a:p>
          </p:txBody>
        </p:sp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xmlns="" id="{4FEE4691-3D9C-463C-A381-0C4C8DBBAC32}"/>
                </a:ext>
              </a:extLst>
            </p:cNvPr>
            <p:cNvSpPr/>
            <p:nvPr/>
          </p:nvSpPr>
          <p:spPr>
            <a:xfrm flipH="1" flipV="1">
              <a:off x="7606329" y="4093456"/>
              <a:ext cx="42059" cy="351165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xmlns="" id="{C416605E-9455-4B8D-AB49-F408584874A1}"/>
                </a:ext>
              </a:extLst>
            </p:cNvPr>
            <p:cNvSpPr/>
            <p:nvPr/>
          </p:nvSpPr>
          <p:spPr>
            <a:xfrm>
              <a:off x="6909107" y="3854378"/>
              <a:ext cx="472364" cy="472364"/>
            </a:xfrm>
            <a:prstGeom prst="ellipse">
              <a:avLst/>
            </a:prstGeom>
            <a:gradFill>
              <a:gsLst>
                <a:gs pos="0">
                  <a:srgbClr val="79F9FF">
                    <a:alpha val="20000"/>
                  </a:srgbClr>
                </a:gs>
                <a:gs pos="90000">
                  <a:srgbClr val="79F9FF">
                    <a:lumMod val="99000"/>
                    <a:lumOff val="1000"/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79F9FF"/>
                  </a:gs>
                  <a:gs pos="90000">
                    <a:srgbClr val="79F9FF">
                      <a:lumMod val="99000"/>
                      <a:lumOff val="1000"/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1AC6B54F-3358-4FA5-8AE8-21ECE51ABE9D}"/>
                </a:ext>
              </a:extLst>
            </p:cNvPr>
            <p:cNvSpPr/>
            <p:nvPr/>
          </p:nvSpPr>
          <p:spPr>
            <a:xfrm>
              <a:off x="7054515" y="3939421"/>
              <a:ext cx="188971" cy="250983"/>
            </a:xfrm>
            <a:custGeom>
              <a:avLst/>
              <a:gdLst>
                <a:gd name="connsiteX0" fmla="*/ 66060 w 183886"/>
                <a:gd name="connsiteY0" fmla="*/ 48349 h 244230"/>
                <a:gd name="connsiteX1" fmla="*/ 76806 w 183886"/>
                <a:gd name="connsiteY1" fmla="*/ 58603 h 244230"/>
                <a:gd name="connsiteX2" fmla="*/ 77064 w 183886"/>
                <a:gd name="connsiteY2" fmla="*/ 131677 h 244230"/>
                <a:gd name="connsiteX3" fmla="*/ 115432 w 183886"/>
                <a:gd name="connsiteY3" fmla="*/ 133354 h 244230"/>
                <a:gd name="connsiteX4" fmla="*/ 152838 w 183886"/>
                <a:gd name="connsiteY4" fmla="*/ 134620 h 244230"/>
                <a:gd name="connsiteX5" fmla="*/ 183886 w 183886"/>
                <a:gd name="connsiteY5" fmla="*/ 137243 h 244230"/>
                <a:gd name="connsiteX6" fmla="*/ 183886 w 183886"/>
                <a:gd name="connsiteY6" fmla="*/ 228981 h 244230"/>
                <a:gd name="connsiteX7" fmla="*/ 170374 w 183886"/>
                <a:gd name="connsiteY7" fmla="*/ 244230 h 244230"/>
                <a:gd name="connsiteX8" fmla="*/ 60764 w 183886"/>
                <a:gd name="connsiteY8" fmla="*/ 244230 h 244230"/>
                <a:gd name="connsiteX9" fmla="*/ 102 w 183886"/>
                <a:gd name="connsiteY9" fmla="*/ 168458 h 244230"/>
                <a:gd name="connsiteX10" fmla="*/ 24364 w 183886"/>
                <a:gd name="connsiteY10" fmla="*/ 152096 h 244230"/>
                <a:gd name="connsiteX11" fmla="*/ 45758 w 183886"/>
                <a:gd name="connsiteY11" fmla="*/ 174024 h 244230"/>
                <a:gd name="connsiteX12" fmla="*/ 46323 w 183886"/>
                <a:gd name="connsiteY12" fmla="*/ 58603 h 244230"/>
                <a:gd name="connsiteX13" fmla="*/ 66060 w 183886"/>
                <a:gd name="connsiteY13" fmla="*/ 48349 h 244230"/>
                <a:gd name="connsiteX14" fmla="*/ 61297 w 183886"/>
                <a:gd name="connsiteY14" fmla="*/ 0 h 244230"/>
                <a:gd name="connsiteX15" fmla="*/ 122583 w 183886"/>
                <a:gd name="connsiteY15" fmla="*/ 61286 h 244230"/>
                <a:gd name="connsiteX16" fmla="*/ 91841 w 183886"/>
                <a:gd name="connsiteY16" fmla="*/ 114124 h 244230"/>
                <a:gd name="connsiteX17" fmla="*/ 91841 w 183886"/>
                <a:gd name="connsiteY17" fmla="*/ 94744 h 244230"/>
                <a:gd name="connsiteX18" fmla="*/ 106846 w 183886"/>
                <a:gd name="connsiteY18" fmla="*/ 61043 h 244230"/>
                <a:gd name="connsiteX19" fmla="*/ 61053 w 183886"/>
                <a:gd name="connsiteY19" fmla="*/ 15249 h 244230"/>
                <a:gd name="connsiteX20" fmla="*/ 15260 w 183886"/>
                <a:gd name="connsiteY20" fmla="*/ 61043 h 244230"/>
                <a:gd name="connsiteX21" fmla="*/ 30845 w 183886"/>
                <a:gd name="connsiteY21" fmla="*/ 95232 h 244230"/>
                <a:gd name="connsiteX22" fmla="*/ 30845 w 183886"/>
                <a:gd name="connsiteY22" fmla="*/ 114171 h 244230"/>
                <a:gd name="connsiteX23" fmla="*/ 11 w 183886"/>
                <a:gd name="connsiteY23" fmla="*/ 61286 h 244230"/>
                <a:gd name="connsiteX24" fmla="*/ 61297 w 183886"/>
                <a:gd name="connsiteY24" fmla="*/ 0 h 24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3886" h="244230">
                  <a:moveTo>
                    <a:pt x="66060" y="48349"/>
                  </a:moveTo>
                  <a:cubicBezTo>
                    <a:pt x="69583" y="49488"/>
                    <a:pt x="73261" y="52526"/>
                    <a:pt x="76806" y="58603"/>
                  </a:cubicBezTo>
                  <a:lnTo>
                    <a:pt x="77064" y="131677"/>
                  </a:lnTo>
                  <a:cubicBezTo>
                    <a:pt x="77064" y="131677"/>
                    <a:pt x="94693" y="107690"/>
                    <a:pt x="115432" y="133354"/>
                  </a:cubicBezTo>
                  <a:cubicBezTo>
                    <a:pt x="115432" y="133354"/>
                    <a:pt x="130986" y="107217"/>
                    <a:pt x="152838" y="134620"/>
                  </a:cubicBezTo>
                  <a:cubicBezTo>
                    <a:pt x="152838" y="134620"/>
                    <a:pt x="168332" y="104396"/>
                    <a:pt x="183886" y="137243"/>
                  </a:cubicBezTo>
                  <a:lnTo>
                    <a:pt x="183886" y="228981"/>
                  </a:lnTo>
                  <a:cubicBezTo>
                    <a:pt x="183886" y="228981"/>
                    <a:pt x="182986" y="236133"/>
                    <a:pt x="170374" y="244230"/>
                  </a:cubicBezTo>
                  <a:lnTo>
                    <a:pt x="60764" y="244230"/>
                  </a:lnTo>
                  <a:lnTo>
                    <a:pt x="102" y="168458"/>
                  </a:lnTo>
                  <a:cubicBezTo>
                    <a:pt x="102" y="168458"/>
                    <a:pt x="-2963" y="140186"/>
                    <a:pt x="24364" y="152096"/>
                  </a:cubicBezTo>
                  <a:cubicBezTo>
                    <a:pt x="40131" y="159171"/>
                    <a:pt x="45758" y="174024"/>
                    <a:pt x="45758" y="174024"/>
                  </a:cubicBezTo>
                  <a:lnTo>
                    <a:pt x="46323" y="58603"/>
                  </a:lnTo>
                  <a:cubicBezTo>
                    <a:pt x="46323" y="58603"/>
                    <a:pt x="55492" y="44930"/>
                    <a:pt x="66060" y="48349"/>
                  </a:cubicBezTo>
                  <a:close/>
                  <a:moveTo>
                    <a:pt x="61297" y="0"/>
                  </a:moveTo>
                  <a:cubicBezTo>
                    <a:pt x="95135" y="0"/>
                    <a:pt x="122583" y="27448"/>
                    <a:pt x="122583" y="61286"/>
                  </a:cubicBezTo>
                  <a:cubicBezTo>
                    <a:pt x="122583" y="83947"/>
                    <a:pt x="110125" y="103512"/>
                    <a:pt x="91841" y="114124"/>
                  </a:cubicBezTo>
                  <a:lnTo>
                    <a:pt x="91841" y="94744"/>
                  </a:lnTo>
                  <a:cubicBezTo>
                    <a:pt x="100991" y="86371"/>
                    <a:pt x="106846" y="74431"/>
                    <a:pt x="106846" y="61043"/>
                  </a:cubicBezTo>
                  <a:cubicBezTo>
                    <a:pt x="106846" y="35759"/>
                    <a:pt x="86337" y="15249"/>
                    <a:pt x="61053" y="15249"/>
                  </a:cubicBezTo>
                  <a:cubicBezTo>
                    <a:pt x="35769" y="15249"/>
                    <a:pt x="15260" y="35760"/>
                    <a:pt x="15260" y="61043"/>
                  </a:cubicBezTo>
                  <a:cubicBezTo>
                    <a:pt x="15260" y="74705"/>
                    <a:pt x="21360" y="86829"/>
                    <a:pt x="30845" y="95232"/>
                  </a:cubicBezTo>
                  <a:lnTo>
                    <a:pt x="30845" y="114171"/>
                  </a:lnTo>
                  <a:cubicBezTo>
                    <a:pt x="12500" y="103587"/>
                    <a:pt x="11" y="83992"/>
                    <a:pt x="11" y="61286"/>
                  </a:cubicBezTo>
                  <a:cubicBezTo>
                    <a:pt x="11" y="27448"/>
                    <a:pt x="27459" y="0"/>
                    <a:pt x="61297" y="0"/>
                  </a:cubicBezTo>
                  <a:close/>
                </a:path>
              </a:pathLst>
            </a:custGeom>
            <a:solidFill>
              <a:srgbClr val="79F9FF"/>
            </a:solidFill>
            <a:ln w="2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31A37DE-0638-4ED4-8465-D2A931768BBC}"/>
              </a:ext>
            </a:extLst>
          </p:cNvPr>
          <p:cNvGrpSpPr/>
          <p:nvPr/>
        </p:nvGrpSpPr>
        <p:grpSpPr>
          <a:xfrm>
            <a:off x="10625289" y="3803719"/>
            <a:ext cx="1927886" cy="1484058"/>
            <a:chOff x="8366927" y="3854378"/>
            <a:chExt cx="1927886" cy="1484058"/>
          </a:xfrm>
        </p:grpSpPr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xmlns="" id="{5A897040-0212-429F-9A51-F049810EE16F}"/>
                </a:ext>
              </a:extLst>
            </p:cNvPr>
            <p:cNvGrpSpPr/>
            <p:nvPr/>
          </p:nvGrpSpPr>
          <p:grpSpPr>
            <a:xfrm>
              <a:off x="8442329" y="5022149"/>
              <a:ext cx="1790993" cy="259845"/>
              <a:chOff x="1281904" y="2927923"/>
              <a:chExt cx="1970092" cy="380439"/>
            </a:xfrm>
          </p:grpSpPr>
          <p:sp>
            <p:nvSpPr>
              <p:cNvPr id="196" name="梯形 195">
                <a:extLst>
                  <a:ext uri="{FF2B5EF4-FFF2-40B4-BE49-F238E27FC236}">
                    <a16:creationId xmlns:a16="http://schemas.microsoft.com/office/drawing/2014/main" xmlns="" id="{F4EC6D80-B2E6-4A2A-96D1-1B1E6472D41B}"/>
                  </a:ext>
                </a:extLst>
              </p:cNvPr>
              <p:cNvSpPr/>
              <p:nvPr/>
            </p:nvSpPr>
            <p:spPr>
              <a:xfrm>
                <a:off x="1281904" y="2927923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4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197" name="矩形 196">
                <a:extLst>
                  <a:ext uri="{FF2B5EF4-FFF2-40B4-BE49-F238E27FC236}">
                    <a16:creationId xmlns:a16="http://schemas.microsoft.com/office/drawing/2014/main" xmlns="" id="{54C4312A-602F-44CC-ADC2-418A26F69A7A}"/>
                  </a:ext>
                </a:extLst>
              </p:cNvPr>
              <p:cNvSpPr/>
              <p:nvPr/>
            </p:nvSpPr>
            <p:spPr>
              <a:xfrm>
                <a:off x="1281904" y="3262643"/>
                <a:ext cx="1970092" cy="45719"/>
              </a:xfrm>
              <a:prstGeom prst="rect">
                <a:avLst/>
              </a:prstGeom>
              <a:solidFill>
                <a:srgbClr val="1984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2C237DA8-F761-4A2D-8286-B71BBBA6D167}"/>
                </a:ext>
              </a:extLst>
            </p:cNvPr>
            <p:cNvSpPr/>
            <p:nvPr/>
          </p:nvSpPr>
          <p:spPr>
            <a:xfrm>
              <a:off x="8605499" y="4942293"/>
              <a:ext cx="1460735" cy="396143"/>
            </a:xfrm>
            <a:prstGeom prst="ellipse">
              <a:avLst/>
            </a:prstGeom>
            <a:solidFill>
              <a:srgbClr val="001C5C"/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F8FA9EC7-55BC-4AA3-954E-2D85E64B9B2F}"/>
                </a:ext>
              </a:extLst>
            </p:cNvPr>
            <p:cNvGrpSpPr/>
            <p:nvPr/>
          </p:nvGrpSpPr>
          <p:grpSpPr>
            <a:xfrm>
              <a:off x="8366927" y="4579077"/>
              <a:ext cx="1927886" cy="523220"/>
              <a:chOff x="11480241" y="8805866"/>
              <a:chExt cx="1927886" cy="523220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xmlns="" id="{EE1163EC-DCD2-4655-8D49-E01C93C8ED87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14574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1500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xmlns="" id="{60FA4A0A-582E-443D-9F6E-B3C53ABB9C0D}"/>
                  </a:ext>
                </a:extLst>
              </p:cNvPr>
              <p:cNvSpPr txBox="1"/>
              <p:nvPr/>
            </p:nvSpPr>
            <p:spPr>
              <a:xfrm>
                <a:off x="13005453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xmlns="" id="{49F4D4BE-FC75-430C-B4B5-24B664AB57EB}"/>
                  </a:ext>
                </a:extLst>
              </p:cNvPr>
              <p:cNvSpPr txBox="1"/>
              <p:nvPr/>
            </p:nvSpPr>
            <p:spPr>
              <a:xfrm>
                <a:off x="11480241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</p:grp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xmlns="" id="{FE48E358-28D6-4C69-9FC0-92760B9FD397}"/>
                </a:ext>
              </a:extLst>
            </p:cNvPr>
            <p:cNvSpPr txBox="1"/>
            <p:nvPr/>
          </p:nvSpPr>
          <p:spPr>
            <a:xfrm>
              <a:off x="8709303" y="4201024"/>
              <a:ext cx="1273105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APP</a:t>
              </a: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下载量</a:t>
              </a: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xmlns="" id="{7BC29D1D-F173-425A-ADB1-DF0C268BE9B0}"/>
                </a:ext>
              </a:extLst>
            </p:cNvPr>
            <p:cNvSpPr/>
            <p:nvPr/>
          </p:nvSpPr>
          <p:spPr>
            <a:xfrm>
              <a:off x="9098896" y="3854378"/>
              <a:ext cx="472364" cy="472364"/>
            </a:xfrm>
            <a:prstGeom prst="ellipse">
              <a:avLst/>
            </a:prstGeom>
            <a:gradFill>
              <a:gsLst>
                <a:gs pos="0">
                  <a:srgbClr val="79F9FF">
                    <a:alpha val="20000"/>
                  </a:srgbClr>
                </a:gs>
                <a:gs pos="90000">
                  <a:srgbClr val="79F9FF">
                    <a:lumMod val="99000"/>
                    <a:lumOff val="1000"/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79F9FF"/>
                  </a:gs>
                  <a:gs pos="90000">
                    <a:srgbClr val="79F9FF">
                      <a:lumMod val="99000"/>
                      <a:lumOff val="1000"/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E1E9E788-9959-4D18-BB14-2495EBE99B72}"/>
                </a:ext>
              </a:extLst>
            </p:cNvPr>
            <p:cNvSpPr/>
            <p:nvPr/>
          </p:nvSpPr>
          <p:spPr>
            <a:xfrm>
              <a:off x="9242177" y="3965098"/>
              <a:ext cx="204769" cy="204769"/>
            </a:xfrm>
            <a:custGeom>
              <a:avLst/>
              <a:gdLst>
                <a:gd name="connsiteX0" fmla="*/ 93060 w 204769"/>
                <a:gd name="connsiteY0" fmla="*/ 46553 h 204769"/>
                <a:gd name="connsiteX1" fmla="*/ 111686 w 204769"/>
                <a:gd name="connsiteY1" fmla="*/ 46553 h 204769"/>
                <a:gd name="connsiteX2" fmla="*/ 120987 w 204769"/>
                <a:gd name="connsiteY2" fmla="*/ 55854 h 204769"/>
                <a:gd name="connsiteX3" fmla="*/ 120987 w 204769"/>
                <a:gd name="connsiteY3" fmla="*/ 93083 h 204769"/>
                <a:gd name="connsiteX4" fmla="*/ 139613 w 204769"/>
                <a:gd name="connsiteY4" fmla="*/ 93083 h 204769"/>
                <a:gd name="connsiteX5" fmla="*/ 142332 w 204769"/>
                <a:gd name="connsiteY5" fmla="*/ 99665 h 204769"/>
                <a:gd name="connsiteX6" fmla="*/ 102384 w 204769"/>
                <a:gd name="connsiteY6" fmla="*/ 139613 h 204769"/>
                <a:gd name="connsiteX7" fmla="*/ 62413 w 204769"/>
                <a:gd name="connsiteY7" fmla="*/ 99665 h 204769"/>
                <a:gd name="connsiteX8" fmla="*/ 65133 w 204769"/>
                <a:gd name="connsiteY8" fmla="*/ 93083 h 204769"/>
                <a:gd name="connsiteX9" fmla="*/ 83758 w 204769"/>
                <a:gd name="connsiteY9" fmla="*/ 93083 h 204769"/>
                <a:gd name="connsiteX10" fmla="*/ 83758 w 204769"/>
                <a:gd name="connsiteY10" fmla="*/ 55854 h 204769"/>
                <a:gd name="connsiteX11" fmla="*/ 93060 w 204769"/>
                <a:gd name="connsiteY11" fmla="*/ 46553 h 204769"/>
                <a:gd name="connsiteX12" fmla="*/ 37229 w 204769"/>
                <a:gd name="connsiteY12" fmla="*/ 27927 h 204769"/>
                <a:gd name="connsiteX13" fmla="*/ 27927 w 204769"/>
                <a:gd name="connsiteY13" fmla="*/ 37229 h 204769"/>
                <a:gd name="connsiteX14" fmla="*/ 27927 w 204769"/>
                <a:gd name="connsiteY14" fmla="*/ 130312 h 204769"/>
                <a:gd name="connsiteX15" fmla="*/ 37229 w 204769"/>
                <a:gd name="connsiteY15" fmla="*/ 139613 h 204769"/>
                <a:gd name="connsiteX16" fmla="*/ 55854 w 204769"/>
                <a:gd name="connsiteY16" fmla="*/ 139613 h 204769"/>
                <a:gd name="connsiteX17" fmla="*/ 65156 w 204769"/>
                <a:gd name="connsiteY17" fmla="*/ 148915 h 204769"/>
                <a:gd name="connsiteX18" fmla="*/ 65156 w 204769"/>
                <a:gd name="connsiteY18" fmla="*/ 167541 h 204769"/>
                <a:gd name="connsiteX19" fmla="*/ 74457 w 204769"/>
                <a:gd name="connsiteY19" fmla="*/ 176842 h 204769"/>
                <a:gd name="connsiteX20" fmla="*/ 130312 w 204769"/>
                <a:gd name="connsiteY20" fmla="*/ 176842 h 204769"/>
                <a:gd name="connsiteX21" fmla="*/ 139613 w 204769"/>
                <a:gd name="connsiteY21" fmla="*/ 167541 h 204769"/>
                <a:gd name="connsiteX22" fmla="*/ 139613 w 204769"/>
                <a:gd name="connsiteY22" fmla="*/ 148915 h 204769"/>
                <a:gd name="connsiteX23" fmla="*/ 148915 w 204769"/>
                <a:gd name="connsiteY23" fmla="*/ 139613 h 204769"/>
                <a:gd name="connsiteX24" fmla="*/ 167541 w 204769"/>
                <a:gd name="connsiteY24" fmla="*/ 139613 h 204769"/>
                <a:gd name="connsiteX25" fmla="*/ 176842 w 204769"/>
                <a:gd name="connsiteY25" fmla="*/ 130312 h 204769"/>
                <a:gd name="connsiteX26" fmla="*/ 176842 w 204769"/>
                <a:gd name="connsiteY26" fmla="*/ 37229 h 204769"/>
                <a:gd name="connsiteX27" fmla="*/ 167541 w 204769"/>
                <a:gd name="connsiteY27" fmla="*/ 27927 h 204769"/>
                <a:gd name="connsiteX28" fmla="*/ 27927 w 204769"/>
                <a:gd name="connsiteY28" fmla="*/ 0 h 204769"/>
                <a:gd name="connsiteX29" fmla="*/ 176842 w 204769"/>
                <a:gd name="connsiteY29" fmla="*/ 0 h 204769"/>
                <a:gd name="connsiteX30" fmla="*/ 204769 w 204769"/>
                <a:gd name="connsiteY30" fmla="*/ 27927 h 204769"/>
                <a:gd name="connsiteX31" fmla="*/ 204769 w 204769"/>
                <a:gd name="connsiteY31" fmla="*/ 176842 h 204769"/>
                <a:gd name="connsiteX32" fmla="*/ 176842 w 204769"/>
                <a:gd name="connsiteY32" fmla="*/ 204769 h 204769"/>
                <a:gd name="connsiteX33" fmla="*/ 27927 w 204769"/>
                <a:gd name="connsiteY33" fmla="*/ 204769 h 204769"/>
                <a:gd name="connsiteX34" fmla="*/ 0 w 204769"/>
                <a:gd name="connsiteY34" fmla="*/ 176842 h 204769"/>
                <a:gd name="connsiteX35" fmla="*/ 0 w 204769"/>
                <a:gd name="connsiteY35" fmla="*/ 27927 h 204769"/>
                <a:gd name="connsiteX36" fmla="*/ 27927 w 204769"/>
                <a:gd name="connsiteY36" fmla="*/ 0 h 20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4769" h="204769">
                  <a:moveTo>
                    <a:pt x="93060" y="46553"/>
                  </a:moveTo>
                  <a:lnTo>
                    <a:pt x="111686" y="46553"/>
                  </a:lnTo>
                  <a:cubicBezTo>
                    <a:pt x="116828" y="46553"/>
                    <a:pt x="120987" y="50712"/>
                    <a:pt x="120987" y="55854"/>
                  </a:cubicBezTo>
                  <a:lnTo>
                    <a:pt x="120987" y="93083"/>
                  </a:lnTo>
                  <a:lnTo>
                    <a:pt x="139613" y="93083"/>
                  </a:lnTo>
                  <a:cubicBezTo>
                    <a:pt x="144755" y="93083"/>
                    <a:pt x="145966" y="96031"/>
                    <a:pt x="142332" y="99665"/>
                  </a:cubicBezTo>
                  <a:lnTo>
                    <a:pt x="102384" y="139613"/>
                  </a:lnTo>
                  <a:lnTo>
                    <a:pt x="62413" y="99665"/>
                  </a:lnTo>
                  <a:cubicBezTo>
                    <a:pt x="58779" y="96031"/>
                    <a:pt x="59990" y="93083"/>
                    <a:pt x="65133" y="93083"/>
                  </a:cubicBezTo>
                  <a:lnTo>
                    <a:pt x="83758" y="93083"/>
                  </a:lnTo>
                  <a:lnTo>
                    <a:pt x="83758" y="55854"/>
                  </a:lnTo>
                  <a:cubicBezTo>
                    <a:pt x="83758" y="50712"/>
                    <a:pt x="87918" y="46553"/>
                    <a:pt x="93060" y="46553"/>
                  </a:cubicBezTo>
                  <a:close/>
                  <a:moveTo>
                    <a:pt x="37229" y="27927"/>
                  </a:moveTo>
                  <a:cubicBezTo>
                    <a:pt x="33481" y="27927"/>
                    <a:pt x="27927" y="33481"/>
                    <a:pt x="27927" y="37229"/>
                  </a:cubicBezTo>
                  <a:lnTo>
                    <a:pt x="27927" y="130312"/>
                  </a:lnTo>
                  <a:cubicBezTo>
                    <a:pt x="27927" y="134060"/>
                    <a:pt x="33481" y="139613"/>
                    <a:pt x="37229" y="139613"/>
                  </a:cubicBezTo>
                  <a:lnTo>
                    <a:pt x="55854" y="139613"/>
                  </a:lnTo>
                  <a:cubicBezTo>
                    <a:pt x="65087" y="139613"/>
                    <a:pt x="65156" y="152023"/>
                    <a:pt x="65156" y="148915"/>
                  </a:cubicBezTo>
                  <a:lnTo>
                    <a:pt x="65156" y="167541"/>
                  </a:lnTo>
                  <a:cubicBezTo>
                    <a:pt x="65156" y="171289"/>
                    <a:pt x="70709" y="176842"/>
                    <a:pt x="74457" y="176842"/>
                  </a:cubicBezTo>
                  <a:lnTo>
                    <a:pt x="130312" y="176842"/>
                  </a:lnTo>
                  <a:cubicBezTo>
                    <a:pt x="134060" y="176842"/>
                    <a:pt x="139613" y="171289"/>
                    <a:pt x="139613" y="167541"/>
                  </a:cubicBezTo>
                  <a:lnTo>
                    <a:pt x="139613" y="148915"/>
                  </a:lnTo>
                  <a:cubicBezTo>
                    <a:pt x="139613" y="152023"/>
                    <a:pt x="141282" y="139613"/>
                    <a:pt x="148915" y="139613"/>
                  </a:cubicBezTo>
                  <a:lnTo>
                    <a:pt x="167541" y="139613"/>
                  </a:lnTo>
                  <a:cubicBezTo>
                    <a:pt x="171289" y="139613"/>
                    <a:pt x="176842" y="134060"/>
                    <a:pt x="176842" y="130312"/>
                  </a:cubicBezTo>
                  <a:lnTo>
                    <a:pt x="176842" y="37229"/>
                  </a:lnTo>
                  <a:cubicBezTo>
                    <a:pt x="176842" y="33481"/>
                    <a:pt x="171289" y="27927"/>
                    <a:pt x="167541" y="27927"/>
                  </a:cubicBezTo>
                  <a:close/>
                  <a:moveTo>
                    <a:pt x="27927" y="0"/>
                  </a:moveTo>
                  <a:lnTo>
                    <a:pt x="176842" y="0"/>
                  </a:lnTo>
                  <a:cubicBezTo>
                    <a:pt x="193320" y="0"/>
                    <a:pt x="204769" y="11450"/>
                    <a:pt x="204769" y="27927"/>
                  </a:cubicBezTo>
                  <a:lnTo>
                    <a:pt x="204769" y="176842"/>
                  </a:lnTo>
                  <a:cubicBezTo>
                    <a:pt x="204769" y="193320"/>
                    <a:pt x="193320" y="204769"/>
                    <a:pt x="176842" y="204769"/>
                  </a:cubicBezTo>
                  <a:lnTo>
                    <a:pt x="27927" y="204769"/>
                  </a:lnTo>
                  <a:cubicBezTo>
                    <a:pt x="11450" y="204769"/>
                    <a:pt x="0" y="193320"/>
                    <a:pt x="0" y="176842"/>
                  </a:cubicBezTo>
                  <a:lnTo>
                    <a:pt x="0" y="27927"/>
                  </a:lnTo>
                  <a:cubicBezTo>
                    <a:pt x="0" y="11450"/>
                    <a:pt x="11450" y="0"/>
                    <a:pt x="27927" y="0"/>
                  </a:cubicBezTo>
                  <a:close/>
                </a:path>
              </a:pathLst>
            </a:custGeom>
            <a:solidFill>
              <a:srgbClr val="79F9FF"/>
            </a:solidFill>
            <a:ln w="27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8271224-8039-48D2-989E-CCFB981521BE}"/>
              </a:ext>
            </a:extLst>
          </p:cNvPr>
          <p:cNvGrpSpPr/>
          <p:nvPr/>
        </p:nvGrpSpPr>
        <p:grpSpPr>
          <a:xfrm>
            <a:off x="13392603" y="1612147"/>
            <a:ext cx="1927886" cy="1484058"/>
            <a:chOff x="10616627" y="3854378"/>
            <a:chExt cx="1927886" cy="1484058"/>
          </a:xfrm>
        </p:grpSpPr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xmlns="" id="{08D4BD10-5879-4F88-99DB-C4BFB8256C7A}"/>
                </a:ext>
              </a:extLst>
            </p:cNvPr>
            <p:cNvGrpSpPr/>
            <p:nvPr/>
          </p:nvGrpSpPr>
          <p:grpSpPr>
            <a:xfrm>
              <a:off x="10659284" y="5022149"/>
              <a:ext cx="1790993" cy="259845"/>
              <a:chOff x="1281904" y="2927923"/>
              <a:chExt cx="1970092" cy="380439"/>
            </a:xfrm>
          </p:grpSpPr>
          <p:sp>
            <p:nvSpPr>
              <p:cNvPr id="201" name="梯形 200">
                <a:extLst>
                  <a:ext uri="{FF2B5EF4-FFF2-40B4-BE49-F238E27FC236}">
                    <a16:creationId xmlns:a16="http://schemas.microsoft.com/office/drawing/2014/main" xmlns="" id="{0DE34282-C559-4E12-9BA2-446F065F1380}"/>
                  </a:ext>
                </a:extLst>
              </p:cNvPr>
              <p:cNvSpPr/>
              <p:nvPr/>
            </p:nvSpPr>
            <p:spPr>
              <a:xfrm>
                <a:off x="1281904" y="2927923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4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02" name="矩形 201">
                <a:extLst>
                  <a:ext uri="{FF2B5EF4-FFF2-40B4-BE49-F238E27FC236}">
                    <a16:creationId xmlns:a16="http://schemas.microsoft.com/office/drawing/2014/main" xmlns="" id="{F12C1042-8CEB-4A58-8819-724CD0F075E0}"/>
                  </a:ext>
                </a:extLst>
              </p:cNvPr>
              <p:cNvSpPr/>
              <p:nvPr/>
            </p:nvSpPr>
            <p:spPr>
              <a:xfrm>
                <a:off x="1281904" y="3262643"/>
                <a:ext cx="1970092" cy="45719"/>
              </a:xfrm>
              <a:prstGeom prst="rect">
                <a:avLst/>
              </a:prstGeom>
              <a:solidFill>
                <a:srgbClr val="1984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xmlns="" id="{38CA7F7B-50AF-4DD6-A56C-8BE982924AEF}"/>
                </a:ext>
              </a:extLst>
            </p:cNvPr>
            <p:cNvSpPr/>
            <p:nvPr/>
          </p:nvSpPr>
          <p:spPr>
            <a:xfrm>
              <a:off x="10822454" y="4942293"/>
              <a:ext cx="1460735" cy="396143"/>
            </a:xfrm>
            <a:prstGeom prst="ellipse">
              <a:avLst/>
            </a:prstGeom>
            <a:solidFill>
              <a:srgbClr val="001C5C"/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4CE2956E-5234-4E9B-8E4A-7491DD762A48}"/>
                </a:ext>
              </a:extLst>
            </p:cNvPr>
            <p:cNvGrpSpPr/>
            <p:nvPr/>
          </p:nvGrpSpPr>
          <p:grpSpPr>
            <a:xfrm>
              <a:off x="10616627" y="4579077"/>
              <a:ext cx="1927886" cy="523220"/>
              <a:chOff x="11480241" y="8805866"/>
              <a:chExt cx="1927886" cy="523220"/>
            </a:xfrm>
          </p:grpSpPr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xmlns="" id="{1E5B12EB-CDD9-47A6-B6B2-AA48D719C097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14574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1200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xmlns="" id="{ECEE170F-8F6C-45B5-8F93-AAB1417DB39E}"/>
                  </a:ext>
                </a:extLst>
              </p:cNvPr>
              <p:cNvSpPr txBox="1"/>
              <p:nvPr/>
            </p:nvSpPr>
            <p:spPr>
              <a:xfrm>
                <a:off x="13005453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次</a:t>
                </a:r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xmlns="" id="{A051567F-2AE2-40A3-90A9-C832DA8321B3}"/>
                  </a:ext>
                </a:extLst>
              </p:cNvPr>
              <p:cNvSpPr txBox="1"/>
              <p:nvPr/>
            </p:nvSpPr>
            <p:spPr>
              <a:xfrm>
                <a:off x="11480241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xmlns="" id="{1F718312-1787-4AA4-8BEF-B39E4E023E46}"/>
                </a:ext>
              </a:extLst>
            </p:cNvPr>
            <p:cNvSpPr txBox="1"/>
            <p:nvPr/>
          </p:nvSpPr>
          <p:spPr>
            <a:xfrm>
              <a:off x="10811003" y="4201024"/>
              <a:ext cx="1492716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个人用户注册</a:t>
              </a:r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xmlns="" id="{E735C493-BC8C-4975-B37C-45C09D29268A}"/>
                </a:ext>
              </a:extLst>
            </p:cNvPr>
            <p:cNvSpPr/>
            <p:nvPr/>
          </p:nvSpPr>
          <p:spPr>
            <a:xfrm>
              <a:off x="11321522" y="3854378"/>
              <a:ext cx="472364" cy="472364"/>
            </a:xfrm>
            <a:prstGeom prst="ellipse">
              <a:avLst/>
            </a:prstGeom>
            <a:gradFill>
              <a:gsLst>
                <a:gs pos="0">
                  <a:srgbClr val="79F9FF">
                    <a:alpha val="20000"/>
                  </a:srgbClr>
                </a:gs>
                <a:gs pos="90000">
                  <a:srgbClr val="79F9FF">
                    <a:lumMod val="99000"/>
                    <a:lumOff val="1000"/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79F9FF"/>
                  </a:gs>
                  <a:gs pos="90000">
                    <a:srgbClr val="79F9FF">
                      <a:lumMod val="99000"/>
                      <a:lumOff val="1000"/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209B641E-4C13-48C0-9D64-168056A6866B}"/>
                </a:ext>
              </a:extLst>
            </p:cNvPr>
            <p:cNvSpPr/>
            <p:nvPr/>
          </p:nvSpPr>
          <p:spPr>
            <a:xfrm>
              <a:off x="11455768" y="3951010"/>
              <a:ext cx="227569" cy="226964"/>
            </a:xfrm>
            <a:custGeom>
              <a:avLst/>
              <a:gdLst>
                <a:gd name="connsiteX0" fmla="*/ 175317 w 227569"/>
                <a:gd name="connsiteY0" fmla="*/ 145594 h 226964"/>
                <a:gd name="connsiteX1" fmla="*/ 167983 w 227569"/>
                <a:gd name="connsiteY1" fmla="*/ 152908 h 226964"/>
                <a:gd name="connsiteX2" fmla="*/ 167983 w 227569"/>
                <a:gd name="connsiteY2" fmla="*/ 167310 h 226964"/>
                <a:gd name="connsiteX3" fmla="*/ 153316 w 227569"/>
                <a:gd name="connsiteY3" fmla="*/ 167310 h 226964"/>
                <a:gd name="connsiteX4" fmla="*/ 145982 w 227569"/>
                <a:gd name="connsiteY4" fmla="*/ 174624 h 226964"/>
                <a:gd name="connsiteX5" fmla="*/ 153316 w 227569"/>
                <a:gd name="connsiteY5" fmla="*/ 181938 h 226964"/>
                <a:gd name="connsiteX6" fmla="*/ 167983 w 227569"/>
                <a:gd name="connsiteY6" fmla="*/ 181938 h 226964"/>
                <a:gd name="connsiteX7" fmla="*/ 167983 w 227569"/>
                <a:gd name="connsiteY7" fmla="*/ 196566 h 226964"/>
                <a:gd name="connsiteX8" fmla="*/ 175317 w 227569"/>
                <a:gd name="connsiteY8" fmla="*/ 203881 h 226964"/>
                <a:gd name="connsiteX9" fmla="*/ 182651 w 227569"/>
                <a:gd name="connsiteY9" fmla="*/ 196566 h 226964"/>
                <a:gd name="connsiteX10" fmla="*/ 182651 w 227569"/>
                <a:gd name="connsiteY10" fmla="*/ 181938 h 226964"/>
                <a:gd name="connsiteX11" fmla="*/ 197088 w 227569"/>
                <a:gd name="connsiteY11" fmla="*/ 181938 h 226964"/>
                <a:gd name="connsiteX12" fmla="*/ 204422 w 227569"/>
                <a:gd name="connsiteY12" fmla="*/ 174624 h 226964"/>
                <a:gd name="connsiteX13" fmla="*/ 197088 w 227569"/>
                <a:gd name="connsiteY13" fmla="*/ 167310 h 226964"/>
                <a:gd name="connsiteX14" fmla="*/ 182651 w 227569"/>
                <a:gd name="connsiteY14" fmla="*/ 167310 h 226964"/>
                <a:gd name="connsiteX15" fmla="*/ 182651 w 227569"/>
                <a:gd name="connsiteY15" fmla="*/ 152908 h 226964"/>
                <a:gd name="connsiteX16" fmla="*/ 175317 w 227569"/>
                <a:gd name="connsiteY16" fmla="*/ 145594 h 226964"/>
                <a:gd name="connsiteX17" fmla="*/ 175087 w 227569"/>
                <a:gd name="connsiteY17" fmla="*/ 122283 h 226964"/>
                <a:gd name="connsiteX18" fmla="*/ 227568 w 227569"/>
                <a:gd name="connsiteY18" fmla="*/ 174624 h 226964"/>
                <a:gd name="connsiteX19" fmla="*/ 175087 w 227569"/>
                <a:gd name="connsiteY19" fmla="*/ 226964 h 226964"/>
                <a:gd name="connsiteX20" fmla="*/ 122606 w 227569"/>
                <a:gd name="connsiteY20" fmla="*/ 174624 h 226964"/>
                <a:gd name="connsiteX21" fmla="*/ 175087 w 227569"/>
                <a:gd name="connsiteY21" fmla="*/ 122283 h 226964"/>
                <a:gd name="connsiteX22" fmla="*/ 93508 w 227569"/>
                <a:gd name="connsiteY22" fmla="*/ 0 h 226964"/>
                <a:gd name="connsiteX23" fmla="*/ 135446 w 227569"/>
                <a:gd name="connsiteY23" fmla="*/ 17371 h 226964"/>
                <a:gd name="connsiteX24" fmla="*/ 149655 w 227569"/>
                <a:gd name="connsiteY24" fmla="*/ 63996 h 226964"/>
                <a:gd name="connsiteX25" fmla="*/ 150114 w 227569"/>
                <a:gd name="connsiteY25" fmla="*/ 64911 h 226964"/>
                <a:gd name="connsiteX26" fmla="*/ 156531 w 227569"/>
                <a:gd name="connsiteY26" fmla="*/ 88909 h 226964"/>
                <a:gd name="connsiteX27" fmla="*/ 141864 w 227569"/>
                <a:gd name="connsiteY27" fmla="*/ 106280 h 226964"/>
                <a:gd name="connsiteX28" fmla="*/ 141174 w 227569"/>
                <a:gd name="connsiteY28" fmla="*/ 106737 h 226964"/>
                <a:gd name="connsiteX29" fmla="*/ 135441 w 227569"/>
                <a:gd name="connsiteY29" fmla="*/ 117027 h 226964"/>
                <a:gd name="connsiteX30" fmla="*/ 104961 w 227569"/>
                <a:gd name="connsiteY30" fmla="*/ 174624 h 226964"/>
                <a:gd name="connsiteX31" fmla="*/ 114356 w 227569"/>
                <a:gd name="connsiteY31" fmla="*/ 209593 h 226964"/>
                <a:gd name="connsiteX32" fmla="*/ 7792 w 227569"/>
                <a:gd name="connsiteY32" fmla="*/ 209593 h 226964"/>
                <a:gd name="connsiteX33" fmla="*/ 0 w 227569"/>
                <a:gd name="connsiteY33" fmla="*/ 201138 h 226964"/>
                <a:gd name="connsiteX34" fmla="*/ 0 w 227569"/>
                <a:gd name="connsiteY34" fmla="*/ 190624 h 226964"/>
                <a:gd name="connsiteX35" fmla="*/ 458 w 227569"/>
                <a:gd name="connsiteY35" fmla="*/ 188111 h 226964"/>
                <a:gd name="connsiteX36" fmla="*/ 14898 w 227569"/>
                <a:gd name="connsiteY36" fmla="*/ 169368 h 226964"/>
                <a:gd name="connsiteX37" fmla="*/ 36210 w 227569"/>
                <a:gd name="connsiteY37" fmla="*/ 158627 h 226964"/>
                <a:gd name="connsiteX38" fmla="*/ 67607 w 227569"/>
                <a:gd name="connsiteY38" fmla="*/ 151770 h 226964"/>
                <a:gd name="connsiteX39" fmla="*/ 67607 w 227569"/>
                <a:gd name="connsiteY39" fmla="*/ 139654 h 226964"/>
                <a:gd name="connsiteX40" fmla="*/ 65087 w 227569"/>
                <a:gd name="connsiteY40" fmla="*/ 132567 h 226964"/>
                <a:gd name="connsiteX41" fmla="*/ 64859 w 227569"/>
                <a:gd name="connsiteY41" fmla="*/ 132340 h 226964"/>
                <a:gd name="connsiteX42" fmla="*/ 46297 w 227569"/>
                <a:gd name="connsiteY42" fmla="*/ 106283 h 226964"/>
                <a:gd name="connsiteX43" fmla="*/ 45611 w 227569"/>
                <a:gd name="connsiteY43" fmla="*/ 105826 h 226964"/>
                <a:gd name="connsiteX44" fmla="*/ 30943 w 227569"/>
                <a:gd name="connsiteY44" fmla="*/ 88455 h 226964"/>
                <a:gd name="connsiteX45" fmla="*/ 37360 w 227569"/>
                <a:gd name="connsiteY45" fmla="*/ 64456 h 226964"/>
                <a:gd name="connsiteX46" fmla="*/ 37819 w 227569"/>
                <a:gd name="connsiteY46" fmla="*/ 63542 h 226964"/>
                <a:gd name="connsiteX47" fmla="*/ 52028 w 227569"/>
                <a:gd name="connsiteY47" fmla="*/ 16914 h 226964"/>
                <a:gd name="connsiteX48" fmla="*/ 93508 w 227569"/>
                <a:gd name="connsiteY48" fmla="*/ 0 h 22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27569" h="226964">
                  <a:moveTo>
                    <a:pt x="175317" y="145594"/>
                  </a:moveTo>
                  <a:cubicBezTo>
                    <a:pt x="171192" y="145594"/>
                    <a:pt x="167983" y="148794"/>
                    <a:pt x="167983" y="152908"/>
                  </a:cubicBezTo>
                  <a:lnTo>
                    <a:pt x="167983" y="167310"/>
                  </a:lnTo>
                  <a:lnTo>
                    <a:pt x="153316" y="167310"/>
                  </a:lnTo>
                  <a:cubicBezTo>
                    <a:pt x="149191" y="167310"/>
                    <a:pt x="145982" y="170510"/>
                    <a:pt x="145982" y="174624"/>
                  </a:cubicBezTo>
                  <a:cubicBezTo>
                    <a:pt x="145982" y="178738"/>
                    <a:pt x="149191" y="181938"/>
                    <a:pt x="153316" y="181938"/>
                  </a:cubicBezTo>
                  <a:lnTo>
                    <a:pt x="167983" y="181938"/>
                  </a:lnTo>
                  <a:lnTo>
                    <a:pt x="167983" y="196566"/>
                  </a:lnTo>
                  <a:cubicBezTo>
                    <a:pt x="167983" y="200681"/>
                    <a:pt x="171192" y="203881"/>
                    <a:pt x="175317" y="203881"/>
                  </a:cubicBezTo>
                  <a:cubicBezTo>
                    <a:pt x="179442" y="203881"/>
                    <a:pt x="182651" y="200681"/>
                    <a:pt x="182651" y="196566"/>
                  </a:cubicBezTo>
                  <a:lnTo>
                    <a:pt x="182651" y="181938"/>
                  </a:lnTo>
                  <a:lnTo>
                    <a:pt x="197088" y="181938"/>
                  </a:lnTo>
                  <a:cubicBezTo>
                    <a:pt x="201213" y="181938"/>
                    <a:pt x="204422" y="178738"/>
                    <a:pt x="204422" y="174624"/>
                  </a:cubicBezTo>
                  <a:cubicBezTo>
                    <a:pt x="204422" y="170510"/>
                    <a:pt x="201213" y="167310"/>
                    <a:pt x="197088" y="167310"/>
                  </a:cubicBezTo>
                  <a:lnTo>
                    <a:pt x="182651" y="167310"/>
                  </a:lnTo>
                  <a:lnTo>
                    <a:pt x="182651" y="152908"/>
                  </a:lnTo>
                  <a:cubicBezTo>
                    <a:pt x="182651" y="148794"/>
                    <a:pt x="179442" y="145594"/>
                    <a:pt x="175317" y="145594"/>
                  </a:cubicBezTo>
                  <a:close/>
                  <a:moveTo>
                    <a:pt x="175087" y="122283"/>
                  </a:moveTo>
                  <a:cubicBezTo>
                    <a:pt x="203963" y="122283"/>
                    <a:pt x="227568" y="145824"/>
                    <a:pt x="227568" y="174624"/>
                  </a:cubicBezTo>
                  <a:cubicBezTo>
                    <a:pt x="227795" y="203651"/>
                    <a:pt x="204191" y="226964"/>
                    <a:pt x="175087" y="226964"/>
                  </a:cubicBezTo>
                  <a:cubicBezTo>
                    <a:pt x="145982" y="226964"/>
                    <a:pt x="122606" y="203424"/>
                    <a:pt x="122606" y="174624"/>
                  </a:cubicBezTo>
                  <a:cubicBezTo>
                    <a:pt x="122606" y="145597"/>
                    <a:pt x="146210" y="122283"/>
                    <a:pt x="175087" y="122283"/>
                  </a:cubicBezTo>
                  <a:close/>
                  <a:moveTo>
                    <a:pt x="93508" y="0"/>
                  </a:moveTo>
                  <a:cubicBezTo>
                    <a:pt x="105653" y="0"/>
                    <a:pt x="122843" y="2973"/>
                    <a:pt x="135446" y="17371"/>
                  </a:cubicBezTo>
                  <a:cubicBezTo>
                    <a:pt x="145072" y="28570"/>
                    <a:pt x="149886" y="44112"/>
                    <a:pt x="149655" y="63996"/>
                  </a:cubicBezTo>
                  <a:cubicBezTo>
                    <a:pt x="149655" y="64224"/>
                    <a:pt x="149886" y="64684"/>
                    <a:pt x="150114" y="64911"/>
                  </a:cubicBezTo>
                  <a:cubicBezTo>
                    <a:pt x="156073" y="68795"/>
                    <a:pt x="158823" y="78395"/>
                    <a:pt x="156531" y="88909"/>
                  </a:cubicBezTo>
                  <a:cubicBezTo>
                    <a:pt x="154467" y="98279"/>
                    <a:pt x="148280" y="105366"/>
                    <a:pt x="141864" y="106280"/>
                  </a:cubicBezTo>
                  <a:cubicBezTo>
                    <a:pt x="141636" y="106280"/>
                    <a:pt x="141174" y="106508"/>
                    <a:pt x="141174" y="106737"/>
                  </a:cubicBezTo>
                  <a:cubicBezTo>
                    <a:pt x="139338" y="110397"/>
                    <a:pt x="137502" y="113827"/>
                    <a:pt x="135441" y="117027"/>
                  </a:cubicBezTo>
                  <a:cubicBezTo>
                    <a:pt x="117107" y="129597"/>
                    <a:pt x="104961" y="150625"/>
                    <a:pt x="104961" y="174624"/>
                  </a:cubicBezTo>
                  <a:cubicBezTo>
                    <a:pt x="104961" y="187424"/>
                    <a:pt x="108401" y="199309"/>
                    <a:pt x="114356" y="209593"/>
                  </a:cubicBezTo>
                  <a:lnTo>
                    <a:pt x="7792" y="209593"/>
                  </a:lnTo>
                  <a:cubicBezTo>
                    <a:pt x="3436" y="209593"/>
                    <a:pt x="0" y="205936"/>
                    <a:pt x="0" y="201138"/>
                  </a:cubicBezTo>
                  <a:lnTo>
                    <a:pt x="0" y="190624"/>
                  </a:lnTo>
                  <a:cubicBezTo>
                    <a:pt x="0" y="189939"/>
                    <a:pt x="228" y="189025"/>
                    <a:pt x="458" y="188111"/>
                  </a:cubicBezTo>
                  <a:cubicBezTo>
                    <a:pt x="2750" y="181027"/>
                    <a:pt x="7562" y="174854"/>
                    <a:pt x="14898" y="169368"/>
                  </a:cubicBezTo>
                  <a:cubicBezTo>
                    <a:pt x="20626" y="165254"/>
                    <a:pt x="27729" y="161597"/>
                    <a:pt x="36210" y="158627"/>
                  </a:cubicBezTo>
                  <a:cubicBezTo>
                    <a:pt x="49272" y="154055"/>
                    <a:pt x="63023" y="152227"/>
                    <a:pt x="67607" y="151770"/>
                  </a:cubicBezTo>
                  <a:cubicBezTo>
                    <a:pt x="67834" y="151770"/>
                    <a:pt x="67379" y="139884"/>
                    <a:pt x="67607" y="139654"/>
                  </a:cubicBezTo>
                  <a:cubicBezTo>
                    <a:pt x="67607" y="139654"/>
                    <a:pt x="67607" y="135313"/>
                    <a:pt x="65087" y="132567"/>
                  </a:cubicBezTo>
                  <a:cubicBezTo>
                    <a:pt x="65087" y="132567"/>
                    <a:pt x="65087" y="132340"/>
                    <a:pt x="64859" y="132340"/>
                  </a:cubicBezTo>
                  <a:cubicBezTo>
                    <a:pt x="57295" y="125940"/>
                    <a:pt x="50881" y="117027"/>
                    <a:pt x="46297" y="106283"/>
                  </a:cubicBezTo>
                  <a:cubicBezTo>
                    <a:pt x="46069" y="106056"/>
                    <a:pt x="45839" y="105826"/>
                    <a:pt x="45611" y="105826"/>
                  </a:cubicBezTo>
                  <a:cubicBezTo>
                    <a:pt x="38963" y="104912"/>
                    <a:pt x="33005" y="97825"/>
                    <a:pt x="30943" y="88455"/>
                  </a:cubicBezTo>
                  <a:cubicBezTo>
                    <a:pt x="28652" y="78168"/>
                    <a:pt x="31171" y="68341"/>
                    <a:pt x="37360" y="64456"/>
                  </a:cubicBezTo>
                  <a:cubicBezTo>
                    <a:pt x="37588" y="64227"/>
                    <a:pt x="37819" y="63999"/>
                    <a:pt x="37819" y="63542"/>
                  </a:cubicBezTo>
                  <a:cubicBezTo>
                    <a:pt x="37591" y="43885"/>
                    <a:pt x="42174" y="28115"/>
                    <a:pt x="52028" y="16914"/>
                  </a:cubicBezTo>
                  <a:cubicBezTo>
                    <a:pt x="64173" y="2973"/>
                    <a:pt x="81132" y="0"/>
                    <a:pt x="93508" y="0"/>
                  </a:cubicBezTo>
                  <a:close/>
                </a:path>
              </a:pathLst>
            </a:custGeom>
            <a:solidFill>
              <a:srgbClr val="79F9FF"/>
            </a:solidFill>
            <a:ln w="27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E8F392C-3FC8-488E-A8F4-5C4C1D95D93D}"/>
              </a:ext>
            </a:extLst>
          </p:cNvPr>
          <p:cNvGrpSpPr/>
          <p:nvPr/>
        </p:nvGrpSpPr>
        <p:grpSpPr>
          <a:xfrm>
            <a:off x="13445811" y="3836188"/>
            <a:ext cx="1821470" cy="1484058"/>
            <a:chOff x="12876239" y="3854378"/>
            <a:chExt cx="1821470" cy="1484058"/>
          </a:xfrm>
        </p:grpSpPr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xmlns="" id="{1F268324-AF84-42F8-990E-B62644ECB547}"/>
                </a:ext>
              </a:extLst>
            </p:cNvPr>
            <p:cNvGrpSpPr/>
            <p:nvPr/>
          </p:nvGrpSpPr>
          <p:grpSpPr>
            <a:xfrm>
              <a:off x="12876239" y="5022149"/>
              <a:ext cx="1790993" cy="259845"/>
              <a:chOff x="1281904" y="2927923"/>
              <a:chExt cx="1970092" cy="380439"/>
            </a:xfrm>
          </p:grpSpPr>
          <p:sp>
            <p:nvSpPr>
              <p:cNvPr id="206" name="梯形 205">
                <a:extLst>
                  <a:ext uri="{FF2B5EF4-FFF2-40B4-BE49-F238E27FC236}">
                    <a16:creationId xmlns:a16="http://schemas.microsoft.com/office/drawing/2014/main" xmlns="" id="{4E543DB5-7D1D-446B-BFBD-F21A7FD5345B}"/>
                  </a:ext>
                </a:extLst>
              </p:cNvPr>
              <p:cNvSpPr/>
              <p:nvPr/>
            </p:nvSpPr>
            <p:spPr>
              <a:xfrm>
                <a:off x="1281904" y="2927923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4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xmlns="" id="{1E2BA811-6066-4C58-8200-4FA1F7C7F2B6}"/>
                  </a:ext>
                </a:extLst>
              </p:cNvPr>
              <p:cNvSpPr/>
              <p:nvPr/>
            </p:nvSpPr>
            <p:spPr>
              <a:xfrm>
                <a:off x="1281904" y="3262643"/>
                <a:ext cx="1970092" cy="45719"/>
              </a:xfrm>
              <a:prstGeom prst="rect">
                <a:avLst/>
              </a:prstGeom>
              <a:solidFill>
                <a:srgbClr val="1984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818FE60E-703D-4123-9A9C-8CA176802613}"/>
                </a:ext>
              </a:extLst>
            </p:cNvPr>
            <p:cNvSpPr/>
            <p:nvPr/>
          </p:nvSpPr>
          <p:spPr>
            <a:xfrm>
              <a:off x="13039409" y="4942293"/>
              <a:ext cx="1460735" cy="396143"/>
            </a:xfrm>
            <a:prstGeom prst="ellipse">
              <a:avLst/>
            </a:prstGeom>
            <a:solidFill>
              <a:srgbClr val="001C5C"/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xmlns="" id="{AF0A37C6-E889-4FE6-96DD-62DBDFD324E2}"/>
                </a:ext>
              </a:extLst>
            </p:cNvPr>
            <p:cNvGrpSpPr/>
            <p:nvPr/>
          </p:nvGrpSpPr>
          <p:grpSpPr>
            <a:xfrm>
              <a:off x="12930901" y="4579077"/>
              <a:ext cx="1766808" cy="523220"/>
              <a:chOff x="11480241" y="8805866"/>
              <a:chExt cx="1766808" cy="523220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xmlns="" id="{C296A0E4-E971-42A1-9E4D-E3AA33AC0EAE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12747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400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xmlns="" id="{2F2DBF02-C91A-4699-BE8F-C0DEED7228D9}"/>
                  </a:ext>
                </a:extLst>
              </p:cNvPr>
              <p:cNvSpPr txBox="1"/>
              <p:nvPr/>
            </p:nvSpPr>
            <p:spPr>
              <a:xfrm>
                <a:off x="12844375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户</a:t>
                </a: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xmlns="" id="{9BBF74C3-2D3F-4BF4-84FC-6D012FCFD7A4}"/>
                  </a:ext>
                </a:extLst>
              </p:cNvPr>
              <p:cNvSpPr txBox="1"/>
              <p:nvPr/>
            </p:nvSpPr>
            <p:spPr>
              <a:xfrm>
                <a:off x="11480241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</p:grp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xmlns="" id="{9D76D4AB-DE77-40B9-9B4F-919F2BD8D7C5}"/>
                </a:ext>
              </a:extLst>
            </p:cNvPr>
            <p:cNvSpPr txBox="1"/>
            <p:nvPr/>
          </p:nvSpPr>
          <p:spPr>
            <a:xfrm>
              <a:off x="13199966" y="4201024"/>
              <a:ext cx="1056700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认证企业</a:t>
              </a:r>
            </a:p>
          </p:txBody>
        </p:sp>
        <p:sp>
          <p:nvSpPr>
            <p:cNvPr id="255" name="矩形 254">
              <a:extLst>
                <a:ext uri="{FF2B5EF4-FFF2-40B4-BE49-F238E27FC236}">
                  <a16:creationId xmlns:a16="http://schemas.microsoft.com/office/drawing/2014/main" xmlns="" id="{C9E80CA3-E11E-4EC6-A9E2-92E6BE480A74}"/>
                </a:ext>
              </a:extLst>
            </p:cNvPr>
            <p:cNvSpPr/>
            <p:nvPr/>
          </p:nvSpPr>
          <p:spPr>
            <a:xfrm flipH="1" flipV="1">
              <a:off x="13792579" y="4093456"/>
              <a:ext cx="42059" cy="351165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xmlns="" id="{4808E499-D6B2-45A8-845E-260DDBEAEC5C}"/>
                </a:ext>
              </a:extLst>
            </p:cNvPr>
            <p:cNvSpPr/>
            <p:nvPr/>
          </p:nvSpPr>
          <p:spPr>
            <a:xfrm>
              <a:off x="13511311" y="3854378"/>
              <a:ext cx="472364" cy="472364"/>
            </a:xfrm>
            <a:prstGeom prst="ellipse">
              <a:avLst/>
            </a:prstGeom>
            <a:gradFill>
              <a:gsLst>
                <a:gs pos="0">
                  <a:srgbClr val="79F9FF">
                    <a:alpha val="20000"/>
                  </a:srgbClr>
                </a:gs>
                <a:gs pos="90000">
                  <a:srgbClr val="79F9FF">
                    <a:lumMod val="99000"/>
                    <a:lumOff val="1000"/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79F9FF"/>
                  </a:gs>
                  <a:gs pos="90000">
                    <a:srgbClr val="79F9FF">
                      <a:lumMod val="99000"/>
                      <a:lumOff val="1000"/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F46A3DB9-2B6D-485B-8CFE-E510E4D082E0}"/>
                </a:ext>
              </a:extLst>
            </p:cNvPr>
            <p:cNvSpPr/>
            <p:nvPr/>
          </p:nvSpPr>
          <p:spPr>
            <a:xfrm>
              <a:off x="13653278" y="3946293"/>
              <a:ext cx="189243" cy="230439"/>
            </a:xfrm>
            <a:custGeom>
              <a:avLst/>
              <a:gdLst>
                <a:gd name="connsiteX0" fmla="*/ 50424 w 189243"/>
                <a:gd name="connsiteY0" fmla="*/ 167764 h 230439"/>
                <a:gd name="connsiteX1" fmla="*/ 41959 w 189243"/>
                <a:gd name="connsiteY1" fmla="*/ 178224 h 230439"/>
                <a:gd name="connsiteX2" fmla="*/ 50424 w 189243"/>
                <a:gd name="connsiteY2" fmla="*/ 188683 h 230439"/>
                <a:gd name="connsiteX3" fmla="*/ 75697 w 189243"/>
                <a:gd name="connsiteY3" fmla="*/ 188683 h 230439"/>
                <a:gd name="connsiteX4" fmla="*/ 84162 w 189243"/>
                <a:gd name="connsiteY4" fmla="*/ 178224 h 230439"/>
                <a:gd name="connsiteX5" fmla="*/ 75697 w 189243"/>
                <a:gd name="connsiteY5" fmla="*/ 167764 h 230439"/>
                <a:gd name="connsiteX6" fmla="*/ 50383 w 189243"/>
                <a:gd name="connsiteY6" fmla="*/ 131178 h 230439"/>
                <a:gd name="connsiteX7" fmla="*/ 50383 w 189243"/>
                <a:gd name="connsiteY7" fmla="*/ 131259 h 230439"/>
                <a:gd name="connsiteX8" fmla="*/ 43058 w 189243"/>
                <a:gd name="connsiteY8" fmla="*/ 136427 h 230439"/>
                <a:gd name="connsiteX9" fmla="*/ 43058 w 189243"/>
                <a:gd name="connsiteY9" fmla="*/ 146887 h 230439"/>
                <a:gd name="connsiteX10" fmla="*/ 50383 w 189243"/>
                <a:gd name="connsiteY10" fmla="*/ 152096 h 230439"/>
                <a:gd name="connsiteX11" fmla="*/ 75656 w 189243"/>
                <a:gd name="connsiteY11" fmla="*/ 152096 h 230439"/>
                <a:gd name="connsiteX12" fmla="*/ 84121 w 189243"/>
                <a:gd name="connsiteY12" fmla="*/ 141637 h 230439"/>
                <a:gd name="connsiteX13" fmla="*/ 75656 w 189243"/>
                <a:gd name="connsiteY13" fmla="*/ 131178 h 230439"/>
                <a:gd name="connsiteX14" fmla="*/ 50424 w 189243"/>
                <a:gd name="connsiteY14" fmla="*/ 94591 h 230439"/>
                <a:gd name="connsiteX15" fmla="*/ 41959 w 189243"/>
                <a:gd name="connsiteY15" fmla="*/ 105050 h 230439"/>
                <a:gd name="connsiteX16" fmla="*/ 50424 w 189243"/>
                <a:gd name="connsiteY16" fmla="*/ 115509 h 230439"/>
                <a:gd name="connsiteX17" fmla="*/ 75697 w 189243"/>
                <a:gd name="connsiteY17" fmla="*/ 115509 h 230439"/>
                <a:gd name="connsiteX18" fmla="*/ 84162 w 189243"/>
                <a:gd name="connsiteY18" fmla="*/ 105050 h 230439"/>
                <a:gd name="connsiteX19" fmla="*/ 75697 w 189243"/>
                <a:gd name="connsiteY19" fmla="*/ 94591 h 230439"/>
                <a:gd name="connsiteX20" fmla="*/ 152452 w 189243"/>
                <a:gd name="connsiteY20" fmla="*/ 53812 h 230439"/>
                <a:gd name="connsiteX21" fmla="*/ 161934 w 189243"/>
                <a:gd name="connsiteY21" fmla="*/ 55888 h 230439"/>
                <a:gd name="connsiteX22" fmla="*/ 174510 w 189243"/>
                <a:gd name="connsiteY22" fmla="*/ 69481 h 230439"/>
                <a:gd name="connsiteX23" fmla="*/ 183992 w 189243"/>
                <a:gd name="connsiteY23" fmla="*/ 82015 h 230439"/>
                <a:gd name="connsiteX24" fmla="*/ 188184 w 189243"/>
                <a:gd name="connsiteY24" fmla="*/ 91458 h 230439"/>
                <a:gd name="connsiteX25" fmla="*/ 189243 w 189243"/>
                <a:gd name="connsiteY25" fmla="*/ 107126 h 230439"/>
                <a:gd name="connsiteX26" fmla="*/ 189243 w 189243"/>
                <a:gd name="connsiteY26" fmla="*/ 218962 h 230439"/>
                <a:gd name="connsiteX27" fmla="*/ 188184 w 189243"/>
                <a:gd name="connsiteY27" fmla="*/ 226247 h 230439"/>
                <a:gd name="connsiteX28" fmla="*/ 185051 w 189243"/>
                <a:gd name="connsiteY28" fmla="*/ 229381 h 230439"/>
                <a:gd name="connsiteX29" fmla="*/ 178742 w 189243"/>
                <a:gd name="connsiteY29" fmla="*/ 230439 h 230439"/>
                <a:gd name="connsiteX30" fmla="*/ 157661 w 189243"/>
                <a:gd name="connsiteY30" fmla="*/ 230439 h 230439"/>
                <a:gd name="connsiteX31" fmla="*/ 151394 w 189243"/>
                <a:gd name="connsiteY31" fmla="*/ 229381 h 230439"/>
                <a:gd name="connsiteX32" fmla="*/ 148260 w 189243"/>
                <a:gd name="connsiteY32" fmla="*/ 226247 h 230439"/>
                <a:gd name="connsiteX33" fmla="*/ 147202 w 189243"/>
                <a:gd name="connsiteY33" fmla="*/ 218962 h 230439"/>
                <a:gd name="connsiteX34" fmla="*/ 147202 w 189243"/>
                <a:gd name="connsiteY34" fmla="*/ 62196 h 230439"/>
                <a:gd name="connsiteX35" fmla="*/ 152452 w 189243"/>
                <a:gd name="connsiteY35" fmla="*/ 53812 h 230439"/>
                <a:gd name="connsiteX36" fmla="*/ 111429 w 189243"/>
                <a:gd name="connsiteY36" fmla="*/ 1557 h 230439"/>
                <a:gd name="connsiteX37" fmla="*/ 120912 w 189243"/>
                <a:gd name="connsiteY37" fmla="*/ 1557 h 230439"/>
                <a:gd name="connsiteX38" fmla="*/ 126162 w 189243"/>
                <a:gd name="connsiteY38" fmla="*/ 9940 h 230439"/>
                <a:gd name="connsiteX39" fmla="*/ 126162 w 189243"/>
                <a:gd name="connsiteY39" fmla="*/ 218921 h 230439"/>
                <a:gd name="connsiteX40" fmla="*/ 125103 w 189243"/>
                <a:gd name="connsiteY40" fmla="*/ 226206 h 230439"/>
                <a:gd name="connsiteX41" fmla="*/ 121970 w 189243"/>
                <a:gd name="connsiteY41" fmla="*/ 229340 h 230439"/>
                <a:gd name="connsiteX42" fmla="*/ 113505 w 189243"/>
                <a:gd name="connsiteY42" fmla="*/ 230398 h 230439"/>
                <a:gd name="connsiteX43" fmla="*/ 11517 w 189243"/>
                <a:gd name="connsiteY43" fmla="*/ 230398 h 230439"/>
                <a:gd name="connsiteX44" fmla="*/ 4192 w 189243"/>
                <a:gd name="connsiteY44" fmla="*/ 229340 h 230439"/>
                <a:gd name="connsiteX45" fmla="*/ 1058 w 189243"/>
                <a:gd name="connsiteY45" fmla="*/ 226206 h 230439"/>
                <a:gd name="connsiteX46" fmla="*/ 0 w 189243"/>
                <a:gd name="connsiteY46" fmla="*/ 218962 h 230439"/>
                <a:gd name="connsiteX47" fmla="*/ 0 w 189243"/>
                <a:gd name="connsiteY47" fmla="*/ 87224 h 230439"/>
                <a:gd name="connsiteX48" fmla="*/ 2076 w 189243"/>
                <a:gd name="connsiteY48" fmla="*/ 67405 h 230439"/>
                <a:gd name="connsiteX49" fmla="*/ 8383 w 189243"/>
                <a:gd name="connsiteY49" fmla="*/ 55887 h 230439"/>
                <a:gd name="connsiteX50" fmla="*/ 24052 w 189243"/>
                <a:gd name="connsiteY50" fmla="*/ 43393 h 23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9243" h="230439">
                  <a:moveTo>
                    <a:pt x="50424" y="167764"/>
                  </a:moveTo>
                  <a:cubicBezTo>
                    <a:pt x="46191" y="167764"/>
                    <a:pt x="41959" y="171916"/>
                    <a:pt x="41959" y="178224"/>
                  </a:cubicBezTo>
                  <a:cubicBezTo>
                    <a:pt x="41959" y="184532"/>
                    <a:pt x="46191" y="188683"/>
                    <a:pt x="50424" y="188683"/>
                  </a:cubicBezTo>
                  <a:lnTo>
                    <a:pt x="75697" y="188683"/>
                  </a:lnTo>
                  <a:cubicBezTo>
                    <a:pt x="79889" y="188683"/>
                    <a:pt x="84162" y="184532"/>
                    <a:pt x="84162" y="178224"/>
                  </a:cubicBezTo>
                  <a:cubicBezTo>
                    <a:pt x="84162" y="171916"/>
                    <a:pt x="79929" y="167764"/>
                    <a:pt x="75697" y="167764"/>
                  </a:cubicBezTo>
                  <a:close/>
                  <a:moveTo>
                    <a:pt x="50383" y="131178"/>
                  </a:moveTo>
                  <a:lnTo>
                    <a:pt x="50383" y="131259"/>
                  </a:lnTo>
                  <a:cubicBezTo>
                    <a:pt x="47250" y="131259"/>
                    <a:pt x="45174" y="133334"/>
                    <a:pt x="43058" y="136427"/>
                  </a:cubicBezTo>
                  <a:cubicBezTo>
                    <a:pt x="42000" y="139846"/>
                    <a:pt x="42000" y="143509"/>
                    <a:pt x="43058" y="146887"/>
                  </a:cubicBezTo>
                  <a:cubicBezTo>
                    <a:pt x="44157" y="149980"/>
                    <a:pt x="47087" y="152055"/>
                    <a:pt x="50383" y="152096"/>
                  </a:cubicBezTo>
                  <a:lnTo>
                    <a:pt x="75656" y="152096"/>
                  </a:lnTo>
                  <a:cubicBezTo>
                    <a:pt x="79848" y="152096"/>
                    <a:pt x="84121" y="147945"/>
                    <a:pt x="84121" y="141637"/>
                  </a:cubicBezTo>
                  <a:cubicBezTo>
                    <a:pt x="84121" y="135410"/>
                    <a:pt x="79889" y="131178"/>
                    <a:pt x="75656" y="131178"/>
                  </a:cubicBezTo>
                  <a:close/>
                  <a:moveTo>
                    <a:pt x="50424" y="94591"/>
                  </a:moveTo>
                  <a:cubicBezTo>
                    <a:pt x="46191" y="94591"/>
                    <a:pt x="41959" y="98742"/>
                    <a:pt x="41959" y="105050"/>
                  </a:cubicBezTo>
                  <a:cubicBezTo>
                    <a:pt x="41959" y="111317"/>
                    <a:pt x="46191" y="115509"/>
                    <a:pt x="50424" y="115509"/>
                  </a:cubicBezTo>
                  <a:lnTo>
                    <a:pt x="75697" y="115509"/>
                  </a:lnTo>
                  <a:cubicBezTo>
                    <a:pt x="79889" y="115509"/>
                    <a:pt x="84162" y="111358"/>
                    <a:pt x="84162" y="105050"/>
                  </a:cubicBezTo>
                  <a:cubicBezTo>
                    <a:pt x="84162" y="98783"/>
                    <a:pt x="79929" y="94591"/>
                    <a:pt x="75697" y="94591"/>
                  </a:cubicBezTo>
                  <a:close/>
                  <a:moveTo>
                    <a:pt x="152452" y="53812"/>
                  </a:moveTo>
                  <a:cubicBezTo>
                    <a:pt x="155748" y="52836"/>
                    <a:pt x="159330" y="53609"/>
                    <a:pt x="161934" y="55888"/>
                  </a:cubicBezTo>
                  <a:lnTo>
                    <a:pt x="174510" y="69481"/>
                  </a:lnTo>
                  <a:cubicBezTo>
                    <a:pt x="180859" y="76806"/>
                    <a:pt x="181917" y="78882"/>
                    <a:pt x="183992" y="82015"/>
                  </a:cubicBezTo>
                  <a:cubicBezTo>
                    <a:pt x="186109" y="85231"/>
                    <a:pt x="187126" y="88365"/>
                    <a:pt x="188184" y="91458"/>
                  </a:cubicBezTo>
                  <a:cubicBezTo>
                    <a:pt x="189243" y="94591"/>
                    <a:pt x="189243" y="97684"/>
                    <a:pt x="189243" y="107126"/>
                  </a:cubicBezTo>
                  <a:lnTo>
                    <a:pt x="189243" y="218962"/>
                  </a:lnTo>
                  <a:cubicBezTo>
                    <a:pt x="189243" y="223113"/>
                    <a:pt x="189243" y="225230"/>
                    <a:pt x="188184" y="226247"/>
                  </a:cubicBezTo>
                  <a:lnTo>
                    <a:pt x="185051" y="229381"/>
                  </a:lnTo>
                  <a:cubicBezTo>
                    <a:pt x="183992" y="230439"/>
                    <a:pt x="182975" y="230439"/>
                    <a:pt x="178742" y="230439"/>
                  </a:cubicBezTo>
                  <a:lnTo>
                    <a:pt x="157661" y="230439"/>
                  </a:lnTo>
                  <a:cubicBezTo>
                    <a:pt x="154528" y="230439"/>
                    <a:pt x="152452" y="230439"/>
                    <a:pt x="151394" y="229381"/>
                  </a:cubicBezTo>
                  <a:cubicBezTo>
                    <a:pt x="150336" y="228323"/>
                    <a:pt x="149318" y="228323"/>
                    <a:pt x="148260" y="226247"/>
                  </a:cubicBezTo>
                  <a:cubicBezTo>
                    <a:pt x="147202" y="224172"/>
                    <a:pt x="147202" y="223113"/>
                    <a:pt x="147202" y="218962"/>
                  </a:cubicBezTo>
                  <a:lnTo>
                    <a:pt x="147202" y="62196"/>
                  </a:lnTo>
                  <a:cubicBezTo>
                    <a:pt x="147202" y="58004"/>
                    <a:pt x="149318" y="54870"/>
                    <a:pt x="152452" y="53812"/>
                  </a:cubicBezTo>
                  <a:close/>
                  <a:moveTo>
                    <a:pt x="111429" y="1557"/>
                  </a:moveTo>
                  <a:cubicBezTo>
                    <a:pt x="114237" y="-519"/>
                    <a:pt x="118104" y="-519"/>
                    <a:pt x="120912" y="1557"/>
                  </a:cubicBezTo>
                  <a:cubicBezTo>
                    <a:pt x="124045" y="3632"/>
                    <a:pt x="126162" y="5708"/>
                    <a:pt x="126162" y="9940"/>
                  </a:cubicBezTo>
                  <a:lnTo>
                    <a:pt x="126162" y="218921"/>
                  </a:lnTo>
                  <a:cubicBezTo>
                    <a:pt x="126162" y="223072"/>
                    <a:pt x="126162" y="224090"/>
                    <a:pt x="125103" y="226206"/>
                  </a:cubicBezTo>
                  <a:cubicBezTo>
                    <a:pt x="124045" y="227264"/>
                    <a:pt x="123028" y="229340"/>
                    <a:pt x="121970" y="229340"/>
                  </a:cubicBezTo>
                  <a:cubicBezTo>
                    <a:pt x="119854" y="230398"/>
                    <a:pt x="117737" y="230398"/>
                    <a:pt x="113505" y="230398"/>
                  </a:cubicBezTo>
                  <a:lnTo>
                    <a:pt x="11517" y="230398"/>
                  </a:lnTo>
                  <a:cubicBezTo>
                    <a:pt x="7325" y="230398"/>
                    <a:pt x="6267" y="230398"/>
                    <a:pt x="4192" y="229340"/>
                  </a:cubicBezTo>
                  <a:cubicBezTo>
                    <a:pt x="3134" y="228281"/>
                    <a:pt x="1058" y="227264"/>
                    <a:pt x="1058" y="226206"/>
                  </a:cubicBezTo>
                  <a:cubicBezTo>
                    <a:pt x="0" y="224130"/>
                    <a:pt x="0" y="223072"/>
                    <a:pt x="0" y="218962"/>
                  </a:cubicBezTo>
                  <a:lnTo>
                    <a:pt x="0" y="87224"/>
                  </a:lnTo>
                  <a:cubicBezTo>
                    <a:pt x="0" y="75707"/>
                    <a:pt x="1058" y="72573"/>
                    <a:pt x="2076" y="67405"/>
                  </a:cubicBezTo>
                  <a:cubicBezTo>
                    <a:pt x="3134" y="63254"/>
                    <a:pt x="5250" y="59021"/>
                    <a:pt x="8383" y="55887"/>
                  </a:cubicBezTo>
                  <a:cubicBezTo>
                    <a:pt x="11476" y="52754"/>
                    <a:pt x="14651" y="49661"/>
                    <a:pt x="24052" y="43393"/>
                  </a:cubicBezTo>
                  <a:close/>
                </a:path>
              </a:pathLst>
            </a:custGeom>
            <a:solidFill>
              <a:srgbClr val="79F9FF"/>
            </a:solidFill>
            <a:ln w="27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E176270-902B-42B6-BE29-8CEBCA7178B8}"/>
              </a:ext>
            </a:extLst>
          </p:cNvPr>
          <p:cNvGrpSpPr/>
          <p:nvPr/>
        </p:nvGrpSpPr>
        <p:grpSpPr>
          <a:xfrm>
            <a:off x="16226403" y="1612147"/>
            <a:ext cx="1790993" cy="1484058"/>
            <a:chOff x="15093194" y="3854378"/>
            <a:chExt cx="1790993" cy="1484058"/>
          </a:xfrm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xmlns="" id="{F42E447E-B9C5-41D3-8A3F-2A11323EF8FE}"/>
                </a:ext>
              </a:extLst>
            </p:cNvPr>
            <p:cNvGrpSpPr/>
            <p:nvPr/>
          </p:nvGrpSpPr>
          <p:grpSpPr>
            <a:xfrm>
              <a:off x="15093194" y="5022149"/>
              <a:ext cx="1790993" cy="259845"/>
              <a:chOff x="1281904" y="2927923"/>
              <a:chExt cx="1970092" cy="380439"/>
            </a:xfrm>
          </p:grpSpPr>
          <p:sp>
            <p:nvSpPr>
              <p:cNvPr id="211" name="梯形 210">
                <a:extLst>
                  <a:ext uri="{FF2B5EF4-FFF2-40B4-BE49-F238E27FC236}">
                    <a16:creationId xmlns:a16="http://schemas.microsoft.com/office/drawing/2014/main" xmlns="" id="{A5533059-2444-4B43-9013-379F3EF4B458}"/>
                  </a:ext>
                </a:extLst>
              </p:cNvPr>
              <p:cNvSpPr/>
              <p:nvPr/>
            </p:nvSpPr>
            <p:spPr>
              <a:xfrm>
                <a:off x="1281904" y="2927923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4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12" name="矩形 211">
                <a:extLst>
                  <a:ext uri="{FF2B5EF4-FFF2-40B4-BE49-F238E27FC236}">
                    <a16:creationId xmlns:a16="http://schemas.microsoft.com/office/drawing/2014/main" xmlns="" id="{1EB809D4-14B3-460B-A702-CA554028BA57}"/>
                  </a:ext>
                </a:extLst>
              </p:cNvPr>
              <p:cNvSpPr/>
              <p:nvPr/>
            </p:nvSpPr>
            <p:spPr>
              <a:xfrm>
                <a:off x="1281904" y="3262643"/>
                <a:ext cx="1970092" cy="45719"/>
              </a:xfrm>
              <a:prstGeom prst="rect">
                <a:avLst/>
              </a:prstGeom>
              <a:solidFill>
                <a:srgbClr val="1984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FCA9A1E2-D174-4480-AEBC-892543276679}"/>
                </a:ext>
              </a:extLst>
            </p:cNvPr>
            <p:cNvSpPr/>
            <p:nvPr/>
          </p:nvSpPr>
          <p:spPr>
            <a:xfrm>
              <a:off x="15256364" y="4942293"/>
              <a:ext cx="1460735" cy="396143"/>
            </a:xfrm>
            <a:prstGeom prst="ellipse">
              <a:avLst/>
            </a:prstGeom>
            <a:solidFill>
              <a:srgbClr val="001C5C"/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xmlns="" id="{E98F6585-006A-40B6-BCD4-B81CF1B3AC65}"/>
                </a:ext>
              </a:extLst>
            </p:cNvPr>
            <p:cNvGrpSpPr/>
            <p:nvPr/>
          </p:nvGrpSpPr>
          <p:grpSpPr>
            <a:xfrm>
              <a:off x="15268562" y="4579077"/>
              <a:ext cx="1516156" cy="523220"/>
              <a:chOff x="11480241" y="8805866"/>
              <a:chExt cx="1516156" cy="523220"/>
            </a:xfrm>
          </p:grpSpPr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xmlns="" id="{6F614358-1060-4C41-9054-C651CF2D4814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103105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70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万</a:t>
                </a: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xmlns="" id="{1F151F50-665B-46BE-A248-0C33F0D7FB00}"/>
                  </a:ext>
                </a:extLst>
              </p:cNvPr>
              <p:cNvSpPr txBox="1"/>
              <p:nvPr/>
            </p:nvSpPr>
            <p:spPr>
              <a:xfrm>
                <a:off x="12593723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户</a:t>
                </a: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xmlns="" id="{FC718245-5B98-4E3F-AED2-66FB38D04F13}"/>
                  </a:ext>
                </a:extLst>
              </p:cNvPr>
              <p:cNvSpPr txBox="1"/>
              <p:nvPr/>
            </p:nvSpPr>
            <p:spPr>
              <a:xfrm>
                <a:off x="11480241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</p:grp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xmlns="" id="{06DE908D-5951-4B5D-B2FF-1111C6901993}"/>
                </a:ext>
              </a:extLst>
            </p:cNvPr>
            <p:cNvSpPr txBox="1"/>
            <p:nvPr/>
          </p:nvSpPr>
          <p:spPr>
            <a:xfrm>
              <a:off x="15445085" y="4201024"/>
              <a:ext cx="1056700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授信客户</a:t>
              </a:r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xmlns="" id="{6710DC04-D899-4F9F-9093-4ACAF9AEB6F7}"/>
                </a:ext>
              </a:extLst>
            </p:cNvPr>
            <p:cNvSpPr/>
            <p:nvPr/>
          </p:nvSpPr>
          <p:spPr>
            <a:xfrm>
              <a:off x="15728553" y="3854378"/>
              <a:ext cx="472364" cy="472364"/>
            </a:xfrm>
            <a:prstGeom prst="ellipse">
              <a:avLst/>
            </a:prstGeom>
            <a:gradFill>
              <a:gsLst>
                <a:gs pos="0">
                  <a:srgbClr val="79F9FF">
                    <a:alpha val="20000"/>
                  </a:srgbClr>
                </a:gs>
                <a:gs pos="90000">
                  <a:srgbClr val="79F9FF">
                    <a:lumMod val="99000"/>
                    <a:lumOff val="1000"/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79F9FF"/>
                  </a:gs>
                  <a:gs pos="90000">
                    <a:srgbClr val="79F9FF">
                      <a:lumMod val="99000"/>
                      <a:lumOff val="1000"/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5B015CCB-8A32-476E-B7AA-7FF22570EF58}"/>
                </a:ext>
              </a:extLst>
            </p:cNvPr>
            <p:cNvSpPr/>
            <p:nvPr/>
          </p:nvSpPr>
          <p:spPr>
            <a:xfrm>
              <a:off x="15859454" y="3965846"/>
              <a:ext cx="234022" cy="206233"/>
            </a:xfrm>
            <a:custGeom>
              <a:avLst/>
              <a:gdLst>
                <a:gd name="connsiteX0" fmla="*/ 176248 w 234022"/>
                <a:gd name="connsiteY0" fmla="*/ 142242 h 206233"/>
                <a:gd name="connsiteX1" fmla="*/ 171129 w 234022"/>
                <a:gd name="connsiteY1" fmla="*/ 143339 h 206233"/>
                <a:gd name="connsiteX2" fmla="*/ 174054 w 234022"/>
                <a:gd name="connsiteY2" fmla="*/ 149190 h 206233"/>
                <a:gd name="connsiteX3" fmla="*/ 168203 w 234022"/>
                <a:gd name="connsiteY3" fmla="*/ 182830 h 206233"/>
                <a:gd name="connsiteX4" fmla="*/ 171129 w 234022"/>
                <a:gd name="connsiteY4" fmla="*/ 194531 h 206233"/>
                <a:gd name="connsiteX5" fmla="*/ 175517 w 234022"/>
                <a:gd name="connsiteY5" fmla="*/ 198919 h 206233"/>
                <a:gd name="connsiteX6" fmla="*/ 184292 w 234022"/>
                <a:gd name="connsiteY6" fmla="*/ 190144 h 206233"/>
                <a:gd name="connsiteX7" fmla="*/ 176979 w 234022"/>
                <a:gd name="connsiteY7" fmla="*/ 149190 h 206233"/>
                <a:gd name="connsiteX8" fmla="*/ 181367 w 234022"/>
                <a:gd name="connsiteY8" fmla="*/ 143339 h 206233"/>
                <a:gd name="connsiteX9" fmla="*/ 176248 w 234022"/>
                <a:gd name="connsiteY9" fmla="*/ 142242 h 206233"/>
                <a:gd name="connsiteX10" fmla="*/ 86478 w 234022"/>
                <a:gd name="connsiteY10" fmla="*/ 110430 h 206233"/>
                <a:gd name="connsiteX11" fmla="*/ 78982 w 234022"/>
                <a:gd name="connsiteY11" fmla="*/ 112624 h 206233"/>
                <a:gd name="connsiteX12" fmla="*/ 84833 w 234022"/>
                <a:gd name="connsiteY12" fmla="*/ 121400 h 206233"/>
                <a:gd name="connsiteX13" fmla="*/ 73132 w 234022"/>
                <a:gd name="connsiteY13" fmla="*/ 181368 h 206233"/>
                <a:gd name="connsiteX14" fmla="*/ 86296 w 234022"/>
                <a:gd name="connsiteY14" fmla="*/ 194531 h 206233"/>
                <a:gd name="connsiteX15" fmla="*/ 99459 w 234022"/>
                <a:gd name="connsiteY15" fmla="*/ 181368 h 206233"/>
                <a:gd name="connsiteX16" fmla="*/ 87758 w 234022"/>
                <a:gd name="connsiteY16" fmla="*/ 121400 h 206233"/>
                <a:gd name="connsiteX17" fmla="*/ 95071 w 234022"/>
                <a:gd name="connsiteY17" fmla="*/ 112624 h 206233"/>
                <a:gd name="connsiteX18" fmla="*/ 86478 w 234022"/>
                <a:gd name="connsiteY18" fmla="*/ 110430 h 206233"/>
                <a:gd name="connsiteX19" fmla="*/ 176979 w 234022"/>
                <a:gd name="connsiteY19" fmla="*/ 68744 h 206233"/>
                <a:gd name="connsiteX20" fmla="*/ 212082 w 234022"/>
                <a:gd name="connsiteY20" fmla="*/ 103847 h 206233"/>
                <a:gd name="connsiteX21" fmla="*/ 193068 w 234022"/>
                <a:gd name="connsiteY21" fmla="*/ 134563 h 206233"/>
                <a:gd name="connsiteX22" fmla="*/ 175517 w 234022"/>
                <a:gd name="connsiteY22" fmla="*/ 138951 h 206233"/>
                <a:gd name="connsiteX23" fmla="*/ 175517 w 234022"/>
                <a:gd name="connsiteY23" fmla="*/ 138951 h 206233"/>
                <a:gd name="connsiteX24" fmla="*/ 193068 w 234022"/>
                <a:gd name="connsiteY24" fmla="*/ 134563 h 206233"/>
                <a:gd name="connsiteX25" fmla="*/ 207695 w 234022"/>
                <a:gd name="connsiteY25" fmla="*/ 143339 h 206233"/>
                <a:gd name="connsiteX26" fmla="*/ 234022 w 234022"/>
                <a:gd name="connsiteY26" fmla="*/ 206233 h 206233"/>
                <a:gd name="connsiteX27" fmla="*/ 0 w 234022"/>
                <a:gd name="connsiteY27" fmla="*/ 206233 h 206233"/>
                <a:gd name="connsiteX28" fmla="*/ 59968 w 234022"/>
                <a:gd name="connsiteY28" fmla="*/ 100923 h 206233"/>
                <a:gd name="connsiteX29" fmla="*/ 86296 w 234022"/>
                <a:gd name="connsiteY29" fmla="*/ 108236 h 206233"/>
                <a:gd name="connsiteX30" fmla="*/ 111160 w 234022"/>
                <a:gd name="connsiteY30" fmla="*/ 100923 h 206233"/>
                <a:gd name="connsiteX31" fmla="*/ 133100 w 234022"/>
                <a:gd name="connsiteY31" fmla="*/ 114086 h 206233"/>
                <a:gd name="connsiteX32" fmla="*/ 152114 w 234022"/>
                <a:gd name="connsiteY32" fmla="*/ 136026 h 206233"/>
                <a:gd name="connsiteX33" fmla="*/ 157965 w 234022"/>
                <a:gd name="connsiteY33" fmla="*/ 133101 h 206233"/>
                <a:gd name="connsiteX34" fmla="*/ 169654 w 234022"/>
                <a:gd name="connsiteY34" fmla="*/ 136997 h 206233"/>
                <a:gd name="connsiteX35" fmla="*/ 157964 w 234022"/>
                <a:gd name="connsiteY35" fmla="*/ 133100 h 206233"/>
                <a:gd name="connsiteX36" fmla="*/ 141875 w 234022"/>
                <a:gd name="connsiteY36" fmla="*/ 103847 h 206233"/>
                <a:gd name="connsiteX37" fmla="*/ 176979 w 234022"/>
                <a:gd name="connsiteY37" fmla="*/ 68744 h 206233"/>
                <a:gd name="connsiteX38" fmla="*/ 86295 w 234022"/>
                <a:gd name="connsiteY38" fmla="*/ 0 h 206233"/>
                <a:gd name="connsiteX39" fmla="*/ 138950 w 234022"/>
                <a:gd name="connsiteY39" fmla="*/ 52655 h 206233"/>
                <a:gd name="connsiteX40" fmla="*/ 111160 w 234022"/>
                <a:gd name="connsiteY40" fmla="*/ 97997 h 206233"/>
                <a:gd name="connsiteX41" fmla="*/ 86295 w 234022"/>
                <a:gd name="connsiteY41" fmla="*/ 105310 h 206233"/>
                <a:gd name="connsiteX42" fmla="*/ 59967 w 234022"/>
                <a:gd name="connsiteY42" fmla="*/ 97997 h 206233"/>
                <a:gd name="connsiteX43" fmla="*/ 33640 w 234022"/>
                <a:gd name="connsiteY43" fmla="*/ 52655 h 206233"/>
                <a:gd name="connsiteX44" fmla="*/ 86295 w 234022"/>
                <a:gd name="connsiteY44" fmla="*/ 0 h 2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4022" h="206233">
                  <a:moveTo>
                    <a:pt x="176248" y="142242"/>
                  </a:moveTo>
                  <a:cubicBezTo>
                    <a:pt x="174054" y="142242"/>
                    <a:pt x="171860" y="142608"/>
                    <a:pt x="171129" y="143339"/>
                  </a:cubicBezTo>
                  <a:lnTo>
                    <a:pt x="174054" y="149190"/>
                  </a:lnTo>
                  <a:lnTo>
                    <a:pt x="168203" y="182830"/>
                  </a:lnTo>
                  <a:cubicBezTo>
                    <a:pt x="169666" y="187218"/>
                    <a:pt x="171129" y="190144"/>
                    <a:pt x="171129" y="194531"/>
                  </a:cubicBezTo>
                  <a:lnTo>
                    <a:pt x="175517" y="198919"/>
                  </a:lnTo>
                  <a:lnTo>
                    <a:pt x="184292" y="190144"/>
                  </a:lnTo>
                  <a:lnTo>
                    <a:pt x="176979" y="149190"/>
                  </a:lnTo>
                  <a:lnTo>
                    <a:pt x="181367" y="143339"/>
                  </a:lnTo>
                  <a:cubicBezTo>
                    <a:pt x="180635" y="142608"/>
                    <a:pt x="178441" y="142242"/>
                    <a:pt x="176248" y="142242"/>
                  </a:cubicBezTo>
                  <a:close/>
                  <a:moveTo>
                    <a:pt x="86478" y="110430"/>
                  </a:moveTo>
                  <a:cubicBezTo>
                    <a:pt x="83005" y="110430"/>
                    <a:pt x="79714" y="111161"/>
                    <a:pt x="78982" y="112624"/>
                  </a:cubicBezTo>
                  <a:lnTo>
                    <a:pt x="84833" y="121400"/>
                  </a:lnTo>
                  <a:lnTo>
                    <a:pt x="73132" y="181368"/>
                  </a:lnTo>
                  <a:lnTo>
                    <a:pt x="86296" y="194531"/>
                  </a:lnTo>
                  <a:lnTo>
                    <a:pt x="99459" y="181368"/>
                  </a:lnTo>
                  <a:lnTo>
                    <a:pt x="87758" y="121400"/>
                  </a:lnTo>
                  <a:lnTo>
                    <a:pt x="95071" y="112624"/>
                  </a:lnTo>
                  <a:cubicBezTo>
                    <a:pt x="93609" y="111161"/>
                    <a:pt x="89952" y="110430"/>
                    <a:pt x="86478" y="110430"/>
                  </a:cubicBezTo>
                  <a:close/>
                  <a:moveTo>
                    <a:pt x="176979" y="68744"/>
                  </a:moveTo>
                  <a:cubicBezTo>
                    <a:pt x="195993" y="68744"/>
                    <a:pt x="212082" y="84833"/>
                    <a:pt x="212082" y="103847"/>
                  </a:cubicBezTo>
                  <a:cubicBezTo>
                    <a:pt x="212082" y="117011"/>
                    <a:pt x="203306" y="128712"/>
                    <a:pt x="193068" y="134563"/>
                  </a:cubicBezTo>
                  <a:lnTo>
                    <a:pt x="175517" y="138951"/>
                  </a:lnTo>
                  <a:lnTo>
                    <a:pt x="175517" y="138951"/>
                  </a:lnTo>
                  <a:cubicBezTo>
                    <a:pt x="182830" y="138951"/>
                    <a:pt x="188680" y="137489"/>
                    <a:pt x="193068" y="134563"/>
                  </a:cubicBezTo>
                  <a:cubicBezTo>
                    <a:pt x="193068" y="134563"/>
                    <a:pt x="195993" y="133101"/>
                    <a:pt x="207695" y="143339"/>
                  </a:cubicBezTo>
                  <a:cubicBezTo>
                    <a:pt x="219396" y="153578"/>
                    <a:pt x="232559" y="179905"/>
                    <a:pt x="234022" y="206233"/>
                  </a:cubicBezTo>
                  <a:lnTo>
                    <a:pt x="0" y="206233"/>
                  </a:lnTo>
                  <a:cubicBezTo>
                    <a:pt x="2925" y="156503"/>
                    <a:pt x="27790" y="115549"/>
                    <a:pt x="59968" y="100923"/>
                  </a:cubicBezTo>
                  <a:cubicBezTo>
                    <a:pt x="67281" y="105311"/>
                    <a:pt x="76057" y="108236"/>
                    <a:pt x="86296" y="108236"/>
                  </a:cubicBezTo>
                  <a:cubicBezTo>
                    <a:pt x="95071" y="108236"/>
                    <a:pt x="103847" y="106773"/>
                    <a:pt x="111160" y="100923"/>
                  </a:cubicBezTo>
                  <a:cubicBezTo>
                    <a:pt x="111160" y="100923"/>
                    <a:pt x="115548" y="99460"/>
                    <a:pt x="133100" y="114086"/>
                  </a:cubicBezTo>
                  <a:cubicBezTo>
                    <a:pt x="138951" y="119937"/>
                    <a:pt x="146264" y="128713"/>
                    <a:pt x="152114" y="136026"/>
                  </a:cubicBezTo>
                  <a:cubicBezTo>
                    <a:pt x="153577" y="134563"/>
                    <a:pt x="156502" y="134563"/>
                    <a:pt x="157965" y="133101"/>
                  </a:cubicBezTo>
                  <a:lnTo>
                    <a:pt x="169654" y="136997"/>
                  </a:lnTo>
                  <a:lnTo>
                    <a:pt x="157964" y="133100"/>
                  </a:lnTo>
                  <a:cubicBezTo>
                    <a:pt x="147726" y="127250"/>
                    <a:pt x="140413" y="115548"/>
                    <a:pt x="141875" y="103847"/>
                  </a:cubicBezTo>
                  <a:cubicBezTo>
                    <a:pt x="141875" y="84833"/>
                    <a:pt x="157964" y="68744"/>
                    <a:pt x="176979" y="68744"/>
                  </a:cubicBezTo>
                  <a:close/>
                  <a:moveTo>
                    <a:pt x="86295" y="0"/>
                  </a:moveTo>
                  <a:cubicBezTo>
                    <a:pt x="115548" y="0"/>
                    <a:pt x="138950" y="23402"/>
                    <a:pt x="138950" y="52655"/>
                  </a:cubicBezTo>
                  <a:cubicBezTo>
                    <a:pt x="138950" y="73132"/>
                    <a:pt x="127249" y="89221"/>
                    <a:pt x="111160" y="97997"/>
                  </a:cubicBezTo>
                  <a:cubicBezTo>
                    <a:pt x="103847" y="102385"/>
                    <a:pt x="95071" y="105310"/>
                    <a:pt x="86295" y="105310"/>
                  </a:cubicBezTo>
                  <a:cubicBezTo>
                    <a:pt x="77519" y="105310"/>
                    <a:pt x="67281" y="102385"/>
                    <a:pt x="59967" y="97997"/>
                  </a:cubicBezTo>
                  <a:cubicBezTo>
                    <a:pt x="43878" y="89221"/>
                    <a:pt x="33640" y="71669"/>
                    <a:pt x="33640" y="52655"/>
                  </a:cubicBezTo>
                  <a:cubicBezTo>
                    <a:pt x="33640" y="23402"/>
                    <a:pt x="57042" y="0"/>
                    <a:pt x="86295" y="0"/>
                  </a:cubicBezTo>
                  <a:close/>
                </a:path>
              </a:pathLst>
            </a:custGeom>
            <a:solidFill>
              <a:srgbClr val="79F9FF"/>
            </a:solidFill>
            <a:ln w="27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52F7A90-F547-4E85-B4F6-876B343F69FB}"/>
              </a:ext>
            </a:extLst>
          </p:cNvPr>
          <p:cNvGrpSpPr/>
          <p:nvPr/>
        </p:nvGrpSpPr>
        <p:grpSpPr>
          <a:xfrm>
            <a:off x="16113885" y="3923685"/>
            <a:ext cx="2016028" cy="1484058"/>
            <a:chOff x="17214930" y="3854378"/>
            <a:chExt cx="2016028" cy="1484058"/>
          </a:xfrm>
        </p:grpSpPr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xmlns="" id="{C5697D40-CF9A-4181-88F4-931B588DF648}"/>
                </a:ext>
              </a:extLst>
            </p:cNvPr>
            <p:cNvSpPr/>
            <p:nvPr/>
          </p:nvSpPr>
          <p:spPr>
            <a:xfrm flipH="1" flipV="1">
              <a:off x="17831583" y="4461096"/>
              <a:ext cx="38235" cy="319241"/>
            </a:xfrm>
            <a:prstGeom prst="rect">
              <a:avLst/>
            </a:prstGeom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20000"/>
                  </a:srgbClr>
                </a:gs>
              </a:gsLst>
              <a:lin ang="16200000" scaled="0"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xmlns="" id="{E58EA953-51FC-45F4-A896-CE258EB053DB}"/>
                </a:ext>
              </a:extLst>
            </p:cNvPr>
            <p:cNvGrpSpPr/>
            <p:nvPr/>
          </p:nvGrpSpPr>
          <p:grpSpPr>
            <a:xfrm>
              <a:off x="17214930" y="4579077"/>
              <a:ext cx="2016028" cy="523220"/>
              <a:chOff x="11480241" y="8805866"/>
              <a:chExt cx="2016028" cy="523220"/>
            </a:xfrm>
          </p:grpSpPr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xmlns="" id="{EBF1FFA4-3F2F-4A5E-B09E-F9BF97FEFECE}"/>
                  </a:ext>
                </a:extLst>
              </p:cNvPr>
              <p:cNvSpPr txBox="1"/>
              <p:nvPr/>
            </p:nvSpPr>
            <p:spPr>
              <a:xfrm>
                <a:off x="11726291" y="8805866"/>
                <a:ext cx="150554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4000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9F9FF"/>
                    </a:solidFill>
                    <a:effectLst>
                      <a:reflection blurRad="6350" stA="10000" endPos="45500" dist="38100" dir="5400000" sy="-100000" algn="bl" rotWithShape="0"/>
                    </a:effectLst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亿</a:t>
                </a:r>
              </a:p>
            </p:txBody>
          </p: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xmlns="" id="{9AAB48D6-88C8-401C-BC58-42187065D6B1}"/>
                  </a:ext>
                </a:extLst>
              </p:cNvPr>
              <p:cNvSpPr txBox="1"/>
              <p:nvPr/>
            </p:nvSpPr>
            <p:spPr>
              <a:xfrm>
                <a:off x="13093595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元</a:t>
                </a:r>
              </a:p>
            </p:txBody>
          </p: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xmlns="" id="{B27A94D4-F796-4D26-ADF3-E67AE4D39475}"/>
                  </a:ext>
                </a:extLst>
              </p:cNvPr>
              <p:cNvSpPr txBox="1"/>
              <p:nvPr/>
            </p:nvSpPr>
            <p:spPr>
              <a:xfrm>
                <a:off x="11480241" y="8938587"/>
                <a:ext cx="402674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53E0F3"/>
                        </a:gs>
                        <a:gs pos="58000">
                          <a:srgbClr val="FBFBFB"/>
                        </a:gs>
                        <a:gs pos="41000">
                          <a:srgbClr val="FFFFFF"/>
                        </a:gs>
                        <a:gs pos="100000">
                          <a:srgbClr val="53E0F3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超</a:t>
                </a:r>
              </a:p>
            </p:txBody>
          </p:sp>
        </p:grp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xmlns="" id="{E020CE9D-20A2-4FA1-8B44-2506AA53FB7D}"/>
                </a:ext>
              </a:extLst>
            </p:cNvPr>
            <p:cNvGrpSpPr/>
            <p:nvPr/>
          </p:nvGrpSpPr>
          <p:grpSpPr>
            <a:xfrm>
              <a:off x="17310151" y="5022149"/>
              <a:ext cx="1790993" cy="259845"/>
              <a:chOff x="1281904" y="2927923"/>
              <a:chExt cx="1970092" cy="380439"/>
            </a:xfrm>
          </p:grpSpPr>
          <p:sp>
            <p:nvSpPr>
              <p:cNvPr id="216" name="梯形 215">
                <a:extLst>
                  <a:ext uri="{FF2B5EF4-FFF2-40B4-BE49-F238E27FC236}">
                    <a16:creationId xmlns:a16="http://schemas.microsoft.com/office/drawing/2014/main" xmlns="" id="{DCA32D6B-92B3-4EB8-B79C-6F89451569B3}"/>
                  </a:ext>
                </a:extLst>
              </p:cNvPr>
              <p:cNvSpPr/>
              <p:nvPr/>
            </p:nvSpPr>
            <p:spPr>
              <a:xfrm>
                <a:off x="1281904" y="2927923"/>
                <a:ext cx="1970092" cy="334719"/>
              </a:xfrm>
              <a:prstGeom prst="trapezoid">
                <a:avLst>
                  <a:gd name="adj" fmla="val 72831"/>
                </a:avLst>
              </a:prstGeom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4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17" name="矩形 216">
                <a:extLst>
                  <a:ext uri="{FF2B5EF4-FFF2-40B4-BE49-F238E27FC236}">
                    <a16:creationId xmlns:a16="http://schemas.microsoft.com/office/drawing/2014/main" xmlns="" id="{4F375F61-4915-4160-AF38-0262BBDF9DF9}"/>
                  </a:ext>
                </a:extLst>
              </p:cNvPr>
              <p:cNvSpPr/>
              <p:nvPr/>
            </p:nvSpPr>
            <p:spPr>
              <a:xfrm>
                <a:off x="1281904" y="3262643"/>
                <a:ext cx="1970092" cy="45719"/>
              </a:xfrm>
              <a:prstGeom prst="rect">
                <a:avLst/>
              </a:prstGeom>
              <a:solidFill>
                <a:srgbClr val="1984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2CDB85AD-C78D-4246-B82B-2937109A5ED7}"/>
                </a:ext>
              </a:extLst>
            </p:cNvPr>
            <p:cNvSpPr/>
            <p:nvPr/>
          </p:nvSpPr>
          <p:spPr>
            <a:xfrm>
              <a:off x="17473321" y="4942293"/>
              <a:ext cx="1460735" cy="396143"/>
            </a:xfrm>
            <a:prstGeom prst="ellipse">
              <a:avLst/>
            </a:prstGeom>
            <a:solidFill>
              <a:srgbClr val="001C5C"/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xmlns="" id="{ED08FADC-0920-4AAA-BBAC-9EA229988F5C}"/>
                </a:ext>
              </a:extLst>
            </p:cNvPr>
            <p:cNvSpPr txBox="1"/>
            <p:nvPr/>
          </p:nvSpPr>
          <p:spPr>
            <a:xfrm>
              <a:off x="17648650" y="4201024"/>
              <a:ext cx="1056700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授信金额</a:t>
              </a:r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xmlns="" id="{608AFFDA-16E1-4544-BC34-966EBE590CDB}"/>
                </a:ext>
              </a:extLst>
            </p:cNvPr>
            <p:cNvSpPr/>
            <p:nvPr/>
          </p:nvSpPr>
          <p:spPr>
            <a:xfrm>
              <a:off x="17918342" y="3854378"/>
              <a:ext cx="472364" cy="472364"/>
            </a:xfrm>
            <a:prstGeom prst="ellipse">
              <a:avLst/>
            </a:prstGeom>
            <a:gradFill>
              <a:gsLst>
                <a:gs pos="0">
                  <a:srgbClr val="79F9FF">
                    <a:alpha val="20000"/>
                  </a:srgbClr>
                </a:gs>
                <a:gs pos="90000">
                  <a:srgbClr val="79F9FF">
                    <a:lumMod val="99000"/>
                    <a:lumOff val="1000"/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79F9FF"/>
                  </a:gs>
                  <a:gs pos="90000">
                    <a:srgbClr val="79F9FF">
                      <a:lumMod val="99000"/>
                      <a:lumOff val="1000"/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9B518E09-2663-45D3-B738-64414E647860}"/>
                </a:ext>
              </a:extLst>
            </p:cNvPr>
            <p:cNvSpPr/>
            <p:nvPr/>
          </p:nvSpPr>
          <p:spPr>
            <a:xfrm>
              <a:off x="18036572" y="3957734"/>
              <a:ext cx="250544" cy="224534"/>
            </a:xfrm>
            <a:custGeom>
              <a:avLst/>
              <a:gdLst>
                <a:gd name="connsiteX0" fmla="*/ 184498 w 250544"/>
                <a:gd name="connsiteY0" fmla="*/ 154767 h 224534"/>
                <a:gd name="connsiteX1" fmla="*/ 181145 w 250544"/>
                <a:gd name="connsiteY1" fmla="*/ 155728 h 224534"/>
                <a:gd name="connsiteX2" fmla="*/ 180674 w 250544"/>
                <a:gd name="connsiteY2" fmla="*/ 159081 h 224534"/>
                <a:gd name="connsiteX3" fmla="*/ 182106 w 250544"/>
                <a:gd name="connsiteY3" fmla="*/ 161473 h 224534"/>
                <a:gd name="connsiteX4" fmla="*/ 184026 w 250544"/>
                <a:gd name="connsiteY4" fmla="*/ 163831 h 224534"/>
                <a:gd name="connsiteX5" fmla="*/ 187851 w 250544"/>
                <a:gd name="connsiteY5" fmla="*/ 167655 h 224534"/>
                <a:gd name="connsiteX6" fmla="*/ 193107 w 250544"/>
                <a:gd name="connsiteY6" fmla="*/ 172912 h 224534"/>
                <a:gd name="connsiteX7" fmla="*/ 193107 w 250544"/>
                <a:gd name="connsiteY7" fmla="*/ 176265 h 224534"/>
                <a:gd name="connsiteX8" fmla="*/ 182594 w 250544"/>
                <a:gd name="connsiteY8" fmla="*/ 176265 h 224534"/>
                <a:gd name="connsiteX9" fmla="*/ 180202 w 250544"/>
                <a:gd name="connsiteY9" fmla="*/ 177225 h 224534"/>
                <a:gd name="connsiteX10" fmla="*/ 179242 w 250544"/>
                <a:gd name="connsiteY10" fmla="*/ 179618 h 224534"/>
                <a:gd name="connsiteX11" fmla="*/ 180202 w 250544"/>
                <a:gd name="connsiteY11" fmla="*/ 181538 h 224534"/>
                <a:gd name="connsiteX12" fmla="*/ 182594 w 250544"/>
                <a:gd name="connsiteY12" fmla="*/ 182499 h 224534"/>
                <a:gd name="connsiteX13" fmla="*/ 193107 w 250544"/>
                <a:gd name="connsiteY13" fmla="*/ 182499 h 224534"/>
                <a:gd name="connsiteX14" fmla="*/ 193107 w 250544"/>
                <a:gd name="connsiteY14" fmla="*/ 187755 h 224534"/>
                <a:gd name="connsiteX15" fmla="*/ 182577 w 250544"/>
                <a:gd name="connsiteY15" fmla="*/ 187755 h 224534"/>
                <a:gd name="connsiteX16" fmla="*/ 180185 w 250544"/>
                <a:gd name="connsiteY16" fmla="*/ 188716 h 224534"/>
                <a:gd name="connsiteX17" fmla="*/ 179224 w 250544"/>
                <a:gd name="connsiteY17" fmla="*/ 191108 h 224534"/>
                <a:gd name="connsiteX18" fmla="*/ 180185 w 250544"/>
                <a:gd name="connsiteY18" fmla="*/ 193012 h 224534"/>
                <a:gd name="connsiteX19" fmla="*/ 182577 w 250544"/>
                <a:gd name="connsiteY19" fmla="*/ 193972 h 224534"/>
                <a:gd name="connsiteX20" fmla="*/ 193579 w 250544"/>
                <a:gd name="connsiteY20" fmla="*/ 193972 h 224534"/>
                <a:gd name="connsiteX21" fmla="*/ 193579 w 250544"/>
                <a:gd name="connsiteY21" fmla="*/ 196836 h 224534"/>
                <a:gd name="connsiteX22" fmla="*/ 195011 w 250544"/>
                <a:gd name="connsiteY22" fmla="*/ 199700 h 224534"/>
                <a:gd name="connsiteX23" fmla="*/ 197875 w 250544"/>
                <a:gd name="connsiteY23" fmla="*/ 200661 h 224534"/>
                <a:gd name="connsiteX24" fmla="*/ 200739 w 250544"/>
                <a:gd name="connsiteY24" fmla="*/ 199700 h 224534"/>
                <a:gd name="connsiteX25" fmla="*/ 201699 w 250544"/>
                <a:gd name="connsiteY25" fmla="*/ 196836 h 224534"/>
                <a:gd name="connsiteX26" fmla="*/ 201699 w 250544"/>
                <a:gd name="connsiteY26" fmla="*/ 193972 h 224534"/>
                <a:gd name="connsiteX27" fmla="*/ 212212 w 250544"/>
                <a:gd name="connsiteY27" fmla="*/ 193972 h 224534"/>
                <a:gd name="connsiteX28" fmla="*/ 214605 w 250544"/>
                <a:gd name="connsiteY28" fmla="*/ 193501 h 224534"/>
                <a:gd name="connsiteX29" fmla="*/ 215565 w 250544"/>
                <a:gd name="connsiteY29" fmla="*/ 191108 h 224534"/>
                <a:gd name="connsiteX30" fmla="*/ 211269 w 250544"/>
                <a:gd name="connsiteY30" fmla="*/ 187755 h 224534"/>
                <a:gd name="connsiteX31" fmla="*/ 211269 w 250544"/>
                <a:gd name="connsiteY31" fmla="*/ 187773 h 224534"/>
                <a:gd name="connsiteX32" fmla="*/ 201717 w 250544"/>
                <a:gd name="connsiteY32" fmla="*/ 187773 h 224534"/>
                <a:gd name="connsiteX33" fmla="*/ 201717 w 250544"/>
                <a:gd name="connsiteY33" fmla="*/ 182516 h 224534"/>
                <a:gd name="connsiteX34" fmla="*/ 211758 w 250544"/>
                <a:gd name="connsiteY34" fmla="*/ 182516 h 224534"/>
                <a:gd name="connsiteX35" fmla="*/ 214622 w 250544"/>
                <a:gd name="connsiteY35" fmla="*/ 181556 h 224534"/>
                <a:gd name="connsiteX36" fmla="*/ 215583 w 250544"/>
                <a:gd name="connsiteY36" fmla="*/ 179163 h 224534"/>
                <a:gd name="connsiteX37" fmla="*/ 214622 w 250544"/>
                <a:gd name="connsiteY37" fmla="*/ 176771 h 224534"/>
                <a:gd name="connsiteX38" fmla="*/ 211269 w 250544"/>
                <a:gd name="connsiteY38" fmla="*/ 175810 h 224534"/>
                <a:gd name="connsiteX39" fmla="*/ 201228 w 250544"/>
                <a:gd name="connsiteY39" fmla="*/ 175810 h 224534"/>
                <a:gd name="connsiteX40" fmla="*/ 201228 w 250544"/>
                <a:gd name="connsiteY40" fmla="*/ 173418 h 224534"/>
                <a:gd name="connsiteX41" fmla="*/ 209837 w 250544"/>
                <a:gd name="connsiteY41" fmla="*/ 164809 h 224534"/>
                <a:gd name="connsiteX42" fmla="*/ 212701 w 250544"/>
                <a:gd name="connsiteY42" fmla="*/ 161927 h 224534"/>
                <a:gd name="connsiteX43" fmla="*/ 214133 w 250544"/>
                <a:gd name="connsiteY43" fmla="*/ 156671 h 224534"/>
                <a:gd name="connsiteX44" fmla="*/ 211269 w 250544"/>
                <a:gd name="connsiteY44" fmla="*/ 155239 h 224534"/>
                <a:gd name="connsiteX45" fmla="*/ 208405 w 250544"/>
                <a:gd name="connsiteY45" fmla="*/ 156671 h 224534"/>
                <a:gd name="connsiteX46" fmla="*/ 206013 w 250544"/>
                <a:gd name="connsiteY46" fmla="*/ 159063 h 224534"/>
                <a:gd name="connsiteX47" fmla="*/ 202188 w 250544"/>
                <a:gd name="connsiteY47" fmla="*/ 162416 h 224534"/>
                <a:gd name="connsiteX48" fmla="*/ 197403 w 250544"/>
                <a:gd name="connsiteY48" fmla="*/ 166712 h 224534"/>
                <a:gd name="connsiteX49" fmla="*/ 189754 w 250544"/>
                <a:gd name="connsiteY49" fmla="*/ 159063 h 224534"/>
                <a:gd name="connsiteX50" fmla="*/ 187851 w 250544"/>
                <a:gd name="connsiteY50" fmla="*/ 156671 h 224534"/>
                <a:gd name="connsiteX51" fmla="*/ 184498 w 250544"/>
                <a:gd name="connsiteY51" fmla="*/ 154767 h 224534"/>
                <a:gd name="connsiteX52" fmla="*/ 65946 w 250544"/>
                <a:gd name="connsiteY52" fmla="*/ 114425 h 224534"/>
                <a:gd name="connsiteX53" fmla="*/ 60546 w 250544"/>
                <a:gd name="connsiteY53" fmla="*/ 115971 h 224534"/>
                <a:gd name="connsiteX54" fmla="*/ 59786 w 250544"/>
                <a:gd name="connsiteY54" fmla="*/ 121371 h 224534"/>
                <a:gd name="connsiteX55" fmla="*/ 62093 w 250544"/>
                <a:gd name="connsiteY55" fmla="*/ 125225 h 224534"/>
                <a:gd name="connsiteX56" fmla="*/ 65186 w 250544"/>
                <a:gd name="connsiteY56" fmla="*/ 129021 h 224534"/>
                <a:gd name="connsiteX57" fmla="*/ 71346 w 250544"/>
                <a:gd name="connsiteY57" fmla="*/ 135181 h 224534"/>
                <a:gd name="connsiteX58" fmla="*/ 79811 w 250544"/>
                <a:gd name="connsiteY58" fmla="*/ 143646 h 224534"/>
                <a:gd name="connsiteX59" fmla="*/ 79811 w 250544"/>
                <a:gd name="connsiteY59" fmla="*/ 149046 h 224534"/>
                <a:gd name="connsiteX60" fmla="*/ 62880 w 250544"/>
                <a:gd name="connsiteY60" fmla="*/ 149046 h 224534"/>
                <a:gd name="connsiteX61" fmla="*/ 59027 w 250544"/>
                <a:gd name="connsiteY61" fmla="*/ 150593 h 224534"/>
                <a:gd name="connsiteX62" fmla="*/ 57480 w 250544"/>
                <a:gd name="connsiteY62" fmla="*/ 154446 h 224534"/>
                <a:gd name="connsiteX63" fmla="*/ 59027 w 250544"/>
                <a:gd name="connsiteY63" fmla="*/ 157540 h 224534"/>
                <a:gd name="connsiteX64" fmla="*/ 62880 w 250544"/>
                <a:gd name="connsiteY64" fmla="*/ 159087 h 224534"/>
                <a:gd name="connsiteX65" fmla="*/ 79811 w 250544"/>
                <a:gd name="connsiteY65" fmla="*/ 159087 h 224534"/>
                <a:gd name="connsiteX66" fmla="*/ 79811 w 250544"/>
                <a:gd name="connsiteY66" fmla="*/ 167553 h 224534"/>
                <a:gd name="connsiteX67" fmla="*/ 62852 w 250544"/>
                <a:gd name="connsiteY67" fmla="*/ 167553 h 224534"/>
                <a:gd name="connsiteX68" fmla="*/ 58999 w 250544"/>
                <a:gd name="connsiteY68" fmla="*/ 169100 h 224534"/>
                <a:gd name="connsiteX69" fmla="*/ 57452 w 250544"/>
                <a:gd name="connsiteY69" fmla="*/ 172953 h 224534"/>
                <a:gd name="connsiteX70" fmla="*/ 58999 w 250544"/>
                <a:gd name="connsiteY70" fmla="*/ 176018 h 224534"/>
                <a:gd name="connsiteX71" fmla="*/ 62852 w 250544"/>
                <a:gd name="connsiteY71" fmla="*/ 177565 h 224534"/>
                <a:gd name="connsiteX72" fmla="*/ 80571 w 250544"/>
                <a:gd name="connsiteY72" fmla="*/ 177565 h 224534"/>
                <a:gd name="connsiteX73" fmla="*/ 80571 w 250544"/>
                <a:gd name="connsiteY73" fmla="*/ 182178 h 224534"/>
                <a:gd name="connsiteX74" fmla="*/ 82877 w 250544"/>
                <a:gd name="connsiteY74" fmla="*/ 186790 h 224534"/>
                <a:gd name="connsiteX75" fmla="*/ 87489 w 250544"/>
                <a:gd name="connsiteY75" fmla="*/ 188337 h 224534"/>
                <a:gd name="connsiteX76" fmla="*/ 92102 w 250544"/>
                <a:gd name="connsiteY76" fmla="*/ 186790 h 224534"/>
                <a:gd name="connsiteX77" fmla="*/ 93649 w 250544"/>
                <a:gd name="connsiteY77" fmla="*/ 182178 h 224534"/>
                <a:gd name="connsiteX78" fmla="*/ 93649 w 250544"/>
                <a:gd name="connsiteY78" fmla="*/ 177565 h 224534"/>
                <a:gd name="connsiteX79" fmla="*/ 110580 w 250544"/>
                <a:gd name="connsiteY79" fmla="*/ 177565 h 224534"/>
                <a:gd name="connsiteX80" fmla="*/ 114433 w 250544"/>
                <a:gd name="connsiteY80" fmla="*/ 176806 h 224534"/>
                <a:gd name="connsiteX81" fmla="*/ 115980 w 250544"/>
                <a:gd name="connsiteY81" fmla="*/ 172953 h 224534"/>
                <a:gd name="connsiteX82" fmla="*/ 109061 w 250544"/>
                <a:gd name="connsiteY82" fmla="*/ 167553 h 224534"/>
                <a:gd name="connsiteX83" fmla="*/ 109061 w 250544"/>
                <a:gd name="connsiteY83" fmla="*/ 167581 h 224534"/>
                <a:gd name="connsiteX84" fmla="*/ 93677 w 250544"/>
                <a:gd name="connsiteY84" fmla="*/ 167581 h 224534"/>
                <a:gd name="connsiteX85" fmla="*/ 93677 w 250544"/>
                <a:gd name="connsiteY85" fmla="*/ 159115 h 224534"/>
                <a:gd name="connsiteX86" fmla="*/ 109849 w 250544"/>
                <a:gd name="connsiteY86" fmla="*/ 159115 h 224534"/>
                <a:gd name="connsiteX87" fmla="*/ 114461 w 250544"/>
                <a:gd name="connsiteY87" fmla="*/ 157568 h 224534"/>
                <a:gd name="connsiteX88" fmla="*/ 116008 w 250544"/>
                <a:gd name="connsiteY88" fmla="*/ 153715 h 224534"/>
                <a:gd name="connsiteX89" fmla="*/ 114461 w 250544"/>
                <a:gd name="connsiteY89" fmla="*/ 149862 h 224534"/>
                <a:gd name="connsiteX90" fmla="*/ 109061 w 250544"/>
                <a:gd name="connsiteY90" fmla="*/ 148315 h 224534"/>
                <a:gd name="connsiteX91" fmla="*/ 92889 w 250544"/>
                <a:gd name="connsiteY91" fmla="*/ 148315 h 224534"/>
                <a:gd name="connsiteX92" fmla="*/ 92889 w 250544"/>
                <a:gd name="connsiteY92" fmla="*/ 144462 h 224534"/>
                <a:gd name="connsiteX93" fmla="*/ 106755 w 250544"/>
                <a:gd name="connsiteY93" fmla="*/ 130596 h 224534"/>
                <a:gd name="connsiteX94" fmla="*/ 111368 w 250544"/>
                <a:gd name="connsiteY94" fmla="*/ 125956 h 224534"/>
                <a:gd name="connsiteX95" fmla="*/ 113674 w 250544"/>
                <a:gd name="connsiteY95" fmla="*/ 117490 h 224534"/>
                <a:gd name="connsiteX96" fmla="*/ 109061 w 250544"/>
                <a:gd name="connsiteY96" fmla="*/ 115184 h 224534"/>
                <a:gd name="connsiteX97" fmla="*/ 104449 w 250544"/>
                <a:gd name="connsiteY97" fmla="*/ 117490 h 224534"/>
                <a:gd name="connsiteX98" fmla="*/ 100596 w 250544"/>
                <a:gd name="connsiteY98" fmla="*/ 121343 h 224534"/>
                <a:gd name="connsiteX99" fmla="*/ 94436 w 250544"/>
                <a:gd name="connsiteY99" fmla="*/ 126743 h 224534"/>
                <a:gd name="connsiteX100" fmla="*/ 86730 w 250544"/>
                <a:gd name="connsiteY100" fmla="*/ 133662 h 224534"/>
                <a:gd name="connsiteX101" fmla="*/ 74411 w 250544"/>
                <a:gd name="connsiteY101" fmla="*/ 121343 h 224534"/>
                <a:gd name="connsiteX102" fmla="*/ 71346 w 250544"/>
                <a:gd name="connsiteY102" fmla="*/ 117490 h 224534"/>
                <a:gd name="connsiteX103" fmla="*/ 65946 w 250544"/>
                <a:gd name="connsiteY103" fmla="*/ 114425 h 224534"/>
                <a:gd name="connsiteX104" fmla="*/ 188322 w 250544"/>
                <a:gd name="connsiteY104" fmla="*/ 84040 h 224534"/>
                <a:gd name="connsiteX105" fmla="*/ 191675 w 250544"/>
                <a:gd name="connsiteY105" fmla="*/ 85472 h 224534"/>
                <a:gd name="connsiteX106" fmla="*/ 193107 w 250544"/>
                <a:gd name="connsiteY106" fmla="*/ 86904 h 224534"/>
                <a:gd name="connsiteX107" fmla="*/ 194539 w 250544"/>
                <a:gd name="connsiteY107" fmla="*/ 87865 h 224534"/>
                <a:gd name="connsiteX108" fmla="*/ 196443 w 250544"/>
                <a:gd name="connsiteY108" fmla="*/ 88825 h 224534"/>
                <a:gd name="connsiteX109" fmla="*/ 197403 w 250544"/>
                <a:gd name="connsiteY109" fmla="*/ 88354 h 224534"/>
                <a:gd name="connsiteX110" fmla="*/ 199796 w 250544"/>
                <a:gd name="connsiteY110" fmla="*/ 86433 h 224534"/>
                <a:gd name="connsiteX111" fmla="*/ 203620 w 250544"/>
                <a:gd name="connsiteY111" fmla="*/ 84040 h 224534"/>
                <a:gd name="connsiteX112" fmla="*/ 208405 w 250544"/>
                <a:gd name="connsiteY112" fmla="*/ 84512 h 224534"/>
                <a:gd name="connsiteX113" fmla="*/ 210798 w 250544"/>
                <a:gd name="connsiteY113" fmla="*/ 85944 h 224534"/>
                <a:gd name="connsiteX114" fmla="*/ 212701 w 250544"/>
                <a:gd name="connsiteY114" fmla="*/ 87376 h 224534"/>
                <a:gd name="connsiteX115" fmla="*/ 214622 w 250544"/>
                <a:gd name="connsiteY115" fmla="*/ 88808 h 224534"/>
                <a:gd name="connsiteX116" fmla="*/ 217015 w 250544"/>
                <a:gd name="connsiteY116" fmla="*/ 89279 h 224534"/>
                <a:gd name="connsiteX117" fmla="*/ 219407 w 250544"/>
                <a:gd name="connsiteY117" fmla="*/ 88808 h 224534"/>
                <a:gd name="connsiteX118" fmla="*/ 221311 w 250544"/>
                <a:gd name="connsiteY118" fmla="*/ 87847 h 224534"/>
                <a:gd name="connsiteX119" fmla="*/ 223232 w 250544"/>
                <a:gd name="connsiteY119" fmla="*/ 87376 h 224534"/>
                <a:gd name="connsiteX120" fmla="*/ 225624 w 250544"/>
                <a:gd name="connsiteY120" fmla="*/ 87847 h 224534"/>
                <a:gd name="connsiteX121" fmla="*/ 227528 w 250544"/>
                <a:gd name="connsiteY121" fmla="*/ 89751 h 224534"/>
                <a:gd name="connsiteX122" fmla="*/ 227999 w 250544"/>
                <a:gd name="connsiteY122" fmla="*/ 92143 h 224534"/>
                <a:gd name="connsiteX123" fmla="*/ 227039 w 250544"/>
                <a:gd name="connsiteY123" fmla="*/ 94536 h 224534"/>
                <a:gd name="connsiteX124" fmla="*/ 224646 w 250544"/>
                <a:gd name="connsiteY124" fmla="*/ 96439 h 224534"/>
                <a:gd name="connsiteX125" fmla="*/ 220350 w 250544"/>
                <a:gd name="connsiteY125" fmla="*/ 100264 h 224534"/>
                <a:gd name="connsiteX126" fmla="*/ 217486 w 250544"/>
                <a:gd name="connsiteY126" fmla="*/ 104088 h 224534"/>
                <a:gd name="connsiteX127" fmla="*/ 216054 w 250544"/>
                <a:gd name="connsiteY127" fmla="*/ 106009 h 224534"/>
                <a:gd name="connsiteX128" fmla="*/ 214151 w 250544"/>
                <a:gd name="connsiteY128" fmla="*/ 108873 h 224534"/>
                <a:gd name="connsiteX129" fmla="*/ 212230 w 250544"/>
                <a:gd name="connsiteY129" fmla="*/ 112226 h 224534"/>
                <a:gd name="connsiteX130" fmla="*/ 180202 w 250544"/>
                <a:gd name="connsiteY130" fmla="*/ 112226 h 224534"/>
                <a:gd name="connsiteX131" fmla="*/ 178299 w 250544"/>
                <a:gd name="connsiteY131" fmla="*/ 108873 h 224534"/>
                <a:gd name="connsiteX132" fmla="*/ 176395 w 250544"/>
                <a:gd name="connsiteY132" fmla="*/ 106009 h 224534"/>
                <a:gd name="connsiteX133" fmla="*/ 174474 w 250544"/>
                <a:gd name="connsiteY133" fmla="*/ 103145 h 224534"/>
                <a:gd name="connsiteX134" fmla="*/ 171121 w 250544"/>
                <a:gd name="connsiteY134" fmla="*/ 99321 h 224534"/>
                <a:gd name="connsiteX135" fmla="*/ 167297 w 250544"/>
                <a:gd name="connsiteY135" fmla="*/ 95968 h 224534"/>
                <a:gd name="connsiteX136" fmla="*/ 164904 w 250544"/>
                <a:gd name="connsiteY136" fmla="*/ 92632 h 224534"/>
                <a:gd name="connsiteX137" fmla="*/ 166336 w 250544"/>
                <a:gd name="connsiteY137" fmla="*/ 88336 h 224534"/>
                <a:gd name="connsiteX138" fmla="*/ 168729 w 250544"/>
                <a:gd name="connsiteY138" fmla="*/ 87865 h 224534"/>
                <a:gd name="connsiteX139" fmla="*/ 171593 w 250544"/>
                <a:gd name="connsiteY139" fmla="*/ 88336 h 224534"/>
                <a:gd name="connsiteX140" fmla="*/ 173985 w 250544"/>
                <a:gd name="connsiteY140" fmla="*/ 89297 h 224534"/>
                <a:gd name="connsiteX141" fmla="*/ 176849 w 250544"/>
                <a:gd name="connsiteY141" fmla="*/ 89297 h 224534"/>
                <a:gd name="connsiteX142" fmla="*/ 180202 w 250544"/>
                <a:gd name="connsiteY142" fmla="*/ 87865 h 224534"/>
                <a:gd name="connsiteX143" fmla="*/ 184026 w 250544"/>
                <a:gd name="connsiteY143" fmla="*/ 85001 h 224534"/>
                <a:gd name="connsiteX144" fmla="*/ 188322 w 250544"/>
                <a:gd name="connsiteY144" fmla="*/ 84040 h 224534"/>
                <a:gd name="connsiteX145" fmla="*/ 57480 w 250544"/>
                <a:gd name="connsiteY145" fmla="*/ 57443 h 224534"/>
                <a:gd name="connsiteX146" fmla="*/ 112914 w 250544"/>
                <a:gd name="connsiteY146" fmla="*/ 57443 h 224534"/>
                <a:gd name="connsiteX147" fmla="*/ 120621 w 250544"/>
                <a:gd name="connsiteY147" fmla="*/ 65909 h 224534"/>
                <a:gd name="connsiteX148" fmla="*/ 129874 w 250544"/>
                <a:gd name="connsiteY148" fmla="*/ 75162 h 224534"/>
                <a:gd name="connsiteX149" fmla="*/ 142193 w 250544"/>
                <a:gd name="connsiteY149" fmla="*/ 86721 h 224534"/>
                <a:gd name="connsiteX150" fmla="*/ 154511 w 250544"/>
                <a:gd name="connsiteY150" fmla="*/ 99040 h 224534"/>
                <a:gd name="connsiteX151" fmla="*/ 165283 w 250544"/>
                <a:gd name="connsiteY151" fmla="*/ 115212 h 224534"/>
                <a:gd name="connsiteX152" fmla="*/ 169741 w 250544"/>
                <a:gd name="connsiteY152" fmla="*/ 130804 h 224534"/>
                <a:gd name="connsiteX153" fmla="*/ 174946 w 250544"/>
                <a:gd name="connsiteY153" fmla="*/ 125132 h 224534"/>
                <a:gd name="connsiteX154" fmla="*/ 179242 w 250544"/>
                <a:gd name="connsiteY154" fmla="*/ 119386 h 224534"/>
                <a:gd name="connsiteX155" fmla="*/ 213662 w 250544"/>
                <a:gd name="connsiteY155" fmla="*/ 119386 h 224534"/>
                <a:gd name="connsiteX156" fmla="*/ 218447 w 250544"/>
                <a:gd name="connsiteY156" fmla="*/ 124643 h 224534"/>
                <a:gd name="connsiteX157" fmla="*/ 224192 w 250544"/>
                <a:gd name="connsiteY157" fmla="*/ 130388 h 224534"/>
                <a:gd name="connsiteX158" fmla="*/ 231841 w 250544"/>
                <a:gd name="connsiteY158" fmla="*/ 137566 h 224534"/>
                <a:gd name="connsiteX159" fmla="*/ 239490 w 250544"/>
                <a:gd name="connsiteY159" fmla="*/ 145215 h 224534"/>
                <a:gd name="connsiteX160" fmla="*/ 246179 w 250544"/>
                <a:gd name="connsiteY160" fmla="*/ 155256 h 224534"/>
                <a:gd name="connsiteX161" fmla="*/ 250003 w 250544"/>
                <a:gd name="connsiteY161" fmla="*/ 168633 h 224534"/>
                <a:gd name="connsiteX162" fmla="*/ 249968 w 250544"/>
                <a:gd name="connsiteY162" fmla="*/ 185869 h 224534"/>
                <a:gd name="connsiteX163" fmla="*/ 244712 w 250544"/>
                <a:gd name="connsiteY163" fmla="*/ 200207 h 224534"/>
                <a:gd name="connsiteX164" fmla="*/ 234199 w 250544"/>
                <a:gd name="connsiteY164" fmla="*/ 212152 h 224534"/>
                <a:gd name="connsiteX165" fmla="*/ 218429 w 250544"/>
                <a:gd name="connsiteY165" fmla="*/ 220272 h 224534"/>
                <a:gd name="connsiteX166" fmla="*/ 197403 w 250544"/>
                <a:gd name="connsiteY166" fmla="*/ 223136 h 224534"/>
                <a:gd name="connsiteX167" fmla="*/ 175871 w 250544"/>
                <a:gd name="connsiteY167" fmla="*/ 219766 h 224534"/>
                <a:gd name="connsiteX168" fmla="*/ 160102 w 250544"/>
                <a:gd name="connsiteY168" fmla="*/ 210685 h 224534"/>
                <a:gd name="connsiteX169" fmla="*/ 151530 w 250544"/>
                <a:gd name="connsiteY169" fmla="*/ 200547 h 224534"/>
                <a:gd name="connsiteX170" fmla="*/ 145989 w 250544"/>
                <a:gd name="connsiteY170" fmla="*/ 206843 h 224534"/>
                <a:gd name="connsiteX171" fmla="*/ 120593 w 250544"/>
                <a:gd name="connsiteY171" fmla="*/ 219921 h 224534"/>
                <a:gd name="connsiteX172" fmla="*/ 86730 w 250544"/>
                <a:gd name="connsiteY172" fmla="*/ 224534 h 224534"/>
                <a:gd name="connsiteX173" fmla="*/ 52052 w 250544"/>
                <a:gd name="connsiteY173" fmla="*/ 219106 h 224534"/>
                <a:gd name="connsiteX174" fmla="*/ 26655 w 250544"/>
                <a:gd name="connsiteY174" fmla="*/ 204481 h 224534"/>
                <a:gd name="connsiteX175" fmla="*/ 9724 w 250544"/>
                <a:gd name="connsiteY175" fmla="*/ 184456 h 224534"/>
                <a:gd name="connsiteX176" fmla="*/ 1258 w 250544"/>
                <a:gd name="connsiteY176" fmla="*/ 162912 h 224534"/>
                <a:gd name="connsiteX177" fmla="*/ 499 w 250544"/>
                <a:gd name="connsiteY177" fmla="*/ 139821 h 224534"/>
                <a:gd name="connsiteX178" fmla="*/ 5899 w 250544"/>
                <a:gd name="connsiteY178" fmla="*/ 119037 h 224534"/>
                <a:gd name="connsiteX179" fmla="*/ 16671 w 250544"/>
                <a:gd name="connsiteY179" fmla="*/ 101318 h 224534"/>
                <a:gd name="connsiteX180" fmla="*/ 30536 w 250544"/>
                <a:gd name="connsiteY180" fmla="*/ 86693 h 224534"/>
                <a:gd name="connsiteX181" fmla="*/ 42096 w 250544"/>
                <a:gd name="connsiteY181" fmla="*/ 75921 h 224534"/>
                <a:gd name="connsiteX182" fmla="*/ 50561 w 250544"/>
                <a:gd name="connsiteY182" fmla="*/ 66696 h 224534"/>
                <a:gd name="connsiteX183" fmla="*/ 57480 w 250544"/>
                <a:gd name="connsiteY183" fmla="*/ 57443 h 224534"/>
                <a:gd name="connsiteX184" fmla="*/ 72105 w 250544"/>
                <a:gd name="connsiteY184" fmla="*/ 518 h 224534"/>
                <a:gd name="connsiteX185" fmla="*/ 77505 w 250544"/>
                <a:gd name="connsiteY185" fmla="*/ 2825 h 224534"/>
                <a:gd name="connsiteX186" fmla="*/ 79811 w 250544"/>
                <a:gd name="connsiteY186" fmla="*/ 5131 h 224534"/>
                <a:gd name="connsiteX187" fmla="*/ 82118 w 250544"/>
                <a:gd name="connsiteY187" fmla="*/ 6678 h 224534"/>
                <a:gd name="connsiteX188" fmla="*/ 85183 w 250544"/>
                <a:gd name="connsiteY188" fmla="*/ 8225 h 224534"/>
                <a:gd name="connsiteX189" fmla="*/ 86730 w 250544"/>
                <a:gd name="connsiteY189" fmla="*/ 7465 h 224534"/>
                <a:gd name="connsiteX190" fmla="*/ 90583 w 250544"/>
                <a:gd name="connsiteY190" fmla="*/ 4371 h 224534"/>
                <a:gd name="connsiteX191" fmla="*/ 96743 w 250544"/>
                <a:gd name="connsiteY191" fmla="*/ 518 h 224534"/>
                <a:gd name="connsiteX192" fmla="*/ 104449 w 250544"/>
                <a:gd name="connsiteY192" fmla="*/ 1278 h 224534"/>
                <a:gd name="connsiteX193" fmla="*/ 108302 w 250544"/>
                <a:gd name="connsiteY193" fmla="*/ 3584 h 224534"/>
                <a:gd name="connsiteX194" fmla="*/ 111368 w 250544"/>
                <a:gd name="connsiteY194" fmla="*/ 5890 h 224534"/>
                <a:gd name="connsiteX195" fmla="*/ 114461 w 250544"/>
                <a:gd name="connsiteY195" fmla="*/ 8196 h 224534"/>
                <a:gd name="connsiteX196" fmla="*/ 118314 w 250544"/>
                <a:gd name="connsiteY196" fmla="*/ 8956 h 224534"/>
                <a:gd name="connsiteX197" fmla="*/ 122168 w 250544"/>
                <a:gd name="connsiteY197" fmla="*/ 8196 h 224534"/>
                <a:gd name="connsiteX198" fmla="*/ 125233 w 250544"/>
                <a:gd name="connsiteY198" fmla="*/ 6650 h 224534"/>
                <a:gd name="connsiteX199" fmla="*/ 128327 w 250544"/>
                <a:gd name="connsiteY199" fmla="*/ 5890 h 224534"/>
                <a:gd name="connsiteX200" fmla="*/ 132180 w 250544"/>
                <a:gd name="connsiteY200" fmla="*/ 6650 h 224534"/>
                <a:gd name="connsiteX201" fmla="*/ 135246 w 250544"/>
                <a:gd name="connsiteY201" fmla="*/ 9715 h 224534"/>
                <a:gd name="connsiteX202" fmla="*/ 136005 w 250544"/>
                <a:gd name="connsiteY202" fmla="*/ 13568 h 224534"/>
                <a:gd name="connsiteX203" fmla="*/ 134458 w 250544"/>
                <a:gd name="connsiteY203" fmla="*/ 17421 h 224534"/>
                <a:gd name="connsiteX204" fmla="*/ 130605 w 250544"/>
                <a:gd name="connsiteY204" fmla="*/ 20487 h 224534"/>
                <a:gd name="connsiteX205" fmla="*/ 123686 w 250544"/>
                <a:gd name="connsiteY205" fmla="*/ 26646 h 224534"/>
                <a:gd name="connsiteX206" fmla="*/ 119074 w 250544"/>
                <a:gd name="connsiteY206" fmla="*/ 32806 h 224534"/>
                <a:gd name="connsiteX207" fmla="*/ 116768 w 250544"/>
                <a:gd name="connsiteY207" fmla="*/ 35900 h 224534"/>
                <a:gd name="connsiteX208" fmla="*/ 113702 w 250544"/>
                <a:gd name="connsiteY208" fmla="*/ 40512 h 224534"/>
                <a:gd name="connsiteX209" fmla="*/ 110608 w 250544"/>
                <a:gd name="connsiteY209" fmla="*/ 45912 h 224534"/>
                <a:gd name="connsiteX210" fmla="*/ 59027 w 250544"/>
                <a:gd name="connsiteY210" fmla="*/ 45912 h 224534"/>
                <a:gd name="connsiteX211" fmla="*/ 55961 w 250544"/>
                <a:gd name="connsiteY211" fmla="*/ 40512 h 224534"/>
                <a:gd name="connsiteX212" fmla="*/ 52896 w 250544"/>
                <a:gd name="connsiteY212" fmla="*/ 35900 h 224534"/>
                <a:gd name="connsiteX213" fmla="*/ 49802 w 250544"/>
                <a:gd name="connsiteY213" fmla="*/ 31287 h 224534"/>
                <a:gd name="connsiteX214" fmla="*/ 44402 w 250544"/>
                <a:gd name="connsiteY214" fmla="*/ 25128 h 224534"/>
                <a:gd name="connsiteX215" fmla="*/ 38243 w 250544"/>
                <a:gd name="connsiteY215" fmla="*/ 19728 h 224534"/>
                <a:gd name="connsiteX216" fmla="*/ 34389 w 250544"/>
                <a:gd name="connsiteY216" fmla="*/ 14356 h 224534"/>
                <a:gd name="connsiteX217" fmla="*/ 36696 w 250544"/>
                <a:gd name="connsiteY217" fmla="*/ 7437 h 224534"/>
                <a:gd name="connsiteX218" fmla="*/ 40549 w 250544"/>
                <a:gd name="connsiteY218" fmla="*/ 6678 h 224534"/>
                <a:gd name="connsiteX219" fmla="*/ 45161 w 250544"/>
                <a:gd name="connsiteY219" fmla="*/ 7437 h 224534"/>
                <a:gd name="connsiteX220" fmla="*/ 49014 w 250544"/>
                <a:gd name="connsiteY220" fmla="*/ 8984 h 224534"/>
                <a:gd name="connsiteX221" fmla="*/ 53627 w 250544"/>
                <a:gd name="connsiteY221" fmla="*/ 8984 h 224534"/>
                <a:gd name="connsiteX222" fmla="*/ 59027 w 250544"/>
                <a:gd name="connsiteY222" fmla="*/ 6678 h 224534"/>
                <a:gd name="connsiteX223" fmla="*/ 65186 w 250544"/>
                <a:gd name="connsiteY223" fmla="*/ 2065 h 224534"/>
                <a:gd name="connsiteX224" fmla="*/ 72105 w 250544"/>
                <a:gd name="connsiteY224" fmla="*/ 518 h 22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250544" h="224534">
                  <a:moveTo>
                    <a:pt x="184498" y="154767"/>
                  </a:moveTo>
                  <a:cubicBezTo>
                    <a:pt x="183049" y="154296"/>
                    <a:pt x="182106" y="154767"/>
                    <a:pt x="181145" y="155728"/>
                  </a:cubicBezTo>
                  <a:cubicBezTo>
                    <a:pt x="180674" y="156688"/>
                    <a:pt x="180202" y="158120"/>
                    <a:pt x="180674" y="159081"/>
                  </a:cubicBezTo>
                  <a:cubicBezTo>
                    <a:pt x="181145" y="160041"/>
                    <a:pt x="181634" y="161002"/>
                    <a:pt x="182106" y="161473"/>
                  </a:cubicBezTo>
                  <a:lnTo>
                    <a:pt x="184026" y="163831"/>
                  </a:lnTo>
                  <a:cubicBezTo>
                    <a:pt x="185458" y="164791"/>
                    <a:pt x="186419" y="166223"/>
                    <a:pt x="187851" y="167655"/>
                  </a:cubicBezTo>
                  <a:lnTo>
                    <a:pt x="193107" y="172912"/>
                  </a:lnTo>
                  <a:lnTo>
                    <a:pt x="193107" y="176265"/>
                  </a:lnTo>
                  <a:lnTo>
                    <a:pt x="182594" y="176265"/>
                  </a:lnTo>
                  <a:cubicBezTo>
                    <a:pt x="181634" y="176265"/>
                    <a:pt x="180674" y="176754"/>
                    <a:pt x="180202" y="177225"/>
                  </a:cubicBezTo>
                  <a:cubicBezTo>
                    <a:pt x="179713" y="178186"/>
                    <a:pt x="179242" y="179146"/>
                    <a:pt x="179242" y="179618"/>
                  </a:cubicBezTo>
                  <a:cubicBezTo>
                    <a:pt x="179242" y="180106"/>
                    <a:pt x="179730" y="181067"/>
                    <a:pt x="180202" y="181538"/>
                  </a:cubicBezTo>
                  <a:cubicBezTo>
                    <a:pt x="180691" y="182027"/>
                    <a:pt x="181634" y="182499"/>
                    <a:pt x="182594" y="182499"/>
                  </a:cubicBezTo>
                  <a:lnTo>
                    <a:pt x="193107" y="182499"/>
                  </a:lnTo>
                  <a:lnTo>
                    <a:pt x="193107" y="187755"/>
                  </a:lnTo>
                  <a:lnTo>
                    <a:pt x="182577" y="187755"/>
                  </a:lnTo>
                  <a:cubicBezTo>
                    <a:pt x="181617" y="187755"/>
                    <a:pt x="180656" y="188244"/>
                    <a:pt x="180185" y="188716"/>
                  </a:cubicBezTo>
                  <a:cubicBezTo>
                    <a:pt x="179696" y="189676"/>
                    <a:pt x="179224" y="190148"/>
                    <a:pt x="179224" y="191108"/>
                  </a:cubicBezTo>
                  <a:cubicBezTo>
                    <a:pt x="179224" y="191580"/>
                    <a:pt x="179713" y="192540"/>
                    <a:pt x="180185" y="193012"/>
                  </a:cubicBezTo>
                  <a:cubicBezTo>
                    <a:pt x="180674" y="193501"/>
                    <a:pt x="181617" y="193972"/>
                    <a:pt x="182577" y="193972"/>
                  </a:cubicBezTo>
                  <a:lnTo>
                    <a:pt x="193579" y="193972"/>
                  </a:lnTo>
                  <a:lnTo>
                    <a:pt x="193579" y="196836"/>
                  </a:lnTo>
                  <a:cubicBezTo>
                    <a:pt x="193579" y="198268"/>
                    <a:pt x="194050" y="199229"/>
                    <a:pt x="195011" y="199700"/>
                  </a:cubicBezTo>
                  <a:cubicBezTo>
                    <a:pt x="195482" y="200189"/>
                    <a:pt x="196443" y="200661"/>
                    <a:pt x="197875" y="200661"/>
                  </a:cubicBezTo>
                  <a:cubicBezTo>
                    <a:pt x="198835" y="201132"/>
                    <a:pt x="199778" y="200661"/>
                    <a:pt x="200739" y="199700"/>
                  </a:cubicBezTo>
                  <a:cubicBezTo>
                    <a:pt x="201228" y="198740"/>
                    <a:pt x="201699" y="197797"/>
                    <a:pt x="201699" y="196836"/>
                  </a:cubicBezTo>
                  <a:lnTo>
                    <a:pt x="201699" y="193972"/>
                  </a:lnTo>
                  <a:lnTo>
                    <a:pt x="212212" y="193972"/>
                  </a:lnTo>
                  <a:cubicBezTo>
                    <a:pt x="213173" y="193972"/>
                    <a:pt x="214133" y="193972"/>
                    <a:pt x="214605" y="193501"/>
                  </a:cubicBezTo>
                  <a:cubicBezTo>
                    <a:pt x="215565" y="193012"/>
                    <a:pt x="215565" y="192069"/>
                    <a:pt x="215565" y="191108"/>
                  </a:cubicBezTo>
                  <a:cubicBezTo>
                    <a:pt x="215565" y="188716"/>
                    <a:pt x="214133" y="187755"/>
                    <a:pt x="211269" y="187755"/>
                  </a:cubicBezTo>
                  <a:lnTo>
                    <a:pt x="211269" y="187773"/>
                  </a:lnTo>
                  <a:lnTo>
                    <a:pt x="201717" y="187773"/>
                  </a:lnTo>
                  <a:lnTo>
                    <a:pt x="201717" y="182516"/>
                  </a:lnTo>
                  <a:lnTo>
                    <a:pt x="211758" y="182516"/>
                  </a:lnTo>
                  <a:cubicBezTo>
                    <a:pt x="213190" y="182516"/>
                    <a:pt x="214151" y="182027"/>
                    <a:pt x="214622" y="181556"/>
                  </a:cubicBezTo>
                  <a:cubicBezTo>
                    <a:pt x="215111" y="181067"/>
                    <a:pt x="215583" y="180124"/>
                    <a:pt x="215583" y="179163"/>
                  </a:cubicBezTo>
                  <a:cubicBezTo>
                    <a:pt x="215583" y="178203"/>
                    <a:pt x="215583" y="177242"/>
                    <a:pt x="214622" y="176771"/>
                  </a:cubicBezTo>
                  <a:cubicBezTo>
                    <a:pt x="213662" y="176282"/>
                    <a:pt x="212701" y="175810"/>
                    <a:pt x="211269" y="175810"/>
                  </a:cubicBezTo>
                  <a:lnTo>
                    <a:pt x="201228" y="175810"/>
                  </a:lnTo>
                  <a:lnTo>
                    <a:pt x="201228" y="173418"/>
                  </a:lnTo>
                  <a:lnTo>
                    <a:pt x="209837" y="164809"/>
                  </a:lnTo>
                  <a:lnTo>
                    <a:pt x="212701" y="161927"/>
                  </a:lnTo>
                  <a:cubicBezTo>
                    <a:pt x="215094" y="160024"/>
                    <a:pt x="215565" y="158103"/>
                    <a:pt x="214133" y="156671"/>
                  </a:cubicBezTo>
                  <a:cubicBezTo>
                    <a:pt x="213190" y="155710"/>
                    <a:pt x="212230" y="155239"/>
                    <a:pt x="211269" y="155239"/>
                  </a:cubicBezTo>
                  <a:cubicBezTo>
                    <a:pt x="210309" y="155239"/>
                    <a:pt x="209366" y="155710"/>
                    <a:pt x="208405" y="156671"/>
                  </a:cubicBezTo>
                  <a:cubicBezTo>
                    <a:pt x="207916" y="157160"/>
                    <a:pt x="207445" y="158103"/>
                    <a:pt x="206013" y="159063"/>
                  </a:cubicBezTo>
                  <a:cubicBezTo>
                    <a:pt x="204581" y="160024"/>
                    <a:pt x="203620" y="161456"/>
                    <a:pt x="202188" y="162416"/>
                  </a:cubicBezTo>
                  <a:cubicBezTo>
                    <a:pt x="200756" y="163848"/>
                    <a:pt x="199307" y="165280"/>
                    <a:pt x="197403" y="166712"/>
                  </a:cubicBezTo>
                  <a:lnTo>
                    <a:pt x="189754" y="159063"/>
                  </a:lnTo>
                  <a:cubicBezTo>
                    <a:pt x="188811" y="158103"/>
                    <a:pt x="188322" y="157142"/>
                    <a:pt x="187851" y="156671"/>
                  </a:cubicBezTo>
                  <a:cubicBezTo>
                    <a:pt x="186890" y="155728"/>
                    <a:pt x="185930" y="155239"/>
                    <a:pt x="184498" y="154767"/>
                  </a:cubicBezTo>
                  <a:close/>
                  <a:moveTo>
                    <a:pt x="65946" y="114425"/>
                  </a:moveTo>
                  <a:cubicBezTo>
                    <a:pt x="63611" y="113665"/>
                    <a:pt x="62093" y="114425"/>
                    <a:pt x="60546" y="115971"/>
                  </a:cubicBezTo>
                  <a:cubicBezTo>
                    <a:pt x="59786" y="117518"/>
                    <a:pt x="59027" y="119825"/>
                    <a:pt x="59786" y="121371"/>
                  </a:cubicBezTo>
                  <a:cubicBezTo>
                    <a:pt x="60546" y="122918"/>
                    <a:pt x="61333" y="124465"/>
                    <a:pt x="62093" y="125225"/>
                  </a:cubicBezTo>
                  <a:lnTo>
                    <a:pt x="65186" y="129021"/>
                  </a:lnTo>
                  <a:cubicBezTo>
                    <a:pt x="67493" y="130568"/>
                    <a:pt x="69039" y="132875"/>
                    <a:pt x="71346" y="135181"/>
                  </a:cubicBezTo>
                  <a:lnTo>
                    <a:pt x="79811" y="143646"/>
                  </a:lnTo>
                  <a:lnTo>
                    <a:pt x="79811" y="149046"/>
                  </a:lnTo>
                  <a:lnTo>
                    <a:pt x="62880" y="149046"/>
                  </a:lnTo>
                  <a:cubicBezTo>
                    <a:pt x="61333" y="149046"/>
                    <a:pt x="59786" y="149834"/>
                    <a:pt x="59027" y="150593"/>
                  </a:cubicBezTo>
                  <a:cubicBezTo>
                    <a:pt x="58239" y="152140"/>
                    <a:pt x="57480" y="153687"/>
                    <a:pt x="57480" y="154446"/>
                  </a:cubicBezTo>
                  <a:cubicBezTo>
                    <a:pt x="57480" y="155234"/>
                    <a:pt x="58268" y="156781"/>
                    <a:pt x="59027" y="157540"/>
                  </a:cubicBezTo>
                  <a:cubicBezTo>
                    <a:pt x="59814" y="158328"/>
                    <a:pt x="61333" y="159087"/>
                    <a:pt x="62880" y="159087"/>
                  </a:cubicBezTo>
                  <a:lnTo>
                    <a:pt x="79811" y="159087"/>
                  </a:lnTo>
                  <a:lnTo>
                    <a:pt x="79811" y="167553"/>
                  </a:lnTo>
                  <a:lnTo>
                    <a:pt x="62852" y="167553"/>
                  </a:lnTo>
                  <a:cubicBezTo>
                    <a:pt x="61305" y="167553"/>
                    <a:pt x="59758" y="168340"/>
                    <a:pt x="58999" y="169100"/>
                  </a:cubicBezTo>
                  <a:cubicBezTo>
                    <a:pt x="58211" y="170646"/>
                    <a:pt x="57452" y="171406"/>
                    <a:pt x="57452" y="172953"/>
                  </a:cubicBezTo>
                  <a:cubicBezTo>
                    <a:pt x="57452" y="173712"/>
                    <a:pt x="58239" y="175259"/>
                    <a:pt x="58999" y="176018"/>
                  </a:cubicBezTo>
                  <a:cubicBezTo>
                    <a:pt x="59786" y="176806"/>
                    <a:pt x="61305" y="177565"/>
                    <a:pt x="62852" y="177565"/>
                  </a:cubicBezTo>
                  <a:lnTo>
                    <a:pt x="80571" y="177565"/>
                  </a:lnTo>
                  <a:lnTo>
                    <a:pt x="80571" y="182178"/>
                  </a:lnTo>
                  <a:cubicBezTo>
                    <a:pt x="80571" y="184484"/>
                    <a:pt x="81330" y="186031"/>
                    <a:pt x="82877" y="186790"/>
                  </a:cubicBezTo>
                  <a:cubicBezTo>
                    <a:pt x="83636" y="187578"/>
                    <a:pt x="85183" y="188337"/>
                    <a:pt x="87489" y="188337"/>
                  </a:cubicBezTo>
                  <a:cubicBezTo>
                    <a:pt x="89036" y="189096"/>
                    <a:pt x="90555" y="188337"/>
                    <a:pt x="92102" y="186790"/>
                  </a:cubicBezTo>
                  <a:cubicBezTo>
                    <a:pt x="92889" y="185243"/>
                    <a:pt x="93649" y="183725"/>
                    <a:pt x="93649" y="182178"/>
                  </a:cubicBezTo>
                  <a:lnTo>
                    <a:pt x="93649" y="177565"/>
                  </a:lnTo>
                  <a:lnTo>
                    <a:pt x="110580" y="177565"/>
                  </a:lnTo>
                  <a:cubicBezTo>
                    <a:pt x="112127" y="177565"/>
                    <a:pt x="113674" y="177565"/>
                    <a:pt x="114433" y="176806"/>
                  </a:cubicBezTo>
                  <a:cubicBezTo>
                    <a:pt x="115980" y="176018"/>
                    <a:pt x="115980" y="174500"/>
                    <a:pt x="115980" y="172953"/>
                  </a:cubicBezTo>
                  <a:cubicBezTo>
                    <a:pt x="115980" y="169100"/>
                    <a:pt x="113674" y="167553"/>
                    <a:pt x="109061" y="167553"/>
                  </a:cubicBezTo>
                  <a:lnTo>
                    <a:pt x="109061" y="167581"/>
                  </a:lnTo>
                  <a:lnTo>
                    <a:pt x="93677" y="167581"/>
                  </a:lnTo>
                  <a:lnTo>
                    <a:pt x="93677" y="159115"/>
                  </a:lnTo>
                  <a:lnTo>
                    <a:pt x="109849" y="159115"/>
                  </a:lnTo>
                  <a:cubicBezTo>
                    <a:pt x="112155" y="159115"/>
                    <a:pt x="113702" y="158328"/>
                    <a:pt x="114461" y="157568"/>
                  </a:cubicBezTo>
                  <a:cubicBezTo>
                    <a:pt x="115249" y="156781"/>
                    <a:pt x="116008" y="155262"/>
                    <a:pt x="116008" y="153715"/>
                  </a:cubicBezTo>
                  <a:cubicBezTo>
                    <a:pt x="116008" y="152168"/>
                    <a:pt x="116008" y="150621"/>
                    <a:pt x="114461" y="149862"/>
                  </a:cubicBezTo>
                  <a:cubicBezTo>
                    <a:pt x="112914" y="149075"/>
                    <a:pt x="111368" y="148315"/>
                    <a:pt x="109061" y="148315"/>
                  </a:cubicBezTo>
                  <a:lnTo>
                    <a:pt x="92889" y="148315"/>
                  </a:lnTo>
                  <a:lnTo>
                    <a:pt x="92889" y="144462"/>
                  </a:lnTo>
                  <a:lnTo>
                    <a:pt x="106755" y="130596"/>
                  </a:lnTo>
                  <a:lnTo>
                    <a:pt x="111368" y="125956"/>
                  </a:lnTo>
                  <a:cubicBezTo>
                    <a:pt x="115221" y="122890"/>
                    <a:pt x="115980" y="119796"/>
                    <a:pt x="113674" y="117490"/>
                  </a:cubicBezTo>
                  <a:cubicBezTo>
                    <a:pt x="112155" y="115943"/>
                    <a:pt x="110608" y="115184"/>
                    <a:pt x="109061" y="115184"/>
                  </a:cubicBezTo>
                  <a:cubicBezTo>
                    <a:pt x="107514" y="115184"/>
                    <a:pt x="105996" y="115943"/>
                    <a:pt x="104449" y="117490"/>
                  </a:cubicBezTo>
                  <a:cubicBezTo>
                    <a:pt x="103661" y="118278"/>
                    <a:pt x="102902" y="119796"/>
                    <a:pt x="100596" y="121343"/>
                  </a:cubicBezTo>
                  <a:cubicBezTo>
                    <a:pt x="98289" y="122890"/>
                    <a:pt x="96743" y="125196"/>
                    <a:pt x="94436" y="126743"/>
                  </a:cubicBezTo>
                  <a:cubicBezTo>
                    <a:pt x="92130" y="129050"/>
                    <a:pt x="89796" y="131356"/>
                    <a:pt x="86730" y="133662"/>
                  </a:cubicBezTo>
                  <a:lnTo>
                    <a:pt x="74411" y="121343"/>
                  </a:lnTo>
                  <a:cubicBezTo>
                    <a:pt x="72893" y="119796"/>
                    <a:pt x="72105" y="118250"/>
                    <a:pt x="71346" y="117490"/>
                  </a:cubicBezTo>
                  <a:cubicBezTo>
                    <a:pt x="69799" y="115971"/>
                    <a:pt x="68252" y="115184"/>
                    <a:pt x="65946" y="114425"/>
                  </a:cubicBezTo>
                  <a:close/>
                  <a:moveTo>
                    <a:pt x="188322" y="84040"/>
                  </a:moveTo>
                  <a:cubicBezTo>
                    <a:pt x="189772" y="84512"/>
                    <a:pt x="191204" y="85001"/>
                    <a:pt x="191675" y="85472"/>
                  </a:cubicBezTo>
                  <a:lnTo>
                    <a:pt x="193107" y="86904"/>
                  </a:lnTo>
                  <a:cubicBezTo>
                    <a:pt x="193579" y="87393"/>
                    <a:pt x="194068" y="87393"/>
                    <a:pt x="194539" y="87865"/>
                  </a:cubicBezTo>
                  <a:cubicBezTo>
                    <a:pt x="195482" y="88354"/>
                    <a:pt x="195971" y="88354"/>
                    <a:pt x="196443" y="88825"/>
                  </a:cubicBezTo>
                  <a:cubicBezTo>
                    <a:pt x="196932" y="88825"/>
                    <a:pt x="196932" y="88354"/>
                    <a:pt x="197403" y="88354"/>
                  </a:cubicBezTo>
                  <a:cubicBezTo>
                    <a:pt x="197892" y="88354"/>
                    <a:pt x="198835" y="87393"/>
                    <a:pt x="199796" y="86433"/>
                  </a:cubicBezTo>
                  <a:cubicBezTo>
                    <a:pt x="201228" y="85472"/>
                    <a:pt x="202188" y="84512"/>
                    <a:pt x="203620" y="84040"/>
                  </a:cubicBezTo>
                  <a:cubicBezTo>
                    <a:pt x="204581" y="83551"/>
                    <a:pt x="206502" y="83551"/>
                    <a:pt x="208405" y="84512"/>
                  </a:cubicBezTo>
                  <a:cubicBezTo>
                    <a:pt x="209366" y="84983"/>
                    <a:pt x="210326" y="85472"/>
                    <a:pt x="210798" y="85944"/>
                  </a:cubicBezTo>
                  <a:cubicBezTo>
                    <a:pt x="211741" y="86415"/>
                    <a:pt x="212230" y="86904"/>
                    <a:pt x="212701" y="87376"/>
                  </a:cubicBezTo>
                  <a:cubicBezTo>
                    <a:pt x="213190" y="87847"/>
                    <a:pt x="214151" y="88336"/>
                    <a:pt x="214622" y="88808"/>
                  </a:cubicBezTo>
                  <a:cubicBezTo>
                    <a:pt x="215111" y="89279"/>
                    <a:pt x="216054" y="89279"/>
                    <a:pt x="217015" y="89279"/>
                  </a:cubicBezTo>
                  <a:cubicBezTo>
                    <a:pt x="217975" y="89279"/>
                    <a:pt x="218936" y="89279"/>
                    <a:pt x="219407" y="88808"/>
                  </a:cubicBezTo>
                  <a:cubicBezTo>
                    <a:pt x="219879" y="88319"/>
                    <a:pt x="220839" y="87847"/>
                    <a:pt x="221311" y="87847"/>
                  </a:cubicBezTo>
                  <a:cubicBezTo>
                    <a:pt x="221800" y="87847"/>
                    <a:pt x="222760" y="87376"/>
                    <a:pt x="223232" y="87376"/>
                  </a:cubicBezTo>
                  <a:cubicBezTo>
                    <a:pt x="223721" y="87376"/>
                    <a:pt x="224664" y="87376"/>
                    <a:pt x="225624" y="87847"/>
                  </a:cubicBezTo>
                  <a:cubicBezTo>
                    <a:pt x="226567" y="88319"/>
                    <a:pt x="227056" y="88790"/>
                    <a:pt x="227528" y="89751"/>
                  </a:cubicBezTo>
                  <a:cubicBezTo>
                    <a:pt x="227999" y="90711"/>
                    <a:pt x="227999" y="91183"/>
                    <a:pt x="227999" y="92143"/>
                  </a:cubicBezTo>
                  <a:cubicBezTo>
                    <a:pt x="227999" y="93104"/>
                    <a:pt x="227510" y="93575"/>
                    <a:pt x="227039" y="94536"/>
                  </a:cubicBezTo>
                  <a:cubicBezTo>
                    <a:pt x="226550" y="95479"/>
                    <a:pt x="225607" y="95968"/>
                    <a:pt x="224646" y="96439"/>
                  </a:cubicBezTo>
                  <a:cubicBezTo>
                    <a:pt x="222743" y="97871"/>
                    <a:pt x="221311" y="98832"/>
                    <a:pt x="220350" y="100264"/>
                  </a:cubicBezTo>
                  <a:cubicBezTo>
                    <a:pt x="219390" y="101224"/>
                    <a:pt x="218447" y="102656"/>
                    <a:pt x="217486" y="104088"/>
                  </a:cubicBezTo>
                  <a:cubicBezTo>
                    <a:pt x="217015" y="105049"/>
                    <a:pt x="216526" y="105538"/>
                    <a:pt x="216054" y="106009"/>
                  </a:cubicBezTo>
                  <a:cubicBezTo>
                    <a:pt x="215111" y="106970"/>
                    <a:pt x="214622" y="107913"/>
                    <a:pt x="214151" y="108873"/>
                  </a:cubicBezTo>
                  <a:cubicBezTo>
                    <a:pt x="213662" y="110323"/>
                    <a:pt x="212701" y="111266"/>
                    <a:pt x="212230" y="112226"/>
                  </a:cubicBezTo>
                  <a:lnTo>
                    <a:pt x="180202" y="112226"/>
                  </a:lnTo>
                  <a:cubicBezTo>
                    <a:pt x="179730" y="111266"/>
                    <a:pt x="178770" y="109834"/>
                    <a:pt x="178299" y="108873"/>
                  </a:cubicBezTo>
                  <a:cubicBezTo>
                    <a:pt x="177827" y="107913"/>
                    <a:pt x="177355" y="106970"/>
                    <a:pt x="176395" y="106009"/>
                  </a:cubicBezTo>
                  <a:cubicBezTo>
                    <a:pt x="175906" y="105049"/>
                    <a:pt x="174946" y="104106"/>
                    <a:pt x="174474" y="103145"/>
                  </a:cubicBezTo>
                  <a:cubicBezTo>
                    <a:pt x="173514" y="101713"/>
                    <a:pt x="172553" y="100281"/>
                    <a:pt x="171121" y="99321"/>
                  </a:cubicBezTo>
                  <a:cubicBezTo>
                    <a:pt x="170161" y="97889"/>
                    <a:pt x="168729" y="96928"/>
                    <a:pt x="167297" y="95968"/>
                  </a:cubicBezTo>
                  <a:cubicBezTo>
                    <a:pt x="166336" y="95007"/>
                    <a:pt x="165376" y="94064"/>
                    <a:pt x="164904" y="92632"/>
                  </a:cubicBezTo>
                  <a:cubicBezTo>
                    <a:pt x="164415" y="90729"/>
                    <a:pt x="164904" y="89297"/>
                    <a:pt x="166336" y="88336"/>
                  </a:cubicBezTo>
                  <a:cubicBezTo>
                    <a:pt x="166825" y="87865"/>
                    <a:pt x="167768" y="87865"/>
                    <a:pt x="168729" y="87865"/>
                  </a:cubicBezTo>
                  <a:cubicBezTo>
                    <a:pt x="169689" y="87865"/>
                    <a:pt x="170632" y="87865"/>
                    <a:pt x="171593" y="88336"/>
                  </a:cubicBezTo>
                  <a:cubicBezTo>
                    <a:pt x="172553" y="88825"/>
                    <a:pt x="173514" y="88825"/>
                    <a:pt x="173985" y="89297"/>
                  </a:cubicBezTo>
                  <a:lnTo>
                    <a:pt x="176849" y="89297"/>
                  </a:lnTo>
                  <a:cubicBezTo>
                    <a:pt x="178299" y="89297"/>
                    <a:pt x="179242" y="88825"/>
                    <a:pt x="180202" y="87865"/>
                  </a:cubicBezTo>
                  <a:cubicBezTo>
                    <a:pt x="181162" y="86904"/>
                    <a:pt x="182123" y="85961"/>
                    <a:pt x="184026" y="85001"/>
                  </a:cubicBezTo>
                  <a:cubicBezTo>
                    <a:pt x="185458" y="84040"/>
                    <a:pt x="186890" y="83569"/>
                    <a:pt x="188322" y="84040"/>
                  </a:cubicBezTo>
                  <a:close/>
                  <a:moveTo>
                    <a:pt x="57480" y="57443"/>
                  </a:moveTo>
                  <a:lnTo>
                    <a:pt x="112914" y="57443"/>
                  </a:lnTo>
                  <a:cubicBezTo>
                    <a:pt x="115221" y="59750"/>
                    <a:pt x="117555" y="62843"/>
                    <a:pt x="120621" y="65909"/>
                  </a:cubicBezTo>
                  <a:cubicBezTo>
                    <a:pt x="122955" y="68243"/>
                    <a:pt x="126780" y="71309"/>
                    <a:pt x="129874" y="75162"/>
                  </a:cubicBezTo>
                  <a:cubicBezTo>
                    <a:pt x="132968" y="79015"/>
                    <a:pt x="137580" y="82868"/>
                    <a:pt x="142193" y="86721"/>
                  </a:cubicBezTo>
                  <a:cubicBezTo>
                    <a:pt x="146046" y="90575"/>
                    <a:pt x="150658" y="94428"/>
                    <a:pt x="154511" y="99040"/>
                  </a:cubicBezTo>
                  <a:cubicBezTo>
                    <a:pt x="158364" y="103653"/>
                    <a:pt x="162218" y="109053"/>
                    <a:pt x="165283" y="115212"/>
                  </a:cubicBezTo>
                  <a:lnTo>
                    <a:pt x="169741" y="130804"/>
                  </a:lnTo>
                  <a:lnTo>
                    <a:pt x="174946" y="125132"/>
                  </a:lnTo>
                  <a:cubicBezTo>
                    <a:pt x="176378" y="123211"/>
                    <a:pt x="178281" y="121290"/>
                    <a:pt x="179242" y="119386"/>
                  </a:cubicBezTo>
                  <a:lnTo>
                    <a:pt x="213662" y="119386"/>
                  </a:lnTo>
                  <a:cubicBezTo>
                    <a:pt x="215094" y="120818"/>
                    <a:pt x="216543" y="122739"/>
                    <a:pt x="218447" y="124643"/>
                  </a:cubicBezTo>
                  <a:cubicBezTo>
                    <a:pt x="219896" y="126092"/>
                    <a:pt x="222271" y="127996"/>
                    <a:pt x="224192" y="130388"/>
                  </a:cubicBezTo>
                  <a:cubicBezTo>
                    <a:pt x="226113" y="132781"/>
                    <a:pt x="228977" y="135173"/>
                    <a:pt x="231841" y="137566"/>
                  </a:cubicBezTo>
                  <a:cubicBezTo>
                    <a:pt x="234234" y="139958"/>
                    <a:pt x="237098" y="142351"/>
                    <a:pt x="239490" y="145215"/>
                  </a:cubicBezTo>
                  <a:cubicBezTo>
                    <a:pt x="241883" y="148079"/>
                    <a:pt x="244275" y="151432"/>
                    <a:pt x="246179" y="155256"/>
                  </a:cubicBezTo>
                  <a:cubicBezTo>
                    <a:pt x="248100" y="159081"/>
                    <a:pt x="249043" y="163377"/>
                    <a:pt x="250003" y="168633"/>
                  </a:cubicBezTo>
                  <a:cubicBezTo>
                    <a:pt x="250946" y="173890"/>
                    <a:pt x="250475" y="179635"/>
                    <a:pt x="249968" y="185869"/>
                  </a:cubicBezTo>
                  <a:cubicBezTo>
                    <a:pt x="249008" y="190654"/>
                    <a:pt x="247576" y="195911"/>
                    <a:pt x="244712" y="200207"/>
                  </a:cubicBezTo>
                  <a:cubicBezTo>
                    <a:pt x="242319" y="204974"/>
                    <a:pt x="238495" y="208799"/>
                    <a:pt x="234199" y="212152"/>
                  </a:cubicBezTo>
                  <a:cubicBezTo>
                    <a:pt x="229903" y="215487"/>
                    <a:pt x="224646" y="218351"/>
                    <a:pt x="218429" y="220272"/>
                  </a:cubicBezTo>
                  <a:cubicBezTo>
                    <a:pt x="212230" y="222176"/>
                    <a:pt x="205052" y="223136"/>
                    <a:pt x="197403" y="223136"/>
                  </a:cubicBezTo>
                  <a:cubicBezTo>
                    <a:pt x="189283" y="223136"/>
                    <a:pt x="182106" y="222176"/>
                    <a:pt x="175871" y="219766"/>
                  </a:cubicBezTo>
                  <a:cubicBezTo>
                    <a:pt x="169654" y="217373"/>
                    <a:pt x="164887" y="214509"/>
                    <a:pt x="160102" y="210685"/>
                  </a:cubicBezTo>
                  <a:lnTo>
                    <a:pt x="151530" y="200547"/>
                  </a:lnTo>
                  <a:lnTo>
                    <a:pt x="145989" y="206843"/>
                  </a:lnTo>
                  <a:cubicBezTo>
                    <a:pt x="139071" y="212215"/>
                    <a:pt x="130605" y="216828"/>
                    <a:pt x="120593" y="219921"/>
                  </a:cubicBezTo>
                  <a:cubicBezTo>
                    <a:pt x="110608" y="222987"/>
                    <a:pt x="99049" y="224534"/>
                    <a:pt x="86730" y="224534"/>
                  </a:cubicBezTo>
                  <a:cubicBezTo>
                    <a:pt x="73652" y="224534"/>
                    <a:pt x="62093" y="222987"/>
                    <a:pt x="52052" y="219106"/>
                  </a:cubicBezTo>
                  <a:cubicBezTo>
                    <a:pt x="42039" y="215253"/>
                    <a:pt x="34361" y="210640"/>
                    <a:pt x="26655" y="204481"/>
                  </a:cubicBezTo>
                  <a:cubicBezTo>
                    <a:pt x="18949" y="198321"/>
                    <a:pt x="13577" y="191375"/>
                    <a:pt x="9724" y="184456"/>
                  </a:cubicBezTo>
                  <a:cubicBezTo>
                    <a:pt x="5111" y="177537"/>
                    <a:pt x="2805" y="169831"/>
                    <a:pt x="1258" y="162912"/>
                  </a:cubicBezTo>
                  <a:cubicBezTo>
                    <a:pt x="-261" y="155234"/>
                    <a:pt x="-261" y="147528"/>
                    <a:pt x="499" y="139821"/>
                  </a:cubicBezTo>
                  <a:cubicBezTo>
                    <a:pt x="1286" y="132115"/>
                    <a:pt x="2805" y="125196"/>
                    <a:pt x="5899" y="119037"/>
                  </a:cubicBezTo>
                  <a:cubicBezTo>
                    <a:pt x="8964" y="112878"/>
                    <a:pt x="12058" y="106718"/>
                    <a:pt x="16671" y="101318"/>
                  </a:cubicBezTo>
                  <a:cubicBezTo>
                    <a:pt x="21311" y="95918"/>
                    <a:pt x="25924" y="91306"/>
                    <a:pt x="30536" y="86693"/>
                  </a:cubicBezTo>
                  <a:cubicBezTo>
                    <a:pt x="34389" y="82840"/>
                    <a:pt x="39030" y="78987"/>
                    <a:pt x="42096" y="75921"/>
                  </a:cubicBezTo>
                  <a:cubicBezTo>
                    <a:pt x="45161" y="72856"/>
                    <a:pt x="48255" y="69762"/>
                    <a:pt x="50561" y="66696"/>
                  </a:cubicBezTo>
                  <a:cubicBezTo>
                    <a:pt x="52868" y="63603"/>
                    <a:pt x="55933" y="60509"/>
                    <a:pt x="57480" y="57443"/>
                  </a:cubicBezTo>
                  <a:close/>
                  <a:moveTo>
                    <a:pt x="72105" y="518"/>
                  </a:moveTo>
                  <a:cubicBezTo>
                    <a:pt x="74439" y="1278"/>
                    <a:pt x="76746" y="2065"/>
                    <a:pt x="77505" y="2825"/>
                  </a:cubicBezTo>
                  <a:lnTo>
                    <a:pt x="79811" y="5131"/>
                  </a:lnTo>
                  <a:cubicBezTo>
                    <a:pt x="80571" y="5918"/>
                    <a:pt x="81358" y="5918"/>
                    <a:pt x="82118" y="6678"/>
                  </a:cubicBezTo>
                  <a:cubicBezTo>
                    <a:pt x="83636" y="7465"/>
                    <a:pt x="84424" y="7465"/>
                    <a:pt x="85183" y="8225"/>
                  </a:cubicBezTo>
                  <a:cubicBezTo>
                    <a:pt x="85971" y="8225"/>
                    <a:pt x="85971" y="7465"/>
                    <a:pt x="86730" y="7465"/>
                  </a:cubicBezTo>
                  <a:cubicBezTo>
                    <a:pt x="87518" y="7465"/>
                    <a:pt x="89036" y="5918"/>
                    <a:pt x="90583" y="4371"/>
                  </a:cubicBezTo>
                  <a:cubicBezTo>
                    <a:pt x="92889" y="2825"/>
                    <a:pt x="94436" y="1278"/>
                    <a:pt x="96743" y="518"/>
                  </a:cubicBezTo>
                  <a:cubicBezTo>
                    <a:pt x="98289" y="-269"/>
                    <a:pt x="101383" y="-269"/>
                    <a:pt x="104449" y="1278"/>
                  </a:cubicBezTo>
                  <a:cubicBezTo>
                    <a:pt x="105996" y="2037"/>
                    <a:pt x="107543" y="2825"/>
                    <a:pt x="108302" y="3584"/>
                  </a:cubicBezTo>
                  <a:cubicBezTo>
                    <a:pt x="109821" y="4343"/>
                    <a:pt x="110608" y="5131"/>
                    <a:pt x="111368" y="5890"/>
                  </a:cubicBezTo>
                  <a:cubicBezTo>
                    <a:pt x="112155" y="6650"/>
                    <a:pt x="113702" y="7437"/>
                    <a:pt x="114461" y="8196"/>
                  </a:cubicBezTo>
                  <a:cubicBezTo>
                    <a:pt x="115249" y="8956"/>
                    <a:pt x="116768" y="8956"/>
                    <a:pt x="118314" y="8956"/>
                  </a:cubicBezTo>
                  <a:cubicBezTo>
                    <a:pt x="119861" y="8956"/>
                    <a:pt x="121408" y="8956"/>
                    <a:pt x="122168" y="8196"/>
                  </a:cubicBezTo>
                  <a:cubicBezTo>
                    <a:pt x="122927" y="7409"/>
                    <a:pt x="124474" y="6650"/>
                    <a:pt x="125233" y="6650"/>
                  </a:cubicBezTo>
                  <a:cubicBezTo>
                    <a:pt x="126021" y="6650"/>
                    <a:pt x="127568" y="5890"/>
                    <a:pt x="128327" y="5890"/>
                  </a:cubicBezTo>
                  <a:cubicBezTo>
                    <a:pt x="129114" y="5890"/>
                    <a:pt x="130633" y="5890"/>
                    <a:pt x="132180" y="6650"/>
                  </a:cubicBezTo>
                  <a:cubicBezTo>
                    <a:pt x="133699" y="7409"/>
                    <a:pt x="134486" y="8168"/>
                    <a:pt x="135246" y="9715"/>
                  </a:cubicBezTo>
                  <a:cubicBezTo>
                    <a:pt x="136005" y="11262"/>
                    <a:pt x="136005" y="12021"/>
                    <a:pt x="136005" y="13568"/>
                  </a:cubicBezTo>
                  <a:cubicBezTo>
                    <a:pt x="136005" y="15115"/>
                    <a:pt x="135218" y="15875"/>
                    <a:pt x="134458" y="17421"/>
                  </a:cubicBezTo>
                  <a:cubicBezTo>
                    <a:pt x="133671" y="18940"/>
                    <a:pt x="132152" y="19728"/>
                    <a:pt x="130605" y="20487"/>
                  </a:cubicBezTo>
                  <a:cubicBezTo>
                    <a:pt x="127539" y="22793"/>
                    <a:pt x="125233" y="24340"/>
                    <a:pt x="123686" y="26646"/>
                  </a:cubicBezTo>
                  <a:cubicBezTo>
                    <a:pt x="122139" y="28193"/>
                    <a:pt x="120621" y="30500"/>
                    <a:pt x="119074" y="32806"/>
                  </a:cubicBezTo>
                  <a:cubicBezTo>
                    <a:pt x="118314" y="34353"/>
                    <a:pt x="117527" y="35140"/>
                    <a:pt x="116768" y="35900"/>
                  </a:cubicBezTo>
                  <a:cubicBezTo>
                    <a:pt x="115249" y="37446"/>
                    <a:pt x="114461" y="38965"/>
                    <a:pt x="113702" y="40512"/>
                  </a:cubicBezTo>
                  <a:cubicBezTo>
                    <a:pt x="112914" y="42846"/>
                    <a:pt x="111368" y="44365"/>
                    <a:pt x="110608" y="45912"/>
                  </a:cubicBezTo>
                  <a:lnTo>
                    <a:pt x="59027" y="45912"/>
                  </a:lnTo>
                  <a:cubicBezTo>
                    <a:pt x="58268" y="44365"/>
                    <a:pt x="56721" y="42059"/>
                    <a:pt x="55961" y="40512"/>
                  </a:cubicBezTo>
                  <a:cubicBezTo>
                    <a:pt x="55202" y="38965"/>
                    <a:pt x="54443" y="37446"/>
                    <a:pt x="52896" y="35900"/>
                  </a:cubicBezTo>
                  <a:cubicBezTo>
                    <a:pt x="52108" y="34353"/>
                    <a:pt x="50561" y="32834"/>
                    <a:pt x="49802" y="31287"/>
                  </a:cubicBezTo>
                  <a:cubicBezTo>
                    <a:pt x="48255" y="28981"/>
                    <a:pt x="46708" y="26675"/>
                    <a:pt x="44402" y="25128"/>
                  </a:cubicBezTo>
                  <a:cubicBezTo>
                    <a:pt x="42855" y="22821"/>
                    <a:pt x="40549" y="21275"/>
                    <a:pt x="38243" y="19728"/>
                  </a:cubicBezTo>
                  <a:cubicBezTo>
                    <a:pt x="36696" y="18181"/>
                    <a:pt x="35149" y="16662"/>
                    <a:pt x="34389" y="14356"/>
                  </a:cubicBezTo>
                  <a:cubicBezTo>
                    <a:pt x="33602" y="11290"/>
                    <a:pt x="34389" y="8984"/>
                    <a:pt x="36696" y="7437"/>
                  </a:cubicBezTo>
                  <a:cubicBezTo>
                    <a:pt x="37483" y="6678"/>
                    <a:pt x="39002" y="6678"/>
                    <a:pt x="40549" y="6678"/>
                  </a:cubicBezTo>
                  <a:cubicBezTo>
                    <a:pt x="42096" y="6678"/>
                    <a:pt x="43614" y="6678"/>
                    <a:pt x="45161" y="7437"/>
                  </a:cubicBezTo>
                  <a:cubicBezTo>
                    <a:pt x="46708" y="8225"/>
                    <a:pt x="48255" y="8225"/>
                    <a:pt x="49014" y="8984"/>
                  </a:cubicBezTo>
                  <a:lnTo>
                    <a:pt x="53627" y="8984"/>
                  </a:lnTo>
                  <a:cubicBezTo>
                    <a:pt x="55961" y="8984"/>
                    <a:pt x="57480" y="8225"/>
                    <a:pt x="59027" y="6678"/>
                  </a:cubicBezTo>
                  <a:cubicBezTo>
                    <a:pt x="60574" y="5131"/>
                    <a:pt x="62121" y="3612"/>
                    <a:pt x="65186" y="2065"/>
                  </a:cubicBezTo>
                  <a:cubicBezTo>
                    <a:pt x="67493" y="518"/>
                    <a:pt x="69799" y="-241"/>
                    <a:pt x="72105" y="518"/>
                  </a:cubicBezTo>
                  <a:close/>
                </a:path>
              </a:pathLst>
            </a:custGeom>
            <a:solidFill>
              <a:srgbClr val="79F9FF"/>
            </a:solidFill>
            <a:ln w="27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DA4CA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285" name="矩形 284">
            <a:extLst>
              <a:ext uri="{FF2B5EF4-FFF2-40B4-BE49-F238E27FC236}">
                <a16:creationId xmlns:a16="http://schemas.microsoft.com/office/drawing/2014/main" xmlns="" id="{9C18345A-0847-4812-AFF2-AE10E47DD19E}"/>
              </a:ext>
            </a:extLst>
          </p:cNvPr>
          <p:cNvSpPr/>
          <p:nvPr/>
        </p:nvSpPr>
        <p:spPr>
          <a:xfrm flipH="1" flipV="1">
            <a:off x="12585787" y="858480"/>
            <a:ext cx="38235" cy="684322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90" name="矩形 289">
            <a:extLst>
              <a:ext uri="{FF2B5EF4-FFF2-40B4-BE49-F238E27FC236}">
                <a16:creationId xmlns:a16="http://schemas.microsoft.com/office/drawing/2014/main" xmlns="" id="{38181276-DE42-4C86-8291-1766BC8492B4}"/>
              </a:ext>
            </a:extLst>
          </p:cNvPr>
          <p:cNvSpPr/>
          <p:nvPr/>
        </p:nvSpPr>
        <p:spPr>
          <a:xfrm flipH="1">
            <a:off x="15938681" y="1353215"/>
            <a:ext cx="42059" cy="752754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91" name="矩形 290">
            <a:extLst>
              <a:ext uri="{FF2B5EF4-FFF2-40B4-BE49-F238E27FC236}">
                <a16:creationId xmlns:a16="http://schemas.microsoft.com/office/drawing/2014/main" xmlns="" id="{2B32970C-363F-4AD6-8DED-9C1D43615432}"/>
              </a:ext>
            </a:extLst>
          </p:cNvPr>
          <p:cNvSpPr/>
          <p:nvPr/>
        </p:nvSpPr>
        <p:spPr>
          <a:xfrm flipH="1" flipV="1">
            <a:off x="16876473" y="2305342"/>
            <a:ext cx="38235" cy="684322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93" name="矩形 292">
            <a:extLst>
              <a:ext uri="{FF2B5EF4-FFF2-40B4-BE49-F238E27FC236}">
                <a16:creationId xmlns:a16="http://schemas.microsoft.com/office/drawing/2014/main" xmlns="" id="{3109B816-9C85-4D87-B6A1-17E27ACEAE42}"/>
              </a:ext>
            </a:extLst>
          </p:cNvPr>
          <p:cNvSpPr/>
          <p:nvPr/>
        </p:nvSpPr>
        <p:spPr>
          <a:xfrm flipH="1">
            <a:off x="16140278" y="1883060"/>
            <a:ext cx="38235" cy="684322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cxnSp>
        <p:nvCxnSpPr>
          <p:cNvPr id="294" name="直接连接符 293">
            <a:extLst>
              <a:ext uri="{FF2B5EF4-FFF2-40B4-BE49-F238E27FC236}">
                <a16:creationId xmlns:a16="http://schemas.microsoft.com/office/drawing/2014/main" xmlns="" id="{395A0588-E7C7-4AB4-B1AC-AFCB58B9771E}"/>
              </a:ext>
            </a:extLst>
          </p:cNvPr>
          <p:cNvCxnSpPr>
            <a:cxnSpLocks/>
          </p:cNvCxnSpPr>
          <p:nvPr/>
        </p:nvCxnSpPr>
        <p:spPr>
          <a:xfrm flipH="1" flipV="1">
            <a:off x="18652511" y="1968565"/>
            <a:ext cx="0" cy="719833"/>
          </a:xfrm>
          <a:prstGeom prst="line">
            <a:avLst/>
          </a:prstGeom>
          <a:ln w="254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5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直接连接符 294">
            <a:extLst>
              <a:ext uri="{FF2B5EF4-FFF2-40B4-BE49-F238E27FC236}">
                <a16:creationId xmlns:a16="http://schemas.microsoft.com/office/drawing/2014/main" xmlns="" id="{37ADFBDF-9227-4CB8-B6C0-1935CDC1C984}"/>
              </a:ext>
            </a:extLst>
          </p:cNvPr>
          <p:cNvCxnSpPr>
            <a:cxnSpLocks/>
          </p:cNvCxnSpPr>
          <p:nvPr/>
        </p:nvCxnSpPr>
        <p:spPr>
          <a:xfrm flipH="1" flipV="1">
            <a:off x="18732590" y="1635834"/>
            <a:ext cx="0" cy="579063"/>
          </a:xfrm>
          <a:prstGeom prst="line">
            <a:avLst/>
          </a:prstGeom>
          <a:ln w="127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矩形 234">
            <a:extLst>
              <a:ext uri="{FF2B5EF4-FFF2-40B4-BE49-F238E27FC236}">
                <a16:creationId xmlns:a16="http://schemas.microsoft.com/office/drawing/2014/main" xmlns="" id="{6CDE3738-286E-4310-BB5F-0E5DE41F7949}"/>
              </a:ext>
            </a:extLst>
          </p:cNvPr>
          <p:cNvSpPr/>
          <p:nvPr/>
        </p:nvSpPr>
        <p:spPr>
          <a:xfrm flipH="1">
            <a:off x="7510326" y="2063949"/>
            <a:ext cx="81961" cy="1001914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xmlns="" id="{D80F2A10-983E-49F5-ADE3-7F1F6C71F48E}"/>
              </a:ext>
            </a:extLst>
          </p:cNvPr>
          <p:cNvSpPr/>
          <p:nvPr/>
        </p:nvSpPr>
        <p:spPr>
          <a:xfrm flipH="1" flipV="1">
            <a:off x="6335410" y="895841"/>
            <a:ext cx="81961" cy="1001914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AE8AC81A-ECA8-47DE-BEF8-8869A8274733}"/>
              </a:ext>
            </a:extLst>
          </p:cNvPr>
          <p:cNvSpPr/>
          <p:nvPr/>
        </p:nvSpPr>
        <p:spPr>
          <a:xfrm>
            <a:off x="913780" y="3588775"/>
            <a:ext cx="4575417" cy="3846497"/>
          </a:xfrm>
          <a:prstGeom prst="rect">
            <a:avLst/>
          </a:prstGeom>
          <a:solidFill>
            <a:schemeClr val="tx1">
              <a:alpha val="45000"/>
            </a:schemeClr>
          </a:solidFill>
          <a:ln w="12700" cap="flat" cmpd="sng" algn="ctr">
            <a:noFill/>
            <a:prstDash val="solid"/>
            <a:miter lim="800000"/>
          </a:ln>
          <a:effectLst>
            <a:softEdge rad="698500"/>
          </a:effectLst>
          <a:scene3d>
            <a:camera prst="perspectiveRelaxedModerately">
              <a:rot lat="20006602" lon="18196568" rev="3128738"/>
            </a:camera>
            <a:lightRig rig="threePt" dir="t">
              <a:rot lat="0" lon="0" rev="102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xmlns="" id="{A8928CEE-A646-4A31-89DA-390CAB832AB9}"/>
              </a:ext>
            </a:extLst>
          </p:cNvPr>
          <p:cNvSpPr/>
          <p:nvPr/>
        </p:nvSpPr>
        <p:spPr>
          <a:xfrm rot="339156" flipH="1" flipV="1">
            <a:off x="6184437" y="3916769"/>
            <a:ext cx="67736" cy="828028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CEAC6CC5-1261-4E6E-85F8-2991266F4E50}"/>
              </a:ext>
            </a:extLst>
          </p:cNvPr>
          <p:cNvGrpSpPr/>
          <p:nvPr/>
        </p:nvGrpSpPr>
        <p:grpSpPr>
          <a:xfrm rot="339156">
            <a:off x="2125907" y="230385"/>
            <a:ext cx="2920081" cy="5962405"/>
            <a:chOff x="8108496" y="1624012"/>
            <a:chExt cx="2654619" cy="5420368"/>
          </a:xfrm>
          <a:scene3d>
            <a:camera prst="perspectiveFront">
              <a:rot lat="20972445" lon="19328757" rev="1771594"/>
            </a:camera>
            <a:lightRig rig="threePt" dir="t">
              <a:rot lat="0" lon="0" rev="4200000"/>
            </a:lightRig>
          </a:scene3d>
        </p:grpSpPr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xmlns="" id="{79071C51-CA1A-4297-9AC3-A9C3C72AB68F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420945"/>
              <a:ext cx="0" cy="176213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xmlns="" id="{1B6D941A-0602-4A30-B249-54662FB3EBE0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820995"/>
              <a:ext cx="0" cy="316706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xmlns="" id="{1E04C46A-E21E-46A1-B81B-4CCD0454F65A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3282958"/>
              <a:ext cx="0" cy="300037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xmlns="" id="{C38AD824-D865-4AE8-86A2-A118AA2824B2}"/>
                </a:ext>
              </a:extLst>
            </p:cNvPr>
            <p:cNvCxnSpPr>
              <a:cxnSpLocks/>
            </p:cNvCxnSpPr>
            <p:nvPr/>
          </p:nvCxnSpPr>
          <p:spPr>
            <a:xfrm>
              <a:off x="10760733" y="2820995"/>
              <a:ext cx="0" cy="685800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xmlns="" id="{9430EB63-4E96-4CC2-87BD-C0D389886708}"/>
                </a:ext>
              </a:extLst>
            </p:cNvPr>
            <p:cNvSpPr/>
            <p:nvPr/>
          </p:nvSpPr>
          <p:spPr>
            <a:xfrm>
              <a:off x="8108496" y="1624012"/>
              <a:ext cx="2654619" cy="5420368"/>
            </a:xfrm>
            <a:prstGeom prst="roundRect">
              <a:avLst>
                <a:gd name="adj" fmla="val 12600"/>
              </a:avLst>
            </a:prstGeom>
            <a:solidFill>
              <a:srgbClr val="F1F2FF"/>
            </a:solidFill>
            <a:ln w="12700" cap="flat" cmpd="sng" algn="ctr">
              <a:noFill/>
              <a:prstDash val="solid"/>
              <a:miter lim="800000"/>
            </a:ln>
            <a:effectLst/>
            <a:sp3d prstMaterial="plastic">
              <a:bevelT w="139700" h="139700"/>
              <a:bevelB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BD880A68-CC67-4FD5-9A7E-2BD31FF5DFB7}"/>
                </a:ext>
              </a:extLst>
            </p:cNvPr>
            <p:cNvSpPr/>
            <p:nvPr/>
          </p:nvSpPr>
          <p:spPr>
            <a:xfrm>
              <a:off x="8261849" y="1754195"/>
              <a:ext cx="2347913" cy="5119688"/>
            </a:xfrm>
            <a:custGeom>
              <a:avLst/>
              <a:gdLst>
                <a:gd name="connsiteX0" fmla="*/ 210350 w 2347913"/>
                <a:gd name="connsiteY0" fmla="*/ 0 h 5119688"/>
                <a:gd name="connsiteX1" fmla="*/ 503238 w 2347913"/>
                <a:gd name="connsiteY1" fmla="*/ 0 h 5119688"/>
                <a:gd name="connsiteX2" fmla="*/ 503238 w 2347913"/>
                <a:gd name="connsiteY2" fmla="*/ 48416 h 5119688"/>
                <a:gd name="connsiteX3" fmla="*/ 632622 w 2347913"/>
                <a:gd name="connsiteY3" fmla="*/ 177800 h 5119688"/>
                <a:gd name="connsiteX4" fmla="*/ 1715292 w 2347913"/>
                <a:gd name="connsiteY4" fmla="*/ 177800 h 5119688"/>
                <a:gd name="connsiteX5" fmla="*/ 1844676 w 2347913"/>
                <a:gd name="connsiteY5" fmla="*/ 48416 h 5119688"/>
                <a:gd name="connsiteX6" fmla="*/ 1844676 w 2347913"/>
                <a:gd name="connsiteY6" fmla="*/ 0 h 5119688"/>
                <a:gd name="connsiteX7" fmla="*/ 2137563 w 2347913"/>
                <a:gd name="connsiteY7" fmla="*/ 0 h 5119688"/>
                <a:gd name="connsiteX8" fmla="*/ 2347913 w 2347913"/>
                <a:gd name="connsiteY8" fmla="*/ 210350 h 5119688"/>
                <a:gd name="connsiteX9" fmla="*/ 2347913 w 2347913"/>
                <a:gd name="connsiteY9" fmla="*/ 4909338 h 5119688"/>
                <a:gd name="connsiteX10" fmla="*/ 2137563 w 2347913"/>
                <a:gd name="connsiteY10" fmla="*/ 5119688 h 5119688"/>
                <a:gd name="connsiteX11" fmla="*/ 210350 w 2347913"/>
                <a:gd name="connsiteY11" fmla="*/ 5119688 h 5119688"/>
                <a:gd name="connsiteX12" fmla="*/ 0 w 2347913"/>
                <a:gd name="connsiteY12" fmla="*/ 4909338 h 5119688"/>
                <a:gd name="connsiteX13" fmla="*/ 0 w 2347913"/>
                <a:gd name="connsiteY13" fmla="*/ 210350 h 5119688"/>
                <a:gd name="connsiteX14" fmla="*/ 210350 w 2347913"/>
                <a:gd name="connsiteY14" fmla="*/ 0 h 51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7913" h="5119688">
                  <a:moveTo>
                    <a:pt x="210350" y="0"/>
                  </a:moveTo>
                  <a:lnTo>
                    <a:pt x="503238" y="0"/>
                  </a:lnTo>
                  <a:lnTo>
                    <a:pt x="503238" y="48416"/>
                  </a:lnTo>
                  <a:cubicBezTo>
                    <a:pt x="503238" y="119873"/>
                    <a:pt x="561165" y="177800"/>
                    <a:pt x="632622" y="177800"/>
                  </a:cubicBezTo>
                  <a:lnTo>
                    <a:pt x="1715292" y="177800"/>
                  </a:lnTo>
                  <a:cubicBezTo>
                    <a:pt x="1786749" y="177800"/>
                    <a:pt x="1844676" y="119873"/>
                    <a:pt x="1844676" y="48416"/>
                  </a:cubicBezTo>
                  <a:lnTo>
                    <a:pt x="1844676" y="0"/>
                  </a:lnTo>
                  <a:lnTo>
                    <a:pt x="2137563" y="0"/>
                  </a:lnTo>
                  <a:cubicBezTo>
                    <a:pt x="2253736" y="0"/>
                    <a:pt x="2347913" y="94177"/>
                    <a:pt x="2347913" y="210350"/>
                  </a:cubicBezTo>
                  <a:lnTo>
                    <a:pt x="2347913" y="4909338"/>
                  </a:lnTo>
                  <a:cubicBezTo>
                    <a:pt x="2347913" y="5025511"/>
                    <a:pt x="2253736" y="5119688"/>
                    <a:pt x="2137563" y="5119688"/>
                  </a:cubicBezTo>
                  <a:lnTo>
                    <a:pt x="210350" y="5119688"/>
                  </a:lnTo>
                  <a:cubicBezTo>
                    <a:pt x="94177" y="5119688"/>
                    <a:pt x="0" y="5025511"/>
                    <a:pt x="0" y="4909338"/>
                  </a:cubicBezTo>
                  <a:lnTo>
                    <a:pt x="0" y="210350"/>
                  </a:lnTo>
                  <a:cubicBezTo>
                    <a:pt x="0" y="94177"/>
                    <a:pt x="94177" y="0"/>
                    <a:pt x="210350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3" name="矩形: 圆角 222">
              <a:extLst>
                <a:ext uri="{FF2B5EF4-FFF2-40B4-BE49-F238E27FC236}">
                  <a16:creationId xmlns:a16="http://schemas.microsoft.com/office/drawing/2014/main" xmlns="" id="{4D1E2453-C52F-49EA-A793-68973D24DA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3243" y="1767689"/>
              <a:ext cx="365125" cy="50800"/>
            </a:xfrm>
            <a:prstGeom prst="roundRect">
              <a:avLst>
                <a:gd name="adj" fmla="val 50000"/>
              </a:avLst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A1A91123-ADF1-47FA-B34B-ED43406DD9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20920" y="1767689"/>
              <a:ext cx="50800" cy="50800"/>
            </a:xfrm>
            <a:prstGeom prst="ellipse">
              <a:avLst/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249" name="矩形 32">
            <a:extLst>
              <a:ext uri="{FF2B5EF4-FFF2-40B4-BE49-F238E27FC236}">
                <a16:creationId xmlns:a16="http://schemas.microsoft.com/office/drawing/2014/main" xmlns="" id="{47E3898A-D8F7-44D7-8BD4-FC64EFBBCA04}"/>
              </a:ext>
            </a:extLst>
          </p:cNvPr>
          <p:cNvSpPr/>
          <p:nvPr/>
        </p:nvSpPr>
        <p:spPr>
          <a:xfrm rot="339156">
            <a:off x="3177422" y="669176"/>
            <a:ext cx="2723803" cy="4653438"/>
          </a:xfrm>
          <a:custGeom>
            <a:avLst/>
            <a:gdLst>
              <a:gd name="connsiteX0" fmla="*/ 0 w 3280845"/>
              <a:gd name="connsiteY0" fmla="*/ 0 h 1790358"/>
              <a:gd name="connsiteX1" fmla="*/ 3280845 w 3280845"/>
              <a:gd name="connsiteY1" fmla="*/ 0 h 1790358"/>
              <a:gd name="connsiteX2" fmla="*/ 3280845 w 3280845"/>
              <a:gd name="connsiteY2" fmla="*/ 1790358 h 1790358"/>
              <a:gd name="connsiteX3" fmla="*/ 0 w 3280845"/>
              <a:gd name="connsiteY3" fmla="*/ 1790358 h 1790358"/>
              <a:gd name="connsiteX4" fmla="*/ 0 w 3280845"/>
              <a:gd name="connsiteY4" fmla="*/ 0 h 1790358"/>
              <a:gd name="connsiteX0" fmla="*/ 0 w 3280845"/>
              <a:gd name="connsiteY0" fmla="*/ 0 h 2232318"/>
              <a:gd name="connsiteX1" fmla="*/ 3280845 w 3280845"/>
              <a:gd name="connsiteY1" fmla="*/ 0 h 2232318"/>
              <a:gd name="connsiteX2" fmla="*/ 3280845 w 3280845"/>
              <a:gd name="connsiteY2" fmla="*/ 1790358 h 2232318"/>
              <a:gd name="connsiteX3" fmla="*/ 1188720 w 3280845"/>
              <a:gd name="connsiteY3" fmla="*/ 2232318 h 2232318"/>
              <a:gd name="connsiteX4" fmla="*/ 0 w 3280845"/>
              <a:gd name="connsiteY4" fmla="*/ 0 h 2232318"/>
              <a:gd name="connsiteX0" fmla="*/ 0 w 4621965"/>
              <a:gd name="connsiteY0" fmla="*/ 2255520 h 2255520"/>
              <a:gd name="connsiteX1" fmla="*/ 4621965 w 4621965"/>
              <a:gd name="connsiteY1" fmla="*/ 0 h 2255520"/>
              <a:gd name="connsiteX2" fmla="*/ 4621965 w 4621965"/>
              <a:gd name="connsiteY2" fmla="*/ 1790358 h 2255520"/>
              <a:gd name="connsiteX3" fmla="*/ 2529840 w 4621965"/>
              <a:gd name="connsiteY3" fmla="*/ 2232318 h 2255520"/>
              <a:gd name="connsiteX4" fmla="*/ 0 w 4621965"/>
              <a:gd name="connsiteY4" fmla="*/ 2255520 h 2255520"/>
              <a:gd name="connsiteX0" fmla="*/ 0 w 4987725"/>
              <a:gd name="connsiteY0" fmla="*/ 3566160 h 3566160"/>
              <a:gd name="connsiteX1" fmla="*/ 4987725 w 4987725"/>
              <a:gd name="connsiteY1" fmla="*/ 0 h 3566160"/>
              <a:gd name="connsiteX2" fmla="*/ 4621965 w 4987725"/>
              <a:gd name="connsiteY2" fmla="*/ 3100998 h 3566160"/>
              <a:gd name="connsiteX3" fmla="*/ 2529840 w 4987725"/>
              <a:gd name="connsiteY3" fmla="*/ 3542958 h 3566160"/>
              <a:gd name="connsiteX4" fmla="*/ 0 w 4987725"/>
              <a:gd name="connsiteY4" fmla="*/ 3566160 h 3566160"/>
              <a:gd name="connsiteX0" fmla="*/ 0 w 11479965"/>
              <a:gd name="connsiteY0" fmla="*/ 3566160 h 3566160"/>
              <a:gd name="connsiteX1" fmla="*/ 4987725 w 11479965"/>
              <a:gd name="connsiteY1" fmla="*/ 0 h 3566160"/>
              <a:gd name="connsiteX2" fmla="*/ 11479965 w 11479965"/>
              <a:gd name="connsiteY2" fmla="*/ 997878 h 3566160"/>
              <a:gd name="connsiteX3" fmla="*/ 2529840 w 11479965"/>
              <a:gd name="connsiteY3" fmla="*/ 3542958 h 3566160"/>
              <a:gd name="connsiteX4" fmla="*/ 0 w 11479965"/>
              <a:gd name="connsiteY4" fmla="*/ 3566160 h 3566160"/>
              <a:gd name="connsiteX0" fmla="*/ 0 w 11479965"/>
              <a:gd name="connsiteY0" fmla="*/ 3566160 h 4411638"/>
              <a:gd name="connsiteX1" fmla="*/ 4987725 w 11479965"/>
              <a:gd name="connsiteY1" fmla="*/ 0 h 4411638"/>
              <a:gd name="connsiteX2" fmla="*/ 11479965 w 11479965"/>
              <a:gd name="connsiteY2" fmla="*/ 997878 h 4411638"/>
              <a:gd name="connsiteX3" fmla="*/ 11460480 w 11479965"/>
              <a:gd name="connsiteY3" fmla="*/ 4411638 h 4411638"/>
              <a:gd name="connsiteX4" fmla="*/ 0 w 11479965"/>
              <a:gd name="connsiteY4" fmla="*/ 3566160 h 4411638"/>
              <a:gd name="connsiteX0" fmla="*/ 0 w 11479965"/>
              <a:gd name="connsiteY0" fmla="*/ 3566160 h 5851251"/>
              <a:gd name="connsiteX1" fmla="*/ 4987725 w 11479965"/>
              <a:gd name="connsiteY1" fmla="*/ 0 h 5851251"/>
              <a:gd name="connsiteX2" fmla="*/ 11479965 w 11479965"/>
              <a:gd name="connsiteY2" fmla="*/ 997878 h 5851251"/>
              <a:gd name="connsiteX3" fmla="*/ 11460480 w 11479965"/>
              <a:gd name="connsiteY3" fmla="*/ 4411638 h 5851251"/>
              <a:gd name="connsiteX4" fmla="*/ 897578 w 11479965"/>
              <a:gd name="connsiteY4" fmla="*/ 5834326 h 5851251"/>
              <a:gd name="connsiteX5" fmla="*/ 0 w 11479965"/>
              <a:gd name="connsiteY5" fmla="*/ 3566160 h 5851251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2929552 h 5197718"/>
              <a:gd name="connsiteX1" fmla="*/ 5068748 w 11479965"/>
              <a:gd name="connsiteY1" fmla="*/ 0 h 5197718"/>
              <a:gd name="connsiteX2" fmla="*/ 11479965 w 11479965"/>
              <a:gd name="connsiteY2" fmla="*/ 361270 h 5197718"/>
              <a:gd name="connsiteX3" fmla="*/ 11460480 w 11479965"/>
              <a:gd name="connsiteY3" fmla="*/ 3775030 h 5197718"/>
              <a:gd name="connsiteX4" fmla="*/ 897578 w 11479965"/>
              <a:gd name="connsiteY4" fmla="*/ 5197718 h 5197718"/>
              <a:gd name="connsiteX5" fmla="*/ 0 w 11479965"/>
              <a:gd name="connsiteY5" fmla="*/ 2929552 h 5197718"/>
              <a:gd name="connsiteX0" fmla="*/ 0 w 11460480"/>
              <a:gd name="connsiteY0" fmla="*/ 2929552 h 5197718"/>
              <a:gd name="connsiteX1" fmla="*/ 5068748 w 11460480"/>
              <a:gd name="connsiteY1" fmla="*/ 0 h 5197718"/>
              <a:gd name="connsiteX2" fmla="*/ 10426669 w 11460480"/>
              <a:gd name="connsiteY2" fmla="*/ 639062 h 5197718"/>
              <a:gd name="connsiteX3" fmla="*/ 11460480 w 11460480"/>
              <a:gd name="connsiteY3" fmla="*/ 3775030 h 5197718"/>
              <a:gd name="connsiteX4" fmla="*/ 897578 w 11460480"/>
              <a:gd name="connsiteY4" fmla="*/ 5197718 h 5197718"/>
              <a:gd name="connsiteX5" fmla="*/ 0 w 11460480"/>
              <a:gd name="connsiteY5" fmla="*/ 2929552 h 5197718"/>
              <a:gd name="connsiteX0" fmla="*/ 0 w 10426669"/>
              <a:gd name="connsiteY0" fmla="*/ 2929552 h 5197718"/>
              <a:gd name="connsiteX1" fmla="*/ 5068748 w 10426669"/>
              <a:gd name="connsiteY1" fmla="*/ 0 h 5197718"/>
              <a:gd name="connsiteX2" fmla="*/ 10426669 w 10426669"/>
              <a:gd name="connsiteY2" fmla="*/ 639062 h 5197718"/>
              <a:gd name="connsiteX3" fmla="*/ 6147700 w 10426669"/>
              <a:gd name="connsiteY3" fmla="*/ 3844478 h 5197718"/>
              <a:gd name="connsiteX4" fmla="*/ 897578 w 10426669"/>
              <a:gd name="connsiteY4" fmla="*/ 5197718 h 5197718"/>
              <a:gd name="connsiteX5" fmla="*/ 0 w 10426669"/>
              <a:gd name="connsiteY5" fmla="*/ 2929552 h 5197718"/>
              <a:gd name="connsiteX0" fmla="*/ 0 w 6147700"/>
              <a:gd name="connsiteY0" fmla="*/ 2929552 h 5197718"/>
              <a:gd name="connsiteX1" fmla="*/ 5068748 w 6147700"/>
              <a:gd name="connsiteY1" fmla="*/ 0 h 5197718"/>
              <a:gd name="connsiteX2" fmla="*/ 6147700 w 6147700"/>
              <a:gd name="connsiteY2" fmla="*/ 3844478 h 5197718"/>
              <a:gd name="connsiteX3" fmla="*/ 897578 w 6147700"/>
              <a:gd name="connsiteY3" fmla="*/ 5197718 h 5197718"/>
              <a:gd name="connsiteX4" fmla="*/ 0 w 6147700"/>
              <a:gd name="connsiteY4" fmla="*/ 2929552 h 5197718"/>
              <a:gd name="connsiteX0" fmla="*/ 0 w 6123316"/>
              <a:gd name="connsiteY0" fmla="*/ 2929552 h 5197718"/>
              <a:gd name="connsiteX1" fmla="*/ 506874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929552 h 5197718"/>
              <a:gd name="connsiteX1" fmla="*/ 505731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876212 h 5144378"/>
              <a:gd name="connsiteX1" fmla="*/ 5003978 w 6123316"/>
              <a:gd name="connsiteY1" fmla="*/ 0 h 5144378"/>
              <a:gd name="connsiteX2" fmla="*/ 6123316 w 6123316"/>
              <a:gd name="connsiteY2" fmla="*/ 3791138 h 5144378"/>
              <a:gd name="connsiteX3" fmla="*/ 897578 w 6123316"/>
              <a:gd name="connsiteY3" fmla="*/ 5144378 h 5144378"/>
              <a:gd name="connsiteX4" fmla="*/ 0 w 6123316"/>
              <a:gd name="connsiteY4" fmla="*/ 2876212 h 5144378"/>
              <a:gd name="connsiteX0" fmla="*/ 0 w 6123316"/>
              <a:gd name="connsiteY0" fmla="*/ 2914312 h 5182478"/>
              <a:gd name="connsiteX1" fmla="*/ 5053508 w 6123316"/>
              <a:gd name="connsiteY1" fmla="*/ 0 h 5182478"/>
              <a:gd name="connsiteX2" fmla="*/ 6123316 w 6123316"/>
              <a:gd name="connsiteY2" fmla="*/ 3829238 h 5182478"/>
              <a:gd name="connsiteX3" fmla="*/ 897578 w 6123316"/>
              <a:gd name="connsiteY3" fmla="*/ 5182478 h 5182478"/>
              <a:gd name="connsiteX4" fmla="*/ 0 w 6123316"/>
              <a:gd name="connsiteY4" fmla="*/ 2914312 h 5182478"/>
              <a:gd name="connsiteX0" fmla="*/ 0 w 6123316"/>
              <a:gd name="connsiteY0" fmla="*/ 1675821 h 3943987"/>
              <a:gd name="connsiteX1" fmla="*/ 5791696 w 6123316"/>
              <a:gd name="connsiteY1" fmla="*/ 0 h 3943987"/>
              <a:gd name="connsiteX2" fmla="*/ 6123316 w 6123316"/>
              <a:gd name="connsiteY2" fmla="*/ 2590747 h 3943987"/>
              <a:gd name="connsiteX3" fmla="*/ 897578 w 6123316"/>
              <a:gd name="connsiteY3" fmla="*/ 3943987 h 3943987"/>
              <a:gd name="connsiteX4" fmla="*/ 0 w 6123316"/>
              <a:gd name="connsiteY4" fmla="*/ 1675821 h 3943987"/>
              <a:gd name="connsiteX0" fmla="*/ 0 w 7456159"/>
              <a:gd name="connsiteY0" fmla="*/ 1675821 h 3943987"/>
              <a:gd name="connsiteX1" fmla="*/ 5791696 w 7456159"/>
              <a:gd name="connsiteY1" fmla="*/ 0 h 3943987"/>
              <a:gd name="connsiteX2" fmla="*/ 7456159 w 7456159"/>
              <a:gd name="connsiteY2" fmla="*/ 1711071 h 3943987"/>
              <a:gd name="connsiteX3" fmla="*/ 897578 w 7456159"/>
              <a:gd name="connsiteY3" fmla="*/ 3943987 h 3943987"/>
              <a:gd name="connsiteX4" fmla="*/ 0 w 7456159"/>
              <a:gd name="connsiteY4" fmla="*/ 1675821 h 3943987"/>
              <a:gd name="connsiteX0" fmla="*/ 0 w 7456159"/>
              <a:gd name="connsiteY0" fmla="*/ 1698681 h 3966847"/>
              <a:gd name="connsiteX1" fmla="*/ 5751198 w 7456159"/>
              <a:gd name="connsiteY1" fmla="*/ 0 h 3966847"/>
              <a:gd name="connsiteX2" fmla="*/ 7456159 w 7456159"/>
              <a:gd name="connsiteY2" fmla="*/ 1733931 h 3966847"/>
              <a:gd name="connsiteX3" fmla="*/ 897578 w 7456159"/>
              <a:gd name="connsiteY3" fmla="*/ 3966847 h 3966847"/>
              <a:gd name="connsiteX4" fmla="*/ 0 w 7456159"/>
              <a:gd name="connsiteY4" fmla="*/ 1698681 h 3966847"/>
              <a:gd name="connsiteX0" fmla="*/ 0 w 7685647"/>
              <a:gd name="connsiteY0" fmla="*/ 243261 h 3966847"/>
              <a:gd name="connsiteX1" fmla="*/ 5980686 w 7685647"/>
              <a:gd name="connsiteY1" fmla="*/ 0 h 3966847"/>
              <a:gd name="connsiteX2" fmla="*/ 7685647 w 7685647"/>
              <a:gd name="connsiteY2" fmla="*/ 1733931 h 3966847"/>
              <a:gd name="connsiteX3" fmla="*/ 1127066 w 7685647"/>
              <a:gd name="connsiteY3" fmla="*/ 3966847 h 3966847"/>
              <a:gd name="connsiteX4" fmla="*/ 0 w 7685647"/>
              <a:gd name="connsiteY4" fmla="*/ 243261 h 3966847"/>
              <a:gd name="connsiteX0" fmla="*/ 0 w 7685647"/>
              <a:gd name="connsiteY0" fmla="*/ 243261 h 5681347"/>
              <a:gd name="connsiteX1" fmla="*/ 5980686 w 7685647"/>
              <a:gd name="connsiteY1" fmla="*/ 0 h 5681347"/>
              <a:gd name="connsiteX2" fmla="*/ 7685647 w 7685647"/>
              <a:gd name="connsiteY2" fmla="*/ 1733931 h 5681347"/>
              <a:gd name="connsiteX3" fmla="*/ 5352345 w 7685647"/>
              <a:gd name="connsiteY3" fmla="*/ 5681347 h 5681347"/>
              <a:gd name="connsiteX4" fmla="*/ 0 w 7685647"/>
              <a:gd name="connsiteY4" fmla="*/ 243261 h 5681347"/>
              <a:gd name="connsiteX0" fmla="*/ 0 w 7685647"/>
              <a:gd name="connsiteY0" fmla="*/ 243261 h 6641467"/>
              <a:gd name="connsiteX1" fmla="*/ 5980686 w 7685647"/>
              <a:gd name="connsiteY1" fmla="*/ 0 h 6641467"/>
              <a:gd name="connsiteX2" fmla="*/ 7685647 w 7685647"/>
              <a:gd name="connsiteY2" fmla="*/ 1733931 h 6641467"/>
              <a:gd name="connsiteX3" fmla="*/ 6040809 w 7685647"/>
              <a:gd name="connsiteY3" fmla="*/ 6641467 h 6641467"/>
              <a:gd name="connsiteX4" fmla="*/ 0 w 7685647"/>
              <a:gd name="connsiteY4" fmla="*/ 243261 h 6641467"/>
              <a:gd name="connsiteX0" fmla="*/ 0 w 7685647"/>
              <a:gd name="connsiteY0" fmla="*/ 224211 h 6622417"/>
              <a:gd name="connsiteX1" fmla="*/ 5987436 w 7685647"/>
              <a:gd name="connsiteY1" fmla="*/ 0 h 6622417"/>
              <a:gd name="connsiteX2" fmla="*/ 7685647 w 7685647"/>
              <a:gd name="connsiteY2" fmla="*/ 1714881 h 6622417"/>
              <a:gd name="connsiteX3" fmla="*/ 6040809 w 7685647"/>
              <a:gd name="connsiteY3" fmla="*/ 6622417 h 6622417"/>
              <a:gd name="connsiteX4" fmla="*/ 0 w 7685647"/>
              <a:gd name="connsiteY4" fmla="*/ 224211 h 6622417"/>
              <a:gd name="connsiteX0" fmla="*/ 0 w 7935434"/>
              <a:gd name="connsiteY0" fmla="*/ 664049 h 7062255"/>
              <a:gd name="connsiteX1" fmla="*/ 7935434 w 7935434"/>
              <a:gd name="connsiteY1" fmla="*/ 0 h 7062255"/>
              <a:gd name="connsiteX2" fmla="*/ 7685647 w 7935434"/>
              <a:gd name="connsiteY2" fmla="*/ 2154719 h 7062255"/>
              <a:gd name="connsiteX3" fmla="*/ 6040809 w 7935434"/>
              <a:gd name="connsiteY3" fmla="*/ 7062255 h 7062255"/>
              <a:gd name="connsiteX4" fmla="*/ 0 w 7935434"/>
              <a:gd name="connsiteY4" fmla="*/ 664049 h 7062255"/>
              <a:gd name="connsiteX0" fmla="*/ 0 w 9592636"/>
              <a:gd name="connsiteY0" fmla="*/ 664049 h 7062255"/>
              <a:gd name="connsiteX1" fmla="*/ 7935434 w 9592636"/>
              <a:gd name="connsiteY1" fmla="*/ 0 h 7062255"/>
              <a:gd name="connsiteX2" fmla="*/ 9592636 w 9592636"/>
              <a:gd name="connsiteY2" fmla="*/ 1552836 h 7062255"/>
              <a:gd name="connsiteX3" fmla="*/ 6040809 w 9592636"/>
              <a:gd name="connsiteY3" fmla="*/ 7062255 h 7062255"/>
              <a:gd name="connsiteX4" fmla="*/ 0 w 9592636"/>
              <a:gd name="connsiteY4" fmla="*/ 664049 h 7062255"/>
              <a:gd name="connsiteX0" fmla="*/ 0 w 9629229"/>
              <a:gd name="connsiteY0" fmla="*/ 664049 h 5615420"/>
              <a:gd name="connsiteX1" fmla="*/ 7935434 w 9629229"/>
              <a:gd name="connsiteY1" fmla="*/ 0 h 5615420"/>
              <a:gd name="connsiteX2" fmla="*/ 9592636 w 9629229"/>
              <a:gd name="connsiteY2" fmla="*/ 1552836 h 5615420"/>
              <a:gd name="connsiteX3" fmla="*/ 9629229 w 9629229"/>
              <a:gd name="connsiteY3" fmla="*/ 5615420 h 5615420"/>
              <a:gd name="connsiteX4" fmla="*/ 0 w 9629229"/>
              <a:gd name="connsiteY4" fmla="*/ 664049 h 5615420"/>
              <a:gd name="connsiteX0" fmla="*/ 0 w 5712723"/>
              <a:gd name="connsiteY0" fmla="*/ 177912 h 5615420"/>
              <a:gd name="connsiteX1" fmla="*/ 4018928 w 5712723"/>
              <a:gd name="connsiteY1" fmla="*/ 0 h 5615420"/>
              <a:gd name="connsiteX2" fmla="*/ 5676130 w 5712723"/>
              <a:gd name="connsiteY2" fmla="*/ 1552836 h 5615420"/>
              <a:gd name="connsiteX3" fmla="*/ 5712723 w 5712723"/>
              <a:gd name="connsiteY3" fmla="*/ 5615420 h 5615420"/>
              <a:gd name="connsiteX4" fmla="*/ 0 w 5712723"/>
              <a:gd name="connsiteY4" fmla="*/ 177912 h 5615420"/>
              <a:gd name="connsiteX0" fmla="*/ 0 w 5712723"/>
              <a:gd name="connsiteY0" fmla="*/ 193152 h 5630660"/>
              <a:gd name="connsiteX1" fmla="*/ 4072925 w 5712723"/>
              <a:gd name="connsiteY1" fmla="*/ 0 h 5630660"/>
              <a:gd name="connsiteX2" fmla="*/ 5676130 w 5712723"/>
              <a:gd name="connsiteY2" fmla="*/ 1568076 h 5630660"/>
              <a:gd name="connsiteX3" fmla="*/ 5712723 w 5712723"/>
              <a:gd name="connsiteY3" fmla="*/ 5630660 h 5630660"/>
              <a:gd name="connsiteX4" fmla="*/ 0 w 5712723"/>
              <a:gd name="connsiteY4" fmla="*/ 193152 h 5630660"/>
              <a:gd name="connsiteX0" fmla="*/ 0 w 5838716"/>
              <a:gd name="connsiteY0" fmla="*/ 157592 h 5630660"/>
              <a:gd name="connsiteX1" fmla="*/ 4198918 w 5838716"/>
              <a:gd name="connsiteY1" fmla="*/ 0 h 5630660"/>
              <a:gd name="connsiteX2" fmla="*/ 5802123 w 5838716"/>
              <a:gd name="connsiteY2" fmla="*/ 1568076 h 5630660"/>
              <a:gd name="connsiteX3" fmla="*/ 5838716 w 5838716"/>
              <a:gd name="connsiteY3" fmla="*/ 5630660 h 5630660"/>
              <a:gd name="connsiteX4" fmla="*/ 0 w 5838716"/>
              <a:gd name="connsiteY4" fmla="*/ 157592 h 5630660"/>
              <a:gd name="connsiteX0" fmla="*/ 0 w 5838716"/>
              <a:gd name="connsiteY0" fmla="*/ 157592 h 5630660"/>
              <a:gd name="connsiteX1" fmla="*/ 4198918 w 5838716"/>
              <a:gd name="connsiteY1" fmla="*/ 0 h 5630660"/>
              <a:gd name="connsiteX2" fmla="*/ 5824621 w 5838716"/>
              <a:gd name="connsiteY2" fmla="*/ 1580776 h 5630660"/>
              <a:gd name="connsiteX3" fmla="*/ 5838716 w 5838716"/>
              <a:gd name="connsiteY3" fmla="*/ 5630660 h 5630660"/>
              <a:gd name="connsiteX4" fmla="*/ 0 w 5838716"/>
              <a:gd name="connsiteY4" fmla="*/ 157592 h 5630660"/>
              <a:gd name="connsiteX0" fmla="*/ 0 w 5852274"/>
              <a:gd name="connsiteY0" fmla="*/ 157592 h 5630660"/>
              <a:gd name="connsiteX1" fmla="*/ 4198918 w 5852274"/>
              <a:gd name="connsiteY1" fmla="*/ 0 h 5630660"/>
              <a:gd name="connsiteX2" fmla="*/ 5851620 w 5852274"/>
              <a:gd name="connsiteY2" fmla="*/ 1568076 h 5630660"/>
              <a:gd name="connsiteX3" fmla="*/ 5838716 w 5852274"/>
              <a:gd name="connsiteY3" fmla="*/ 5630660 h 5630660"/>
              <a:gd name="connsiteX4" fmla="*/ 0 w 5852274"/>
              <a:gd name="connsiteY4" fmla="*/ 157592 h 5630660"/>
              <a:gd name="connsiteX0" fmla="*/ 0 w 5838716"/>
              <a:gd name="connsiteY0" fmla="*/ 157592 h 5630660"/>
              <a:gd name="connsiteX1" fmla="*/ 4198918 w 5838716"/>
              <a:gd name="connsiteY1" fmla="*/ 0 h 5630660"/>
              <a:gd name="connsiteX2" fmla="*/ 5811122 w 5838716"/>
              <a:gd name="connsiteY2" fmla="*/ 1588396 h 5630660"/>
              <a:gd name="connsiteX3" fmla="*/ 5838716 w 5838716"/>
              <a:gd name="connsiteY3" fmla="*/ 5630660 h 5630660"/>
              <a:gd name="connsiteX4" fmla="*/ 0 w 5838716"/>
              <a:gd name="connsiteY4" fmla="*/ 157592 h 563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8716" h="5630660">
                <a:moveTo>
                  <a:pt x="0" y="157592"/>
                </a:moveTo>
                <a:lnTo>
                  <a:pt x="4198918" y="0"/>
                </a:lnTo>
                <a:lnTo>
                  <a:pt x="5811122" y="1588396"/>
                </a:lnTo>
                <a:cubicBezTo>
                  <a:pt x="5815820" y="2938357"/>
                  <a:pt x="5834018" y="4280699"/>
                  <a:pt x="5838716" y="5630660"/>
                </a:cubicBezTo>
                <a:lnTo>
                  <a:pt x="0" y="157592"/>
                </a:lnTo>
                <a:close/>
              </a:path>
            </a:pathLst>
          </a:custGeom>
          <a:gradFill>
            <a:gsLst>
              <a:gs pos="0">
                <a:srgbClr val="00B0F0">
                  <a:alpha val="20000"/>
                </a:srgbClr>
              </a:gs>
              <a:gs pos="65000">
                <a:srgbClr val="79F9FF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0" name="矩形 32">
            <a:extLst>
              <a:ext uri="{FF2B5EF4-FFF2-40B4-BE49-F238E27FC236}">
                <a16:creationId xmlns:a16="http://schemas.microsoft.com/office/drawing/2014/main" xmlns="" id="{4E41F6CB-577A-413F-BF94-C83A05F998E9}"/>
              </a:ext>
            </a:extLst>
          </p:cNvPr>
          <p:cNvSpPr/>
          <p:nvPr/>
        </p:nvSpPr>
        <p:spPr>
          <a:xfrm rot="339156">
            <a:off x="1478006" y="547866"/>
            <a:ext cx="3858598" cy="559014"/>
          </a:xfrm>
          <a:custGeom>
            <a:avLst/>
            <a:gdLst>
              <a:gd name="connsiteX0" fmla="*/ 0 w 3280845"/>
              <a:gd name="connsiteY0" fmla="*/ 0 h 1790358"/>
              <a:gd name="connsiteX1" fmla="*/ 3280845 w 3280845"/>
              <a:gd name="connsiteY1" fmla="*/ 0 h 1790358"/>
              <a:gd name="connsiteX2" fmla="*/ 3280845 w 3280845"/>
              <a:gd name="connsiteY2" fmla="*/ 1790358 h 1790358"/>
              <a:gd name="connsiteX3" fmla="*/ 0 w 3280845"/>
              <a:gd name="connsiteY3" fmla="*/ 1790358 h 1790358"/>
              <a:gd name="connsiteX4" fmla="*/ 0 w 3280845"/>
              <a:gd name="connsiteY4" fmla="*/ 0 h 1790358"/>
              <a:gd name="connsiteX0" fmla="*/ 0 w 3280845"/>
              <a:gd name="connsiteY0" fmla="*/ 0 h 2232318"/>
              <a:gd name="connsiteX1" fmla="*/ 3280845 w 3280845"/>
              <a:gd name="connsiteY1" fmla="*/ 0 h 2232318"/>
              <a:gd name="connsiteX2" fmla="*/ 3280845 w 3280845"/>
              <a:gd name="connsiteY2" fmla="*/ 1790358 h 2232318"/>
              <a:gd name="connsiteX3" fmla="*/ 1188720 w 3280845"/>
              <a:gd name="connsiteY3" fmla="*/ 2232318 h 2232318"/>
              <a:gd name="connsiteX4" fmla="*/ 0 w 3280845"/>
              <a:gd name="connsiteY4" fmla="*/ 0 h 2232318"/>
              <a:gd name="connsiteX0" fmla="*/ 0 w 4621965"/>
              <a:gd name="connsiteY0" fmla="*/ 2255520 h 2255520"/>
              <a:gd name="connsiteX1" fmla="*/ 4621965 w 4621965"/>
              <a:gd name="connsiteY1" fmla="*/ 0 h 2255520"/>
              <a:gd name="connsiteX2" fmla="*/ 4621965 w 4621965"/>
              <a:gd name="connsiteY2" fmla="*/ 1790358 h 2255520"/>
              <a:gd name="connsiteX3" fmla="*/ 2529840 w 4621965"/>
              <a:gd name="connsiteY3" fmla="*/ 2232318 h 2255520"/>
              <a:gd name="connsiteX4" fmla="*/ 0 w 4621965"/>
              <a:gd name="connsiteY4" fmla="*/ 2255520 h 2255520"/>
              <a:gd name="connsiteX0" fmla="*/ 0 w 4987725"/>
              <a:gd name="connsiteY0" fmla="*/ 3566160 h 3566160"/>
              <a:gd name="connsiteX1" fmla="*/ 4987725 w 4987725"/>
              <a:gd name="connsiteY1" fmla="*/ 0 h 3566160"/>
              <a:gd name="connsiteX2" fmla="*/ 4621965 w 4987725"/>
              <a:gd name="connsiteY2" fmla="*/ 3100998 h 3566160"/>
              <a:gd name="connsiteX3" fmla="*/ 2529840 w 4987725"/>
              <a:gd name="connsiteY3" fmla="*/ 3542958 h 3566160"/>
              <a:gd name="connsiteX4" fmla="*/ 0 w 4987725"/>
              <a:gd name="connsiteY4" fmla="*/ 3566160 h 3566160"/>
              <a:gd name="connsiteX0" fmla="*/ 0 w 11479965"/>
              <a:gd name="connsiteY0" fmla="*/ 3566160 h 3566160"/>
              <a:gd name="connsiteX1" fmla="*/ 4987725 w 11479965"/>
              <a:gd name="connsiteY1" fmla="*/ 0 h 3566160"/>
              <a:gd name="connsiteX2" fmla="*/ 11479965 w 11479965"/>
              <a:gd name="connsiteY2" fmla="*/ 997878 h 3566160"/>
              <a:gd name="connsiteX3" fmla="*/ 2529840 w 11479965"/>
              <a:gd name="connsiteY3" fmla="*/ 3542958 h 3566160"/>
              <a:gd name="connsiteX4" fmla="*/ 0 w 11479965"/>
              <a:gd name="connsiteY4" fmla="*/ 3566160 h 3566160"/>
              <a:gd name="connsiteX0" fmla="*/ 0 w 11479965"/>
              <a:gd name="connsiteY0" fmla="*/ 3566160 h 4411638"/>
              <a:gd name="connsiteX1" fmla="*/ 4987725 w 11479965"/>
              <a:gd name="connsiteY1" fmla="*/ 0 h 4411638"/>
              <a:gd name="connsiteX2" fmla="*/ 11479965 w 11479965"/>
              <a:gd name="connsiteY2" fmla="*/ 997878 h 4411638"/>
              <a:gd name="connsiteX3" fmla="*/ 11460480 w 11479965"/>
              <a:gd name="connsiteY3" fmla="*/ 4411638 h 4411638"/>
              <a:gd name="connsiteX4" fmla="*/ 0 w 11479965"/>
              <a:gd name="connsiteY4" fmla="*/ 3566160 h 4411638"/>
              <a:gd name="connsiteX0" fmla="*/ 0 w 11479965"/>
              <a:gd name="connsiteY0" fmla="*/ 3566160 h 5851251"/>
              <a:gd name="connsiteX1" fmla="*/ 4987725 w 11479965"/>
              <a:gd name="connsiteY1" fmla="*/ 0 h 5851251"/>
              <a:gd name="connsiteX2" fmla="*/ 11479965 w 11479965"/>
              <a:gd name="connsiteY2" fmla="*/ 997878 h 5851251"/>
              <a:gd name="connsiteX3" fmla="*/ 11460480 w 11479965"/>
              <a:gd name="connsiteY3" fmla="*/ 4411638 h 5851251"/>
              <a:gd name="connsiteX4" fmla="*/ 897578 w 11479965"/>
              <a:gd name="connsiteY4" fmla="*/ 5834326 h 5851251"/>
              <a:gd name="connsiteX5" fmla="*/ 0 w 11479965"/>
              <a:gd name="connsiteY5" fmla="*/ 3566160 h 5851251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2929552 h 5197718"/>
              <a:gd name="connsiteX1" fmla="*/ 5068748 w 11479965"/>
              <a:gd name="connsiteY1" fmla="*/ 0 h 5197718"/>
              <a:gd name="connsiteX2" fmla="*/ 11479965 w 11479965"/>
              <a:gd name="connsiteY2" fmla="*/ 361270 h 5197718"/>
              <a:gd name="connsiteX3" fmla="*/ 11460480 w 11479965"/>
              <a:gd name="connsiteY3" fmla="*/ 3775030 h 5197718"/>
              <a:gd name="connsiteX4" fmla="*/ 897578 w 11479965"/>
              <a:gd name="connsiteY4" fmla="*/ 5197718 h 5197718"/>
              <a:gd name="connsiteX5" fmla="*/ 0 w 11479965"/>
              <a:gd name="connsiteY5" fmla="*/ 2929552 h 5197718"/>
              <a:gd name="connsiteX0" fmla="*/ 0 w 11460480"/>
              <a:gd name="connsiteY0" fmla="*/ 2929552 h 5197718"/>
              <a:gd name="connsiteX1" fmla="*/ 5068748 w 11460480"/>
              <a:gd name="connsiteY1" fmla="*/ 0 h 5197718"/>
              <a:gd name="connsiteX2" fmla="*/ 10426669 w 11460480"/>
              <a:gd name="connsiteY2" fmla="*/ 639062 h 5197718"/>
              <a:gd name="connsiteX3" fmla="*/ 11460480 w 11460480"/>
              <a:gd name="connsiteY3" fmla="*/ 3775030 h 5197718"/>
              <a:gd name="connsiteX4" fmla="*/ 897578 w 11460480"/>
              <a:gd name="connsiteY4" fmla="*/ 5197718 h 5197718"/>
              <a:gd name="connsiteX5" fmla="*/ 0 w 11460480"/>
              <a:gd name="connsiteY5" fmla="*/ 2929552 h 5197718"/>
              <a:gd name="connsiteX0" fmla="*/ 0 w 10426669"/>
              <a:gd name="connsiteY0" fmla="*/ 2929552 h 5197718"/>
              <a:gd name="connsiteX1" fmla="*/ 5068748 w 10426669"/>
              <a:gd name="connsiteY1" fmla="*/ 0 h 5197718"/>
              <a:gd name="connsiteX2" fmla="*/ 10426669 w 10426669"/>
              <a:gd name="connsiteY2" fmla="*/ 639062 h 5197718"/>
              <a:gd name="connsiteX3" fmla="*/ 6147700 w 10426669"/>
              <a:gd name="connsiteY3" fmla="*/ 3844478 h 5197718"/>
              <a:gd name="connsiteX4" fmla="*/ 897578 w 10426669"/>
              <a:gd name="connsiteY4" fmla="*/ 5197718 h 5197718"/>
              <a:gd name="connsiteX5" fmla="*/ 0 w 10426669"/>
              <a:gd name="connsiteY5" fmla="*/ 2929552 h 5197718"/>
              <a:gd name="connsiteX0" fmla="*/ 0 w 6147700"/>
              <a:gd name="connsiteY0" fmla="*/ 2929552 h 5197718"/>
              <a:gd name="connsiteX1" fmla="*/ 5068748 w 6147700"/>
              <a:gd name="connsiteY1" fmla="*/ 0 h 5197718"/>
              <a:gd name="connsiteX2" fmla="*/ 6147700 w 6147700"/>
              <a:gd name="connsiteY2" fmla="*/ 3844478 h 5197718"/>
              <a:gd name="connsiteX3" fmla="*/ 897578 w 6147700"/>
              <a:gd name="connsiteY3" fmla="*/ 5197718 h 5197718"/>
              <a:gd name="connsiteX4" fmla="*/ 0 w 6147700"/>
              <a:gd name="connsiteY4" fmla="*/ 2929552 h 5197718"/>
              <a:gd name="connsiteX0" fmla="*/ 0 w 6123316"/>
              <a:gd name="connsiteY0" fmla="*/ 2929552 h 5197718"/>
              <a:gd name="connsiteX1" fmla="*/ 506874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929552 h 5197718"/>
              <a:gd name="connsiteX1" fmla="*/ 505731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876212 h 5144378"/>
              <a:gd name="connsiteX1" fmla="*/ 5003978 w 6123316"/>
              <a:gd name="connsiteY1" fmla="*/ 0 h 5144378"/>
              <a:gd name="connsiteX2" fmla="*/ 6123316 w 6123316"/>
              <a:gd name="connsiteY2" fmla="*/ 3791138 h 5144378"/>
              <a:gd name="connsiteX3" fmla="*/ 897578 w 6123316"/>
              <a:gd name="connsiteY3" fmla="*/ 5144378 h 5144378"/>
              <a:gd name="connsiteX4" fmla="*/ 0 w 6123316"/>
              <a:gd name="connsiteY4" fmla="*/ 2876212 h 5144378"/>
              <a:gd name="connsiteX0" fmla="*/ 0 w 6123316"/>
              <a:gd name="connsiteY0" fmla="*/ 2914312 h 5182478"/>
              <a:gd name="connsiteX1" fmla="*/ 5053508 w 6123316"/>
              <a:gd name="connsiteY1" fmla="*/ 0 h 5182478"/>
              <a:gd name="connsiteX2" fmla="*/ 6123316 w 6123316"/>
              <a:gd name="connsiteY2" fmla="*/ 3829238 h 5182478"/>
              <a:gd name="connsiteX3" fmla="*/ 897578 w 6123316"/>
              <a:gd name="connsiteY3" fmla="*/ 5182478 h 5182478"/>
              <a:gd name="connsiteX4" fmla="*/ 0 w 6123316"/>
              <a:gd name="connsiteY4" fmla="*/ 2914312 h 5182478"/>
              <a:gd name="connsiteX0" fmla="*/ 0 w 6123316"/>
              <a:gd name="connsiteY0" fmla="*/ 1675821 h 3943987"/>
              <a:gd name="connsiteX1" fmla="*/ 5791696 w 6123316"/>
              <a:gd name="connsiteY1" fmla="*/ 0 h 3943987"/>
              <a:gd name="connsiteX2" fmla="*/ 6123316 w 6123316"/>
              <a:gd name="connsiteY2" fmla="*/ 2590747 h 3943987"/>
              <a:gd name="connsiteX3" fmla="*/ 897578 w 6123316"/>
              <a:gd name="connsiteY3" fmla="*/ 3943987 h 3943987"/>
              <a:gd name="connsiteX4" fmla="*/ 0 w 6123316"/>
              <a:gd name="connsiteY4" fmla="*/ 1675821 h 3943987"/>
              <a:gd name="connsiteX0" fmla="*/ 0 w 7456159"/>
              <a:gd name="connsiteY0" fmla="*/ 1675821 h 3943987"/>
              <a:gd name="connsiteX1" fmla="*/ 5791696 w 7456159"/>
              <a:gd name="connsiteY1" fmla="*/ 0 h 3943987"/>
              <a:gd name="connsiteX2" fmla="*/ 7456159 w 7456159"/>
              <a:gd name="connsiteY2" fmla="*/ 1711071 h 3943987"/>
              <a:gd name="connsiteX3" fmla="*/ 897578 w 7456159"/>
              <a:gd name="connsiteY3" fmla="*/ 3943987 h 3943987"/>
              <a:gd name="connsiteX4" fmla="*/ 0 w 7456159"/>
              <a:gd name="connsiteY4" fmla="*/ 1675821 h 3943987"/>
              <a:gd name="connsiteX0" fmla="*/ 0 w 7456159"/>
              <a:gd name="connsiteY0" fmla="*/ 1698681 h 3966847"/>
              <a:gd name="connsiteX1" fmla="*/ 5751198 w 7456159"/>
              <a:gd name="connsiteY1" fmla="*/ 0 h 3966847"/>
              <a:gd name="connsiteX2" fmla="*/ 7456159 w 7456159"/>
              <a:gd name="connsiteY2" fmla="*/ 1733931 h 3966847"/>
              <a:gd name="connsiteX3" fmla="*/ 897578 w 7456159"/>
              <a:gd name="connsiteY3" fmla="*/ 3966847 h 3966847"/>
              <a:gd name="connsiteX4" fmla="*/ 0 w 7456159"/>
              <a:gd name="connsiteY4" fmla="*/ 1698681 h 3966847"/>
              <a:gd name="connsiteX0" fmla="*/ 0 w 7685647"/>
              <a:gd name="connsiteY0" fmla="*/ 243261 h 3966847"/>
              <a:gd name="connsiteX1" fmla="*/ 5980686 w 7685647"/>
              <a:gd name="connsiteY1" fmla="*/ 0 h 3966847"/>
              <a:gd name="connsiteX2" fmla="*/ 7685647 w 7685647"/>
              <a:gd name="connsiteY2" fmla="*/ 1733931 h 3966847"/>
              <a:gd name="connsiteX3" fmla="*/ 1127066 w 7685647"/>
              <a:gd name="connsiteY3" fmla="*/ 3966847 h 3966847"/>
              <a:gd name="connsiteX4" fmla="*/ 0 w 7685647"/>
              <a:gd name="connsiteY4" fmla="*/ 243261 h 3966847"/>
              <a:gd name="connsiteX0" fmla="*/ 0 w 7685647"/>
              <a:gd name="connsiteY0" fmla="*/ 243261 h 5681347"/>
              <a:gd name="connsiteX1" fmla="*/ 5980686 w 7685647"/>
              <a:gd name="connsiteY1" fmla="*/ 0 h 5681347"/>
              <a:gd name="connsiteX2" fmla="*/ 7685647 w 7685647"/>
              <a:gd name="connsiteY2" fmla="*/ 1733931 h 5681347"/>
              <a:gd name="connsiteX3" fmla="*/ 5352345 w 7685647"/>
              <a:gd name="connsiteY3" fmla="*/ 5681347 h 5681347"/>
              <a:gd name="connsiteX4" fmla="*/ 0 w 7685647"/>
              <a:gd name="connsiteY4" fmla="*/ 243261 h 5681347"/>
              <a:gd name="connsiteX0" fmla="*/ 0 w 7685647"/>
              <a:gd name="connsiteY0" fmla="*/ 243261 h 6641467"/>
              <a:gd name="connsiteX1" fmla="*/ 5980686 w 7685647"/>
              <a:gd name="connsiteY1" fmla="*/ 0 h 6641467"/>
              <a:gd name="connsiteX2" fmla="*/ 7685647 w 7685647"/>
              <a:gd name="connsiteY2" fmla="*/ 1733931 h 6641467"/>
              <a:gd name="connsiteX3" fmla="*/ 6040809 w 7685647"/>
              <a:gd name="connsiteY3" fmla="*/ 6641467 h 6641467"/>
              <a:gd name="connsiteX4" fmla="*/ 0 w 7685647"/>
              <a:gd name="connsiteY4" fmla="*/ 243261 h 6641467"/>
              <a:gd name="connsiteX0" fmla="*/ 0 w 7685647"/>
              <a:gd name="connsiteY0" fmla="*/ 224211 h 6622417"/>
              <a:gd name="connsiteX1" fmla="*/ 5987436 w 7685647"/>
              <a:gd name="connsiteY1" fmla="*/ 0 h 6622417"/>
              <a:gd name="connsiteX2" fmla="*/ 7685647 w 7685647"/>
              <a:gd name="connsiteY2" fmla="*/ 1714881 h 6622417"/>
              <a:gd name="connsiteX3" fmla="*/ 6040809 w 7685647"/>
              <a:gd name="connsiteY3" fmla="*/ 6622417 h 6622417"/>
              <a:gd name="connsiteX4" fmla="*/ 0 w 7685647"/>
              <a:gd name="connsiteY4" fmla="*/ 224211 h 6622417"/>
              <a:gd name="connsiteX0" fmla="*/ 0 w 8427561"/>
              <a:gd name="connsiteY0" fmla="*/ 478854 h 6877060"/>
              <a:gd name="connsiteX1" fmla="*/ 8427561 w 8427561"/>
              <a:gd name="connsiteY1" fmla="*/ 0 h 6877060"/>
              <a:gd name="connsiteX2" fmla="*/ 7685647 w 8427561"/>
              <a:gd name="connsiteY2" fmla="*/ 1969524 h 6877060"/>
              <a:gd name="connsiteX3" fmla="*/ 6040809 w 8427561"/>
              <a:gd name="connsiteY3" fmla="*/ 6877060 h 6877060"/>
              <a:gd name="connsiteX4" fmla="*/ 0 w 8427561"/>
              <a:gd name="connsiteY4" fmla="*/ 478854 h 6877060"/>
              <a:gd name="connsiteX0" fmla="*/ 0 w 8427561"/>
              <a:gd name="connsiteY0" fmla="*/ 478854 h 6877060"/>
              <a:gd name="connsiteX1" fmla="*/ 8427561 w 8427561"/>
              <a:gd name="connsiteY1" fmla="*/ 0 h 6877060"/>
              <a:gd name="connsiteX2" fmla="*/ 5983710 w 8427561"/>
              <a:gd name="connsiteY2" fmla="*/ 441665 h 6877060"/>
              <a:gd name="connsiteX3" fmla="*/ 6040809 w 8427561"/>
              <a:gd name="connsiteY3" fmla="*/ 6877060 h 6877060"/>
              <a:gd name="connsiteX4" fmla="*/ 0 w 8427561"/>
              <a:gd name="connsiteY4" fmla="*/ 478854 h 6877060"/>
              <a:gd name="connsiteX0" fmla="*/ 0 w 4244487"/>
              <a:gd name="connsiteY0" fmla="*/ 154763 h 6877060"/>
              <a:gd name="connsiteX1" fmla="*/ 4244487 w 4244487"/>
              <a:gd name="connsiteY1" fmla="*/ 0 h 6877060"/>
              <a:gd name="connsiteX2" fmla="*/ 1800636 w 4244487"/>
              <a:gd name="connsiteY2" fmla="*/ 441665 h 6877060"/>
              <a:gd name="connsiteX3" fmla="*/ 1857735 w 4244487"/>
              <a:gd name="connsiteY3" fmla="*/ 6877060 h 6877060"/>
              <a:gd name="connsiteX4" fmla="*/ 0 w 4244487"/>
              <a:gd name="connsiteY4" fmla="*/ 154763 h 6877060"/>
              <a:gd name="connsiteX0" fmla="*/ 3986264 w 8230751"/>
              <a:gd name="connsiteY0" fmla="*/ 154763 h 638306"/>
              <a:gd name="connsiteX1" fmla="*/ 8230751 w 8230751"/>
              <a:gd name="connsiteY1" fmla="*/ 0 h 638306"/>
              <a:gd name="connsiteX2" fmla="*/ 5786900 w 8230751"/>
              <a:gd name="connsiteY2" fmla="*/ 441665 h 638306"/>
              <a:gd name="connsiteX3" fmla="*/ 0 w 8230751"/>
              <a:gd name="connsiteY3" fmla="*/ 638306 h 638306"/>
              <a:gd name="connsiteX4" fmla="*/ 3986264 w 8230751"/>
              <a:gd name="connsiteY4" fmla="*/ 154763 h 638306"/>
              <a:gd name="connsiteX0" fmla="*/ 3986264 w 8230751"/>
              <a:gd name="connsiteY0" fmla="*/ 154763 h 638306"/>
              <a:gd name="connsiteX1" fmla="*/ 8230751 w 8230751"/>
              <a:gd name="connsiteY1" fmla="*/ 0 h 638306"/>
              <a:gd name="connsiteX2" fmla="*/ 5819298 w 8230751"/>
              <a:gd name="connsiteY2" fmla="*/ 453857 h 638306"/>
              <a:gd name="connsiteX3" fmla="*/ 0 w 8230751"/>
              <a:gd name="connsiteY3" fmla="*/ 638306 h 638306"/>
              <a:gd name="connsiteX4" fmla="*/ 3986264 w 8230751"/>
              <a:gd name="connsiteY4" fmla="*/ 154763 h 638306"/>
              <a:gd name="connsiteX0" fmla="*/ 4026762 w 8271249"/>
              <a:gd name="connsiteY0" fmla="*/ 154763 h 676406"/>
              <a:gd name="connsiteX1" fmla="*/ 8271249 w 8271249"/>
              <a:gd name="connsiteY1" fmla="*/ 0 h 676406"/>
              <a:gd name="connsiteX2" fmla="*/ 5859796 w 8271249"/>
              <a:gd name="connsiteY2" fmla="*/ 453857 h 676406"/>
              <a:gd name="connsiteX3" fmla="*/ 0 w 8271249"/>
              <a:gd name="connsiteY3" fmla="*/ 676406 h 676406"/>
              <a:gd name="connsiteX4" fmla="*/ 4026762 w 8271249"/>
              <a:gd name="connsiteY4" fmla="*/ 154763 h 676406"/>
              <a:gd name="connsiteX0" fmla="*/ 4026762 w 8271249"/>
              <a:gd name="connsiteY0" fmla="*/ 154763 h 676406"/>
              <a:gd name="connsiteX1" fmla="*/ 8271249 w 8271249"/>
              <a:gd name="connsiteY1" fmla="*/ 0 h 676406"/>
              <a:gd name="connsiteX2" fmla="*/ 5866546 w 8271249"/>
              <a:gd name="connsiteY2" fmla="*/ 377657 h 676406"/>
              <a:gd name="connsiteX3" fmla="*/ 0 w 8271249"/>
              <a:gd name="connsiteY3" fmla="*/ 676406 h 676406"/>
              <a:gd name="connsiteX4" fmla="*/ 4026762 w 8271249"/>
              <a:gd name="connsiteY4" fmla="*/ 154763 h 676406"/>
              <a:gd name="connsiteX0" fmla="*/ 4026762 w 8271249"/>
              <a:gd name="connsiteY0" fmla="*/ 154763 h 676406"/>
              <a:gd name="connsiteX1" fmla="*/ 8271249 w 8271249"/>
              <a:gd name="connsiteY1" fmla="*/ 0 h 676406"/>
              <a:gd name="connsiteX2" fmla="*/ 5832798 w 8271249"/>
              <a:gd name="connsiteY2" fmla="*/ 457667 h 676406"/>
              <a:gd name="connsiteX3" fmla="*/ 0 w 8271249"/>
              <a:gd name="connsiteY3" fmla="*/ 676406 h 676406"/>
              <a:gd name="connsiteX4" fmla="*/ 4026762 w 8271249"/>
              <a:gd name="connsiteY4" fmla="*/ 154763 h 6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1249" h="676406">
                <a:moveTo>
                  <a:pt x="4026762" y="154763"/>
                </a:moveTo>
                <a:lnTo>
                  <a:pt x="8271249" y="0"/>
                </a:lnTo>
                <a:lnTo>
                  <a:pt x="5832798" y="457667"/>
                </a:lnTo>
                <a:lnTo>
                  <a:pt x="0" y="676406"/>
                </a:lnTo>
                <a:lnTo>
                  <a:pt x="4026762" y="154763"/>
                </a:lnTo>
                <a:close/>
              </a:path>
            </a:pathLst>
          </a:custGeom>
          <a:gradFill>
            <a:gsLst>
              <a:gs pos="0">
                <a:srgbClr val="00B0F0">
                  <a:alpha val="40000"/>
                </a:srgbClr>
              </a:gs>
              <a:gs pos="54000">
                <a:srgbClr val="79F9FF">
                  <a:alpha val="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1" name="矩形 32">
            <a:extLst>
              <a:ext uri="{FF2B5EF4-FFF2-40B4-BE49-F238E27FC236}">
                <a16:creationId xmlns:a16="http://schemas.microsoft.com/office/drawing/2014/main" xmlns="" id="{FDA22044-5EFF-444C-98B4-ED1415B95BC3}"/>
              </a:ext>
            </a:extLst>
          </p:cNvPr>
          <p:cNvSpPr/>
          <p:nvPr/>
        </p:nvSpPr>
        <p:spPr>
          <a:xfrm rot="339156">
            <a:off x="3913599" y="2024217"/>
            <a:ext cx="1873396" cy="4512597"/>
          </a:xfrm>
          <a:custGeom>
            <a:avLst/>
            <a:gdLst>
              <a:gd name="connsiteX0" fmla="*/ 0 w 3280845"/>
              <a:gd name="connsiteY0" fmla="*/ 0 h 1790358"/>
              <a:gd name="connsiteX1" fmla="*/ 3280845 w 3280845"/>
              <a:gd name="connsiteY1" fmla="*/ 0 h 1790358"/>
              <a:gd name="connsiteX2" fmla="*/ 3280845 w 3280845"/>
              <a:gd name="connsiteY2" fmla="*/ 1790358 h 1790358"/>
              <a:gd name="connsiteX3" fmla="*/ 0 w 3280845"/>
              <a:gd name="connsiteY3" fmla="*/ 1790358 h 1790358"/>
              <a:gd name="connsiteX4" fmla="*/ 0 w 3280845"/>
              <a:gd name="connsiteY4" fmla="*/ 0 h 1790358"/>
              <a:gd name="connsiteX0" fmla="*/ 0 w 3280845"/>
              <a:gd name="connsiteY0" fmla="*/ 0 h 2232318"/>
              <a:gd name="connsiteX1" fmla="*/ 3280845 w 3280845"/>
              <a:gd name="connsiteY1" fmla="*/ 0 h 2232318"/>
              <a:gd name="connsiteX2" fmla="*/ 3280845 w 3280845"/>
              <a:gd name="connsiteY2" fmla="*/ 1790358 h 2232318"/>
              <a:gd name="connsiteX3" fmla="*/ 1188720 w 3280845"/>
              <a:gd name="connsiteY3" fmla="*/ 2232318 h 2232318"/>
              <a:gd name="connsiteX4" fmla="*/ 0 w 3280845"/>
              <a:gd name="connsiteY4" fmla="*/ 0 h 2232318"/>
              <a:gd name="connsiteX0" fmla="*/ 0 w 4621965"/>
              <a:gd name="connsiteY0" fmla="*/ 2255520 h 2255520"/>
              <a:gd name="connsiteX1" fmla="*/ 4621965 w 4621965"/>
              <a:gd name="connsiteY1" fmla="*/ 0 h 2255520"/>
              <a:gd name="connsiteX2" fmla="*/ 4621965 w 4621965"/>
              <a:gd name="connsiteY2" fmla="*/ 1790358 h 2255520"/>
              <a:gd name="connsiteX3" fmla="*/ 2529840 w 4621965"/>
              <a:gd name="connsiteY3" fmla="*/ 2232318 h 2255520"/>
              <a:gd name="connsiteX4" fmla="*/ 0 w 4621965"/>
              <a:gd name="connsiteY4" fmla="*/ 2255520 h 2255520"/>
              <a:gd name="connsiteX0" fmla="*/ 0 w 4987725"/>
              <a:gd name="connsiteY0" fmla="*/ 3566160 h 3566160"/>
              <a:gd name="connsiteX1" fmla="*/ 4987725 w 4987725"/>
              <a:gd name="connsiteY1" fmla="*/ 0 h 3566160"/>
              <a:gd name="connsiteX2" fmla="*/ 4621965 w 4987725"/>
              <a:gd name="connsiteY2" fmla="*/ 3100998 h 3566160"/>
              <a:gd name="connsiteX3" fmla="*/ 2529840 w 4987725"/>
              <a:gd name="connsiteY3" fmla="*/ 3542958 h 3566160"/>
              <a:gd name="connsiteX4" fmla="*/ 0 w 4987725"/>
              <a:gd name="connsiteY4" fmla="*/ 3566160 h 3566160"/>
              <a:gd name="connsiteX0" fmla="*/ 0 w 11479965"/>
              <a:gd name="connsiteY0" fmla="*/ 3566160 h 3566160"/>
              <a:gd name="connsiteX1" fmla="*/ 4987725 w 11479965"/>
              <a:gd name="connsiteY1" fmla="*/ 0 h 3566160"/>
              <a:gd name="connsiteX2" fmla="*/ 11479965 w 11479965"/>
              <a:gd name="connsiteY2" fmla="*/ 997878 h 3566160"/>
              <a:gd name="connsiteX3" fmla="*/ 2529840 w 11479965"/>
              <a:gd name="connsiteY3" fmla="*/ 3542958 h 3566160"/>
              <a:gd name="connsiteX4" fmla="*/ 0 w 11479965"/>
              <a:gd name="connsiteY4" fmla="*/ 3566160 h 3566160"/>
              <a:gd name="connsiteX0" fmla="*/ 0 w 11479965"/>
              <a:gd name="connsiteY0" fmla="*/ 3566160 h 4411638"/>
              <a:gd name="connsiteX1" fmla="*/ 4987725 w 11479965"/>
              <a:gd name="connsiteY1" fmla="*/ 0 h 4411638"/>
              <a:gd name="connsiteX2" fmla="*/ 11479965 w 11479965"/>
              <a:gd name="connsiteY2" fmla="*/ 997878 h 4411638"/>
              <a:gd name="connsiteX3" fmla="*/ 11460480 w 11479965"/>
              <a:gd name="connsiteY3" fmla="*/ 4411638 h 4411638"/>
              <a:gd name="connsiteX4" fmla="*/ 0 w 11479965"/>
              <a:gd name="connsiteY4" fmla="*/ 3566160 h 4411638"/>
              <a:gd name="connsiteX0" fmla="*/ 0 w 11479965"/>
              <a:gd name="connsiteY0" fmla="*/ 3566160 h 5851251"/>
              <a:gd name="connsiteX1" fmla="*/ 4987725 w 11479965"/>
              <a:gd name="connsiteY1" fmla="*/ 0 h 5851251"/>
              <a:gd name="connsiteX2" fmla="*/ 11479965 w 11479965"/>
              <a:gd name="connsiteY2" fmla="*/ 997878 h 5851251"/>
              <a:gd name="connsiteX3" fmla="*/ 11460480 w 11479965"/>
              <a:gd name="connsiteY3" fmla="*/ 4411638 h 5851251"/>
              <a:gd name="connsiteX4" fmla="*/ 897578 w 11479965"/>
              <a:gd name="connsiteY4" fmla="*/ 5834326 h 5851251"/>
              <a:gd name="connsiteX5" fmla="*/ 0 w 11479965"/>
              <a:gd name="connsiteY5" fmla="*/ 3566160 h 5851251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2929552 h 5197718"/>
              <a:gd name="connsiteX1" fmla="*/ 5068748 w 11479965"/>
              <a:gd name="connsiteY1" fmla="*/ 0 h 5197718"/>
              <a:gd name="connsiteX2" fmla="*/ 11479965 w 11479965"/>
              <a:gd name="connsiteY2" fmla="*/ 361270 h 5197718"/>
              <a:gd name="connsiteX3" fmla="*/ 11460480 w 11479965"/>
              <a:gd name="connsiteY3" fmla="*/ 3775030 h 5197718"/>
              <a:gd name="connsiteX4" fmla="*/ 897578 w 11479965"/>
              <a:gd name="connsiteY4" fmla="*/ 5197718 h 5197718"/>
              <a:gd name="connsiteX5" fmla="*/ 0 w 11479965"/>
              <a:gd name="connsiteY5" fmla="*/ 2929552 h 5197718"/>
              <a:gd name="connsiteX0" fmla="*/ 0 w 11460480"/>
              <a:gd name="connsiteY0" fmla="*/ 2929552 h 5197718"/>
              <a:gd name="connsiteX1" fmla="*/ 5068748 w 11460480"/>
              <a:gd name="connsiteY1" fmla="*/ 0 h 5197718"/>
              <a:gd name="connsiteX2" fmla="*/ 10426669 w 11460480"/>
              <a:gd name="connsiteY2" fmla="*/ 639062 h 5197718"/>
              <a:gd name="connsiteX3" fmla="*/ 11460480 w 11460480"/>
              <a:gd name="connsiteY3" fmla="*/ 3775030 h 5197718"/>
              <a:gd name="connsiteX4" fmla="*/ 897578 w 11460480"/>
              <a:gd name="connsiteY4" fmla="*/ 5197718 h 5197718"/>
              <a:gd name="connsiteX5" fmla="*/ 0 w 11460480"/>
              <a:gd name="connsiteY5" fmla="*/ 2929552 h 5197718"/>
              <a:gd name="connsiteX0" fmla="*/ 0 w 10426669"/>
              <a:gd name="connsiteY0" fmla="*/ 2929552 h 5197718"/>
              <a:gd name="connsiteX1" fmla="*/ 5068748 w 10426669"/>
              <a:gd name="connsiteY1" fmla="*/ 0 h 5197718"/>
              <a:gd name="connsiteX2" fmla="*/ 10426669 w 10426669"/>
              <a:gd name="connsiteY2" fmla="*/ 639062 h 5197718"/>
              <a:gd name="connsiteX3" fmla="*/ 6147700 w 10426669"/>
              <a:gd name="connsiteY3" fmla="*/ 3844478 h 5197718"/>
              <a:gd name="connsiteX4" fmla="*/ 897578 w 10426669"/>
              <a:gd name="connsiteY4" fmla="*/ 5197718 h 5197718"/>
              <a:gd name="connsiteX5" fmla="*/ 0 w 10426669"/>
              <a:gd name="connsiteY5" fmla="*/ 2929552 h 5197718"/>
              <a:gd name="connsiteX0" fmla="*/ 0 w 6147700"/>
              <a:gd name="connsiteY0" fmla="*/ 2929552 h 5197718"/>
              <a:gd name="connsiteX1" fmla="*/ 5068748 w 6147700"/>
              <a:gd name="connsiteY1" fmla="*/ 0 h 5197718"/>
              <a:gd name="connsiteX2" fmla="*/ 6147700 w 6147700"/>
              <a:gd name="connsiteY2" fmla="*/ 3844478 h 5197718"/>
              <a:gd name="connsiteX3" fmla="*/ 897578 w 6147700"/>
              <a:gd name="connsiteY3" fmla="*/ 5197718 h 5197718"/>
              <a:gd name="connsiteX4" fmla="*/ 0 w 6147700"/>
              <a:gd name="connsiteY4" fmla="*/ 2929552 h 5197718"/>
              <a:gd name="connsiteX0" fmla="*/ 0 w 6123316"/>
              <a:gd name="connsiteY0" fmla="*/ 2929552 h 5197718"/>
              <a:gd name="connsiteX1" fmla="*/ 506874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929552 h 5197718"/>
              <a:gd name="connsiteX1" fmla="*/ 505731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876212 h 5144378"/>
              <a:gd name="connsiteX1" fmla="*/ 5003978 w 6123316"/>
              <a:gd name="connsiteY1" fmla="*/ 0 h 5144378"/>
              <a:gd name="connsiteX2" fmla="*/ 6123316 w 6123316"/>
              <a:gd name="connsiteY2" fmla="*/ 3791138 h 5144378"/>
              <a:gd name="connsiteX3" fmla="*/ 897578 w 6123316"/>
              <a:gd name="connsiteY3" fmla="*/ 5144378 h 5144378"/>
              <a:gd name="connsiteX4" fmla="*/ 0 w 6123316"/>
              <a:gd name="connsiteY4" fmla="*/ 2876212 h 5144378"/>
              <a:gd name="connsiteX0" fmla="*/ 0 w 6123316"/>
              <a:gd name="connsiteY0" fmla="*/ 2914312 h 5182478"/>
              <a:gd name="connsiteX1" fmla="*/ 5053508 w 6123316"/>
              <a:gd name="connsiteY1" fmla="*/ 0 h 5182478"/>
              <a:gd name="connsiteX2" fmla="*/ 6123316 w 6123316"/>
              <a:gd name="connsiteY2" fmla="*/ 3829238 h 5182478"/>
              <a:gd name="connsiteX3" fmla="*/ 897578 w 6123316"/>
              <a:gd name="connsiteY3" fmla="*/ 5182478 h 5182478"/>
              <a:gd name="connsiteX4" fmla="*/ 0 w 6123316"/>
              <a:gd name="connsiteY4" fmla="*/ 2914312 h 5182478"/>
              <a:gd name="connsiteX0" fmla="*/ 0 w 6123316"/>
              <a:gd name="connsiteY0" fmla="*/ 1675821 h 3943987"/>
              <a:gd name="connsiteX1" fmla="*/ 5791696 w 6123316"/>
              <a:gd name="connsiteY1" fmla="*/ 0 h 3943987"/>
              <a:gd name="connsiteX2" fmla="*/ 6123316 w 6123316"/>
              <a:gd name="connsiteY2" fmla="*/ 2590747 h 3943987"/>
              <a:gd name="connsiteX3" fmla="*/ 897578 w 6123316"/>
              <a:gd name="connsiteY3" fmla="*/ 3943987 h 3943987"/>
              <a:gd name="connsiteX4" fmla="*/ 0 w 6123316"/>
              <a:gd name="connsiteY4" fmla="*/ 1675821 h 3943987"/>
              <a:gd name="connsiteX0" fmla="*/ 0 w 7456159"/>
              <a:gd name="connsiteY0" fmla="*/ 1675821 h 3943987"/>
              <a:gd name="connsiteX1" fmla="*/ 5791696 w 7456159"/>
              <a:gd name="connsiteY1" fmla="*/ 0 h 3943987"/>
              <a:gd name="connsiteX2" fmla="*/ 7456159 w 7456159"/>
              <a:gd name="connsiteY2" fmla="*/ 1711071 h 3943987"/>
              <a:gd name="connsiteX3" fmla="*/ 897578 w 7456159"/>
              <a:gd name="connsiteY3" fmla="*/ 3943987 h 3943987"/>
              <a:gd name="connsiteX4" fmla="*/ 0 w 7456159"/>
              <a:gd name="connsiteY4" fmla="*/ 1675821 h 3943987"/>
              <a:gd name="connsiteX0" fmla="*/ 0 w 7456159"/>
              <a:gd name="connsiteY0" fmla="*/ 1698681 h 3966847"/>
              <a:gd name="connsiteX1" fmla="*/ 5751198 w 7456159"/>
              <a:gd name="connsiteY1" fmla="*/ 0 h 3966847"/>
              <a:gd name="connsiteX2" fmla="*/ 7456159 w 7456159"/>
              <a:gd name="connsiteY2" fmla="*/ 1733931 h 3966847"/>
              <a:gd name="connsiteX3" fmla="*/ 897578 w 7456159"/>
              <a:gd name="connsiteY3" fmla="*/ 3966847 h 3966847"/>
              <a:gd name="connsiteX4" fmla="*/ 0 w 7456159"/>
              <a:gd name="connsiteY4" fmla="*/ 1698681 h 3966847"/>
              <a:gd name="connsiteX0" fmla="*/ 0 w 7685647"/>
              <a:gd name="connsiteY0" fmla="*/ 243261 h 3966847"/>
              <a:gd name="connsiteX1" fmla="*/ 5980686 w 7685647"/>
              <a:gd name="connsiteY1" fmla="*/ 0 h 3966847"/>
              <a:gd name="connsiteX2" fmla="*/ 7685647 w 7685647"/>
              <a:gd name="connsiteY2" fmla="*/ 1733931 h 3966847"/>
              <a:gd name="connsiteX3" fmla="*/ 1127066 w 7685647"/>
              <a:gd name="connsiteY3" fmla="*/ 3966847 h 3966847"/>
              <a:gd name="connsiteX4" fmla="*/ 0 w 7685647"/>
              <a:gd name="connsiteY4" fmla="*/ 243261 h 3966847"/>
              <a:gd name="connsiteX0" fmla="*/ 0 w 7685647"/>
              <a:gd name="connsiteY0" fmla="*/ 243261 h 5681347"/>
              <a:gd name="connsiteX1" fmla="*/ 5980686 w 7685647"/>
              <a:gd name="connsiteY1" fmla="*/ 0 h 5681347"/>
              <a:gd name="connsiteX2" fmla="*/ 7685647 w 7685647"/>
              <a:gd name="connsiteY2" fmla="*/ 1733931 h 5681347"/>
              <a:gd name="connsiteX3" fmla="*/ 5352345 w 7685647"/>
              <a:gd name="connsiteY3" fmla="*/ 5681347 h 5681347"/>
              <a:gd name="connsiteX4" fmla="*/ 0 w 7685647"/>
              <a:gd name="connsiteY4" fmla="*/ 243261 h 5681347"/>
              <a:gd name="connsiteX0" fmla="*/ 0 w 7685647"/>
              <a:gd name="connsiteY0" fmla="*/ 243261 h 6641467"/>
              <a:gd name="connsiteX1" fmla="*/ 5980686 w 7685647"/>
              <a:gd name="connsiteY1" fmla="*/ 0 h 6641467"/>
              <a:gd name="connsiteX2" fmla="*/ 7685647 w 7685647"/>
              <a:gd name="connsiteY2" fmla="*/ 1733931 h 6641467"/>
              <a:gd name="connsiteX3" fmla="*/ 6040809 w 7685647"/>
              <a:gd name="connsiteY3" fmla="*/ 6641467 h 6641467"/>
              <a:gd name="connsiteX4" fmla="*/ 0 w 7685647"/>
              <a:gd name="connsiteY4" fmla="*/ 243261 h 6641467"/>
              <a:gd name="connsiteX0" fmla="*/ 0 w 7685647"/>
              <a:gd name="connsiteY0" fmla="*/ 224211 h 6622417"/>
              <a:gd name="connsiteX1" fmla="*/ 5987436 w 7685647"/>
              <a:gd name="connsiteY1" fmla="*/ 0 h 6622417"/>
              <a:gd name="connsiteX2" fmla="*/ 7685647 w 7685647"/>
              <a:gd name="connsiteY2" fmla="*/ 1714881 h 6622417"/>
              <a:gd name="connsiteX3" fmla="*/ 6040809 w 7685647"/>
              <a:gd name="connsiteY3" fmla="*/ 6622417 h 6622417"/>
              <a:gd name="connsiteX4" fmla="*/ 0 w 7685647"/>
              <a:gd name="connsiteY4" fmla="*/ 224211 h 6622417"/>
              <a:gd name="connsiteX0" fmla="*/ 0 w 8427561"/>
              <a:gd name="connsiteY0" fmla="*/ 478854 h 6877060"/>
              <a:gd name="connsiteX1" fmla="*/ 8427561 w 8427561"/>
              <a:gd name="connsiteY1" fmla="*/ 0 h 6877060"/>
              <a:gd name="connsiteX2" fmla="*/ 7685647 w 8427561"/>
              <a:gd name="connsiteY2" fmla="*/ 1969524 h 6877060"/>
              <a:gd name="connsiteX3" fmla="*/ 6040809 w 8427561"/>
              <a:gd name="connsiteY3" fmla="*/ 6877060 h 6877060"/>
              <a:gd name="connsiteX4" fmla="*/ 0 w 8427561"/>
              <a:gd name="connsiteY4" fmla="*/ 478854 h 6877060"/>
              <a:gd name="connsiteX0" fmla="*/ 0 w 8427561"/>
              <a:gd name="connsiteY0" fmla="*/ 478854 h 6877060"/>
              <a:gd name="connsiteX1" fmla="*/ 8427561 w 8427561"/>
              <a:gd name="connsiteY1" fmla="*/ 0 h 6877060"/>
              <a:gd name="connsiteX2" fmla="*/ 5983710 w 8427561"/>
              <a:gd name="connsiteY2" fmla="*/ 441665 h 6877060"/>
              <a:gd name="connsiteX3" fmla="*/ 6040809 w 8427561"/>
              <a:gd name="connsiteY3" fmla="*/ 6877060 h 6877060"/>
              <a:gd name="connsiteX4" fmla="*/ 0 w 8427561"/>
              <a:gd name="connsiteY4" fmla="*/ 478854 h 6877060"/>
              <a:gd name="connsiteX0" fmla="*/ 0 w 4244487"/>
              <a:gd name="connsiteY0" fmla="*/ 154763 h 6877060"/>
              <a:gd name="connsiteX1" fmla="*/ 4244487 w 4244487"/>
              <a:gd name="connsiteY1" fmla="*/ 0 h 6877060"/>
              <a:gd name="connsiteX2" fmla="*/ 1800636 w 4244487"/>
              <a:gd name="connsiteY2" fmla="*/ 441665 h 6877060"/>
              <a:gd name="connsiteX3" fmla="*/ 1857735 w 4244487"/>
              <a:gd name="connsiteY3" fmla="*/ 6877060 h 6877060"/>
              <a:gd name="connsiteX4" fmla="*/ 0 w 4244487"/>
              <a:gd name="connsiteY4" fmla="*/ 154763 h 6877060"/>
              <a:gd name="connsiteX0" fmla="*/ 3986264 w 8230751"/>
              <a:gd name="connsiteY0" fmla="*/ 154763 h 638306"/>
              <a:gd name="connsiteX1" fmla="*/ 8230751 w 8230751"/>
              <a:gd name="connsiteY1" fmla="*/ 0 h 638306"/>
              <a:gd name="connsiteX2" fmla="*/ 5786900 w 8230751"/>
              <a:gd name="connsiteY2" fmla="*/ 441665 h 638306"/>
              <a:gd name="connsiteX3" fmla="*/ 0 w 8230751"/>
              <a:gd name="connsiteY3" fmla="*/ 638306 h 638306"/>
              <a:gd name="connsiteX4" fmla="*/ 3986264 w 8230751"/>
              <a:gd name="connsiteY4" fmla="*/ 154763 h 638306"/>
              <a:gd name="connsiteX0" fmla="*/ 3986264 w 8230751"/>
              <a:gd name="connsiteY0" fmla="*/ 154763 h 638306"/>
              <a:gd name="connsiteX1" fmla="*/ 8230751 w 8230751"/>
              <a:gd name="connsiteY1" fmla="*/ 0 h 638306"/>
              <a:gd name="connsiteX2" fmla="*/ 5819298 w 8230751"/>
              <a:gd name="connsiteY2" fmla="*/ 453857 h 638306"/>
              <a:gd name="connsiteX3" fmla="*/ 0 w 8230751"/>
              <a:gd name="connsiteY3" fmla="*/ 638306 h 638306"/>
              <a:gd name="connsiteX4" fmla="*/ 3986264 w 8230751"/>
              <a:gd name="connsiteY4" fmla="*/ 154763 h 638306"/>
              <a:gd name="connsiteX0" fmla="*/ 4580233 w 8230751"/>
              <a:gd name="connsiteY0" fmla="*/ 0 h 800535"/>
              <a:gd name="connsiteX1" fmla="*/ 8230751 w 8230751"/>
              <a:gd name="connsiteY1" fmla="*/ 162229 h 800535"/>
              <a:gd name="connsiteX2" fmla="*/ 5819298 w 8230751"/>
              <a:gd name="connsiteY2" fmla="*/ 616086 h 800535"/>
              <a:gd name="connsiteX3" fmla="*/ 0 w 8230751"/>
              <a:gd name="connsiteY3" fmla="*/ 800535 h 800535"/>
              <a:gd name="connsiteX4" fmla="*/ 4580233 w 8230751"/>
              <a:gd name="connsiteY4" fmla="*/ 0 h 800535"/>
              <a:gd name="connsiteX0" fmla="*/ 4580233 w 6988816"/>
              <a:gd name="connsiteY0" fmla="*/ 593675 h 1394210"/>
              <a:gd name="connsiteX1" fmla="*/ 6988816 w 6988816"/>
              <a:gd name="connsiteY1" fmla="*/ 0 h 1394210"/>
              <a:gd name="connsiteX2" fmla="*/ 5819298 w 6988816"/>
              <a:gd name="connsiteY2" fmla="*/ 1209761 h 1394210"/>
              <a:gd name="connsiteX3" fmla="*/ 0 w 6988816"/>
              <a:gd name="connsiteY3" fmla="*/ 1394210 h 1394210"/>
              <a:gd name="connsiteX4" fmla="*/ 4580233 w 6988816"/>
              <a:gd name="connsiteY4" fmla="*/ 593675 h 1394210"/>
              <a:gd name="connsiteX0" fmla="*/ 4580233 w 7018036"/>
              <a:gd name="connsiteY0" fmla="*/ 593675 h 3922481"/>
              <a:gd name="connsiteX1" fmla="*/ 6988816 w 7018036"/>
              <a:gd name="connsiteY1" fmla="*/ 0 h 3922481"/>
              <a:gd name="connsiteX2" fmla="*/ 7018036 w 7018036"/>
              <a:gd name="connsiteY2" fmla="*/ 3922481 h 3922481"/>
              <a:gd name="connsiteX3" fmla="*/ 0 w 7018036"/>
              <a:gd name="connsiteY3" fmla="*/ 1394210 h 3922481"/>
              <a:gd name="connsiteX4" fmla="*/ 4580233 w 7018036"/>
              <a:gd name="connsiteY4" fmla="*/ 593675 h 3922481"/>
              <a:gd name="connsiteX0" fmla="*/ 1124413 w 3562216"/>
              <a:gd name="connsiteY0" fmla="*/ 593675 h 4771394"/>
              <a:gd name="connsiteX1" fmla="*/ 3532996 w 3562216"/>
              <a:gd name="connsiteY1" fmla="*/ 0 h 4771394"/>
              <a:gd name="connsiteX2" fmla="*/ 3562216 w 3562216"/>
              <a:gd name="connsiteY2" fmla="*/ 3922481 h 4771394"/>
              <a:gd name="connsiteX3" fmla="*/ 0 w 3562216"/>
              <a:gd name="connsiteY3" fmla="*/ 4771394 h 4771394"/>
              <a:gd name="connsiteX4" fmla="*/ 1124413 w 3562216"/>
              <a:gd name="connsiteY4" fmla="*/ 593675 h 4771394"/>
              <a:gd name="connsiteX0" fmla="*/ 1577989 w 4015792"/>
              <a:gd name="connsiteY0" fmla="*/ 593675 h 5460242"/>
              <a:gd name="connsiteX1" fmla="*/ 3986572 w 4015792"/>
              <a:gd name="connsiteY1" fmla="*/ 0 h 5460242"/>
              <a:gd name="connsiteX2" fmla="*/ 4015792 w 4015792"/>
              <a:gd name="connsiteY2" fmla="*/ 3922481 h 5460242"/>
              <a:gd name="connsiteX3" fmla="*/ 0 w 4015792"/>
              <a:gd name="connsiteY3" fmla="*/ 5460242 h 5460242"/>
              <a:gd name="connsiteX4" fmla="*/ 1577989 w 4015792"/>
              <a:gd name="connsiteY4" fmla="*/ 593675 h 546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5792" h="5460242">
                <a:moveTo>
                  <a:pt x="1577989" y="593675"/>
                </a:moveTo>
                <a:lnTo>
                  <a:pt x="3986572" y="0"/>
                </a:lnTo>
                <a:lnTo>
                  <a:pt x="4015792" y="3922481"/>
                </a:lnTo>
                <a:lnTo>
                  <a:pt x="0" y="5460242"/>
                </a:lnTo>
                <a:lnTo>
                  <a:pt x="1577989" y="593675"/>
                </a:lnTo>
                <a:close/>
              </a:path>
            </a:pathLst>
          </a:custGeom>
          <a:gradFill>
            <a:gsLst>
              <a:gs pos="0">
                <a:srgbClr val="00B0F0">
                  <a:alpha val="20000"/>
                </a:srgbClr>
              </a:gs>
              <a:gs pos="65000">
                <a:srgbClr val="79F9FF">
                  <a:alpha val="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8" name="矩形 32">
            <a:extLst>
              <a:ext uri="{FF2B5EF4-FFF2-40B4-BE49-F238E27FC236}">
                <a16:creationId xmlns:a16="http://schemas.microsoft.com/office/drawing/2014/main" xmlns="" id="{9DD1B978-BEA3-451C-A728-F6619C56BF09}"/>
              </a:ext>
            </a:extLst>
          </p:cNvPr>
          <p:cNvSpPr/>
          <p:nvPr/>
        </p:nvSpPr>
        <p:spPr>
          <a:xfrm rot="339156">
            <a:off x="1130899" y="895314"/>
            <a:ext cx="3581212" cy="5473072"/>
          </a:xfrm>
          <a:custGeom>
            <a:avLst/>
            <a:gdLst>
              <a:gd name="connsiteX0" fmla="*/ 0 w 3280845"/>
              <a:gd name="connsiteY0" fmla="*/ 0 h 1790358"/>
              <a:gd name="connsiteX1" fmla="*/ 3280845 w 3280845"/>
              <a:gd name="connsiteY1" fmla="*/ 0 h 1790358"/>
              <a:gd name="connsiteX2" fmla="*/ 3280845 w 3280845"/>
              <a:gd name="connsiteY2" fmla="*/ 1790358 h 1790358"/>
              <a:gd name="connsiteX3" fmla="*/ 0 w 3280845"/>
              <a:gd name="connsiteY3" fmla="*/ 1790358 h 1790358"/>
              <a:gd name="connsiteX4" fmla="*/ 0 w 3280845"/>
              <a:gd name="connsiteY4" fmla="*/ 0 h 1790358"/>
              <a:gd name="connsiteX0" fmla="*/ 0 w 3280845"/>
              <a:gd name="connsiteY0" fmla="*/ 0 h 2232318"/>
              <a:gd name="connsiteX1" fmla="*/ 3280845 w 3280845"/>
              <a:gd name="connsiteY1" fmla="*/ 0 h 2232318"/>
              <a:gd name="connsiteX2" fmla="*/ 3280845 w 3280845"/>
              <a:gd name="connsiteY2" fmla="*/ 1790358 h 2232318"/>
              <a:gd name="connsiteX3" fmla="*/ 1188720 w 3280845"/>
              <a:gd name="connsiteY3" fmla="*/ 2232318 h 2232318"/>
              <a:gd name="connsiteX4" fmla="*/ 0 w 3280845"/>
              <a:gd name="connsiteY4" fmla="*/ 0 h 2232318"/>
              <a:gd name="connsiteX0" fmla="*/ 0 w 4621965"/>
              <a:gd name="connsiteY0" fmla="*/ 2255520 h 2255520"/>
              <a:gd name="connsiteX1" fmla="*/ 4621965 w 4621965"/>
              <a:gd name="connsiteY1" fmla="*/ 0 h 2255520"/>
              <a:gd name="connsiteX2" fmla="*/ 4621965 w 4621965"/>
              <a:gd name="connsiteY2" fmla="*/ 1790358 h 2255520"/>
              <a:gd name="connsiteX3" fmla="*/ 2529840 w 4621965"/>
              <a:gd name="connsiteY3" fmla="*/ 2232318 h 2255520"/>
              <a:gd name="connsiteX4" fmla="*/ 0 w 4621965"/>
              <a:gd name="connsiteY4" fmla="*/ 2255520 h 2255520"/>
              <a:gd name="connsiteX0" fmla="*/ 0 w 4987725"/>
              <a:gd name="connsiteY0" fmla="*/ 3566160 h 3566160"/>
              <a:gd name="connsiteX1" fmla="*/ 4987725 w 4987725"/>
              <a:gd name="connsiteY1" fmla="*/ 0 h 3566160"/>
              <a:gd name="connsiteX2" fmla="*/ 4621965 w 4987725"/>
              <a:gd name="connsiteY2" fmla="*/ 3100998 h 3566160"/>
              <a:gd name="connsiteX3" fmla="*/ 2529840 w 4987725"/>
              <a:gd name="connsiteY3" fmla="*/ 3542958 h 3566160"/>
              <a:gd name="connsiteX4" fmla="*/ 0 w 4987725"/>
              <a:gd name="connsiteY4" fmla="*/ 3566160 h 3566160"/>
              <a:gd name="connsiteX0" fmla="*/ 0 w 11479965"/>
              <a:gd name="connsiteY0" fmla="*/ 3566160 h 3566160"/>
              <a:gd name="connsiteX1" fmla="*/ 4987725 w 11479965"/>
              <a:gd name="connsiteY1" fmla="*/ 0 h 3566160"/>
              <a:gd name="connsiteX2" fmla="*/ 11479965 w 11479965"/>
              <a:gd name="connsiteY2" fmla="*/ 997878 h 3566160"/>
              <a:gd name="connsiteX3" fmla="*/ 2529840 w 11479965"/>
              <a:gd name="connsiteY3" fmla="*/ 3542958 h 3566160"/>
              <a:gd name="connsiteX4" fmla="*/ 0 w 11479965"/>
              <a:gd name="connsiteY4" fmla="*/ 3566160 h 3566160"/>
              <a:gd name="connsiteX0" fmla="*/ 0 w 11479965"/>
              <a:gd name="connsiteY0" fmla="*/ 3566160 h 4411638"/>
              <a:gd name="connsiteX1" fmla="*/ 4987725 w 11479965"/>
              <a:gd name="connsiteY1" fmla="*/ 0 h 4411638"/>
              <a:gd name="connsiteX2" fmla="*/ 11479965 w 11479965"/>
              <a:gd name="connsiteY2" fmla="*/ 997878 h 4411638"/>
              <a:gd name="connsiteX3" fmla="*/ 11460480 w 11479965"/>
              <a:gd name="connsiteY3" fmla="*/ 4411638 h 4411638"/>
              <a:gd name="connsiteX4" fmla="*/ 0 w 11479965"/>
              <a:gd name="connsiteY4" fmla="*/ 3566160 h 4411638"/>
              <a:gd name="connsiteX0" fmla="*/ 0 w 11479965"/>
              <a:gd name="connsiteY0" fmla="*/ 3566160 h 5851251"/>
              <a:gd name="connsiteX1" fmla="*/ 4987725 w 11479965"/>
              <a:gd name="connsiteY1" fmla="*/ 0 h 5851251"/>
              <a:gd name="connsiteX2" fmla="*/ 11479965 w 11479965"/>
              <a:gd name="connsiteY2" fmla="*/ 997878 h 5851251"/>
              <a:gd name="connsiteX3" fmla="*/ 11460480 w 11479965"/>
              <a:gd name="connsiteY3" fmla="*/ 4411638 h 5851251"/>
              <a:gd name="connsiteX4" fmla="*/ 897578 w 11479965"/>
              <a:gd name="connsiteY4" fmla="*/ 5834326 h 5851251"/>
              <a:gd name="connsiteX5" fmla="*/ 0 w 11479965"/>
              <a:gd name="connsiteY5" fmla="*/ 3566160 h 5851251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3566160 h 5834326"/>
              <a:gd name="connsiteX1" fmla="*/ 4987725 w 11479965"/>
              <a:gd name="connsiteY1" fmla="*/ 0 h 5834326"/>
              <a:gd name="connsiteX2" fmla="*/ 11479965 w 11479965"/>
              <a:gd name="connsiteY2" fmla="*/ 997878 h 5834326"/>
              <a:gd name="connsiteX3" fmla="*/ 11460480 w 11479965"/>
              <a:gd name="connsiteY3" fmla="*/ 4411638 h 5834326"/>
              <a:gd name="connsiteX4" fmla="*/ 897578 w 11479965"/>
              <a:gd name="connsiteY4" fmla="*/ 5834326 h 5834326"/>
              <a:gd name="connsiteX5" fmla="*/ 0 w 11479965"/>
              <a:gd name="connsiteY5" fmla="*/ 3566160 h 5834326"/>
              <a:gd name="connsiteX0" fmla="*/ 0 w 11479965"/>
              <a:gd name="connsiteY0" fmla="*/ 2929552 h 5197718"/>
              <a:gd name="connsiteX1" fmla="*/ 5068748 w 11479965"/>
              <a:gd name="connsiteY1" fmla="*/ 0 h 5197718"/>
              <a:gd name="connsiteX2" fmla="*/ 11479965 w 11479965"/>
              <a:gd name="connsiteY2" fmla="*/ 361270 h 5197718"/>
              <a:gd name="connsiteX3" fmla="*/ 11460480 w 11479965"/>
              <a:gd name="connsiteY3" fmla="*/ 3775030 h 5197718"/>
              <a:gd name="connsiteX4" fmla="*/ 897578 w 11479965"/>
              <a:gd name="connsiteY4" fmla="*/ 5197718 h 5197718"/>
              <a:gd name="connsiteX5" fmla="*/ 0 w 11479965"/>
              <a:gd name="connsiteY5" fmla="*/ 2929552 h 5197718"/>
              <a:gd name="connsiteX0" fmla="*/ 0 w 11460480"/>
              <a:gd name="connsiteY0" fmla="*/ 2929552 h 5197718"/>
              <a:gd name="connsiteX1" fmla="*/ 5068748 w 11460480"/>
              <a:gd name="connsiteY1" fmla="*/ 0 h 5197718"/>
              <a:gd name="connsiteX2" fmla="*/ 10426669 w 11460480"/>
              <a:gd name="connsiteY2" fmla="*/ 639062 h 5197718"/>
              <a:gd name="connsiteX3" fmla="*/ 11460480 w 11460480"/>
              <a:gd name="connsiteY3" fmla="*/ 3775030 h 5197718"/>
              <a:gd name="connsiteX4" fmla="*/ 897578 w 11460480"/>
              <a:gd name="connsiteY4" fmla="*/ 5197718 h 5197718"/>
              <a:gd name="connsiteX5" fmla="*/ 0 w 11460480"/>
              <a:gd name="connsiteY5" fmla="*/ 2929552 h 5197718"/>
              <a:gd name="connsiteX0" fmla="*/ 0 w 10426669"/>
              <a:gd name="connsiteY0" fmla="*/ 2929552 h 5197718"/>
              <a:gd name="connsiteX1" fmla="*/ 5068748 w 10426669"/>
              <a:gd name="connsiteY1" fmla="*/ 0 h 5197718"/>
              <a:gd name="connsiteX2" fmla="*/ 10426669 w 10426669"/>
              <a:gd name="connsiteY2" fmla="*/ 639062 h 5197718"/>
              <a:gd name="connsiteX3" fmla="*/ 6147700 w 10426669"/>
              <a:gd name="connsiteY3" fmla="*/ 3844478 h 5197718"/>
              <a:gd name="connsiteX4" fmla="*/ 897578 w 10426669"/>
              <a:gd name="connsiteY4" fmla="*/ 5197718 h 5197718"/>
              <a:gd name="connsiteX5" fmla="*/ 0 w 10426669"/>
              <a:gd name="connsiteY5" fmla="*/ 2929552 h 5197718"/>
              <a:gd name="connsiteX0" fmla="*/ 0 w 6147700"/>
              <a:gd name="connsiteY0" fmla="*/ 2929552 h 5197718"/>
              <a:gd name="connsiteX1" fmla="*/ 5068748 w 6147700"/>
              <a:gd name="connsiteY1" fmla="*/ 0 h 5197718"/>
              <a:gd name="connsiteX2" fmla="*/ 6147700 w 6147700"/>
              <a:gd name="connsiteY2" fmla="*/ 3844478 h 5197718"/>
              <a:gd name="connsiteX3" fmla="*/ 897578 w 6147700"/>
              <a:gd name="connsiteY3" fmla="*/ 5197718 h 5197718"/>
              <a:gd name="connsiteX4" fmla="*/ 0 w 6147700"/>
              <a:gd name="connsiteY4" fmla="*/ 2929552 h 5197718"/>
              <a:gd name="connsiteX0" fmla="*/ 0 w 6123316"/>
              <a:gd name="connsiteY0" fmla="*/ 2929552 h 5197718"/>
              <a:gd name="connsiteX1" fmla="*/ 506874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929552 h 5197718"/>
              <a:gd name="connsiteX1" fmla="*/ 5057318 w 6123316"/>
              <a:gd name="connsiteY1" fmla="*/ 0 h 5197718"/>
              <a:gd name="connsiteX2" fmla="*/ 6123316 w 6123316"/>
              <a:gd name="connsiteY2" fmla="*/ 3844478 h 5197718"/>
              <a:gd name="connsiteX3" fmla="*/ 897578 w 6123316"/>
              <a:gd name="connsiteY3" fmla="*/ 5197718 h 5197718"/>
              <a:gd name="connsiteX4" fmla="*/ 0 w 6123316"/>
              <a:gd name="connsiteY4" fmla="*/ 2929552 h 5197718"/>
              <a:gd name="connsiteX0" fmla="*/ 0 w 6123316"/>
              <a:gd name="connsiteY0" fmla="*/ 2876212 h 5144378"/>
              <a:gd name="connsiteX1" fmla="*/ 5003978 w 6123316"/>
              <a:gd name="connsiteY1" fmla="*/ 0 h 5144378"/>
              <a:gd name="connsiteX2" fmla="*/ 6123316 w 6123316"/>
              <a:gd name="connsiteY2" fmla="*/ 3791138 h 5144378"/>
              <a:gd name="connsiteX3" fmla="*/ 897578 w 6123316"/>
              <a:gd name="connsiteY3" fmla="*/ 5144378 h 5144378"/>
              <a:gd name="connsiteX4" fmla="*/ 0 w 6123316"/>
              <a:gd name="connsiteY4" fmla="*/ 2876212 h 5144378"/>
              <a:gd name="connsiteX0" fmla="*/ 0 w 6123316"/>
              <a:gd name="connsiteY0" fmla="*/ 2914312 h 5182478"/>
              <a:gd name="connsiteX1" fmla="*/ 5053508 w 6123316"/>
              <a:gd name="connsiteY1" fmla="*/ 0 h 5182478"/>
              <a:gd name="connsiteX2" fmla="*/ 6123316 w 6123316"/>
              <a:gd name="connsiteY2" fmla="*/ 3829238 h 5182478"/>
              <a:gd name="connsiteX3" fmla="*/ 897578 w 6123316"/>
              <a:gd name="connsiteY3" fmla="*/ 5182478 h 5182478"/>
              <a:gd name="connsiteX4" fmla="*/ 0 w 6123316"/>
              <a:gd name="connsiteY4" fmla="*/ 2914312 h 5182478"/>
              <a:gd name="connsiteX0" fmla="*/ 0 w 6123316"/>
              <a:gd name="connsiteY0" fmla="*/ 1675821 h 3943987"/>
              <a:gd name="connsiteX1" fmla="*/ 5791696 w 6123316"/>
              <a:gd name="connsiteY1" fmla="*/ 0 h 3943987"/>
              <a:gd name="connsiteX2" fmla="*/ 6123316 w 6123316"/>
              <a:gd name="connsiteY2" fmla="*/ 2590747 h 3943987"/>
              <a:gd name="connsiteX3" fmla="*/ 897578 w 6123316"/>
              <a:gd name="connsiteY3" fmla="*/ 3943987 h 3943987"/>
              <a:gd name="connsiteX4" fmla="*/ 0 w 6123316"/>
              <a:gd name="connsiteY4" fmla="*/ 1675821 h 3943987"/>
              <a:gd name="connsiteX0" fmla="*/ 0 w 7456159"/>
              <a:gd name="connsiteY0" fmla="*/ 1675821 h 3943987"/>
              <a:gd name="connsiteX1" fmla="*/ 5791696 w 7456159"/>
              <a:gd name="connsiteY1" fmla="*/ 0 h 3943987"/>
              <a:gd name="connsiteX2" fmla="*/ 7456159 w 7456159"/>
              <a:gd name="connsiteY2" fmla="*/ 1711071 h 3943987"/>
              <a:gd name="connsiteX3" fmla="*/ 897578 w 7456159"/>
              <a:gd name="connsiteY3" fmla="*/ 3943987 h 3943987"/>
              <a:gd name="connsiteX4" fmla="*/ 0 w 7456159"/>
              <a:gd name="connsiteY4" fmla="*/ 1675821 h 3943987"/>
              <a:gd name="connsiteX0" fmla="*/ 0 w 7456159"/>
              <a:gd name="connsiteY0" fmla="*/ 1698681 h 3966847"/>
              <a:gd name="connsiteX1" fmla="*/ 5751198 w 7456159"/>
              <a:gd name="connsiteY1" fmla="*/ 0 h 3966847"/>
              <a:gd name="connsiteX2" fmla="*/ 7456159 w 7456159"/>
              <a:gd name="connsiteY2" fmla="*/ 1733931 h 3966847"/>
              <a:gd name="connsiteX3" fmla="*/ 897578 w 7456159"/>
              <a:gd name="connsiteY3" fmla="*/ 3966847 h 3966847"/>
              <a:gd name="connsiteX4" fmla="*/ 0 w 7456159"/>
              <a:gd name="connsiteY4" fmla="*/ 1698681 h 3966847"/>
              <a:gd name="connsiteX0" fmla="*/ 0 w 7685647"/>
              <a:gd name="connsiteY0" fmla="*/ 243261 h 3966847"/>
              <a:gd name="connsiteX1" fmla="*/ 5980686 w 7685647"/>
              <a:gd name="connsiteY1" fmla="*/ 0 h 3966847"/>
              <a:gd name="connsiteX2" fmla="*/ 7685647 w 7685647"/>
              <a:gd name="connsiteY2" fmla="*/ 1733931 h 3966847"/>
              <a:gd name="connsiteX3" fmla="*/ 1127066 w 7685647"/>
              <a:gd name="connsiteY3" fmla="*/ 3966847 h 3966847"/>
              <a:gd name="connsiteX4" fmla="*/ 0 w 7685647"/>
              <a:gd name="connsiteY4" fmla="*/ 243261 h 3966847"/>
              <a:gd name="connsiteX0" fmla="*/ 0 w 7685647"/>
              <a:gd name="connsiteY0" fmla="*/ 243261 h 5681347"/>
              <a:gd name="connsiteX1" fmla="*/ 5980686 w 7685647"/>
              <a:gd name="connsiteY1" fmla="*/ 0 h 5681347"/>
              <a:gd name="connsiteX2" fmla="*/ 7685647 w 7685647"/>
              <a:gd name="connsiteY2" fmla="*/ 1733931 h 5681347"/>
              <a:gd name="connsiteX3" fmla="*/ 5352345 w 7685647"/>
              <a:gd name="connsiteY3" fmla="*/ 5681347 h 5681347"/>
              <a:gd name="connsiteX4" fmla="*/ 0 w 7685647"/>
              <a:gd name="connsiteY4" fmla="*/ 243261 h 5681347"/>
              <a:gd name="connsiteX0" fmla="*/ 0 w 7685647"/>
              <a:gd name="connsiteY0" fmla="*/ 243261 h 6641467"/>
              <a:gd name="connsiteX1" fmla="*/ 5980686 w 7685647"/>
              <a:gd name="connsiteY1" fmla="*/ 0 h 6641467"/>
              <a:gd name="connsiteX2" fmla="*/ 7685647 w 7685647"/>
              <a:gd name="connsiteY2" fmla="*/ 1733931 h 6641467"/>
              <a:gd name="connsiteX3" fmla="*/ 6040809 w 7685647"/>
              <a:gd name="connsiteY3" fmla="*/ 6641467 h 6641467"/>
              <a:gd name="connsiteX4" fmla="*/ 0 w 7685647"/>
              <a:gd name="connsiteY4" fmla="*/ 243261 h 6641467"/>
              <a:gd name="connsiteX0" fmla="*/ 0 w 7685647"/>
              <a:gd name="connsiteY0" fmla="*/ 224211 h 6622417"/>
              <a:gd name="connsiteX1" fmla="*/ 5987436 w 7685647"/>
              <a:gd name="connsiteY1" fmla="*/ 0 h 6622417"/>
              <a:gd name="connsiteX2" fmla="*/ 7685647 w 7685647"/>
              <a:gd name="connsiteY2" fmla="*/ 1714881 h 6622417"/>
              <a:gd name="connsiteX3" fmla="*/ 6040809 w 7685647"/>
              <a:gd name="connsiteY3" fmla="*/ 6622417 h 6622417"/>
              <a:gd name="connsiteX4" fmla="*/ 0 w 7685647"/>
              <a:gd name="connsiteY4" fmla="*/ 224211 h 6622417"/>
              <a:gd name="connsiteX0" fmla="*/ 0 w 7672148"/>
              <a:gd name="connsiteY0" fmla="*/ 224211 h 6622417"/>
              <a:gd name="connsiteX1" fmla="*/ 5987436 w 7672148"/>
              <a:gd name="connsiteY1" fmla="*/ 0 h 6622417"/>
              <a:gd name="connsiteX2" fmla="*/ 7672148 w 7672148"/>
              <a:gd name="connsiteY2" fmla="*/ 1725041 h 6622417"/>
              <a:gd name="connsiteX3" fmla="*/ 6040809 w 7672148"/>
              <a:gd name="connsiteY3" fmla="*/ 6622417 h 6622417"/>
              <a:gd name="connsiteX4" fmla="*/ 0 w 7672148"/>
              <a:gd name="connsiteY4" fmla="*/ 224211 h 6622417"/>
              <a:gd name="connsiteX0" fmla="*/ 0 w 7676648"/>
              <a:gd name="connsiteY0" fmla="*/ 224211 h 6622417"/>
              <a:gd name="connsiteX1" fmla="*/ 5987436 w 7676648"/>
              <a:gd name="connsiteY1" fmla="*/ 0 h 6622417"/>
              <a:gd name="connsiteX2" fmla="*/ 7676648 w 7676648"/>
              <a:gd name="connsiteY2" fmla="*/ 1725041 h 6622417"/>
              <a:gd name="connsiteX3" fmla="*/ 6040809 w 7676648"/>
              <a:gd name="connsiteY3" fmla="*/ 6622417 h 6622417"/>
              <a:gd name="connsiteX4" fmla="*/ 0 w 7676648"/>
              <a:gd name="connsiteY4" fmla="*/ 224211 h 662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6648" h="6622417">
                <a:moveTo>
                  <a:pt x="0" y="224211"/>
                </a:moveTo>
                <a:lnTo>
                  <a:pt x="5987436" y="0"/>
                </a:lnTo>
                <a:lnTo>
                  <a:pt x="7676648" y="1725041"/>
                </a:lnTo>
                <a:lnTo>
                  <a:pt x="6040809" y="6622417"/>
                </a:lnTo>
                <a:lnTo>
                  <a:pt x="0" y="224211"/>
                </a:lnTo>
                <a:close/>
              </a:path>
            </a:pathLst>
          </a:custGeom>
          <a:gradFill>
            <a:gsLst>
              <a:gs pos="0">
                <a:srgbClr val="00B0F0">
                  <a:alpha val="40000"/>
                </a:srgbClr>
              </a:gs>
              <a:gs pos="40000">
                <a:srgbClr val="79F9FF">
                  <a:alpha val="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xmlns="" id="{A473F23A-A7CB-430B-AF03-7E6B596FB2BA}"/>
              </a:ext>
            </a:extLst>
          </p:cNvPr>
          <p:cNvSpPr/>
          <p:nvPr/>
        </p:nvSpPr>
        <p:spPr>
          <a:xfrm rot="339156" flipH="1" flipV="1">
            <a:off x="6011411" y="3643938"/>
            <a:ext cx="55980" cy="424910"/>
          </a:xfrm>
          <a:prstGeom prst="rect">
            <a:avLst/>
          </a:prstGeom>
          <a:gradFill>
            <a:gsLst>
              <a:gs pos="0">
                <a:srgbClr val="4DC5F5">
                  <a:alpha val="0"/>
                </a:srgbClr>
              </a:gs>
              <a:gs pos="100000">
                <a:srgbClr val="4DC5F5">
                  <a:alpha val="20000"/>
                </a:srgbClr>
              </a:gs>
            </a:gsLst>
            <a:lin ang="162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xmlns="" id="{61A558EC-0ACF-4A64-AB2B-65E6089F92B9}"/>
              </a:ext>
            </a:extLst>
          </p:cNvPr>
          <p:cNvCxnSpPr>
            <a:cxnSpLocks/>
          </p:cNvCxnSpPr>
          <p:nvPr/>
        </p:nvCxnSpPr>
        <p:spPr>
          <a:xfrm flipH="1" flipV="1">
            <a:off x="10242816" y="1697632"/>
            <a:ext cx="0" cy="1128432"/>
          </a:xfrm>
          <a:prstGeom prst="line">
            <a:avLst/>
          </a:prstGeom>
          <a:ln w="25400">
            <a:gradFill>
              <a:gsLst>
                <a:gs pos="0">
                  <a:srgbClr val="4DC5F5">
                    <a:alpha val="0"/>
                  </a:srgbClr>
                </a:gs>
                <a:gs pos="100000">
                  <a:srgbClr val="4DC5F5">
                    <a:alpha val="5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2F8DC47-14C3-497E-A538-F0099D899F7C}"/>
              </a:ext>
            </a:extLst>
          </p:cNvPr>
          <p:cNvGrpSpPr/>
          <p:nvPr/>
        </p:nvGrpSpPr>
        <p:grpSpPr>
          <a:xfrm>
            <a:off x="4265468" y="446952"/>
            <a:ext cx="2255514" cy="2271816"/>
            <a:chOff x="4265468" y="446952"/>
            <a:chExt cx="2255514" cy="2271816"/>
          </a:xfrm>
        </p:grpSpPr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xmlns="" id="{3DE2AE06-B936-480C-8798-2C9E52F1735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20982" y="1568790"/>
              <a:ext cx="0" cy="753192"/>
            </a:xfrm>
            <a:prstGeom prst="line">
              <a:avLst/>
            </a:prstGeom>
            <a:ln w="38100">
              <a:gradFill>
                <a:gsLst>
                  <a:gs pos="0">
                    <a:srgbClr val="4DC5F5">
                      <a:alpha val="0"/>
                    </a:srgbClr>
                  </a:gs>
                  <a:gs pos="100000">
                    <a:srgbClr val="4DC5F5">
                      <a:alpha val="50000"/>
                    </a:srgb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7FDF74F-E53B-4BE7-91DF-6B9F82FAE9FA}"/>
                </a:ext>
              </a:extLst>
            </p:cNvPr>
            <p:cNvSpPr/>
            <p:nvPr/>
          </p:nvSpPr>
          <p:spPr>
            <a:xfrm rot="339156">
              <a:off x="4356872" y="779243"/>
              <a:ext cx="1508430" cy="159768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  <a:scene3d>
              <a:camera prst="perspectiveRelaxed">
                <a:rot lat="20970000" lon="19326000" rev="177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9D5A586-23C1-44DD-AC07-2112B20F93E2}"/>
                </a:ext>
              </a:extLst>
            </p:cNvPr>
            <p:cNvSpPr/>
            <p:nvPr/>
          </p:nvSpPr>
          <p:spPr>
            <a:xfrm rot="20203080">
              <a:off x="4265468" y="446952"/>
              <a:ext cx="1665837" cy="2271816"/>
            </a:xfrm>
            <a:custGeom>
              <a:avLst/>
              <a:gdLst>
                <a:gd name="connsiteX0" fmla="*/ 0 w 2224828"/>
                <a:gd name="connsiteY0" fmla="*/ 0 h 2906886"/>
                <a:gd name="connsiteX1" fmla="*/ 2224828 w 2224828"/>
                <a:gd name="connsiteY1" fmla="*/ 0 h 2906886"/>
                <a:gd name="connsiteX2" fmla="*/ 2224828 w 2224828"/>
                <a:gd name="connsiteY2" fmla="*/ 2906886 h 2906886"/>
                <a:gd name="connsiteX3" fmla="*/ 0 w 2224828"/>
                <a:gd name="connsiteY3" fmla="*/ 2906886 h 2906886"/>
                <a:gd name="connsiteX4" fmla="*/ 0 w 2224828"/>
                <a:gd name="connsiteY4" fmla="*/ 0 h 2906886"/>
                <a:gd name="connsiteX0" fmla="*/ 0 w 2224828"/>
                <a:gd name="connsiteY0" fmla="*/ 0 h 2906886"/>
                <a:gd name="connsiteX1" fmla="*/ 2125747 w 2224828"/>
                <a:gd name="connsiteY1" fmla="*/ 255849 h 2906886"/>
                <a:gd name="connsiteX2" fmla="*/ 2224828 w 2224828"/>
                <a:gd name="connsiteY2" fmla="*/ 2906886 h 2906886"/>
                <a:gd name="connsiteX3" fmla="*/ 0 w 2224828"/>
                <a:gd name="connsiteY3" fmla="*/ 2906886 h 2906886"/>
                <a:gd name="connsiteX4" fmla="*/ 0 w 2224828"/>
                <a:gd name="connsiteY4" fmla="*/ 0 h 2906886"/>
                <a:gd name="connsiteX0" fmla="*/ 0 w 2224828"/>
                <a:gd name="connsiteY0" fmla="*/ 0 h 2906886"/>
                <a:gd name="connsiteX1" fmla="*/ 2125747 w 2224828"/>
                <a:gd name="connsiteY1" fmla="*/ 255849 h 2906886"/>
                <a:gd name="connsiteX2" fmla="*/ 2224828 w 2224828"/>
                <a:gd name="connsiteY2" fmla="*/ 2906886 h 2906886"/>
                <a:gd name="connsiteX3" fmla="*/ 148316 w 2224828"/>
                <a:gd name="connsiteY3" fmla="*/ 2664135 h 2906886"/>
                <a:gd name="connsiteX4" fmla="*/ 0 w 2224828"/>
                <a:gd name="connsiteY4" fmla="*/ 0 h 2906886"/>
                <a:gd name="connsiteX0" fmla="*/ 0 w 2081957"/>
                <a:gd name="connsiteY0" fmla="*/ 0 h 2884381"/>
                <a:gd name="connsiteX1" fmla="*/ 1982876 w 2081957"/>
                <a:gd name="connsiteY1" fmla="*/ 233344 h 2884381"/>
                <a:gd name="connsiteX2" fmla="*/ 2081957 w 2081957"/>
                <a:gd name="connsiteY2" fmla="*/ 2884381 h 2884381"/>
                <a:gd name="connsiteX3" fmla="*/ 5445 w 2081957"/>
                <a:gd name="connsiteY3" fmla="*/ 2641630 h 2884381"/>
                <a:gd name="connsiteX4" fmla="*/ 0 w 2081957"/>
                <a:gd name="connsiteY4" fmla="*/ 0 h 2884381"/>
                <a:gd name="connsiteX0" fmla="*/ 0 w 2081957"/>
                <a:gd name="connsiteY0" fmla="*/ 0 h 2884381"/>
                <a:gd name="connsiteX1" fmla="*/ 1958962 w 2081957"/>
                <a:gd name="connsiteY1" fmla="*/ 276601 h 2884381"/>
                <a:gd name="connsiteX2" fmla="*/ 2081957 w 2081957"/>
                <a:gd name="connsiteY2" fmla="*/ 2884381 h 2884381"/>
                <a:gd name="connsiteX3" fmla="*/ 5445 w 2081957"/>
                <a:gd name="connsiteY3" fmla="*/ 2641630 h 2884381"/>
                <a:gd name="connsiteX4" fmla="*/ 0 w 2081957"/>
                <a:gd name="connsiteY4" fmla="*/ 0 h 2884381"/>
                <a:gd name="connsiteX0" fmla="*/ 0 w 2015663"/>
                <a:gd name="connsiteY0" fmla="*/ 0 h 2748897"/>
                <a:gd name="connsiteX1" fmla="*/ 1958962 w 2015663"/>
                <a:gd name="connsiteY1" fmla="*/ 276601 h 2748897"/>
                <a:gd name="connsiteX2" fmla="*/ 2015663 w 2015663"/>
                <a:gd name="connsiteY2" fmla="*/ 2748897 h 2748897"/>
                <a:gd name="connsiteX3" fmla="*/ 5445 w 2015663"/>
                <a:gd name="connsiteY3" fmla="*/ 2641630 h 2748897"/>
                <a:gd name="connsiteX4" fmla="*/ 0 w 2015663"/>
                <a:gd name="connsiteY4" fmla="*/ 0 h 274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663" h="2748897">
                  <a:moveTo>
                    <a:pt x="0" y="0"/>
                  </a:moveTo>
                  <a:lnTo>
                    <a:pt x="1958962" y="276601"/>
                  </a:lnTo>
                  <a:lnTo>
                    <a:pt x="2015663" y="2748897"/>
                  </a:lnTo>
                  <a:lnTo>
                    <a:pt x="5445" y="26416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ffectLst>
              <a:softEdge rad="444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xmlns="" id="{4E539B58-3D30-4E45-A44E-C214E762A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39156">
              <a:off x="4495315" y="884554"/>
              <a:ext cx="1247646" cy="1320543"/>
            </a:xfrm>
            <a:prstGeom prst="rect">
              <a:avLst/>
            </a:prstGeom>
            <a:effectLst>
              <a:outerShdw blurRad="1092200" dist="203200" dir="5400000" sx="102000" sy="102000" algn="ctr" rotWithShape="0">
                <a:prstClr val="black">
                  <a:alpha val="22000"/>
                </a:prstClr>
              </a:outerShdw>
            </a:effectLst>
            <a:scene3d>
              <a:camera prst="perspectiveRelaxed">
                <a:rot lat="20970000" lon="19326000" rev="1770000"/>
              </a:camera>
              <a:lightRig rig="threePt" dir="t"/>
            </a:scene3d>
          </p:spPr>
        </p:pic>
      </p:grpSp>
      <p:sp>
        <p:nvSpPr>
          <p:cNvPr id="257" name="文本框 256">
            <a:extLst>
              <a:ext uri="{FF2B5EF4-FFF2-40B4-BE49-F238E27FC236}">
                <a16:creationId xmlns:a16="http://schemas.microsoft.com/office/drawing/2014/main" xmlns="" id="{17DDA00A-83D9-452E-A0BF-8A347E8BFE1E}"/>
              </a:ext>
            </a:extLst>
          </p:cNvPr>
          <p:cNvSpPr txBox="1"/>
          <p:nvPr/>
        </p:nvSpPr>
        <p:spPr>
          <a:xfrm>
            <a:off x="5967274" y="3232942"/>
            <a:ext cx="3767378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">
                <a:rot lat="19173601" lon="0" rev="0"/>
              </a:camera>
              <a:lightRig rig="threePt" dir="t">
                <a:rot lat="0" lon="0" rev="9300000"/>
              </a:lightRig>
            </a:scene3d>
            <a:sp3d extrusionH="63500">
              <a:bevelT w="0" h="0"/>
              <a:bevelB w="0" h="0"/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8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7000">
                      <a:srgbClr val="FFFFFF">
                        <a:lumMod val="65000"/>
                      </a:srgbClr>
                    </a:gs>
                    <a:gs pos="58000">
                      <a:srgbClr val="FBFBFB"/>
                    </a:gs>
                    <a:gs pos="41000">
                      <a:srgbClr val="FFFFFF"/>
                    </a:gs>
                    <a:gs pos="74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effectLst>
                  <a:outerShdw blurRad="863600" dist="76200" dir="5400000" sx="102000" sy="1020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惠懂你</a:t>
            </a: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xmlns="" id="{FBD6532B-7200-400F-BF5A-723267F94C87}"/>
              </a:ext>
            </a:extLst>
          </p:cNvPr>
          <p:cNvSpPr txBox="1"/>
          <p:nvPr/>
        </p:nvSpPr>
        <p:spPr>
          <a:xfrm>
            <a:off x="5091174" y="2293120"/>
            <a:ext cx="2573140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">
                <a:rot lat="19173601" lon="0" rev="0"/>
              </a:camera>
              <a:lightRig rig="threePt" dir="t">
                <a:rot lat="0" lon="0" rev="9300000"/>
              </a:lightRig>
            </a:scene3d>
            <a:sp3d extrusionH="63500">
              <a:bevelT w="0" h="0"/>
              <a:bevelB w="0" h="0"/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8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7000">
                      <a:srgbClr val="FFFFFF">
                        <a:lumMod val="65000"/>
                      </a:srgbClr>
                    </a:gs>
                    <a:gs pos="58000">
                      <a:srgbClr val="FBFBFB"/>
                    </a:gs>
                    <a:gs pos="41000">
                      <a:srgbClr val="FFFFFF"/>
                    </a:gs>
                    <a:gs pos="74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effectLst>
                  <a:outerShdw blurRad="863600" dist="76200" dir="5400000" sx="102000" sy="1020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建行</a:t>
            </a:r>
            <a:endParaRPr kumimoji="0" lang="en-US" altLang="zh-CN" sz="98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7000">
                    <a:srgbClr val="FFFFFF">
                      <a:lumMod val="65000"/>
                    </a:srgbClr>
                  </a:gs>
                  <a:gs pos="58000">
                    <a:srgbClr val="FBFBFB"/>
                  </a:gs>
                  <a:gs pos="41000">
                    <a:srgbClr val="FFFFFF"/>
                  </a:gs>
                  <a:gs pos="74000">
                    <a:srgbClr val="FFFFFF">
                      <a:lumMod val="65000"/>
                    </a:srgbClr>
                  </a:gs>
                </a:gsLst>
                <a:lin ang="5400000" scaled="0"/>
              </a:gradFill>
              <a:effectLst>
                <a:outerShdw blurRad="863600" dist="76200" dir="5400000" sx="102000" sy="1020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3D83420-8269-4E96-8722-A11919786193}"/>
              </a:ext>
            </a:extLst>
          </p:cNvPr>
          <p:cNvGrpSpPr/>
          <p:nvPr/>
        </p:nvGrpSpPr>
        <p:grpSpPr>
          <a:xfrm rot="20706005">
            <a:off x="7176964" y="3017913"/>
            <a:ext cx="1316850" cy="1984539"/>
            <a:chOff x="7176964" y="3017913"/>
            <a:chExt cx="1316850" cy="198453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2FE1033-7854-4787-A854-0EF2355E2731}"/>
                </a:ext>
              </a:extLst>
            </p:cNvPr>
            <p:cNvGrpSpPr/>
            <p:nvPr/>
          </p:nvGrpSpPr>
          <p:grpSpPr>
            <a:xfrm>
              <a:off x="7176964" y="3352252"/>
              <a:ext cx="1316850" cy="1316850"/>
              <a:chOff x="7111122" y="3286410"/>
              <a:chExt cx="1448535" cy="1448535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C59D1CD7-1D9D-4022-AF64-70F76B855E2E}"/>
                  </a:ext>
                </a:extLst>
              </p:cNvPr>
              <p:cNvSpPr/>
              <p:nvPr/>
            </p:nvSpPr>
            <p:spPr>
              <a:xfrm>
                <a:off x="7111122" y="3286410"/>
                <a:ext cx="1448535" cy="1448535"/>
              </a:xfrm>
              <a:prstGeom prst="arc">
                <a:avLst>
                  <a:gd name="adj1" fmla="val 11741747"/>
                  <a:gd name="adj2" fmla="val 21085212"/>
                </a:avLst>
              </a:prstGeom>
              <a:ln w="6350">
                <a:gradFill>
                  <a:gsLst>
                    <a:gs pos="10000">
                      <a:srgbClr val="B8B8B8">
                        <a:alpha val="0"/>
                      </a:srgbClr>
                    </a:gs>
                    <a:gs pos="50000">
                      <a:srgbClr val="FFFFFF"/>
                    </a:gs>
                    <a:gs pos="90000">
                      <a:srgbClr val="B8B8B8">
                        <a:alpha val="0"/>
                      </a:srgbClr>
                    </a:gs>
                  </a:gsLst>
                  <a:lin ang="0" scaled="0"/>
                </a:gradFill>
              </a:ln>
              <a:scene3d>
                <a:camera prst="orthographicFront"/>
                <a:lightRig rig="threePt" dir="t"/>
              </a:scene3d>
              <a:sp3d extrusionH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  <p:sp>
            <p:nvSpPr>
              <p:cNvPr id="263" name="弧形 262">
                <a:extLst>
                  <a:ext uri="{FF2B5EF4-FFF2-40B4-BE49-F238E27FC236}">
                    <a16:creationId xmlns:a16="http://schemas.microsoft.com/office/drawing/2014/main" xmlns="" id="{0327A691-7A70-4223-AA58-7079B42B2CDD}"/>
                  </a:ext>
                </a:extLst>
              </p:cNvPr>
              <p:cNvSpPr/>
              <p:nvPr/>
            </p:nvSpPr>
            <p:spPr>
              <a:xfrm>
                <a:off x="7111122" y="3286410"/>
                <a:ext cx="1448535" cy="1448535"/>
              </a:xfrm>
              <a:prstGeom prst="arc">
                <a:avLst>
                  <a:gd name="adj1" fmla="val 724270"/>
                  <a:gd name="adj2" fmla="val 9988455"/>
                </a:avLst>
              </a:prstGeom>
              <a:ln w="6350">
                <a:gradFill>
                  <a:gsLst>
                    <a:gs pos="10000">
                      <a:srgbClr val="B8B8B8">
                        <a:alpha val="0"/>
                      </a:srgbClr>
                    </a:gs>
                    <a:gs pos="50000">
                      <a:srgbClr val="FFFFFF"/>
                    </a:gs>
                    <a:gs pos="90000">
                      <a:srgbClr val="B8B8B8">
                        <a:alpha val="0"/>
                      </a:srgbClr>
                    </a:gs>
                  </a:gsLst>
                  <a:lin ang="0" scaled="0"/>
                </a:gradFill>
              </a:ln>
              <a:scene3d>
                <a:camera prst="orthographicFront"/>
                <a:lightRig rig="threePt" dir="t"/>
              </a:scene3d>
              <a:sp3d extrusionH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OPPOSans R"/>
                  <a:cs typeface="+mn-cs"/>
                </a:endParaRPr>
              </a:p>
            </p:txBody>
          </p:sp>
        </p:grpSp>
        <p:pic>
          <p:nvPicPr>
            <p:cNvPr id="264" name="图片 263" descr="图片包含 游戏机, 灯光, 灯, 夜空&#10;&#10;描述已自动生成">
              <a:extLst>
                <a:ext uri="{FF2B5EF4-FFF2-40B4-BE49-F238E27FC236}">
                  <a16:creationId xmlns:a16="http://schemas.microsoft.com/office/drawing/2014/main" xmlns="" id="{23CDFFE7-0D31-462D-A6B9-3B99E1DD8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9320" y="3017913"/>
              <a:ext cx="939200" cy="659756"/>
            </a:xfrm>
            <a:prstGeom prst="rect">
              <a:avLst/>
            </a:prstGeom>
          </p:spPr>
        </p:pic>
        <p:pic>
          <p:nvPicPr>
            <p:cNvPr id="265" name="图片 264" descr="图片包含 游戏机, 灯光, 灯, 夜空&#10;&#10;描述已自动生成">
              <a:extLst>
                <a:ext uri="{FF2B5EF4-FFF2-40B4-BE49-F238E27FC236}">
                  <a16:creationId xmlns:a16="http://schemas.microsoft.com/office/drawing/2014/main" xmlns="" id="{C21D56DF-47C3-407C-A6C0-523AC3C56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7379320" y="4342696"/>
              <a:ext cx="939200" cy="659756"/>
            </a:xfrm>
            <a:prstGeom prst="rect">
              <a:avLst/>
            </a:prstGeom>
          </p:spPr>
        </p:pic>
      </p:grpSp>
      <p:sp>
        <p:nvSpPr>
          <p:cNvPr id="225" name="文本框 224">
            <a:extLst>
              <a:ext uri="{FF2B5EF4-FFF2-40B4-BE49-F238E27FC236}">
                <a16:creationId xmlns:a16="http://schemas.microsoft.com/office/drawing/2014/main" xmlns="" id="{86ED1862-792C-4D80-BBFC-0615A6D9C666}"/>
              </a:ext>
            </a:extLst>
          </p:cNvPr>
          <p:cNvSpPr txBox="1"/>
          <p:nvPr/>
        </p:nvSpPr>
        <p:spPr>
          <a:xfrm>
            <a:off x="18234122" y="6016426"/>
            <a:ext cx="1556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292A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截至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292A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292A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3292A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292A6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月底 </a:t>
            </a:r>
          </a:p>
        </p:txBody>
      </p:sp>
    </p:spTree>
    <p:extLst>
      <p:ext uri="{BB962C8B-B14F-4D97-AF65-F5344CB8AC3E}">
        <p14:creationId xmlns:p14="http://schemas.microsoft.com/office/powerpoint/2010/main" val="3955759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椭圆 191">
            <a:extLst>
              <a:ext uri="{FF2B5EF4-FFF2-40B4-BE49-F238E27FC236}">
                <a16:creationId xmlns:a16="http://schemas.microsoft.com/office/drawing/2014/main" xmlns="" id="{F5AD0CF9-A71D-43F2-BB0E-D9016E12F530}"/>
              </a:ext>
            </a:extLst>
          </p:cNvPr>
          <p:cNvSpPr/>
          <p:nvPr/>
        </p:nvSpPr>
        <p:spPr>
          <a:xfrm>
            <a:off x="1870852" y="2027671"/>
            <a:ext cx="16778320" cy="4248351"/>
          </a:xfrm>
          <a:prstGeom prst="ellipse">
            <a:avLst/>
          </a:prstGeom>
          <a:solidFill>
            <a:schemeClr val="bg1">
              <a:alpha val="0"/>
            </a:schemeClr>
          </a:solidFill>
          <a:ln w="9525">
            <a:gradFill flip="none" rotWithShape="1">
              <a:gsLst>
                <a:gs pos="0">
                  <a:srgbClr val="EFE3B3">
                    <a:alpha val="30000"/>
                  </a:srgbClr>
                </a:gs>
                <a:gs pos="74000">
                  <a:srgbClr val="B6955E">
                    <a:alpha val="0"/>
                  </a:srgbClr>
                </a:gs>
                <a:gs pos="28000">
                  <a:srgbClr val="AD8951">
                    <a:alpha val="0"/>
                  </a:srgbClr>
                </a:gs>
                <a:gs pos="100000">
                  <a:srgbClr val="EFE3B3">
                    <a:alpha val="30000"/>
                  </a:srgb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pic>
        <p:nvPicPr>
          <p:cNvPr id="194" name="图片 193">
            <a:extLst>
              <a:ext uri="{FF2B5EF4-FFF2-40B4-BE49-F238E27FC236}">
                <a16:creationId xmlns:a16="http://schemas.microsoft.com/office/drawing/2014/main" xmlns="" id="{CF251D85-131D-4B37-8C23-A2D36E74E9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977" r="10053"/>
          <a:stretch/>
        </p:blipFill>
        <p:spPr>
          <a:xfrm>
            <a:off x="14689944" y="-1"/>
            <a:ext cx="5830081" cy="3486725"/>
          </a:xfrm>
          <a:prstGeom prst="rect">
            <a:avLst/>
          </a:prstGeom>
        </p:spPr>
      </p:pic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99A1F04B-FE6F-4F02-AD90-548515F34DB8}"/>
              </a:ext>
            </a:extLst>
          </p:cNvPr>
          <p:cNvSpPr/>
          <p:nvPr/>
        </p:nvSpPr>
        <p:spPr>
          <a:xfrm>
            <a:off x="2001253" y="2100740"/>
            <a:ext cx="16517519" cy="401491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>
            <a:gradFill flip="none" rotWithShape="1">
              <a:gsLst>
                <a:gs pos="0">
                  <a:srgbClr val="EFE3B3"/>
                </a:gs>
                <a:gs pos="65000">
                  <a:srgbClr val="B6955E">
                    <a:alpha val="0"/>
                  </a:srgbClr>
                </a:gs>
                <a:gs pos="44000">
                  <a:srgbClr val="AD8951">
                    <a:alpha val="0"/>
                  </a:srgbClr>
                </a:gs>
                <a:gs pos="100000">
                  <a:srgbClr val="EFE3B3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xmlns="" id="{57A0430E-5D40-4B15-836F-82C3EBE2A945}"/>
              </a:ext>
            </a:extLst>
          </p:cNvPr>
          <p:cNvSpPr/>
          <p:nvPr/>
        </p:nvSpPr>
        <p:spPr>
          <a:xfrm>
            <a:off x="8992740" y="1441569"/>
            <a:ext cx="2537656" cy="1756117"/>
          </a:xfrm>
          <a:custGeom>
            <a:avLst/>
            <a:gdLst>
              <a:gd name="connsiteX0" fmla="*/ 586387 w 1172774"/>
              <a:gd name="connsiteY0" fmla="*/ 0 h 811587"/>
              <a:gd name="connsiteX1" fmla="*/ 1172774 w 1172774"/>
              <a:gd name="connsiteY1" fmla="*/ 586385 h 811587"/>
              <a:gd name="connsiteX2" fmla="*/ 1160861 w 1172774"/>
              <a:gd name="connsiteY2" fmla="*/ 704562 h 811587"/>
              <a:gd name="connsiteX3" fmla="*/ 1127639 w 1172774"/>
              <a:gd name="connsiteY3" fmla="*/ 811587 h 811587"/>
              <a:gd name="connsiteX4" fmla="*/ 1097950 w 1172774"/>
              <a:gd name="connsiteY4" fmla="*/ 806967 h 811587"/>
              <a:gd name="connsiteX5" fmla="*/ 586387 w 1172774"/>
              <a:gd name="connsiteY5" fmla="*/ 783992 h 811587"/>
              <a:gd name="connsiteX6" fmla="*/ 74824 w 1172774"/>
              <a:gd name="connsiteY6" fmla="*/ 806967 h 811587"/>
              <a:gd name="connsiteX7" fmla="*/ 45136 w 1172774"/>
              <a:gd name="connsiteY7" fmla="*/ 811587 h 811587"/>
              <a:gd name="connsiteX8" fmla="*/ 11914 w 1172774"/>
              <a:gd name="connsiteY8" fmla="*/ 704562 h 811587"/>
              <a:gd name="connsiteX9" fmla="*/ 0 w 1172774"/>
              <a:gd name="connsiteY9" fmla="*/ 586385 h 811587"/>
              <a:gd name="connsiteX10" fmla="*/ 586387 w 1172774"/>
              <a:gd name="connsiteY10" fmla="*/ 0 h 811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2774" h="811587">
                <a:moveTo>
                  <a:pt x="586387" y="0"/>
                </a:moveTo>
                <a:cubicBezTo>
                  <a:pt x="910240" y="0"/>
                  <a:pt x="1172774" y="262534"/>
                  <a:pt x="1172774" y="586385"/>
                </a:cubicBezTo>
                <a:cubicBezTo>
                  <a:pt x="1172774" y="626867"/>
                  <a:pt x="1168672" y="666390"/>
                  <a:pt x="1160861" y="704562"/>
                </a:cubicBezTo>
                <a:lnTo>
                  <a:pt x="1127639" y="811587"/>
                </a:lnTo>
                <a:lnTo>
                  <a:pt x="1097950" y="806967"/>
                </a:lnTo>
                <a:cubicBezTo>
                  <a:pt x="987085" y="793105"/>
                  <a:pt x="799336" y="783992"/>
                  <a:pt x="586387" y="783992"/>
                </a:cubicBezTo>
                <a:cubicBezTo>
                  <a:pt x="373439" y="783992"/>
                  <a:pt x="185690" y="793105"/>
                  <a:pt x="74824" y="806967"/>
                </a:cubicBezTo>
                <a:lnTo>
                  <a:pt x="45136" y="811587"/>
                </a:lnTo>
                <a:lnTo>
                  <a:pt x="11914" y="704562"/>
                </a:lnTo>
                <a:cubicBezTo>
                  <a:pt x="4103" y="666390"/>
                  <a:pt x="0" y="626867"/>
                  <a:pt x="0" y="586385"/>
                </a:cubicBezTo>
                <a:cubicBezTo>
                  <a:pt x="0" y="262534"/>
                  <a:pt x="262534" y="0"/>
                  <a:pt x="586387" y="0"/>
                </a:cubicBezTo>
                <a:close/>
              </a:path>
            </a:pathLst>
          </a:custGeom>
          <a:gradFill flip="none" rotWithShape="1">
            <a:gsLst>
              <a:gs pos="56000">
                <a:srgbClr val="F0CC8E">
                  <a:alpha val="0"/>
                </a:srgbClr>
              </a:gs>
              <a:gs pos="100000">
                <a:srgbClr val="F0CC8E">
                  <a:alpha val="2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99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FC20E05E-CC4F-47BB-8E55-ABD30CB6969E}"/>
              </a:ext>
            </a:extLst>
          </p:cNvPr>
          <p:cNvSpPr/>
          <p:nvPr/>
        </p:nvSpPr>
        <p:spPr>
          <a:xfrm>
            <a:off x="6431797" y="2952662"/>
            <a:ext cx="7656431" cy="1143742"/>
          </a:xfrm>
          <a:custGeom>
            <a:avLst/>
            <a:gdLst>
              <a:gd name="connsiteX0" fmla="*/ 4211037 w 8422074"/>
              <a:gd name="connsiteY0" fmla="*/ 0 h 1258116"/>
              <a:gd name="connsiteX1" fmla="*/ 8422074 w 8422074"/>
              <a:gd name="connsiteY1" fmla="*/ 1062502 h 1258116"/>
              <a:gd name="connsiteX2" fmla="*/ 8400333 w 8422074"/>
              <a:gd name="connsiteY2" fmla="*/ 1171137 h 1258116"/>
              <a:gd name="connsiteX3" fmla="*/ 8347721 w 8422074"/>
              <a:gd name="connsiteY3" fmla="*/ 1258116 h 1258116"/>
              <a:gd name="connsiteX4" fmla="*/ 8336521 w 8422074"/>
              <a:gd name="connsiteY4" fmla="*/ 1239599 h 1258116"/>
              <a:gd name="connsiteX5" fmla="*/ 4211037 w 8422074"/>
              <a:gd name="connsiteY5" fmla="*/ 391228 h 1258116"/>
              <a:gd name="connsiteX6" fmla="*/ 85554 w 8422074"/>
              <a:gd name="connsiteY6" fmla="*/ 1239599 h 1258116"/>
              <a:gd name="connsiteX7" fmla="*/ 74353 w 8422074"/>
              <a:gd name="connsiteY7" fmla="*/ 1258116 h 1258116"/>
              <a:gd name="connsiteX8" fmla="*/ 21741 w 8422074"/>
              <a:gd name="connsiteY8" fmla="*/ 1171137 h 1258116"/>
              <a:gd name="connsiteX9" fmla="*/ 0 w 8422074"/>
              <a:gd name="connsiteY9" fmla="*/ 1062502 h 1258116"/>
              <a:gd name="connsiteX10" fmla="*/ 4211037 w 8422074"/>
              <a:gd name="connsiteY10" fmla="*/ 0 h 125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2074" h="1258116">
                <a:moveTo>
                  <a:pt x="4211037" y="0"/>
                </a:moveTo>
                <a:cubicBezTo>
                  <a:pt x="6536729" y="0"/>
                  <a:pt x="8422074" y="475698"/>
                  <a:pt x="8422074" y="1062502"/>
                </a:cubicBezTo>
                <a:cubicBezTo>
                  <a:pt x="8422074" y="1099177"/>
                  <a:pt x="8414709" y="1135419"/>
                  <a:pt x="8400333" y="1171137"/>
                </a:cubicBezTo>
                <a:lnTo>
                  <a:pt x="8347721" y="1258116"/>
                </a:lnTo>
                <a:lnTo>
                  <a:pt x="8336521" y="1239599"/>
                </a:lnTo>
                <a:cubicBezTo>
                  <a:pt x="7943857" y="755434"/>
                  <a:pt x="6246017" y="391228"/>
                  <a:pt x="4211037" y="391228"/>
                </a:cubicBezTo>
                <a:cubicBezTo>
                  <a:pt x="2176057" y="391228"/>
                  <a:pt x="478217" y="755434"/>
                  <a:pt x="85554" y="1239599"/>
                </a:cubicBezTo>
                <a:lnTo>
                  <a:pt x="74353" y="1258116"/>
                </a:lnTo>
                <a:lnTo>
                  <a:pt x="21741" y="1171137"/>
                </a:lnTo>
                <a:cubicBezTo>
                  <a:pt x="7365" y="1135419"/>
                  <a:pt x="0" y="1099177"/>
                  <a:pt x="0" y="1062502"/>
                </a:cubicBezTo>
                <a:cubicBezTo>
                  <a:pt x="0" y="475698"/>
                  <a:pt x="1885345" y="0"/>
                  <a:pt x="4211037" y="0"/>
                </a:cubicBezTo>
                <a:close/>
              </a:path>
            </a:pathLst>
          </a:custGeom>
          <a:gradFill>
            <a:gsLst>
              <a:gs pos="0">
                <a:srgbClr val="D7BA8E">
                  <a:alpha val="15000"/>
                </a:srgbClr>
              </a:gs>
              <a:gs pos="100000">
                <a:srgbClr val="876641">
                  <a:alpha val="2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2285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707430DC-6178-40DC-A56D-5E0B388111C0}"/>
              </a:ext>
            </a:extLst>
          </p:cNvPr>
          <p:cNvSpPr/>
          <p:nvPr/>
        </p:nvSpPr>
        <p:spPr>
          <a:xfrm>
            <a:off x="6431797" y="2946867"/>
            <a:ext cx="7656431" cy="1931822"/>
          </a:xfrm>
          <a:prstGeom prst="ellipse">
            <a:avLst/>
          </a:prstGeom>
          <a:gradFill flip="none" rotWithShape="1">
            <a:gsLst>
              <a:gs pos="100000">
                <a:srgbClr val="AD8951">
                  <a:alpha val="20000"/>
                </a:srgbClr>
              </a:gs>
              <a:gs pos="72000">
                <a:srgbClr val="AD8951">
                  <a:alpha val="0"/>
                </a:srgbClr>
              </a:gs>
              <a:gs pos="0">
                <a:srgbClr val="EFE3B3">
                  <a:alpha val="20000"/>
                </a:srgbClr>
              </a:gs>
            </a:gsLst>
            <a:lin ang="2700000" scaled="1"/>
            <a:tileRect/>
          </a:gradFill>
          <a:ln w="19050">
            <a:gradFill flip="none" rotWithShape="1">
              <a:gsLst>
                <a:gs pos="72000">
                  <a:srgbClr val="AD8951">
                    <a:alpha val="0"/>
                  </a:srgbClr>
                </a:gs>
                <a:gs pos="0">
                  <a:srgbClr val="EFE3B3"/>
                </a:gs>
                <a:gs pos="25000">
                  <a:srgbClr val="AD8951">
                    <a:alpha val="0"/>
                  </a:srgbClr>
                </a:gs>
                <a:gs pos="100000">
                  <a:srgbClr val="EFE3B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0BB9FD1-D927-4585-A57D-CDC4D0EC6005}"/>
              </a:ext>
            </a:extLst>
          </p:cNvPr>
          <p:cNvSpPr/>
          <p:nvPr/>
        </p:nvSpPr>
        <p:spPr>
          <a:xfrm>
            <a:off x="6940719" y="2656457"/>
            <a:ext cx="6646318" cy="1969067"/>
          </a:xfrm>
          <a:custGeom>
            <a:avLst/>
            <a:gdLst>
              <a:gd name="connsiteX0" fmla="*/ 3658552 w 7316567"/>
              <a:gd name="connsiteY0" fmla="*/ 0 h 2165973"/>
              <a:gd name="connsiteX1" fmla="*/ 7140601 w 7316567"/>
              <a:gd name="connsiteY1" fmla="*/ 687683 h 2165973"/>
              <a:gd name="connsiteX2" fmla="*/ 7157093 w 7316567"/>
              <a:gd name="connsiteY2" fmla="*/ 759159 h 2165973"/>
              <a:gd name="connsiteX3" fmla="*/ 7161627 w 7316567"/>
              <a:gd name="connsiteY3" fmla="*/ 755313 h 2165973"/>
              <a:gd name="connsiteX4" fmla="*/ 7316567 w 7316567"/>
              <a:gd name="connsiteY4" fmla="*/ 1333163 h 2165973"/>
              <a:gd name="connsiteX5" fmla="*/ 7303242 w 7316567"/>
              <a:gd name="connsiteY5" fmla="*/ 1330787 h 2165973"/>
              <a:gd name="connsiteX6" fmla="*/ 7311488 w 7316567"/>
              <a:gd name="connsiteY6" fmla="*/ 1366527 h 2165973"/>
              <a:gd name="connsiteX7" fmla="*/ 3658553 w 7316567"/>
              <a:gd name="connsiteY7" fmla="*/ 2165973 h 2165973"/>
              <a:gd name="connsiteX8" fmla="*/ 5618 w 7316567"/>
              <a:gd name="connsiteY8" fmla="*/ 1366527 h 2165973"/>
              <a:gd name="connsiteX9" fmla="*/ 13480 w 7316567"/>
              <a:gd name="connsiteY9" fmla="*/ 1332455 h 2165973"/>
              <a:gd name="connsiteX10" fmla="*/ 0 w 7316567"/>
              <a:gd name="connsiteY10" fmla="*/ 1333163 h 2165973"/>
              <a:gd name="connsiteX11" fmla="*/ 154940 w 7316567"/>
              <a:gd name="connsiteY11" fmla="*/ 755313 h 2165973"/>
              <a:gd name="connsiteX12" fmla="*/ 159321 w 7316567"/>
              <a:gd name="connsiteY12" fmla="*/ 762152 h 2165973"/>
              <a:gd name="connsiteX13" fmla="*/ 176503 w 7316567"/>
              <a:gd name="connsiteY13" fmla="*/ 687683 h 2165973"/>
              <a:gd name="connsiteX14" fmla="*/ 3658552 w 7316567"/>
              <a:gd name="connsiteY14" fmla="*/ 0 h 2165973"/>
              <a:gd name="connsiteX0" fmla="*/ 3652934 w 7310949"/>
              <a:gd name="connsiteY0" fmla="*/ 0 h 2165973"/>
              <a:gd name="connsiteX1" fmla="*/ 7134983 w 7310949"/>
              <a:gd name="connsiteY1" fmla="*/ 687683 h 2165973"/>
              <a:gd name="connsiteX2" fmla="*/ 7151475 w 7310949"/>
              <a:gd name="connsiteY2" fmla="*/ 759159 h 2165973"/>
              <a:gd name="connsiteX3" fmla="*/ 7156009 w 7310949"/>
              <a:gd name="connsiteY3" fmla="*/ 755313 h 2165973"/>
              <a:gd name="connsiteX4" fmla="*/ 7310949 w 7310949"/>
              <a:gd name="connsiteY4" fmla="*/ 1333163 h 2165973"/>
              <a:gd name="connsiteX5" fmla="*/ 7297624 w 7310949"/>
              <a:gd name="connsiteY5" fmla="*/ 1330787 h 2165973"/>
              <a:gd name="connsiteX6" fmla="*/ 7305870 w 7310949"/>
              <a:gd name="connsiteY6" fmla="*/ 1366527 h 2165973"/>
              <a:gd name="connsiteX7" fmla="*/ 3652935 w 7310949"/>
              <a:gd name="connsiteY7" fmla="*/ 2165973 h 2165973"/>
              <a:gd name="connsiteX8" fmla="*/ 0 w 7310949"/>
              <a:gd name="connsiteY8" fmla="*/ 1366527 h 2165973"/>
              <a:gd name="connsiteX9" fmla="*/ 7862 w 7310949"/>
              <a:gd name="connsiteY9" fmla="*/ 1332455 h 2165973"/>
              <a:gd name="connsiteX10" fmla="*/ 149322 w 7310949"/>
              <a:gd name="connsiteY10" fmla="*/ 755313 h 2165973"/>
              <a:gd name="connsiteX11" fmla="*/ 153703 w 7310949"/>
              <a:gd name="connsiteY11" fmla="*/ 762152 h 2165973"/>
              <a:gd name="connsiteX12" fmla="*/ 170885 w 7310949"/>
              <a:gd name="connsiteY12" fmla="*/ 687683 h 2165973"/>
              <a:gd name="connsiteX13" fmla="*/ 3652934 w 7310949"/>
              <a:gd name="connsiteY13" fmla="*/ 0 h 2165973"/>
              <a:gd name="connsiteX0" fmla="*/ 3652934 w 7310949"/>
              <a:gd name="connsiteY0" fmla="*/ 0 h 2165973"/>
              <a:gd name="connsiteX1" fmla="*/ 7134983 w 7310949"/>
              <a:gd name="connsiteY1" fmla="*/ 687683 h 2165973"/>
              <a:gd name="connsiteX2" fmla="*/ 7151475 w 7310949"/>
              <a:gd name="connsiteY2" fmla="*/ 759159 h 2165973"/>
              <a:gd name="connsiteX3" fmla="*/ 7156009 w 7310949"/>
              <a:gd name="connsiteY3" fmla="*/ 755313 h 2165973"/>
              <a:gd name="connsiteX4" fmla="*/ 7310949 w 7310949"/>
              <a:gd name="connsiteY4" fmla="*/ 1333163 h 2165973"/>
              <a:gd name="connsiteX5" fmla="*/ 7297624 w 7310949"/>
              <a:gd name="connsiteY5" fmla="*/ 1330787 h 2165973"/>
              <a:gd name="connsiteX6" fmla="*/ 7305870 w 7310949"/>
              <a:gd name="connsiteY6" fmla="*/ 1366527 h 2165973"/>
              <a:gd name="connsiteX7" fmla="*/ 3652935 w 7310949"/>
              <a:gd name="connsiteY7" fmla="*/ 2165973 h 2165973"/>
              <a:gd name="connsiteX8" fmla="*/ 0 w 7310949"/>
              <a:gd name="connsiteY8" fmla="*/ 1366527 h 2165973"/>
              <a:gd name="connsiteX9" fmla="*/ 7862 w 7310949"/>
              <a:gd name="connsiteY9" fmla="*/ 1332455 h 2165973"/>
              <a:gd name="connsiteX10" fmla="*/ 149322 w 7310949"/>
              <a:gd name="connsiteY10" fmla="*/ 755313 h 2165973"/>
              <a:gd name="connsiteX11" fmla="*/ 170885 w 7310949"/>
              <a:gd name="connsiteY11" fmla="*/ 687683 h 2165973"/>
              <a:gd name="connsiteX12" fmla="*/ 3652934 w 7310949"/>
              <a:gd name="connsiteY12" fmla="*/ 0 h 2165973"/>
              <a:gd name="connsiteX0" fmla="*/ 3652934 w 7310949"/>
              <a:gd name="connsiteY0" fmla="*/ 0 h 2165973"/>
              <a:gd name="connsiteX1" fmla="*/ 7134983 w 7310949"/>
              <a:gd name="connsiteY1" fmla="*/ 687683 h 2165973"/>
              <a:gd name="connsiteX2" fmla="*/ 7151475 w 7310949"/>
              <a:gd name="connsiteY2" fmla="*/ 759159 h 2165973"/>
              <a:gd name="connsiteX3" fmla="*/ 7156009 w 7310949"/>
              <a:gd name="connsiteY3" fmla="*/ 755313 h 2165973"/>
              <a:gd name="connsiteX4" fmla="*/ 7310949 w 7310949"/>
              <a:gd name="connsiteY4" fmla="*/ 1333163 h 2165973"/>
              <a:gd name="connsiteX5" fmla="*/ 7305870 w 7310949"/>
              <a:gd name="connsiteY5" fmla="*/ 1366527 h 2165973"/>
              <a:gd name="connsiteX6" fmla="*/ 3652935 w 7310949"/>
              <a:gd name="connsiteY6" fmla="*/ 2165973 h 2165973"/>
              <a:gd name="connsiteX7" fmla="*/ 0 w 7310949"/>
              <a:gd name="connsiteY7" fmla="*/ 1366527 h 2165973"/>
              <a:gd name="connsiteX8" fmla="*/ 7862 w 7310949"/>
              <a:gd name="connsiteY8" fmla="*/ 1332455 h 2165973"/>
              <a:gd name="connsiteX9" fmla="*/ 149322 w 7310949"/>
              <a:gd name="connsiteY9" fmla="*/ 755313 h 2165973"/>
              <a:gd name="connsiteX10" fmla="*/ 170885 w 7310949"/>
              <a:gd name="connsiteY10" fmla="*/ 687683 h 2165973"/>
              <a:gd name="connsiteX11" fmla="*/ 3652934 w 7310949"/>
              <a:gd name="connsiteY11" fmla="*/ 0 h 2165973"/>
              <a:gd name="connsiteX0" fmla="*/ 3652934 w 7310949"/>
              <a:gd name="connsiteY0" fmla="*/ 0 h 2165973"/>
              <a:gd name="connsiteX1" fmla="*/ 7134983 w 7310949"/>
              <a:gd name="connsiteY1" fmla="*/ 687683 h 2165973"/>
              <a:gd name="connsiteX2" fmla="*/ 7151475 w 7310949"/>
              <a:gd name="connsiteY2" fmla="*/ 759159 h 2165973"/>
              <a:gd name="connsiteX3" fmla="*/ 7310949 w 7310949"/>
              <a:gd name="connsiteY3" fmla="*/ 1333163 h 2165973"/>
              <a:gd name="connsiteX4" fmla="*/ 7305870 w 7310949"/>
              <a:gd name="connsiteY4" fmla="*/ 1366527 h 2165973"/>
              <a:gd name="connsiteX5" fmla="*/ 3652935 w 7310949"/>
              <a:gd name="connsiteY5" fmla="*/ 2165973 h 2165973"/>
              <a:gd name="connsiteX6" fmla="*/ 0 w 7310949"/>
              <a:gd name="connsiteY6" fmla="*/ 1366527 h 2165973"/>
              <a:gd name="connsiteX7" fmla="*/ 7862 w 7310949"/>
              <a:gd name="connsiteY7" fmla="*/ 1332455 h 2165973"/>
              <a:gd name="connsiteX8" fmla="*/ 149322 w 7310949"/>
              <a:gd name="connsiteY8" fmla="*/ 755313 h 2165973"/>
              <a:gd name="connsiteX9" fmla="*/ 170885 w 7310949"/>
              <a:gd name="connsiteY9" fmla="*/ 687683 h 2165973"/>
              <a:gd name="connsiteX10" fmla="*/ 3652934 w 7310949"/>
              <a:gd name="connsiteY10" fmla="*/ 0 h 2165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10949" h="2165973">
                <a:moveTo>
                  <a:pt x="3652934" y="0"/>
                </a:moveTo>
                <a:cubicBezTo>
                  <a:pt x="5465181" y="0"/>
                  <a:pt x="6955742" y="301422"/>
                  <a:pt x="7134983" y="687683"/>
                </a:cubicBezTo>
                <a:lnTo>
                  <a:pt x="7151475" y="759159"/>
                </a:lnTo>
                <a:lnTo>
                  <a:pt x="7310949" y="1333163"/>
                </a:lnTo>
                <a:lnTo>
                  <a:pt x="7305870" y="1366527"/>
                </a:lnTo>
                <a:cubicBezTo>
                  <a:pt x="7305870" y="1808049"/>
                  <a:pt x="5670395" y="2165973"/>
                  <a:pt x="3652935" y="2165973"/>
                </a:cubicBezTo>
                <a:cubicBezTo>
                  <a:pt x="1635475" y="2165973"/>
                  <a:pt x="0" y="1808049"/>
                  <a:pt x="0" y="1366527"/>
                </a:cubicBezTo>
                <a:lnTo>
                  <a:pt x="7862" y="1332455"/>
                </a:lnTo>
                <a:lnTo>
                  <a:pt x="149322" y="755313"/>
                </a:lnTo>
                <a:lnTo>
                  <a:pt x="170885" y="687683"/>
                </a:lnTo>
                <a:cubicBezTo>
                  <a:pt x="350126" y="301422"/>
                  <a:pt x="1840687" y="0"/>
                  <a:pt x="365293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0000"/>
                </a:schemeClr>
              </a:gs>
              <a:gs pos="23000">
                <a:schemeClr val="bg1"/>
              </a:gs>
              <a:gs pos="97000">
                <a:srgbClr val="1C100C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C0845F-F821-4E15-A648-92A12F653B70}"/>
              </a:ext>
            </a:extLst>
          </p:cNvPr>
          <p:cNvSpPr/>
          <p:nvPr/>
        </p:nvSpPr>
        <p:spPr>
          <a:xfrm>
            <a:off x="7079641" y="2656457"/>
            <a:ext cx="6363855" cy="1392731"/>
          </a:xfrm>
          <a:prstGeom prst="ellipse">
            <a:avLst/>
          </a:prstGeom>
          <a:gradFill flip="none" rotWithShape="1">
            <a:gsLst>
              <a:gs pos="100000">
                <a:srgbClr val="AD8951">
                  <a:alpha val="20000"/>
                </a:srgbClr>
              </a:gs>
              <a:gs pos="72000">
                <a:srgbClr val="AD8951">
                  <a:alpha val="10000"/>
                </a:srgbClr>
              </a:gs>
              <a:gs pos="0">
                <a:srgbClr val="EFE3B3">
                  <a:alpha val="40000"/>
                </a:srgbClr>
              </a:gs>
            </a:gsLst>
            <a:lin ang="2700000" scaled="1"/>
            <a:tileRect/>
          </a:gradFill>
          <a:ln w="19050">
            <a:gradFill flip="none" rotWithShape="1">
              <a:gsLst>
                <a:gs pos="72000">
                  <a:srgbClr val="AD8951">
                    <a:alpha val="0"/>
                  </a:srgbClr>
                </a:gs>
                <a:gs pos="0">
                  <a:srgbClr val="EFE3B3"/>
                </a:gs>
                <a:gs pos="25000">
                  <a:srgbClr val="AD8951">
                    <a:alpha val="0"/>
                  </a:srgbClr>
                </a:gs>
                <a:gs pos="100000">
                  <a:srgbClr val="EFE3B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DEDCA82-5661-4B0D-B77E-F9290C024734}"/>
              </a:ext>
            </a:extLst>
          </p:cNvPr>
          <p:cNvGrpSpPr/>
          <p:nvPr/>
        </p:nvGrpSpPr>
        <p:grpSpPr>
          <a:xfrm>
            <a:off x="9069515" y="2963462"/>
            <a:ext cx="2384108" cy="521763"/>
            <a:chOff x="8948753" y="3930953"/>
            <a:chExt cx="2622519" cy="57393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22AA530E-5168-40FE-99E5-D4F7AE79BE8C}"/>
                </a:ext>
              </a:extLst>
            </p:cNvPr>
            <p:cNvSpPr/>
            <p:nvPr/>
          </p:nvSpPr>
          <p:spPr>
            <a:xfrm>
              <a:off x="8948753" y="3930953"/>
              <a:ext cx="2622519" cy="573939"/>
            </a:xfrm>
            <a:prstGeom prst="ellipse">
              <a:avLst/>
            </a:prstGeom>
            <a:gradFill flip="none" rotWithShape="1">
              <a:gsLst>
                <a:gs pos="100000">
                  <a:srgbClr val="AD8951">
                    <a:alpha val="20000"/>
                  </a:srgbClr>
                </a:gs>
                <a:gs pos="72000">
                  <a:srgbClr val="AD8951">
                    <a:alpha val="0"/>
                  </a:srgbClr>
                </a:gs>
                <a:gs pos="0">
                  <a:srgbClr val="EFE3B3">
                    <a:alpha val="20000"/>
                  </a:srgb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72000">
                    <a:srgbClr val="AD8951">
                      <a:alpha val="0"/>
                    </a:srgbClr>
                  </a:gs>
                  <a:gs pos="0">
                    <a:srgbClr val="EFE3B3"/>
                  </a:gs>
                  <a:gs pos="25000">
                    <a:srgbClr val="AD8951">
                      <a:alpha val="0"/>
                    </a:srgbClr>
                  </a:gs>
                  <a:gs pos="100000">
                    <a:srgbClr val="EFE3B3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668C4C3D-8AB8-44AD-A238-00B757C976E4}"/>
                </a:ext>
              </a:extLst>
            </p:cNvPr>
            <p:cNvSpPr/>
            <p:nvPr/>
          </p:nvSpPr>
          <p:spPr>
            <a:xfrm>
              <a:off x="9118207" y="3930953"/>
              <a:ext cx="2283611" cy="499769"/>
            </a:xfrm>
            <a:prstGeom prst="ellipse">
              <a:avLst/>
            </a:prstGeom>
            <a:gradFill flip="none" rotWithShape="1">
              <a:gsLst>
                <a:gs pos="100000">
                  <a:srgbClr val="AD8951">
                    <a:alpha val="20000"/>
                  </a:srgbClr>
                </a:gs>
                <a:gs pos="72000">
                  <a:srgbClr val="AD8951">
                    <a:alpha val="0"/>
                  </a:srgbClr>
                </a:gs>
                <a:gs pos="0">
                  <a:srgbClr val="EFE3B3">
                    <a:alpha val="20000"/>
                  </a:srgb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72000">
                    <a:srgbClr val="AD8951">
                      <a:alpha val="0"/>
                    </a:srgbClr>
                  </a:gs>
                  <a:gs pos="0">
                    <a:srgbClr val="EFE3B3"/>
                  </a:gs>
                  <a:gs pos="25000">
                    <a:srgbClr val="AD8951">
                      <a:alpha val="0"/>
                    </a:srgbClr>
                  </a:gs>
                  <a:gs pos="100000">
                    <a:srgbClr val="EFE3B3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50768BC0-A48B-43E0-8F7A-171B3833F4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4691" y="1851457"/>
            <a:ext cx="1473755" cy="1262350"/>
          </a:xfrm>
          <a:prstGeom prst="rect">
            <a:avLst/>
          </a:prstGeom>
          <a:effectLst>
            <a:outerShdw blurRad="1092200" dist="203200" dir="5400000" sx="102000" sy="102000" algn="ctr" rotWithShape="0">
              <a:prstClr val="black">
                <a:alpha val="22000"/>
              </a:prstClr>
            </a:outerShdw>
            <a:reflection blurRad="38100" stA="82000" endPos="43000" dist="38100" dir="5400000" sy="-100000" algn="bl" rotWithShape="0"/>
          </a:effectLst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62720962-72EA-4C0F-92BD-DF8885B5D1E9}"/>
              </a:ext>
            </a:extLst>
          </p:cNvPr>
          <p:cNvSpPr/>
          <p:nvPr/>
        </p:nvSpPr>
        <p:spPr>
          <a:xfrm>
            <a:off x="8992740" y="1441569"/>
            <a:ext cx="2537656" cy="1756117"/>
          </a:xfrm>
          <a:custGeom>
            <a:avLst/>
            <a:gdLst>
              <a:gd name="connsiteX0" fmla="*/ 586387 w 1172774"/>
              <a:gd name="connsiteY0" fmla="*/ 0 h 811587"/>
              <a:gd name="connsiteX1" fmla="*/ 1172774 w 1172774"/>
              <a:gd name="connsiteY1" fmla="*/ 586385 h 811587"/>
              <a:gd name="connsiteX2" fmla="*/ 1160861 w 1172774"/>
              <a:gd name="connsiteY2" fmla="*/ 704562 h 811587"/>
              <a:gd name="connsiteX3" fmla="*/ 1127639 w 1172774"/>
              <a:gd name="connsiteY3" fmla="*/ 811587 h 811587"/>
              <a:gd name="connsiteX4" fmla="*/ 1097950 w 1172774"/>
              <a:gd name="connsiteY4" fmla="*/ 806967 h 811587"/>
              <a:gd name="connsiteX5" fmla="*/ 586387 w 1172774"/>
              <a:gd name="connsiteY5" fmla="*/ 783992 h 811587"/>
              <a:gd name="connsiteX6" fmla="*/ 74824 w 1172774"/>
              <a:gd name="connsiteY6" fmla="*/ 806967 h 811587"/>
              <a:gd name="connsiteX7" fmla="*/ 45136 w 1172774"/>
              <a:gd name="connsiteY7" fmla="*/ 811587 h 811587"/>
              <a:gd name="connsiteX8" fmla="*/ 11914 w 1172774"/>
              <a:gd name="connsiteY8" fmla="*/ 704562 h 811587"/>
              <a:gd name="connsiteX9" fmla="*/ 0 w 1172774"/>
              <a:gd name="connsiteY9" fmla="*/ 586385 h 811587"/>
              <a:gd name="connsiteX10" fmla="*/ 586387 w 1172774"/>
              <a:gd name="connsiteY10" fmla="*/ 0 h 811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2774" h="811587">
                <a:moveTo>
                  <a:pt x="586387" y="0"/>
                </a:moveTo>
                <a:cubicBezTo>
                  <a:pt x="910240" y="0"/>
                  <a:pt x="1172774" y="262534"/>
                  <a:pt x="1172774" y="586385"/>
                </a:cubicBezTo>
                <a:cubicBezTo>
                  <a:pt x="1172774" y="626867"/>
                  <a:pt x="1168672" y="666390"/>
                  <a:pt x="1160861" y="704562"/>
                </a:cubicBezTo>
                <a:lnTo>
                  <a:pt x="1127639" y="811587"/>
                </a:lnTo>
                <a:lnTo>
                  <a:pt x="1097950" y="806967"/>
                </a:lnTo>
                <a:cubicBezTo>
                  <a:pt x="987085" y="793105"/>
                  <a:pt x="799336" y="783992"/>
                  <a:pt x="586387" y="783992"/>
                </a:cubicBezTo>
                <a:cubicBezTo>
                  <a:pt x="373439" y="783992"/>
                  <a:pt x="185690" y="793105"/>
                  <a:pt x="74824" y="806967"/>
                </a:cubicBezTo>
                <a:lnTo>
                  <a:pt x="45136" y="811587"/>
                </a:lnTo>
                <a:lnTo>
                  <a:pt x="11914" y="704562"/>
                </a:lnTo>
                <a:cubicBezTo>
                  <a:pt x="4103" y="666390"/>
                  <a:pt x="0" y="626867"/>
                  <a:pt x="0" y="586385"/>
                </a:cubicBezTo>
                <a:cubicBezTo>
                  <a:pt x="0" y="262534"/>
                  <a:pt x="262534" y="0"/>
                  <a:pt x="586387" y="0"/>
                </a:cubicBezTo>
                <a:close/>
              </a:path>
            </a:pathLst>
          </a:custGeom>
          <a:gradFill flip="none" rotWithShape="1">
            <a:gsLst>
              <a:gs pos="56000">
                <a:srgbClr val="F0CC8E">
                  <a:alpha val="0"/>
                </a:srgbClr>
              </a:gs>
              <a:gs pos="100000">
                <a:srgbClr val="F0CC8E">
                  <a:alpha val="2000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99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4BC98E3-2D90-42D6-A956-F6253F9C80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97" r="-1"/>
          <a:stretch/>
        </p:blipFill>
        <p:spPr>
          <a:xfrm>
            <a:off x="7826180" y="2656583"/>
            <a:ext cx="4870775" cy="812069"/>
          </a:xfrm>
          <a:prstGeom prst="rect">
            <a:avLst/>
          </a:prstGeom>
        </p:spPr>
      </p:pic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F34AF5D7-D269-49BA-B9A0-C30030303B68}"/>
              </a:ext>
            </a:extLst>
          </p:cNvPr>
          <p:cNvSpPr/>
          <p:nvPr/>
        </p:nvSpPr>
        <p:spPr>
          <a:xfrm>
            <a:off x="7025426" y="2833169"/>
            <a:ext cx="6475111" cy="1392731"/>
          </a:xfrm>
          <a:prstGeom prst="ellipse">
            <a:avLst/>
          </a:prstGeom>
          <a:solidFill>
            <a:schemeClr val="bg1">
              <a:alpha val="0"/>
            </a:schemeClr>
          </a:solidFill>
          <a:ln w="12700">
            <a:gradFill flip="none" rotWithShape="1">
              <a:gsLst>
                <a:gs pos="80000">
                  <a:srgbClr val="C7AC78">
                    <a:alpha val="50000"/>
                  </a:srgbClr>
                </a:gs>
                <a:gs pos="35000">
                  <a:srgbClr val="AD8951">
                    <a:alpha val="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A072A7A3-93AC-43CE-9F48-5AE366B12602}"/>
              </a:ext>
            </a:extLst>
          </p:cNvPr>
          <p:cNvSpPr/>
          <p:nvPr/>
        </p:nvSpPr>
        <p:spPr>
          <a:xfrm>
            <a:off x="7011081" y="2889509"/>
            <a:ext cx="6503802" cy="1392731"/>
          </a:xfrm>
          <a:prstGeom prst="ellipse">
            <a:avLst/>
          </a:prstGeom>
          <a:solidFill>
            <a:schemeClr val="bg1">
              <a:alpha val="0"/>
            </a:schemeClr>
          </a:solidFill>
          <a:ln w="12700">
            <a:gradFill flip="none" rotWithShape="1">
              <a:gsLst>
                <a:gs pos="80000">
                  <a:srgbClr val="C7AC78">
                    <a:alpha val="50000"/>
                  </a:srgbClr>
                </a:gs>
                <a:gs pos="35000">
                  <a:srgbClr val="AD8951">
                    <a:alpha val="0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OPPOSans R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0C65F044-C7D8-46BE-BECD-EA26F6E6698A}"/>
              </a:ext>
            </a:extLst>
          </p:cNvPr>
          <p:cNvSpPr txBox="1"/>
          <p:nvPr/>
        </p:nvSpPr>
        <p:spPr>
          <a:xfrm>
            <a:off x="9347743" y="6037845"/>
            <a:ext cx="182453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srgbClr val="D7BA8E">
                    <a:alpha val="7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截至</a:t>
            </a:r>
            <a:r>
              <a:rPr kumimoji="0" lang="en-US" altLang="zh-CN" sz="1300" b="0" i="0" u="none" strike="noStrike" kern="1200" cap="none" spc="100" normalizeH="0" baseline="0" noProof="0" dirty="0">
                <a:ln>
                  <a:noFill/>
                </a:ln>
                <a:solidFill>
                  <a:srgbClr val="D7BA8E">
                    <a:alpha val="7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2020</a:t>
            </a: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srgbClr val="D7BA8E">
                    <a:alpha val="7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  <a:r>
              <a:rPr kumimoji="0" lang="en-US" altLang="zh-CN" sz="1300" b="0" i="0" u="none" strike="noStrike" kern="1200" cap="none" spc="100" normalizeH="0" baseline="0" noProof="0" dirty="0">
                <a:ln>
                  <a:noFill/>
                </a:ln>
                <a:solidFill>
                  <a:srgbClr val="D7BA8E">
                    <a:alpha val="7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12</a:t>
            </a: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srgbClr val="D7BA8E">
                    <a:alpha val="7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月底 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10ACD15C-0A37-4391-88C9-7EF52B520D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8318" y="3199011"/>
            <a:ext cx="8356600" cy="3136900"/>
          </a:xfrm>
          <a:prstGeom prst="rect">
            <a:avLst/>
          </a:prstGeom>
        </p:spPr>
      </p:pic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DB21CCEC-94E0-46A0-B113-D5B4B69BBB1F}"/>
              </a:ext>
            </a:extLst>
          </p:cNvPr>
          <p:cNvGrpSpPr/>
          <p:nvPr/>
        </p:nvGrpSpPr>
        <p:grpSpPr>
          <a:xfrm>
            <a:off x="3712325" y="4425111"/>
            <a:ext cx="1058175" cy="898163"/>
            <a:chOff x="2573087" y="861917"/>
            <a:chExt cx="1408430" cy="1315001"/>
          </a:xfrm>
        </p:grpSpPr>
        <p:sp>
          <p:nvSpPr>
            <p:cNvPr id="100" name="菱形 76">
              <a:extLst>
                <a:ext uri="{FF2B5EF4-FFF2-40B4-BE49-F238E27FC236}">
                  <a16:creationId xmlns:a16="http://schemas.microsoft.com/office/drawing/2014/main" xmlns="" id="{3F8C0720-B81F-4466-A83D-0A1F5F3CC11A}"/>
                </a:ext>
              </a:extLst>
            </p:cNvPr>
            <p:cNvSpPr/>
            <p:nvPr/>
          </p:nvSpPr>
          <p:spPr>
            <a:xfrm>
              <a:off x="2573087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rgbClr val="40332A"/>
                </a:gs>
                <a:gs pos="41000">
                  <a:srgbClr val="5B4029"/>
                </a:gs>
                <a:gs pos="69000">
                  <a:srgbClr val="B89B71"/>
                </a:gs>
                <a:gs pos="89000">
                  <a:srgbClr val="F2ECE2"/>
                </a:gs>
              </a:gsLst>
              <a:lin ang="6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01" name="菱形 76">
              <a:extLst>
                <a:ext uri="{FF2B5EF4-FFF2-40B4-BE49-F238E27FC236}">
                  <a16:creationId xmlns:a16="http://schemas.microsoft.com/office/drawing/2014/main" xmlns="" id="{99DD9584-CDBA-4075-9A3B-FF1A07EAC19D}"/>
                </a:ext>
              </a:extLst>
            </p:cNvPr>
            <p:cNvSpPr/>
            <p:nvPr/>
          </p:nvSpPr>
          <p:spPr>
            <a:xfrm flipH="1">
              <a:off x="3277302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9000">
                  <a:srgbClr val="3E2F2B"/>
                </a:gs>
                <a:gs pos="41000">
                  <a:srgbClr val="5B402C"/>
                </a:gs>
                <a:gs pos="69000">
                  <a:srgbClr val="BAA076"/>
                </a:gs>
                <a:gs pos="100000">
                  <a:srgbClr val="FDF7E7"/>
                </a:gs>
              </a:gsLst>
              <a:lin ang="45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02" name="菱形 101">
              <a:extLst>
                <a:ext uri="{FF2B5EF4-FFF2-40B4-BE49-F238E27FC236}">
                  <a16:creationId xmlns:a16="http://schemas.microsoft.com/office/drawing/2014/main" xmlns="" id="{ABD16E59-A102-415C-AAB5-2B301CECDEC2}"/>
                </a:ext>
              </a:extLst>
            </p:cNvPr>
            <p:cNvSpPr/>
            <p:nvPr/>
          </p:nvSpPr>
          <p:spPr>
            <a:xfrm>
              <a:off x="2573087" y="861917"/>
              <a:ext cx="1408430" cy="577030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rgbClr val="98815F"/>
                </a:gs>
                <a:gs pos="100000">
                  <a:srgbClr val="423A30"/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CD9D8E99-088A-453D-BD76-380F56D91579}"/>
              </a:ext>
            </a:extLst>
          </p:cNvPr>
          <p:cNvGrpSpPr/>
          <p:nvPr/>
        </p:nvGrpSpPr>
        <p:grpSpPr>
          <a:xfrm flipH="1">
            <a:off x="15772281" y="4425111"/>
            <a:ext cx="1058175" cy="898163"/>
            <a:chOff x="2573087" y="861917"/>
            <a:chExt cx="1408430" cy="1315001"/>
          </a:xfrm>
        </p:grpSpPr>
        <p:sp>
          <p:nvSpPr>
            <p:cNvPr id="108" name="菱形 76">
              <a:extLst>
                <a:ext uri="{FF2B5EF4-FFF2-40B4-BE49-F238E27FC236}">
                  <a16:creationId xmlns:a16="http://schemas.microsoft.com/office/drawing/2014/main" xmlns="" id="{EEB77F03-D60A-4548-BC2B-3A58BD57CBA6}"/>
                </a:ext>
              </a:extLst>
            </p:cNvPr>
            <p:cNvSpPr/>
            <p:nvPr/>
          </p:nvSpPr>
          <p:spPr>
            <a:xfrm>
              <a:off x="2573087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rgbClr val="40332A"/>
                </a:gs>
                <a:gs pos="41000">
                  <a:srgbClr val="5B4029"/>
                </a:gs>
                <a:gs pos="69000">
                  <a:srgbClr val="B89B71"/>
                </a:gs>
                <a:gs pos="89000">
                  <a:srgbClr val="F2ECE2"/>
                </a:gs>
              </a:gsLst>
              <a:lin ang="6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09" name="菱形 76">
              <a:extLst>
                <a:ext uri="{FF2B5EF4-FFF2-40B4-BE49-F238E27FC236}">
                  <a16:creationId xmlns:a16="http://schemas.microsoft.com/office/drawing/2014/main" xmlns="" id="{B4B328A9-0CAB-489C-91BB-18F178E823F6}"/>
                </a:ext>
              </a:extLst>
            </p:cNvPr>
            <p:cNvSpPr/>
            <p:nvPr/>
          </p:nvSpPr>
          <p:spPr>
            <a:xfrm flipH="1">
              <a:off x="3277302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9000">
                  <a:srgbClr val="3E2F2B"/>
                </a:gs>
                <a:gs pos="41000">
                  <a:srgbClr val="5B402C"/>
                </a:gs>
                <a:gs pos="69000">
                  <a:srgbClr val="BAA076"/>
                </a:gs>
                <a:gs pos="100000">
                  <a:srgbClr val="FDF7E7"/>
                </a:gs>
              </a:gsLst>
              <a:lin ang="45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10" name="菱形 109">
              <a:extLst>
                <a:ext uri="{FF2B5EF4-FFF2-40B4-BE49-F238E27FC236}">
                  <a16:creationId xmlns:a16="http://schemas.microsoft.com/office/drawing/2014/main" xmlns="" id="{96BB8364-5089-4228-9078-E0FF3AEC4567}"/>
                </a:ext>
              </a:extLst>
            </p:cNvPr>
            <p:cNvSpPr/>
            <p:nvPr/>
          </p:nvSpPr>
          <p:spPr>
            <a:xfrm>
              <a:off x="2573087" y="861917"/>
              <a:ext cx="1408430" cy="577030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rgbClr val="98815F"/>
                </a:gs>
                <a:gs pos="100000">
                  <a:srgbClr val="423A30"/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174C2D2D-2491-4487-9680-BA7E370AC98A}"/>
              </a:ext>
            </a:extLst>
          </p:cNvPr>
          <p:cNvSpPr txBox="1"/>
          <p:nvPr/>
        </p:nvSpPr>
        <p:spPr>
          <a:xfrm>
            <a:off x="5314046" y="1482419"/>
            <a:ext cx="8723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Bahnschrift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rPr>
              <a:t>1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亿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DF2D7"/>
              </a:solidFill>
              <a:effectLst>
                <a:outerShdw blurRad="381000" sx="102000" sy="102000" algn="ctr" rotWithShape="0">
                  <a:srgbClr val="FCE8B5">
                    <a:alpha val="50000"/>
                  </a:srgbClr>
                </a:outerShdw>
                <a:reflection blurRad="6350" stA="0" endPos="45500" dist="38100" dir="5400000" sy="-100000" algn="bl" rotWithShape="0"/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7E7522BA-3838-42CC-AD88-2DC483F82813}"/>
              </a:ext>
            </a:extLst>
          </p:cNvPr>
          <p:cNvSpPr txBox="1"/>
          <p:nvPr/>
        </p:nvSpPr>
        <p:spPr>
          <a:xfrm>
            <a:off x="5350114" y="123203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7BA8E">
                    <a:alpha val="6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访问量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59466480-B104-478E-B04F-DDA8FCA5C951}"/>
              </a:ext>
            </a:extLst>
          </p:cNvPr>
          <p:cNvSpPr txBox="1"/>
          <p:nvPr/>
        </p:nvSpPr>
        <p:spPr>
          <a:xfrm>
            <a:off x="1971939" y="2261165"/>
            <a:ext cx="15055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Bahnschrift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rPr>
              <a:t>1500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DF2D7"/>
              </a:solidFill>
              <a:effectLst>
                <a:outerShdw blurRad="381000" sx="102000" sy="102000" algn="ctr" rotWithShape="0">
                  <a:srgbClr val="FCE8B5">
                    <a:alpha val="50000"/>
                  </a:srgbClr>
                </a:outerShdw>
                <a:reflection blurRad="6350" stA="0" endPos="45500" dist="38100" dir="5400000" sy="-100000" algn="bl" rotWithShape="0"/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860C3D2A-FA02-4BA9-9FE1-58A5AA876C7B}"/>
              </a:ext>
            </a:extLst>
          </p:cNvPr>
          <p:cNvSpPr txBox="1"/>
          <p:nvPr/>
        </p:nvSpPr>
        <p:spPr>
          <a:xfrm>
            <a:off x="2324600" y="201078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7BA8E">
                    <a:alpha val="6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下载量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249DB140-0D57-4F89-9E66-AE83419B04B8}"/>
              </a:ext>
            </a:extLst>
          </p:cNvPr>
          <p:cNvSpPr txBox="1"/>
          <p:nvPr/>
        </p:nvSpPr>
        <p:spPr>
          <a:xfrm>
            <a:off x="3521321" y="3854126"/>
            <a:ext cx="14943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Bahnschrift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rPr>
              <a:t>1200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DF2D7"/>
              </a:solidFill>
              <a:effectLst>
                <a:outerShdw blurRad="381000" sx="102000" sy="102000" algn="ctr" rotWithShape="0">
                  <a:srgbClr val="FCE8B5">
                    <a:alpha val="50000"/>
                  </a:srgbClr>
                </a:outerShdw>
                <a:reflection blurRad="6350" stA="0" endPos="45500" dist="38100" dir="5400000" sy="-100000" algn="bl" rotWithShape="0"/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F5BAAA77-007A-48A5-B76C-357DA1346564}"/>
              </a:ext>
            </a:extLst>
          </p:cNvPr>
          <p:cNvSpPr txBox="1"/>
          <p:nvPr/>
        </p:nvSpPr>
        <p:spPr>
          <a:xfrm>
            <a:off x="3765780" y="360374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7BA8E">
                    <a:alpha val="6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个户注册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2ADCB288-FFEA-4CB1-8FF6-2A79BA0763ED}"/>
              </a:ext>
            </a:extLst>
          </p:cNvPr>
          <p:cNvSpPr txBox="1"/>
          <p:nvPr/>
        </p:nvSpPr>
        <p:spPr>
          <a:xfrm>
            <a:off x="14102844" y="1482419"/>
            <a:ext cx="13869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Bahnschrift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rPr>
              <a:t>400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DF2D7"/>
              </a:solidFill>
              <a:effectLst>
                <a:outerShdw blurRad="381000" sx="102000" sy="102000" algn="ctr" rotWithShape="0">
                  <a:srgbClr val="FCE8B5">
                    <a:alpha val="50000"/>
                  </a:srgbClr>
                </a:outerShdw>
                <a:reflection blurRad="6350" stA="0" endPos="45500" dist="38100" dir="5400000" sy="-100000" algn="bl" rotWithShape="0"/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65459F55-121B-45DA-A92E-8A3B7B48663B}"/>
              </a:ext>
            </a:extLst>
          </p:cNvPr>
          <p:cNvSpPr txBox="1"/>
          <p:nvPr/>
        </p:nvSpPr>
        <p:spPr>
          <a:xfrm>
            <a:off x="14293602" y="12320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7BA8E">
                    <a:alpha val="6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认证企业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840153E0-C16E-423E-9F9A-5B566AF95F54}"/>
              </a:ext>
            </a:extLst>
          </p:cNvPr>
          <p:cNvSpPr txBox="1"/>
          <p:nvPr/>
        </p:nvSpPr>
        <p:spPr>
          <a:xfrm>
            <a:off x="17327044" y="2284315"/>
            <a:ext cx="11496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Bahnschrift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rPr>
              <a:t>70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万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DF2D7"/>
              </a:solidFill>
              <a:effectLst>
                <a:outerShdw blurRad="381000" sx="102000" sy="102000" algn="ctr" rotWithShape="0">
                  <a:srgbClr val="FCE8B5">
                    <a:alpha val="50000"/>
                  </a:srgbClr>
                </a:outerShdw>
                <a:reflection blurRad="6350" stA="0" endPos="45500" dist="38100" dir="5400000" sy="-100000" algn="bl" rotWithShape="0"/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433C9384-B435-4B1E-8B00-7E421099F56A}"/>
              </a:ext>
            </a:extLst>
          </p:cNvPr>
          <p:cNvSpPr txBox="1"/>
          <p:nvPr/>
        </p:nvSpPr>
        <p:spPr>
          <a:xfrm>
            <a:off x="17399180" y="201078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7BA8E">
                    <a:alpha val="6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授信客户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xmlns="" id="{BAF140B6-35B9-4527-AE60-5B0DFC5D882B}"/>
              </a:ext>
            </a:extLst>
          </p:cNvPr>
          <p:cNvSpPr txBox="1"/>
          <p:nvPr/>
        </p:nvSpPr>
        <p:spPr>
          <a:xfrm>
            <a:off x="15540088" y="3853554"/>
            <a:ext cx="15985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Bahnschrift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rPr>
              <a:t>4000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亿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rgbClr val="FDF2D7"/>
                </a:solidFill>
                <a:effectLst>
                  <a:outerShdw blurRad="381000" sx="102000" sy="102000" algn="ctr" rotWithShape="0">
                    <a:srgbClr val="FCE8B5">
                      <a:alpha val="50000"/>
                    </a:srgbClr>
                  </a:outerShdw>
                  <a:reflection blurRad="6350" stA="0" endPos="45500" dist="38100" dir="5400000" sy="-100000" algn="bl" rotWithShape="0"/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FDF2D7"/>
              </a:solidFill>
              <a:effectLst>
                <a:outerShdw blurRad="381000" sx="102000" sy="102000" algn="ctr" rotWithShape="0">
                  <a:srgbClr val="FCE8B5">
                    <a:alpha val="50000"/>
                  </a:srgbClr>
                </a:outerShdw>
                <a:reflection blurRad="6350" stA="0" endPos="45500" dist="38100" dir="5400000" sy="-100000" algn="bl" rotWithShape="0"/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04305BEE-F8A9-4B9B-9019-D1EF7720C103}"/>
              </a:ext>
            </a:extLst>
          </p:cNvPr>
          <p:cNvSpPr txBox="1"/>
          <p:nvPr/>
        </p:nvSpPr>
        <p:spPr>
          <a:xfrm>
            <a:off x="15831835" y="3603741"/>
            <a:ext cx="1015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7BA8E">
                    <a:alpha val="60000"/>
                  </a:srgb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授信金额</a:t>
            </a:r>
          </a:p>
        </p:txBody>
      </p:sp>
      <p:pic>
        <p:nvPicPr>
          <p:cNvPr id="190" name="图片 189">
            <a:extLst>
              <a:ext uri="{FF2B5EF4-FFF2-40B4-BE49-F238E27FC236}">
                <a16:creationId xmlns:a16="http://schemas.microsoft.com/office/drawing/2014/main" xmlns="" id="{C7272202-3B00-48B2-BB09-B015F172E8A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60" y="516389"/>
            <a:ext cx="2061776" cy="573209"/>
          </a:xfrm>
          <a:prstGeom prst="rect">
            <a:avLst/>
          </a:pr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21E8F8CE-BA32-4A4E-AA49-6AD43EB44345}"/>
              </a:ext>
            </a:extLst>
          </p:cNvPr>
          <p:cNvGrpSpPr/>
          <p:nvPr/>
        </p:nvGrpSpPr>
        <p:grpSpPr>
          <a:xfrm>
            <a:off x="2250294" y="2828680"/>
            <a:ext cx="874525" cy="742284"/>
            <a:chOff x="2573087" y="861917"/>
            <a:chExt cx="1408430" cy="1315001"/>
          </a:xfrm>
        </p:grpSpPr>
        <p:sp>
          <p:nvSpPr>
            <p:cNvPr id="96" name="菱形 76">
              <a:extLst>
                <a:ext uri="{FF2B5EF4-FFF2-40B4-BE49-F238E27FC236}">
                  <a16:creationId xmlns:a16="http://schemas.microsoft.com/office/drawing/2014/main" xmlns="" id="{2516361F-D0BA-4ACA-9ED0-0B3F220C63B4}"/>
                </a:ext>
              </a:extLst>
            </p:cNvPr>
            <p:cNvSpPr/>
            <p:nvPr/>
          </p:nvSpPr>
          <p:spPr>
            <a:xfrm>
              <a:off x="2573087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rgbClr val="40332A"/>
                </a:gs>
                <a:gs pos="41000">
                  <a:srgbClr val="5B4029"/>
                </a:gs>
                <a:gs pos="69000">
                  <a:srgbClr val="B89B71"/>
                </a:gs>
                <a:gs pos="89000">
                  <a:srgbClr val="F2ECE2"/>
                </a:gs>
              </a:gsLst>
              <a:lin ang="6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97" name="菱形 76">
              <a:extLst>
                <a:ext uri="{FF2B5EF4-FFF2-40B4-BE49-F238E27FC236}">
                  <a16:creationId xmlns:a16="http://schemas.microsoft.com/office/drawing/2014/main" xmlns="" id="{29F6A9DD-0E8B-468E-ABEB-9360CE2BE49D}"/>
                </a:ext>
              </a:extLst>
            </p:cNvPr>
            <p:cNvSpPr/>
            <p:nvPr/>
          </p:nvSpPr>
          <p:spPr>
            <a:xfrm flipH="1">
              <a:off x="3277302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9000">
                  <a:srgbClr val="3E2F2B"/>
                </a:gs>
                <a:gs pos="41000">
                  <a:srgbClr val="5B402C"/>
                </a:gs>
                <a:gs pos="69000">
                  <a:srgbClr val="BAA076"/>
                </a:gs>
                <a:gs pos="100000">
                  <a:srgbClr val="FDF7E7"/>
                </a:gs>
              </a:gsLst>
              <a:lin ang="45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98" name="菱形 97">
              <a:extLst>
                <a:ext uri="{FF2B5EF4-FFF2-40B4-BE49-F238E27FC236}">
                  <a16:creationId xmlns:a16="http://schemas.microsoft.com/office/drawing/2014/main" xmlns="" id="{69342B7F-5431-4CDF-8379-5D27DAC9637F}"/>
                </a:ext>
              </a:extLst>
            </p:cNvPr>
            <p:cNvSpPr/>
            <p:nvPr/>
          </p:nvSpPr>
          <p:spPr>
            <a:xfrm>
              <a:off x="2573087" y="861917"/>
              <a:ext cx="1408430" cy="577030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rgbClr val="98815F"/>
                </a:gs>
                <a:gs pos="100000">
                  <a:srgbClr val="423A30"/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E8475E0A-C2F0-4EE8-AFF5-FCE1A2970F68}"/>
              </a:ext>
            </a:extLst>
          </p:cNvPr>
          <p:cNvGrpSpPr/>
          <p:nvPr/>
        </p:nvGrpSpPr>
        <p:grpSpPr>
          <a:xfrm flipH="1">
            <a:off x="17450047" y="2828680"/>
            <a:ext cx="874525" cy="742284"/>
            <a:chOff x="2573087" y="861917"/>
            <a:chExt cx="1408430" cy="1315001"/>
          </a:xfrm>
        </p:grpSpPr>
        <p:sp>
          <p:nvSpPr>
            <p:cNvPr id="111" name="菱形 76">
              <a:extLst>
                <a:ext uri="{FF2B5EF4-FFF2-40B4-BE49-F238E27FC236}">
                  <a16:creationId xmlns:a16="http://schemas.microsoft.com/office/drawing/2014/main" xmlns="" id="{AD1F2577-768E-4637-9932-EEED4D3CEF97}"/>
                </a:ext>
              </a:extLst>
            </p:cNvPr>
            <p:cNvSpPr/>
            <p:nvPr/>
          </p:nvSpPr>
          <p:spPr>
            <a:xfrm>
              <a:off x="2573087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rgbClr val="40332A"/>
                </a:gs>
                <a:gs pos="41000">
                  <a:srgbClr val="5B4029"/>
                </a:gs>
                <a:gs pos="69000">
                  <a:srgbClr val="B89B71"/>
                </a:gs>
                <a:gs pos="89000">
                  <a:srgbClr val="F2ECE2"/>
                </a:gs>
              </a:gsLst>
              <a:lin ang="6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12" name="菱形 76">
              <a:extLst>
                <a:ext uri="{FF2B5EF4-FFF2-40B4-BE49-F238E27FC236}">
                  <a16:creationId xmlns:a16="http://schemas.microsoft.com/office/drawing/2014/main" xmlns="" id="{7BB359F5-9812-4743-93B8-CC9550358AAC}"/>
                </a:ext>
              </a:extLst>
            </p:cNvPr>
            <p:cNvSpPr/>
            <p:nvPr/>
          </p:nvSpPr>
          <p:spPr>
            <a:xfrm flipH="1">
              <a:off x="3277302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9000">
                  <a:srgbClr val="3E2F2B"/>
                </a:gs>
                <a:gs pos="41000">
                  <a:srgbClr val="5B402C"/>
                </a:gs>
                <a:gs pos="69000">
                  <a:srgbClr val="BAA076"/>
                </a:gs>
                <a:gs pos="100000">
                  <a:srgbClr val="FDF7E7"/>
                </a:gs>
              </a:gsLst>
              <a:lin ang="45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xmlns="" id="{FA9D7E7A-9A02-4623-81A0-7E67760BAAA8}"/>
                </a:ext>
              </a:extLst>
            </p:cNvPr>
            <p:cNvSpPr/>
            <p:nvPr/>
          </p:nvSpPr>
          <p:spPr>
            <a:xfrm>
              <a:off x="2573087" y="861917"/>
              <a:ext cx="1408430" cy="577030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rgbClr val="98815F"/>
                </a:gs>
                <a:gs pos="100000">
                  <a:srgbClr val="423A30"/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E18560B4-157A-4932-B34D-5785EF38F713}"/>
              </a:ext>
            </a:extLst>
          </p:cNvPr>
          <p:cNvGrpSpPr/>
          <p:nvPr/>
        </p:nvGrpSpPr>
        <p:grpSpPr>
          <a:xfrm flipH="1">
            <a:off x="14420799" y="2047812"/>
            <a:ext cx="722748" cy="613458"/>
            <a:chOff x="2573087" y="861917"/>
            <a:chExt cx="1408430" cy="1315001"/>
          </a:xfrm>
        </p:grpSpPr>
        <p:sp>
          <p:nvSpPr>
            <p:cNvPr id="114" name="菱形 76">
              <a:extLst>
                <a:ext uri="{FF2B5EF4-FFF2-40B4-BE49-F238E27FC236}">
                  <a16:creationId xmlns:a16="http://schemas.microsoft.com/office/drawing/2014/main" xmlns="" id="{315662B5-B446-4DD9-85A7-7F34C43B0DD2}"/>
                </a:ext>
              </a:extLst>
            </p:cNvPr>
            <p:cNvSpPr/>
            <p:nvPr/>
          </p:nvSpPr>
          <p:spPr>
            <a:xfrm>
              <a:off x="2573087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rgbClr val="40332A"/>
                </a:gs>
                <a:gs pos="41000">
                  <a:srgbClr val="5B4029"/>
                </a:gs>
                <a:gs pos="69000">
                  <a:srgbClr val="B89B71"/>
                </a:gs>
                <a:gs pos="89000">
                  <a:srgbClr val="F2ECE2"/>
                </a:gs>
              </a:gsLst>
              <a:lin ang="6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15" name="菱形 76">
              <a:extLst>
                <a:ext uri="{FF2B5EF4-FFF2-40B4-BE49-F238E27FC236}">
                  <a16:creationId xmlns:a16="http://schemas.microsoft.com/office/drawing/2014/main" xmlns="" id="{D66AFB4C-0D3E-4D83-88D0-60ED882BBA2C}"/>
                </a:ext>
              </a:extLst>
            </p:cNvPr>
            <p:cNvSpPr/>
            <p:nvPr/>
          </p:nvSpPr>
          <p:spPr>
            <a:xfrm flipH="1">
              <a:off x="3277302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9000">
                  <a:srgbClr val="3E2F2B"/>
                </a:gs>
                <a:gs pos="41000">
                  <a:srgbClr val="5B402C"/>
                </a:gs>
                <a:gs pos="69000">
                  <a:srgbClr val="BAA076"/>
                </a:gs>
                <a:gs pos="100000">
                  <a:srgbClr val="FDF7E7"/>
                </a:gs>
              </a:gsLst>
              <a:lin ang="45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116" name="菱形 115">
              <a:extLst>
                <a:ext uri="{FF2B5EF4-FFF2-40B4-BE49-F238E27FC236}">
                  <a16:creationId xmlns:a16="http://schemas.microsoft.com/office/drawing/2014/main" xmlns="" id="{585EC459-66B3-4229-9BD3-EAB214EA282C}"/>
                </a:ext>
              </a:extLst>
            </p:cNvPr>
            <p:cNvSpPr/>
            <p:nvPr/>
          </p:nvSpPr>
          <p:spPr>
            <a:xfrm>
              <a:off x="2573087" y="861917"/>
              <a:ext cx="1408430" cy="577030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rgbClr val="98815F"/>
                </a:gs>
                <a:gs pos="100000">
                  <a:srgbClr val="423A30"/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32441FA5-31F3-4250-BB81-317143D19F9F}"/>
              </a:ext>
            </a:extLst>
          </p:cNvPr>
          <p:cNvGrpSpPr/>
          <p:nvPr/>
        </p:nvGrpSpPr>
        <p:grpSpPr>
          <a:xfrm>
            <a:off x="5415229" y="2047812"/>
            <a:ext cx="722748" cy="613458"/>
            <a:chOff x="2573087" y="861917"/>
            <a:chExt cx="1408430" cy="1315001"/>
          </a:xfrm>
        </p:grpSpPr>
        <p:sp>
          <p:nvSpPr>
            <p:cNvPr id="92" name="菱形 76">
              <a:extLst>
                <a:ext uri="{FF2B5EF4-FFF2-40B4-BE49-F238E27FC236}">
                  <a16:creationId xmlns:a16="http://schemas.microsoft.com/office/drawing/2014/main" xmlns="" id="{6644827A-9D38-487F-A522-351856787C6D}"/>
                </a:ext>
              </a:extLst>
            </p:cNvPr>
            <p:cNvSpPr/>
            <p:nvPr/>
          </p:nvSpPr>
          <p:spPr>
            <a:xfrm>
              <a:off x="2573087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0">
                  <a:srgbClr val="40332A"/>
                </a:gs>
                <a:gs pos="41000">
                  <a:srgbClr val="5B4029"/>
                </a:gs>
                <a:gs pos="69000">
                  <a:srgbClr val="B89B71"/>
                </a:gs>
                <a:gs pos="89000">
                  <a:srgbClr val="F2ECE2"/>
                </a:gs>
              </a:gsLst>
              <a:lin ang="6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93" name="菱形 76">
              <a:extLst>
                <a:ext uri="{FF2B5EF4-FFF2-40B4-BE49-F238E27FC236}">
                  <a16:creationId xmlns:a16="http://schemas.microsoft.com/office/drawing/2014/main" xmlns="" id="{B6EA58AC-5334-41CD-907C-CDF29D6ADAE9}"/>
                </a:ext>
              </a:extLst>
            </p:cNvPr>
            <p:cNvSpPr/>
            <p:nvPr/>
          </p:nvSpPr>
          <p:spPr>
            <a:xfrm flipH="1">
              <a:off x="3277302" y="1150432"/>
              <a:ext cx="704215" cy="1026486"/>
            </a:xfrm>
            <a:custGeom>
              <a:avLst/>
              <a:gdLst>
                <a:gd name="connsiteX0" fmla="*/ 0 w 729084"/>
                <a:gd name="connsiteY0" fmla="*/ 149352 h 298704"/>
                <a:gd name="connsiteX1" fmla="*/ 364542 w 729084"/>
                <a:gd name="connsiteY1" fmla="*/ 0 h 298704"/>
                <a:gd name="connsiteX2" fmla="*/ 729084 w 729084"/>
                <a:gd name="connsiteY2" fmla="*/ 149352 h 298704"/>
                <a:gd name="connsiteX3" fmla="*/ 364542 w 729084"/>
                <a:gd name="connsiteY3" fmla="*/ 298704 h 298704"/>
                <a:gd name="connsiteX4" fmla="*/ 0 w 729084"/>
                <a:gd name="connsiteY4" fmla="*/ 149352 h 298704"/>
                <a:gd name="connsiteX0" fmla="*/ 0 w 364542"/>
                <a:gd name="connsiteY0" fmla="*/ 149352 h 298704"/>
                <a:gd name="connsiteX1" fmla="*/ 364542 w 364542"/>
                <a:gd name="connsiteY1" fmla="*/ 0 h 298704"/>
                <a:gd name="connsiteX2" fmla="*/ 364542 w 364542"/>
                <a:gd name="connsiteY2" fmla="*/ 298704 h 298704"/>
                <a:gd name="connsiteX3" fmla="*/ 0 w 364542"/>
                <a:gd name="connsiteY3" fmla="*/ 149352 h 298704"/>
                <a:gd name="connsiteX0" fmla="*/ 0 w 364542"/>
                <a:gd name="connsiteY0" fmla="*/ 0 h 531368"/>
                <a:gd name="connsiteX1" fmla="*/ 364542 w 364542"/>
                <a:gd name="connsiteY1" fmla="*/ 531368 h 531368"/>
                <a:gd name="connsiteX2" fmla="*/ 364542 w 364542"/>
                <a:gd name="connsiteY2" fmla="*/ 149352 h 531368"/>
                <a:gd name="connsiteX3" fmla="*/ 0 w 364542"/>
                <a:gd name="connsiteY3" fmla="*/ 0 h 53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42" h="531368">
                  <a:moveTo>
                    <a:pt x="0" y="0"/>
                  </a:moveTo>
                  <a:lnTo>
                    <a:pt x="364542" y="531368"/>
                  </a:lnTo>
                  <a:lnTo>
                    <a:pt x="364542" y="14935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9000">
                  <a:srgbClr val="3E2F2B"/>
                </a:gs>
                <a:gs pos="41000">
                  <a:srgbClr val="5B402C"/>
                </a:gs>
                <a:gs pos="69000">
                  <a:srgbClr val="BAA076"/>
                </a:gs>
                <a:gs pos="100000">
                  <a:srgbClr val="FDF7E7"/>
                </a:gs>
              </a:gsLst>
              <a:lin ang="45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  <p:sp>
          <p:nvSpPr>
            <p:cNvPr id="89" name="菱形 88">
              <a:extLst>
                <a:ext uri="{FF2B5EF4-FFF2-40B4-BE49-F238E27FC236}">
                  <a16:creationId xmlns:a16="http://schemas.microsoft.com/office/drawing/2014/main" xmlns="" id="{4909B347-9918-44E4-8AC1-ED8EBA2E05DF}"/>
                </a:ext>
              </a:extLst>
            </p:cNvPr>
            <p:cNvSpPr/>
            <p:nvPr/>
          </p:nvSpPr>
          <p:spPr>
            <a:xfrm>
              <a:off x="2573087" y="861917"/>
              <a:ext cx="1408430" cy="577030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46000">
                  <a:srgbClr val="98815F"/>
                </a:gs>
                <a:gs pos="100000">
                  <a:srgbClr val="423A30"/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OPPOSans R"/>
                <a:cs typeface="+mn-cs"/>
              </a:endParaRPr>
            </a:p>
          </p:txBody>
        </p:sp>
      </p:grpSp>
      <p:pic>
        <p:nvPicPr>
          <p:cNvPr id="103" name="图片 102" descr="图片包含 游戏机&#10;&#10;描述已自动生成">
            <a:extLst>
              <a:ext uri="{FF2B5EF4-FFF2-40B4-BE49-F238E27FC236}">
                <a16:creationId xmlns:a16="http://schemas.microsoft.com/office/drawing/2014/main" xmlns="" id="{F4127A0A-230B-4C2D-B640-D0A0CB2CBC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7136">
            <a:off x="7349370" y="1940375"/>
            <a:ext cx="5360080" cy="2508973"/>
          </a:xfrm>
          <a:custGeom>
            <a:avLst/>
            <a:gdLst>
              <a:gd name="connsiteX0" fmla="*/ 1399781 w 5360080"/>
              <a:gd name="connsiteY0" fmla="*/ 0 h 2508973"/>
              <a:gd name="connsiteX1" fmla="*/ 3905751 w 5360080"/>
              <a:gd name="connsiteY1" fmla="*/ 0 h 2508973"/>
              <a:gd name="connsiteX2" fmla="*/ 3905751 w 5360080"/>
              <a:gd name="connsiteY2" fmla="*/ 725686 h 2508973"/>
              <a:gd name="connsiteX3" fmla="*/ 4530314 w 5360080"/>
              <a:gd name="connsiteY3" fmla="*/ 725686 h 2508973"/>
              <a:gd name="connsiteX4" fmla="*/ 4530314 w 5360080"/>
              <a:gd name="connsiteY4" fmla="*/ 2076819 h 2508973"/>
              <a:gd name="connsiteX5" fmla="*/ 5360080 w 5360080"/>
              <a:gd name="connsiteY5" fmla="*/ 2076819 h 2508973"/>
              <a:gd name="connsiteX6" fmla="*/ 5360080 w 5360080"/>
              <a:gd name="connsiteY6" fmla="*/ 2508973 h 2508973"/>
              <a:gd name="connsiteX7" fmla="*/ 1713859 w 5360080"/>
              <a:gd name="connsiteY7" fmla="*/ 2508973 h 2508973"/>
              <a:gd name="connsiteX8" fmla="*/ 1713859 w 5360080"/>
              <a:gd name="connsiteY8" fmla="*/ 1919529 h 2508973"/>
              <a:gd name="connsiteX9" fmla="*/ 0 w 5360080"/>
              <a:gd name="connsiteY9" fmla="*/ 1919529 h 2508973"/>
              <a:gd name="connsiteX10" fmla="*/ 0 w 5360080"/>
              <a:gd name="connsiteY10" fmla="*/ 1203349 h 2508973"/>
              <a:gd name="connsiteX11" fmla="*/ 1399781 w 5360080"/>
              <a:gd name="connsiteY11" fmla="*/ 1203349 h 250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60080" h="2508973">
                <a:moveTo>
                  <a:pt x="1399781" y="0"/>
                </a:moveTo>
                <a:lnTo>
                  <a:pt x="3905751" y="0"/>
                </a:lnTo>
                <a:lnTo>
                  <a:pt x="3905751" y="725686"/>
                </a:lnTo>
                <a:lnTo>
                  <a:pt x="4530314" y="725686"/>
                </a:lnTo>
                <a:lnTo>
                  <a:pt x="4530314" y="2076819"/>
                </a:lnTo>
                <a:lnTo>
                  <a:pt x="5360080" y="2076819"/>
                </a:lnTo>
                <a:lnTo>
                  <a:pt x="5360080" y="2508973"/>
                </a:lnTo>
                <a:lnTo>
                  <a:pt x="1713859" y="2508973"/>
                </a:lnTo>
                <a:lnTo>
                  <a:pt x="1713859" y="1919529"/>
                </a:lnTo>
                <a:lnTo>
                  <a:pt x="0" y="1919529"/>
                </a:lnTo>
                <a:lnTo>
                  <a:pt x="0" y="1203349"/>
                </a:lnTo>
                <a:lnTo>
                  <a:pt x="1399781" y="1203349"/>
                </a:lnTo>
                <a:close/>
              </a:path>
            </a:pathLst>
          </a:custGeom>
        </p:spPr>
      </p:pic>
      <p:pic>
        <p:nvPicPr>
          <p:cNvPr id="88" name="图片 87" descr="图片包含 游戏机&#10;&#10;描述已自动生成">
            <a:extLst>
              <a:ext uri="{FF2B5EF4-FFF2-40B4-BE49-F238E27FC236}">
                <a16:creationId xmlns:a16="http://schemas.microsoft.com/office/drawing/2014/main" xmlns="" id="{E2C6F6F1-6BA0-4829-B976-018DECCB52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948033" y="1144949"/>
            <a:ext cx="5179711" cy="2424545"/>
          </a:xfrm>
          <a:custGeom>
            <a:avLst/>
            <a:gdLst>
              <a:gd name="connsiteX0" fmla="*/ 5179711 w 5179711"/>
              <a:gd name="connsiteY0" fmla="*/ 879854 h 2424545"/>
              <a:gd name="connsiteX1" fmla="*/ 4092938 w 5179711"/>
              <a:gd name="connsiteY1" fmla="*/ 879854 h 2424545"/>
              <a:gd name="connsiteX2" fmla="*/ 4092938 w 5179711"/>
              <a:gd name="connsiteY2" fmla="*/ 2116541 h 2424545"/>
              <a:gd name="connsiteX3" fmla="*/ 0 w 5179711"/>
              <a:gd name="connsiteY3" fmla="*/ 2116541 h 2424545"/>
              <a:gd name="connsiteX4" fmla="*/ 0 w 5179711"/>
              <a:gd name="connsiteY4" fmla="*/ 2424545 h 2424545"/>
              <a:gd name="connsiteX5" fmla="*/ 5179711 w 5179711"/>
              <a:gd name="connsiteY5" fmla="*/ 2424545 h 2424545"/>
              <a:gd name="connsiteX6" fmla="*/ 2129298 w 5179711"/>
              <a:gd name="connsiteY6" fmla="*/ 0 h 2424545"/>
              <a:gd name="connsiteX7" fmla="*/ 1352678 w 5179711"/>
              <a:gd name="connsiteY7" fmla="*/ 0 h 2424545"/>
              <a:gd name="connsiteX8" fmla="*/ 1352678 w 5179711"/>
              <a:gd name="connsiteY8" fmla="*/ 835996 h 2424545"/>
              <a:gd name="connsiteX9" fmla="*/ 2129298 w 5179711"/>
              <a:gd name="connsiteY9" fmla="*/ 835996 h 2424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79711" h="2424545">
                <a:moveTo>
                  <a:pt x="5179711" y="879854"/>
                </a:moveTo>
                <a:lnTo>
                  <a:pt x="4092938" y="879854"/>
                </a:lnTo>
                <a:lnTo>
                  <a:pt x="4092938" y="2116541"/>
                </a:lnTo>
                <a:lnTo>
                  <a:pt x="0" y="2116541"/>
                </a:lnTo>
                <a:lnTo>
                  <a:pt x="0" y="2424545"/>
                </a:lnTo>
                <a:lnTo>
                  <a:pt x="5179711" y="2424545"/>
                </a:lnTo>
                <a:close/>
                <a:moveTo>
                  <a:pt x="2129298" y="0"/>
                </a:moveTo>
                <a:lnTo>
                  <a:pt x="1352678" y="0"/>
                </a:lnTo>
                <a:lnTo>
                  <a:pt x="1352678" y="835996"/>
                </a:lnTo>
                <a:lnTo>
                  <a:pt x="2129298" y="835996"/>
                </a:lnTo>
                <a:close/>
              </a:path>
            </a:pathLst>
          </a:custGeom>
        </p:spPr>
      </p:pic>
      <p:pic>
        <p:nvPicPr>
          <p:cNvPr id="104" name="图片 103" descr="图片包含 游戏机&#10;&#10;描述已自动生成">
            <a:extLst>
              <a:ext uri="{FF2B5EF4-FFF2-40B4-BE49-F238E27FC236}">
                <a16:creationId xmlns:a16="http://schemas.microsoft.com/office/drawing/2014/main" xmlns="" id="{DF849819-DB98-4711-81A1-D9400C264A4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93954" y="2013283"/>
            <a:ext cx="3661006" cy="1713663"/>
          </a:xfrm>
          <a:custGeom>
            <a:avLst/>
            <a:gdLst>
              <a:gd name="connsiteX0" fmla="*/ 0 w 5360080"/>
              <a:gd name="connsiteY0" fmla="*/ 1203349 h 2508973"/>
              <a:gd name="connsiteX1" fmla="*/ 851186 w 5360080"/>
              <a:gd name="connsiteY1" fmla="*/ 1203349 h 2508973"/>
              <a:gd name="connsiteX2" fmla="*/ 851186 w 5360080"/>
              <a:gd name="connsiteY2" fmla="*/ 1919529 h 2508973"/>
              <a:gd name="connsiteX3" fmla="*/ 0 w 5360080"/>
              <a:gd name="connsiteY3" fmla="*/ 1919529 h 2508973"/>
              <a:gd name="connsiteX4" fmla="*/ 1399781 w 5360080"/>
              <a:gd name="connsiteY4" fmla="*/ 0 h 2508973"/>
              <a:gd name="connsiteX5" fmla="*/ 5360080 w 5360080"/>
              <a:gd name="connsiteY5" fmla="*/ 0 h 2508973"/>
              <a:gd name="connsiteX6" fmla="*/ 5360080 w 5360080"/>
              <a:gd name="connsiteY6" fmla="*/ 594935 h 2508973"/>
              <a:gd name="connsiteX7" fmla="*/ 4530314 w 5360080"/>
              <a:gd name="connsiteY7" fmla="*/ 594935 h 2508973"/>
              <a:gd name="connsiteX8" fmla="*/ 4530314 w 5360080"/>
              <a:gd name="connsiteY8" fmla="*/ 2076819 h 2508973"/>
              <a:gd name="connsiteX9" fmla="*/ 5360080 w 5360080"/>
              <a:gd name="connsiteY9" fmla="*/ 2076819 h 2508973"/>
              <a:gd name="connsiteX10" fmla="*/ 5360080 w 5360080"/>
              <a:gd name="connsiteY10" fmla="*/ 2508973 h 2508973"/>
              <a:gd name="connsiteX11" fmla="*/ 4441533 w 5360080"/>
              <a:gd name="connsiteY11" fmla="*/ 2508973 h 2508973"/>
              <a:gd name="connsiteX12" fmla="*/ 4441533 w 5360080"/>
              <a:gd name="connsiteY12" fmla="*/ 876446 h 2508973"/>
              <a:gd name="connsiteX13" fmla="*/ 1399781 w 5360080"/>
              <a:gd name="connsiteY13" fmla="*/ 876446 h 250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60080" h="2508973">
                <a:moveTo>
                  <a:pt x="0" y="1203349"/>
                </a:moveTo>
                <a:lnTo>
                  <a:pt x="851186" y="1203349"/>
                </a:lnTo>
                <a:lnTo>
                  <a:pt x="851186" y="1919529"/>
                </a:lnTo>
                <a:lnTo>
                  <a:pt x="0" y="1919529"/>
                </a:lnTo>
                <a:close/>
                <a:moveTo>
                  <a:pt x="1399781" y="0"/>
                </a:moveTo>
                <a:lnTo>
                  <a:pt x="5360080" y="0"/>
                </a:lnTo>
                <a:lnTo>
                  <a:pt x="5360080" y="594935"/>
                </a:lnTo>
                <a:lnTo>
                  <a:pt x="4530314" y="594935"/>
                </a:lnTo>
                <a:lnTo>
                  <a:pt x="4530314" y="2076819"/>
                </a:lnTo>
                <a:lnTo>
                  <a:pt x="5360080" y="2076819"/>
                </a:lnTo>
                <a:lnTo>
                  <a:pt x="5360080" y="2508973"/>
                </a:lnTo>
                <a:lnTo>
                  <a:pt x="4441533" y="2508973"/>
                </a:lnTo>
                <a:lnTo>
                  <a:pt x="4441533" y="876446"/>
                </a:lnTo>
                <a:lnTo>
                  <a:pt x="1399781" y="876446"/>
                </a:lnTo>
                <a:close/>
              </a:path>
            </a:pathLst>
          </a:cu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FFBA7A2-EC7D-4A04-A10C-954711399B38}"/>
              </a:ext>
            </a:extLst>
          </p:cNvPr>
          <p:cNvSpPr txBox="1"/>
          <p:nvPr/>
        </p:nvSpPr>
        <p:spPr>
          <a:xfrm>
            <a:off x="6842505" y="3300606"/>
            <a:ext cx="6876390" cy="1477328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500" b="0" i="0" u="none" strike="noStrike" kern="1200" cap="none" spc="150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8D6D47"/>
                    </a:gs>
                    <a:gs pos="50000">
                      <a:srgbClr val="C4A67C"/>
                    </a:gs>
                    <a:gs pos="17000">
                      <a:srgbClr val="EFE3B3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建行惠懂你</a:t>
            </a: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FFA6AF80-3385-4912-BF11-606F7388667D}"/>
              </a:ext>
            </a:extLst>
          </p:cNvPr>
          <p:cNvSpPr/>
          <p:nvPr/>
        </p:nvSpPr>
        <p:spPr>
          <a:xfrm>
            <a:off x="6428087" y="3958202"/>
            <a:ext cx="7663851" cy="1180307"/>
          </a:xfrm>
          <a:custGeom>
            <a:avLst/>
            <a:gdLst>
              <a:gd name="connsiteX0" fmla="*/ 6539 w 7639320"/>
              <a:gd name="connsiteY0" fmla="*/ 0 h 1176529"/>
              <a:gd name="connsiteX1" fmla="*/ 11210 w 7639320"/>
              <a:gd name="connsiteY1" fmla="*/ 23341 h 1176529"/>
              <a:gd name="connsiteX2" fmla="*/ 3819661 w 7639320"/>
              <a:gd name="connsiteY2" fmla="*/ 890493 h 1176529"/>
              <a:gd name="connsiteX3" fmla="*/ 7628112 w 7639320"/>
              <a:gd name="connsiteY3" fmla="*/ 23341 h 1176529"/>
              <a:gd name="connsiteX4" fmla="*/ 7632783 w 7639320"/>
              <a:gd name="connsiteY4" fmla="*/ 5 h 1176529"/>
              <a:gd name="connsiteX5" fmla="*/ 7639320 w 7639320"/>
              <a:gd name="connsiteY5" fmla="*/ 38575 h 1176529"/>
              <a:gd name="connsiteX6" fmla="*/ 3819660 w 7639320"/>
              <a:gd name="connsiteY6" fmla="*/ 1176529 h 1176529"/>
              <a:gd name="connsiteX7" fmla="*/ 0 w 7639320"/>
              <a:gd name="connsiteY7" fmla="*/ 38575 h 1176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39320" h="1176529">
                <a:moveTo>
                  <a:pt x="6539" y="0"/>
                </a:moveTo>
                <a:lnTo>
                  <a:pt x="11210" y="23341"/>
                </a:lnTo>
                <a:cubicBezTo>
                  <a:pt x="207253" y="510407"/>
                  <a:pt x="1837538" y="890493"/>
                  <a:pt x="3819661" y="890493"/>
                </a:cubicBezTo>
                <a:cubicBezTo>
                  <a:pt x="5801784" y="890493"/>
                  <a:pt x="7432069" y="510407"/>
                  <a:pt x="7628112" y="23341"/>
                </a:cubicBezTo>
                <a:lnTo>
                  <a:pt x="7632783" y="5"/>
                </a:lnTo>
                <a:lnTo>
                  <a:pt x="7639320" y="38575"/>
                </a:lnTo>
                <a:cubicBezTo>
                  <a:pt x="7639320" y="667050"/>
                  <a:pt x="5929200" y="1176529"/>
                  <a:pt x="3819660" y="1176529"/>
                </a:cubicBezTo>
                <a:cubicBezTo>
                  <a:pt x="1710120" y="1176529"/>
                  <a:pt x="0" y="667050"/>
                  <a:pt x="0" y="38575"/>
                </a:cubicBezTo>
                <a:close/>
              </a:path>
            </a:pathLst>
          </a:custGeom>
          <a:gradFill>
            <a:gsLst>
              <a:gs pos="0">
                <a:srgbClr val="D7BA8E"/>
              </a:gs>
              <a:gs pos="100000">
                <a:srgbClr val="876641"/>
              </a:gs>
            </a:gsLst>
            <a:lin ang="0" scaled="1"/>
          </a:gradFill>
          <a:ln>
            <a:noFill/>
          </a:ln>
          <a:effectLst>
            <a:outerShdw blurRad="381000" dist="38100" dir="16200000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2285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448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F9324328-4DC8-45A9-A0D0-D9929082C455}"/>
              </a:ext>
            </a:extLst>
          </p:cNvPr>
          <p:cNvGrpSpPr/>
          <p:nvPr/>
        </p:nvGrpSpPr>
        <p:grpSpPr>
          <a:xfrm>
            <a:off x="1635293" y="1070705"/>
            <a:ext cx="4429145" cy="4792912"/>
            <a:chOff x="10365490" y="325407"/>
            <a:chExt cx="5612208" cy="6073140"/>
          </a:xfrm>
        </p:grpSpPr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xmlns="" id="{FBCBB82B-579F-4C32-AAB8-03CEC8EE7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1641"/>
            <a:stretch>
              <a:fillRect/>
            </a:stretch>
          </p:blipFill>
          <p:spPr>
            <a:xfrm>
              <a:off x="10365490" y="817666"/>
              <a:ext cx="1381032" cy="5204218"/>
            </a:xfrm>
            <a:custGeom>
              <a:avLst/>
              <a:gdLst>
                <a:gd name="connsiteX0" fmla="*/ 0 w 1381032"/>
                <a:gd name="connsiteY0" fmla="*/ 0 h 5204218"/>
                <a:gd name="connsiteX1" fmla="*/ 1381032 w 1381032"/>
                <a:gd name="connsiteY1" fmla="*/ 0 h 5204218"/>
                <a:gd name="connsiteX2" fmla="*/ 1381032 w 1381032"/>
                <a:gd name="connsiteY2" fmla="*/ 5204218 h 5204218"/>
                <a:gd name="connsiteX3" fmla="*/ 0 w 1381032"/>
                <a:gd name="connsiteY3" fmla="*/ 5204218 h 520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032" h="5204218">
                  <a:moveTo>
                    <a:pt x="0" y="0"/>
                  </a:moveTo>
                  <a:lnTo>
                    <a:pt x="1381032" y="0"/>
                  </a:lnTo>
                  <a:lnTo>
                    <a:pt x="1381032" y="5204218"/>
                  </a:lnTo>
                  <a:lnTo>
                    <a:pt x="0" y="5204218"/>
                  </a:lnTo>
                  <a:close/>
                </a:path>
              </a:pathLst>
            </a:custGeom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xmlns="" id="{806E5E21-34E5-4042-97A0-36965CD0E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078"/>
            <a:stretch>
              <a:fillRect/>
            </a:stretch>
          </p:blipFill>
          <p:spPr>
            <a:xfrm>
              <a:off x="14573543" y="817666"/>
              <a:ext cx="1404155" cy="5204218"/>
            </a:xfrm>
            <a:custGeom>
              <a:avLst/>
              <a:gdLst>
                <a:gd name="connsiteX0" fmla="*/ 0 w 1404155"/>
                <a:gd name="connsiteY0" fmla="*/ 0 h 5204218"/>
                <a:gd name="connsiteX1" fmla="*/ 1404155 w 1404155"/>
                <a:gd name="connsiteY1" fmla="*/ 0 h 5204218"/>
                <a:gd name="connsiteX2" fmla="*/ 1404155 w 1404155"/>
                <a:gd name="connsiteY2" fmla="*/ 5204218 h 5204218"/>
                <a:gd name="connsiteX3" fmla="*/ 0 w 1404155"/>
                <a:gd name="connsiteY3" fmla="*/ 5204218 h 5204218"/>
                <a:gd name="connsiteX4" fmla="*/ 0 w 1404155"/>
                <a:gd name="connsiteY4" fmla="*/ 2490336 h 5204218"/>
                <a:gd name="connsiteX5" fmla="*/ 31410 w 1404155"/>
                <a:gd name="connsiteY5" fmla="*/ 2490336 h 5204218"/>
                <a:gd name="connsiteX6" fmla="*/ 31410 w 1404155"/>
                <a:gd name="connsiteY6" fmla="*/ 1747385 h 5204218"/>
                <a:gd name="connsiteX7" fmla="*/ 0 w 1404155"/>
                <a:gd name="connsiteY7" fmla="*/ 1747385 h 5204218"/>
                <a:gd name="connsiteX8" fmla="*/ 0 w 1404155"/>
                <a:gd name="connsiteY8" fmla="*/ 1351146 h 5204218"/>
                <a:gd name="connsiteX9" fmla="*/ 31410 w 1404155"/>
                <a:gd name="connsiteY9" fmla="*/ 1351146 h 5204218"/>
                <a:gd name="connsiteX10" fmla="*/ 31410 w 1404155"/>
                <a:gd name="connsiteY10" fmla="*/ 989195 h 5204218"/>
                <a:gd name="connsiteX11" fmla="*/ 0 w 1404155"/>
                <a:gd name="connsiteY11" fmla="*/ 989195 h 520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4155" h="5204218">
                  <a:moveTo>
                    <a:pt x="0" y="0"/>
                  </a:moveTo>
                  <a:lnTo>
                    <a:pt x="1404155" y="0"/>
                  </a:lnTo>
                  <a:lnTo>
                    <a:pt x="1404155" y="5204218"/>
                  </a:lnTo>
                  <a:lnTo>
                    <a:pt x="0" y="5204218"/>
                  </a:lnTo>
                  <a:lnTo>
                    <a:pt x="0" y="2490336"/>
                  </a:lnTo>
                  <a:lnTo>
                    <a:pt x="31410" y="2490336"/>
                  </a:lnTo>
                  <a:lnTo>
                    <a:pt x="31410" y="1747385"/>
                  </a:lnTo>
                  <a:lnTo>
                    <a:pt x="0" y="1747385"/>
                  </a:lnTo>
                  <a:lnTo>
                    <a:pt x="0" y="1351146"/>
                  </a:lnTo>
                  <a:lnTo>
                    <a:pt x="31410" y="1351146"/>
                  </a:lnTo>
                  <a:lnTo>
                    <a:pt x="31410" y="989195"/>
                  </a:lnTo>
                  <a:lnTo>
                    <a:pt x="0" y="989195"/>
                  </a:lnTo>
                  <a:close/>
                </a:path>
              </a:pathLst>
            </a:cu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7EEF926-9E18-4B7F-AB61-E2F88A3C3731}"/>
                </a:ext>
              </a:extLst>
            </p:cNvPr>
            <p:cNvGrpSpPr/>
            <p:nvPr/>
          </p:nvGrpSpPr>
          <p:grpSpPr>
            <a:xfrm>
              <a:off x="11742188" y="325407"/>
              <a:ext cx="2858430" cy="6073140"/>
              <a:chOff x="11742188" y="325407"/>
              <a:chExt cx="2858430" cy="6073140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xmlns="" id="{5EF71104-83A4-43D5-B264-57D9C16828FD}"/>
                  </a:ext>
                </a:extLst>
              </p:cNvPr>
              <p:cNvSpPr/>
              <p:nvPr/>
            </p:nvSpPr>
            <p:spPr>
              <a:xfrm>
                <a:off x="11742188" y="325407"/>
                <a:ext cx="2858430" cy="6073140"/>
              </a:xfrm>
              <a:custGeom>
                <a:avLst/>
                <a:gdLst>
                  <a:gd name="connsiteX0" fmla="*/ 364488 w 2858430"/>
                  <a:gd name="connsiteY0" fmla="*/ 0 h 6073140"/>
                  <a:gd name="connsiteX1" fmla="*/ 2462532 w 2858430"/>
                  <a:gd name="connsiteY1" fmla="*/ 0 h 6073140"/>
                  <a:gd name="connsiteX2" fmla="*/ 2827020 w 2858430"/>
                  <a:gd name="connsiteY2" fmla="*/ 364488 h 6073140"/>
                  <a:gd name="connsiteX3" fmla="*/ 2827020 w 2858430"/>
                  <a:gd name="connsiteY3" fmla="*/ 1481454 h 6073140"/>
                  <a:gd name="connsiteX4" fmla="*/ 2858430 w 2858430"/>
                  <a:gd name="connsiteY4" fmla="*/ 1481454 h 6073140"/>
                  <a:gd name="connsiteX5" fmla="*/ 2858430 w 2858430"/>
                  <a:gd name="connsiteY5" fmla="*/ 1843405 h 6073140"/>
                  <a:gd name="connsiteX6" fmla="*/ 2827020 w 2858430"/>
                  <a:gd name="connsiteY6" fmla="*/ 1843405 h 6073140"/>
                  <a:gd name="connsiteX7" fmla="*/ 2827020 w 2858430"/>
                  <a:gd name="connsiteY7" fmla="*/ 2239644 h 6073140"/>
                  <a:gd name="connsiteX8" fmla="*/ 2858430 w 2858430"/>
                  <a:gd name="connsiteY8" fmla="*/ 2239644 h 6073140"/>
                  <a:gd name="connsiteX9" fmla="*/ 2858430 w 2858430"/>
                  <a:gd name="connsiteY9" fmla="*/ 2982595 h 6073140"/>
                  <a:gd name="connsiteX10" fmla="*/ 2827020 w 2858430"/>
                  <a:gd name="connsiteY10" fmla="*/ 2982595 h 6073140"/>
                  <a:gd name="connsiteX11" fmla="*/ 2827020 w 2858430"/>
                  <a:gd name="connsiteY11" fmla="*/ 5708652 h 6073140"/>
                  <a:gd name="connsiteX12" fmla="*/ 2462532 w 2858430"/>
                  <a:gd name="connsiteY12" fmla="*/ 6073140 h 6073140"/>
                  <a:gd name="connsiteX13" fmla="*/ 364488 w 2858430"/>
                  <a:gd name="connsiteY13" fmla="*/ 6073140 h 6073140"/>
                  <a:gd name="connsiteX14" fmla="*/ 0 w 2858430"/>
                  <a:gd name="connsiteY14" fmla="*/ 5708652 h 6073140"/>
                  <a:gd name="connsiteX15" fmla="*/ 0 w 2858430"/>
                  <a:gd name="connsiteY15" fmla="*/ 364488 h 6073140"/>
                  <a:gd name="connsiteX16" fmla="*/ 364488 w 2858430"/>
                  <a:gd name="connsiteY16" fmla="*/ 0 h 607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58430" h="6073140">
                    <a:moveTo>
                      <a:pt x="364488" y="0"/>
                    </a:moveTo>
                    <a:lnTo>
                      <a:pt x="2462532" y="0"/>
                    </a:lnTo>
                    <a:cubicBezTo>
                      <a:pt x="2663833" y="0"/>
                      <a:pt x="2827020" y="163187"/>
                      <a:pt x="2827020" y="364488"/>
                    </a:cubicBezTo>
                    <a:lnTo>
                      <a:pt x="2827020" y="1481454"/>
                    </a:lnTo>
                    <a:lnTo>
                      <a:pt x="2858430" y="1481454"/>
                    </a:lnTo>
                    <a:lnTo>
                      <a:pt x="2858430" y="1843405"/>
                    </a:lnTo>
                    <a:lnTo>
                      <a:pt x="2827020" y="1843405"/>
                    </a:lnTo>
                    <a:lnTo>
                      <a:pt x="2827020" y="2239644"/>
                    </a:lnTo>
                    <a:lnTo>
                      <a:pt x="2858430" y="2239644"/>
                    </a:lnTo>
                    <a:lnTo>
                      <a:pt x="2858430" y="2982595"/>
                    </a:lnTo>
                    <a:lnTo>
                      <a:pt x="2827020" y="2982595"/>
                    </a:lnTo>
                    <a:lnTo>
                      <a:pt x="2827020" y="5708652"/>
                    </a:lnTo>
                    <a:cubicBezTo>
                      <a:pt x="2827020" y="5909953"/>
                      <a:pt x="2663833" y="6073140"/>
                      <a:pt x="2462532" y="6073140"/>
                    </a:cubicBezTo>
                    <a:lnTo>
                      <a:pt x="364488" y="6073140"/>
                    </a:lnTo>
                    <a:cubicBezTo>
                      <a:pt x="163187" y="6073140"/>
                      <a:pt x="0" y="5909953"/>
                      <a:pt x="0" y="5708652"/>
                    </a:cubicBezTo>
                    <a:lnTo>
                      <a:pt x="0" y="364488"/>
                    </a:lnTo>
                    <a:cubicBezTo>
                      <a:pt x="0" y="163187"/>
                      <a:pt x="163187" y="0"/>
                      <a:pt x="364488" y="0"/>
                    </a:cubicBezTo>
                    <a:close/>
                  </a:path>
                </a:pathLst>
              </a:custGeom>
              <a:solidFill>
                <a:schemeClr val="bg1">
                  <a:alpha val="500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xmlns="" id="{9F24FF4C-51D0-461B-91F6-6BD864CCC3A9}"/>
                  </a:ext>
                </a:extLst>
              </p:cNvPr>
              <p:cNvSpPr/>
              <p:nvPr/>
            </p:nvSpPr>
            <p:spPr>
              <a:xfrm>
                <a:off x="11769403" y="354143"/>
                <a:ext cx="2772000" cy="6012000"/>
              </a:xfrm>
              <a:prstGeom prst="roundRect">
                <a:avLst>
                  <a:gd name="adj" fmla="val 12531"/>
                </a:avLst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xmlns="" id="{0BDA8E08-D0D6-4DF3-8D06-CD4CED699650}"/>
                  </a:ext>
                </a:extLst>
              </p:cNvPr>
              <p:cNvSpPr/>
              <p:nvPr/>
            </p:nvSpPr>
            <p:spPr>
              <a:xfrm>
                <a:off x="11841403" y="636874"/>
                <a:ext cx="2628000" cy="5565805"/>
              </a:xfrm>
              <a:prstGeom prst="roundRect">
                <a:avLst>
                  <a:gd name="adj" fmla="val 9026"/>
                </a:avLst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5D2150A2-925A-4199-8341-941A73060434}"/>
                  </a:ext>
                </a:extLst>
              </p:cNvPr>
              <p:cNvSpPr/>
              <p:nvPr/>
            </p:nvSpPr>
            <p:spPr>
              <a:xfrm>
                <a:off x="12450139" y="441325"/>
                <a:ext cx="141605" cy="141605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AFC058CC-FD96-4E0E-A5B1-484D62B6A479}"/>
                  </a:ext>
                </a:extLst>
              </p:cNvPr>
              <p:cNvSpPr/>
              <p:nvPr/>
            </p:nvSpPr>
            <p:spPr>
              <a:xfrm>
                <a:off x="12490114" y="481300"/>
                <a:ext cx="61654" cy="61654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EB7022CF-56E7-4264-A701-F544C6649F3D}"/>
                  </a:ext>
                </a:extLst>
              </p:cNvPr>
              <p:cNvSpPr/>
              <p:nvPr/>
            </p:nvSpPr>
            <p:spPr>
              <a:xfrm>
                <a:off x="12992917" y="481300"/>
                <a:ext cx="302400" cy="396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pic>
          <p:nvPicPr>
            <p:cNvPr id="15" name="图片 14" descr="图形用户界面, 应用程序&#10;&#10;描述已自动生成">
              <a:extLst>
                <a:ext uri="{FF2B5EF4-FFF2-40B4-BE49-F238E27FC236}">
                  <a16:creationId xmlns:a16="http://schemas.microsoft.com/office/drawing/2014/main" xmlns="" id="{07D59FF8-E301-4359-BC71-2392CA7737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41404" y="636874"/>
              <a:ext cx="2627999" cy="5565805"/>
            </a:xfrm>
            <a:custGeom>
              <a:avLst/>
              <a:gdLst>
                <a:gd name="connsiteX0" fmla="*/ 237202 w 2627999"/>
                <a:gd name="connsiteY0" fmla="*/ 0 h 5565805"/>
                <a:gd name="connsiteX1" fmla="*/ 2390796 w 2627999"/>
                <a:gd name="connsiteY1" fmla="*/ 0 h 5565805"/>
                <a:gd name="connsiteX2" fmla="*/ 2627999 w 2627999"/>
                <a:gd name="connsiteY2" fmla="*/ 237203 h 5565805"/>
                <a:gd name="connsiteX3" fmla="*/ 2627999 w 2627999"/>
                <a:gd name="connsiteY3" fmla="*/ 5328602 h 5565805"/>
                <a:gd name="connsiteX4" fmla="*/ 2390796 w 2627999"/>
                <a:gd name="connsiteY4" fmla="*/ 5565805 h 5565805"/>
                <a:gd name="connsiteX5" fmla="*/ 237202 w 2627999"/>
                <a:gd name="connsiteY5" fmla="*/ 5565805 h 5565805"/>
                <a:gd name="connsiteX6" fmla="*/ 4818 w 2627999"/>
                <a:gd name="connsiteY6" fmla="*/ 5376407 h 5565805"/>
                <a:gd name="connsiteX7" fmla="*/ 0 w 2627999"/>
                <a:gd name="connsiteY7" fmla="*/ 5328612 h 5565805"/>
                <a:gd name="connsiteX8" fmla="*/ 0 w 2627999"/>
                <a:gd name="connsiteY8" fmla="*/ 237193 h 5565805"/>
                <a:gd name="connsiteX9" fmla="*/ 4818 w 2627999"/>
                <a:gd name="connsiteY9" fmla="*/ 189398 h 5565805"/>
                <a:gd name="connsiteX10" fmla="*/ 237202 w 2627999"/>
                <a:gd name="connsiteY10" fmla="*/ 0 h 5565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7999" h="5565805">
                  <a:moveTo>
                    <a:pt x="237202" y="0"/>
                  </a:moveTo>
                  <a:lnTo>
                    <a:pt x="2390796" y="0"/>
                  </a:lnTo>
                  <a:cubicBezTo>
                    <a:pt x="2521800" y="0"/>
                    <a:pt x="2627999" y="106199"/>
                    <a:pt x="2627999" y="237203"/>
                  </a:cubicBezTo>
                  <a:lnTo>
                    <a:pt x="2627999" y="5328602"/>
                  </a:lnTo>
                  <a:cubicBezTo>
                    <a:pt x="2627999" y="5459606"/>
                    <a:pt x="2521800" y="5565805"/>
                    <a:pt x="2390796" y="5565805"/>
                  </a:cubicBezTo>
                  <a:lnTo>
                    <a:pt x="237202" y="5565805"/>
                  </a:lnTo>
                  <a:cubicBezTo>
                    <a:pt x="122574" y="5565805"/>
                    <a:pt x="26937" y="5484497"/>
                    <a:pt x="4818" y="5376407"/>
                  </a:cubicBezTo>
                  <a:lnTo>
                    <a:pt x="0" y="5328612"/>
                  </a:lnTo>
                  <a:lnTo>
                    <a:pt x="0" y="237193"/>
                  </a:lnTo>
                  <a:lnTo>
                    <a:pt x="4818" y="189398"/>
                  </a:lnTo>
                  <a:cubicBezTo>
                    <a:pt x="26937" y="81309"/>
                    <a:pt x="122574" y="0"/>
                    <a:pt x="237202" y="0"/>
                  </a:cubicBezTo>
                  <a:close/>
                </a:path>
              </a:pathLst>
            </a:custGeom>
          </p:spPr>
        </p:pic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396FD737-6BDA-43F5-A4CC-2B7624A2CE1C}"/>
                </a:ext>
              </a:extLst>
            </p:cNvPr>
            <p:cNvSpPr/>
            <p:nvPr/>
          </p:nvSpPr>
          <p:spPr>
            <a:xfrm>
              <a:off x="11742188" y="325408"/>
              <a:ext cx="2358624" cy="6067359"/>
            </a:xfrm>
            <a:custGeom>
              <a:avLst/>
              <a:gdLst>
                <a:gd name="connsiteX0" fmla="*/ 364488 w 2358624"/>
                <a:gd name="connsiteY0" fmla="*/ 0 h 6067359"/>
                <a:gd name="connsiteX1" fmla="*/ 2358624 w 2358624"/>
                <a:gd name="connsiteY1" fmla="*/ 0 h 6067359"/>
                <a:gd name="connsiteX2" fmla="*/ 335854 w 2358624"/>
                <a:gd name="connsiteY2" fmla="*/ 6067359 h 6067359"/>
                <a:gd name="connsiteX3" fmla="*/ 222613 w 2358624"/>
                <a:gd name="connsiteY3" fmla="*/ 6044497 h 6067359"/>
                <a:gd name="connsiteX4" fmla="*/ 0 w 2358624"/>
                <a:gd name="connsiteY4" fmla="*/ 5708652 h 6067359"/>
                <a:gd name="connsiteX5" fmla="*/ 0 w 2358624"/>
                <a:gd name="connsiteY5" fmla="*/ 364488 h 6067359"/>
                <a:gd name="connsiteX6" fmla="*/ 364488 w 2358624"/>
                <a:gd name="connsiteY6" fmla="*/ 0 h 60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8624" h="6067359">
                  <a:moveTo>
                    <a:pt x="364488" y="0"/>
                  </a:moveTo>
                  <a:lnTo>
                    <a:pt x="2358624" y="0"/>
                  </a:lnTo>
                  <a:lnTo>
                    <a:pt x="335854" y="6067359"/>
                  </a:lnTo>
                  <a:lnTo>
                    <a:pt x="222613" y="6044497"/>
                  </a:lnTo>
                  <a:cubicBezTo>
                    <a:pt x="91793" y="5989165"/>
                    <a:pt x="0" y="5859628"/>
                    <a:pt x="0" y="5708652"/>
                  </a:cubicBezTo>
                  <a:lnTo>
                    <a:pt x="0" y="364488"/>
                  </a:lnTo>
                  <a:cubicBezTo>
                    <a:pt x="0" y="163187"/>
                    <a:pt x="163187" y="0"/>
                    <a:pt x="36448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C097DA9A-5E15-4D79-8616-1BD4061E2FF4}"/>
              </a:ext>
            </a:extLst>
          </p:cNvPr>
          <p:cNvGrpSpPr/>
          <p:nvPr/>
        </p:nvGrpSpPr>
        <p:grpSpPr>
          <a:xfrm>
            <a:off x="1635293" y="1070705"/>
            <a:ext cx="4429145" cy="4792912"/>
            <a:chOff x="10365490" y="325407"/>
            <a:chExt cx="5612208" cy="6073140"/>
          </a:xfrm>
        </p:grpSpPr>
        <p:pic>
          <p:nvPicPr>
            <p:cNvPr id="190" name="图片 189">
              <a:extLst>
                <a:ext uri="{FF2B5EF4-FFF2-40B4-BE49-F238E27FC236}">
                  <a16:creationId xmlns:a16="http://schemas.microsoft.com/office/drawing/2014/main" xmlns="" id="{79FA4AC2-25BA-43AA-B0AB-74D4FFA36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1641"/>
            <a:stretch>
              <a:fillRect/>
            </a:stretch>
          </p:blipFill>
          <p:spPr>
            <a:xfrm>
              <a:off x="10365490" y="817666"/>
              <a:ext cx="1381032" cy="5204218"/>
            </a:xfrm>
            <a:custGeom>
              <a:avLst/>
              <a:gdLst>
                <a:gd name="connsiteX0" fmla="*/ 0 w 1381032"/>
                <a:gd name="connsiteY0" fmla="*/ 0 h 5204218"/>
                <a:gd name="connsiteX1" fmla="*/ 1381032 w 1381032"/>
                <a:gd name="connsiteY1" fmla="*/ 0 h 5204218"/>
                <a:gd name="connsiteX2" fmla="*/ 1381032 w 1381032"/>
                <a:gd name="connsiteY2" fmla="*/ 5204218 h 5204218"/>
                <a:gd name="connsiteX3" fmla="*/ 0 w 1381032"/>
                <a:gd name="connsiteY3" fmla="*/ 5204218 h 520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032" h="5204218">
                  <a:moveTo>
                    <a:pt x="0" y="0"/>
                  </a:moveTo>
                  <a:lnTo>
                    <a:pt x="1381032" y="0"/>
                  </a:lnTo>
                  <a:lnTo>
                    <a:pt x="1381032" y="5204218"/>
                  </a:lnTo>
                  <a:lnTo>
                    <a:pt x="0" y="5204218"/>
                  </a:lnTo>
                  <a:close/>
                </a:path>
              </a:pathLst>
            </a:custGeom>
          </p:spPr>
        </p:pic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xmlns="" id="{FB29FC05-564C-406A-8B8D-FFBD4D32F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078"/>
            <a:stretch>
              <a:fillRect/>
            </a:stretch>
          </p:blipFill>
          <p:spPr>
            <a:xfrm>
              <a:off x="14573543" y="817666"/>
              <a:ext cx="1404155" cy="5204218"/>
            </a:xfrm>
            <a:custGeom>
              <a:avLst/>
              <a:gdLst>
                <a:gd name="connsiteX0" fmla="*/ 0 w 1404155"/>
                <a:gd name="connsiteY0" fmla="*/ 0 h 5204218"/>
                <a:gd name="connsiteX1" fmla="*/ 1404155 w 1404155"/>
                <a:gd name="connsiteY1" fmla="*/ 0 h 5204218"/>
                <a:gd name="connsiteX2" fmla="*/ 1404155 w 1404155"/>
                <a:gd name="connsiteY2" fmla="*/ 5204218 h 5204218"/>
                <a:gd name="connsiteX3" fmla="*/ 0 w 1404155"/>
                <a:gd name="connsiteY3" fmla="*/ 5204218 h 5204218"/>
                <a:gd name="connsiteX4" fmla="*/ 0 w 1404155"/>
                <a:gd name="connsiteY4" fmla="*/ 2490336 h 5204218"/>
                <a:gd name="connsiteX5" fmla="*/ 31410 w 1404155"/>
                <a:gd name="connsiteY5" fmla="*/ 2490336 h 5204218"/>
                <a:gd name="connsiteX6" fmla="*/ 31410 w 1404155"/>
                <a:gd name="connsiteY6" fmla="*/ 1747385 h 5204218"/>
                <a:gd name="connsiteX7" fmla="*/ 0 w 1404155"/>
                <a:gd name="connsiteY7" fmla="*/ 1747385 h 5204218"/>
                <a:gd name="connsiteX8" fmla="*/ 0 w 1404155"/>
                <a:gd name="connsiteY8" fmla="*/ 1351146 h 5204218"/>
                <a:gd name="connsiteX9" fmla="*/ 31410 w 1404155"/>
                <a:gd name="connsiteY9" fmla="*/ 1351146 h 5204218"/>
                <a:gd name="connsiteX10" fmla="*/ 31410 w 1404155"/>
                <a:gd name="connsiteY10" fmla="*/ 989195 h 5204218"/>
                <a:gd name="connsiteX11" fmla="*/ 0 w 1404155"/>
                <a:gd name="connsiteY11" fmla="*/ 989195 h 520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4155" h="5204218">
                  <a:moveTo>
                    <a:pt x="0" y="0"/>
                  </a:moveTo>
                  <a:lnTo>
                    <a:pt x="1404155" y="0"/>
                  </a:lnTo>
                  <a:lnTo>
                    <a:pt x="1404155" y="5204218"/>
                  </a:lnTo>
                  <a:lnTo>
                    <a:pt x="0" y="5204218"/>
                  </a:lnTo>
                  <a:lnTo>
                    <a:pt x="0" y="2490336"/>
                  </a:lnTo>
                  <a:lnTo>
                    <a:pt x="31410" y="2490336"/>
                  </a:lnTo>
                  <a:lnTo>
                    <a:pt x="31410" y="1747385"/>
                  </a:lnTo>
                  <a:lnTo>
                    <a:pt x="0" y="1747385"/>
                  </a:lnTo>
                  <a:lnTo>
                    <a:pt x="0" y="1351146"/>
                  </a:lnTo>
                  <a:lnTo>
                    <a:pt x="31410" y="1351146"/>
                  </a:lnTo>
                  <a:lnTo>
                    <a:pt x="31410" y="989195"/>
                  </a:lnTo>
                  <a:lnTo>
                    <a:pt x="0" y="989195"/>
                  </a:lnTo>
                  <a:close/>
                </a:path>
              </a:pathLst>
            </a:custGeom>
          </p:spPr>
        </p:pic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xmlns="" id="{9A69DF6E-24AD-4251-9F51-B47089C23C0F}"/>
                </a:ext>
              </a:extLst>
            </p:cNvPr>
            <p:cNvGrpSpPr/>
            <p:nvPr/>
          </p:nvGrpSpPr>
          <p:grpSpPr>
            <a:xfrm>
              <a:off x="11742188" y="325407"/>
              <a:ext cx="2858430" cy="6073140"/>
              <a:chOff x="11742188" y="325407"/>
              <a:chExt cx="2858430" cy="6073140"/>
            </a:xfrm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xmlns="" id="{8928617F-8001-4E6A-91C0-74BDB68C4C4C}"/>
                  </a:ext>
                </a:extLst>
              </p:cNvPr>
              <p:cNvSpPr/>
              <p:nvPr/>
            </p:nvSpPr>
            <p:spPr>
              <a:xfrm>
                <a:off x="11742188" y="325407"/>
                <a:ext cx="2858430" cy="6073140"/>
              </a:xfrm>
              <a:custGeom>
                <a:avLst/>
                <a:gdLst>
                  <a:gd name="connsiteX0" fmla="*/ 364488 w 2858430"/>
                  <a:gd name="connsiteY0" fmla="*/ 0 h 6073140"/>
                  <a:gd name="connsiteX1" fmla="*/ 2462532 w 2858430"/>
                  <a:gd name="connsiteY1" fmla="*/ 0 h 6073140"/>
                  <a:gd name="connsiteX2" fmla="*/ 2827020 w 2858430"/>
                  <a:gd name="connsiteY2" fmla="*/ 364488 h 6073140"/>
                  <a:gd name="connsiteX3" fmla="*/ 2827020 w 2858430"/>
                  <a:gd name="connsiteY3" fmla="*/ 1481454 h 6073140"/>
                  <a:gd name="connsiteX4" fmla="*/ 2858430 w 2858430"/>
                  <a:gd name="connsiteY4" fmla="*/ 1481454 h 6073140"/>
                  <a:gd name="connsiteX5" fmla="*/ 2858430 w 2858430"/>
                  <a:gd name="connsiteY5" fmla="*/ 1843405 h 6073140"/>
                  <a:gd name="connsiteX6" fmla="*/ 2827020 w 2858430"/>
                  <a:gd name="connsiteY6" fmla="*/ 1843405 h 6073140"/>
                  <a:gd name="connsiteX7" fmla="*/ 2827020 w 2858430"/>
                  <a:gd name="connsiteY7" fmla="*/ 2239644 h 6073140"/>
                  <a:gd name="connsiteX8" fmla="*/ 2858430 w 2858430"/>
                  <a:gd name="connsiteY8" fmla="*/ 2239644 h 6073140"/>
                  <a:gd name="connsiteX9" fmla="*/ 2858430 w 2858430"/>
                  <a:gd name="connsiteY9" fmla="*/ 2982595 h 6073140"/>
                  <a:gd name="connsiteX10" fmla="*/ 2827020 w 2858430"/>
                  <a:gd name="connsiteY10" fmla="*/ 2982595 h 6073140"/>
                  <a:gd name="connsiteX11" fmla="*/ 2827020 w 2858430"/>
                  <a:gd name="connsiteY11" fmla="*/ 5708652 h 6073140"/>
                  <a:gd name="connsiteX12" fmla="*/ 2462532 w 2858430"/>
                  <a:gd name="connsiteY12" fmla="*/ 6073140 h 6073140"/>
                  <a:gd name="connsiteX13" fmla="*/ 364488 w 2858430"/>
                  <a:gd name="connsiteY13" fmla="*/ 6073140 h 6073140"/>
                  <a:gd name="connsiteX14" fmla="*/ 0 w 2858430"/>
                  <a:gd name="connsiteY14" fmla="*/ 5708652 h 6073140"/>
                  <a:gd name="connsiteX15" fmla="*/ 0 w 2858430"/>
                  <a:gd name="connsiteY15" fmla="*/ 364488 h 6073140"/>
                  <a:gd name="connsiteX16" fmla="*/ 364488 w 2858430"/>
                  <a:gd name="connsiteY16" fmla="*/ 0 h 6073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58430" h="6073140">
                    <a:moveTo>
                      <a:pt x="364488" y="0"/>
                    </a:moveTo>
                    <a:lnTo>
                      <a:pt x="2462532" y="0"/>
                    </a:lnTo>
                    <a:cubicBezTo>
                      <a:pt x="2663833" y="0"/>
                      <a:pt x="2827020" y="163187"/>
                      <a:pt x="2827020" y="364488"/>
                    </a:cubicBezTo>
                    <a:lnTo>
                      <a:pt x="2827020" y="1481454"/>
                    </a:lnTo>
                    <a:lnTo>
                      <a:pt x="2858430" y="1481454"/>
                    </a:lnTo>
                    <a:lnTo>
                      <a:pt x="2858430" y="1843405"/>
                    </a:lnTo>
                    <a:lnTo>
                      <a:pt x="2827020" y="1843405"/>
                    </a:lnTo>
                    <a:lnTo>
                      <a:pt x="2827020" y="2239644"/>
                    </a:lnTo>
                    <a:lnTo>
                      <a:pt x="2858430" y="2239644"/>
                    </a:lnTo>
                    <a:lnTo>
                      <a:pt x="2858430" y="2982595"/>
                    </a:lnTo>
                    <a:lnTo>
                      <a:pt x="2827020" y="2982595"/>
                    </a:lnTo>
                    <a:lnTo>
                      <a:pt x="2827020" y="5708652"/>
                    </a:lnTo>
                    <a:cubicBezTo>
                      <a:pt x="2827020" y="5909953"/>
                      <a:pt x="2663833" y="6073140"/>
                      <a:pt x="2462532" y="6073140"/>
                    </a:cubicBezTo>
                    <a:lnTo>
                      <a:pt x="364488" y="6073140"/>
                    </a:lnTo>
                    <a:cubicBezTo>
                      <a:pt x="163187" y="6073140"/>
                      <a:pt x="0" y="5909953"/>
                      <a:pt x="0" y="5708652"/>
                    </a:cubicBezTo>
                    <a:lnTo>
                      <a:pt x="0" y="364488"/>
                    </a:lnTo>
                    <a:cubicBezTo>
                      <a:pt x="0" y="163187"/>
                      <a:pt x="163187" y="0"/>
                      <a:pt x="364488" y="0"/>
                    </a:cubicBezTo>
                    <a:close/>
                  </a:path>
                </a:pathLst>
              </a:custGeom>
              <a:solidFill>
                <a:schemeClr val="bg1">
                  <a:alpha val="500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6" name="矩形: 圆角 195">
                <a:extLst>
                  <a:ext uri="{FF2B5EF4-FFF2-40B4-BE49-F238E27FC236}">
                    <a16:creationId xmlns:a16="http://schemas.microsoft.com/office/drawing/2014/main" xmlns="" id="{4DDDC49B-96CF-42EC-8531-40624DD3283C}"/>
                  </a:ext>
                </a:extLst>
              </p:cNvPr>
              <p:cNvSpPr/>
              <p:nvPr/>
            </p:nvSpPr>
            <p:spPr>
              <a:xfrm>
                <a:off x="11769403" y="354143"/>
                <a:ext cx="2772000" cy="6012000"/>
              </a:xfrm>
              <a:prstGeom prst="roundRect">
                <a:avLst>
                  <a:gd name="adj" fmla="val 12531"/>
                </a:avLst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7" name="矩形: 圆角 196">
                <a:extLst>
                  <a:ext uri="{FF2B5EF4-FFF2-40B4-BE49-F238E27FC236}">
                    <a16:creationId xmlns:a16="http://schemas.microsoft.com/office/drawing/2014/main" xmlns="" id="{BC29B008-B810-4074-9E0B-137668CB33AF}"/>
                  </a:ext>
                </a:extLst>
              </p:cNvPr>
              <p:cNvSpPr/>
              <p:nvPr/>
            </p:nvSpPr>
            <p:spPr>
              <a:xfrm>
                <a:off x="11841403" y="636874"/>
                <a:ext cx="2628000" cy="5565805"/>
              </a:xfrm>
              <a:prstGeom prst="roundRect">
                <a:avLst>
                  <a:gd name="adj" fmla="val 9026"/>
                </a:avLst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xmlns="" id="{B8D55D9A-3A9F-47E2-94FD-F5E857CDC92D}"/>
                  </a:ext>
                </a:extLst>
              </p:cNvPr>
              <p:cNvSpPr/>
              <p:nvPr/>
            </p:nvSpPr>
            <p:spPr>
              <a:xfrm>
                <a:off x="12450139" y="441325"/>
                <a:ext cx="141605" cy="141605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xmlns="" id="{DF8322E8-5B8C-4660-9933-810C88F912F0}"/>
                  </a:ext>
                </a:extLst>
              </p:cNvPr>
              <p:cNvSpPr/>
              <p:nvPr/>
            </p:nvSpPr>
            <p:spPr>
              <a:xfrm>
                <a:off x="12490114" y="481300"/>
                <a:ext cx="61654" cy="61654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0" name="矩形: 圆角 199">
                <a:extLst>
                  <a:ext uri="{FF2B5EF4-FFF2-40B4-BE49-F238E27FC236}">
                    <a16:creationId xmlns:a16="http://schemas.microsoft.com/office/drawing/2014/main" xmlns="" id="{46867BDB-D51E-4BC7-9266-F3B57F6C2661}"/>
                  </a:ext>
                </a:extLst>
              </p:cNvPr>
              <p:cNvSpPr/>
              <p:nvPr/>
            </p:nvSpPr>
            <p:spPr>
              <a:xfrm>
                <a:off x="12992917" y="481300"/>
                <a:ext cx="302400" cy="396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0"/>
                </a:schemeClr>
              </a:solidFill>
              <a:ln w="3175">
                <a:solidFill>
                  <a:schemeClr val="bg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pic>
          <p:nvPicPr>
            <p:cNvPr id="193" name="图片 192" descr="图形用户界面, 应用程序&#10;&#10;描述已自动生成">
              <a:extLst>
                <a:ext uri="{FF2B5EF4-FFF2-40B4-BE49-F238E27FC236}">
                  <a16:creationId xmlns:a16="http://schemas.microsoft.com/office/drawing/2014/main" xmlns="" id="{A590AE98-5CB1-4C77-8F99-2613330A00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41404" y="636874"/>
              <a:ext cx="2627999" cy="5565805"/>
            </a:xfrm>
            <a:custGeom>
              <a:avLst/>
              <a:gdLst>
                <a:gd name="connsiteX0" fmla="*/ 237202 w 2627999"/>
                <a:gd name="connsiteY0" fmla="*/ 0 h 5565805"/>
                <a:gd name="connsiteX1" fmla="*/ 2390796 w 2627999"/>
                <a:gd name="connsiteY1" fmla="*/ 0 h 5565805"/>
                <a:gd name="connsiteX2" fmla="*/ 2627999 w 2627999"/>
                <a:gd name="connsiteY2" fmla="*/ 237203 h 5565805"/>
                <a:gd name="connsiteX3" fmla="*/ 2627999 w 2627999"/>
                <a:gd name="connsiteY3" fmla="*/ 5328602 h 5565805"/>
                <a:gd name="connsiteX4" fmla="*/ 2390796 w 2627999"/>
                <a:gd name="connsiteY4" fmla="*/ 5565805 h 5565805"/>
                <a:gd name="connsiteX5" fmla="*/ 237202 w 2627999"/>
                <a:gd name="connsiteY5" fmla="*/ 5565805 h 5565805"/>
                <a:gd name="connsiteX6" fmla="*/ 4818 w 2627999"/>
                <a:gd name="connsiteY6" fmla="*/ 5376407 h 5565805"/>
                <a:gd name="connsiteX7" fmla="*/ 0 w 2627999"/>
                <a:gd name="connsiteY7" fmla="*/ 5328612 h 5565805"/>
                <a:gd name="connsiteX8" fmla="*/ 0 w 2627999"/>
                <a:gd name="connsiteY8" fmla="*/ 237193 h 5565805"/>
                <a:gd name="connsiteX9" fmla="*/ 4818 w 2627999"/>
                <a:gd name="connsiteY9" fmla="*/ 189398 h 5565805"/>
                <a:gd name="connsiteX10" fmla="*/ 237202 w 2627999"/>
                <a:gd name="connsiteY10" fmla="*/ 0 h 5565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7999" h="5565805">
                  <a:moveTo>
                    <a:pt x="237202" y="0"/>
                  </a:moveTo>
                  <a:lnTo>
                    <a:pt x="2390796" y="0"/>
                  </a:lnTo>
                  <a:cubicBezTo>
                    <a:pt x="2521800" y="0"/>
                    <a:pt x="2627999" y="106199"/>
                    <a:pt x="2627999" y="237203"/>
                  </a:cubicBezTo>
                  <a:lnTo>
                    <a:pt x="2627999" y="5328602"/>
                  </a:lnTo>
                  <a:cubicBezTo>
                    <a:pt x="2627999" y="5459606"/>
                    <a:pt x="2521800" y="5565805"/>
                    <a:pt x="2390796" y="5565805"/>
                  </a:cubicBezTo>
                  <a:lnTo>
                    <a:pt x="237202" y="5565805"/>
                  </a:lnTo>
                  <a:cubicBezTo>
                    <a:pt x="122574" y="5565805"/>
                    <a:pt x="26937" y="5484497"/>
                    <a:pt x="4818" y="5376407"/>
                  </a:cubicBezTo>
                  <a:lnTo>
                    <a:pt x="0" y="5328612"/>
                  </a:lnTo>
                  <a:lnTo>
                    <a:pt x="0" y="237193"/>
                  </a:lnTo>
                  <a:lnTo>
                    <a:pt x="4818" y="189398"/>
                  </a:lnTo>
                  <a:cubicBezTo>
                    <a:pt x="26937" y="81309"/>
                    <a:pt x="122574" y="0"/>
                    <a:pt x="237202" y="0"/>
                  </a:cubicBezTo>
                  <a:close/>
                </a:path>
              </a:pathLst>
            </a:custGeom>
          </p:spPr>
        </p:pic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17571090-5F77-4F64-AF87-3DE7E94ADB5C}"/>
                </a:ext>
              </a:extLst>
            </p:cNvPr>
            <p:cNvSpPr/>
            <p:nvPr/>
          </p:nvSpPr>
          <p:spPr>
            <a:xfrm>
              <a:off x="11742188" y="325408"/>
              <a:ext cx="2358624" cy="6067359"/>
            </a:xfrm>
            <a:custGeom>
              <a:avLst/>
              <a:gdLst>
                <a:gd name="connsiteX0" fmla="*/ 364488 w 2358624"/>
                <a:gd name="connsiteY0" fmla="*/ 0 h 6067359"/>
                <a:gd name="connsiteX1" fmla="*/ 2358624 w 2358624"/>
                <a:gd name="connsiteY1" fmla="*/ 0 h 6067359"/>
                <a:gd name="connsiteX2" fmla="*/ 335854 w 2358624"/>
                <a:gd name="connsiteY2" fmla="*/ 6067359 h 6067359"/>
                <a:gd name="connsiteX3" fmla="*/ 222613 w 2358624"/>
                <a:gd name="connsiteY3" fmla="*/ 6044497 h 6067359"/>
                <a:gd name="connsiteX4" fmla="*/ 0 w 2358624"/>
                <a:gd name="connsiteY4" fmla="*/ 5708652 h 6067359"/>
                <a:gd name="connsiteX5" fmla="*/ 0 w 2358624"/>
                <a:gd name="connsiteY5" fmla="*/ 364488 h 6067359"/>
                <a:gd name="connsiteX6" fmla="*/ 364488 w 2358624"/>
                <a:gd name="connsiteY6" fmla="*/ 0 h 606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8624" h="6067359">
                  <a:moveTo>
                    <a:pt x="364488" y="0"/>
                  </a:moveTo>
                  <a:lnTo>
                    <a:pt x="2358624" y="0"/>
                  </a:lnTo>
                  <a:lnTo>
                    <a:pt x="335854" y="6067359"/>
                  </a:lnTo>
                  <a:lnTo>
                    <a:pt x="222613" y="6044497"/>
                  </a:lnTo>
                  <a:cubicBezTo>
                    <a:pt x="91793" y="5989165"/>
                    <a:pt x="0" y="5859628"/>
                    <a:pt x="0" y="5708652"/>
                  </a:cubicBezTo>
                  <a:lnTo>
                    <a:pt x="0" y="364488"/>
                  </a:lnTo>
                  <a:cubicBezTo>
                    <a:pt x="0" y="163187"/>
                    <a:pt x="163187" y="0"/>
                    <a:pt x="36448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D113F81-8EEC-42E9-A5A9-2AF65018FCF6}"/>
              </a:ext>
            </a:extLst>
          </p:cNvPr>
          <p:cNvGrpSpPr/>
          <p:nvPr/>
        </p:nvGrpSpPr>
        <p:grpSpPr>
          <a:xfrm>
            <a:off x="6995716" y="956120"/>
            <a:ext cx="14365772" cy="5335949"/>
            <a:chOff x="6815812" y="956120"/>
            <a:chExt cx="14365772" cy="533594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EA23302D-A6E9-4ADD-98A3-00D8E8ACA0C2}"/>
                </a:ext>
              </a:extLst>
            </p:cNvPr>
            <p:cNvGrpSpPr/>
            <p:nvPr/>
          </p:nvGrpSpPr>
          <p:grpSpPr>
            <a:xfrm>
              <a:off x="6815812" y="956120"/>
              <a:ext cx="14365772" cy="5335949"/>
              <a:chOff x="7331327" y="1319602"/>
              <a:chExt cx="13059793" cy="4850863"/>
            </a:xfrm>
          </p:grpSpPr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AC881B8A-03B3-41C7-AF4C-9F42E1CDBF98}"/>
                  </a:ext>
                </a:extLst>
              </p:cNvPr>
              <p:cNvSpPr/>
              <p:nvPr/>
            </p:nvSpPr>
            <p:spPr>
              <a:xfrm>
                <a:off x="7474598" y="1905550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5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56F8D391-30F6-4448-ACB5-2A8BE8375E6C}"/>
                  </a:ext>
                </a:extLst>
              </p:cNvPr>
              <p:cNvSpPr/>
              <p:nvPr/>
            </p:nvSpPr>
            <p:spPr>
              <a:xfrm>
                <a:off x="7474598" y="3914704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5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6E86DA2C-E520-4512-9F66-4713940B729B}"/>
                  </a:ext>
                </a:extLst>
              </p:cNvPr>
              <p:cNvSpPr/>
              <p:nvPr/>
            </p:nvSpPr>
            <p:spPr>
              <a:xfrm>
                <a:off x="10963380" y="1905550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03A91FC3-4407-4EAF-B605-34CDF4315EC0}"/>
                  </a:ext>
                </a:extLst>
              </p:cNvPr>
              <p:cNvSpPr/>
              <p:nvPr/>
            </p:nvSpPr>
            <p:spPr>
              <a:xfrm>
                <a:off x="10963380" y="3914704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94962D03-2E11-442E-8B6E-027A6888BFA8}"/>
                  </a:ext>
                </a:extLst>
              </p:cNvPr>
              <p:cNvSpPr/>
              <p:nvPr/>
            </p:nvSpPr>
            <p:spPr>
              <a:xfrm>
                <a:off x="9218989" y="2910126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xmlns="" id="{1847E89F-B109-434B-A00E-F525BE7C9A72}"/>
                  </a:ext>
                </a:extLst>
              </p:cNvPr>
              <p:cNvSpPr/>
              <p:nvPr/>
            </p:nvSpPr>
            <p:spPr>
              <a:xfrm>
                <a:off x="14452161" y="1905550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xmlns="" id="{8EE85AAB-3FAE-43DA-A392-E63908B45224}"/>
                  </a:ext>
                </a:extLst>
              </p:cNvPr>
              <p:cNvSpPr/>
              <p:nvPr/>
            </p:nvSpPr>
            <p:spPr>
              <a:xfrm>
                <a:off x="12707771" y="2910126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xmlns="" id="{40CCA5A8-AB38-40C2-B3FF-C83F50E4949A}"/>
                  </a:ext>
                </a:extLst>
              </p:cNvPr>
              <p:cNvSpPr/>
              <p:nvPr/>
            </p:nvSpPr>
            <p:spPr>
              <a:xfrm>
                <a:off x="16196553" y="2910126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xmlns="" id="{C7B1F8E0-79F8-4C48-AB66-94DB5FFC400F}"/>
                  </a:ext>
                </a:extLst>
              </p:cNvPr>
              <p:cNvSpPr/>
              <p:nvPr/>
            </p:nvSpPr>
            <p:spPr>
              <a:xfrm>
                <a:off x="17956556" y="1905550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xmlns="" id="{E46C5A0F-B795-4C1D-8AF9-9CE39EC752AC}"/>
                  </a:ext>
                </a:extLst>
              </p:cNvPr>
              <p:cNvSpPr/>
              <p:nvPr/>
            </p:nvSpPr>
            <p:spPr>
              <a:xfrm>
                <a:off x="17956556" y="3914704"/>
                <a:ext cx="2434564" cy="2098764"/>
              </a:xfrm>
              <a:custGeom>
                <a:avLst/>
                <a:gdLst>
                  <a:gd name="connsiteX0" fmla="*/ 303248 w 1212993"/>
                  <a:gd name="connsiteY0" fmla="*/ 0 h 1045684"/>
                  <a:gd name="connsiteX1" fmla="*/ 303249 w 1212993"/>
                  <a:gd name="connsiteY1" fmla="*/ 0 h 1045684"/>
                  <a:gd name="connsiteX2" fmla="*/ 909745 w 1212993"/>
                  <a:gd name="connsiteY2" fmla="*/ 0 h 1045684"/>
                  <a:gd name="connsiteX3" fmla="*/ 1212993 w 1212993"/>
                  <a:gd name="connsiteY3" fmla="*/ 522842 h 1045684"/>
                  <a:gd name="connsiteX4" fmla="*/ 909745 w 1212993"/>
                  <a:gd name="connsiteY4" fmla="*/ 1045684 h 1045684"/>
                  <a:gd name="connsiteX5" fmla="*/ 303249 w 1212993"/>
                  <a:gd name="connsiteY5" fmla="*/ 1045684 h 1045684"/>
                  <a:gd name="connsiteX6" fmla="*/ 303248 w 1212993"/>
                  <a:gd name="connsiteY6" fmla="*/ 1045684 h 1045684"/>
                  <a:gd name="connsiteX7" fmla="*/ 303249 w 1212993"/>
                  <a:gd name="connsiteY7" fmla="*/ 1045683 h 1045684"/>
                  <a:gd name="connsiteX8" fmla="*/ 0 w 1212993"/>
                  <a:gd name="connsiteY8" fmla="*/ 522842 h 1045684"/>
                  <a:gd name="connsiteX9" fmla="*/ 303249 w 1212993"/>
                  <a:gd name="connsiteY9" fmla="*/ 1 h 104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93" h="1045684">
                    <a:moveTo>
                      <a:pt x="303248" y="0"/>
                    </a:moveTo>
                    <a:lnTo>
                      <a:pt x="303249" y="0"/>
                    </a:lnTo>
                    <a:lnTo>
                      <a:pt x="909745" y="0"/>
                    </a:lnTo>
                    <a:lnTo>
                      <a:pt x="1212993" y="522842"/>
                    </a:lnTo>
                    <a:lnTo>
                      <a:pt x="909745" y="1045684"/>
                    </a:lnTo>
                    <a:lnTo>
                      <a:pt x="303249" y="1045684"/>
                    </a:lnTo>
                    <a:lnTo>
                      <a:pt x="303248" y="1045684"/>
                    </a:lnTo>
                    <a:lnTo>
                      <a:pt x="303249" y="1045683"/>
                    </a:lnTo>
                    <a:lnTo>
                      <a:pt x="0" y="522842"/>
                    </a:lnTo>
                    <a:lnTo>
                      <a:pt x="303249" y="1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25400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0D412DBB-9444-49EB-BA1A-F659B9ECB2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7331327" y="1319602"/>
                <a:ext cx="12667744" cy="4850863"/>
              </a:xfrm>
              <a:prstGeom prst="rect">
                <a:avLst/>
              </a:prstGeom>
            </p:spPr>
          </p:pic>
        </p:grp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45858C74-5582-4821-93B9-EF59B3DACC81}"/>
                </a:ext>
              </a:extLst>
            </p:cNvPr>
            <p:cNvSpPr/>
            <p:nvPr/>
          </p:nvSpPr>
          <p:spPr>
            <a:xfrm flipH="1">
              <a:off x="10981129" y="1569594"/>
              <a:ext cx="2170353" cy="1870995"/>
            </a:xfrm>
            <a:custGeom>
              <a:avLst/>
              <a:gdLst>
                <a:gd name="connsiteX0" fmla="*/ 303248 w 1212993"/>
                <a:gd name="connsiteY0" fmla="*/ 0 h 1045684"/>
                <a:gd name="connsiteX1" fmla="*/ 303249 w 1212993"/>
                <a:gd name="connsiteY1" fmla="*/ 0 h 1045684"/>
                <a:gd name="connsiteX2" fmla="*/ 909745 w 1212993"/>
                <a:gd name="connsiteY2" fmla="*/ 0 h 1045684"/>
                <a:gd name="connsiteX3" fmla="*/ 1212993 w 1212993"/>
                <a:gd name="connsiteY3" fmla="*/ 522842 h 1045684"/>
                <a:gd name="connsiteX4" fmla="*/ 909745 w 1212993"/>
                <a:gd name="connsiteY4" fmla="*/ 1045684 h 1045684"/>
                <a:gd name="connsiteX5" fmla="*/ 303249 w 1212993"/>
                <a:gd name="connsiteY5" fmla="*/ 1045684 h 1045684"/>
                <a:gd name="connsiteX6" fmla="*/ 303248 w 1212993"/>
                <a:gd name="connsiteY6" fmla="*/ 1045684 h 1045684"/>
                <a:gd name="connsiteX7" fmla="*/ 303249 w 1212993"/>
                <a:gd name="connsiteY7" fmla="*/ 1045683 h 1045684"/>
                <a:gd name="connsiteX8" fmla="*/ 0 w 1212993"/>
                <a:gd name="connsiteY8" fmla="*/ 522842 h 1045684"/>
                <a:gd name="connsiteX9" fmla="*/ 303249 w 1212993"/>
                <a:gd name="connsiteY9" fmla="*/ 1 h 104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2993" h="1045684">
                  <a:moveTo>
                    <a:pt x="303248" y="0"/>
                  </a:moveTo>
                  <a:lnTo>
                    <a:pt x="303249" y="0"/>
                  </a:lnTo>
                  <a:lnTo>
                    <a:pt x="909745" y="0"/>
                  </a:lnTo>
                  <a:lnTo>
                    <a:pt x="1212993" y="522842"/>
                  </a:lnTo>
                  <a:lnTo>
                    <a:pt x="909745" y="1045684"/>
                  </a:lnTo>
                  <a:lnTo>
                    <a:pt x="303249" y="1045684"/>
                  </a:lnTo>
                  <a:lnTo>
                    <a:pt x="303248" y="1045684"/>
                  </a:lnTo>
                  <a:lnTo>
                    <a:pt x="303249" y="1045683"/>
                  </a:lnTo>
                  <a:lnTo>
                    <a:pt x="0" y="522842"/>
                  </a:lnTo>
                  <a:lnTo>
                    <a:pt x="303249" y="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2D0D45">
                    <a:alpha val="0"/>
                  </a:srgbClr>
                </a:gs>
                <a:gs pos="0">
                  <a:srgbClr val="1EA3E0">
                    <a:alpha val="2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>
              <a:gradFill>
                <a:gsLst>
                  <a:gs pos="0">
                    <a:schemeClr val="bg1"/>
                  </a:gs>
                  <a:gs pos="15000">
                    <a:srgbClr val="FBCCFE"/>
                  </a:gs>
                  <a:gs pos="30000">
                    <a:srgbClr val="603BB4"/>
                  </a:gs>
                  <a:gs pos="70000">
                    <a:srgbClr val="603BB4"/>
                  </a:gs>
                  <a:gs pos="100000">
                    <a:schemeClr val="bg1"/>
                  </a:gs>
                  <a:gs pos="85000">
                    <a:srgbClr val="FBCCFE"/>
                  </a:gs>
                </a:gsLst>
                <a:lin ang="2700000" scaled="0"/>
              </a:gradFill>
            </a:ln>
            <a:effectLst>
              <a:glow rad="63500">
                <a:srgbClr val="603BB4">
                  <a:alpha val="20000"/>
                </a:srgbClr>
              </a:glow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E74B07F7-CA9B-498E-8032-24F27A90C209}"/>
                </a:ext>
              </a:extLst>
            </p:cNvPr>
            <p:cNvGrpSpPr/>
            <p:nvPr/>
          </p:nvGrpSpPr>
          <p:grpSpPr>
            <a:xfrm>
              <a:off x="9893731" y="3077342"/>
              <a:ext cx="999507" cy="991102"/>
              <a:chOff x="9893731" y="3077342"/>
              <a:chExt cx="999507" cy="991102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1F7E7D0F-1DF8-4CA4-841C-B048327B7114}"/>
                  </a:ext>
                </a:extLst>
              </p:cNvPr>
              <p:cNvSpPr txBox="1"/>
              <p:nvPr/>
            </p:nvSpPr>
            <p:spPr>
              <a:xfrm>
                <a:off x="9893731" y="3077342"/>
                <a:ext cx="915636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68BF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访问量</a:t>
                </a:r>
              </a:p>
            </p:txBody>
          </p:sp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xmlns="" id="{72F192DF-FEF9-4DA8-B203-9822C6A60FD6}"/>
                  </a:ext>
                </a:extLst>
              </p:cNvPr>
              <p:cNvSpPr txBox="1"/>
              <p:nvPr/>
            </p:nvSpPr>
            <p:spPr>
              <a:xfrm>
                <a:off x="9923506" y="3452891"/>
                <a:ext cx="764953" cy="61555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Bahnschrift" panose="020B0502040204020203" pitchFamily="34" charset="0"/>
                    <a:ea typeface="微软雅黑" panose="020B0503020204020204" pitchFamily="34" charset="-122"/>
                    <a:cs typeface="+mn-cs"/>
                  </a:rPr>
                  <a:t>1</a:t>
                </a:r>
                <a:r>
                  <a:rPr kumimoji="0" lang="zh-CN" altLang="en-US" sz="33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亿</a:t>
                </a:r>
              </a:p>
            </p:txBody>
          </p:sp>
          <p:sp>
            <p:nvSpPr>
              <p:cNvPr id="228" name="文本框 227">
                <a:extLst>
                  <a:ext uri="{FF2B5EF4-FFF2-40B4-BE49-F238E27FC236}">
                    <a16:creationId xmlns:a16="http://schemas.microsoft.com/office/drawing/2014/main" xmlns="" id="{018540EB-3459-44BF-AF75-B743E1748ED4}"/>
                  </a:ext>
                </a:extLst>
              </p:cNvPr>
              <p:cNvSpPr txBox="1"/>
              <p:nvPr/>
            </p:nvSpPr>
            <p:spPr>
              <a:xfrm>
                <a:off x="10562698" y="3391498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+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E1D16DD8-E0B0-490B-AE6E-24D6BAED0505}"/>
                </a:ext>
              </a:extLst>
            </p:cNvPr>
            <p:cNvGrpSpPr/>
            <p:nvPr/>
          </p:nvGrpSpPr>
          <p:grpSpPr>
            <a:xfrm>
              <a:off x="11330289" y="4009011"/>
              <a:ext cx="1608537" cy="980942"/>
              <a:chOff x="11330289" y="4009011"/>
              <a:chExt cx="1608537" cy="980942"/>
            </a:xfrm>
          </p:grpSpPr>
          <p:sp>
            <p:nvSpPr>
              <p:cNvPr id="235" name="文本框 234">
                <a:extLst>
                  <a:ext uri="{FF2B5EF4-FFF2-40B4-BE49-F238E27FC236}">
                    <a16:creationId xmlns:a16="http://schemas.microsoft.com/office/drawing/2014/main" xmlns="" id="{11EAD29B-96C5-4181-8F45-7CA551F5A104}"/>
                  </a:ext>
                </a:extLst>
              </p:cNvPr>
              <p:cNvSpPr txBox="1"/>
              <p:nvPr/>
            </p:nvSpPr>
            <p:spPr>
              <a:xfrm>
                <a:off x="11559122" y="4009011"/>
                <a:ext cx="915636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68BF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下载量</a:t>
                </a:r>
              </a:p>
            </p:txBody>
          </p: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xmlns="" id="{67992A98-9E57-4BD9-ABF7-41B99CD02341}"/>
                  </a:ext>
                </a:extLst>
              </p:cNvPr>
              <p:cNvSpPr txBox="1"/>
              <p:nvPr/>
            </p:nvSpPr>
            <p:spPr>
              <a:xfrm>
                <a:off x="11330289" y="4374400"/>
                <a:ext cx="1374094" cy="61555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Bahnschrift" panose="020B0502040204020203" pitchFamily="34" charset="0"/>
                    <a:ea typeface="微软雅黑" panose="020B0503020204020204" pitchFamily="34" charset="-122"/>
                    <a:cs typeface="+mn-cs"/>
                  </a:rPr>
                  <a:t>1500</a:t>
                </a:r>
                <a:r>
                  <a:rPr kumimoji="0" lang="zh-CN" altLang="en-US" sz="33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万</a:t>
                </a:r>
              </a:p>
            </p:txBody>
          </p:sp>
          <p:sp>
            <p:nvSpPr>
              <p:cNvPr id="238" name="文本框 237">
                <a:extLst>
                  <a:ext uri="{FF2B5EF4-FFF2-40B4-BE49-F238E27FC236}">
                    <a16:creationId xmlns:a16="http://schemas.microsoft.com/office/drawing/2014/main" xmlns="" id="{97DAD431-7101-47B0-BCAA-89C3ED8241B5}"/>
                  </a:ext>
                </a:extLst>
              </p:cNvPr>
              <p:cNvSpPr txBox="1"/>
              <p:nvPr/>
            </p:nvSpPr>
            <p:spPr>
              <a:xfrm>
                <a:off x="12608286" y="4328247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+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0E5A14FF-63A7-4898-BF46-63990ECF2E61}"/>
                </a:ext>
              </a:extLst>
            </p:cNvPr>
            <p:cNvGrpSpPr/>
            <p:nvPr/>
          </p:nvGrpSpPr>
          <p:grpSpPr>
            <a:xfrm>
              <a:off x="12932534" y="3077342"/>
              <a:ext cx="1725953" cy="980942"/>
              <a:chOff x="12881734" y="3077342"/>
              <a:chExt cx="1725953" cy="980942"/>
            </a:xfrm>
          </p:grpSpPr>
          <p:sp>
            <p:nvSpPr>
              <p:cNvPr id="244" name="文本框 243">
                <a:extLst>
                  <a:ext uri="{FF2B5EF4-FFF2-40B4-BE49-F238E27FC236}">
                    <a16:creationId xmlns:a16="http://schemas.microsoft.com/office/drawing/2014/main" xmlns="" id="{D8F0D222-E0C0-44CC-A762-B039D29F9B9D}"/>
                  </a:ext>
                </a:extLst>
              </p:cNvPr>
              <p:cNvSpPr txBox="1"/>
              <p:nvPr/>
            </p:nvSpPr>
            <p:spPr>
              <a:xfrm>
                <a:off x="12881734" y="3077342"/>
                <a:ext cx="1646606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68BF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个人用户注册</a:t>
                </a:r>
              </a:p>
            </p:txBody>
          </p:sp>
          <p:sp>
            <p:nvSpPr>
              <p:cNvPr id="245" name="文本框 244">
                <a:extLst>
                  <a:ext uri="{FF2B5EF4-FFF2-40B4-BE49-F238E27FC236}">
                    <a16:creationId xmlns:a16="http://schemas.microsoft.com/office/drawing/2014/main" xmlns="" id="{9B31CE96-394D-458D-9F03-C61C3FB82502}"/>
                  </a:ext>
                </a:extLst>
              </p:cNvPr>
              <p:cNvSpPr txBox="1"/>
              <p:nvPr/>
            </p:nvSpPr>
            <p:spPr>
              <a:xfrm>
                <a:off x="13004760" y="3442731"/>
                <a:ext cx="1362874" cy="61555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Bahnschrift" panose="020B0502040204020203" pitchFamily="34" charset="0"/>
                    <a:ea typeface="微软雅黑" panose="020B0503020204020204" pitchFamily="34" charset="-122"/>
                    <a:cs typeface="+mn-cs"/>
                  </a:rPr>
                  <a:t>1200</a:t>
                </a:r>
                <a:r>
                  <a:rPr kumimoji="0" lang="zh-CN" altLang="en-US" sz="33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万</a:t>
                </a:r>
              </a:p>
            </p:txBody>
          </p:sp>
          <p:sp>
            <p:nvSpPr>
              <p:cNvPr id="246" name="文本框 245">
                <a:extLst>
                  <a:ext uri="{FF2B5EF4-FFF2-40B4-BE49-F238E27FC236}">
                    <a16:creationId xmlns:a16="http://schemas.microsoft.com/office/drawing/2014/main" xmlns="" id="{8ECEC1D5-024E-4508-AC38-1583102481E4}"/>
                  </a:ext>
                </a:extLst>
              </p:cNvPr>
              <p:cNvSpPr txBox="1"/>
              <p:nvPr/>
            </p:nvSpPr>
            <p:spPr>
              <a:xfrm>
                <a:off x="14277147" y="3396578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+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xmlns="" id="{5311D65C-7731-4604-8699-8A750E66ADC1}"/>
                </a:ext>
              </a:extLst>
            </p:cNvPr>
            <p:cNvGrpSpPr/>
            <p:nvPr/>
          </p:nvGrpSpPr>
          <p:grpSpPr>
            <a:xfrm>
              <a:off x="14819329" y="2092684"/>
              <a:ext cx="1516906" cy="980942"/>
              <a:chOff x="13056056" y="3077342"/>
              <a:chExt cx="1516906" cy="980942"/>
            </a:xfrm>
          </p:grpSpPr>
          <p:sp>
            <p:nvSpPr>
              <p:cNvPr id="248" name="文本框 247">
                <a:extLst>
                  <a:ext uri="{FF2B5EF4-FFF2-40B4-BE49-F238E27FC236}">
                    <a16:creationId xmlns:a16="http://schemas.microsoft.com/office/drawing/2014/main" xmlns="" id="{38BCEF03-25EF-444E-8140-17F1DB3F3080}"/>
                  </a:ext>
                </a:extLst>
              </p:cNvPr>
              <p:cNvSpPr txBox="1"/>
              <p:nvPr/>
            </p:nvSpPr>
            <p:spPr>
              <a:xfrm>
                <a:off x="13125391" y="3077342"/>
                <a:ext cx="1159293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68BF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认证企业</a:t>
                </a:r>
              </a:p>
            </p:txBody>
          </p:sp>
          <p:sp>
            <p:nvSpPr>
              <p:cNvPr id="249" name="文本框 248">
                <a:extLst>
                  <a:ext uri="{FF2B5EF4-FFF2-40B4-BE49-F238E27FC236}">
                    <a16:creationId xmlns:a16="http://schemas.microsoft.com/office/drawing/2014/main" xmlns="" id="{0679EC59-F9AF-402B-83A5-9F980AA30531}"/>
                  </a:ext>
                </a:extLst>
              </p:cNvPr>
              <p:cNvSpPr txBox="1"/>
              <p:nvPr/>
            </p:nvSpPr>
            <p:spPr>
              <a:xfrm>
                <a:off x="13056056" y="3442731"/>
                <a:ext cx="1260281" cy="61555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Bahnschrift" panose="020B0502040204020203" pitchFamily="34" charset="0"/>
                    <a:ea typeface="微软雅黑" panose="020B0503020204020204" pitchFamily="34" charset="-122"/>
                    <a:cs typeface="+mn-cs"/>
                  </a:rPr>
                  <a:t>400</a:t>
                </a:r>
                <a:r>
                  <a:rPr kumimoji="0" lang="zh-CN" altLang="en-US" sz="33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万</a:t>
                </a:r>
              </a:p>
            </p:txBody>
          </p:sp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xmlns="" id="{7A547A80-062F-490B-A9D3-4669A5EF6D19}"/>
                  </a:ext>
                </a:extLst>
              </p:cNvPr>
              <p:cNvSpPr txBox="1"/>
              <p:nvPr/>
            </p:nvSpPr>
            <p:spPr>
              <a:xfrm>
                <a:off x="14242422" y="3396578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+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xmlns="" id="{581B0DCD-8DD2-4240-88C1-B5483608FA8A}"/>
                </a:ext>
              </a:extLst>
            </p:cNvPr>
            <p:cNvGrpSpPr/>
            <p:nvPr/>
          </p:nvGrpSpPr>
          <p:grpSpPr>
            <a:xfrm>
              <a:off x="16613783" y="3077342"/>
              <a:ext cx="1268937" cy="980942"/>
              <a:chOff x="13125390" y="3077342"/>
              <a:chExt cx="1268937" cy="980942"/>
            </a:xfrm>
          </p:grpSpPr>
          <p:sp>
            <p:nvSpPr>
              <p:cNvPr id="252" name="文本框 251">
                <a:extLst>
                  <a:ext uri="{FF2B5EF4-FFF2-40B4-BE49-F238E27FC236}">
                    <a16:creationId xmlns:a16="http://schemas.microsoft.com/office/drawing/2014/main" xmlns="" id="{6968F48A-94D0-4BAE-8230-ACDF4AE75F7D}"/>
                  </a:ext>
                </a:extLst>
              </p:cNvPr>
              <p:cNvSpPr txBox="1"/>
              <p:nvPr/>
            </p:nvSpPr>
            <p:spPr>
              <a:xfrm>
                <a:off x="13125390" y="3077342"/>
                <a:ext cx="1159293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68BF6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授信客户</a:t>
                </a:r>
              </a:p>
            </p:txBody>
          </p:sp>
          <p:sp>
            <p:nvSpPr>
              <p:cNvPr id="253" name="文本框 252">
                <a:extLst>
                  <a:ext uri="{FF2B5EF4-FFF2-40B4-BE49-F238E27FC236}">
                    <a16:creationId xmlns:a16="http://schemas.microsoft.com/office/drawing/2014/main" xmlns="" id="{495B768C-3E21-4198-8376-DD9E1980ECF3}"/>
                  </a:ext>
                </a:extLst>
              </p:cNvPr>
              <p:cNvSpPr txBox="1"/>
              <p:nvPr/>
            </p:nvSpPr>
            <p:spPr>
              <a:xfrm>
                <a:off x="13181090" y="3442731"/>
                <a:ext cx="1010213" cy="61555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Bahnschrift" panose="020B0502040204020203" pitchFamily="34" charset="0"/>
                    <a:ea typeface="微软雅黑" panose="020B0503020204020204" pitchFamily="34" charset="-122"/>
                    <a:cs typeface="+mn-cs"/>
                  </a:rPr>
                  <a:t>70</a:t>
                </a:r>
                <a:r>
                  <a:rPr kumimoji="0" lang="zh-CN" altLang="en-US" sz="33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BCC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BCC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万</a:t>
                </a:r>
              </a:p>
            </p:txBody>
          </p: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xmlns="" id="{8E9A2127-88B8-4BD4-BC00-2FF4AEEC6F0F}"/>
                  </a:ext>
                </a:extLst>
              </p:cNvPr>
              <p:cNvSpPr txBox="1"/>
              <p:nvPr/>
            </p:nvSpPr>
            <p:spPr>
              <a:xfrm>
                <a:off x="14063787" y="3396578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+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xmlns="" id="{FC887A39-D9A9-4B05-BCF6-16CF08A8456F}"/>
                </a:ext>
              </a:extLst>
            </p:cNvPr>
            <p:cNvGrpSpPr/>
            <p:nvPr/>
          </p:nvGrpSpPr>
          <p:grpSpPr>
            <a:xfrm>
              <a:off x="11299006" y="2092684"/>
              <a:ext cx="1680225" cy="980942"/>
              <a:chOff x="12915887" y="3077342"/>
              <a:chExt cx="1680225" cy="980942"/>
            </a:xfrm>
          </p:grpSpPr>
          <p:sp>
            <p:nvSpPr>
              <p:cNvPr id="256" name="文本框 255">
                <a:extLst>
                  <a:ext uri="{FF2B5EF4-FFF2-40B4-BE49-F238E27FC236}">
                    <a16:creationId xmlns:a16="http://schemas.microsoft.com/office/drawing/2014/main" xmlns="" id="{D252BFF8-C011-4A0F-AADB-3EA92A08E77F}"/>
                  </a:ext>
                </a:extLst>
              </p:cNvPr>
              <p:cNvSpPr txBox="1"/>
              <p:nvPr/>
            </p:nvSpPr>
            <p:spPr>
              <a:xfrm>
                <a:off x="13125391" y="3077342"/>
                <a:ext cx="1159293" cy="3847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1ADF9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授信金额</a:t>
                </a:r>
              </a:p>
            </p:txBody>
          </p: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xmlns="" id="{C19C1865-38EB-4B13-B961-6FFB0A431223}"/>
                  </a:ext>
                </a:extLst>
              </p:cNvPr>
              <p:cNvSpPr txBox="1"/>
              <p:nvPr/>
            </p:nvSpPr>
            <p:spPr>
              <a:xfrm>
                <a:off x="12915887" y="3442731"/>
                <a:ext cx="1494320" cy="61555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4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CE2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CE2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Bahnschrift" panose="020B0502040204020203" pitchFamily="34" charset="0"/>
                    <a:ea typeface="微软雅黑" panose="020B0503020204020204" pitchFamily="34" charset="-122"/>
                    <a:cs typeface="+mn-cs"/>
                  </a:rPr>
                  <a:t>4000</a:t>
                </a:r>
                <a:r>
                  <a:rPr kumimoji="0" lang="zh-CN" altLang="en-US" sz="3300" b="0" i="0" u="none" strike="noStrike" kern="1200" cap="none" spc="-150" normalizeH="0" baseline="0" noProof="0" dirty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25000">
                          <a:srgbClr val="FCE2FE"/>
                        </a:gs>
                        <a:gs pos="50000">
                          <a:srgbClr val="8D69F3"/>
                        </a:gs>
                        <a:gs pos="100000">
                          <a:prstClr val="white"/>
                        </a:gs>
                        <a:gs pos="75000">
                          <a:srgbClr val="FCE2FE"/>
                        </a:gs>
                      </a:gsLst>
                      <a:lin ang="2700000" scaled="0"/>
                    </a:gra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亿</a:t>
                </a:r>
              </a:p>
            </p:txBody>
          </p:sp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xmlns="" id="{58A44492-0CE0-4E4A-8084-30714E303222}"/>
                  </a:ext>
                </a:extLst>
              </p:cNvPr>
              <p:cNvSpPr txBox="1"/>
              <p:nvPr/>
            </p:nvSpPr>
            <p:spPr>
              <a:xfrm>
                <a:off x="14265572" y="3396578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+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sp>
        <p:nvSpPr>
          <p:cNvPr id="259" name="文本框 258">
            <a:extLst>
              <a:ext uri="{FF2B5EF4-FFF2-40B4-BE49-F238E27FC236}">
                <a16:creationId xmlns:a16="http://schemas.microsoft.com/office/drawing/2014/main" xmlns="" id="{1C186973-B165-4C72-A8A6-73177D2D9CF3}"/>
              </a:ext>
            </a:extLst>
          </p:cNvPr>
          <p:cNvSpPr txBox="1"/>
          <p:nvPr/>
        </p:nvSpPr>
        <p:spPr>
          <a:xfrm>
            <a:off x="6388565" y="2475713"/>
            <a:ext cx="2717411" cy="18774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0" h="0"/>
          </a:sp3d>
        </p:spPr>
        <p:txBody>
          <a:bodyPr wrap="none" rtlCol="0">
            <a:spAutoFit/>
            <a:sp3d extrusionH="4445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8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91000">
                      <a:srgbClr val="664AC7"/>
                    </a:gs>
                    <a:gs pos="13000">
                      <a:srgbClr val="FBCCFE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服务千万</a:t>
            </a:r>
            <a:endParaRPr kumimoji="0" lang="en-US" altLang="zh-CN" sz="58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91000">
                    <a:srgbClr val="664AC7"/>
                  </a:gs>
                  <a:gs pos="13000">
                    <a:srgbClr val="FBCCFE"/>
                  </a:gs>
                </a:gsLst>
                <a:lin ang="2700000" scaled="0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8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91000">
                      <a:srgbClr val="664AC7"/>
                    </a:gs>
                    <a:gs pos="13000">
                      <a:srgbClr val="FBCCFE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小微企业</a:t>
            </a:r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xmlns="" id="{EAD8874C-3E88-4D3D-ADBA-4887801F9682}"/>
              </a:ext>
            </a:extLst>
          </p:cNvPr>
          <p:cNvSpPr/>
          <p:nvPr/>
        </p:nvSpPr>
        <p:spPr>
          <a:xfrm>
            <a:off x="5784735" y="2074735"/>
            <a:ext cx="1592897" cy="327905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A57FF"/>
              </a:gs>
              <a:gs pos="100000">
                <a:srgbClr val="624AC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62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建行普惠</a:t>
            </a: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xmlns="" id="{738A4D9D-44BB-4462-A79A-C8F90F04F3D6}"/>
              </a:ext>
            </a:extLst>
          </p:cNvPr>
          <p:cNvSpPr/>
          <p:nvPr/>
        </p:nvSpPr>
        <p:spPr>
          <a:xfrm>
            <a:off x="8019498" y="4586332"/>
            <a:ext cx="1592897" cy="327905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rgbClr val="EA57FF"/>
              </a:gs>
              <a:gs pos="100000">
                <a:srgbClr val="624AC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62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懂你所需</a:t>
            </a: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9AC39CD3-49BF-4780-9A04-C29AC37E2768}"/>
              </a:ext>
            </a:extLst>
          </p:cNvPr>
          <p:cNvGrpSpPr/>
          <p:nvPr/>
        </p:nvGrpSpPr>
        <p:grpSpPr>
          <a:xfrm>
            <a:off x="-640751" y="-7771557"/>
            <a:ext cx="21670710" cy="3265951"/>
            <a:chOff x="-640751" y="-174865"/>
            <a:chExt cx="21670710" cy="3265951"/>
          </a:xfrm>
        </p:grpSpPr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280FF42-F74E-4A8D-B4D0-33C93D9CA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04263" y="273109"/>
              <a:ext cx="5420017" cy="2817977"/>
            </a:xfrm>
            <a:prstGeom prst="rect">
              <a:avLst/>
            </a:prstGeom>
          </p:spPr>
        </p:pic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xmlns="" id="{FB186151-8A1E-4C2B-BF97-614C30DDA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829827" y="387780"/>
              <a:ext cx="4785327" cy="2487990"/>
            </a:xfrm>
            <a:prstGeom prst="rect">
              <a:avLst/>
            </a:prstGeom>
          </p:spPr>
        </p:pic>
        <p:pic>
          <p:nvPicPr>
            <p:cNvPr id="151" name="图片 150">
              <a:extLst>
                <a:ext uri="{FF2B5EF4-FFF2-40B4-BE49-F238E27FC236}">
                  <a16:creationId xmlns:a16="http://schemas.microsoft.com/office/drawing/2014/main" xmlns="" id="{EDAF89A7-E6F5-436D-9429-BA0BF32E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 amt="35000"/>
            </a:blip>
            <a:stretch>
              <a:fillRect/>
            </a:stretch>
          </p:blipFill>
          <p:spPr>
            <a:xfrm>
              <a:off x="17969502" y="361282"/>
              <a:ext cx="3060457" cy="1591194"/>
            </a:xfrm>
            <a:prstGeom prst="rect">
              <a:avLst/>
            </a:prstGeom>
          </p:spPr>
        </p:pic>
        <p:pic>
          <p:nvPicPr>
            <p:cNvPr id="152" name="图片 151">
              <a:extLst>
                <a:ext uri="{FF2B5EF4-FFF2-40B4-BE49-F238E27FC236}">
                  <a16:creationId xmlns:a16="http://schemas.microsoft.com/office/drawing/2014/main" xmlns="" id="{E596DBB7-5AA6-4EFB-8494-35B39DECFC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 amt="35000"/>
            </a:blip>
            <a:stretch>
              <a:fillRect/>
            </a:stretch>
          </p:blipFill>
          <p:spPr>
            <a:xfrm>
              <a:off x="8479453" y="-174865"/>
              <a:ext cx="3060457" cy="1591194"/>
            </a:xfrm>
            <a:prstGeom prst="rect">
              <a:avLst/>
            </a:prstGeom>
          </p:spPr>
        </p:pic>
        <p:pic>
          <p:nvPicPr>
            <p:cNvPr id="153" name="图片 152">
              <a:extLst>
                <a:ext uri="{FF2B5EF4-FFF2-40B4-BE49-F238E27FC236}">
                  <a16:creationId xmlns:a16="http://schemas.microsoft.com/office/drawing/2014/main" xmlns="" id="{88F65E67-51A9-4876-B394-1DA701674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83654" y="463200"/>
              <a:ext cx="1920858" cy="998693"/>
            </a:xfrm>
            <a:prstGeom prst="rect">
              <a:avLst/>
            </a:prstGeom>
          </p:spPr>
        </p:pic>
        <p:pic>
          <p:nvPicPr>
            <p:cNvPr id="154" name="图片 153">
              <a:extLst>
                <a:ext uri="{FF2B5EF4-FFF2-40B4-BE49-F238E27FC236}">
                  <a16:creationId xmlns:a16="http://schemas.microsoft.com/office/drawing/2014/main" xmlns="" id="{70764E03-1AE6-4BEB-AA74-3767D13C7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598338" y="-145795"/>
              <a:ext cx="3766081" cy="1958062"/>
            </a:xfrm>
            <a:prstGeom prst="rect">
              <a:avLst/>
            </a:prstGeom>
          </p:spPr>
        </p:pic>
        <p:pic>
          <p:nvPicPr>
            <p:cNvPr id="155" name="图片 154">
              <a:extLst>
                <a:ext uri="{FF2B5EF4-FFF2-40B4-BE49-F238E27FC236}">
                  <a16:creationId xmlns:a16="http://schemas.microsoft.com/office/drawing/2014/main" xmlns="" id="{8E25B292-8C74-4EFE-9CA2-9CF46B075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458144" y="136270"/>
              <a:ext cx="3855656" cy="2004635"/>
            </a:xfrm>
            <a:prstGeom prst="rect">
              <a:avLst/>
            </a:prstGeom>
          </p:spPr>
        </p:pic>
        <p:pic>
          <p:nvPicPr>
            <p:cNvPr id="156" name="图片 155">
              <a:extLst>
                <a:ext uri="{FF2B5EF4-FFF2-40B4-BE49-F238E27FC236}">
                  <a16:creationId xmlns:a16="http://schemas.microsoft.com/office/drawing/2014/main" xmlns="" id="{AC5947AA-DF09-4B93-B83E-C3515EF79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64052" y="132939"/>
              <a:ext cx="1920858" cy="998693"/>
            </a:xfrm>
            <a:prstGeom prst="rect">
              <a:avLst/>
            </a:prstGeom>
          </p:spPr>
        </p:pic>
        <p:pic>
          <p:nvPicPr>
            <p:cNvPr id="157" name="图片 156">
              <a:extLst>
                <a:ext uri="{FF2B5EF4-FFF2-40B4-BE49-F238E27FC236}">
                  <a16:creationId xmlns:a16="http://schemas.microsoft.com/office/drawing/2014/main" xmlns="" id="{7932912B-C484-4980-A911-F4B677093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640751" y="-145795"/>
              <a:ext cx="3766081" cy="1958062"/>
            </a:xfrm>
            <a:prstGeom prst="rect">
              <a:avLst/>
            </a:prstGeom>
          </p:spPr>
        </p:pic>
      </p:grpSp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EB932B35-F72E-4BAC-BA3D-BA6FADB33C5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3859" y="516390"/>
            <a:ext cx="1587170" cy="44126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884F5D8-1AE5-45B0-93D4-095EC8C3CC5E}"/>
              </a:ext>
            </a:extLst>
          </p:cNvPr>
          <p:cNvGrpSpPr/>
          <p:nvPr/>
        </p:nvGrpSpPr>
        <p:grpSpPr>
          <a:xfrm>
            <a:off x="1036019" y="-670119"/>
            <a:ext cx="5519520" cy="5519520"/>
            <a:chOff x="1036019" y="-670119"/>
            <a:chExt cx="5519520" cy="5519520"/>
          </a:xfrm>
        </p:grpSpPr>
        <p:sp>
          <p:nvSpPr>
            <p:cNvPr id="131" name="弧形 130">
              <a:extLst>
                <a:ext uri="{FF2B5EF4-FFF2-40B4-BE49-F238E27FC236}">
                  <a16:creationId xmlns:a16="http://schemas.microsoft.com/office/drawing/2014/main" xmlns="" id="{07CF5FE8-0FB3-49D5-8B04-641FEC12DFE0}"/>
                </a:ext>
              </a:extLst>
            </p:cNvPr>
            <p:cNvSpPr/>
            <p:nvPr/>
          </p:nvSpPr>
          <p:spPr>
            <a:xfrm>
              <a:off x="1036019" y="-670119"/>
              <a:ext cx="5519520" cy="5519520"/>
            </a:xfrm>
            <a:prstGeom prst="arc">
              <a:avLst>
                <a:gd name="adj1" fmla="val 11668678"/>
                <a:gd name="adj2" fmla="val 20874475"/>
              </a:avLst>
            </a:prstGeom>
            <a:noFill/>
            <a:ln w="3175">
              <a:gradFill>
                <a:gsLst>
                  <a:gs pos="0">
                    <a:schemeClr val="bg1">
                      <a:alpha val="1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  <a:gd name="connsiteX3" fmla="*/ 2575191 w 3405381"/>
                        <a:gd name="connsiteY3" fmla="*/ 1031046 h 3405381"/>
                        <a:gd name="connsiteX4" fmla="*/ 2125449 w 3405381"/>
                        <a:gd name="connsiteY4" fmla="*/ 1377255 h 3405381"/>
                        <a:gd name="connsiteX5" fmla="*/ 1702691 w 3405381"/>
                        <a:gd name="connsiteY5" fmla="*/ 1702691 h 3405381"/>
                        <a:gd name="connsiteX6" fmla="*/ 1253700 w 3405381"/>
                        <a:gd name="connsiteY6" fmla="*/ 1414524 h 3405381"/>
                        <a:gd name="connsiteX7" fmla="*/ 804710 w 3405381"/>
                        <a:gd name="connsiteY7" fmla="*/ 1126358 h 3405381"/>
                        <a:gd name="connsiteX8" fmla="*/ 269742 w 3405381"/>
                        <a:gd name="connsiteY8" fmla="*/ 783010 h 3405381"/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5381" h="3405381" stroke="0" extrusionOk="0">
                          <a:moveTo>
                            <a:pt x="269742" y="783010"/>
                          </a:moveTo>
                          <a:cubicBezTo>
                            <a:pt x="475065" y="258790"/>
                            <a:pt x="925687" y="81792"/>
                            <a:pt x="1629963" y="1554"/>
                          </a:cubicBezTo>
                          <a:cubicBezTo>
                            <a:pt x="2236122" y="-11035"/>
                            <a:pt x="2592975" y="228877"/>
                            <a:pt x="3051918" y="664064"/>
                          </a:cubicBezTo>
                          <a:cubicBezTo>
                            <a:pt x="2975087" y="777598"/>
                            <a:pt x="2766937" y="846171"/>
                            <a:pt x="2575191" y="1031046"/>
                          </a:cubicBezTo>
                          <a:cubicBezTo>
                            <a:pt x="2383445" y="1215921"/>
                            <a:pt x="2278820" y="1214624"/>
                            <a:pt x="2125449" y="1377255"/>
                          </a:cubicBezTo>
                          <a:cubicBezTo>
                            <a:pt x="1972078" y="1539886"/>
                            <a:pt x="1813201" y="1557335"/>
                            <a:pt x="1702691" y="1702691"/>
                          </a:cubicBezTo>
                          <a:cubicBezTo>
                            <a:pt x="1600567" y="1661525"/>
                            <a:pt x="1483487" y="1548430"/>
                            <a:pt x="1253700" y="1414524"/>
                          </a:cubicBezTo>
                          <a:cubicBezTo>
                            <a:pt x="1023913" y="1280618"/>
                            <a:pt x="920996" y="1169135"/>
                            <a:pt x="804710" y="1126358"/>
                          </a:cubicBezTo>
                          <a:cubicBezTo>
                            <a:pt x="688424" y="1083581"/>
                            <a:pt x="519032" y="880511"/>
                            <a:pt x="269742" y="783010"/>
                          </a:cubicBezTo>
                          <a:close/>
                        </a:path>
                        <a:path w="3405381" h="3405381" fill="none" extrusionOk="0">
                          <a:moveTo>
                            <a:pt x="269742" y="783010"/>
                          </a:moveTo>
                          <a:cubicBezTo>
                            <a:pt x="717227" y="352372"/>
                            <a:pt x="1042111" y="19671"/>
                            <a:pt x="1629963" y="1554"/>
                          </a:cubicBezTo>
                          <a:cubicBezTo>
                            <a:pt x="2194177" y="-13386"/>
                            <a:pt x="2726869" y="244259"/>
                            <a:pt x="3051918" y="664064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2" name="弧形 161">
              <a:extLst>
                <a:ext uri="{FF2B5EF4-FFF2-40B4-BE49-F238E27FC236}">
                  <a16:creationId xmlns:a16="http://schemas.microsoft.com/office/drawing/2014/main" xmlns="" id="{351516BE-AFF3-4A5C-BB2C-E4D5D581096F}"/>
                </a:ext>
              </a:extLst>
            </p:cNvPr>
            <p:cNvSpPr/>
            <p:nvPr/>
          </p:nvSpPr>
          <p:spPr>
            <a:xfrm>
              <a:off x="2093088" y="386949"/>
              <a:ext cx="3405381" cy="3405381"/>
            </a:xfrm>
            <a:prstGeom prst="arc">
              <a:avLst>
                <a:gd name="adj1" fmla="val 12761565"/>
                <a:gd name="adj2" fmla="val 19344666"/>
              </a:avLst>
            </a:prstGeom>
            <a:noFill/>
            <a:ln w="3175">
              <a:gradFill>
                <a:gsLst>
                  <a:gs pos="0">
                    <a:schemeClr val="bg1">
                      <a:alpha val="4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  <a:gd name="connsiteX3" fmla="*/ 2575191 w 3405381"/>
                        <a:gd name="connsiteY3" fmla="*/ 1031046 h 3405381"/>
                        <a:gd name="connsiteX4" fmla="*/ 2125449 w 3405381"/>
                        <a:gd name="connsiteY4" fmla="*/ 1377255 h 3405381"/>
                        <a:gd name="connsiteX5" fmla="*/ 1702691 w 3405381"/>
                        <a:gd name="connsiteY5" fmla="*/ 1702691 h 3405381"/>
                        <a:gd name="connsiteX6" fmla="*/ 1253700 w 3405381"/>
                        <a:gd name="connsiteY6" fmla="*/ 1414524 h 3405381"/>
                        <a:gd name="connsiteX7" fmla="*/ 804710 w 3405381"/>
                        <a:gd name="connsiteY7" fmla="*/ 1126358 h 3405381"/>
                        <a:gd name="connsiteX8" fmla="*/ 269742 w 3405381"/>
                        <a:gd name="connsiteY8" fmla="*/ 783010 h 3405381"/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5381" h="3405381" stroke="0" extrusionOk="0">
                          <a:moveTo>
                            <a:pt x="269742" y="783010"/>
                          </a:moveTo>
                          <a:cubicBezTo>
                            <a:pt x="475065" y="258790"/>
                            <a:pt x="925687" y="81792"/>
                            <a:pt x="1629963" y="1554"/>
                          </a:cubicBezTo>
                          <a:cubicBezTo>
                            <a:pt x="2236122" y="-11035"/>
                            <a:pt x="2592975" y="228877"/>
                            <a:pt x="3051918" y="664064"/>
                          </a:cubicBezTo>
                          <a:cubicBezTo>
                            <a:pt x="2975087" y="777598"/>
                            <a:pt x="2766937" y="846171"/>
                            <a:pt x="2575191" y="1031046"/>
                          </a:cubicBezTo>
                          <a:cubicBezTo>
                            <a:pt x="2383445" y="1215921"/>
                            <a:pt x="2278820" y="1214624"/>
                            <a:pt x="2125449" y="1377255"/>
                          </a:cubicBezTo>
                          <a:cubicBezTo>
                            <a:pt x="1972078" y="1539886"/>
                            <a:pt x="1813201" y="1557335"/>
                            <a:pt x="1702691" y="1702691"/>
                          </a:cubicBezTo>
                          <a:cubicBezTo>
                            <a:pt x="1600567" y="1661525"/>
                            <a:pt x="1483487" y="1548430"/>
                            <a:pt x="1253700" y="1414524"/>
                          </a:cubicBezTo>
                          <a:cubicBezTo>
                            <a:pt x="1023913" y="1280618"/>
                            <a:pt x="920996" y="1169135"/>
                            <a:pt x="804710" y="1126358"/>
                          </a:cubicBezTo>
                          <a:cubicBezTo>
                            <a:pt x="688424" y="1083581"/>
                            <a:pt x="519032" y="880511"/>
                            <a:pt x="269742" y="783010"/>
                          </a:cubicBezTo>
                          <a:close/>
                        </a:path>
                        <a:path w="3405381" h="3405381" fill="none" extrusionOk="0">
                          <a:moveTo>
                            <a:pt x="269742" y="783010"/>
                          </a:moveTo>
                          <a:cubicBezTo>
                            <a:pt x="717227" y="352372"/>
                            <a:pt x="1042111" y="19671"/>
                            <a:pt x="1629963" y="1554"/>
                          </a:cubicBezTo>
                          <a:cubicBezTo>
                            <a:pt x="2194177" y="-13386"/>
                            <a:pt x="2726869" y="244259"/>
                            <a:pt x="3051918" y="664064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弧形 29">
              <a:extLst>
                <a:ext uri="{FF2B5EF4-FFF2-40B4-BE49-F238E27FC236}">
                  <a16:creationId xmlns:a16="http://schemas.microsoft.com/office/drawing/2014/main" xmlns="" id="{922B7D25-0BB7-46A1-86FF-FA368676E65B}"/>
                </a:ext>
              </a:extLst>
            </p:cNvPr>
            <p:cNvSpPr/>
            <p:nvPr/>
          </p:nvSpPr>
          <p:spPr>
            <a:xfrm>
              <a:off x="2093088" y="386949"/>
              <a:ext cx="3405381" cy="3405381"/>
            </a:xfrm>
            <a:prstGeom prst="arc">
              <a:avLst>
                <a:gd name="adj1" fmla="val 12760102"/>
                <a:gd name="adj2" fmla="val 15063176"/>
              </a:avLst>
            </a:prstGeom>
            <a:noFill/>
            <a:ln w="25400">
              <a:gradFill>
                <a:gsLst>
                  <a:gs pos="37000">
                    <a:srgbClr val="603BB4"/>
                  </a:gs>
                  <a:gs pos="100000">
                    <a:schemeClr val="bg1"/>
                  </a:gs>
                  <a:gs pos="68000">
                    <a:srgbClr val="FBCCFE"/>
                  </a:gs>
                </a:gsLst>
                <a:lin ang="6600000" scaled="0"/>
              </a:gradFill>
            </a:ln>
            <a:effectLst>
              <a:outerShdw blurRad="127000" dist="127000" dir="5400000" algn="ctr" rotWithShape="0">
                <a:prstClr val="black">
                  <a:alpha val="9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弧形 164">
              <a:extLst>
                <a:ext uri="{FF2B5EF4-FFF2-40B4-BE49-F238E27FC236}">
                  <a16:creationId xmlns:a16="http://schemas.microsoft.com/office/drawing/2014/main" xmlns="" id="{3AF4A38E-F133-4CD1-BF7A-AE9CC669D337}"/>
                </a:ext>
              </a:extLst>
            </p:cNvPr>
            <p:cNvSpPr/>
            <p:nvPr/>
          </p:nvSpPr>
          <p:spPr>
            <a:xfrm>
              <a:off x="1557171" y="-148968"/>
              <a:ext cx="4477216" cy="4477216"/>
            </a:xfrm>
            <a:prstGeom prst="arc">
              <a:avLst>
                <a:gd name="adj1" fmla="val 11668678"/>
                <a:gd name="adj2" fmla="val 20874475"/>
              </a:avLst>
            </a:prstGeom>
            <a:noFill/>
            <a:ln w="3175">
              <a:gradFill>
                <a:gsLst>
                  <a:gs pos="0">
                    <a:schemeClr val="bg1">
                      <a:alpha val="25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  <a:gd name="connsiteX3" fmla="*/ 2575191 w 3405381"/>
                        <a:gd name="connsiteY3" fmla="*/ 1031046 h 3405381"/>
                        <a:gd name="connsiteX4" fmla="*/ 2125449 w 3405381"/>
                        <a:gd name="connsiteY4" fmla="*/ 1377255 h 3405381"/>
                        <a:gd name="connsiteX5" fmla="*/ 1702691 w 3405381"/>
                        <a:gd name="connsiteY5" fmla="*/ 1702691 h 3405381"/>
                        <a:gd name="connsiteX6" fmla="*/ 1253700 w 3405381"/>
                        <a:gd name="connsiteY6" fmla="*/ 1414524 h 3405381"/>
                        <a:gd name="connsiteX7" fmla="*/ 804710 w 3405381"/>
                        <a:gd name="connsiteY7" fmla="*/ 1126358 h 3405381"/>
                        <a:gd name="connsiteX8" fmla="*/ 269742 w 3405381"/>
                        <a:gd name="connsiteY8" fmla="*/ 783010 h 3405381"/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5381" h="3405381" stroke="0" extrusionOk="0">
                          <a:moveTo>
                            <a:pt x="269742" y="783010"/>
                          </a:moveTo>
                          <a:cubicBezTo>
                            <a:pt x="475065" y="258790"/>
                            <a:pt x="925687" y="81792"/>
                            <a:pt x="1629963" y="1554"/>
                          </a:cubicBezTo>
                          <a:cubicBezTo>
                            <a:pt x="2236122" y="-11035"/>
                            <a:pt x="2592975" y="228877"/>
                            <a:pt x="3051918" y="664064"/>
                          </a:cubicBezTo>
                          <a:cubicBezTo>
                            <a:pt x="2975087" y="777598"/>
                            <a:pt x="2766937" y="846171"/>
                            <a:pt x="2575191" y="1031046"/>
                          </a:cubicBezTo>
                          <a:cubicBezTo>
                            <a:pt x="2383445" y="1215921"/>
                            <a:pt x="2278820" y="1214624"/>
                            <a:pt x="2125449" y="1377255"/>
                          </a:cubicBezTo>
                          <a:cubicBezTo>
                            <a:pt x="1972078" y="1539886"/>
                            <a:pt x="1813201" y="1557335"/>
                            <a:pt x="1702691" y="1702691"/>
                          </a:cubicBezTo>
                          <a:cubicBezTo>
                            <a:pt x="1600567" y="1661525"/>
                            <a:pt x="1483487" y="1548430"/>
                            <a:pt x="1253700" y="1414524"/>
                          </a:cubicBezTo>
                          <a:cubicBezTo>
                            <a:pt x="1023913" y="1280618"/>
                            <a:pt x="920996" y="1169135"/>
                            <a:pt x="804710" y="1126358"/>
                          </a:cubicBezTo>
                          <a:cubicBezTo>
                            <a:pt x="688424" y="1083581"/>
                            <a:pt x="519032" y="880511"/>
                            <a:pt x="269742" y="783010"/>
                          </a:cubicBezTo>
                          <a:close/>
                        </a:path>
                        <a:path w="3405381" h="3405381" fill="none" extrusionOk="0">
                          <a:moveTo>
                            <a:pt x="269742" y="783010"/>
                          </a:moveTo>
                          <a:cubicBezTo>
                            <a:pt x="717227" y="352372"/>
                            <a:pt x="1042111" y="19671"/>
                            <a:pt x="1629963" y="1554"/>
                          </a:cubicBezTo>
                          <a:cubicBezTo>
                            <a:pt x="2194177" y="-13386"/>
                            <a:pt x="2726869" y="244259"/>
                            <a:pt x="3051918" y="664064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B2A84963-963B-4B7F-84CE-9188C30B6E5F}"/>
              </a:ext>
            </a:extLst>
          </p:cNvPr>
          <p:cNvGrpSpPr/>
          <p:nvPr/>
        </p:nvGrpSpPr>
        <p:grpSpPr>
          <a:xfrm flipH="1" flipV="1">
            <a:off x="1036019" y="2236866"/>
            <a:ext cx="5519520" cy="5519520"/>
            <a:chOff x="1036019" y="-670119"/>
            <a:chExt cx="5519520" cy="5519520"/>
          </a:xfrm>
        </p:grpSpPr>
        <p:sp>
          <p:nvSpPr>
            <p:cNvPr id="134" name="弧形 133">
              <a:extLst>
                <a:ext uri="{FF2B5EF4-FFF2-40B4-BE49-F238E27FC236}">
                  <a16:creationId xmlns:a16="http://schemas.microsoft.com/office/drawing/2014/main" xmlns="" id="{043B53AE-A7CE-4A0F-A75D-91AC7D449D2C}"/>
                </a:ext>
              </a:extLst>
            </p:cNvPr>
            <p:cNvSpPr/>
            <p:nvPr/>
          </p:nvSpPr>
          <p:spPr>
            <a:xfrm>
              <a:off x="1036019" y="-670119"/>
              <a:ext cx="5519520" cy="5519520"/>
            </a:xfrm>
            <a:prstGeom prst="arc">
              <a:avLst>
                <a:gd name="adj1" fmla="val 11668678"/>
                <a:gd name="adj2" fmla="val 20874475"/>
              </a:avLst>
            </a:prstGeom>
            <a:noFill/>
            <a:ln w="3175">
              <a:gradFill>
                <a:gsLst>
                  <a:gs pos="0">
                    <a:schemeClr val="bg1">
                      <a:alpha val="1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  <a:gd name="connsiteX3" fmla="*/ 2575191 w 3405381"/>
                        <a:gd name="connsiteY3" fmla="*/ 1031046 h 3405381"/>
                        <a:gd name="connsiteX4" fmla="*/ 2125449 w 3405381"/>
                        <a:gd name="connsiteY4" fmla="*/ 1377255 h 3405381"/>
                        <a:gd name="connsiteX5" fmla="*/ 1702691 w 3405381"/>
                        <a:gd name="connsiteY5" fmla="*/ 1702691 h 3405381"/>
                        <a:gd name="connsiteX6" fmla="*/ 1253700 w 3405381"/>
                        <a:gd name="connsiteY6" fmla="*/ 1414524 h 3405381"/>
                        <a:gd name="connsiteX7" fmla="*/ 804710 w 3405381"/>
                        <a:gd name="connsiteY7" fmla="*/ 1126358 h 3405381"/>
                        <a:gd name="connsiteX8" fmla="*/ 269742 w 3405381"/>
                        <a:gd name="connsiteY8" fmla="*/ 783010 h 3405381"/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5381" h="3405381" stroke="0" extrusionOk="0">
                          <a:moveTo>
                            <a:pt x="269742" y="783010"/>
                          </a:moveTo>
                          <a:cubicBezTo>
                            <a:pt x="475065" y="258790"/>
                            <a:pt x="925687" y="81792"/>
                            <a:pt x="1629963" y="1554"/>
                          </a:cubicBezTo>
                          <a:cubicBezTo>
                            <a:pt x="2236122" y="-11035"/>
                            <a:pt x="2592975" y="228877"/>
                            <a:pt x="3051918" y="664064"/>
                          </a:cubicBezTo>
                          <a:cubicBezTo>
                            <a:pt x="2975087" y="777598"/>
                            <a:pt x="2766937" y="846171"/>
                            <a:pt x="2575191" y="1031046"/>
                          </a:cubicBezTo>
                          <a:cubicBezTo>
                            <a:pt x="2383445" y="1215921"/>
                            <a:pt x="2278820" y="1214624"/>
                            <a:pt x="2125449" y="1377255"/>
                          </a:cubicBezTo>
                          <a:cubicBezTo>
                            <a:pt x="1972078" y="1539886"/>
                            <a:pt x="1813201" y="1557335"/>
                            <a:pt x="1702691" y="1702691"/>
                          </a:cubicBezTo>
                          <a:cubicBezTo>
                            <a:pt x="1600567" y="1661525"/>
                            <a:pt x="1483487" y="1548430"/>
                            <a:pt x="1253700" y="1414524"/>
                          </a:cubicBezTo>
                          <a:cubicBezTo>
                            <a:pt x="1023913" y="1280618"/>
                            <a:pt x="920996" y="1169135"/>
                            <a:pt x="804710" y="1126358"/>
                          </a:cubicBezTo>
                          <a:cubicBezTo>
                            <a:pt x="688424" y="1083581"/>
                            <a:pt x="519032" y="880511"/>
                            <a:pt x="269742" y="783010"/>
                          </a:cubicBezTo>
                          <a:close/>
                        </a:path>
                        <a:path w="3405381" h="3405381" fill="none" extrusionOk="0">
                          <a:moveTo>
                            <a:pt x="269742" y="783010"/>
                          </a:moveTo>
                          <a:cubicBezTo>
                            <a:pt x="717227" y="352372"/>
                            <a:pt x="1042111" y="19671"/>
                            <a:pt x="1629963" y="1554"/>
                          </a:cubicBezTo>
                          <a:cubicBezTo>
                            <a:pt x="2194177" y="-13386"/>
                            <a:pt x="2726869" y="244259"/>
                            <a:pt x="3051918" y="664064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5" name="弧形 134">
              <a:extLst>
                <a:ext uri="{FF2B5EF4-FFF2-40B4-BE49-F238E27FC236}">
                  <a16:creationId xmlns:a16="http://schemas.microsoft.com/office/drawing/2014/main" xmlns="" id="{C58EBDEC-2F49-4692-A80B-083D00DF2D4B}"/>
                </a:ext>
              </a:extLst>
            </p:cNvPr>
            <p:cNvSpPr/>
            <p:nvPr/>
          </p:nvSpPr>
          <p:spPr>
            <a:xfrm>
              <a:off x="2093088" y="386949"/>
              <a:ext cx="3405381" cy="3405381"/>
            </a:xfrm>
            <a:prstGeom prst="arc">
              <a:avLst>
                <a:gd name="adj1" fmla="val 12761565"/>
                <a:gd name="adj2" fmla="val 19344666"/>
              </a:avLst>
            </a:prstGeom>
            <a:noFill/>
            <a:ln w="3175">
              <a:gradFill>
                <a:gsLst>
                  <a:gs pos="0">
                    <a:schemeClr val="bg1">
                      <a:alpha val="4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  <a:gd name="connsiteX3" fmla="*/ 2575191 w 3405381"/>
                        <a:gd name="connsiteY3" fmla="*/ 1031046 h 3405381"/>
                        <a:gd name="connsiteX4" fmla="*/ 2125449 w 3405381"/>
                        <a:gd name="connsiteY4" fmla="*/ 1377255 h 3405381"/>
                        <a:gd name="connsiteX5" fmla="*/ 1702691 w 3405381"/>
                        <a:gd name="connsiteY5" fmla="*/ 1702691 h 3405381"/>
                        <a:gd name="connsiteX6" fmla="*/ 1253700 w 3405381"/>
                        <a:gd name="connsiteY6" fmla="*/ 1414524 h 3405381"/>
                        <a:gd name="connsiteX7" fmla="*/ 804710 w 3405381"/>
                        <a:gd name="connsiteY7" fmla="*/ 1126358 h 3405381"/>
                        <a:gd name="connsiteX8" fmla="*/ 269742 w 3405381"/>
                        <a:gd name="connsiteY8" fmla="*/ 783010 h 3405381"/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5381" h="3405381" stroke="0" extrusionOk="0">
                          <a:moveTo>
                            <a:pt x="269742" y="783010"/>
                          </a:moveTo>
                          <a:cubicBezTo>
                            <a:pt x="475065" y="258790"/>
                            <a:pt x="925687" y="81792"/>
                            <a:pt x="1629963" y="1554"/>
                          </a:cubicBezTo>
                          <a:cubicBezTo>
                            <a:pt x="2236122" y="-11035"/>
                            <a:pt x="2592975" y="228877"/>
                            <a:pt x="3051918" y="664064"/>
                          </a:cubicBezTo>
                          <a:cubicBezTo>
                            <a:pt x="2975087" y="777598"/>
                            <a:pt x="2766937" y="846171"/>
                            <a:pt x="2575191" y="1031046"/>
                          </a:cubicBezTo>
                          <a:cubicBezTo>
                            <a:pt x="2383445" y="1215921"/>
                            <a:pt x="2278820" y="1214624"/>
                            <a:pt x="2125449" y="1377255"/>
                          </a:cubicBezTo>
                          <a:cubicBezTo>
                            <a:pt x="1972078" y="1539886"/>
                            <a:pt x="1813201" y="1557335"/>
                            <a:pt x="1702691" y="1702691"/>
                          </a:cubicBezTo>
                          <a:cubicBezTo>
                            <a:pt x="1600567" y="1661525"/>
                            <a:pt x="1483487" y="1548430"/>
                            <a:pt x="1253700" y="1414524"/>
                          </a:cubicBezTo>
                          <a:cubicBezTo>
                            <a:pt x="1023913" y="1280618"/>
                            <a:pt x="920996" y="1169135"/>
                            <a:pt x="804710" y="1126358"/>
                          </a:cubicBezTo>
                          <a:cubicBezTo>
                            <a:pt x="688424" y="1083581"/>
                            <a:pt x="519032" y="880511"/>
                            <a:pt x="269742" y="783010"/>
                          </a:cubicBezTo>
                          <a:close/>
                        </a:path>
                        <a:path w="3405381" h="3405381" fill="none" extrusionOk="0">
                          <a:moveTo>
                            <a:pt x="269742" y="783010"/>
                          </a:moveTo>
                          <a:cubicBezTo>
                            <a:pt x="717227" y="352372"/>
                            <a:pt x="1042111" y="19671"/>
                            <a:pt x="1629963" y="1554"/>
                          </a:cubicBezTo>
                          <a:cubicBezTo>
                            <a:pt x="2194177" y="-13386"/>
                            <a:pt x="2726869" y="244259"/>
                            <a:pt x="3051918" y="664064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6" name="弧形 135">
              <a:extLst>
                <a:ext uri="{FF2B5EF4-FFF2-40B4-BE49-F238E27FC236}">
                  <a16:creationId xmlns:a16="http://schemas.microsoft.com/office/drawing/2014/main" xmlns="" id="{94C7D2D5-BEF5-4913-B369-A43DAD4407B2}"/>
                </a:ext>
              </a:extLst>
            </p:cNvPr>
            <p:cNvSpPr/>
            <p:nvPr/>
          </p:nvSpPr>
          <p:spPr>
            <a:xfrm>
              <a:off x="2093088" y="386949"/>
              <a:ext cx="3405381" cy="3405381"/>
            </a:xfrm>
            <a:prstGeom prst="arc">
              <a:avLst>
                <a:gd name="adj1" fmla="val 12760102"/>
                <a:gd name="adj2" fmla="val 15063176"/>
              </a:avLst>
            </a:prstGeom>
            <a:noFill/>
            <a:ln w="25400">
              <a:gradFill>
                <a:gsLst>
                  <a:gs pos="37000">
                    <a:srgbClr val="603BB4"/>
                  </a:gs>
                  <a:gs pos="100000">
                    <a:schemeClr val="bg1"/>
                  </a:gs>
                  <a:gs pos="68000">
                    <a:srgbClr val="FBCCFE"/>
                  </a:gs>
                </a:gsLst>
                <a:lin ang="6600000" scaled="0"/>
              </a:gradFill>
            </a:ln>
            <a:effectLst>
              <a:outerShdw blurRad="127000" dist="127000" dir="5400000" algn="ctr" rotWithShape="0">
                <a:prstClr val="black">
                  <a:alpha val="9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7" name="弧形 136">
              <a:extLst>
                <a:ext uri="{FF2B5EF4-FFF2-40B4-BE49-F238E27FC236}">
                  <a16:creationId xmlns:a16="http://schemas.microsoft.com/office/drawing/2014/main" xmlns="" id="{FE9F5788-EF1E-4B57-8431-FE7F7DFDBA03}"/>
                </a:ext>
              </a:extLst>
            </p:cNvPr>
            <p:cNvSpPr/>
            <p:nvPr/>
          </p:nvSpPr>
          <p:spPr>
            <a:xfrm>
              <a:off x="1557171" y="-148968"/>
              <a:ext cx="4477216" cy="4477216"/>
            </a:xfrm>
            <a:prstGeom prst="arc">
              <a:avLst>
                <a:gd name="adj1" fmla="val 11668678"/>
                <a:gd name="adj2" fmla="val 20874475"/>
              </a:avLst>
            </a:prstGeom>
            <a:noFill/>
            <a:ln w="3175">
              <a:gradFill>
                <a:gsLst>
                  <a:gs pos="0">
                    <a:schemeClr val="bg1">
                      <a:alpha val="25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ysDot"/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  <a:gd name="connsiteX3" fmla="*/ 2575191 w 3405381"/>
                        <a:gd name="connsiteY3" fmla="*/ 1031046 h 3405381"/>
                        <a:gd name="connsiteX4" fmla="*/ 2125449 w 3405381"/>
                        <a:gd name="connsiteY4" fmla="*/ 1377255 h 3405381"/>
                        <a:gd name="connsiteX5" fmla="*/ 1702691 w 3405381"/>
                        <a:gd name="connsiteY5" fmla="*/ 1702691 h 3405381"/>
                        <a:gd name="connsiteX6" fmla="*/ 1253700 w 3405381"/>
                        <a:gd name="connsiteY6" fmla="*/ 1414524 h 3405381"/>
                        <a:gd name="connsiteX7" fmla="*/ 804710 w 3405381"/>
                        <a:gd name="connsiteY7" fmla="*/ 1126358 h 3405381"/>
                        <a:gd name="connsiteX8" fmla="*/ 269742 w 3405381"/>
                        <a:gd name="connsiteY8" fmla="*/ 783010 h 3405381"/>
                        <a:gd name="connsiteX0" fmla="*/ 269742 w 3405381"/>
                        <a:gd name="connsiteY0" fmla="*/ 783010 h 3405381"/>
                        <a:gd name="connsiteX1" fmla="*/ 1629963 w 3405381"/>
                        <a:gd name="connsiteY1" fmla="*/ 1554 h 3405381"/>
                        <a:gd name="connsiteX2" fmla="*/ 3051918 w 3405381"/>
                        <a:gd name="connsiteY2" fmla="*/ 664064 h 34053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5381" h="3405381" stroke="0" extrusionOk="0">
                          <a:moveTo>
                            <a:pt x="269742" y="783010"/>
                          </a:moveTo>
                          <a:cubicBezTo>
                            <a:pt x="475065" y="258790"/>
                            <a:pt x="925687" y="81792"/>
                            <a:pt x="1629963" y="1554"/>
                          </a:cubicBezTo>
                          <a:cubicBezTo>
                            <a:pt x="2236122" y="-11035"/>
                            <a:pt x="2592975" y="228877"/>
                            <a:pt x="3051918" y="664064"/>
                          </a:cubicBezTo>
                          <a:cubicBezTo>
                            <a:pt x="2975087" y="777598"/>
                            <a:pt x="2766937" y="846171"/>
                            <a:pt x="2575191" y="1031046"/>
                          </a:cubicBezTo>
                          <a:cubicBezTo>
                            <a:pt x="2383445" y="1215921"/>
                            <a:pt x="2278820" y="1214624"/>
                            <a:pt x="2125449" y="1377255"/>
                          </a:cubicBezTo>
                          <a:cubicBezTo>
                            <a:pt x="1972078" y="1539886"/>
                            <a:pt x="1813201" y="1557335"/>
                            <a:pt x="1702691" y="1702691"/>
                          </a:cubicBezTo>
                          <a:cubicBezTo>
                            <a:pt x="1600567" y="1661525"/>
                            <a:pt x="1483487" y="1548430"/>
                            <a:pt x="1253700" y="1414524"/>
                          </a:cubicBezTo>
                          <a:cubicBezTo>
                            <a:pt x="1023913" y="1280618"/>
                            <a:pt x="920996" y="1169135"/>
                            <a:pt x="804710" y="1126358"/>
                          </a:cubicBezTo>
                          <a:cubicBezTo>
                            <a:pt x="688424" y="1083581"/>
                            <a:pt x="519032" y="880511"/>
                            <a:pt x="269742" y="783010"/>
                          </a:cubicBezTo>
                          <a:close/>
                        </a:path>
                        <a:path w="3405381" h="3405381" fill="none" extrusionOk="0">
                          <a:moveTo>
                            <a:pt x="269742" y="783010"/>
                          </a:moveTo>
                          <a:cubicBezTo>
                            <a:pt x="717227" y="352372"/>
                            <a:pt x="1042111" y="19671"/>
                            <a:pt x="1629963" y="1554"/>
                          </a:cubicBezTo>
                          <a:cubicBezTo>
                            <a:pt x="2194177" y="-13386"/>
                            <a:pt x="2726869" y="244259"/>
                            <a:pt x="3051918" y="664064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1079500" dist="203200" dir="5400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173" name="图片 172">
            <a:extLst>
              <a:ext uri="{FF2B5EF4-FFF2-40B4-BE49-F238E27FC236}">
                <a16:creationId xmlns:a16="http://schemas.microsoft.com/office/drawing/2014/main" xmlns="" id="{B4BA5790-4BF3-464C-A9D0-4D96A2622FA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74662" y="4276679"/>
            <a:ext cx="1470419" cy="605287"/>
          </a:xfrm>
          <a:prstGeom prst="rect">
            <a:avLst/>
          </a:prstGeom>
        </p:spPr>
      </p:pic>
      <p:pic>
        <p:nvPicPr>
          <p:cNvPr id="174" name="图片 173">
            <a:extLst>
              <a:ext uri="{FF2B5EF4-FFF2-40B4-BE49-F238E27FC236}">
                <a16:creationId xmlns:a16="http://schemas.microsoft.com/office/drawing/2014/main" xmlns="" id="{8634B78C-D48B-4810-B31B-A0ACC8A81AE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168" y="1757103"/>
            <a:ext cx="1470419" cy="60528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4846382-B2DA-43E4-B593-D094271D723F}"/>
              </a:ext>
            </a:extLst>
          </p:cNvPr>
          <p:cNvGrpSpPr/>
          <p:nvPr/>
        </p:nvGrpSpPr>
        <p:grpSpPr>
          <a:xfrm>
            <a:off x="3164625" y="1743901"/>
            <a:ext cx="1344489" cy="1336904"/>
            <a:chOff x="9657858" y="-2210143"/>
            <a:chExt cx="1476794" cy="1468463"/>
          </a:xfrm>
          <a:effectLst>
            <a:outerShdw blurRad="571500" dist="203200" dir="54000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2917E0BF-8393-4F8A-AC14-1B2F03A90075}"/>
                </a:ext>
              </a:extLst>
            </p:cNvPr>
            <p:cNvSpPr/>
            <p:nvPr/>
          </p:nvSpPr>
          <p:spPr>
            <a:xfrm>
              <a:off x="9657858" y="-2210143"/>
              <a:ext cx="1469672" cy="1468463"/>
            </a:xfrm>
            <a:prstGeom prst="roundRect">
              <a:avLst>
                <a:gd name="adj" fmla="val 887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pic>
          <p:nvPicPr>
            <p:cNvPr id="181" name="图片 180">
              <a:extLst>
                <a:ext uri="{FF2B5EF4-FFF2-40B4-BE49-F238E27FC236}">
                  <a16:creationId xmlns:a16="http://schemas.microsoft.com/office/drawing/2014/main" xmlns="" id="{B07D8DC4-C1DE-4B67-A231-7436F3A5E8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0897" y="-2205121"/>
              <a:ext cx="1473755" cy="1262350"/>
            </a:xfrm>
            <a:prstGeom prst="rect">
              <a:avLst/>
            </a:prstGeom>
            <a:effectLst>
              <a:outerShdw blurRad="1092200" dist="203200" dir="5400000" sx="102000" sy="102000" algn="ctr" rotWithShape="0">
                <a:prstClr val="black">
                  <a:alpha val="22000"/>
                </a:prstClr>
              </a:outerShdw>
              <a:reflection blurRad="38100" stA="82000" endPos="43000" dist="381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1797811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 descr="图片包含 游戏机, 电子, 电路&#10;&#10;描述已自动生成">
            <a:extLst>
              <a:ext uri="{FF2B5EF4-FFF2-40B4-BE49-F238E27FC236}">
                <a16:creationId xmlns:a16="http://schemas.microsoft.com/office/drawing/2014/main" xmlns="" id="{E4CE9FA3-7B78-41D1-8248-4FB765B5E4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37" y="-337"/>
            <a:ext cx="6840538" cy="6841211"/>
          </a:xfrm>
          <a:prstGeom prst="rect">
            <a:avLst/>
          </a:prstGeom>
        </p:spPr>
      </p:pic>
      <p:pic>
        <p:nvPicPr>
          <p:cNvPr id="94" name="图片 93" descr="图片包含 游戏机, 电子, 电路&#10;&#10;描述已自动生成">
            <a:extLst>
              <a:ext uri="{FF2B5EF4-FFF2-40B4-BE49-F238E27FC236}">
                <a16:creationId xmlns:a16="http://schemas.microsoft.com/office/drawing/2014/main" xmlns="" id="{BADF96DF-7DAA-486C-8FB3-141356C228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6840812" y="-3208"/>
            <a:ext cx="6834794" cy="6841211"/>
          </a:xfrm>
          <a:prstGeom prst="rect">
            <a:avLst/>
          </a:prstGeom>
        </p:spPr>
      </p:pic>
      <p:pic>
        <p:nvPicPr>
          <p:cNvPr id="95" name="图片 94" descr="图片包含 游戏机, 电子, 电路&#10;&#10;描述已自动生成">
            <a:extLst>
              <a:ext uri="{FF2B5EF4-FFF2-40B4-BE49-F238E27FC236}">
                <a16:creationId xmlns:a16="http://schemas.microsoft.com/office/drawing/2014/main" xmlns="" id="{1D6E47A2-F6D0-4EB9-9E06-9054ED6B14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679151" y="-338"/>
            <a:ext cx="6840538" cy="684121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8B544FD-E878-4320-9AEB-734C7284510D}"/>
              </a:ext>
            </a:extLst>
          </p:cNvPr>
          <p:cNvSpPr/>
          <p:nvPr/>
        </p:nvSpPr>
        <p:spPr>
          <a:xfrm rot="16200000">
            <a:off x="7062583" y="-6534943"/>
            <a:ext cx="6394860" cy="19910425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D9AEC331-AEA2-4E5A-9500-2DE0B91A3D50}"/>
              </a:ext>
            </a:extLst>
          </p:cNvPr>
          <p:cNvGrpSpPr/>
          <p:nvPr/>
        </p:nvGrpSpPr>
        <p:grpSpPr>
          <a:xfrm>
            <a:off x="304800" y="222839"/>
            <a:ext cx="19910425" cy="6394860"/>
            <a:chOff x="-17602724" y="18822200"/>
            <a:chExt cx="35999739" cy="7199313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04EE4D3D-6752-4E73-80A3-09E2494665A3}"/>
                </a:ext>
              </a:extLst>
            </p:cNvPr>
            <p:cNvGrpSpPr/>
            <p:nvPr/>
          </p:nvGrpSpPr>
          <p:grpSpPr>
            <a:xfrm rot="16200000">
              <a:off x="-3202511" y="4421988"/>
              <a:ext cx="7199312" cy="35999738"/>
              <a:chOff x="1" y="0"/>
              <a:chExt cx="7199312" cy="32396898"/>
            </a:xfrm>
          </p:grpSpPr>
          <p:pic>
            <p:nvPicPr>
              <p:cNvPr id="131" name="图片 130" descr="图片包含 物体, 户外, 照片, 小&#10;&#10;描述已自动生成">
                <a:extLst>
                  <a:ext uri="{FF2B5EF4-FFF2-40B4-BE49-F238E27FC236}">
                    <a16:creationId xmlns:a16="http://schemas.microsoft.com/office/drawing/2014/main" xmlns="" id="{D10F83B8-C630-41A0-B311-9191C70587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-1799826" y="1799827"/>
                <a:ext cx="10798966" cy="7199312"/>
              </a:xfrm>
              <a:prstGeom prst="rect">
                <a:avLst/>
              </a:prstGeom>
            </p:spPr>
          </p:pic>
          <p:pic>
            <p:nvPicPr>
              <p:cNvPr id="132" name="图片 131" descr="图片包含 物体, 户外, 照片, 小&#10;&#10;描述已自动生成">
                <a:extLst>
                  <a:ext uri="{FF2B5EF4-FFF2-40B4-BE49-F238E27FC236}">
                    <a16:creationId xmlns:a16="http://schemas.microsoft.com/office/drawing/2014/main" xmlns="" id="{08C3F46D-74D4-41CF-970D-C4969B45985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V="1">
                <a:off x="-1799826" y="12598793"/>
                <a:ext cx="10798966" cy="7199312"/>
              </a:xfrm>
              <a:prstGeom prst="rect">
                <a:avLst/>
              </a:prstGeom>
            </p:spPr>
          </p:pic>
          <p:pic>
            <p:nvPicPr>
              <p:cNvPr id="133" name="图片 132" descr="图片包含 物体, 户外, 照片, 小&#10;&#10;描述已自动生成">
                <a:extLst>
                  <a:ext uri="{FF2B5EF4-FFF2-40B4-BE49-F238E27FC236}">
                    <a16:creationId xmlns:a16="http://schemas.microsoft.com/office/drawing/2014/main" xmlns="" id="{76A70879-3A62-49FA-ADFC-6900F004E7E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-1799826" y="23397759"/>
                <a:ext cx="10798966" cy="7199312"/>
              </a:xfrm>
              <a:prstGeom prst="rect">
                <a:avLst/>
              </a:prstGeom>
            </p:spPr>
          </p:pic>
        </p:grp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xmlns="" id="{02FD64B5-7B86-4B98-AFDD-5657BFC7F38D}"/>
                </a:ext>
              </a:extLst>
            </p:cNvPr>
            <p:cNvSpPr/>
            <p:nvPr/>
          </p:nvSpPr>
          <p:spPr>
            <a:xfrm rot="16200000">
              <a:off x="-3202511" y="4421988"/>
              <a:ext cx="7199313" cy="35999738"/>
            </a:xfrm>
            <a:prstGeom prst="rect">
              <a:avLst/>
            </a:prstGeom>
            <a:solidFill>
              <a:sysClr val="windowText" lastClr="000000">
                <a:alpha val="54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7B97BADB-E4E0-4B04-ADE7-605D5D23E650}"/>
              </a:ext>
            </a:extLst>
          </p:cNvPr>
          <p:cNvGrpSpPr/>
          <p:nvPr/>
        </p:nvGrpSpPr>
        <p:grpSpPr>
          <a:xfrm rot="5400000">
            <a:off x="16740015" y="3807802"/>
            <a:ext cx="569907" cy="4669690"/>
            <a:chOff x="14447950" y="1650525"/>
            <a:chExt cx="569907" cy="4669690"/>
          </a:xfrm>
        </p:grpSpPr>
        <p:grpSp>
          <p:nvGrpSpPr>
            <p:cNvPr id="11" name="图形 421">
              <a:extLst>
                <a:ext uri="{FF2B5EF4-FFF2-40B4-BE49-F238E27FC236}">
                  <a16:creationId xmlns:a16="http://schemas.microsoft.com/office/drawing/2014/main" xmlns="" id="{A0E58E77-D2E2-4927-A6EE-24EA138AE611}"/>
                </a:ext>
              </a:extLst>
            </p:cNvPr>
            <p:cNvGrpSpPr/>
            <p:nvPr userDrawn="1"/>
          </p:nvGrpSpPr>
          <p:grpSpPr>
            <a:xfrm rot="16200000">
              <a:off x="14383563" y="5839273"/>
              <a:ext cx="711264" cy="250620"/>
              <a:chOff x="7477169" y="3492881"/>
              <a:chExt cx="6241732" cy="2199322"/>
            </a:xfrm>
            <a:solidFill>
              <a:schemeClr val="bg1"/>
            </a:solidFill>
          </p:grpSpPr>
          <p:grpSp>
            <p:nvGrpSpPr>
              <p:cNvPr id="80" name="图形 421">
                <a:extLst>
                  <a:ext uri="{FF2B5EF4-FFF2-40B4-BE49-F238E27FC236}">
                    <a16:creationId xmlns:a16="http://schemas.microsoft.com/office/drawing/2014/main" xmlns="" id="{C74C93D5-6D7D-48E2-B5CA-B03FA4BBB51B}"/>
                  </a:ext>
                </a:extLst>
              </p:cNvPr>
              <p:cNvGrpSpPr/>
              <p:nvPr/>
            </p:nvGrpSpPr>
            <p:grpSpPr>
              <a:xfrm>
                <a:off x="10121309" y="3560508"/>
                <a:ext cx="2198369" cy="2131694"/>
                <a:chOff x="10121309" y="3560508"/>
                <a:chExt cx="2198369" cy="2131694"/>
              </a:xfrm>
              <a:grpFill/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xmlns="" id="{7B26053D-5951-4428-8669-25E983861EBF}"/>
                    </a:ext>
                  </a:extLst>
                </p:cNvPr>
                <p:cNvSpPr/>
                <p:nvPr/>
              </p:nvSpPr>
              <p:spPr>
                <a:xfrm>
                  <a:off x="11023326" y="3560508"/>
                  <a:ext cx="1296352" cy="2131694"/>
                </a:xfrm>
                <a:custGeom>
                  <a:avLst/>
                  <a:gdLst>
                    <a:gd name="connsiteX0" fmla="*/ 1296353 w 1296352"/>
                    <a:gd name="connsiteY0" fmla="*/ 708660 h 2131694"/>
                    <a:gd name="connsiteX1" fmla="*/ 769620 w 1296352"/>
                    <a:gd name="connsiteY1" fmla="*/ 708660 h 2131694"/>
                    <a:gd name="connsiteX2" fmla="*/ 769620 w 1296352"/>
                    <a:gd name="connsiteY2" fmla="*/ 0 h 2131694"/>
                    <a:gd name="connsiteX3" fmla="*/ 516255 w 1296352"/>
                    <a:gd name="connsiteY3" fmla="*/ 0 h 2131694"/>
                    <a:gd name="connsiteX4" fmla="*/ 516255 w 1296352"/>
                    <a:gd name="connsiteY4" fmla="*/ 708660 h 2131694"/>
                    <a:gd name="connsiteX5" fmla="*/ 0 w 1296352"/>
                    <a:gd name="connsiteY5" fmla="*/ 708660 h 2131694"/>
                    <a:gd name="connsiteX6" fmla="*/ 0 w 1296352"/>
                    <a:gd name="connsiteY6" fmla="*/ 951548 h 2131694"/>
                    <a:gd name="connsiteX7" fmla="*/ 516255 w 1296352"/>
                    <a:gd name="connsiteY7" fmla="*/ 951548 h 2131694"/>
                    <a:gd name="connsiteX8" fmla="*/ 516255 w 1296352"/>
                    <a:gd name="connsiteY8" fmla="*/ 2131695 h 2131694"/>
                    <a:gd name="connsiteX9" fmla="*/ 769620 w 1296352"/>
                    <a:gd name="connsiteY9" fmla="*/ 2131695 h 2131694"/>
                    <a:gd name="connsiteX10" fmla="*/ 769620 w 1296352"/>
                    <a:gd name="connsiteY10" fmla="*/ 951548 h 2131694"/>
                    <a:gd name="connsiteX11" fmla="*/ 1296353 w 1296352"/>
                    <a:gd name="connsiteY11" fmla="*/ 951548 h 2131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96352" h="2131694">
                      <a:moveTo>
                        <a:pt x="1296353" y="708660"/>
                      </a:moveTo>
                      <a:lnTo>
                        <a:pt x="769620" y="708660"/>
                      </a:lnTo>
                      <a:lnTo>
                        <a:pt x="769620" y="0"/>
                      </a:lnTo>
                      <a:lnTo>
                        <a:pt x="516255" y="0"/>
                      </a:lnTo>
                      <a:lnTo>
                        <a:pt x="516255" y="708660"/>
                      </a:lnTo>
                      <a:lnTo>
                        <a:pt x="0" y="708660"/>
                      </a:lnTo>
                      <a:lnTo>
                        <a:pt x="0" y="951548"/>
                      </a:lnTo>
                      <a:lnTo>
                        <a:pt x="516255" y="951548"/>
                      </a:lnTo>
                      <a:lnTo>
                        <a:pt x="516255" y="2131695"/>
                      </a:lnTo>
                      <a:lnTo>
                        <a:pt x="769620" y="2131695"/>
                      </a:lnTo>
                      <a:lnTo>
                        <a:pt x="769620" y="951548"/>
                      </a:lnTo>
                      <a:lnTo>
                        <a:pt x="1296353" y="95154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xmlns="" id="{97A783DC-BCE8-4919-9F97-CBE1DA8571EE}"/>
                    </a:ext>
                  </a:extLst>
                </p:cNvPr>
                <p:cNvSpPr/>
                <p:nvPr/>
              </p:nvSpPr>
              <p:spPr>
                <a:xfrm>
                  <a:off x="10121309" y="3566223"/>
                  <a:ext cx="770572" cy="2125979"/>
                </a:xfrm>
                <a:custGeom>
                  <a:avLst/>
                  <a:gdLst>
                    <a:gd name="connsiteX0" fmla="*/ 0 w 770572"/>
                    <a:gd name="connsiteY0" fmla="*/ 2858 h 2125979"/>
                    <a:gd name="connsiteX1" fmla="*/ 0 w 770572"/>
                    <a:gd name="connsiteY1" fmla="*/ 202883 h 2125979"/>
                    <a:gd name="connsiteX2" fmla="*/ 0 w 770572"/>
                    <a:gd name="connsiteY2" fmla="*/ 1923098 h 2125979"/>
                    <a:gd name="connsiteX3" fmla="*/ 0 w 770572"/>
                    <a:gd name="connsiteY3" fmla="*/ 2125980 h 2125979"/>
                    <a:gd name="connsiteX4" fmla="*/ 230505 w 770572"/>
                    <a:gd name="connsiteY4" fmla="*/ 2125980 h 2125979"/>
                    <a:gd name="connsiteX5" fmla="*/ 540067 w 770572"/>
                    <a:gd name="connsiteY5" fmla="*/ 2125980 h 2125979"/>
                    <a:gd name="connsiteX6" fmla="*/ 770572 w 770572"/>
                    <a:gd name="connsiteY6" fmla="*/ 2125980 h 2125979"/>
                    <a:gd name="connsiteX7" fmla="*/ 770572 w 770572"/>
                    <a:gd name="connsiteY7" fmla="*/ 1923098 h 2125979"/>
                    <a:gd name="connsiteX8" fmla="*/ 770572 w 770572"/>
                    <a:gd name="connsiteY8" fmla="*/ 202883 h 2125979"/>
                    <a:gd name="connsiteX9" fmla="*/ 770572 w 770572"/>
                    <a:gd name="connsiteY9" fmla="*/ 2858 h 2125979"/>
                    <a:gd name="connsiteX10" fmla="*/ 770572 w 770572"/>
                    <a:gd name="connsiteY10" fmla="*/ 0 h 2125979"/>
                    <a:gd name="connsiteX11" fmla="*/ 953 w 770572"/>
                    <a:gd name="connsiteY11" fmla="*/ 0 h 2125979"/>
                    <a:gd name="connsiteX12" fmla="*/ 953 w 770572"/>
                    <a:gd name="connsiteY12" fmla="*/ 2858 h 2125979"/>
                    <a:gd name="connsiteX13" fmla="*/ 540067 w 770572"/>
                    <a:gd name="connsiteY13" fmla="*/ 1923098 h 2125979"/>
                    <a:gd name="connsiteX14" fmla="*/ 230505 w 770572"/>
                    <a:gd name="connsiteY14" fmla="*/ 1923098 h 2125979"/>
                    <a:gd name="connsiteX15" fmla="*/ 230505 w 770572"/>
                    <a:gd name="connsiteY15" fmla="*/ 202883 h 2125979"/>
                    <a:gd name="connsiteX16" fmla="*/ 540067 w 770572"/>
                    <a:gd name="connsiteY16" fmla="*/ 202883 h 2125979"/>
                    <a:gd name="connsiteX17" fmla="*/ 540067 w 770572"/>
                    <a:gd name="connsiteY17" fmla="*/ 1923098 h 2125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70572" h="2125979">
                      <a:moveTo>
                        <a:pt x="0" y="2858"/>
                      </a:moveTo>
                      <a:lnTo>
                        <a:pt x="0" y="202883"/>
                      </a:lnTo>
                      <a:lnTo>
                        <a:pt x="0" y="1923098"/>
                      </a:lnTo>
                      <a:lnTo>
                        <a:pt x="0" y="2125980"/>
                      </a:lnTo>
                      <a:lnTo>
                        <a:pt x="230505" y="2125980"/>
                      </a:lnTo>
                      <a:lnTo>
                        <a:pt x="540067" y="2125980"/>
                      </a:lnTo>
                      <a:lnTo>
                        <a:pt x="770572" y="2125980"/>
                      </a:lnTo>
                      <a:lnTo>
                        <a:pt x="770572" y="1923098"/>
                      </a:lnTo>
                      <a:lnTo>
                        <a:pt x="770572" y="202883"/>
                      </a:lnTo>
                      <a:lnTo>
                        <a:pt x="770572" y="2858"/>
                      </a:lnTo>
                      <a:lnTo>
                        <a:pt x="770572" y="0"/>
                      </a:lnTo>
                      <a:lnTo>
                        <a:pt x="953" y="0"/>
                      </a:lnTo>
                      <a:lnTo>
                        <a:pt x="953" y="2858"/>
                      </a:lnTo>
                      <a:close/>
                      <a:moveTo>
                        <a:pt x="540067" y="1923098"/>
                      </a:moveTo>
                      <a:lnTo>
                        <a:pt x="230505" y="1923098"/>
                      </a:lnTo>
                      <a:lnTo>
                        <a:pt x="230505" y="202883"/>
                      </a:lnTo>
                      <a:lnTo>
                        <a:pt x="540067" y="202883"/>
                      </a:lnTo>
                      <a:lnTo>
                        <a:pt x="540067" y="192309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</p:grpSp>
          <p:grpSp>
            <p:nvGrpSpPr>
              <p:cNvPr id="81" name="图形 421">
                <a:extLst>
                  <a:ext uri="{FF2B5EF4-FFF2-40B4-BE49-F238E27FC236}">
                    <a16:creationId xmlns:a16="http://schemas.microsoft.com/office/drawing/2014/main" xmlns="" id="{024BAC08-D650-4E7E-906C-5B16ACAB96C0}"/>
                  </a:ext>
                </a:extLst>
              </p:cNvPr>
              <p:cNvGrpSpPr/>
              <p:nvPr/>
            </p:nvGrpSpPr>
            <p:grpSpPr>
              <a:xfrm>
                <a:off x="7477169" y="3566223"/>
                <a:ext cx="2377440" cy="2125980"/>
                <a:chOff x="7477169" y="3566223"/>
                <a:chExt cx="2377440" cy="2125980"/>
              </a:xfrm>
              <a:grpFill/>
            </p:grpSpPr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xmlns="" id="{7B7C269A-3F7C-44CC-84DB-E303F5ADF795}"/>
                    </a:ext>
                  </a:extLst>
                </p:cNvPr>
                <p:cNvSpPr/>
                <p:nvPr/>
              </p:nvSpPr>
              <p:spPr>
                <a:xfrm>
                  <a:off x="8287746" y="3566223"/>
                  <a:ext cx="909637" cy="2125979"/>
                </a:xfrm>
                <a:custGeom>
                  <a:avLst/>
                  <a:gdLst>
                    <a:gd name="connsiteX0" fmla="*/ 909638 w 909637"/>
                    <a:gd name="connsiteY0" fmla="*/ 1444943 h 2125979"/>
                    <a:gd name="connsiteX1" fmla="*/ 909638 w 909637"/>
                    <a:gd name="connsiteY1" fmla="*/ 1444943 h 2125979"/>
                    <a:gd name="connsiteX2" fmla="*/ 909638 w 909637"/>
                    <a:gd name="connsiteY2" fmla="*/ 0 h 2125979"/>
                    <a:gd name="connsiteX3" fmla="*/ 657225 w 909637"/>
                    <a:gd name="connsiteY3" fmla="*/ 0 h 2125979"/>
                    <a:gd name="connsiteX4" fmla="*/ 657225 w 909637"/>
                    <a:gd name="connsiteY4" fmla="*/ 1356360 h 2125979"/>
                    <a:gd name="connsiteX5" fmla="*/ 0 w 909637"/>
                    <a:gd name="connsiteY5" fmla="*/ 2125980 h 2125979"/>
                    <a:gd name="connsiteX6" fmla="*/ 342900 w 909637"/>
                    <a:gd name="connsiteY6" fmla="*/ 2125980 h 2125979"/>
                    <a:gd name="connsiteX7" fmla="*/ 909638 w 909637"/>
                    <a:gd name="connsiteY7" fmla="*/ 1445895 h 2125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9637" h="2125979">
                      <a:moveTo>
                        <a:pt x="909638" y="1444943"/>
                      </a:moveTo>
                      <a:lnTo>
                        <a:pt x="909638" y="1444943"/>
                      </a:lnTo>
                      <a:lnTo>
                        <a:pt x="909638" y="0"/>
                      </a:lnTo>
                      <a:lnTo>
                        <a:pt x="657225" y="0"/>
                      </a:lnTo>
                      <a:lnTo>
                        <a:pt x="657225" y="1356360"/>
                      </a:lnTo>
                      <a:lnTo>
                        <a:pt x="0" y="2125980"/>
                      </a:lnTo>
                      <a:lnTo>
                        <a:pt x="342900" y="2125980"/>
                      </a:lnTo>
                      <a:lnTo>
                        <a:pt x="909638" y="144589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xmlns="" id="{CF7ED571-1D7C-45AF-AD38-B5505DC84F6A}"/>
                    </a:ext>
                  </a:extLst>
                </p:cNvPr>
                <p:cNvSpPr/>
                <p:nvPr/>
              </p:nvSpPr>
              <p:spPr>
                <a:xfrm>
                  <a:off x="9115469" y="5038788"/>
                  <a:ext cx="739140" cy="653414"/>
                </a:xfrm>
                <a:custGeom>
                  <a:avLst/>
                  <a:gdLst>
                    <a:gd name="connsiteX0" fmla="*/ 147638 w 739140"/>
                    <a:gd name="connsiteY0" fmla="*/ 0 h 653414"/>
                    <a:gd name="connsiteX1" fmla="*/ 0 w 739140"/>
                    <a:gd name="connsiteY1" fmla="*/ 162877 h 653414"/>
                    <a:gd name="connsiteX2" fmla="*/ 441008 w 739140"/>
                    <a:gd name="connsiteY2" fmla="*/ 653415 h 653414"/>
                    <a:gd name="connsiteX3" fmla="*/ 739140 w 739140"/>
                    <a:gd name="connsiteY3" fmla="*/ 653415 h 653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9140" h="653414">
                      <a:moveTo>
                        <a:pt x="147638" y="0"/>
                      </a:moveTo>
                      <a:lnTo>
                        <a:pt x="0" y="162877"/>
                      </a:lnTo>
                      <a:lnTo>
                        <a:pt x="441008" y="653415"/>
                      </a:lnTo>
                      <a:lnTo>
                        <a:pt x="739140" y="6534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xmlns="" id="{48A9694C-AA6B-4FF5-95E8-97256A70493F}"/>
                    </a:ext>
                  </a:extLst>
                </p:cNvPr>
                <p:cNvSpPr/>
                <p:nvPr/>
              </p:nvSpPr>
              <p:spPr>
                <a:xfrm>
                  <a:off x="7477169" y="4467288"/>
                  <a:ext cx="253365" cy="1224914"/>
                </a:xfrm>
                <a:custGeom>
                  <a:avLst/>
                  <a:gdLst>
                    <a:gd name="connsiteX0" fmla="*/ 0 w 253365"/>
                    <a:gd name="connsiteY0" fmla="*/ 0 h 1224914"/>
                    <a:gd name="connsiteX1" fmla="*/ 253365 w 253365"/>
                    <a:gd name="connsiteY1" fmla="*/ 0 h 1224914"/>
                    <a:gd name="connsiteX2" fmla="*/ 253365 w 253365"/>
                    <a:gd name="connsiteY2" fmla="*/ 1224915 h 1224914"/>
                    <a:gd name="connsiteX3" fmla="*/ 0 w 253365"/>
                    <a:gd name="connsiteY3" fmla="*/ 1224915 h 1224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365" h="1224914">
                      <a:moveTo>
                        <a:pt x="0" y="0"/>
                      </a:moveTo>
                      <a:lnTo>
                        <a:pt x="253365" y="0"/>
                      </a:lnTo>
                      <a:lnTo>
                        <a:pt x="253365" y="1224915"/>
                      </a:lnTo>
                      <a:lnTo>
                        <a:pt x="0" y="12249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xmlns="" id="{44825D99-9B86-4B44-9F0B-EA5F91C94DB7}"/>
                    </a:ext>
                  </a:extLst>
                </p:cNvPr>
                <p:cNvSpPr/>
                <p:nvPr/>
              </p:nvSpPr>
              <p:spPr>
                <a:xfrm>
                  <a:off x="8469674" y="3566223"/>
                  <a:ext cx="253365" cy="1215389"/>
                </a:xfrm>
                <a:custGeom>
                  <a:avLst/>
                  <a:gdLst>
                    <a:gd name="connsiteX0" fmla="*/ 0 w 253365"/>
                    <a:gd name="connsiteY0" fmla="*/ 0 h 1215389"/>
                    <a:gd name="connsiteX1" fmla="*/ 253365 w 253365"/>
                    <a:gd name="connsiteY1" fmla="*/ 0 h 1215389"/>
                    <a:gd name="connsiteX2" fmla="*/ 253365 w 253365"/>
                    <a:gd name="connsiteY2" fmla="*/ 1215390 h 1215389"/>
                    <a:gd name="connsiteX3" fmla="*/ 0 w 253365"/>
                    <a:gd name="connsiteY3" fmla="*/ 1215390 h 1215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365" h="1215389">
                      <a:moveTo>
                        <a:pt x="0" y="0"/>
                      </a:moveTo>
                      <a:lnTo>
                        <a:pt x="253365" y="0"/>
                      </a:lnTo>
                      <a:lnTo>
                        <a:pt x="253365" y="1215390"/>
                      </a:lnTo>
                      <a:lnTo>
                        <a:pt x="0" y="121539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xmlns="" id="{97C64975-5C35-4C9D-AD14-D1CC9C45EACE}"/>
                    </a:ext>
                  </a:extLst>
                </p:cNvPr>
                <p:cNvSpPr/>
                <p:nvPr/>
              </p:nvSpPr>
              <p:spPr>
                <a:xfrm>
                  <a:off x="9409791" y="3566223"/>
                  <a:ext cx="253364" cy="1215389"/>
                </a:xfrm>
                <a:custGeom>
                  <a:avLst/>
                  <a:gdLst>
                    <a:gd name="connsiteX0" fmla="*/ 0 w 253364"/>
                    <a:gd name="connsiteY0" fmla="*/ 0 h 1215389"/>
                    <a:gd name="connsiteX1" fmla="*/ 253365 w 253364"/>
                    <a:gd name="connsiteY1" fmla="*/ 0 h 1215389"/>
                    <a:gd name="connsiteX2" fmla="*/ 253365 w 253364"/>
                    <a:gd name="connsiteY2" fmla="*/ 1215390 h 1215389"/>
                    <a:gd name="connsiteX3" fmla="*/ 0 w 253364"/>
                    <a:gd name="connsiteY3" fmla="*/ 1215390 h 1215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364" h="1215389">
                      <a:moveTo>
                        <a:pt x="0" y="0"/>
                      </a:moveTo>
                      <a:lnTo>
                        <a:pt x="253365" y="0"/>
                      </a:lnTo>
                      <a:lnTo>
                        <a:pt x="253365" y="1215390"/>
                      </a:lnTo>
                      <a:lnTo>
                        <a:pt x="0" y="121539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xmlns="" id="{57BC114F-B461-4A94-B9AB-7E7753BC1495}"/>
                    </a:ext>
                  </a:extLst>
                </p:cNvPr>
                <p:cNvSpPr/>
                <p:nvPr/>
              </p:nvSpPr>
              <p:spPr>
                <a:xfrm>
                  <a:off x="7477169" y="3566223"/>
                  <a:ext cx="810577" cy="2125979"/>
                </a:xfrm>
                <a:custGeom>
                  <a:avLst/>
                  <a:gdLst>
                    <a:gd name="connsiteX0" fmla="*/ 810578 w 810577"/>
                    <a:gd name="connsiteY0" fmla="*/ 1416368 h 2125979"/>
                    <a:gd name="connsiteX1" fmla="*/ 810578 w 810577"/>
                    <a:gd name="connsiteY1" fmla="*/ 1214438 h 2125979"/>
                    <a:gd name="connsiteX2" fmla="*/ 691515 w 810577"/>
                    <a:gd name="connsiteY2" fmla="*/ 1214438 h 2125979"/>
                    <a:gd name="connsiteX3" fmla="*/ 691515 w 810577"/>
                    <a:gd name="connsiteY3" fmla="*/ 758190 h 2125979"/>
                    <a:gd name="connsiteX4" fmla="*/ 810578 w 810577"/>
                    <a:gd name="connsiteY4" fmla="*/ 758190 h 2125979"/>
                    <a:gd name="connsiteX5" fmla="*/ 810578 w 810577"/>
                    <a:gd name="connsiteY5" fmla="*/ 555308 h 2125979"/>
                    <a:gd name="connsiteX6" fmla="*/ 691515 w 810577"/>
                    <a:gd name="connsiteY6" fmla="*/ 555308 h 2125979"/>
                    <a:gd name="connsiteX7" fmla="*/ 691515 w 810577"/>
                    <a:gd name="connsiteY7" fmla="*/ 202883 h 2125979"/>
                    <a:gd name="connsiteX8" fmla="*/ 810578 w 810577"/>
                    <a:gd name="connsiteY8" fmla="*/ 202883 h 2125979"/>
                    <a:gd name="connsiteX9" fmla="*/ 810578 w 810577"/>
                    <a:gd name="connsiteY9" fmla="*/ 0 h 2125979"/>
                    <a:gd name="connsiteX10" fmla="*/ 691515 w 810577"/>
                    <a:gd name="connsiteY10" fmla="*/ 0 h 2125979"/>
                    <a:gd name="connsiteX11" fmla="*/ 438150 w 810577"/>
                    <a:gd name="connsiteY11" fmla="*/ 0 h 2125979"/>
                    <a:gd name="connsiteX12" fmla="*/ 0 w 810577"/>
                    <a:gd name="connsiteY12" fmla="*/ 0 h 2125979"/>
                    <a:gd name="connsiteX13" fmla="*/ 0 w 810577"/>
                    <a:gd name="connsiteY13" fmla="*/ 202883 h 2125979"/>
                    <a:gd name="connsiteX14" fmla="*/ 438150 w 810577"/>
                    <a:gd name="connsiteY14" fmla="*/ 202883 h 2125979"/>
                    <a:gd name="connsiteX15" fmla="*/ 438150 w 810577"/>
                    <a:gd name="connsiteY15" fmla="*/ 555308 h 2125979"/>
                    <a:gd name="connsiteX16" fmla="*/ 0 w 810577"/>
                    <a:gd name="connsiteY16" fmla="*/ 555308 h 2125979"/>
                    <a:gd name="connsiteX17" fmla="*/ 0 w 810577"/>
                    <a:gd name="connsiteY17" fmla="*/ 758190 h 2125979"/>
                    <a:gd name="connsiteX18" fmla="*/ 438150 w 810577"/>
                    <a:gd name="connsiteY18" fmla="*/ 758190 h 2125979"/>
                    <a:gd name="connsiteX19" fmla="*/ 438150 w 810577"/>
                    <a:gd name="connsiteY19" fmla="*/ 1214438 h 2125979"/>
                    <a:gd name="connsiteX20" fmla="*/ 438150 w 810577"/>
                    <a:gd name="connsiteY20" fmla="*/ 1416368 h 2125979"/>
                    <a:gd name="connsiteX21" fmla="*/ 438150 w 810577"/>
                    <a:gd name="connsiteY21" fmla="*/ 2125980 h 2125979"/>
                    <a:gd name="connsiteX22" fmla="*/ 691515 w 810577"/>
                    <a:gd name="connsiteY22" fmla="*/ 2125980 h 2125979"/>
                    <a:gd name="connsiteX23" fmla="*/ 691515 w 810577"/>
                    <a:gd name="connsiteY23" fmla="*/ 1416368 h 2125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10577" h="2125979">
                      <a:moveTo>
                        <a:pt x="810578" y="1416368"/>
                      </a:moveTo>
                      <a:lnTo>
                        <a:pt x="810578" y="1214438"/>
                      </a:lnTo>
                      <a:lnTo>
                        <a:pt x="691515" y="1214438"/>
                      </a:lnTo>
                      <a:lnTo>
                        <a:pt x="691515" y="758190"/>
                      </a:lnTo>
                      <a:lnTo>
                        <a:pt x="810578" y="758190"/>
                      </a:lnTo>
                      <a:lnTo>
                        <a:pt x="810578" y="555308"/>
                      </a:lnTo>
                      <a:lnTo>
                        <a:pt x="691515" y="555308"/>
                      </a:lnTo>
                      <a:lnTo>
                        <a:pt x="691515" y="202883"/>
                      </a:lnTo>
                      <a:lnTo>
                        <a:pt x="810578" y="202883"/>
                      </a:lnTo>
                      <a:lnTo>
                        <a:pt x="810578" y="0"/>
                      </a:lnTo>
                      <a:lnTo>
                        <a:pt x="691515" y="0"/>
                      </a:lnTo>
                      <a:lnTo>
                        <a:pt x="438150" y="0"/>
                      </a:lnTo>
                      <a:lnTo>
                        <a:pt x="0" y="0"/>
                      </a:lnTo>
                      <a:lnTo>
                        <a:pt x="0" y="202883"/>
                      </a:lnTo>
                      <a:lnTo>
                        <a:pt x="438150" y="202883"/>
                      </a:lnTo>
                      <a:lnTo>
                        <a:pt x="438150" y="555308"/>
                      </a:lnTo>
                      <a:lnTo>
                        <a:pt x="0" y="555308"/>
                      </a:lnTo>
                      <a:lnTo>
                        <a:pt x="0" y="758190"/>
                      </a:lnTo>
                      <a:lnTo>
                        <a:pt x="438150" y="758190"/>
                      </a:lnTo>
                      <a:lnTo>
                        <a:pt x="438150" y="1214438"/>
                      </a:lnTo>
                      <a:lnTo>
                        <a:pt x="438150" y="1416368"/>
                      </a:lnTo>
                      <a:lnTo>
                        <a:pt x="438150" y="2125980"/>
                      </a:lnTo>
                      <a:lnTo>
                        <a:pt x="691515" y="2125980"/>
                      </a:lnTo>
                      <a:lnTo>
                        <a:pt x="691515" y="14163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67B4C0E5-8A65-459E-9DB8-EDE532626C84}"/>
                  </a:ext>
                </a:extLst>
              </p:cNvPr>
              <p:cNvSpPr/>
              <p:nvPr/>
            </p:nvSpPr>
            <p:spPr>
              <a:xfrm>
                <a:off x="12607333" y="3492881"/>
                <a:ext cx="1111567" cy="1109662"/>
              </a:xfrm>
              <a:custGeom>
                <a:avLst/>
                <a:gdLst>
                  <a:gd name="connsiteX0" fmla="*/ 556260 w 1111567"/>
                  <a:gd name="connsiteY0" fmla="*/ 1109663 h 1109662"/>
                  <a:gd name="connsiteX1" fmla="*/ 162878 w 1111567"/>
                  <a:gd name="connsiteY1" fmla="*/ 947738 h 1109662"/>
                  <a:gd name="connsiteX2" fmla="*/ 0 w 1111567"/>
                  <a:gd name="connsiteY2" fmla="*/ 555308 h 1109662"/>
                  <a:gd name="connsiteX3" fmla="*/ 162878 w 1111567"/>
                  <a:gd name="connsiteY3" fmla="*/ 161925 h 1109662"/>
                  <a:gd name="connsiteX4" fmla="*/ 556260 w 1111567"/>
                  <a:gd name="connsiteY4" fmla="*/ 0 h 1109662"/>
                  <a:gd name="connsiteX5" fmla="*/ 948690 w 1111567"/>
                  <a:gd name="connsiteY5" fmla="*/ 162878 h 1109662"/>
                  <a:gd name="connsiteX6" fmla="*/ 1111568 w 1111567"/>
                  <a:gd name="connsiteY6" fmla="*/ 556260 h 1109662"/>
                  <a:gd name="connsiteX7" fmla="*/ 948690 w 1111567"/>
                  <a:gd name="connsiteY7" fmla="*/ 948690 h 1109662"/>
                  <a:gd name="connsiteX8" fmla="*/ 556260 w 1111567"/>
                  <a:gd name="connsiteY8" fmla="*/ 1109663 h 1109662"/>
                  <a:gd name="connsiteX9" fmla="*/ 557213 w 1111567"/>
                  <a:gd name="connsiteY9" fmla="*/ 86678 h 1109662"/>
                  <a:gd name="connsiteX10" fmla="*/ 225743 w 1111567"/>
                  <a:gd name="connsiteY10" fmla="*/ 223838 h 1109662"/>
                  <a:gd name="connsiteX11" fmla="*/ 88583 w 1111567"/>
                  <a:gd name="connsiteY11" fmla="*/ 555308 h 1109662"/>
                  <a:gd name="connsiteX12" fmla="*/ 225743 w 1111567"/>
                  <a:gd name="connsiteY12" fmla="*/ 885825 h 1109662"/>
                  <a:gd name="connsiteX13" fmla="*/ 557213 w 1111567"/>
                  <a:gd name="connsiteY13" fmla="*/ 1022985 h 1109662"/>
                  <a:gd name="connsiteX14" fmla="*/ 886778 w 1111567"/>
                  <a:gd name="connsiteY14" fmla="*/ 885825 h 1109662"/>
                  <a:gd name="connsiteX15" fmla="*/ 1022985 w 1111567"/>
                  <a:gd name="connsiteY15" fmla="*/ 555308 h 1109662"/>
                  <a:gd name="connsiteX16" fmla="*/ 886778 w 1111567"/>
                  <a:gd name="connsiteY16" fmla="*/ 223838 h 1109662"/>
                  <a:gd name="connsiteX17" fmla="*/ 557213 w 1111567"/>
                  <a:gd name="connsiteY17" fmla="*/ 86678 h 1109662"/>
                  <a:gd name="connsiteX18" fmla="*/ 825818 w 1111567"/>
                  <a:gd name="connsiteY18" fmla="*/ 902970 h 1109662"/>
                  <a:gd name="connsiteX19" fmla="*/ 698183 w 1111567"/>
                  <a:gd name="connsiteY19" fmla="*/ 902970 h 1109662"/>
                  <a:gd name="connsiteX20" fmla="*/ 621983 w 1111567"/>
                  <a:gd name="connsiteY20" fmla="*/ 733425 h 1109662"/>
                  <a:gd name="connsiteX21" fmla="*/ 496253 w 1111567"/>
                  <a:gd name="connsiteY21" fmla="*/ 605790 h 1109662"/>
                  <a:gd name="connsiteX22" fmla="*/ 447675 w 1111567"/>
                  <a:gd name="connsiteY22" fmla="*/ 605790 h 1109662"/>
                  <a:gd name="connsiteX23" fmla="*/ 447675 w 1111567"/>
                  <a:gd name="connsiteY23" fmla="*/ 902970 h 1109662"/>
                  <a:gd name="connsiteX24" fmla="*/ 339090 w 1111567"/>
                  <a:gd name="connsiteY24" fmla="*/ 902970 h 1109662"/>
                  <a:gd name="connsiteX25" fmla="*/ 339090 w 1111567"/>
                  <a:gd name="connsiteY25" fmla="*/ 196215 h 1109662"/>
                  <a:gd name="connsiteX26" fmla="*/ 538163 w 1111567"/>
                  <a:gd name="connsiteY26" fmla="*/ 196215 h 1109662"/>
                  <a:gd name="connsiteX27" fmla="*/ 728663 w 1111567"/>
                  <a:gd name="connsiteY27" fmla="*/ 247650 h 1109662"/>
                  <a:gd name="connsiteX28" fmla="*/ 795338 w 1111567"/>
                  <a:gd name="connsiteY28" fmla="*/ 388620 h 1109662"/>
                  <a:gd name="connsiteX29" fmla="*/ 747713 w 1111567"/>
                  <a:gd name="connsiteY29" fmla="*/ 512445 h 1109662"/>
                  <a:gd name="connsiteX30" fmla="*/ 616268 w 1111567"/>
                  <a:gd name="connsiteY30" fmla="*/ 581025 h 1109662"/>
                  <a:gd name="connsiteX31" fmla="*/ 616268 w 1111567"/>
                  <a:gd name="connsiteY31" fmla="*/ 583883 h 1109662"/>
                  <a:gd name="connsiteX32" fmla="*/ 733425 w 1111567"/>
                  <a:gd name="connsiteY32" fmla="*/ 714375 h 1109662"/>
                  <a:gd name="connsiteX33" fmla="*/ 825818 w 1111567"/>
                  <a:gd name="connsiteY33" fmla="*/ 902970 h 1109662"/>
                  <a:gd name="connsiteX34" fmla="*/ 447675 w 1111567"/>
                  <a:gd name="connsiteY34" fmla="*/ 287655 h 1109662"/>
                  <a:gd name="connsiteX35" fmla="*/ 447675 w 1111567"/>
                  <a:gd name="connsiteY35" fmla="*/ 514350 h 1109662"/>
                  <a:gd name="connsiteX36" fmla="*/ 534353 w 1111567"/>
                  <a:gd name="connsiteY36" fmla="*/ 514350 h 1109662"/>
                  <a:gd name="connsiteX37" fmla="*/ 681038 w 1111567"/>
                  <a:gd name="connsiteY37" fmla="*/ 400050 h 1109662"/>
                  <a:gd name="connsiteX38" fmla="*/ 641985 w 1111567"/>
                  <a:gd name="connsiteY38" fmla="*/ 310515 h 1109662"/>
                  <a:gd name="connsiteX39" fmla="*/ 517208 w 1111567"/>
                  <a:gd name="connsiteY39" fmla="*/ 286703 h 1109662"/>
                  <a:gd name="connsiteX40" fmla="*/ 447675 w 1111567"/>
                  <a:gd name="connsiteY40" fmla="*/ 286703 h 110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11567" h="1109662">
                    <a:moveTo>
                      <a:pt x="556260" y="1109663"/>
                    </a:moveTo>
                    <a:cubicBezTo>
                      <a:pt x="402908" y="1109663"/>
                      <a:pt x="271463" y="1055370"/>
                      <a:pt x="162878" y="947738"/>
                    </a:cubicBezTo>
                    <a:cubicBezTo>
                      <a:pt x="54293" y="840105"/>
                      <a:pt x="0" y="708660"/>
                      <a:pt x="0" y="555308"/>
                    </a:cubicBezTo>
                    <a:cubicBezTo>
                      <a:pt x="0" y="401955"/>
                      <a:pt x="54293" y="270510"/>
                      <a:pt x="162878" y="161925"/>
                    </a:cubicBezTo>
                    <a:cubicBezTo>
                      <a:pt x="272415" y="54293"/>
                      <a:pt x="402908" y="0"/>
                      <a:pt x="556260" y="0"/>
                    </a:cubicBezTo>
                    <a:cubicBezTo>
                      <a:pt x="709613" y="0"/>
                      <a:pt x="840105" y="54293"/>
                      <a:pt x="948690" y="162878"/>
                    </a:cubicBezTo>
                    <a:cubicBezTo>
                      <a:pt x="1057275" y="271463"/>
                      <a:pt x="1111568" y="401955"/>
                      <a:pt x="1111568" y="556260"/>
                    </a:cubicBezTo>
                    <a:cubicBezTo>
                      <a:pt x="1111568" y="709613"/>
                      <a:pt x="1057275" y="841058"/>
                      <a:pt x="948690" y="948690"/>
                    </a:cubicBezTo>
                    <a:cubicBezTo>
                      <a:pt x="840105" y="1056323"/>
                      <a:pt x="709613" y="1109663"/>
                      <a:pt x="556260" y="1109663"/>
                    </a:cubicBezTo>
                    <a:close/>
                    <a:moveTo>
                      <a:pt x="557213" y="86678"/>
                    </a:moveTo>
                    <a:cubicBezTo>
                      <a:pt x="427673" y="86678"/>
                      <a:pt x="317183" y="132398"/>
                      <a:pt x="225743" y="223838"/>
                    </a:cubicBezTo>
                    <a:cubicBezTo>
                      <a:pt x="134303" y="315278"/>
                      <a:pt x="88583" y="425768"/>
                      <a:pt x="88583" y="555308"/>
                    </a:cubicBezTo>
                    <a:cubicBezTo>
                      <a:pt x="88583" y="683895"/>
                      <a:pt x="134303" y="794385"/>
                      <a:pt x="225743" y="885825"/>
                    </a:cubicBezTo>
                    <a:cubicBezTo>
                      <a:pt x="317183" y="977265"/>
                      <a:pt x="427673" y="1022985"/>
                      <a:pt x="557213" y="1022985"/>
                    </a:cubicBezTo>
                    <a:cubicBezTo>
                      <a:pt x="685800" y="1022985"/>
                      <a:pt x="796290" y="977265"/>
                      <a:pt x="886778" y="885825"/>
                    </a:cubicBezTo>
                    <a:cubicBezTo>
                      <a:pt x="978218" y="794385"/>
                      <a:pt x="1022985" y="683895"/>
                      <a:pt x="1022985" y="555308"/>
                    </a:cubicBezTo>
                    <a:cubicBezTo>
                      <a:pt x="1022985" y="425768"/>
                      <a:pt x="977265" y="315278"/>
                      <a:pt x="886778" y="223838"/>
                    </a:cubicBezTo>
                    <a:cubicBezTo>
                      <a:pt x="796290" y="132398"/>
                      <a:pt x="686753" y="86678"/>
                      <a:pt x="557213" y="86678"/>
                    </a:cubicBezTo>
                    <a:close/>
                    <a:moveTo>
                      <a:pt x="825818" y="902970"/>
                    </a:moveTo>
                    <a:lnTo>
                      <a:pt x="698183" y="902970"/>
                    </a:lnTo>
                    <a:lnTo>
                      <a:pt x="621983" y="733425"/>
                    </a:lnTo>
                    <a:cubicBezTo>
                      <a:pt x="582930" y="648653"/>
                      <a:pt x="541020" y="605790"/>
                      <a:pt x="496253" y="605790"/>
                    </a:cubicBezTo>
                    <a:lnTo>
                      <a:pt x="447675" y="605790"/>
                    </a:lnTo>
                    <a:lnTo>
                      <a:pt x="447675" y="902970"/>
                    </a:lnTo>
                    <a:lnTo>
                      <a:pt x="339090" y="902970"/>
                    </a:lnTo>
                    <a:lnTo>
                      <a:pt x="339090" y="196215"/>
                    </a:lnTo>
                    <a:lnTo>
                      <a:pt x="538163" y="196215"/>
                    </a:lnTo>
                    <a:cubicBezTo>
                      <a:pt x="620078" y="196215"/>
                      <a:pt x="683895" y="213360"/>
                      <a:pt x="728663" y="247650"/>
                    </a:cubicBezTo>
                    <a:cubicBezTo>
                      <a:pt x="773430" y="281940"/>
                      <a:pt x="795338" y="329565"/>
                      <a:pt x="795338" y="388620"/>
                    </a:cubicBezTo>
                    <a:cubicBezTo>
                      <a:pt x="795338" y="437198"/>
                      <a:pt x="779145" y="478155"/>
                      <a:pt x="747713" y="512445"/>
                    </a:cubicBezTo>
                    <a:cubicBezTo>
                      <a:pt x="716280" y="546735"/>
                      <a:pt x="672465" y="569595"/>
                      <a:pt x="616268" y="581025"/>
                    </a:cubicBezTo>
                    <a:lnTo>
                      <a:pt x="616268" y="583883"/>
                    </a:lnTo>
                    <a:cubicBezTo>
                      <a:pt x="655320" y="592455"/>
                      <a:pt x="694373" y="636270"/>
                      <a:pt x="733425" y="714375"/>
                    </a:cubicBezTo>
                    <a:lnTo>
                      <a:pt x="825818" y="902970"/>
                    </a:lnTo>
                    <a:close/>
                    <a:moveTo>
                      <a:pt x="447675" y="287655"/>
                    </a:moveTo>
                    <a:lnTo>
                      <a:pt x="447675" y="514350"/>
                    </a:lnTo>
                    <a:lnTo>
                      <a:pt x="534353" y="514350"/>
                    </a:lnTo>
                    <a:cubicBezTo>
                      <a:pt x="631508" y="514350"/>
                      <a:pt x="681038" y="476250"/>
                      <a:pt x="681038" y="400050"/>
                    </a:cubicBezTo>
                    <a:cubicBezTo>
                      <a:pt x="681038" y="356235"/>
                      <a:pt x="667703" y="326708"/>
                      <a:pt x="641985" y="310515"/>
                    </a:cubicBezTo>
                    <a:cubicBezTo>
                      <a:pt x="615315" y="294323"/>
                      <a:pt x="574358" y="286703"/>
                      <a:pt x="517208" y="286703"/>
                    </a:cubicBezTo>
                    <a:lnTo>
                      <a:pt x="447675" y="28670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1E0A280-5BA9-4449-BBB9-9B85F106124D}"/>
                </a:ext>
              </a:extLst>
            </p:cNvPr>
            <p:cNvGrpSpPr/>
            <p:nvPr userDrawn="1"/>
          </p:nvGrpSpPr>
          <p:grpSpPr>
            <a:xfrm rot="16200000">
              <a:off x="14238822" y="4758108"/>
              <a:ext cx="990972" cy="257932"/>
              <a:chOff x="3673792" y="2759153"/>
              <a:chExt cx="5145256" cy="1339215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31DE9191-178F-42BD-8537-05CA8F904333}"/>
                  </a:ext>
                </a:extLst>
              </p:cNvPr>
              <p:cNvSpPr/>
              <p:nvPr/>
            </p:nvSpPr>
            <p:spPr>
              <a:xfrm>
                <a:off x="3673792" y="2759153"/>
                <a:ext cx="4844605" cy="1339215"/>
              </a:xfrm>
              <a:custGeom>
                <a:avLst/>
                <a:gdLst>
                  <a:gd name="connsiteX0" fmla="*/ 673036 w 4844605"/>
                  <a:gd name="connsiteY0" fmla="*/ 483013 h 1339215"/>
                  <a:gd name="connsiteX1" fmla="*/ 247650 w 4844605"/>
                  <a:gd name="connsiteY1" fmla="*/ 1321403 h 1339215"/>
                  <a:gd name="connsiteX2" fmla="*/ 0 w 4844605"/>
                  <a:gd name="connsiteY2" fmla="*/ 1321403 h 1339215"/>
                  <a:gd name="connsiteX3" fmla="*/ 671322 w 4844605"/>
                  <a:gd name="connsiteY3" fmla="*/ 0 h 1339215"/>
                  <a:gd name="connsiteX4" fmla="*/ 1197197 w 4844605"/>
                  <a:gd name="connsiteY4" fmla="*/ 1032224 h 1339215"/>
                  <a:gd name="connsiteX5" fmla="*/ 545592 w 4844605"/>
                  <a:gd name="connsiteY5" fmla="*/ 1032224 h 1339215"/>
                  <a:gd name="connsiteX6" fmla="*/ 658273 w 4844605"/>
                  <a:gd name="connsiteY6" fmla="*/ 811721 h 1339215"/>
                  <a:gd name="connsiteX7" fmla="*/ 836866 w 4844605"/>
                  <a:gd name="connsiteY7" fmla="*/ 811816 h 1339215"/>
                  <a:gd name="connsiteX8" fmla="*/ 673036 w 4844605"/>
                  <a:gd name="connsiteY8" fmla="*/ 483013 h 1339215"/>
                  <a:gd name="connsiteX9" fmla="*/ 510921 w 4844605"/>
                  <a:gd name="connsiteY9" fmla="*/ 1100899 h 1339215"/>
                  <a:gd name="connsiteX10" fmla="*/ 398526 w 4844605"/>
                  <a:gd name="connsiteY10" fmla="*/ 1321403 h 1339215"/>
                  <a:gd name="connsiteX11" fmla="*/ 1344453 w 4844605"/>
                  <a:gd name="connsiteY11" fmla="*/ 1321403 h 1339215"/>
                  <a:gd name="connsiteX12" fmla="*/ 1232249 w 4844605"/>
                  <a:gd name="connsiteY12" fmla="*/ 1101090 h 1339215"/>
                  <a:gd name="connsiteX13" fmla="*/ 510921 w 4844605"/>
                  <a:gd name="connsiteY13" fmla="*/ 1100899 h 1339215"/>
                  <a:gd name="connsiteX14" fmla="*/ 3092672 w 4844605"/>
                  <a:gd name="connsiteY14" fmla="*/ 749903 h 1339215"/>
                  <a:gd name="connsiteX15" fmla="*/ 2965228 w 4844605"/>
                  <a:gd name="connsiteY15" fmla="*/ 749903 h 1339215"/>
                  <a:gd name="connsiteX16" fmla="*/ 2965228 w 4844605"/>
                  <a:gd name="connsiteY16" fmla="*/ 910685 h 1339215"/>
                  <a:gd name="connsiteX17" fmla="*/ 2865215 w 4844605"/>
                  <a:gd name="connsiteY17" fmla="*/ 910685 h 1339215"/>
                  <a:gd name="connsiteX18" fmla="*/ 2865215 w 4844605"/>
                  <a:gd name="connsiteY18" fmla="*/ 749903 h 1339215"/>
                  <a:gd name="connsiteX19" fmla="*/ 2734723 w 4844605"/>
                  <a:gd name="connsiteY19" fmla="*/ 749903 h 1339215"/>
                  <a:gd name="connsiteX20" fmla="*/ 2734341 w 4844605"/>
                  <a:gd name="connsiteY20" fmla="*/ 754189 h 1339215"/>
                  <a:gd name="connsiteX21" fmla="*/ 2712720 w 4844605"/>
                  <a:gd name="connsiteY21" fmla="*/ 910685 h 1339215"/>
                  <a:gd name="connsiteX22" fmla="*/ 2610898 w 4844605"/>
                  <a:gd name="connsiteY22" fmla="*/ 910685 h 1339215"/>
                  <a:gd name="connsiteX23" fmla="*/ 2633757 w 4844605"/>
                  <a:gd name="connsiteY23" fmla="*/ 755142 h 1339215"/>
                  <a:gd name="connsiteX24" fmla="*/ 2634234 w 4844605"/>
                  <a:gd name="connsiteY24" fmla="*/ 749903 h 1339215"/>
                  <a:gd name="connsiteX25" fmla="*/ 2544985 w 4844605"/>
                  <a:gd name="connsiteY25" fmla="*/ 749903 h 1339215"/>
                  <a:gd name="connsiteX26" fmla="*/ 2527554 w 4844605"/>
                  <a:gd name="connsiteY26" fmla="*/ 649891 h 1339215"/>
                  <a:gd name="connsiteX27" fmla="*/ 2640996 w 4844605"/>
                  <a:gd name="connsiteY27" fmla="*/ 649891 h 1339215"/>
                  <a:gd name="connsiteX28" fmla="*/ 2641187 w 4844605"/>
                  <a:gd name="connsiteY28" fmla="*/ 645319 h 1339215"/>
                  <a:gd name="connsiteX29" fmla="*/ 2642902 w 4844605"/>
                  <a:gd name="connsiteY29" fmla="*/ 581692 h 1339215"/>
                  <a:gd name="connsiteX30" fmla="*/ 2642997 w 4844605"/>
                  <a:gd name="connsiteY30" fmla="*/ 576834 h 1339215"/>
                  <a:gd name="connsiteX31" fmla="*/ 2553462 w 4844605"/>
                  <a:gd name="connsiteY31" fmla="*/ 576834 h 1339215"/>
                  <a:gd name="connsiteX32" fmla="*/ 2536031 w 4844605"/>
                  <a:gd name="connsiteY32" fmla="*/ 476821 h 1339215"/>
                  <a:gd name="connsiteX33" fmla="*/ 2618613 w 4844605"/>
                  <a:gd name="connsiteY33" fmla="*/ 476821 h 1339215"/>
                  <a:gd name="connsiteX34" fmla="*/ 2590419 w 4844605"/>
                  <a:gd name="connsiteY34" fmla="*/ 413290 h 1339215"/>
                  <a:gd name="connsiteX35" fmla="*/ 2697385 w 4844605"/>
                  <a:gd name="connsiteY35" fmla="*/ 413290 h 1339215"/>
                  <a:gd name="connsiteX36" fmla="*/ 2725579 w 4844605"/>
                  <a:gd name="connsiteY36" fmla="*/ 476821 h 1339215"/>
                  <a:gd name="connsiteX37" fmla="*/ 2867120 w 4844605"/>
                  <a:gd name="connsiteY37" fmla="*/ 476821 h 1339215"/>
                  <a:gd name="connsiteX38" fmla="*/ 2890361 w 4844605"/>
                  <a:gd name="connsiteY38" fmla="*/ 413290 h 1339215"/>
                  <a:gd name="connsiteX39" fmla="*/ 2995136 w 4844605"/>
                  <a:gd name="connsiteY39" fmla="*/ 413290 h 1339215"/>
                  <a:gd name="connsiteX40" fmla="*/ 2971895 w 4844605"/>
                  <a:gd name="connsiteY40" fmla="*/ 476821 h 1339215"/>
                  <a:gd name="connsiteX41" fmla="*/ 3074765 w 4844605"/>
                  <a:gd name="connsiteY41" fmla="*/ 476821 h 1339215"/>
                  <a:gd name="connsiteX42" fmla="*/ 3074765 w 4844605"/>
                  <a:gd name="connsiteY42" fmla="*/ 576834 h 1339215"/>
                  <a:gd name="connsiteX43" fmla="*/ 2965133 w 4844605"/>
                  <a:gd name="connsiteY43" fmla="*/ 576834 h 1339215"/>
                  <a:gd name="connsiteX44" fmla="*/ 2965133 w 4844605"/>
                  <a:gd name="connsiteY44" fmla="*/ 649891 h 1339215"/>
                  <a:gd name="connsiteX45" fmla="*/ 3092577 w 4844605"/>
                  <a:gd name="connsiteY45" fmla="*/ 649891 h 1339215"/>
                  <a:gd name="connsiteX46" fmla="*/ 3092577 w 4844605"/>
                  <a:gd name="connsiteY46" fmla="*/ 749903 h 1339215"/>
                  <a:gd name="connsiteX47" fmla="*/ 2865215 w 4844605"/>
                  <a:gd name="connsiteY47" fmla="*/ 576834 h 1339215"/>
                  <a:gd name="connsiteX48" fmla="*/ 2743105 w 4844605"/>
                  <a:gd name="connsiteY48" fmla="*/ 576834 h 1339215"/>
                  <a:gd name="connsiteX49" fmla="*/ 2743009 w 4844605"/>
                  <a:gd name="connsiteY49" fmla="*/ 581501 h 1339215"/>
                  <a:gd name="connsiteX50" fmla="*/ 2741390 w 4844605"/>
                  <a:gd name="connsiteY50" fmla="*/ 644938 h 1339215"/>
                  <a:gd name="connsiteX51" fmla="*/ 2741200 w 4844605"/>
                  <a:gd name="connsiteY51" fmla="*/ 649891 h 1339215"/>
                  <a:gd name="connsiteX52" fmla="*/ 2865215 w 4844605"/>
                  <a:gd name="connsiteY52" fmla="*/ 649891 h 1339215"/>
                  <a:gd name="connsiteX53" fmla="*/ 2865215 w 4844605"/>
                  <a:gd name="connsiteY53" fmla="*/ 576834 h 1339215"/>
                  <a:gd name="connsiteX54" fmla="*/ 2510028 w 4844605"/>
                  <a:gd name="connsiteY54" fmla="*/ 388811 h 1339215"/>
                  <a:gd name="connsiteX55" fmla="*/ 2468690 w 4844605"/>
                  <a:gd name="connsiteY55" fmla="*/ 910780 h 1339215"/>
                  <a:gd name="connsiteX56" fmla="*/ 2362962 w 4844605"/>
                  <a:gd name="connsiteY56" fmla="*/ 910780 h 1339215"/>
                  <a:gd name="connsiteX57" fmla="*/ 2410682 w 4844605"/>
                  <a:gd name="connsiteY57" fmla="*/ 84201 h 1339215"/>
                  <a:gd name="connsiteX58" fmla="*/ 3074860 w 4844605"/>
                  <a:gd name="connsiteY58" fmla="*/ 84201 h 1339215"/>
                  <a:gd name="connsiteX59" fmla="*/ 3074860 w 4844605"/>
                  <a:gd name="connsiteY59" fmla="*/ 384238 h 1339215"/>
                  <a:gd name="connsiteX60" fmla="*/ 2510218 w 4844605"/>
                  <a:gd name="connsiteY60" fmla="*/ 384238 h 1339215"/>
                  <a:gd name="connsiteX61" fmla="*/ 2510028 w 4844605"/>
                  <a:gd name="connsiteY61" fmla="*/ 388811 h 1339215"/>
                  <a:gd name="connsiteX62" fmla="*/ 2515076 w 4844605"/>
                  <a:gd name="connsiteY62" fmla="*/ 284131 h 1339215"/>
                  <a:gd name="connsiteX63" fmla="*/ 2969038 w 4844605"/>
                  <a:gd name="connsiteY63" fmla="*/ 284131 h 1339215"/>
                  <a:gd name="connsiteX64" fmla="*/ 2969038 w 4844605"/>
                  <a:gd name="connsiteY64" fmla="*/ 184118 h 1339215"/>
                  <a:gd name="connsiteX65" fmla="*/ 2516219 w 4844605"/>
                  <a:gd name="connsiteY65" fmla="*/ 184118 h 1339215"/>
                  <a:gd name="connsiteX66" fmla="*/ 2516219 w 4844605"/>
                  <a:gd name="connsiteY66" fmla="*/ 188881 h 1339215"/>
                  <a:gd name="connsiteX67" fmla="*/ 2515172 w 4844605"/>
                  <a:gd name="connsiteY67" fmla="*/ 279273 h 1339215"/>
                  <a:gd name="connsiteX68" fmla="*/ 2515076 w 4844605"/>
                  <a:gd name="connsiteY68" fmla="*/ 284131 h 1339215"/>
                  <a:gd name="connsiteX69" fmla="*/ 3844290 w 4844605"/>
                  <a:gd name="connsiteY69" fmla="*/ 384143 h 1339215"/>
                  <a:gd name="connsiteX70" fmla="*/ 3948589 w 4844605"/>
                  <a:gd name="connsiteY70" fmla="*/ 876872 h 1339215"/>
                  <a:gd name="connsiteX71" fmla="*/ 3843623 w 4844605"/>
                  <a:gd name="connsiteY71" fmla="*/ 876872 h 1339215"/>
                  <a:gd name="connsiteX72" fmla="*/ 3816763 w 4844605"/>
                  <a:gd name="connsiteY72" fmla="*/ 749903 h 1339215"/>
                  <a:gd name="connsiteX73" fmla="*/ 3642931 w 4844605"/>
                  <a:gd name="connsiteY73" fmla="*/ 749903 h 1339215"/>
                  <a:gd name="connsiteX74" fmla="*/ 3642931 w 4844605"/>
                  <a:gd name="connsiteY74" fmla="*/ 910685 h 1339215"/>
                  <a:gd name="connsiteX75" fmla="*/ 3537204 w 4844605"/>
                  <a:gd name="connsiteY75" fmla="*/ 910685 h 1339215"/>
                  <a:gd name="connsiteX76" fmla="*/ 3537204 w 4844605"/>
                  <a:gd name="connsiteY76" fmla="*/ 749903 h 1339215"/>
                  <a:gd name="connsiteX77" fmla="*/ 3363373 w 4844605"/>
                  <a:gd name="connsiteY77" fmla="*/ 749903 h 1339215"/>
                  <a:gd name="connsiteX78" fmla="*/ 3336512 w 4844605"/>
                  <a:gd name="connsiteY78" fmla="*/ 876872 h 1339215"/>
                  <a:gd name="connsiteX79" fmla="*/ 3231546 w 4844605"/>
                  <a:gd name="connsiteY79" fmla="*/ 876872 h 1339215"/>
                  <a:gd name="connsiteX80" fmla="*/ 3335845 w 4844605"/>
                  <a:gd name="connsiteY80" fmla="*/ 384143 h 1339215"/>
                  <a:gd name="connsiteX81" fmla="*/ 3242596 w 4844605"/>
                  <a:gd name="connsiteY81" fmla="*/ 384143 h 1339215"/>
                  <a:gd name="connsiteX82" fmla="*/ 3225165 w 4844605"/>
                  <a:gd name="connsiteY82" fmla="*/ 284131 h 1339215"/>
                  <a:gd name="connsiteX83" fmla="*/ 3537204 w 4844605"/>
                  <a:gd name="connsiteY83" fmla="*/ 284131 h 1339215"/>
                  <a:gd name="connsiteX84" fmla="*/ 3537204 w 4844605"/>
                  <a:gd name="connsiteY84" fmla="*/ 84106 h 1339215"/>
                  <a:gd name="connsiteX85" fmla="*/ 3642931 w 4844605"/>
                  <a:gd name="connsiteY85" fmla="*/ 84106 h 1339215"/>
                  <a:gd name="connsiteX86" fmla="*/ 3642931 w 4844605"/>
                  <a:gd name="connsiteY86" fmla="*/ 284131 h 1339215"/>
                  <a:gd name="connsiteX87" fmla="*/ 3955828 w 4844605"/>
                  <a:gd name="connsiteY87" fmla="*/ 284131 h 1339215"/>
                  <a:gd name="connsiteX88" fmla="*/ 3955828 w 4844605"/>
                  <a:gd name="connsiteY88" fmla="*/ 384143 h 1339215"/>
                  <a:gd name="connsiteX89" fmla="*/ 3844290 w 4844605"/>
                  <a:gd name="connsiteY89" fmla="*/ 384143 h 1339215"/>
                  <a:gd name="connsiteX90" fmla="*/ 3537299 w 4844605"/>
                  <a:gd name="connsiteY90" fmla="*/ 384143 h 1339215"/>
                  <a:gd name="connsiteX91" fmla="*/ 3440906 w 4844605"/>
                  <a:gd name="connsiteY91" fmla="*/ 384143 h 1339215"/>
                  <a:gd name="connsiteX92" fmla="*/ 3384613 w 4844605"/>
                  <a:gd name="connsiteY92" fmla="*/ 649891 h 1339215"/>
                  <a:gd name="connsiteX93" fmla="*/ 3537299 w 4844605"/>
                  <a:gd name="connsiteY93" fmla="*/ 649891 h 1339215"/>
                  <a:gd name="connsiteX94" fmla="*/ 3537299 w 4844605"/>
                  <a:gd name="connsiteY94" fmla="*/ 384143 h 1339215"/>
                  <a:gd name="connsiteX95" fmla="*/ 3795617 w 4844605"/>
                  <a:gd name="connsiteY95" fmla="*/ 649891 h 1339215"/>
                  <a:gd name="connsiteX96" fmla="*/ 3739324 w 4844605"/>
                  <a:gd name="connsiteY96" fmla="*/ 384143 h 1339215"/>
                  <a:gd name="connsiteX97" fmla="*/ 3642931 w 4844605"/>
                  <a:gd name="connsiteY97" fmla="*/ 384143 h 1339215"/>
                  <a:gd name="connsiteX98" fmla="*/ 3642931 w 4844605"/>
                  <a:gd name="connsiteY98" fmla="*/ 649891 h 1339215"/>
                  <a:gd name="connsiteX99" fmla="*/ 3795617 w 4844605"/>
                  <a:gd name="connsiteY99" fmla="*/ 649891 h 1339215"/>
                  <a:gd name="connsiteX100" fmla="*/ 4775168 w 4844605"/>
                  <a:gd name="connsiteY100" fmla="*/ 84106 h 1339215"/>
                  <a:gd name="connsiteX101" fmla="*/ 4775168 w 4844605"/>
                  <a:gd name="connsiteY101" fmla="*/ 448056 h 1339215"/>
                  <a:gd name="connsiteX102" fmla="*/ 4132897 w 4844605"/>
                  <a:gd name="connsiteY102" fmla="*/ 448056 h 1339215"/>
                  <a:gd name="connsiteX103" fmla="*/ 4132897 w 4844605"/>
                  <a:gd name="connsiteY103" fmla="*/ 84106 h 1339215"/>
                  <a:gd name="connsiteX104" fmla="*/ 4775168 w 4844605"/>
                  <a:gd name="connsiteY104" fmla="*/ 84106 h 1339215"/>
                  <a:gd name="connsiteX105" fmla="*/ 4669441 w 4844605"/>
                  <a:gd name="connsiteY105" fmla="*/ 315373 h 1339215"/>
                  <a:gd name="connsiteX106" fmla="*/ 4238625 w 4844605"/>
                  <a:gd name="connsiteY106" fmla="*/ 315373 h 1339215"/>
                  <a:gd name="connsiteX107" fmla="*/ 4238625 w 4844605"/>
                  <a:gd name="connsiteY107" fmla="*/ 349472 h 1339215"/>
                  <a:gd name="connsiteX108" fmla="*/ 4669441 w 4844605"/>
                  <a:gd name="connsiteY108" fmla="*/ 349472 h 1339215"/>
                  <a:gd name="connsiteX109" fmla="*/ 4669441 w 4844605"/>
                  <a:gd name="connsiteY109" fmla="*/ 315373 h 1339215"/>
                  <a:gd name="connsiteX110" fmla="*/ 4669441 w 4844605"/>
                  <a:gd name="connsiteY110" fmla="*/ 182785 h 1339215"/>
                  <a:gd name="connsiteX111" fmla="*/ 4238625 w 4844605"/>
                  <a:gd name="connsiteY111" fmla="*/ 182785 h 1339215"/>
                  <a:gd name="connsiteX112" fmla="*/ 4238625 w 4844605"/>
                  <a:gd name="connsiteY112" fmla="*/ 216884 h 1339215"/>
                  <a:gd name="connsiteX113" fmla="*/ 4669441 w 4844605"/>
                  <a:gd name="connsiteY113" fmla="*/ 216884 h 1339215"/>
                  <a:gd name="connsiteX114" fmla="*/ 4669441 w 4844605"/>
                  <a:gd name="connsiteY114" fmla="*/ 182785 h 1339215"/>
                  <a:gd name="connsiteX115" fmla="*/ 4222528 w 4844605"/>
                  <a:gd name="connsiteY115" fmla="*/ 874776 h 1339215"/>
                  <a:gd name="connsiteX116" fmla="*/ 4818603 w 4844605"/>
                  <a:gd name="connsiteY116" fmla="*/ 910780 h 1339215"/>
                  <a:gd name="connsiteX117" fmla="*/ 4818603 w 4844605"/>
                  <a:gd name="connsiteY117" fmla="*/ 810578 h 1339215"/>
                  <a:gd name="connsiteX118" fmla="*/ 4414171 w 4844605"/>
                  <a:gd name="connsiteY118" fmla="*/ 786194 h 1339215"/>
                  <a:gd name="connsiteX119" fmla="*/ 4414171 w 4844605"/>
                  <a:gd name="connsiteY119" fmla="*/ 720376 h 1339215"/>
                  <a:gd name="connsiteX120" fmla="*/ 4775168 w 4844605"/>
                  <a:gd name="connsiteY120" fmla="*/ 720376 h 1339215"/>
                  <a:gd name="connsiteX121" fmla="*/ 4775168 w 4844605"/>
                  <a:gd name="connsiteY121" fmla="*/ 620363 h 1339215"/>
                  <a:gd name="connsiteX122" fmla="*/ 4414171 w 4844605"/>
                  <a:gd name="connsiteY122" fmla="*/ 620363 h 1339215"/>
                  <a:gd name="connsiteX123" fmla="*/ 4414171 w 4844605"/>
                  <a:gd name="connsiteY123" fmla="*/ 577310 h 1339215"/>
                  <a:gd name="connsiteX124" fmla="*/ 4818603 w 4844605"/>
                  <a:gd name="connsiteY124" fmla="*/ 577310 h 1339215"/>
                  <a:gd name="connsiteX125" fmla="*/ 4818603 w 4844605"/>
                  <a:gd name="connsiteY125" fmla="*/ 477298 h 1339215"/>
                  <a:gd name="connsiteX126" fmla="*/ 4087940 w 4844605"/>
                  <a:gd name="connsiteY126" fmla="*/ 477298 h 1339215"/>
                  <a:gd name="connsiteX127" fmla="*/ 4105370 w 4844605"/>
                  <a:gd name="connsiteY127" fmla="*/ 577310 h 1339215"/>
                  <a:gd name="connsiteX128" fmla="*/ 4306539 w 4844605"/>
                  <a:gd name="connsiteY128" fmla="*/ 577310 h 1339215"/>
                  <a:gd name="connsiteX129" fmla="*/ 4306539 w 4844605"/>
                  <a:gd name="connsiteY129" fmla="*/ 779716 h 1339215"/>
                  <a:gd name="connsiteX130" fmla="*/ 4234720 w 4844605"/>
                  <a:gd name="connsiteY130" fmla="*/ 775335 h 1339215"/>
                  <a:gd name="connsiteX131" fmla="*/ 4235101 w 4844605"/>
                  <a:gd name="connsiteY131" fmla="*/ 770477 h 1339215"/>
                  <a:gd name="connsiteX132" fmla="*/ 4242530 w 4844605"/>
                  <a:gd name="connsiteY132" fmla="*/ 606838 h 1339215"/>
                  <a:gd name="connsiteX133" fmla="*/ 4242530 w 4844605"/>
                  <a:gd name="connsiteY133" fmla="*/ 606171 h 1339215"/>
                  <a:gd name="connsiteX134" fmla="*/ 4136803 w 4844605"/>
                  <a:gd name="connsiteY134" fmla="*/ 606171 h 1339215"/>
                  <a:gd name="connsiteX135" fmla="*/ 4109085 w 4844605"/>
                  <a:gd name="connsiteY135" fmla="*/ 910780 h 1339215"/>
                  <a:gd name="connsiteX136" fmla="*/ 4216623 w 4844605"/>
                  <a:gd name="connsiteY136" fmla="*/ 910780 h 1339215"/>
                  <a:gd name="connsiteX137" fmla="*/ 4221861 w 4844605"/>
                  <a:gd name="connsiteY137" fmla="*/ 879062 h 1339215"/>
                  <a:gd name="connsiteX138" fmla="*/ 4222528 w 4844605"/>
                  <a:gd name="connsiteY138" fmla="*/ 874776 h 1339215"/>
                  <a:gd name="connsiteX139" fmla="*/ 1535430 w 4844605"/>
                  <a:gd name="connsiteY139" fmla="*/ 910685 h 1339215"/>
                  <a:gd name="connsiteX140" fmla="*/ 1517999 w 4844605"/>
                  <a:gd name="connsiteY140" fmla="*/ 810673 h 1339215"/>
                  <a:gd name="connsiteX141" fmla="*/ 1811845 w 4844605"/>
                  <a:gd name="connsiteY141" fmla="*/ 810673 h 1339215"/>
                  <a:gd name="connsiteX142" fmla="*/ 1811845 w 4844605"/>
                  <a:gd name="connsiteY142" fmla="*/ 655130 h 1339215"/>
                  <a:gd name="connsiteX143" fmla="*/ 1570291 w 4844605"/>
                  <a:gd name="connsiteY143" fmla="*/ 655130 h 1339215"/>
                  <a:gd name="connsiteX144" fmla="*/ 1552861 w 4844605"/>
                  <a:gd name="connsiteY144" fmla="*/ 555117 h 1339215"/>
                  <a:gd name="connsiteX145" fmla="*/ 1811845 w 4844605"/>
                  <a:gd name="connsiteY145" fmla="*/ 555117 h 1339215"/>
                  <a:gd name="connsiteX146" fmla="*/ 1811845 w 4844605"/>
                  <a:gd name="connsiteY146" fmla="*/ 447104 h 1339215"/>
                  <a:gd name="connsiteX147" fmla="*/ 1477708 w 4844605"/>
                  <a:gd name="connsiteY147" fmla="*/ 447104 h 1339215"/>
                  <a:gd name="connsiteX148" fmla="*/ 1804321 w 4844605"/>
                  <a:gd name="connsiteY148" fmla="*/ 84106 h 1339215"/>
                  <a:gd name="connsiteX149" fmla="*/ 1931860 w 4844605"/>
                  <a:gd name="connsiteY149" fmla="*/ 84106 h 1339215"/>
                  <a:gd name="connsiteX150" fmla="*/ 2251805 w 4844605"/>
                  <a:gd name="connsiteY150" fmla="*/ 447104 h 1339215"/>
                  <a:gd name="connsiteX151" fmla="*/ 1917668 w 4844605"/>
                  <a:gd name="connsiteY151" fmla="*/ 447104 h 1339215"/>
                  <a:gd name="connsiteX152" fmla="*/ 1917668 w 4844605"/>
                  <a:gd name="connsiteY152" fmla="*/ 555117 h 1339215"/>
                  <a:gd name="connsiteX153" fmla="*/ 2167985 w 4844605"/>
                  <a:gd name="connsiteY153" fmla="*/ 555117 h 1339215"/>
                  <a:gd name="connsiteX154" fmla="*/ 2167985 w 4844605"/>
                  <a:gd name="connsiteY154" fmla="*/ 655130 h 1339215"/>
                  <a:gd name="connsiteX155" fmla="*/ 1917668 w 4844605"/>
                  <a:gd name="connsiteY155" fmla="*/ 655130 h 1339215"/>
                  <a:gd name="connsiteX156" fmla="*/ 1917668 w 4844605"/>
                  <a:gd name="connsiteY156" fmla="*/ 810768 h 1339215"/>
                  <a:gd name="connsiteX157" fmla="*/ 2202942 w 4844605"/>
                  <a:gd name="connsiteY157" fmla="*/ 810768 h 1339215"/>
                  <a:gd name="connsiteX158" fmla="*/ 2202942 w 4844605"/>
                  <a:gd name="connsiteY158" fmla="*/ 910780 h 1339215"/>
                  <a:gd name="connsiteX159" fmla="*/ 1535430 w 4844605"/>
                  <a:gd name="connsiteY159" fmla="*/ 910780 h 1339215"/>
                  <a:gd name="connsiteX160" fmla="*/ 2040921 w 4844605"/>
                  <a:gd name="connsiteY160" fmla="*/ 351854 h 1339215"/>
                  <a:gd name="connsiteX161" fmla="*/ 1868043 w 4844605"/>
                  <a:gd name="connsiteY161" fmla="*/ 155734 h 1339215"/>
                  <a:gd name="connsiteX162" fmla="*/ 1691544 w 4844605"/>
                  <a:gd name="connsiteY162" fmla="*/ 351854 h 1339215"/>
                  <a:gd name="connsiteX163" fmla="*/ 2040921 w 4844605"/>
                  <a:gd name="connsiteY163" fmla="*/ 351854 h 1339215"/>
                  <a:gd name="connsiteX164" fmla="*/ 1608772 w 4844605"/>
                  <a:gd name="connsiteY164" fmla="*/ 1058418 h 1339215"/>
                  <a:gd name="connsiteX165" fmla="*/ 1725168 w 4844605"/>
                  <a:gd name="connsiteY165" fmla="*/ 1335500 h 1339215"/>
                  <a:gd name="connsiteX166" fmla="*/ 1692687 w 4844605"/>
                  <a:gd name="connsiteY166" fmla="*/ 1335500 h 1339215"/>
                  <a:gd name="connsiteX167" fmla="*/ 1664970 w 4844605"/>
                  <a:gd name="connsiteY167" fmla="*/ 1268254 h 1339215"/>
                  <a:gd name="connsiteX168" fmla="*/ 1547527 w 4844605"/>
                  <a:gd name="connsiteY168" fmla="*/ 1268254 h 1339215"/>
                  <a:gd name="connsiteX169" fmla="*/ 1519809 w 4844605"/>
                  <a:gd name="connsiteY169" fmla="*/ 1335500 h 1339215"/>
                  <a:gd name="connsiteX170" fmla="*/ 1487328 w 4844605"/>
                  <a:gd name="connsiteY170" fmla="*/ 1335500 h 1339215"/>
                  <a:gd name="connsiteX171" fmla="*/ 1603724 w 4844605"/>
                  <a:gd name="connsiteY171" fmla="*/ 1058418 h 1339215"/>
                  <a:gd name="connsiteX172" fmla="*/ 1608772 w 4844605"/>
                  <a:gd name="connsiteY172" fmla="*/ 1058418 h 1339215"/>
                  <a:gd name="connsiteX173" fmla="*/ 1653540 w 4844605"/>
                  <a:gd name="connsiteY173" fmla="*/ 1239393 h 1339215"/>
                  <a:gd name="connsiteX174" fmla="*/ 1606296 w 4844605"/>
                  <a:gd name="connsiteY174" fmla="*/ 1124522 h 1339215"/>
                  <a:gd name="connsiteX175" fmla="*/ 1559052 w 4844605"/>
                  <a:gd name="connsiteY175" fmla="*/ 1239393 h 1339215"/>
                  <a:gd name="connsiteX176" fmla="*/ 1653540 w 4844605"/>
                  <a:gd name="connsiteY176" fmla="*/ 1239393 h 1339215"/>
                  <a:gd name="connsiteX177" fmla="*/ 1944624 w 4844605"/>
                  <a:gd name="connsiteY177" fmla="*/ 1260157 h 1339215"/>
                  <a:gd name="connsiteX178" fmla="*/ 1863661 w 4844605"/>
                  <a:gd name="connsiteY178" fmla="*/ 1335500 h 1339215"/>
                  <a:gd name="connsiteX179" fmla="*/ 1762125 w 4844605"/>
                  <a:gd name="connsiteY179" fmla="*/ 1335500 h 1339215"/>
                  <a:gd name="connsiteX180" fmla="*/ 1762125 w 4844605"/>
                  <a:gd name="connsiteY180" fmla="*/ 1065752 h 1339215"/>
                  <a:gd name="connsiteX181" fmla="*/ 1857089 w 4844605"/>
                  <a:gd name="connsiteY181" fmla="*/ 1065752 h 1339215"/>
                  <a:gd name="connsiteX182" fmla="*/ 1933575 w 4844605"/>
                  <a:gd name="connsiteY182" fmla="*/ 1137476 h 1339215"/>
                  <a:gd name="connsiteX183" fmla="*/ 1898523 w 4844605"/>
                  <a:gd name="connsiteY183" fmla="*/ 1195483 h 1339215"/>
                  <a:gd name="connsiteX184" fmla="*/ 1944624 w 4844605"/>
                  <a:gd name="connsiteY184" fmla="*/ 1260157 h 1339215"/>
                  <a:gd name="connsiteX185" fmla="*/ 1794605 w 4844605"/>
                  <a:gd name="connsiteY185" fmla="*/ 1187006 h 1339215"/>
                  <a:gd name="connsiteX186" fmla="*/ 1854803 w 4844605"/>
                  <a:gd name="connsiteY186" fmla="*/ 1187006 h 1339215"/>
                  <a:gd name="connsiteX187" fmla="*/ 1900999 w 4844605"/>
                  <a:gd name="connsiteY187" fmla="*/ 1140809 h 1339215"/>
                  <a:gd name="connsiteX188" fmla="*/ 1852613 w 4844605"/>
                  <a:gd name="connsiteY188" fmla="*/ 1094613 h 1339215"/>
                  <a:gd name="connsiteX189" fmla="*/ 1794605 w 4844605"/>
                  <a:gd name="connsiteY189" fmla="*/ 1094613 h 1339215"/>
                  <a:gd name="connsiteX190" fmla="*/ 1794605 w 4844605"/>
                  <a:gd name="connsiteY190" fmla="*/ 1187006 h 1339215"/>
                  <a:gd name="connsiteX191" fmla="*/ 1910619 w 4844605"/>
                  <a:gd name="connsiteY191" fmla="*/ 1257490 h 1339215"/>
                  <a:gd name="connsiteX192" fmla="*/ 1856327 w 4844605"/>
                  <a:gd name="connsiteY192" fmla="*/ 1210247 h 1339215"/>
                  <a:gd name="connsiteX193" fmla="*/ 1794605 w 4844605"/>
                  <a:gd name="connsiteY193" fmla="*/ 1210247 h 1339215"/>
                  <a:gd name="connsiteX194" fmla="*/ 1794605 w 4844605"/>
                  <a:gd name="connsiteY194" fmla="*/ 1306639 h 1339215"/>
                  <a:gd name="connsiteX195" fmla="*/ 1856327 w 4844605"/>
                  <a:gd name="connsiteY195" fmla="*/ 1306639 h 1339215"/>
                  <a:gd name="connsiteX196" fmla="*/ 1910619 w 4844605"/>
                  <a:gd name="connsiteY196" fmla="*/ 1257490 h 1339215"/>
                  <a:gd name="connsiteX197" fmla="*/ 2024824 w 4844605"/>
                  <a:gd name="connsiteY197" fmla="*/ 1065752 h 1339215"/>
                  <a:gd name="connsiteX198" fmla="*/ 1992344 w 4844605"/>
                  <a:gd name="connsiteY198" fmla="*/ 1065752 h 1339215"/>
                  <a:gd name="connsiteX199" fmla="*/ 1992344 w 4844605"/>
                  <a:gd name="connsiteY199" fmla="*/ 1335500 h 1339215"/>
                  <a:gd name="connsiteX200" fmla="*/ 2148649 w 4844605"/>
                  <a:gd name="connsiteY200" fmla="*/ 1335500 h 1339215"/>
                  <a:gd name="connsiteX201" fmla="*/ 2148649 w 4844605"/>
                  <a:gd name="connsiteY201" fmla="*/ 1306639 h 1339215"/>
                  <a:gd name="connsiteX202" fmla="*/ 2024919 w 4844605"/>
                  <a:gd name="connsiteY202" fmla="*/ 1306639 h 1339215"/>
                  <a:gd name="connsiteX203" fmla="*/ 2024919 w 4844605"/>
                  <a:gd name="connsiteY203" fmla="*/ 1065752 h 1339215"/>
                  <a:gd name="connsiteX204" fmla="*/ 2224754 w 4844605"/>
                  <a:gd name="connsiteY204" fmla="*/ 1212056 h 1339215"/>
                  <a:gd name="connsiteX205" fmla="*/ 2335911 w 4844605"/>
                  <a:gd name="connsiteY205" fmla="*/ 1212056 h 1339215"/>
                  <a:gd name="connsiteX206" fmla="*/ 2335911 w 4844605"/>
                  <a:gd name="connsiteY206" fmla="*/ 1183196 h 1339215"/>
                  <a:gd name="connsiteX207" fmla="*/ 2224754 w 4844605"/>
                  <a:gd name="connsiteY207" fmla="*/ 1183196 h 1339215"/>
                  <a:gd name="connsiteX208" fmla="*/ 2224754 w 4844605"/>
                  <a:gd name="connsiteY208" fmla="*/ 1094518 h 1339215"/>
                  <a:gd name="connsiteX209" fmla="*/ 2345150 w 4844605"/>
                  <a:gd name="connsiteY209" fmla="*/ 1094518 h 1339215"/>
                  <a:gd name="connsiteX210" fmla="*/ 2345150 w 4844605"/>
                  <a:gd name="connsiteY210" fmla="*/ 1065657 h 1339215"/>
                  <a:gd name="connsiteX211" fmla="*/ 2192179 w 4844605"/>
                  <a:gd name="connsiteY211" fmla="*/ 1065657 h 1339215"/>
                  <a:gd name="connsiteX212" fmla="*/ 2192179 w 4844605"/>
                  <a:gd name="connsiteY212" fmla="*/ 1335405 h 1339215"/>
                  <a:gd name="connsiteX213" fmla="*/ 2346960 w 4844605"/>
                  <a:gd name="connsiteY213" fmla="*/ 1335405 h 1339215"/>
                  <a:gd name="connsiteX214" fmla="*/ 2346960 w 4844605"/>
                  <a:gd name="connsiteY214" fmla="*/ 1306544 h 1339215"/>
                  <a:gd name="connsiteX215" fmla="*/ 2224659 w 4844605"/>
                  <a:gd name="connsiteY215" fmla="*/ 1306544 h 1339215"/>
                  <a:gd name="connsiteX216" fmla="*/ 2224659 w 4844605"/>
                  <a:gd name="connsiteY216" fmla="*/ 1212056 h 1339215"/>
                  <a:gd name="connsiteX217" fmla="*/ 2493359 w 4844605"/>
                  <a:gd name="connsiteY217" fmla="*/ 1188053 h 1339215"/>
                  <a:gd name="connsiteX218" fmla="*/ 2436876 w 4844605"/>
                  <a:gd name="connsiteY218" fmla="*/ 1132618 h 1339215"/>
                  <a:gd name="connsiteX219" fmla="*/ 2488216 w 4844605"/>
                  <a:gd name="connsiteY219" fmla="*/ 1091660 h 1339215"/>
                  <a:gd name="connsiteX220" fmla="*/ 2548032 w 4844605"/>
                  <a:gd name="connsiteY220" fmla="*/ 1108329 h 1339215"/>
                  <a:gd name="connsiteX221" fmla="*/ 2556129 w 4844605"/>
                  <a:gd name="connsiteY221" fmla="*/ 1078421 h 1339215"/>
                  <a:gd name="connsiteX222" fmla="*/ 2487454 w 4844605"/>
                  <a:gd name="connsiteY222" fmla="*/ 1062133 h 1339215"/>
                  <a:gd name="connsiteX223" fmla="*/ 2402871 w 4844605"/>
                  <a:gd name="connsiteY223" fmla="*/ 1132713 h 1339215"/>
                  <a:gd name="connsiteX224" fmla="*/ 2473071 w 4844605"/>
                  <a:gd name="connsiteY224" fmla="*/ 1211008 h 1339215"/>
                  <a:gd name="connsiteX225" fmla="*/ 2529268 w 4844605"/>
                  <a:gd name="connsiteY225" fmla="*/ 1266444 h 1339215"/>
                  <a:gd name="connsiteX226" fmla="*/ 2475357 w 4844605"/>
                  <a:gd name="connsiteY226" fmla="*/ 1308926 h 1339215"/>
                  <a:gd name="connsiteX227" fmla="*/ 2400014 w 4844605"/>
                  <a:gd name="connsiteY227" fmla="*/ 1286732 h 1339215"/>
                  <a:gd name="connsiteX228" fmla="*/ 2389251 w 4844605"/>
                  <a:gd name="connsiteY228" fmla="*/ 1314831 h 1339215"/>
                  <a:gd name="connsiteX229" fmla="*/ 2474976 w 4844605"/>
                  <a:gd name="connsiteY229" fmla="*/ 1339215 h 1339215"/>
                  <a:gd name="connsiteX230" fmla="*/ 2563654 w 4844605"/>
                  <a:gd name="connsiteY230" fmla="*/ 1266825 h 1339215"/>
                  <a:gd name="connsiteX231" fmla="*/ 2493359 w 4844605"/>
                  <a:gd name="connsiteY231" fmla="*/ 1188053 h 1339215"/>
                  <a:gd name="connsiteX232" fmla="*/ 2652236 w 4844605"/>
                  <a:gd name="connsiteY232" fmla="*/ 1065752 h 1339215"/>
                  <a:gd name="connsiteX233" fmla="*/ 2619756 w 4844605"/>
                  <a:gd name="connsiteY233" fmla="*/ 1065752 h 1339215"/>
                  <a:gd name="connsiteX234" fmla="*/ 2619756 w 4844605"/>
                  <a:gd name="connsiteY234" fmla="*/ 1335500 h 1339215"/>
                  <a:gd name="connsiteX235" fmla="*/ 2776061 w 4844605"/>
                  <a:gd name="connsiteY235" fmla="*/ 1335500 h 1339215"/>
                  <a:gd name="connsiteX236" fmla="*/ 2776061 w 4844605"/>
                  <a:gd name="connsiteY236" fmla="*/ 1306639 h 1339215"/>
                  <a:gd name="connsiteX237" fmla="*/ 2652331 w 4844605"/>
                  <a:gd name="connsiteY237" fmla="*/ 1306639 h 1339215"/>
                  <a:gd name="connsiteX238" fmla="*/ 2652331 w 4844605"/>
                  <a:gd name="connsiteY238" fmla="*/ 1065752 h 1339215"/>
                  <a:gd name="connsiteX239" fmla="*/ 2819590 w 4844605"/>
                  <a:gd name="connsiteY239" fmla="*/ 1335500 h 1339215"/>
                  <a:gd name="connsiteX240" fmla="*/ 2852071 w 4844605"/>
                  <a:gd name="connsiteY240" fmla="*/ 1335500 h 1339215"/>
                  <a:gd name="connsiteX241" fmla="*/ 2852071 w 4844605"/>
                  <a:gd name="connsiteY241" fmla="*/ 1065752 h 1339215"/>
                  <a:gd name="connsiteX242" fmla="*/ 2819590 w 4844605"/>
                  <a:gd name="connsiteY242" fmla="*/ 1065752 h 1339215"/>
                  <a:gd name="connsiteX243" fmla="*/ 2819590 w 4844605"/>
                  <a:gd name="connsiteY243" fmla="*/ 1335500 h 1339215"/>
                  <a:gd name="connsiteX244" fmla="*/ 3148774 w 4844605"/>
                  <a:gd name="connsiteY244" fmla="*/ 1200626 h 1339215"/>
                  <a:gd name="connsiteX245" fmla="*/ 3015806 w 4844605"/>
                  <a:gd name="connsiteY245" fmla="*/ 1335500 h 1339215"/>
                  <a:gd name="connsiteX246" fmla="*/ 2915602 w 4844605"/>
                  <a:gd name="connsiteY246" fmla="*/ 1335500 h 1339215"/>
                  <a:gd name="connsiteX247" fmla="*/ 2915602 w 4844605"/>
                  <a:gd name="connsiteY247" fmla="*/ 1065752 h 1339215"/>
                  <a:gd name="connsiteX248" fmla="*/ 3015710 w 4844605"/>
                  <a:gd name="connsiteY248" fmla="*/ 1065752 h 1339215"/>
                  <a:gd name="connsiteX249" fmla="*/ 3148774 w 4844605"/>
                  <a:gd name="connsiteY249" fmla="*/ 1200626 h 1339215"/>
                  <a:gd name="connsiteX250" fmla="*/ 3114008 w 4844605"/>
                  <a:gd name="connsiteY250" fmla="*/ 1200626 h 1339215"/>
                  <a:gd name="connsiteX251" fmla="*/ 3015710 w 4844605"/>
                  <a:gd name="connsiteY251" fmla="*/ 1093089 h 1339215"/>
                  <a:gd name="connsiteX252" fmla="*/ 2947702 w 4844605"/>
                  <a:gd name="connsiteY252" fmla="*/ 1093089 h 1339215"/>
                  <a:gd name="connsiteX253" fmla="*/ 2947702 w 4844605"/>
                  <a:gd name="connsiteY253" fmla="*/ 1308164 h 1339215"/>
                  <a:gd name="connsiteX254" fmla="*/ 3015710 w 4844605"/>
                  <a:gd name="connsiteY254" fmla="*/ 1308164 h 1339215"/>
                  <a:gd name="connsiteX255" fmla="*/ 3114008 w 4844605"/>
                  <a:gd name="connsiteY255" fmla="*/ 1200626 h 1339215"/>
                  <a:gd name="connsiteX256" fmla="*/ 3236309 w 4844605"/>
                  <a:gd name="connsiteY256" fmla="*/ 1212056 h 1339215"/>
                  <a:gd name="connsiteX257" fmla="*/ 3347466 w 4844605"/>
                  <a:gd name="connsiteY257" fmla="*/ 1212056 h 1339215"/>
                  <a:gd name="connsiteX258" fmla="*/ 3347466 w 4844605"/>
                  <a:gd name="connsiteY258" fmla="*/ 1183196 h 1339215"/>
                  <a:gd name="connsiteX259" fmla="*/ 3236309 w 4844605"/>
                  <a:gd name="connsiteY259" fmla="*/ 1183196 h 1339215"/>
                  <a:gd name="connsiteX260" fmla="*/ 3236309 w 4844605"/>
                  <a:gd name="connsiteY260" fmla="*/ 1094518 h 1339215"/>
                  <a:gd name="connsiteX261" fmla="*/ 3356705 w 4844605"/>
                  <a:gd name="connsiteY261" fmla="*/ 1094518 h 1339215"/>
                  <a:gd name="connsiteX262" fmla="*/ 3356705 w 4844605"/>
                  <a:gd name="connsiteY262" fmla="*/ 1065657 h 1339215"/>
                  <a:gd name="connsiteX263" fmla="*/ 3203734 w 4844605"/>
                  <a:gd name="connsiteY263" fmla="*/ 1065657 h 1339215"/>
                  <a:gd name="connsiteX264" fmla="*/ 3203734 w 4844605"/>
                  <a:gd name="connsiteY264" fmla="*/ 1335405 h 1339215"/>
                  <a:gd name="connsiteX265" fmla="*/ 3358515 w 4844605"/>
                  <a:gd name="connsiteY265" fmla="*/ 1335405 h 1339215"/>
                  <a:gd name="connsiteX266" fmla="*/ 3358515 w 4844605"/>
                  <a:gd name="connsiteY266" fmla="*/ 1306544 h 1339215"/>
                  <a:gd name="connsiteX267" fmla="*/ 3236214 w 4844605"/>
                  <a:gd name="connsiteY267" fmla="*/ 1306544 h 1339215"/>
                  <a:gd name="connsiteX268" fmla="*/ 3236214 w 4844605"/>
                  <a:gd name="connsiteY268" fmla="*/ 1212056 h 1339215"/>
                  <a:gd name="connsiteX269" fmla="*/ 3583305 w 4844605"/>
                  <a:gd name="connsiteY269" fmla="*/ 1188053 h 1339215"/>
                  <a:gd name="connsiteX270" fmla="*/ 3526821 w 4844605"/>
                  <a:gd name="connsiteY270" fmla="*/ 1132618 h 1339215"/>
                  <a:gd name="connsiteX271" fmla="*/ 3578161 w 4844605"/>
                  <a:gd name="connsiteY271" fmla="*/ 1091660 h 1339215"/>
                  <a:gd name="connsiteX272" fmla="*/ 3637979 w 4844605"/>
                  <a:gd name="connsiteY272" fmla="*/ 1108329 h 1339215"/>
                  <a:gd name="connsiteX273" fmla="*/ 3646075 w 4844605"/>
                  <a:gd name="connsiteY273" fmla="*/ 1078421 h 1339215"/>
                  <a:gd name="connsiteX274" fmla="*/ 3577399 w 4844605"/>
                  <a:gd name="connsiteY274" fmla="*/ 1062133 h 1339215"/>
                  <a:gd name="connsiteX275" fmla="*/ 3492817 w 4844605"/>
                  <a:gd name="connsiteY275" fmla="*/ 1132713 h 1339215"/>
                  <a:gd name="connsiteX276" fmla="*/ 3563016 w 4844605"/>
                  <a:gd name="connsiteY276" fmla="*/ 1211008 h 1339215"/>
                  <a:gd name="connsiteX277" fmla="*/ 3619214 w 4844605"/>
                  <a:gd name="connsiteY277" fmla="*/ 1266444 h 1339215"/>
                  <a:gd name="connsiteX278" fmla="*/ 3565303 w 4844605"/>
                  <a:gd name="connsiteY278" fmla="*/ 1308926 h 1339215"/>
                  <a:gd name="connsiteX279" fmla="*/ 3489960 w 4844605"/>
                  <a:gd name="connsiteY279" fmla="*/ 1286732 h 1339215"/>
                  <a:gd name="connsiteX280" fmla="*/ 3479196 w 4844605"/>
                  <a:gd name="connsiteY280" fmla="*/ 1314831 h 1339215"/>
                  <a:gd name="connsiteX281" fmla="*/ 3564921 w 4844605"/>
                  <a:gd name="connsiteY281" fmla="*/ 1339215 h 1339215"/>
                  <a:gd name="connsiteX282" fmla="*/ 3653599 w 4844605"/>
                  <a:gd name="connsiteY282" fmla="*/ 1266825 h 1339215"/>
                  <a:gd name="connsiteX283" fmla="*/ 3583305 w 4844605"/>
                  <a:gd name="connsiteY283" fmla="*/ 1188053 h 1339215"/>
                  <a:gd name="connsiteX284" fmla="*/ 3678269 w 4844605"/>
                  <a:gd name="connsiteY284" fmla="*/ 1094613 h 1339215"/>
                  <a:gd name="connsiteX285" fmla="*/ 3766185 w 4844605"/>
                  <a:gd name="connsiteY285" fmla="*/ 1094613 h 1339215"/>
                  <a:gd name="connsiteX286" fmla="*/ 3766185 w 4844605"/>
                  <a:gd name="connsiteY286" fmla="*/ 1335500 h 1339215"/>
                  <a:gd name="connsiteX287" fmla="*/ 3798665 w 4844605"/>
                  <a:gd name="connsiteY287" fmla="*/ 1335500 h 1339215"/>
                  <a:gd name="connsiteX288" fmla="*/ 3798665 w 4844605"/>
                  <a:gd name="connsiteY288" fmla="*/ 1094613 h 1339215"/>
                  <a:gd name="connsiteX289" fmla="*/ 3886581 w 4844605"/>
                  <a:gd name="connsiteY289" fmla="*/ 1094613 h 1339215"/>
                  <a:gd name="connsiteX290" fmla="*/ 3886581 w 4844605"/>
                  <a:gd name="connsiteY290" fmla="*/ 1065752 h 1339215"/>
                  <a:gd name="connsiteX291" fmla="*/ 3678174 w 4844605"/>
                  <a:gd name="connsiteY291" fmla="*/ 1065752 h 1339215"/>
                  <a:gd name="connsiteX292" fmla="*/ 3678174 w 4844605"/>
                  <a:gd name="connsiteY292" fmla="*/ 1094613 h 1339215"/>
                  <a:gd name="connsiteX293" fmla="*/ 4103846 w 4844605"/>
                  <a:gd name="connsiteY293" fmla="*/ 1236059 h 1339215"/>
                  <a:gd name="connsiteX294" fmla="*/ 4032885 w 4844605"/>
                  <a:gd name="connsiteY294" fmla="*/ 1309973 h 1339215"/>
                  <a:gd name="connsiteX295" fmla="*/ 3962305 w 4844605"/>
                  <a:gd name="connsiteY295" fmla="*/ 1236059 h 1339215"/>
                  <a:gd name="connsiteX296" fmla="*/ 3962686 w 4844605"/>
                  <a:gd name="connsiteY296" fmla="*/ 1065752 h 1339215"/>
                  <a:gd name="connsiteX297" fmla="*/ 3929824 w 4844605"/>
                  <a:gd name="connsiteY297" fmla="*/ 1065752 h 1339215"/>
                  <a:gd name="connsiteX298" fmla="*/ 3929824 w 4844605"/>
                  <a:gd name="connsiteY298" fmla="*/ 1237583 h 1339215"/>
                  <a:gd name="connsiteX299" fmla="*/ 4032885 w 4844605"/>
                  <a:gd name="connsiteY299" fmla="*/ 1339215 h 1339215"/>
                  <a:gd name="connsiteX300" fmla="*/ 4136326 w 4844605"/>
                  <a:gd name="connsiteY300" fmla="*/ 1237583 h 1339215"/>
                  <a:gd name="connsiteX301" fmla="*/ 4136326 w 4844605"/>
                  <a:gd name="connsiteY301" fmla="*/ 1065752 h 1339215"/>
                  <a:gd name="connsiteX302" fmla="*/ 4103465 w 4844605"/>
                  <a:gd name="connsiteY302" fmla="*/ 1065752 h 1339215"/>
                  <a:gd name="connsiteX303" fmla="*/ 4103846 w 4844605"/>
                  <a:gd name="connsiteY303" fmla="*/ 1236059 h 1339215"/>
                  <a:gd name="connsiteX304" fmla="*/ 4433031 w 4844605"/>
                  <a:gd name="connsiteY304" fmla="*/ 1200626 h 1339215"/>
                  <a:gd name="connsiteX305" fmla="*/ 4300061 w 4844605"/>
                  <a:gd name="connsiteY305" fmla="*/ 1335500 h 1339215"/>
                  <a:gd name="connsiteX306" fmla="*/ 4199954 w 4844605"/>
                  <a:gd name="connsiteY306" fmla="*/ 1335500 h 1339215"/>
                  <a:gd name="connsiteX307" fmla="*/ 4199954 w 4844605"/>
                  <a:gd name="connsiteY307" fmla="*/ 1065752 h 1339215"/>
                  <a:gd name="connsiteX308" fmla="*/ 4300061 w 4844605"/>
                  <a:gd name="connsiteY308" fmla="*/ 1065752 h 1339215"/>
                  <a:gd name="connsiteX309" fmla="*/ 4433031 w 4844605"/>
                  <a:gd name="connsiteY309" fmla="*/ 1200626 h 1339215"/>
                  <a:gd name="connsiteX310" fmla="*/ 4398359 w 4844605"/>
                  <a:gd name="connsiteY310" fmla="*/ 1200626 h 1339215"/>
                  <a:gd name="connsiteX311" fmla="*/ 4300061 w 4844605"/>
                  <a:gd name="connsiteY311" fmla="*/ 1093089 h 1339215"/>
                  <a:gd name="connsiteX312" fmla="*/ 4232053 w 4844605"/>
                  <a:gd name="connsiteY312" fmla="*/ 1093089 h 1339215"/>
                  <a:gd name="connsiteX313" fmla="*/ 4232053 w 4844605"/>
                  <a:gd name="connsiteY313" fmla="*/ 1308164 h 1339215"/>
                  <a:gd name="connsiteX314" fmla="*/ 4300061 w 4844605"/>
                  <a:gd name="connsiteY314" fmla="*/ 1308164 h 1339215"/>
                  <a:gd name="connsiteX315" fmla="*/ 4398359 w 4844605"/>
                  <a:gd name="connsiteY315" fmla="*/ 1200626 h 1339215"/>
                  <a:gd name="connsiteX316" fmla="*/ 4488084 w 4844605"/>
                  <a:gd name="connsiteY316" fmla="*/ 1335500 h 1339215"/>
                  <a:gd name="connsiteX317" fmla="*/ 4520565 w 4844605"/>
                  <a:gd name="connsiteY317" fmla="*/ 1335500 h 1339215"/>
                  <a:gd name="connsiteX318" fmla="*/ 4520565 w 4844605"/>
                  <a:gd name="connsiteY318" fmla="*/ 1065752 h 1339215"/>
                  <a:gd name="connsiteX319" fmla="*/ 4488084 w 4844605"/>
                  <a:gd name="connsiteY319" fmla="*/ 1065752 h 1339215"/>
                  <a:gd name="connsiteX320" fmla="*/ 4488084 w 4844605"/>
                  <a:gd name="connsiteY320" fmla="*/ 1335500 h 1339215"/>
                  <a:gd name="connsiteX321" fmla="*/ 4844606 w 4844605"/>
                  <a:gd name="connsiteY321" fmla="*/ 1200626 h 1339215"/>
                  <a:gd name="connsiteX322" fmla="*/ 4710113 w 4844605"/>
                  <a:gd name="connsiteY322" fmla="*/ 1339120 h 1339215"/>
                  <a:gd name="connsiteX323" fmla="*/ 4575620 w 4844605"/>
                  <a:gd name="connsiteY323" fmla="*/ 1200626 h 1339215"/>
                  <a:gd name="connsiteX324" fmla="*/ 4710113 w 4844605"/>
                  <a:gd name="connsiteY324" fmla="*/ 1062038 h 1339215"/>
                  <a:gd name="connsiteX325" fmla="*/ 4844606 w 4844605"/>
                  <a:gd name="connsiteY325" fmla="*/ 1200626 h 1339215"/>
                  <a:gd name="connsiteX326" fmla="*/ 4810316 w 4844605"/>
                  <a:gd name="connsiteY326" fmla="*/ 1200626 h 1339215"/>
                  <a:gd name="connsiteX327" fmla="*/ 4710208 w 4844605"/>
                  <a:gd name="connsiteY327" fmla="*/ 1091279 h 1339215"/>
                  <a:gd name="connsiteX328" fmla="*/ 4610100 w 4844605"/>
                  <a:gd name="connsiteY328" fmla="*/ 1200626 h 1339215"/>
                  <a:gd name="connsiteX329" fmla="*/ 4710208 w 4844605"/>
                  <a:gd name="connsiteY329" fmla="*/ 1309973 h 1339215"/>
                  <a:gd name="connsiteX330" fmla="*/ 4810316 w 4844605"/>
                  <a:gd name="connsiteY330" fmla="*/ 1200626 h 1339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</a:cxnLst>
                <a:rect l="l" t="t" r="r" b="b"/>
                <a:pathLst>
                  <a:path w="4844605" h="1339215">
                    <a:moveTo>
                      <a:pt x="673036" y="483013"/>
                    </a:moveTo>
                    <a:lnTo>
                      <a:pt x="247650" y="1321403"/>
                    </a:lnTo>
                    <a:lnTo>
                      <a:pt x="0" y="1321403"/>
                    </a:lnTo>
                    <a:lnTo>
                      <a:pt x="671322" y="0"/>
                    </a:lnTo>
                    <a:lnTo>
                      <a:pt x="1197197" y="1032224"/>
                    </a:lnTo>
                    <a:lnTo>
                      <a:pt x="545592" y="1032224"/>
                    </a:lnTo>
                    <a:lnTo>
                      <a:pt x="658273" y="811721"/>
                    </a:lnTo>
                    <a:lnTo>
                      <a:pt x="836866" y="811816"/>
                    </a:lnTo>
                    <a:lnTo>
                      <a:pt x="673036" y="483013"/>
                    </a:lnTo>
                    <a:close/>
                    <a:moveTo>
                      <a:pt x="510921" y="1100899"/>
                    </a:moveTo>
                    <a:lnTo>
                      <a:pt x="398526" y="1321403"/>
                    </a:lnTo>
                    <a:lnTo>
                      <a:pt x="1344453" y="1321403"/>
                    </a:lnTo>
                    <a:lnTo>
                      <a:pt x="1232249" y="1101090"/>
                    </a:lnTo>
                    <a:lnTo>
                      <a:pt x="510921" y="1100899"/>
                    </a:lnTo>
                    <a:close/>
                    <a:moveTo>
                      <a:pt x="3092672" y="749903"/>
                    </a:moveTo>
                    <a:lnTo>
                      <a:pt x="2965228" y="749903"/>
                    </a:lnTo>
                    <a:lnTo>
                      <a:pt x="2965228" y="910685"/>
                    </a:lnTo>
                    <a:lnTo>
                      <a:pt x="2865215" y="910685"/>
                    </a:lnTo>
                    <a:lnTo>
                      <a:pt x="2865215" y="749903"/>
                    </a:lnTo>
                    <a:lnTo>
                      <a:pt x="2734723" y="749903"/>
                    </a:lnTo>
                    <a:lnTo>
                      <a:pt x="2734341" y="754189"/>
                    </a:lnTo>
                    <a:cubicBezTo>
                      <a:pt x="2729389" y="807720"/>
                      <a:pt x="2722245" y="858869"/>
                      <a:pt x="2712720" y="910685"/>
                    </a:cubicBezTo>
                    <a:lnTo>
                      <a:pt x="2610898" y="910685"/>
                    </a:lnTo>
                    <a:cubicBezTo>
                      <a:pt x="2620994" y="859250"/>
                      <a:pt x="2628519" y="808387"/>
                      <a:pt x="2633757" y="755142"/>
                    </a:cubicBezTo>
                    <a:lnTo>
                      <a:pt x="2634234" y="749903"/>
                    </a:lnTo>
                    <a:lnTo>
                      <a:pt x="2544985" y="749903"/>
                    </a:lnTo>
                    <a:lnTo>
                      <a:pt x="2527554" y="649891"/>
                    </a:lnTo>
                    <a:lnTo>
                      <a:pt x="2640996" y="649891"/>
                    </a:lnTo>
                    <a:lnTo>
                      <a:pt x="2641187" y="645319"/>
                    </a:lnTo>
                    <a:cubicBezTo>
                      <a:pt x="2642045" y="624745"/>
                      <a:pt x="2642616" y="603980"/>
                      <a:pt x="2642902" y="581692"/>
                    </a:cubicBezTo>
                    <a:lnTo>
                      <a:pt x="2642997" y="576834"/>
                    </a:lnTo>
                    <a:lnTo>
                      <a:pt x="2553462" y="576834"/>
                    </a:lnTo>
                    <a:lnTo>
                      <a:pt x="2536031" y="476821"/>
                    </a:lnTo>
                    <a:lnTo>
                      <a:pt x="2618613" y="476821"/>
                    </a:lnTo>
                    <a:lnTo>
                      <a:pt x="2590419" y="413290"/>
                    </a:lnTo>
                    <a:lnTo>
                      <a:pt x="2697385" y="413290"/>
                    </a:lnTo>
                    <a:lnTo>
                      <a:pt x="2725579" y="476821"/>
                    </a:lnTo>
                    <a:lnTo>
                      <a:pt x="2867120" y="476821"/>
                    </a:lnTo>
                    <a:lnTo>
                      <a:pt x="2890361" y="413290"/>
                    </a:lnTo>
                    <a:lnTo>
                      <a:pt x="2995136" y="413290"/>
                    </a:lnTo>
                    <a:lnTo>
                      <a:pt x="2971895" y="476821"/>
                    </a:lnTo>
                    <a:lnTo>
                      <a:pt x="3074765" y="476821"/>
                    </a:lnTo>
                    <a:lnTo>
                      <a:pt x="3074765" y="576834"/>
                    </a:lnTo>
                    <a:lnTo>
                      <a:pt x="2965133" y="576834"/>
                    </a:lnTo>
                    <a:lnTo>
                      <a:pt x="2965133" y="649891"/>
                    </a:lnTo>
                    <a:lnTo>
                      <a:pt x="3092577" y="649891"/>
                    </a:lnTo>
                    <a:lnTo>
                      <a:pt x="3092577" y="749903"/>
                    </a:lnTo>
                    <a:close/>
                    <a:moveTo>
                      <a:pt x="2865215" y="576834"/>
                    </a:moveTo>
                    <a:lnTo>
                      <a:pt x="2743105" y="576834"/>
                    </a:lnTo>
                    <a:lnTo>
                      <a:pt x="2743009" y="581501"/>
                    </a:lnTo>
                    <a:cubicBezTo>
                      <a:pt x="2742723" y="603695"/>
                      <a:pt x="2742152" y="624364"/>
                      <a:pt x="2741390" y="644938"/>
                    </a:cubicBezTo>
                    <a:lnTo>
                      <a:pt x="2741200" y="649891"/>
                    </a:lnTo>
                    <a:lnTo>
                      <a:pt x="2865215" y="649891"/>
                    </a:lnTo>
                    <a:lnTo>
                      <a:pt x="2865215" y="576834"/>
                    </a:lnTo>
                    <a:close/>
                    <a:moveTo>
                      <a:pt x="2510028" y="388811"/>
                    </a:moveTo>
                    <a:cubicBezTo>
                      <a:pt x="2504504" y="540448"/>
                      <a:pt x="2492883" y="754094"/>
                      <a:pt x="2468690" y="910780"/>
                    </a:cubicBezTo>
                    <a:lnTo>
                      <a:pt x="2362962" y="910780"/>
                    </a:lnTo>
                    <a:cubicBezTo>
                      <a:pt x="2409158" y="613124"/>
                      <a:pt x="2410682" y="89440"/>
                      <a:pt x="2410682" y="84201"/>
                    </a:cubicBezTo>
                    <a:lnTo>
                      <a:pt x="3074860" y="84201"/>
                    </a:lnTo>
                    <a:lnTo>
                      <a:pt x="3074860" y="384238"/>
                    </a:lnTo>
                    <a:lnTo>
                      <a:pt x="2510218" y="384238"/>
                    </a:lnTo>
                    <a:lnTo>
                      <a:pt x="2510028" y="388811"/>
                    </a:lnTo>
                    <a:close/>
                    <a:moveTo>
                      <a:pt x="2515076" y="284131"/>
                    </a:moveTo>
                    <a:lnTo>
                      <a:pt x="2969038" y="284131"/>
                    </a:lnTo>
                    <a:lnTo>
                      <a:pt x="2969038" y="184118"/>
                    </a:lnTo>
                    <a:lnTo>
                      <a:pt x="2516219" y="184118"/>
                    </a:lnTo>
                    <a:lnTo>
                      <a:pt x="2516219" y="188881"/>
                    </a:lnTo>
                    <a:cubicBezTo>
                      <a:pt x="2516029" y="222123"/>
                      <a:pt x="2515743" y="251746"/>
                      <a:pt x="2515172" y="279273"/>
                    </a:cubicBezTo>
                    <a:lnTo>
                      <a:pt x="2515076" y="284131"/>
                    </a:lnTo>
                    <a:close/>
                    <a:moveTo>
                      <a:pt x="3844290" y="384143"/>
                    </a:moveTo>
                    <a:lnTo>
                      <a:pt x="3948589" y="876872"/>
                    </a:lnTo>
                    <a:lnTo>
                      <a:pt x="3843623" y="876872"/>
                    </a:lnTo>
                    <a:lnTo>
                      <a:pt x="3816763" y="749903"/>
                    </a:lnTo>
                    <a:lnTo>
                      <a:pt x="3642931" y="749903"/>
                    </a:lnTo>
                    <a:lnTo>
                      <a:pt x="3642931" y="910685"/>
                    </a:lnTo>
                    <a:lnTo>
                      <a:pt x="3537204" y="910685"/>
                    </a:lnTo>
                    <a:lnTo>
                      <a:pt x="3537204" y="749903"/>
                    </a:lnTo>
                    <a:lnTo>
                      <a:pt x="3363373" y="749903"/>
                    </a:lnTo>
                    <a:lnTo>
                      <a:pt x="3336512" y="876872"/>
                    </a:lnTo>
                    <a:lnTo>
                      <a:pt x="3231546" y="876872"/>
                    </a:lnTo>
                    <a:lnTo>
                      <a:pt x="3335845" y="384143"/>
                    </a:lnTo>
                    <a:lnTo>
                      <a:pt x="3242596" y="384143"/>
                    </a:lnTo>
                    <a:lnTo>
                      <a:pt x="3225165" y="284131"/>
                    </a:lnTo>
                    <a:lnTo>
                      <a:pt x="3537204" y="284131"/>
                    </a:lnTo>
                    <a:lnTo>
                      <a:pt x="3537204" y="84106"/>
                    </a:lnTo>
                    <a:lnTo>
                      <a:pt x="3642931" y="84106"/>
                    </a:lnTo>
                    <a:lnTo>
                      <a:pt x="3642931" y="284131"/>
                    </a:lnTo>
                    <a:lnTo>
                      <a:pt x="3955828" y="284131"/>
                    </a:lnTo>
                    <a:lnTo>
                      <a:pt x="3955828" y="384143"/>
                    </a:lnTo>
                    <a:lnTo>
                      <a:pt x="3844290" y="384143"/>
                    </a:lnTo>
                    <a:close/>
                    <a:moveTo>
                      <a:pt x="3537299" y="384143"/>
                    </a:moveTo>
                    <a:lnTo>
                      <a:pt x="3440906" y="384143"/>
                    </a:lnTo>
                    <a:lnTo>
                      <a:pt x="3384613" y="649891"/>
                    </a:lnTo>
                    <a:lnTo>
                      <a:pt x="3537299" y="649891"/>
                    </a:lnTo>
                    <a:lnTo>
                      <a:pt x="3537299" y="384143"/>
                    </a:lnTo>
                    <a:close/>
                    <a:moveTo>
                      <a:pt x="3795617" y="649891"/>
                    </a:moveTo>
                    <a:lnTo>
                      <a:pt x="3739324" y="384143"/>
                    </a:lnTo>
                    <a:lnTo>
                      <a:pt x="3642931" y="384143"/>
                    </a:lnTo>
                    <a:lnTo>
                      <a:pt x="3642931" y="649891"/>
                    </a:lnTo>
                    <a:lnTo>
                      <a:pt x="3795617" y="649891"/>
                    </a:lnTo>
                    <a:close/>
                    <a:moveTo>
                      <a:pt x="4775168" y="84106"/>
                    </a:moveTo>
                    <a:lnTo>
                      <a:pt x="4775168" y="448056"/>
                    </a:lnTo>
                    <a:lnTo>
                      <a:pt x="4132897" y="448056"/>
                    </a:lnTo>
                    <a:lnTo>
                      <a:pt x="4132897" y="84106"/>
                    </a:lnTo>
                    <a:lnTo>
                      <a:pt x="4775168" y="84106"/>
                    </a:lnTo>
                    <a:close/>
                    <a:moveTo>
                      <a:pt x="4669441" y="315373"/>
                    </a:moveTo>
                    <a:lnTo>
                      <a:pt x="4238625" y="315373"/>
                    </a:lnTo>
                    <a:lnTo>
                      <a:pt x="4238625" y="349472"/>
                    </a:lnTo>
                    <a:lnTo>
                      <a:pt x="4669441" y="349472"/>
                    </a:lnTo>
                    <a:lnTo>
                      <a:pt x="4669441" y="315373"/>
                    </a:lnTo>
                    <a:close/>
                    <a:moveTo>
                      <a:pt x="4669441" y="182785"/>
                    </a:moveTo>
                    <a:lnTo>
                      <a:pt x="4238625" y="182785"/>
                    </a:lnTo>
                    <a:lnTo>
                      <a:pt x="4238625" y="216884"/>
                    </a:lnTo>
                    <a:lnTo>
                      <a:pt x="4669441" y="216884"/>
                    </a:lnTo>
                    <a:lnTo>
                      <a:pt x="4669441" y="182785"/>
                    </a:lnTo>
                    <a:close/>
                    <a:moveTo>
                      <a:pt x="4222528" y="874776"/>
                    </a:moveTo>
                    <a:lnTo>
                      <a:pt x="4818603" y="910780"/>
                    </a:lnTo>
                    <a:lnTo>
                      <a:pt x="4818603" y="810578"/>
                    </a:lnTo>
                    <a:lnTo>
                      <a:pt x="4414171" y="786194"/>
                    </a:lnTo>
                    <a:lnTo>
                      <a:pt x="4414171" y="720376"/>
                    </a:lnTo>
                    <a:lnTo>
                      <a:pt x="4775168" y="720376"/>
                    </a:lnTo>
                    <a:lnTo>
                      <a:pt x="4775168" y="620363"/>
                    </a:lnTo>
                    <a:lnTo>
                      <a:pt x="4414171" y="620363"/>
                    </a:lnTo>
                    <a:lnTo>
                      <a:pt x="4414171" y="577310"/>
                    </a:lnTo>
                    <a:lnTo>
                      <a:pt x="4818603" y="577310"/>
                    </a:lnTo>
                    <a:lnTo>
                      <a:pt x="4818603" y="477298"/>
                    </a:lnTo>
                    <a:lnTo>
                      <a:pt x="4087940" y="477298"/>
                    </a:lnTo>
                    <a:lnTo>
                      <a:pt x="4105370" y="577310"/>
                    </a:lnTo>
                    <a:lnTo>
                      <a:pt x="4306539" y="577310"/>
                    </a:lnTo>
                    <a:lnTo>
                      <a:pt x="4306539" y="779716"/>
                    </a:lnTo>
                    <a:lnTo>
                      <a:pt x="4234720" y="775335"/>
                    </a:lnTo>
                    <a:lnTo>
                      <a:pt x="4235101" y="770477"/>
                    </a:lnTo>
                    <a:cubicBezTo>
                      <a:pt x="4240911" y="704374"/>
                      <a:pt x="4242245" y="660463"/>
                      <a:pt x="4242530" y="606838"/>
                    </a:cubicBezTo>
                    <a:lnTo>
                      <a:pt x="4242530" y="606171"/>
                    </a:lnTo>
                    <a:lnTo>
                      <a:pt x="4136803" y="606171"/>
                    </a:lnTo>
                    <a:cubicBezTo>
                      <a:pt x="4136326" y="705803"/>
                      <a:pt x="4131469" y="791432"/>
                      <a:pt x="4109085" y="910780"/>
                    </a:cubicBezTo>
                    <a:lnTo>
                      <a:pt x="4216623" y="910780"/>
                    </a:lnTo>
                    <a:cubicBezTo>
                      <a:pt x="4218527" y="900017"/>
                      <a:pt x="4220241" y="889445"/>
                      <a:pt x="4221861" y="879062"/>
                    </a:cubicBezTo>
                    <a:lnTo>
                      <a:pt x="4222528" y="874776"/>
                    </a:lnTo>
                    <a:close/>
                    <a:moveTo>
                      <a:pt x="1535430" y="910685"/>
                    </a:moveTo>
                    <a:lnTo>
                      <a:pt x="1517999" y="810673"/>
                    </a:lnTo>
                    <a:lnTo>
                      <a:pt x="1811845" y="810673"/>
                    </a:lnTo>
                    <a:lnTo>
                      <a:pt x="1811845" y="655130"/>
                    </a:lnTo>
                    <a:lnTo>
                      <a:pt x="1570291" y="655130"/>
                    </a:lnTo>
                    <a:lnTo>
                      <a:pt x="1552861" y="555117"/>
                    </a:lnTo>
                    <a:lnTo>
                      <a:pt x="1811845" y="555117"/>
                    </a:lnTo>
                    <a:lnTo>
                      <a:pt x="1811845" y="447104"/>
                    </a:lnTo>
                    <a:lnTo>
                      <a:pt x="1477708" y="447104"/>
                    </a:lnTo>
                    <a:lnTo>
                      <a:pt x="1804321" y="84106"/>
                    </a:lnTo>
                    <a:lnTo>
                      <a:pt x="1931860" y="84106"/>
                    </a:lnTo>
                    <a:lnTo>
                      <a:pt x="2251805" y="447104"/>
                    </a:lnTo>
                    <a:lnTo>
                      <a:pt x="1917668" y="447104"/>
                    </a:lnTo>
                    <a:lnTo>
                      <a:pt x="1917668" y="555117"/>
                    </a:lnTo>
                    <a:lnTo>
                      <a:pt x="2167985" y="555117"/>
                    </a:lnTo>
                    <a:lnTo>
                      <a:pt x="2167985" y="655130"/>
                    </a:lnTo>
                    <a:lnTo>
                      <a:pt x="1917668" y="655130"/>
                    </a:lnTo>
                    <a:lnTo>
                      <a:pt x="1917668" y="810768"/>
                    </a:lnTo>
                    <a:lnTo>
                      <a:pt x="2202942" y="810768"/>
                    </a:lnTo>
                    <a:lnTo>
                      <a:pt x="2202942" y="910780"/>
                    </a:lnTo>
                    <a:lnTo>
                      <a:pt x="1535430" y="910780"/>
                    </a:lnTo>
                    <a:close/>
                    <a:moveTo>
                      <a:pt x="2040921" y="351854"/>
                    </a:moveTo>
                    <a:lnTo>
                      <a:pt x="1868043" y="155734"/>
                    </a:lnTo>
                    <a:lnTo>
                      <a:pt x="1691544" y="351854"/>
                    </a:lnTo>
                    <a:lnTo>
                      <a:pt x="2040921" y="351854"/>
                    </a:lnTo>
                    <a:close/>
                    <a:moveTo>
                      <a:pt x="1608772" y="1058418"/>
                    </a:moveTo>
                    <a:lnTo>
                      <a:pt x="1725168" y="1335500"/>
                    </a:lnTo>
                    <a:lnTo>
                      <a:pt x="1692687" y="1335500"/>
                    </a:lnTo>
                    <a:lnTo>
                      <a:pt x="1664970" y="1268254"/>
                    </a:lnTo>
                    <a:lnTo>
                      <a:pt x="1547527" y="1268254"/>
                    </a:lnTo>
                    <a:lnTo>
                      <a:pt x="1519809" y="1335500"/>
                    </a:lnTo>
                    <a:lnTo>
                      <a:pt x="1487328" y="1335500"/>
                    </a:lnTo>
                    <a:lnTo>
                      <a:pt x="1603724" y="1058418"/>
                    </a:lnTo>
                    <a:lnTo>
                      <a:pt x="1608772" y="1058418"/>
                    </a:lnTo>
                    <a:close/>
                    <a:moveTo>
                      <a:pt x="1653540" y="1239393"/>
                    </a:moveTo>
                    <a:lnTo>
                      <a:pt x="1606296" y="1124522"/>
                    </a:lnTo>
                    <a:lnTo>
                      <a:pt x="1559052" y="1239393"/>
                    </a:lnTo>
                    <a:lnTo>
                      <a:pt x="1653540" y="1239393"/>
                    </a:lnTo>
                    <a:close/>
                    <a:moveTo>
                      <a:pt x="1944624" y="1260157"/>
                    </a:moveTo>
                    <a:cubicBezTo>
                      <a:pt x="1944624" y="1305592"/>
                      <a:pt x="1912144" y="1335500"/>
                      <a:pt x="1863661" y="1335500"/>
                    </a:cubicBezTo>
                    <a:lnTo>
                      <a:pt x="1762125" y="1335500"/>
                    </a:lnTo>
                    <a:lnTo>
                      <a:pt x="1762125" y="1065752"/>
                    </a:lnTo>
                    <a:lnTo>
                      <a:pt x="1857089" y="1065752"/>
                    </a:lnTo>
                    <a:cubicBezTo>
                      <a:pt x="1902904" y="1065752"/>
                      <a:pt x="1933575" y="1093851"/>
                      <a:pt x="1933575" y="1137476"/>
                    </a:cubicBezTo>
                    <a:cubicBezTo>
                      <a:pt x="1933575" y="1162622"/>
                      <a:pt x="1920240" y="1183291"/>
                      <a:pt x="1898523" y="1195483"/>
                    </a:cubicBezTo>
                    <a:cubicBezTo>
                      <a:pt x="1924716" y="1205770"/>
                      <a:pt x="1944624" y="1228344"/>
                      <a:pt x="1944624" y="1260157"/>
                    </a:cubicBezTo>
                    <a:close/>
                    <a:moveTo>
                      <a:pt x="1794605" y="1187006"/>
                    </a:moveTo>
                    <a:lnTo>
                      <a:pt x="1854803" y="1187006"/>
                    </a:lnTo>
                    <a:cubicBezTo>
                      <a:pt x="1882521" y="1187006"/>
                      <a:pt x="1900999" y="1168527"/>
                      <a:pt x="1900999" y="1140809"/>
                    </a:cubicBezTo>
                    <a:cubicBezTo>
                      <a:pt x="1900999" y="1113091"/>
                      <a:pt x="1881759" y="1094613"/>
                      <a:pt x="1852613" y="1094613"/>
                    </a:cubicBezTo>
                    <a:lnTo>
                      <a:pt x="1794605" y="1094613"/>
                    </a:lnTo>
                    <a:lnTo>
                      <a:pt x="1794605" y="1187006"/>
                    </a:lnTo>
                    <a:close/>
                    <a:moveTo>
                      <a:pt x="1910619" y="1257490"/>
                    </a:moveTo>
                    <a:cubicBezTo>
                      <a:pt x="1910619" y="1229392"/>
                      <a:pt x="1888807" y="1210247"/>
                      <a:pt x="1856327" y="1210247"/>
                    </a:cubicBezTo>
                    <a:lnTo>
                      <a:pt x="1794605" y="1210247"/>
                    </a:lnTo>
                    <a:lnTo>
                      <a:pt x="1794605" y="1306639"/>
                    </a:lnTo>
                    <a:lnTo>
                      <a:pt x="1856327" y="1306639"/>
                    </a:lnTo>
                    <a:cubicBezTo>
                      <a:pt x="1888903" y="1306639"/>
                      <a:pt x="1910619" y="1286732"/>
                      <a:pt x="1910619" y="1257490"/>
                    </a:cubicBezTo>
                    <a:close/>
                    <a:moveTo>
                      <a:pt x="2024824" y="1065752"/>
                    </a:moveTo>
                    <a:lnTo>
                      <a:pt x="1992344" y="1065752"/>
                    </a:lnTo>
                    <a:lnTo>
                      <a:pt x="1992344" y="1335500"/>
                    </a:lnTo>
                    <a:lnTo>
                      <a:pt x="2148649" y="1335500"/>
                    </a:lnTo>
                    <a:lnTo>
                      <a:pt x="2148649" y="1306639"/>
                    </a:lnTo>
                    <a:lnTo>
                      <a:pt x="2024919" y="1306639"/>
                    </a:lnTo>
                    <a:lnTo>
                      <a:pt x="2024919" y="1065752"/>
                    </a:lnTo>
                    <a:close/>
                    <a:moveTo>
                      <a:pt x="2224754" y="1212056"/>
                    </a:moveTo>
                    <a:lnTo>
                      <a:pt x="2335911" y="1212056"/>
                    </a:lnTo>
                    <a:lnTo>
                      <a:pt x="2335911" y="1183196"/>
                    </a:lnTo>
                    <a:lnTo>
                      <a:pt x="2224754" y="1183196"/>
                    </a:lnTo>
                    <a:lnTo>
                      <a:pt x="2224754" y="1094518"/>
                    </a:lnTo>
                    <a:lnTo>
                      <a:pt x="2345150" y="1094518"/>
                    </a:lnTo>
                    <a:lnTo>
                      <a:pt x="2345150" y="1065657"/>
                    </a:lnTo>
                    <a:lnTo>
                      <a:pt x="2192179" y="1065657"/>
                    </a:lnTo>
                    <a:lnTo>
                      <a:pt x="2192179" y="1335405"/>
                    </a:lnTo>
                    <a:lnTo>
                      <a:pt x="2346960" y="1335405"/>
                    </a:lnTo>
                    <a:lnTo>
                      <a:pt x="2346960" y="1306544"/>
                    </a:lnTo>
                    <a:lnTo>
                      <a:pt x="2224659" y="1306544"/>
                    </a:lnTo>
                    <a:lnTo>
                      <a:pt x="2224659" y="1212056"/>
                    </a:lnTo>
                    <a:close/>
                    <a:moveTo>
                      <a:pt x="2493359" y="1188053"/>
                    </a:moveTo>
                    <a:cubicBezTo>
                      <a:pt x="2461927" y="1172908"/>
                      <a:pt x="2436876" y="1163669"/>
                      <a:pt x="2436876" y="1132618"/>
                    </a:cubicBezTo>
                    <a:cubicBezTo>
                      <a:pt x="2436876" y="1104519"/>
                      <a:pt x="2457545" y="1091660"/>
                      <a:pt x="2488216" y="1091660"/>
                    </a:cubicBezTo>
                    <a:cubicBezTo>
                      <a:pt x="2505551" y="1091660"/>
                      <a:pt x="2525554" y="1096423"/>
                      <a:pt x="2548032" y="1108329"/>
                    </a:cubicBezTo>
                    <a:lnTo>
                      <a:pt x="2556129" y="1078421"/>
                    </a:lnTo>
                    <a:cubicBezTo>
                      <a:pt x="2535079" y="1068038"/>
                      <a:pt x="2510314" y="1062133"/>
                      <a:pt x="2487454" y="1062133"/>
                    </a:cubicBezTo>
                    <a:cubicBezTo>
                      <a:pt x="2440495" y="1062133"/>
                      <a:pt x="2402871" y="1086136"/>
                      <a:pt x="2402871" y="1132713"/>
                    </a:cubicBezTo>
                    <a:cubicBezTo>
                      <a:pt x="2402871" y="1175576"/>
                      <a:pt x="2434590" y="1192530"/>
                      <a:pt x="2473071" y="1211008"/>
                    </a:cubicBezTo>
                    <a:cubicBezTo>
                      <a:pt x="2503741" y="1226153"/>
                      <a:pt x="2529268" y="1236155"/>
                      <a:pt x="2529268" y="1266444"/>
                    </a:cubicBezTo>
                    <a:cubicBezTo>
                      <a:pt x="2529268" y="1298162"/>
                      <a:pt x="2503075" y="1308926"/>
                      <a:pt x="2475357" y="1308926"/>
                    </a:cubicBezTo>
                    <a:cubicBezTo>
                      <a:pt x="2448401" y="1308926"/>
                      <a:pt x="2418873" y="1298543"/>
                      <a:pt x="2400014" y="1286732"/>
                    </a:cubicBezTo>
                    <a:lnTo>
                      <a:pt x="2389251" y="1314831"/>
                    </a:lnTo>
                    <a:cubicBezTo>
                      <a:pt x="2411063" y="1329595"/>
                      <a:pt x="2443543" y="1339215"/>
                      <a:pt x="2474976" y="1339215"/>
                    </a:cubicBezTo>
                    <a:cubicBezTo>
                      <a:pt x="2521172" y="1339215"/>
                      <a:pt x="2563654" y="1318546"/>
                      <a:pt x="2563654" y="1266825"/>
                    </a:cubicBezTo>
                    <a:cubicBezTo>
                      <a:pt x="2563463" y="1225391"/>
                      <a:pt x="2536508" y="1208723"/>
                      <a:pt x="2493359" y="1188053"/>
                    </a:cubicBezTo>
                    <a:close/>
                    <a:moveTo>
                      <a:pt x="2652236" y="1065752"/>
                    </a:moveTo>
                    <a:lnTo>
                      <a:pt x="2619756" y="1065752"/>
                    </a:lnTo>
                    <a:lnTo>
                      <a:pt x="2619756" y="1335500"/>
                    </a:lnTo>
                    <a:lnTo>
                      <a:pt x="2776061" y="1335500"/>
                    </a:lnTo>
                    <a:lnTo>
                      <a:pt x="2776061" y="1306639"/>
                    </a:lnTo>
                    <a:lnTo>
                      <a:pt x="2652331" y="1306639"/>
                    </a:lnTo>
                    <a:lnTo>
                      <a:pt x="2652331" y="1065752"/>
                    </a:lnTo>
                    <a:close/>
                    <a:moveTo>
                      <a:pt x="2819590" y="1335500"/>
                    </a:moveTo>
                    <a:lnTo>
                      <a:pt x="2852071" y="1335500"/>
                    </a:lnTo>
                    <a:lnTo>
                      <a:pt x="2852071" y="1065752"/>
                    </a:lnTo>
                    <a:lnTo>
                      <a:pt x="2819590" y="1065752"/>
                    </a:lnTo>
                    <a:lnTo>
                      <a:pt x="2819590" y="1335500"/>
                    </a:lnTo>
                    <a:close/>
                    <a:moveTo>
                      <a:pt x="3148774" y="1200626"/>
                    </a:moveTo>
                    <a:cubicBezTo>
                      <a:pt x="3148774" y="1282637"/>
                      <a:pt x="3095625" y="1335500"/>
                      <a:pt x="3015806" y="1335500"/>
                    </a:cubicBezTo>
                    <a:lnTo>
                      <a:pt x="2915602" y="1335500"/>
                    </a:lnTo>
                    <a:lnTo>
                      <a:pt x="2915602" y="1065752"/>
                    </a:lnTo>
                    <a:lnTo>
                      <a:pt x="3015710" y="1065752"/>
                    </a:lnTo>
                    <a:cubicBezTo>
                      <a:pt x="3095530" y="1065752"/>
                      <a:pt x="3148774" y="1118616"/>
                      <a:pt x="3148774" y="1200626"/>
                    </a:cubicBezTo>
                    <a:close/>
                    <a:moveTo>
                      <a:pt x="3114008" y="1200626"/>
                    </a:moveTo>
                    <a:cubicBezTo>
                      <a:pt x="3114008" y="1135189"/>
                      <a:pt x="3073336" y="1093089"/>
                      <a:pt x="3015710" y="1093089"/>
                    </a:cubicBezTo>
                    <a:lnTo>
                      <a:pt x="2947702" y="1093089"/>
                    </a:lnTo>
                    <a:lnTo>
                      <a:pt x="2947702" y="1308164"/>
                    </a:lnTo>
                    <a:lnTo>
                      <a:pt x="3015710" y="1308164"/>
                    </a:lnTo>
                    <a:cubicBezTo>
                      <a:pt x="3073432" y="1308164"/>
                      <a:pt x="3114008" y="1266063"/>
                      <a:pt x="3114008" y="1200626"/>
                    </a:cubicBezTo>
                    <a:close/>
                    <a:moveTo>
                      <a:pt x="3236309" y="1212056"/>
                    </a:moveTo>
                    <a:lnTo>
                      <a:pt x="3347466" y="1212056"/>
                    </a:lnTo>
                    <a:lnTo>
                      <a:pt x="3347466" y="1183196"/>
                    </a:lnTo>
                    <a:lnTo>
                      <a:pt x="3236309" y="1183196"/>
                    </a:lnTo>
                    <a:lnTo>
                      <a:pt x="3236309" y="1094518"/>
                    </a:lnTo>
                    <a:lnTo>
                      <a:pt x="3356705" y="1094518"/>
                    </a:lnTo>
                    <a:lnTo>
                      <a:pt x="3356705" y="1065657"/>
                    </a:lnTo>
                    <a:lnTo>
                      <a:pt x="3203734" y="1065657"/>
                    </a:lnTo>
                    <a:lnTo>
                      <a:pt x="3203734" y="1335405"/>
                    </a:lnTo>
                    <a:lnTo>
                      <a:pt x="3358515" y="1335405"/>
                    </a:lnTo>
                    <a:lnTo>
                      <a:pt x="3358515" y="1306544"/>
                    </a:lnTo>
                    <a:lnTo>
                      <a:pt x="3236214" y="1306544"/>
                    </a:lnTo>
                    <a:lnTo>
                      <a:pt x="3236214" y="1212056"/>
                    </a:lnTo>
                    <a:close/>
                    <a:moveTo>
                      <a:pt x="3583305" y="1188053"/>
                    </a:moveTo>
                    <a:cubicBezTo>
                      <a:pt x="3551872" y="1172908"/>
                      <a:pt x="3526821" y="1163669"/>
                      <a:pt x="3526821" y="1132618"/>
                    </a:cubicBezTo>
                    <a:cubicBezTo>
                      <a:pt x="3526821" y="1104519"/>
                      <a:pt x="3547491" y="1091660"/>
                      <a:pt x="3578161" y="1091660"/>
                    </a:cubicBezTo>
                    <a:cubicBezTo>
                      <a:pt x="3595497" y="1091660"/>
                      <a:pt x="3615499" y="1096423"/>
                      <a:pt x="3637979" y="1108329"/>
                    </a:cubicBezTo>
                    <a:lnTo>
                      <a:pt x="3646075" y="1078421"/>
                    </a:lnTo>
                    <a:cubicBezTo>
                      <a:pt x="3625024" y="1068038"/>
                      <a:pt x="3600259" y="1062133"/>
                      <a:pt x="3577399" y="1062133"/>
                    </a:cubicBezTo>
                    <a:cubicBezTo>
                      <a:pt x="3530441" y="1062133"/>
                      <a:pt x="3492817" y="1086136"/>
                      <a:pt x="3492817" y="1132713"/>
                    </a:cubicBezTo>
                    <a:cubicBezTo>
                      <a:pt x="3492817" y="1175576"/>
                      <a:pt x="3524536" y="1192530"/>
                      <a:pt x="3563016" y="1211008"/>
                    </a:cubicBezTo>
                    <a:cubicBezTo>
                      <a:pt x="3593687" y="1226153"/>
                      <a:pt x="3619214" y="1236155"/>
                      <a:pt x="3619214" y="1266444"/>
                    </a:cubicBezTo>
                    <a:cubicBezTo>
                      <a:pt x="3619214" y="1298162"/>
                      <a:pt x="3593020" y="1308926"/>
                      <a:pt x="3565303" y="1308926"/>
                    </a:cubicBezTo>
                    <a:cubicBezTo>
                      <a:pt x="3538347" y="1308926"/>
                      <a:pt x="3508820" y="1298543"/>
                      <a:pt x="3489960" y="1286732"/>
                    </a:cubicBezTo>
                    <a:lnTo>
                      <a:pt x="3479196" y="1314831"/>
                    </a:lnTo>
                    <a:cubicBezTo>
                      <a:pt x="3501009" y="1329595"/>
                      <a:pt x="3533489" y="1339215"/>
                      <a:pt x="3564921" y="1339215"/>
                    </a:cubicBezTo>
                    <a:cubicBezTo>
                      <a:pt x="3611118" y="1339215"/>
                      <a:pt x="3653599" y="1318546"/>
                      <a:pt x="3653599" y="1266825"/>
                    </a:cubicBezTo>
                    <a:cubicBezTo>
                      <a:pt x="3653504" y="1225391"/>
                      <a:pt x="3626453" y="1208723"/>
                      <a:pt x="3583305" y="1188053"/>
                    </a:cubicBezTo>
                    <a:close/>
                    <a:moveTo>
                      <a:pt x="3678269" y="1094613"/>
                    </a:moveTo>
                    <a:lnTo>
                      <a:pt x="3766185" y="1094613"/>
                    </a:lnTo>
                    <a:lnTo>
                      <a:pt x="3766185" y="1335500"/>
                    </a:lnTo>
                    <a:lnTo>
                      <a:pt x="3798665" y="1335500"/>
                    </a:lnTo>
                    <a:lnTo>
                      <a:pt x="3798665" y="1094613"/>
                    </a:lnTo>
                    <a:lnTo>
                      <a:pt x="3886581" y="1094613"/>
                    </a:lnTo>
                    <a:lnTo>
                      <a:pt x="3886581" y="1065752"/>
                    </a:lnTo>
                    <a:lnTo>
                      <a:pt x="3678174" y="1065752"/>
                    </a:lnTo>
                    <a:lnTo>
                      <a:pt x="3678174" y="1094613"/>
                    </a:lnTo>
                    <a:close/>
                    <a:moveTo>
                      <a:pt x="4103846" y="1236059"/>
                    </a:moveTo>
                    <a:cubicBezTo>
                      <a:pt x="4103846" y="1279303"/>
                      <a:pt x="4075747" y="1309973"/>
                      <a:pt x="4032885" y="1309973"/>
                    </a:cubicBezTo>
                    <a:cubicBezTo>
                      <a:pt x="3990404" y="1309973"/>
                      <a:pt x="3962305" y="1279303"/>
                      <a:pt x="3962305" y="1236059"/>
                    </a:cubicBezTo>
                    <a:lnTo>
                      <a:pt x="3962686" y="1065752"/>
                    </a:lnTo>
                    <a:lnTo>
                      <a:pt x="3929824" y="1065752"/>
                    </a:lnTo>
                    <a:lnTo>
                      <a:pt x="3929824" y="1237583"/>
                    </a:lnTo>
                    <a:cubicBezTo>
                      <a:pt x="3929824" y="1298543"/>
                      <a:pt x="3970877" y="1339215"/>
                      <a:pt x="4032885" y="1339215"/>
                    </a:cubicBezTo>
                    <a:cubicBezTo>
                      <a:pt x="4094988" y="1339215"/>
                      <a:pt x="4136326" y="1298543"/>
                      <a:pt x="4136326" y="1237583"/>
                    </a:cubicBezTo>
                    <a:lnTo>
                      <a:pt x="4136326" y="1065752"/>
                    </a:lnTo>
                    <a:lnTo>
                      <a:pt x="4103465" y="1065752"/>
                    </a:lnTo>
                    <a:lnTo>
                      <a:pt x="4103846" y="1236059"/>
                    </a:lnTo>
                    <a:close/>
                    <a:moveTo>
                      <a:pt x="4433031" y="1200626"/>
                    </a:moveTo>
                    <a:cubicBezTo>
                      <a:pt x="4433031" y="1282637"/>
                      <a:pt x="4379881" y="1335500"/>
                      <a:pt x="4300061" y="1335500"/>
                    </a:cubicBezTo>
                    <a:lnTo>
                      <a:pt x="4199954" y="1335500"/>
                    </a:lnTo>
                    <a:lnTo>
                      <a:pt x="4199954" y="1065752"/>
                    </a:lnTo>
                    <a:lnTo>
                      <a:pt x="4300061" y="1065752"/>
                    </a:lnTo>
                    <a:cubicBezTo>
                      <a:pt x="4379881" y="1065752"/>
                      <a:pt x="4433031" y="1118616"/>
                      <a:pt x="4433031" y="1200626"/>
                    </a:cubicBezTo>
                    <a:close/>
                    <a:moveTo>
                      <a:pt x="4398359" y="1200626"/>
                    </a:moveTo>
                    <a:cubicBezTo>
                      <a:pt x="4398359" y="1135189"/>
                      <a:pt x="4357688" y="1093089"/>
                      <a:pt x="4300061" y="1093089"/>
                    </a:cubicBezTo>
                    <a:lnTo>
                      <a:pt x="4232053" y="1093089"/>
                    </a:lnTo>
                    <a:lnTo>
                      <a:pt x="4232053" y="1308164"/>
                    </a:lnTo>
                    <a:lnTo>
                      <a:pt x="4300061" y="1308164"/>
                    </a:lnTo>
                    <a:cubicBezTo>
                      <a:pt x="4357688" y="1308164"/>
                      <a:pt x="4398359" y="1266063"/>
                      <a:pt x="4398359" y="1200626"/>
                    </a:cubicBezTo>
                    <a:close/>
                    <a:moveTo>
                      <a:pt x="4488084" y="1335500"/>
                    </a:moveTo>
                    <a:lnTo>
                      <a:pt x="4520565" y="1335500"/>
                    </a:lnTo>
                    <a:lnTo>
                      <a:pt x="4520565" y="1065752"/>
                    </a:lnTo>
                    <a:lnTo>
                      <a:pt x="4488084" y="1065752"/>
                    </a:lnTo>
                    <a:lnTo>
                      <a:pt x="4488084" y="1335500"/>
                    </a:lnTo>
                    <a:close/>
                    <a:moveTo>
                      <a:pt x="4844606" y="1200626"/>
                    </a:moveTo>
                    <a:cubicBezTo>
                      <a:pt x="4844606" y="1283780"/>
                      <a:pt x="4790694" y="1339120"/>
                      <a:pt x="4710113" y="1339120"/>
                    </a:cubicBezTo>
                    <a:cubicBezTo>
                      <a:pt x="4629530" y="1339120"/>
                      <a:pt x="4575620" y="1283684"/>
                      <a:pt x="4575620" y="1200626"/>
                    </a:cubicBezTo>
                    <a:cubicBezTo>
                      <a:pt x="4575620" y="1117473"/>
                      <a:pt x="4629530" y="1062038"/>
                      <a:pt x="4710113" y="1062038"/>
                    </a:cubicBezTo>
                    <a:cubicBezTo>
                      <a:pt x="4790694" y="1062038"/>
                      <a:pt x="4844606" y="1117473"/>
                      <a:pt x="4844606" y="1200626"/>
                    </a:cubicBezTo>
                    <a:close/>
                    <a:moveTo>
                      <a:pt x="4810316" y="1200626"/>
                    </a:moveTo>
                    <a:cubicBezTo>
                      <a:pt x="4810316" y="1135189"/>
                      <a:pt x="4770406" y="1091279"/>
                      <a:pt x="4710208" y="1091279"/>
                    </a:cubicBezTo>
                    <a:cubicBezTo>
                      <a:pt x="4650009" y="1091279"/>
                      <a:pt x="4610100" y="1135285"/>
                      <a:pt x="4610100" y="1200626"/>
                    </a:cubicBezTo>
                    <a:cubicBezTo>
                      <a:pt x="4610100" y="1266063"/>
                      <a:pt x="4650009" y="1309973"/>
                      <a:pt x="4710208" y="1309973"/>
                    </a:cubicBezTo>
                    <a:cubicBezTo>
                      <a:pt x="4770406" y="1309973"/>
                      <a:pt x="4810316" y="1266063"/>
                      <a:pt x="4810316" y="12006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79" name="PA-文本框 8">
                <a:extLst>
                  <a:ext uri="{FF2B5EF4-FFF2-40B4-BE49-F238E27FC236}">
                    <a16:creationId xmlns:a16="http://schemas.microsoft.com/office/drawing/2014/main" xmlns="" id="{D33FE3E0-A039-4119-BDE6-21957C20242B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8583078" y="2834724"/>
                <a:ext cx="235970" cy="237409"/>
              </a:xfrm>
              <a:custGeom>
                <a:avLst/>
                <a:gdLst/>
                <a:ahLst/>
                <a:cxnLst/>
                <a:rect l="l" t="t" r="r" b="b"/>
                <a:pathLst>
                  <a:path w="996240" h="1002317">
                    <a:moveTo>
                      <a:pt x="418937" y="315622"/>
                    </a:moveTo>
                    <a:lnTo>
                      <a:pt x="418937" y="498310"/>
                    </a:lnTo>
                    <a:lnTo>
                      <a:pt x="476795" y="498310"/>
                    </a:lnTo>
                    <a:cubicBezTo>
                      <a:pt x="512131" y="497866"/>
                      <a:pt x="539664" y="488858"/>
                      <a:pt x="559394" y="471287"/>
                    </a:cubicBezTo>
                    <a:cubicBezTo>
                      <a:pt x="579124" y="453716"/>
                      <a:pt x="589147" y="430245"/>
                      <a:pt x="589464" y="400876"/>
                    </a:cubicBezTo>
                    <a:cubicBezTo>
                      <a:pt x="589020" y="374677"/>
                      <a:pt x="579251" y="353998"/>
                      <a:pt x="560155" y="338838"/>
                    </a:cubicBezTo>
                    <a:cubicBezTo>
                      <a:pt x="541060" y="323678"/>
                      <a:pt x="515303" y="315939"/>
                      <a:pt x="482885" y="315622"/>
                    </a:cubicBezTo>
                    <a:close/>
                    <a:moveTo>
                      <a:pt x="467659" y="237001"/>
                    </a:moveTo>
                    <a:cubicBezTo>
                      <a:pt x="533651" y="237619"/>
                      <a:pt x="584934" y="252258"/>
                      <a:pt x="621510" y="280918"/>
                    </a:cubicBezTo>
                    <a:cubicBezTo>
                      <a:pt x="658086" y="309577"/>
                      <a:pt x="676650" y="348548"/>
                      <a:pt x="677200" y="397831"/>
                    </a:cubicBezTo>
                    <a:cubicBezTo>
                      <a:pt x="676823" y="431953"/>
                      <a:pt x="668502" y="462614"/>
                      <a:pt x="652239" y="489811"/>
                    </a:cubicBezTo>
                    <a:cubicBezTo>
                      <a:pt x="635975" y="517008"/>
                      <a:pt x="614036" y="536966"/>
                      <a:pt x="586420" y="549683"/>
                    </a:cubicBezTo>
                    <a:lnTo>
                      <a:pt x="713719" y="750315"/>
                    </a:lnTo>
                    <a:lnTo>
                      <a:pt x="613668" y="750315"/>
                    </a:lnTo>
                    <a:lnTo>
                      <a:pt x="501156" y="567815"/>
                    </a:lnTo>
                    <a:lnTo>
                      <a:pt x="415892" y="567815"/>
                    </a:lnTo>
                    <a:lnTo>
                      <a:pt x="415892" y="750315"/>
                    </a:lnTo>
                    <a:lnTo>
                      <a:pt x="331194" y="750315"/>
                    </a:lnTo>
                    <a:lnTo>
                      <a:pt x="331194" y="246073"/>
                    </a:lnTo>
                    <a:cubicBezTo>
                      <a:pt x="349906" y="243049"/>
                      <a:pt x="371478" y="240781"/>
                      <a:pt x="395910" y="239269"/>
                    </a:cubicBezTo>
                    <a:cubicBezTo>
                      <a:pt x="420341" y="237757"/>
                      <a:pt x="444258" y="237001"/>
                      <a:pt x="467659" y="237001"/>
                    </a:cubicBezTo>
                    <a:close/>
                    <a:moveTo>
                      <a:pt x="495065" y="69505"/>
                    </a:moveTo>
                    <a:cubicBezTo>
                      <a:pt x="367286" y="71356"/>
                      <a:pt x="265857" y="110284"/>
                      <a:pt x="190780" y="186290"/>
                    </a:cubicBezTo>
                    <a:cubicBezTo>
                      <a:pt x="115703" y="262295"/>
                      <a:pt x="77304" y="364272"/>
                      <a:pt x="75582" y="492220"/>
                    </a:cubicBezTo>
                    <a:cubicBezTo>
                      <a:pt x="77303" y="624699"/>
                      <a:pt x="115703" y="730266"/>
                      <a:pt x="190780" y="808923"/>
                    </a:cubicBezTo>
                    <a:cubicBezTo>
                      <a:pt x="265857" y="887580"/>
                      <a:pt x="367286" y="927863"/>
                      <a:pt x="495065" y="929774"/>
                    </a:cubicBezTo>
                    <a:cubicBezTo>
                      <a:pt x="623105" y="927863"/>
                      <a:pt x="725553" y="887580"/>
                      <a:pt x="802410" y="808923"/>
                    </a:cubicBezTo>
                    <a:cubicBezTo>
                      <a:pt x="879267" y="730266"/>
                      <a:pt x="918683" y="624699"/>
                      <a:pt x="920658" y="492220"/>
                    </a:cubicBezTo>
                    <a:cubicBezTo>
                      <a:pt x="918683" y="364272"/>
                      <a:pt x="879267" y="262295"/>
                      <a:pt x="802410" y="186290"/>
                    </a:cubicBezTo>
                    <a:cubicBezTo>
                      <a:pt x="725553" y="110284"/>
                      <a:pt x="623105" y="71356"/>
                      <a:pt x="495065" y="69505"/>
                    </a:cubicBezTo>
                    <a:close/>
                    <a:moveTo>
                      <a:pt x="495065" y="0"/>
                    </a:moveTo>
                    <a:cubicBezTo>
                      <a:pt x="647556" y="2084"/>
                      <a:pt x="768688" y="47269"/>
                      <a:pt x="858460" y="135557"/>
                    </a:cubicBezTo>
                    <a:cubicBezTo>
                      <a:pt x="948233" y="223844"/>
                      <a:pt x="994159" y="342732"/>
                      <a:pt x="996240" y="492220"/>
                    </a:cubicBezTo>
                    <a:cubicBezTo>
                      <a:pt x="994159" y="647682"/>
                      <a:pt x="948233" y="771044"/>
                      <a:pt x="858460" y="862304"/>
                    </a:cubicBezTo>
                    <a:cubicBezTo>
                      <a:pt x="768688" y="953565"/>
                      <a:pt x="647556" y="1000236"/>
                      <a:pt x="495065" y="1002317"/>
                    </a:cubicBezTo>
                    <a:cubicBezTo>
                      <a:pt x="344167" y="1000235"/>
                      <a:pt x="224436" y="953565"/>
                      <a:pt x="135872" y="862304"/>
                    </a:cubicBezTo>
                    <a:cubicBezTo>
                      <a:pt x="47308" y="771044"/>
                      <a:pt x="2018" y="647682"/>
                      <a:pt x="0" y="492220"/>
                    </a:cubicBezTo>
                    <a:cubicBezTo>
                      <a:pt x="2018" y="342732"/>
                      <a:pt x="47308" y="223844"/>
                      <a:pt x="135872" y="135557"/>
                    </a:cubicBezTo>
                    <a:cubicBezTo>
                      <a:pt x="224436" y="47269"/>
                      <a:pt x="344167" y="2084"/>
                      <a:pt x="4950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/>
              </a:p>
            </p:txBody>
          </p:sp>
        </p:grpSp>
        <p:grpSp>
          <p:nvGrpSpPr>
            <p:cNvPr id="16" name="图形 77">
              <a:extLst>
                <a:ext uri="{FF2B5EF4-FFF2-40B4-BE49-F238E27FC236}">
                  <a16:creationId xmlns:a16="http://schemas.microsoft.com/office/drawing/2014/main" xmlns="" id="{1E9D8B5D-05FB-430B-99FD-2CD4A4F36BA6}"/>
                </a:ext>
              </a:extLst>
            </p:cNvPr>
            <p:cNvGrpSpPr/>
            <p:nvPr userDrawn="1"/>
          </p:nvGrpSpPr>
          <p:grpSpPr>
            <a:xfrm rot="16200000">
              <a:off x="14149410" y="3413049"/>
              <a:ext cx="1172638" cy="254645"/>
              <a:chOff x="-6860066" y="6058368"/>
              <a:chExt cx="7199313" cy="1563369"/>
            </a:xfrm>
            <a:solidFill>
              <a:schemeClr val="bg1"/>
            </a:solidFill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7B316CB3-A371-45DD-ACEA-61A84FA43ED2}"/>
                  </a:ext>
                </a:extLst>
              </p:cNvPr>
              <p:cNvSpPr/>
              <p:nvPr/>
            </p:nvSpPr>
            <p:spPr>
              <a:xfrm>
                <a:off x="-6810691" y="6083052"/>
                <a:ext cx="715937" cy="715858"/>
              </a:xfrm>
              <a:custGeom>
                <a:avLst/>
                <a:gdLst>
                  <a:gd name="connsiteX0" fmla="*/ 0 w 715937"/>
                  <a:gd name="connsiteY0" fmla="*/ 0 h 715858"/>
                  <a:gd name="connsiteX1" fmla="*/ 715937 w 715937"/>
                  <a:gd name="connsiteY1" fmla="*/ 0 h 715858"/>
                  <a:gd name="connsiteX2" fmla="*/ 715937 w 715937"/>
                  <a:gd name="connsiteY2" fmla="*/ 715858 h 715858"/>
                  <a:gd name="connsiteX3" fmla="*/ 0 w 715937"/>
                  <a:gd name="connsiteY3" fmla="*/ 715858 h 71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5937" h="715858">
                    <a:moveTo>
                      <a:pt x="0" y="0"/>
                    </a:moveTo>
                    <a:lnTo>
                      <a:pt x="715937" y="0"/>
                    </a:lnTo>
                    <a:lnTo>
                      <a:pt x="715937" y="715858"/>
                    </a:lnTo>
                    <a:lnTo>
                      <a:pt x="0" y="715858"/>
                    </a:ln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4DC18A3A-AB59-4A6C-8833-594176888F41}"/>
                  </a:ext>
                </a:extLst>
              </p:cNvPr>
              <p:cNvSpPr/>
              <p:nvPr/>
            </p:nvSpPr>
            <p:spPr>
              <a:xfrm>
                <a:off x="-6016576" y="6083052"/>
                <a:ext cx="715937" cy="715858"/>
              </a:xfrm>
              <a:custGeom>
                <a:avLst/>
                <a:gdLst>
                  <a:gd name="connsiteX0" fmla="*/ 0 w 715937"/>
                  <a:gd name="connsiteY0" fmla="*/ 0 h 715858"/>
                  <a:gd name="connsiteX1" fmla="*/ 715937 w 715937"/>
                  <a:gd name="connsiteY1" fmla="*/ 0 h 715858"/>
                  <a:gd name="connsiteX2" fmla="*/ 715937 w 715937"/>
                  <a:gd name="connsiteY2" fmla="*/ 715858 h 715858"/>
                  <a:gd name="connsiteX3" fmla="*/ 0 w 715937"/>
                  <a:gd name="connsiteY3" fmla="*/ 715858 h 71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5937" h="715858">
                    <a:moveTo>
                      <a:pt x="0" y="0"/>
                    </a:moveTo>
                    <a:lnTo>
                      <a:pt x="715937" y="0"/>
                    </a:lnTo>
                    <a:lnTo>
                      <a:pt x="715937" y="715858"/>
                    </a:lnTo>
                    <a:lnTo>
                      <a:pt x="0" y="715858"/>
                    </a:ln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E5E499C9-533F-4561-ABD1-2FDEB77FDF5D}"/>
                  </a:ext>
                </a:extLst>
              </p:cNvPr>
              <p:cNvSpPr/>
              <p:nvPr/>
            </p:nvSpPr>
            <p:spPr>
              <a:xfrm>
                <a:off x="-6810691" y="6881193"/>
                <a:ext cx="715937" cy="715858"/>
              </a:xfrm>
              <a:custGeom>
                <a:avLst/>
                <a:gdLst>
                  <a:gd name="connsiteX0" fmla="*/ 0 w 715937"/>
                  <a:gd name="connsiteY0" fmla="*/ 0 h 715858"/>
                  <a:gd name="connsiteX1" fmla="*/ 715937 w 715937"/>
                  <a:gd name="connsiteY1" fmla="*/ 0 h 715858"/>
                  <a:gd name="connsiteX2" fmla="*/ 715937 w 715937"/>
                  <a:gd name="connsiteY2" fmla="*/ 715858 h 715858"/>
                  <a:gd name="connsiteX3" fmla="*/ 0 w 715937"/>
                  <a:gd name="connsiteY3" fmla="*/ 715858 h 71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5937" h="715858">
                    <a:moveTo>
                      <a:pt x="0" y="0"/>
                    </a:moveTo>
                    <a:lnTo>
                      <a:pt x="715937" y="0"/>
                    </a:lnTo>
                    <a:lnTo>
                      <a:pt x="715937" y="715858"/>
                    </a:lnTo>
                    <a:lnTo>
                      <a:pt x="0" y="715858"/>
                    </a:ln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1D93857B-0051-444F-BF2A-106BA8D65F71}"/>
                  </a:ext>
                </a:extLst>
              </p:cNvPr>
              <p:cNvSpPr/>
              <p:nvPr/>
            </p:nvSpPr>
            <p:spPr>
              <a:xfrm>
                <a:off x="-6016576" y="6881193"/>
                <a:ext cx="715937" cy="715858"/>
              </a:xfrm>
              <a:custGeom>
                <a:avLst/>
                <a:gdLst>
                  <a:gd name="connsiteX0" fmla="*/ 0 w 715937"/>
                  <a:gd name="connsiteY0" fmla="*/ 0 h 715858"/>
                  <a:gd name="connsiteX1" fmla="*/ 715937 w 715937"/>
                  <a:gd name="connsiteY1" fmla="*/ 0 h 715858"/>
                  <a:gd name="connsiteX2" fmla="*/ 715937 w 715937"/>
                  <a:gd name="connsiteY2" fmla="*/ 715858 h 715858"/>
                  <a:gd name="connsiteX3" fmla="*/ 0 w 715937"/>
                  <a:gd name="connsiteY3" fmla="*/ 715858 h 71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5937" h="715858">
                    <a:moveTo>
                      <a:pt x="0" y="0"/>
                    </a:moveTo>
                    <a:lnTo>
                      <a:pt x="715937" y="0"/>
                    </a:lnTo>
                    <a:lnTo>
                      <a:pt x="715937" y="715858"/>
                    </a:lnTo>
                    <a:lnTo>
                      <a:pt x="0" y="715858"/>
                    </a:ln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91A5F635-5661-4F5A-BB47-8B3D0E009C7D}"/>
                  </a:ext>
                </a:extLst>
              </p:cNvPr>
              <p:cNvSpPr/>
              <p:nvPr/>
            </p:nvSpPr>
            <p:spPr>
              <a:xfrm>
                <a:off x="-4839806" y="6318043"/>
                <a:ext cx="5130883" cy="996604"/>
              </a:xfrm>
              <a:custGeom>
                <a:avLst/>
                <a:gdLst>
                  <a:gd name="connsiteX0" fmla="*/ 489635 w 5130883"/>
                  <a:gd name="connsiteY0" fmla="*/ 740058 h 996604"/>
                  <a:gd name="connsiteX1" fmla="*/ 222187 w 5130883"/>
                  <a:gd name="connsiteY1" fmla="*/ 69455 h 996604"/>
                  <a:gd name="connsiteX2" fmla="*/ 0 w 5130883"/>
                  <a:gd name="connsiteY2" fmla="*/ 69455 h 996604"/>
                  <a:gd name="connsiteX3" fmla="*/ 0 w 5130883"/>
                  <a:gd name="connsiteY3" fmla="*/ 974563 h 996604"/>
                  <a:gd name="connsiteX4" fmla="*/ 148125 w 5130883"/>
                  <a:gd name="connsiteY4" fmla="*/ 974563 h 996604"/>
                  <a:gd name="connsiteX5" fmla="*/ 148125 w 5130883"/>
                  <a:gd name="connsiteY5" fmla="*/ 275161 h 996604"/>
                  <a:gd name="connsiteX6" fmla="*/ 436146 w 5130883"/>
                  <a:gd name="connsiteY6" fmla="*/ 974563 h 996604"/>
                  <a:gd name="connsiteX7" fmla="*/ 543125 w 5130883"/>
                  <a:gd name="connsiteY7" fmla="*/ 974563 h 996604"/>
                  <a:gd name="connsiteX8" fmla="*/ 822916 w 5130883"/>
                  <a:gd name="connsiteY8" fmla="*/ 275161 h 996604"/>
                  <a:gd name="connsiteX9" fmla="*/ 822916 w 5130883"/>
                  <a:gd name="connsiteY9" fmla="*/ 974563 h 996604"/>
                  <a:gd name="connsiteX10" fmla="*/ 983385 w 5130883"/>
                  <a:gd name="connsiteY10" fmla="*/ 974563 h 996604"/>
                  <a:gd name="connsiteX11" fmla="*/ 983385 w 5130883"/>
                  <a:gd name="connsiteY11" fmla="*/ 69455 h 996604"/>
                  <a:gd name="connsiteX12" fmla="*/ 765312 w 5130883"/>
                  <a:gd name="connsiteY12" fmla="*/ 69455 h 996604"/>
                  <a:gd name="connsiteX13" fmla="*/ 1127395 w 5130883"/>
                  <a:gd name="connsiteY13" fmla="*/ 324531 h 996604"/>
                  <a:gd name="connsiteX14" fmla="*/ 1283750 w 5130883"/>
                  <a:gd name="connsiteY14" fmla="*/ 324531 h 996604"/>
                  <a:gd name="connsiteX15" fmla="*/ 1283750 w 5130883"/>
                  <a:gd name="connsiteY15" fmla="*/ 978677 h 996604"/>
                  <a:gd name="connsiteX16" fmla="*/ 1127395 w 5130883"/>
                  <a:gd name="connsiteY16" fmla="*/ 978677 h 996604"/>
                  <a:gd name="connsiteX17" fmla="*/ 1641718 w 5130883"/>
                  <a:gd name="connsiteY17" fmla="*/ 324531 h 996604"/>
                  <a:gd name="connsiteX18" fmla="*/ 1394843 w 5130883"/>
                  <a:gd name="connsiteY18" fmla="*/ 711259 h 996604"/>
                  <a:gd name="connsiteX19" fmla="*/ 1744583 w 5130883"/>
                  <a:gd name="connsiteY19" fmla="*/ 991020 h 996604"/>
                  <a:gd name="connsiteX20" fmla="*/ 1900937 w 5130883"/>
                  <a:gd name="connsiteY20" fmla="*/ 941650 h 996604"/>
                  <a:gd name="connsiteX21" fmla="*/ 1900937 w 5130883"/>
                  <a:gd name="connsiteY21" fmla="*/ 805884 h 996604"/>
                  <a:gd name="connsiteX22" fmla="*/ 1707552 w 5130883"/>
                  <a:gd name="connsiteY22" fmla="*/ 859368 h 996604"/>
                  <a:gd name="connsiteX23" fmla="*/ 1551197 w 5130883"/>
                  <a:gd name="connsiteY23" fmla="*/ 682460 h 996604"/>
                  <a:gd name="connsiteX24" fmla="*/ 1711666 w 5130883"/>
                  <a:gd name="connsiteY24" fmla="*/ 435612 h 996604"/>
                  <a:gd name="connsiteX25" fmla="*/ 1896822 w 5130883"/>
                  <a:gd name="connsiteY25" fmla="*/ 489096 h 996604"/>
                  <a:gd name="connsiteX26" fmla="*/ 1896822 w 5130883"/>
                  <a:gd name="connsiteY26" fmla="*/ 345101 h 996604"/>
                  <a:gd name="connsiteX27" fmla="*/ 1641718 w 5130883"/>
                  <a:gd name="connsiteY27" fmla="*/ 324531 h 996604"/>
                  <a:gd name="connsiteX28" fmla="*/ 2164270 w 5130883"/>
                  <a:gd name="connsiteY28" fmla="*/ 431498 h 996604"/>
                  <a:gd name="connsiteX29" fmla="*/ 2164270 w 5130883"/>
                  <a:gd name="connsiteY29" fmla="*/ 320417 h 996604"/>
                  <a:gd name="connsiteX30" fmla="*/ 2012030 w 5130883"/>
                  <a:gd name="connsiteY30" fmla="*/ 320417 h 996604"/>
                  <a:gd name="connsiteX31" fmla="*/ 2012030 w 5130883"/>
                  <a:gd name="connsiteY31" fmla="*/ 974563 h 996604"/>
                  <a:gd name="connsiteX32" fmla="*/ 2168385 w 5130883"/>
                  <a:gd name="connsiteY32" fmla="*/ 974563 h 996604"/>
                  <a:gd name="connsiteX33" fmla="*/ 2168385 w 5130883"/>
                  <a:gd name="connsiteY33" fmla="*/ 649547 h 996604"/>
                  <a:gd name="connsiteX34" fmla="*/ 2263020 w 5130883"/>
                  <a:gd name="connsiteY34" fmla="*/ 456183 h 996604"/>
                  <a:gd name="connsiteX35" fmla="*/ 2390572 w 5130883"/>
                  <a:gd name="connsiteY35" fmla="*/ 480868 h 996604"/>
                  <a:gd name="connsiteX36" fmla="*/ 2390572 w 5130883"/>
                  <a:gd name="connsiteY36" fmla="*/ 320417 h 996604"/>
                  <a:gd name="connsiteX37" fmla="*/ 2164270 w 5130883"/>
                  <a:gd name="connsiteY37" fmla="*/ 431498 h 996604"/>
                  <a:gd name="connsiteX38" fmla="*/ 2744426 w 5130883"/>
                  <a:gd name="connsiteY38" fmla="*/ 308074 h 996604"/>
                  <a:gd name="connsiteX39" fmla="*/ 2448176 w 5130883"/>
                  <a:gd name="connsiteY39" fmla="*/ 456183 h 996604"/>
                  <a:gd name="connsiteX40" fmla="*/ 2719739 w 5130883"/>
                  <a:gd name="connsiteY40" fmla="*/ 986906 h 996604"/>
                  <a:gd name="connsiteX41" fmla="*/ 3069478 w 5130883"/>
                  <a:gd name="connsiteY41" fmla="*/ 645433 h 996604"/>
                  <a:gd name="connsiteX42" fmla="*/ 2744426 w 5130883"/>
                  <a:gd name="connsiteY42" fmla="*/ 308074 h 996604"/>
                  <a:gd name="connsiteX43" fmla="*/ 2830832 w 5130883"/>
                  <a:gd name="connsiteY43" fmla="*/ 838797 h 996604"/>
                  <a:gd name="connsiteX44" fmla="*/ 2571614 w 5130883"/>
                  <a:gd name="connsiteY44" fmla="*/ 744172 h 996604"/>
                  <a:gd name="connsiteX45" fmla="*/ 2629218 w 5130883"/>
                  <a:gd name="connsiteY45" fmla="*/ 464411 h 996604"/>
                  <a:gd name="connsiteX46" fmla="*/ 2752655 w 5130883"/>
                  <a:gd name="connsiteY46" fmla="*/ 435612 h 996604"/>
                  <a:gd name="connsiteX47" fmla="*/ 2909009 w 5130883"/>
                  <a:gd name="connsiteY47" fmla="*/ 591949 h 996604"/>
                  <a:gd name="connsiteX48" fmla="*/ 2830832 w 5130883"/>
                  <a:gd name="connsiteY48" fmla="*/ 838797 h 996604"/>
                  <a:gd name="connsiteX49" fmla="*/ 3974686 w 5130883"/>
                  <a:gd name="connsiteY49" fmla="*/ 308074 h 996604"/>
                  <a:gd name="connsiteX50" fmla="*/ 3678436 w 5130883"/>
                  <a:gd name="connsiteY50" fmla="*/ 456183 h 996604"/>
                  <a:gd name="connsiteX51" fmla="*/ 3949999 w 5130883"/>
                  <a:gd name="connsiteY51" fmla="*/ 986906 h 996604"/>
                  <a:gd name="connsiteX52" fmla="*/ 4299738 w 5130883"/>
                  <a:gd name="connsiteY52" fmla="*/ 645433 h 996604"/>
                  <a:gd name="connsiteX53" fmla="*/ 3974686 w 5130883"/>
                  <a:gd name="connsiteY53" fmla="*/ 308074 h 996604"/>
                  <a:gd name="connsiteX54" fmla="*/ 4061092 w 5130883"/>
                  <a:gd name="connsiteY54" fmla="*/ 838797 h 996604"/>
                  <a:gd name="connsiteX55" fmla="*/ 3801874 w 5130883"/>
                  <a:gd name="connsiteY55" fmla="*/ 744172 h 996604"/>
                  <a:gd name="connsiteX56" fmla="*/ 3859478 w 5130883"/>
                  <a:gd name="connsiteY56" fmla="*/ 464411 h 996604"/>
                  <a:gd name="connsiteX57" fmla="*/ 3982915 w 5130883"/>
                  <a:gd name="connsiteY57" fmla="*/ 435612 h 996604"/>
                  <a:gd name="connsiteX58" fmla="*/ 4139269 w 5130883"/>
                  <a:gd name="connsiteY58" fmla="*/ 591949 h 996604"/>
                  <a:gd name="connsiteX59" fmla="*/ 4061092 w 5130883"/>
                  <a:gd name="connsiteY59" fmla="*/ 838797 h 996604"/>
                  <a:gd name="connsiteX60" fmla="*/ 3369843 w 5130883"/>
                  <a:gd name="connsiteY60" fmla="*/ 575493 h 996604"/>
                  <a:gd name="connsiteX61" fmla="*/ 3316353 w 5130883"/>
                  <a:gd name="connsiteY61" fmla="*/ 443841 h 996604"/>
                  <a:gd name="connsiteX62" fmla="*/ 3538540 w 5130883"/>
                  <a:gd name="connsiteY62" fmla="*/ 472639 h 996604"/>
                  <a:gd name="connsiteX63" fmla="*/ 3538540 w 5130883"/>
                  <a:gd name="connsiteY63" fmla="*/ 332759 h 996604"/>
                  <a:gd name="connsiteX64" fmla="*/ 3279322 w 5130883"/>
                  <a:gd name="connsiteY64" fmla="*/ 320417 h 996604"/>
                  <a:gd name="connsiteX65" fmla="*/ 3184686 w 5130883"/>
                  <a:gd name="connsiteY65" fmla="*/ 628976 h 996604"/>
                  <a:gd name="connsiteX66" fmla="*/ 3415103 w 5130883"/>
                  <a:gd name="connsiteY66" fmla="*/ 814112 h 996604"/>
                  <a:gd name="connsiteX67" fmla="*/ 3135312 w 5130883"/>
                  <a:gd name="connsiteY67" fmla="*/ 805884 h 996604"/>
                  <a:gd name="connsiteX68" fmla="*/ 3135312 w 5130883"/>
                  <a:gd name="connsiteY68" fmla="*/ 958107 h 996604"/>
                  <a:gd name="connsiteX69" fmla="*/ 3406874 w 5130883"/>
                  <a:gd name="connsiteY69" fmla="*/ 978677 h 996604"/>
                  <a:gd name="connsiteX70" fmla="*/ 3571457 w 5130883"/>
                  <a:gd name="connsiteY70" fmla="*/ 756514 h 996604"/>
                  <a:gd name="connsiteX71" fmla="*/ 3369843 w 5130883"/>
                  <a:gd name="connsiteY71" fmla="*/ 575493 h 996604"/>
                  <a:gd name="connsiteX72" fmla="*/ 5130884 w 5130883"/>
                  <a:gd name="connsiteY72" fmla="*/ 447955 h 996604"/>
                  <a:gd name="connsiteX73" fmla="*/ 5130884 w 5130883"/>
                  <a:gd name="connsiteY73" fmla="*/ 324531 h 996604"/>
                  <a:gd name="connsiteX74" fmla="*/ 4974530 w 5130883"/>
                  <a:gd name="connsiteY74" fmla="*/ 324531 h 996604"/>
                  <a:gd name="connsiteX75" fmla="*/ 4974530 w 5130883"/>
                  <a:gd name="connsiteY75" fmla="*/ 127053 h 996604"/>
                  <a:gd name="connsiteX76" fmla="*/ 4822290 w 5130883"/>
                  <a:gd name="connsiteY76" fmla="*/ 176422 h 996604"/>
                  <a:gd name="connsiteX77" fmla="*/ 4822290 w 5130883"/>
                  <a:gd name="connsiteY77" fmla="*/ 320417 h 996604"/>
                  <a:gd name="connsiteX78" fmla="*/ 4587759 w 5130883"/>
                  <a:gd name="connsiteY78" fmla="*/ 320417 h 996604"/>
                  <a:gd name="connsiteX79" fmla="*/ 4587759 w 5130883"/>
                  <a:gd name="connsiteY79" fmla="*/ 205221 h 996604"/>
                  <a:gd name="connsiteX80" fmla="*/ 4756457 w 5130883"/>
                  <a:gd name="connsiteY80" fmla="*/ 143509 h 996604"/>
                  <a:gd name="connsiteX81" fmla="*/ 4756457 w 5130883"/>
                  <a:gd name="connsiteY81" fmla="*/ 7743 h 996604"/>
                  <a:gd name="connsiteX82" fmla="*/ 4546613 w 5130883"/>
                  <a:gd name="connsiteY82" fmla="*/ 32428 h 996604"/>
                  <a:gd name="connsiteX83" fmla="*/ 4439634 w 5130883"/>
                  <a:gd name="connsiteY83" fmla="*/ 205221 h 996604"/>
                  <a:gd name="connsiteX84" fmla="*/ 4439634 w 5130883"/>
                  <a:gd name="connsiteY84" fmla="*/ 324531 h 996604"/>
                  <a:gd name="connsiteX85" fmla="*/ 4328540 w 5130883"/>
                  <a:gd name="connsiteY85" fmla="*/ 324531 h 996604"/>
                  <a:gd name="connsiteX86" fmla="*/ 4328540 w 5130883"/>
                  <a:gd name="connsiteY86" fmla="*/ 452069 h 996604"/>
                  <a:gd name="connsiteX87" fmla="*/ 4435519 w 5130883"/>
                  <a:gd name="connsiteY87" fmla="*/ 452069 h 996604"/>
                  <a:gd name="connsiteX88" fmla="*/ 4435519 w 5130883"/>
                  <a:gd name="connsiteY88" fmla="*/ 974563 h 996604"/>
                  <a:gd name="connsiteX89" fmla="*/ 4591873 w 5130883"/>
                  <a:gd name="connsiteY89" fmla="*/ 974563 h 996604"/>
                  <a:gd name="connsiteX90" fmla="*/ 4591873 w 5130883"/>
                  <a:gd name="connsiteY90" fmla="*/ 452069 h 996604"/>
                  <a:gd name="connsiteX91" fmla="*/ 4818176 w 5130883"/>
                  <a:gd name="connsiteY91" fmla="*/ 452069 h 996604"/>
                  <a:gd name="connsiteX92" fmla="*/ 4818176 w 5130883"/>
                  <a:gd name="connsiteY92" fmla="*/ 826455 h 996604"/>
                  <a:gd name="connsiteX93" fmla="*/ 4888124 w 5130883"/>
                  <a:gd name="connsiteY93" fmla="*/ 962221 h 996604"/>
                  <a:gd name="connsiteX94" fmla="*/ 5130884 w 5130883"/>
                  <a:gd name="connsiteY94" fmla="*/ 970449 h 996604"/>
                  <a:gd name="connsiteX95" fmla="*/ 5130884 w 5130883"/>
                  <a:gd name="connsiteY95" fmla="*/ 851139 h 996604"/>
                  <a:gd name="connsiteX96" fmla="*/ 5032134 w 5130883"/>
                  <a:gd name="connsiteY96" fmla="*/ 871710 h 996604"/>
                  <a:gd name="connsiteX97" fmla="*/ 4974530 w 5130883"/>
                  <a:gd name="connsiteY97" fmla="*/ 768857 h 996604"/>
                  <a:gd name="connsiteX98" fmla="*/ 4974530 w 5130883"/>
                  <a:gd name="connsiteY98" fmla="*/ 460297 h 996604"/>
                  <a:gd name="connsiteX99" fmla="*/ 5130884 w 5130883"/>
                  <a:gd name="connsiteY99" fmla="*/ 460297 h 9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5130883" h="996604">
                    <a:moveTo>
                      <a:pt x="489635" y="740058"/>
                    </a:moveTo>
                    <a:lnTo>
                      <a:pt x="222187" y="69455"/>
                    </a:lnTo>
                    <a:lnTo>
                      <a:pt x="0" y="69455"/>
                    </a:lnTo>
                    <a:lnTo>
                      <a:pt x="0" y="974563"/>
                    </a:lnTo>
                    <a:lnTo>
                      <a:pt x="148125" y="974563"/>
                    </a:lnTo>
                    <a:lnTo>
                      <a:pt x="148125" y="275161"/>
                    </a:lnTo>
                    <a:lnTo>
                      <a:pt x="436146" y="974563"/>
                    </a:lnTo>
                    <a:lnTo>
                      <a:pt x="543125" y="974563"/>
                    </a:lnTo>
                    <a:lnTo>
                      <a:pt x="822916" y="275161"/>
                    </a:lnTo>
                    <a:lnTo>
                      <a:pt x="822916" y="974563"/>
                    </a:lnTo>
                    <a:lnTo>
                      <a:pt x="983385" y="974563"/>
                    </a:lnTo>
                    <a:lnTo>
                      <a:pt x="983385" y="69455"/>
                    </a:lnTo>
                    <a:lnTo>
                      <a:pt x="765312" y="69455"/>
                    </a:lnTo>
                    <a:close/>
                    <a:moveTo>
                      <a:pt x="1127395" y="324531"/>
                    </a:moveTo>
                    <a:lnTo>
                      <a:pt x="1283750" y="324531"/>
                    </a:lnTo>
                    <a:lnTo>
                      <a:pt x="1283750" y="978677"/>
                    </a:lnTo>
                    <a:lnTo>
                      <a:pt x="1127395" y="978677"/>
                    </a:lnTo>
                    <a:close/>
                    <a:moveTo>
                      <a:pt x="1641718" y="324531"/>
                    </a:moveTo>
                    <a:cubicBezTo>
                      <a:pt x="1514166" y="361558"/>
                      <a:pt x="1370156" y="452069"/>
                      <a:pt x="1394843" y="711259"/>
                    </a:cubicBezTo>
                    <a:cubicBezTo>
                      <a:pt x="1419531" y="970449"/>
                      <a:pt x="1682864" y="995134"/>
                      <a:pt x="1744583" y="991020"/>
                    </a:cubicBezTo>
                    <a:cubicBezTo>
                      <a:pt x="1806301" y="986906"/>
                      <a:pt x="1900937" y="941650"/>
                      <a:pt x="1900937" y="941650"/>
                    </a:cubicBezTo>
                    <a:lnTo>
                      <a:pt x="1900937" y="805884"/>
                    </a:lnTo>
                    <a:cubicBezTo>
                      <a:pt x="1900937" y="805884"/>
                      <a:pt x="1826874" y="879938"/>
                      <a:pt x="1707552" y="859368"/>
                    </a:cubicBezTo>
                    <a:cubicBezTo>
                      <a:pt x="1588229" y="842911"/>
                      <a:pt x="1551197" y="727715"/>
                      <a:pt x="1551197" y="682460"/>
                    </a:cubicBezTo>
                    <a:cubicBezTo>
                      <a:pt x="1551197" y="637205"/>
                      <a:pt x="1542968" y="464411"/>
                      <a:pt x="1711666" y="435612"/>
                    </a:cubicBezTo>
                    <a:cubicBezTo>
                      <a:pt x="1847447" y="410928"/>
                      <a:pt x="1896822" y="489096"/>
                      <a:pt x="1896822" y="489096"/>
                    </a:cubicBezTo>
                    <a:lnTo>
                      <a:pt x="1896822" y="345101"/>
                    </a:lnTo>
                    <a:cubicBezTo>
                      <a:pt x="1892708" y="345101"/>
                      <a:pt x="1765156" y="283390"/>
                      <a:pt x="1641718" y="324531"/>
                    </a:cubicBezTo>
                    <a:close/>
                    <a:moveTo>
                      <a:pt x="2164270" y="431498"/>
                    </a:moveTo>
                    <a:lnTo>
                      <a:pt x="2164270" y="320417"/>
                    </a:lnTo>
                    <a:lnTo>
                      <a:pt x="2012030" y="320417"/>
                    </a:lnTo>
                    <a:lnTo>
                      <a:pt x="2012030" y="974563"/>
                    </a:lnTo>
                    <a:lnTo>
                      <a:pt x="2168385" y="974563"/>
                    </a:lnTo>
                    <a:lnTo>
                      <a:pt x="2168385" y="649547"/>
                    </a:lnTo>
                    <a:cubicBezTo>
                      <a:pt x="2168385" y="559036"/>
                      <a:pt x="2180729" y="480868"/>
                      <a:pt x="2263020" y="456183"/>
                    </a:cubicBezTo>
                    <a:cubicBezTo>
                      <a:pt x="2345312" y="431498"/>
                      <a:pt x="2390572" y="480868"/>
                      <a:pt x="2390572" y="480868"/>
                    </a:cubicBezTo>
                    <a:lnTo>
                      <a:pt x="2390572" y="320417"/>
                    </a:lnTo>
                    <a:cubicBezTo>
                      <a:pt x="2225989" y="283390"/>
                      <a:pt x="2164270" y="431498"/>
                      <a:pt x="2164270" y="431498"/>
                    </a:cubicBezTo>
                    <a:close/>
                    <a:moveTo>
                      <a:pt x="2744426" y="308074"/>
                    </a:moveTo>
                    <a:cubicBezTo>
                      <a:pt x="2538697" y="303960"/>
                      <a:pt x="2448176" y="456183"/>
                      <a:pt x="2448176" y="456183"/>
                    </a:cubicBezTo>
                    <a:cubicBezTo>
                      <a:pt x="2308280" y="793542"/>
                      <a:pt x="2514010" y="986906"/>
                      <a:pt x="2719739" y="986906"/>
                    </a:cubicBezTo>
                    <a:cubicBezTo>
                      <a:pt x="2925468" y="986906"/>
                      <a:pt x="3065364" y="863482"/>
                      <a:pt x="3069478" y="645433"/>
                    </a:cubicBezTo>
                    <a:cubicBezTo>
                      <a:pt x="3069478" y="435612"/>
                      <a:pt x="2950155" y="312188"/>
                      <a:pt x="2744426" y="308074"/>
                    </a:cubicBezTo>
                    <a:close/>
                    <a:moveTo>
                      <a:pt x="2830832" y="838797"/>
                    </a:moveTo>
                    <a:cubicBezTo>
                      <a:pt x="2769114" y="871710"/>
                      <a:pt x="2612760" y="888167"/>
                      <a:pt x="2571614" y="744172"/>
                    </a:cubicBezTo>
                    <a:cubicBezTo>
                      <a:pt x="2530468" y="600178"/>
                      <a:pt x="2583958" y="501438"/>
                      <a:pt x="2629218" y="464411"/>
                    </a:cubicBezTo>
                    <a:cubicBezTo>
                      <a:pt x="2629218" y="464411"/>
                      <a:pt x="2678593" y="427384"/>
                      <a:pt x="2752655" y="435612"/>
                    </a:cubicBezTo>
                    <a:cubicBezTo>
                      <a:pt x="2826718" y="443841"/>
                      <a:pt x="2896666" y="472639"/>
                      <a:pt x="2909009" y="591949"/>
                    </a:cubicBezTo>
                    <a:cubicBezTo>
                      <a:pt x="2921353" y="711259"/>
                      <a:pt x="2892551" y="805884"/>
                      <a:pt x="2830832" y="838797"/>
                    </a:cubicBezTo>
                    <a:close/>
                    <a:moveTo>
                      <a:pt x="3974686" y="308074"/>
                    </a:moveTo>
                    <a:cubicBezTo>
                      <a:pt x="3768957" y="303960"/>
                      <a:pt x="3678436" y="456183"/>
                      <a:pt x="3678436" y="456183"/>
                    </a:cubicBezTo>
                    <a:cubicBezTo>
                      <a:pt x="3538540" y="793542"/>
                      <a:pt x="3744270" y="986906"/>
                      <a:pt x="3949999" y="986906"/>
                    </a:cubicBezTo>
                    <a:cubicBezTo>
                      <a:pt x="4155728" y="986906"/>
                      <a:pt x="4295624" y="863482"/>
                      <a:pt x="4299738" y="645433"/>
                    </a:cubicBezTo>
                    <a:cubicBezTo>
                      <a:pt x="4299738" y="435612"/>
                      <a:pt x="4180415" y="312188"/>
                      <a:pt x="3974686" y="308074"/>
                    </a:cubicBezTo>
                    <a:close/>
                    <a:moveTo>
                      <a:pt x="4061092" y="838797"/>
                    </a:moveTo>
                    <a:cubicBezTo>
                      <a:pt x="3999374" y="871710"/>
                      <a:pt x="3843020" y="888167"/>
                      <a:pt x="3801874" y="744172"/>
                    </a:cubicBezTo>
                    <a:cubicBezTo>
                      <a:pt x="3760728" y="600178"/>
                      <a:pt x="3814218" y="501438"/>
                      <a:pt x="3859478" y="464411"/>
                    </a:cubicBezTo>
                    <a:cubicBezTo>
                      <a:pt x="3859478" y="464411"/>
                      <a:pt x="3908853" y="427384"/>
                      <a:pt x="3982915" y="435612"/>
                    </a:cubicBezTo>
                    <a:cubicBezTo>
                      <a:pt x="4056978" y="443841"/>
                      <a:pt x="4126926" y="472639"/>
                      <a:pt x="4139269" y="591949"/>
                    </a:cubicBezTo>
                    <a:cubicBezTo>
                      <a:pt x="4151613" y="711259"/>
                      <a:pt x="4118697" y="805884"/>
                      <a:pt x="4061092" y="838797"/>
                    </a:cubicBezTo>
                    <a:close/>
                    <a:moveTo>
                      <a:pt x="3369843" y="575493"/>
                    </a:moveTo>
                    <a:cubicBezTo>
                      <a:pt x="3332811" y="563150"/>
                      <a:pt x="3258749" y="517895"/>
                      <a:pt x="3316353" y="443841"/>
                    </a:cubicBezTo>
                    <a:cubicBezTo>
                      <a:pt x="3357499" y="394471"/>
                      <a:pt x="3538540" y="472639"/>
                      <a:pt x="3538540" y="472639"/>
                    </a:cubicBezTo>
                    <a:lnTo>
                      <a:pt x="3538540" y="332759"/>
                    </a:lnTo>
                    <a:cubicBezTo>
                      <a:pt x="3538540" y="332759"/>
                      <a:pt x="3423332" y="283390"/>
                      <a:pt x="3279322" y="320417"/>
                    </a:cubicBezTo>
                    <a:cubicBezTo>
                      <a:pt x="3135312" y="357444"/>
                      <a:pt x="3090051" y="550808"/>
                      <a:pt x="3184686" y="628976"/>
                    </a:cubicBezTo>
                    <a:cubicBezTo>
                      <a:pt x="3279322" y="707145"/>
                      <a:pt x="3435676" y="727715"/>
                      <a:pt x="3415103" y="814112"/>
                    </a:cubicBezTo>
                    <a:cubicBezTo>
                      <a:pt x="3394530" y="900509"/>
                      <a:pt x="3234061" y="867596"/>
                      <a:pt x="3135312" y="805884"/>
                    </a:cubicBezTo>
                    <a:lnTo>
                      <a:pt x="3135312" y="958107"/>
                    </a:lnTo>
                    <a:cubicBezTo>
                      <a:pt x="3135312" y="958107"/>
                      <a:pt x="3283437" y="1011590"/>
                      <a:pt x="3406874" y="978677"/>
                    </a:cubicBezTo>
                    <a:cubicBezTo>
                      <a:pt x="3530311" y="945764"/>
                      <a:pt x="3583801" y="859368"/>
                      <a:pt x="3571457" y="756514"/>
                    </a:cubicBezTo>
                    <a:cubicBezTo>
                      <a:pt x="3567343" y="649547"/>
                      <a:pt x="3402759" y="587835"/>
                      <a:pt x="3369843" y="575493"/>
                    </a:cubicBezTo>
                    <a:close/>
                    <a:moveTo>
                      <a:pt x="5130884" y="447955"/>
                    </a:moveTo>
                    <a:lnTo>
                      <a:pt x="5130884" y="324531"/>
                    </a:lnTo>
                    <a:lnTo>
                      <a:pt x="4974530" y="324531"/>
                    </a:lnTo>
                    <a:lnTo>
                      <a:pt x="4974530" y="127053"/>
                    </a:lnTo>
                    <a:lnTo>
                      <a:pt x="4822290" y="176422"/>
                    </a:lnTo>
                    <a:lnTo>
                      <a:pt x="4822290" y="320417"/>
                    </a:lnTo>
                    <a:lnTo>
                      <a:pt x="4587759" y="320417"/>
                    </a:lnTo>
                    <a:lnTo>
                      <a:pt x="4587759" y="205221"/>
                    </a:lnTo>
                    <a:cubicBezTo>
                      <a:pt x="4587759" y="205221"/>
                      <a:pt x="4604217" y="85911"/>
                      <a:pt x="4756457" y="143509"/>
                    </a:cubicBezTo>
                    <a:lnTo>
                      <a:pt x="4756457" y="7743"/>
                    </a:lnTo>
                    <a:cubicBezTo>
                      <a:pt x="4756457" y="7743"/>
                      <a:pt x="4641248" y="-21056"/>
                      <a:pt x="4546613" y="32428"/>
                    </a:cubicBezTo>
                    <a:cubicBezTo>
                      <a:pt x="4451978" y="85911"/>
                      <a:pt x="4443749" y="168194"/>
                      <a:pt x="4439634" y="205221"/>
                    </a:cubicBezTo>
                    <a:cubicBezTo>
                      <a:pt x="4435519" y="242248"/>
                      <a:pt x="4439634" y="324531"/>
                      <a:pt x="4439634" y="324531"/>
                    </a:cubicBezTo>
                    <a:lnTo>
                      <a:pt x="4328540" y="324531"/>
                    </a:lnTo>
                    <a:lnTo>
                      <a:pt x="4328540" y="452069"/>
                    </a:lnTo>
                    <a:lnTo>
                      <a:pt x="4435519" y="452069"/>
                    </a:lnTo>
                    <a:lnTo>
                      <a:pt x="4435519" y="974563"/>
                    </a:lnTo>
                    <a:lnTo>
                      <a:pt x="4591873" y="974563"/>
                    </a:lnTo>
                    <a:lnTo>
                      <a:pt x="4591873" y="452069"/>
                    </a:lnTo>
                    <a:lnTo>
                      <a:pt x="4818176" y="452069"/>
                    </a:lnTo>
                    <a:lnTo>
                      <a:pt x="4818176" y="826455"/>
                    </a:lnTo>
                    <a:cubicBezTo>
                      <a:pt x="4818176" y="826455"/>
                      <a:pt x="4838749" y="929308"/>
                      <a:pt x="4888124" y="962221"/>
                    </a:cubicBezTo>
                    <a:cubicBezTo>
                      <a:pt x="4937498" y="995134"/>
                      <a:pt x="5048593" y="1015705"/>
                      <a:pt x="5130884" y="970449"/>
                    </a:cubicBezTo>
                    <a:lnTo>
                      <a:pt x="5130884" y="851139"/>
                    </a:lnTo>
                    <a:cubicBezTo>
                      <a:pt x="5130884" y="851139"/>
                      <a:pt x="5065051" y="879938"/>
                      <a:pt x="5032134" y="871710"/>
                    </a:cubicBezTo>
                    <a:cubicBezTo>
                      <a:pt x="4995103" y="863482"/>
                      <a:pt x="4974530" y="830569"/>
                      <a:pt x="4974530" y="768857"/>
                    </a:cubicBezTo>
                    <a:lnTo>
                      <a:pt x="4974530" y="460297"/>
                    </a:lnTo>
                    <a:lnTo>
                      <a:pt x="5130884" y="460297"/>
                    </a:ln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3FF41FBD-93B2-4A11-BFAA-70668DDE49FE}"/>
                  </a:ext>
                </a:extLst>
              </p:cNvPr>
              <p:cNvSpPr/>
              <p:nvPr/>
            </p:nvSpPr>
            <p:spPr>
              <a:xfrm>
                <a:off x="-3724851" y="6362595"/>
                <a:ext cx="181072" cy="181072"/>
              </a:xfrm>
              <a:custGeom>
                <a:avLst/>
                <a:gdLst>
                  <a:gd name="connsiteX0" fmla="*/ 1183 w 181072"/>
                  <a:gd name="connsiteY0" fmla="*/ 105027 h 181072"/>
                  <a:gd name="connsiteX1" fmla="*/ 105019 w 181072"/>
                  <a:gd name="connsiteY1" fmla="*/ 179893 h 181072"/>
                  <a:gd name="connsiteX2" fmla="*/ 179893 w 181072"/>
                  <a:gd name="connsiteY2" fmla="*/ 76069 h 181072"/>
                  <a:gd name="connsiteX3" fmla="*/ 179889 w 181072"/>
                  <a:gd name="connsiteY3" fmla="*/ 76045 h 181072"/>
                  <a:gd name="connsiteX4" fmla="*/ 76053 w 181072"/>
                  <a:gd name="connsiteY4" fmla="*/ 1179 h 181072"/>
                  <a:gd name="connsiteX5" fmla="*/ 1180 w 181072"/>
                  <a:gd name="connsiteY5" fmla="*/ 105004 h 181072"/>
                  <a:gd name="connsiteX6" fmla="*/ 1183 w 181072"/>
                  <a:gd name="connsiteY6" fmla="*/ 105027 h 18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072" h="181072">
                    <a:moveTo>
                      <a:pt x="1183" y="105027"/>
                    </a:moveTo>
                    <a:cubicBezTo>
                      <a:pt x="9181" y="154371"/>
                      <a:pt x="55670" y="187890"/>
                      <a:pt x="105019" y="179893"/>
                    </a:cubicBezTo>
                    <a:cubicBezTo>
                      <a:pt x="154369" y="171896"/>
                      <a:pt x="187891" y="125413"/>
                      <a:pt x="179893" y="76069"/>
                    </a:cubicBezTo>
                    <a:cubicBezTo>
                      <a:pt x="179892" y="76061"/>
                      <a:pt x="179890" y="76053"/>
                      <a:pt x="179889" y="76045"/>
                    </a:cubicBezTo>
                    <a:cubicBezTo>
                      <a:pt x="171892" y="26701"/>
                      <a:pt x="125403" y="-6817"/>
                      <a:pt x="76053" y="1179"/>
                    </a:cubicBezTo>
                    <a:cubicBezTo>
                      <a:pt x="26704" y="9176"/>
                      <a:pt x="-6818" y="55660"/>
                      <a:pt x="1180" y="105004"/>
                    </a:cubicBezTo>
                    <a:cubicBezTo>
                      <a:pt x="1181" y="105012"/>
                      <a:pt x="1182" y="105020"/>
                      <a:pt x="1183" y="105027"/>
                    </a:cubicBezTo>
                    <a:close/>
                  </a:path>
                </a:pathLst>
              </a:custGeom>
              <a:grpFill/>
              <a:ln w="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904FAF2-B8D9-47D7-B98F-6FF92E4C53CD}"/>
                </a:ext>
              </a:extLst>
            </p:cNvPr>
            <p:cNvGrpSpPr/>
            <p:nvPr userDrawn="1"/>
          </p:nvGrpSpPr>
          <p:grpSpPr>
            <a:xfrm rot="16200000">
              <a:off x="14160117" y="1938358"/>
              <a:ext cx="1145574" cy="569907"/>
              <a:chOff x="-3592096" y="6308022"/>
              <a:chExt cx="2307826" cy="1148111"/>
            </a:xfrm>
          </p:grpSpPr>
          <p:pic>
            <p:nvPicPr>
              <p:cNvPr id="70" name="图片 69" descr="徽标&#10;&#10;描述已自动生成">
                <a:extLst>
                  <a:ext uri="{FF2B5EF4-FFF2-40B4-BE49-F238E27FC236}">
                    <a16:creationId xmlns:a16="http://schemas.microsoft.com/office/drawing/2014/main" xmlns="" id="{8198B4CC-9B91-4DE3-9D51-6A452698D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592096" y="6308022"/>
                <a:ext cx="915944" cy="1148111"/>
              </a:xfrm>
              <a:prstGeom prst="rect">
                <a:avLst/>
              </a:prstGeom>
            </p:spPr>
          </p:pic>
          <p:pic>
            <p:nvPicPr>
              <p:cNvPr id="71" name="图片 70" descr="文本&#10;&#10;描述已自动生成">
                <a:extLst>
                  <a:ext uri="{FF2B5EF4-FFF2-40B4-BE49-F238E27FC236}">
                    <a16:creationId xmlns:a16="http://schemas.microsoft.com/office/drawing/2014/main" xmlns="" id="{CCEDF56C-FB6C-4874-9D55-36BE53DCF0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076619" y="6443415"/>
                <a:ext cx="1792349" cy="975648"/>
              </a:xfrm>
              <a:prstGeom prst="rect">
                <a:avLst/>
              </a:prstGeom>
            </p:spPr>
          </p:pic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479C1C48-627E-464A-9AC7-08C8EFC35C06}"/>
              </a:ext>
            </a:extLst>
          </p:cNvPr>
          <p:cNvGrpSpPr/>
          <p:nvPr/>
        </p:nvGrpSpPr>
        <p:grpSpPr>
          <a:xfrm>
            <a:off x="11114815" y="2188880"/>
            <a:ext cx="1891668" cy="1891667"/>
            <a:chOff x="9095479" y="1871469"/>
            <a:chExt cx="2288919" cy="2288917"/>
          </a:xfrm>
        </p:grpSpPr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xmlns="" id="{511BB946-91BE-400E-BB42-94C0CBEB6774}"/>
                </a:ext>
              </a:extLst>
            </p:cNvPr>
            <p:cNvSpPr/>
            <p:nvPr/>
          </p:nvSpPr>
          <p:spPr>
            <a:xfrm>
              <a:off x="9095479" y="1871469"/>
              <a:ext cx="2288919" cy="2288917"/>
            </a:xfrm>
            <a:prstGeom prst="roundRect">
              <a:avLst>
                <a:gd name="adj" fmla="val 2570"/>
              </a:avLst>
            </a:prstGeom>
            <a:gradFill>
              <a:gsLst>
                <a:gs pos="0">
                  <a:srgbClr val="FFF1C6"/>
                </a:gs>
                <a:gs pos="100000">
                  <a:srgbClr val="D19A5E"/>
                </a:gs>
              </a:gsLst>
              <a:lin ang="3000000" scaled="0"/>
            </a:gradFill>
            <a:ln>
              <a:noFill/>
            </a:ln>
            <a:effectLst>
              <a:outerShdw blurRad="177800" dist="50800" dir="16200000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>
                <a:gradFill>
                  <a:gsLst>
                    <a:gs pos="0">
                      <a:srgbClr val="B39A6B"/>
                    </a:gs>
                    <a:gs pos="100000">
                      <a:srgbClr val="8B7549"/>
                    </a:gs>
                  </a:gsLst>
                  <a:lin ang="30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pic>
          <p:nvPicPr>
            <p:cNvPr id="101" name="图片 100" descr="QR 代码&#10;&#10;描述已自动生成">
              <a:extLst>
                <a:ext uri="{FF2B5EF4-FFF2-40B4-BE49-F238E27FC236}">
                  <a16:creationId xmlns:a16="http://schemas.microsoft.com/office/drawing/2014/main" xmlns="" id="{805AFEAC-4E45-4192-923E-3463F26AB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1508" y="1959673"/>
              <a:ext cx="2120322" cy="2120321"/>
            </a:xfrm>
            <a:prstGeom prst="roundRect">
              <a:avLst>
                <a:gd name="adj" fmla="val 1400"/>
              </a:avLst>
            </a:prstGeom>
            <a:ln>
              <a:solidFill>
                <a:srgbClr val="A77D41"/>
              </a:solidFill>
            </a:ln>
            <a:effectLst>
              <a:outerShdw blurRad="127000" dist="228600" dir="5400000" sx="95000" sy="95000" algn="t" rotWithShape="0">
                <a:srgbClr val="503314">
                  <a:alpha val="40000"/>
                </a:srgbClr>
              </a:outerShdw>
            </a:effectLst>
          </p:spPr>
        </p:pic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8AFF2B8B-70EC-43B3-B6C4-1A44B0B3F69A}"/>
              </a:ext>
            </a:extLst>
          </p:cNvPr>
          <p:cNvGrpSpPr/>
          <p:nvPr/>
        </p:nvGrpSpPr>
        <p:grpSpPr>
          <a:xfrm>
            <a:off x="8168381" y="2188880"/>
            <a:ext cx="1891668" cy="1891667"/>
            <a:chOff x="15834024" y="1871469"/>
            <a:chExt cx="2288919" cy="2288917"/>
          </a:xfrm>
        </p:grpSpPr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xmlns="" id="{4EEE922D-6190-477C-90E8-8DE604B2ABFF}"/>
                </a:ext>
              </a:extLst>
            </p:cNvPr>
            <p:cNvSpPr/>
            <p:nvPr/>
          </p:nvSpPr>
          <p:spPr>
            <a:xfrm>
              <a:off x="15834024" y="1871469"/>
              <a:ext cx="2288919" cy="2288917"/>
            </a:xfrm>
            <a:prstGeom prst="roundRect">
              <a:avLst>
                <a:gd name="adj" fmla="val 2570"/>
              </a:avLst>
            </a:prstGeom>
            <a:gradFill>
              <a:gsLst>
                <a:gs pos="0">
                  <a:srgbClr val="FFF1C6"/>
                </a:gs>
                <a:gs pos="100000">
                  <a:srgbClr val="D19A5E"/>
                </a:gs>
              </a:gsLst>
              <a:lin ang="3000000" scaled="0"/>
            </a:gradFill>
            <a:ln>
              <a:noFill/>
            </a:ln>
            <a:effectLst>
              <a:outerShdw blurRad="177800" dist="50800" dir="16200000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>
                <a:gradFill>
                  <a:gsLst>
                    <a:gs pos="0">
                      <a:srgbClr val="B39A6B"/>
                    </a:gs>
                    <a:gs pos="100000">
                      <a:srgbClr val="8B7549"/>
                    </a:gs>
                  </a:gsLst>
                  <a:lin ang="30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pic>
          <p:nvPicPr>
            <p:cNvPr id="111" name="图片 110" descr="QR 代码&#10;&#10;描述已自动生成">
              <a:extLst>
                <a:ext uri="{FF2B5EF4-FFF2-40B4-BE49-F238E27FC236}">
                  <a16:creationId xmlns:a16="http://schemas.microsoft.com/office/drawing/2014/main" xmlns="" id="{3BC6C463-0BD6-4429-935C-543336190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18322" y="1959673"/>
              <a:ext cx="2120322" cy="2120321"/>
            </a:xfrm>
            <a:prstGeom prst="roundRect">
              <a:avLst>
                <a:gd name="adj" fmla="val 1400"/>
              </a:avLst>
            </a:prstGeom>
            <a:ln>
              <a:solidFill>
                <a:srgbClr val="A77D41"/>
              </a:solidFill>
            </a:ln>
            <a:effectLst>
              <a:outerShdw blurRad="127000" dist="228600" dir="5400000" sx="95000" sy="95000" algn="t" rotWithShape="0">
                <a:srgbClr val="503314">
                  <a:alpha val="40000"/>
                </a:srgbClr>
              </a:outerShdw>
            </a:effectLst>
          </p:spPr>
        </p:pic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3EB9BDED-B20D-4890-93E6-3FFBC867C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011148" y="2060766"/>
              <a:ext cx="1934671" cy="1918135"/>
            </a:xfrm>
            <a:prstGeom prst="rect">
              <a:avLst/>
            </a:prstGeom>
          </p:spPr>
        </p:pic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25D3C37D-EBE5-45B4-B8F1-BF9588C1C2BD}"/>
              </a:ext>
            </a:extLst>
          </p:cNvPr>
          <p:cNvSpPr txBox="1"/>
          <p:nvPr/>
        </p:nvSpPr>
        <p:spPr>
          <a:xfrm>
            <a:off x="7875736" y="4303386"/>
            <a:ext cx="2476960" cy="668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秋叶团队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定制设计师</a:t>
            </a:r>
            <a:endParaRPr lang="en-US" altLang="zh-CN" sz="16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 扫码关注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【</a:t>
            </a: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小云朵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PPT】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2E7B6E9E-291D-4364-AD6D-13EB3E84B38D}"/>
              </a:ext>
            </a:extLst>
          </p:cNvPr>
          <p:cNvSpPr txBox="1"/>
          <p:nvPr/>
        </p:nvSpPr>
        <p:spPr>
          <a:xfrm>
            <a:off x="10778889" y="4303386"/>
            <a:ext cx="2563523" cy="668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源于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，不止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PPT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  扫码关注公众号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【</a:t>
            </a:r>
            <a:r>
              <a:rPr lang="zh-CN" altLang="en-US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老秦</a:t>
            </a:r>
            <a:r>
              <a:rPr lang="en-US" altLang="zh-CN" sz="1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rPr>
              <a:t>】</a:t>
            </a:r>
            <a:endParaRPr lang="zh-CN" altLang="en-US" sz="16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FCECBD0F-2595-465F-B366-E6E4D14D9C8D}"/>
              </a:ext>
            </a:extLst>
          </p:cNvPr>
          <p:cNvGrpSpPr/>
          <p:nvPr/>
        </p:nvGrpSpPr>
        <p:grpSpPr>
          <a:xfrm>
            <a:off x="11541220" y="2499478"/>
            <a:ext cx="8346479" cy="409682"/>
            <a:chOff x="2029924" y="4109483"/>
            <a:chExt cx="9707843" cy="476504"/>
          </a:xfrm>
        </p:grpSpPr>
        <p:sp>
          <p:nvSpPr>
            <p:cNvPr id="119" name="矩形 7">
              <a:extLst>
                <a:ext uri="{FF2B5EF4-FFF2-40B4-BE49-F238E27FC236}">
                  <a16:creationId xmlns:a16="http://schemas.microsoft.com/office/drawing/2014/main" xmlns="" id="{D2297A5C-C370-4CDD-A223-104ED48E3B8A}"/>
                </a:ext>
              </a:extLst>
            </p:cNvPr>
            <p:cNvSpPr/>
            <p:nvPr/>
          </p:nvSpPr>
          <p:spPr>
            <a:xfrm flipH="1" flipV="1">
              <a:off x="2029924" y="4194836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92F5EC3D-B370-4B69-92D6-E600672E2C4E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A8CEBCCF-A511-4394-A112-EF58BF5C00A8}"/>
              </a:ext>
            </a:extLst>
          </p:cNvPr>
          <p:cNvGrpSpPr/>
          <p:nvPr/>
        </p:nvGrpSpPr>
        <p:grpSpPr>
          <a:xfrm>
            <a:off x="11541222" y="3615118"/>
            <a:ext cx="8060883" cy="377179"/>
            <a:chOff x="2029924" y="5681637"/>
            <a:chExt cx="9375668" cy="438700"/>
          </a:xfrm>
        </p:grpSpPr>
        <p:sp>
          <p:nvSpPr>
            <p:cNvPr id="122" name="矩形 7">
              <a:extLst>
                <a:ext uri="{FF2B5EF4-FFF2-40B4-BE49-F238E27FC236}">
                  <a16:creationId xmlns:a16="http://schemas.microsoft.com/office/drawing/2014/main" xmlns="" id="{C44A7EB8-B1AE-4B47-B51A-C55D47659DD5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FB300D21-0B9B-4265-8B36-1378224437E1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63B0005A-BEF2-49BA-9A22-7F58BAD87A92}"/>
              </a:ext>
            </a:extLst>
          </p:cNvPr>
          <p:cNvGrpSpPr/>
          <p:nvPr/>
        </p:nvGrpSpPr>
        <p:grpSpPr>
          <a:xfrm>
            <a:off x="11541222" y="3061594"/>
            <a:ext cx="8218314" cy="386270"/>
            <a:chOff x="2029925" y="4875099"/>
            <a:chExt cx="9558775" cy="449273"/>
          </a:xfrm>
        </p:grpSpPr>
        <p:sp>
          <p:nvSpPr>
            <p:cNvPr id="125" name="矩形 7">
              <a:extLst>
                <a:ext uri="{FF2B5EF4-FFF2-40B4-BE49-F238E27FC236}">
                  <a16:creationId xmlns:a16="http://schemas.microsoft.com/office/drawing/2014/main" xmlns="" id="{7BC34946-60EE-4F31-9871-6F878426D2B1}"/>
                </a:ext>
              </a:extLst>
            </p:cNvPr>
            <p:cNvSpPr/>
            <p:nvPr/>
          </p:nvSpPr>
          <p:spPr>
            <a:xfrm flipH="1" flipV="1">
              <a:off x="2029925" y="4933221"/>
              <a:ext cx="9558775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defRPr/>
              </a:pPr>
              <a:endParaRPr 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3203962F-D613-49FF-90CA-9BA9B3D123E2}"/>
                </a:ext>
              </a:extLst>
            </p:cNvPr>
            <p:cNvSpPr/>
            <p:nvPr/>
          </p:nvSpPr>
          <p:spPr>
            <a:xfrm>
              <a:off x="4456480" y="4892334"/>
              <a:ext cx="6807498" cy="27512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3B8F1615-6623-4EAE-89F5-E18908EA92F9}"/>
                </a:ext>
              </a:extLst>
            </p:cNvPr>
            <p:cNvSpPr txBox="1"/>
            <p:nvPr/>
          </p:nvSpPr>
          <p:spPr>
            <a:xfrm>
              <a:off x="5293483" y="4875099"/>
              <a:ext cx="944821" cy="30495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00">
                <a:defRPr/>
              </a:pPr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500CEE37-42E7-4D85-AAB5-FEC91DE29AB3}"/>
              </a:ext>
            </a:extLst>
          </p:cNvPr>
          <p:cNvCxnSpPr/>
          <p:nvPr/>
        </p:nvCxnSpPr>
        <p:spPr>
          <a:xfrm>
            <a:off x="10587432" y="2116316"/>
            <a:ext cx="0" cy="2801525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0"/>
                  </a:schemeClr>
                </a:gs>
                <a:gs pos="50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EF348D5E-B645-479C-8262-56044F5E477C}"/>
              </a:ext>
            </a:extLst>
          </p:cNvPr>
          <p:cNvGrpSpPr/>
          <p:nvPr/>
        </p:nvGrpSpPr>
        <p:grpSpPr>
          <a:xfrm rot="5400000">
            <a:off x="6008" y="-1127701"/>
            <a:ext cx="6978748" cy="8472051"/>
            <a:chOff x="2508329" y="2"/>
            <a:chExt cx="6978748" cy="847205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CAD6D9E-C04C-4242-98C3-CAB4A43845B0}"/>
                </a:ext>
              </a:extLst>
            </p:cNvPr>
            <p:cNvGrpSpPr/>
            <p:nvPr userDrawn="1"/>
          </p:nvGrpSpPr>
          <p:grpSpPr>
            <a:xfrm rot="16200000">
              <a:off x="3422807" y="1000836"/>
              <a:ext cx="6322851" cy="5805689"/>
              <a:chOff x="1420672" y="6892619"/>
              <a:chExt cx="3941202" cy="3618840"/>
            </a:xfrm>
          </p:grpSpPr>
          <p:pic>
            <p:nvPicPr>
              <p:cNvPr id="91" name="图形 90">
                <a:extLst>
                  <a:ext uri="{FF2B5EF4-FFF2-40B4-BE49-F238E27FC236}">
                    <a16:creationId xmlns:a16="http://schemas.microsoft.com/office/drawing/2014/main" xmlns="" id="{553D70FD-CF75-4CD0-8089-24CE3F467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 rot="20319909">
                <a:off x="1420672" y="6892619"/>
                <a:ext cx="2046248" cy="2976360"/>
              </a:xfrm>
              <a:prstGeom prst="rect">
                <a:avLst/>
              </a:prstGeom>
              <a:scene3d>
                <a:camera prst="perspectiveContrastingLeftFacing" fov="2700000">
                  <a:rot lat="1200000" lon="3000000" rev="21594000"/>
                </a:camera>
                <a:lightRig rig="threePt" dir="t"/>
              </a:scene3d>
            </p:spPr>
          </p:pic>
          <p:pic>
            <p:nvPicPr>
              <p:cNvPr id="92" name="图形 91">
                <a:extLst>
                  <a:ext uri="{FF2B5EF4-FFF2-40B4-BE49-F238E27FC236}">
                    <a16:creationId xmlns:a16="http://schemas.microsoft.com/office/drawing/2014/main" xmlns="" id="{0A1CFFE5-4DCA-4CA3-9196-B4D9A34B3B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xmlns="" r:embed="rId12"/>
                  </a:ext>
                </a:extLst>
              </a:blip>
              <a:stretch>
                <a:fillRect/>
              </a:stretch>
            </p:blipFill>
            <p:spPr>
              <a:xfrm rot="571219">
                <a:off x="3328522" y="7553856"/>
                <a:ext cx="2033352" cy="2957603"/>
              </a:xfrm>
              <a:prstGeom prst="rect">
                <a:avLst/>
              </a:prstGeom>
              <a:scene3d>
                <a:camera prst="perspectiveHeroicExtremeRightFacing"/>
                <a:lightRig rig="threePt" dir="t"/>
              </a:scene3d>
            </p:spPr>
          </p:pic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90A3019-67C6-46E9-A121-D7338D61EAE7}"/>
                </a:ext>
              </a:extLst>
            </p:cNvPr>
            <p:cNvSpPr/>
            <p:nvPr userDrawn="1"/>
          </p:nvSpPr>
          <p:spPr>
            <a:xfrm rot="16200000">
              <a:off x="1813082" y="2194304"/>
              <a:ext cx="6446013" cy="3570451"/>
            </a:xfrm>
            <a:prstGeom prst="rect">
              <a:avLst/>
            </a:prstGeom>
            <a:gradFill>
              <a:gsLst>
                <a:gs pos="0">
                  <a:srgbClr val="000000">
                    <a:alpha val="0"/>
                  </a:srgbClr>
                </a:gs>
                <a:gs pos="51000">
                  <a:srgbClr val="000000">
                    <a:alpha val="77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88B8D6CF-8613-4888-9BDD-4C2338F9DEA7}"/>
                </a:ext>
              </a:extLst>
            </p:cNvPr>
            <p:cNvSpPr/>
            <p:nvPr userDrawn="1"/>
          </p:nvSpPr>
          <p:spPr>
            <a:xfrm rot="7197679">
              <a:off x="4515861" y="6424537"/>
              <a:ext cx="622130" cy="905865"/>
            </a:xfrm>
            <a:prstGeom prst="roundRect">
              <a:avLst>
                <a:gd name="adj" fmla="val 8874"/>
              </a:avLst>
            </a:prstGeom>
            <a:gradFill>
              <a:gsLst>
                <a:gs pos="0">
                  <a:srgbClr val="A77D41">
                    <a:alpha val="0"/>
                  </a:srgbClr>
                </a:gs>
                <a:gs pos="100000">
                  <a:srgbClr val="8C5B23">
                    <a:alpha val="30000"/>
                  </a:srgbClr>
                </a:gs>
              </a:gsLst>
              <a:lin ang="3000000" scaled="0"/>
            </a:gradFill>
            <a:ln w="31750">
              <a:gradFill>
                <a:gsLst>
                  <a:gs pos="0">
                    <a:srgbClr val="8C5B23"/>
                  </a:gs>
                  <a:gs pos="100000">
                    <a:srgbClr val="DCB96F">
                      <a:alpha val="0"/>
                    </a:srgbClr>
                  </a:gs>
                </a:gsLst>
                <a:lin ang="3000000" scaled="0"/>
              </a:gradFill>
            </a:ln>
            <a:scene3d>
              <a:camera prst="perspectiveContrasting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 descr="图标&#10;&#10;描述已自动生成">
              <a:extLst>
                <a:ext uri="{FF2B5EF4-FFF2-40B4-BE49-F238E27FC236}">
                  <a16:creationId xmlns:a16="http://schemas.microsoft.com/office/drawing/2014/main" xmlns="" id="{D782CE15-FFD3-4EB2-9EA0-29EE56CED8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35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523125">
              <a:off x="3964152" y="80810"/>
              <a:ext cx="852791" cy="1447458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0F5AEEB7-5E72-4C3F-86E2-D85DD2E84C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884393" y="2973426"/>
              <a:ext cx="4922118" cy="2067166"/>
            </a:xfrm>
            <a:prstGeom prst="rect">
              <a:avLst/>
            </a:prstGeom>
            <a:effectLst>
              <a:outerShdw blurRad="114300" dist="63500" dir="2700000" sx="102000" sy="102000" algn="tl" rotWithShape="0">
                <a:prstClr val="black">
                  <a:alpha val="64000"/>
                </a:prstClr>
              </a:outerShdw>
            </a:effectLst>
          </p:spPr>
        </p:pic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5362EABE-E026-4C74-B851-D576B9D3E055}"/>
                </a:ext>
              </a:extLst>
            </p:cNvPr>
            <p:cNvSpPr/>
            <p:nvPr userDrawn="1"/>
          </p:nvSpPr>
          <p:spPr>
            <a:xfrm rot="16200000">
              <a:off x="2595769" y="3547061"/>
              <a:ext cx="3438640" cy="919898"/>
            </a:xfrm>
            <a:prstGeom prst="roundRect">
              <a:avLst>
                <a:gd name="adj" fmla="val 21008"/>
              </a:avLst>
            </a:prstGeom>
            <a:gradFill>
              <a:gsLst>
                <a:gs pos="0">
                  <a:schemeClr val="tx1"/>
                </a:gs>
                <a:gs pos="54000">
                  <a:srgbClr val="000000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 w="38100">
              <a:gradFill>
                <a:gsLst>
                  <a:gs pos="0">
                    <a:srgbClr val="D19A5E"/>
                  </a:gs>
                  <a:gs pos="100000">
                    <a:srgbClr val="AE9067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9F8D98B8-C433-4861-86B0-92B8148461AE}"/>
                </a:ext>
              </a:extLst>
            </p:cNvPr>
            <p:cNvGrpSpPr/>
            <p:nvPr userDrawn="1"/>
          </p:nvGrpSpPr>
          <p:grpSpPr>
            <a:xfrm rot="16200000">
              <a:off x="2945755" y="3650098"/>
              <a:ext cx="2741232" cy="692262"/>
              <a:chOff x="11331208" y="2786932"/>
              <a:chExt cx="6910386" cy="174513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4AFBFF34-0062-4F52-B68F-B3438C40A3C2}"/>
                  </a:ext>
                </a:extLst>
              </p:cNvPr>
              <p:cNvSpPr/>
              <p:nvPr/>
            </p:nvSpPr>
            <p:spPr>
              <a:xfrm>
                <a:off x="11331208" y="2850884"/>
                <a:ext cx="1200150" cy="1194453"/>
              </a:xfrm>
              <a:custGeom>
                <a:avLst/>
                <a:gdLst>
                  <a:gd name="connsiteX0" fmla="*/ 1062038 w 1200150"/>
                  <a:gd name="connsiteY0" fmla="*/ 428643 h 1194453"/>
                  <a:gd name="connsiteX1" fmla="*/ 700088 w 1200150"/>
                  <a:gd name="connsiteY1" fmla="*/ 67646 h 1194453"/>
                  <a:gd name="connsiteX2" fmla="*/ 501968 w 1200150"/>
                  <a:gd name="connsiteY2" fmla="*/ 2876 h 1194453"/>
                  <a:gd name="connsiteX3" fmla="*/ 0 w 1200150"/>
                  <a:gd name="connsiteY3" fmla="*/ 594378 h 1194453"/>
                  <a:gd name="connsiteX4" fmla="*/ 600075 w 1200150"/>
                  <a:gd name="connsiteY4" fmla="*/ 1194453 h 1194453"/>
                  <a:gd name="connsiteX5" fmla="*/ 1200150 w 1200150"/>
                  <a:gd name="connsiteY5" fmla="*/ 615333 h 1194453"/>
                  <a:gd name="connsiteX6" fmla="*/ 1190625 w 1200150"/>
                  <a:gd name="connsiteY6" fmla="*/ 595331 h 1194453"/>
                  <a:gd name="connsiteX7" fmla="*/ 1162050 w 1200150"/>
                  <a:gd name="connsiteY7" fmla="*/ 591521 h 1194453"/>
                  <a:gd name="connsiteX8" fmla="*/ 929640 w 1200150"/>
                  <a:gd name="connsiteY8" fmla="*/ 591521 h 1194453"/>
                  <a:gd name="connsiteX9" fmla="*/ 901065 w 1200150"/>
                  <a:gd name="connsiteY9" fmla="*/ 594378 h 1194453"/>
                  <a:gd name="connsiteX10" fmla="*/ 890588 w 1200150"/>
                  <a:gd name="connsiteY10" fmla="*/ 601046 h 1194453"/>
                  <a:gd name="connsiteX11" fmla="*/ 607695 w 1200150"/>
                  <a:gd name="connsiteY11" fmla="*/ 884891 h 1194453"/>
                  <a:gd name="connsiteX12" fmla="*/ 590550 w 1200150"/>
                  <a:gd name="connsiteY12" fmla="*/ 884891 h 1194453"/>
                  <a:gd name="connsiteX13" fmla="*/ 305753 w 1200150"/>
                  <a:gd name="connsiteY13" fmla="*/ 601046 h 1194453"/>
                  <a:gd name="connsiteX14" fmla="*/ 305753 w 1200150"/>
                  <a:gd name="connsiteY14" fmla="*/ 583901 h 1194453"/>
                  <a:gd name="connsiteX15" fmla="*/ 590550 w 1200150"/>
                  <a:gd name="connsiteY15" fmla="*/ 299103 h 1194453"/>
                  <a:gd name="connsiteX16" fmla="*/ 606743 w 1200150"/>
                  <a:gd name="connsiteY16" fmla="*/ 299103 h 1194453"/>
                  <a:gd name="connsiteX17" fmla="*/ 867728 w 1200150"/>
                  <a:gd name="connsiteY17" fmla="*/ 560088 h 1194453"/>
                  <a:gd name="connsiteX18" fmla="*/ 894398 w 1200150"/>
                  <a:gd name="connsiteY18" fmla="*/ 575328 h 1194453"/>
                  <a:gd name="connsiteX19" fmla="*/ 923925 w 1200150"/>
                  <a:gd name="connsiteY19" fmla="*/ 566756 h 1194453"/>
                  <a:gd name="connsiteX20" fmla="*/ 1062038 w 1200150"/>
                  <a:gd name="connsiteY20" fmla="*/ 428643 h 1194453"/>
                  <a:gd name="connsiteX21" fmla="*/ 1062038 w 1200150"/>
                  <a:gd name="connsiteY21" fmla="*/ 428643 h 1194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00150" h="1194453">
                    <a:moveTo>
                      <a:pt x="1062038" y="428643"/>
                    </a:moveTo>
                    <a:lnTo>
                      <a:pt x="700088" y="67646"/>
                    </a:lnTo>
                    <a:cubicBezTo>
                      <a:pt x="624840" y="-7602"/>
                      <a:pt x="534353" y="-2839"/>
                      <a:pt x="501968" y="2876"/>
                    </a:cubicBezTo>
                    <a:cubicBezTo>
                      <a:pt x="217170" y="49548"/>
                      <a:pt x="0" y="296246"/>
                      <a:pt x="0" y="594378"/>
                    </a:cubicBezTo>
                    <a:cubicBezTo>
                      <a:pt x="0" y="925848"/>
                      <a:pt x="268605" y="1194453"/>
                      <a:pt x="600075" y="1194453"/>
                    </a:cubicBezTo>
                    <a:cubicBezTo>
                      <a:pt x="923925" y="1194453"/>
                      <a:pt x="1187768" y="936326"/>
                      <a:pt x="1200150" y="615333"/>
                    </a:cubicBezTo>
                    <a:cubicBezTo>
                      <a:pt x="1200150" y="611523"/>
                      <a:pt x="1199198" y="601046"/>
                      <a:pt x="1190625" y="595331"/>
                    </a:cubicBezTo>
                    <a:cubicBezTo>
                      <a:pt x="1181100" y="589616"/>
                      <a:pt x="1162050" y="591521"/>
                      <a:pt x="1162050" y="591521"/>
                    </a:cubicBezTo>
                    <a:lnTo>
                      <a:pt x="929640" y="591521"/>
                    </a:lnTo>
                    <a:cubicBezTo>
                      <a:pt x="929640" y="591521"/>
                      <a:pt x="907733" y="591521"/>
                      <a:pt x="901065" y="594378"/>
                    </a:cubicBezTo>
                    <a:lnTo>
                      <a:pt x="890588" y="601046"/>
                    </a:lnTo>
                    <a:lnTo>
                      <a:pt x="607695" y="884891"/>
                    </a:lnTo>
                    <a:lnTo>
                      <a:pt x="590550" y="884891"/>
                    </a:lnTo>
                    <a:lnTo>
                      <a:pt x="305753" y="601046"/>
                    </a:lnTo>
                    <a:lnTo>
                      <a:pt x="305753" y="583901"/>
                    </a:lnTo>
                    <a:lnTo>
                      <a:pt x="590550" y="299103"/>
                    </a:lnTo>
                    <a:lnTo>
                      <a:pt x="606743" y="299103"/>
                    </a:lnTo>
                    <a:lnTo>
                      <a:pt x="867728" y="560088"/>
                    </a:lnTo>
                    <a:cubicBezTo>
                      <a:pt x="867728" y="560088"/>
                      <a:pt x="881063" y="572471"/>
                      <a:pt x="894398" y="575328"/>
                    </a:cubicBezTo>
                    <a:cubicBezTo>
                      <a:pt x="905828" y="578186"/>
                      <a:pt x="923925" y="566756"/>
                      <a:pt x="923925" y="566756"/>
                    </a:cubicBezTo>
                    <a:lnTo>
                      <a:pt x="1062038" y="428643"/>
                    </a:lnTo>
                    <a:lnTo>
                      <a:pt x="1062038" y="428643"/>
                    </a:lnTo>
                    <a:close/>
                  </a:path>
                </a:pathLst>
              </a:custGeom>
              <a:solidFill>
                <a:srgbClr val="005B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422FB4E1-26E8-4893-BC0C-43C912DC59AF}"/>
                  </a:ext>
                </a:extLst>
              </p:cNvPr>
              <p:cNvSpPr/>
              <p:nvPr/>
            </p:nvSpPr>
            <p:spPr>
              <a:xfrm>
                <a:off x="11863655" y="2786932"/>
                <a:ext cx="673469" cy="457352"/>
              </a:xfrm>
              <a:custGeom>
                <a:avLst/>
                <a:gdLst>
                  <a:gd name="connsiteX0" fmla="*/ 661988 w 673469"/>
                  <a:gd name="connsiteY0" fmla="*/ 306857 h 457352"/>
                  <a:gd name="connsiteX1" fmla="*/ 467678 w 673469"/>
                  <a:gd name="connsiteY1" fmla="*/ 113500 h 457352"/>
                  <a:gd name="connsiteX2" fmla="*/ 0 w 673469"/>
                  <a:gd name="connsiteY2" fmla="*/ 48730 h 457352"/>
                  <a:gd name="connsiteX3" fmla="*/ 242888 w 673469"/>
                  <a:gd name="connsiteY3" fmla="*/ 135407 h 457352"/>
                  <a:gd name="connsiteX4" fmla="*/ 563880 w 673469"/>
                  <a:gd name="connsiteY4" fmla="*/ 457352 h 457352"/>
                  <a:gd name="connsiteX5" fmla="*/ 659130 w 673469"/>
                  <a:gd name="connsiteY5" fmla="*/ 364007 h 457352"/>
                  <a:gd name="connsiteX6" fmla="*/ 673418 w 673469"/>
                  <a:gd name="connsiteY6" fmla="*/ 336385 h 457352"/>
                  <a:gd name="connsiteX7" fmla="*/ 661988 w 673469"/>
                  <a:gd name="connsiteY7" fmla="*/ 306857 h 457352"/>
                  <a:gd name="connsiteX8" fmla="*/ 661988 w 673469"/>
                  <a:gd name="connsiteY8" fmla="*/ 306857 h 457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3469" h="457352">
                    <a:moveTo>
                      <a:pt x="661988" y="306857"/>
                    </a:moveTo>
                    <a:lnTo>
                      <a:pt x="467678" y="113500"/>
                    </a:lnTo>
                    <a:cubicBezTo>
                      <a:pt x="250507" y="-96050"/>
                      <a:pt x="0" y="48730"/>
                      <a:pt x="0" y="48730"/>
                    </a:cubicBezTo>
                    <a:cubicBezTo>
                      <a:pt x="0" y="48730"/>
                      <a:pt x="106680" y="-8420"/>
                      <a:pt x="242888" y="135407"/>
                    </a:cubicBezTo>
                    <a:lnTo>
                      <a:pt x="563880" y="457352"/>
                    </a:lnTo>
                    <a:lnTo>
                      <a:pt x="659130" y="364007"/>
                    </a:lnTo>
                    <a:cubicBezTo>
                      <a:pt x="659130" y="364007"/>
                      <a:pt x="670560" y="349720"/>
                      <a:pt x="673418" y="336385"/>
                    </a:cubicBezTo>
                    <a:cubicBezTo>
                      <a:pt x="674370" y="324002"/>
                      <a:pt x="661988" y="306857"/>
                      <a:pt x="661988" y="306857"/>
                    </a:cubicBezTo>
                    <a:lnTo>
                      <a:pt x="661988" y="306857"/>
                    </a:lnTo>
                    <a:close/>
                  </a:path>
                </a:pathLst>
              </a:custGeom>
              <a:solidFill>
                <a:srgbClr val="005BA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1">
                <a:extLst>
                  <a:ext uri="{FF2B5EF4-FFF2-40B4-BE49-F238E27FC236}">
                    <a16:creationId xmlns:a16="http://schemas.microsoft.com/office/drawing/2014/main" xmlns="" id="{A57B44B8-8E06-4864-8AB3-CC413B46FDF3}"/>
                  </a:ext>
                </a:extLst>
              </p:cNvPr>
              <p:cNvGrpSpPr/>
              <p:nvPr/>
            </p:nvGrpSpPr>
            <p:grpSpPr>
              <a:xfrm>
                <a:off x="12888503" y="2923292"/>
                <a:ext cx="5353091" cy="992504"/>
                <a:chOff x="12888503" y="2923292"/>
                <a:chExt cx="5353091" cy="992504"/>
              </a:xfrm>
              <a:solidFill>
                <a:schemeClr val="bg1"/>
              </a:solidFill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612226B8-71C1-43C0-BFC4-3B8143069411}"/>
                    </a:ext>
                  </a:extLst>
                </p:cNvPr>
                <p:cNvSpPr/>
                <p:nvPr/>
              </p:nvSpPr>
              <p:spPr>
                <a:xfrm>
                  <a:off x="16604247" y="3618617"/>
                  <a:ext cx="258127" cy="287654"/>
                </a:xfrm>
                <a:custGeom>
                  <a:avLst/>
                  <a:gdLst>
                    <a:gd name="connsiteX0" fmla="*/ 198120 w 258127"/>
                    <a:gd name="connsiteY0" fmla="*/ 135255 h 287654"/>
                    <a:gd name="connsiteX1" fmla="*/ 242888 w 258127"/>
                    <a:gd name="connsiteY1" fmla="*/ 74295 h 287654"/>
                    <a:gd name="connsiteX2" fmla="*/ 151448 w 258127"/>
                    <a:gd name="connsiteY2" fmla="*/ 0 h 287654"/>
                    <a:gd name="connsiteX3" fmla="*/ 0 w 258127"/>
                    <a:gd name="connsiteY3" fmla="*/ 0 h 287654"/>
                    <a:gd name="connsiteX4" fmla="*/ 0 w 258127"/>
                    <a:gd name="connsiteY4" fmla="*/ 287655 h 287654"/>
                    <a:gd name="connsiteX5" fmla="*/ 170498 w 258127"/>
                    <a:gd name="connsiteY5" fmla="*/ 287655 h 287654"/>
                    <a:gd name="connsiteX6" fmla="*/ 258128 w 258127"/>
                    <a:gd name="connsiteY6" fmla="*/ 205740 h 287654"/>
                    <a:gd name="connsiteX7" fmla="*/ 198120 w 258127"/>
                    <a:gd name="connsiteY7" fmla="*/ 135255 h 287654"/>
                    <a:gd name="connsiteX8" fmla="*/ 44768 w 258127"/>
                    <a:gd name="connsiteY8" fmla="*/ 32385 h 287654"/>
                    <a:gd name="connsiteX9" fmla="*/ 120015 w 258127"/>
                    <a:gd name="connsiteY9" fmla="*/ 32385 h 287654"/>
                    <a:gd name="connsiteX10" fmla="*/ 198120 w 258127"/>
                    <a:gd name="connsiteY10" fmla="*/ 80963 h 287654"/>
                    <a:gd name="connsiteX11" fmla="*/ 136208 w 258127"/>
                    <a:gd name="connsiteY11" fmla="*/ 123825 h 287654"/>
                    <a:gd name="connsiteX12" fmla="*/ 44768 w 258127"/>
                    <a:gd name="connsiteY12" fmla="*/ 123825 h 287654"/>
                    <a:gd name="connsiteX13" fmla="*/ 44768 w 258127"/>
                    <a:gd name="connsiteY13" fmla="*/ 32385 h 287654"/>
                    <a:gd name="connsiteX14" fmla="*/ 155258 w 258127"/>
                    <a:gd name="connsiteY14" fmla="*/ 254317 h 287654"/>
                    <a:gd name="connsiteX15" fmla="*/ 43815 w 258127"/>
                    <a:gd name="connsiteY15" fmla="*/ 254317 h 287654"/>
                    <a:gd name="connsiteX16" fmla="*/ 43815 w 258127"/>
                    <a:gd name="connsiteY16" fmla="*/ 156210 h 287654"/>
                    <a:gd name="connsiteX17" fmla="*/ 130493 w 258127"/>
                    <a:gd name="connsiteY17" fmla="*/ 156210 h 287654"/>
                    <a:gd name="connsiteX18" fmla="*/ 213360 w 258127"/>
                    <a:gd name="connsiteY18" fmla="*/ 202882 h 287654"/>
                    <a:gd name="connsiteX19" fmla="*/ 155258 w 258127"/>
                    <a:gd name="connsiteY19" fmla="*/ 254317 h 287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8127" h="287654">
                      <a:moveTo>
                        <a:pt x="198120" y="135255"/>
                      </a:moveTo>
                      <a:cubicBezTo>
                        <a:pt x="226695" y="124777"/>
                        <a:pt x="242888" y="100965"/>
                        <a:pt x="242888" y="74295"/>
                      </a:cubicBezTo>
                      <a:cubicBezTo>
                        <a:pt x="242888" y="18097"/>
                        <a:pt x="180023" y="0"/>
                        <a:pt x="151448" y="0"/>
                      </a:cubicBezTo>
                      <a:lnTo>
                        <a:pt x="0" y="0"/>
                      </a:lnTo>
                      <a:lnTo>
                        <a:pt x="0" y="287655"/>
                      </a:lnTo>
                      <a:lnTo>
                        <a:pt x="170498" y="287655"/>
                      </a:lnTo>
                      <a:cubicBezTo>
                        <a:pt x="195263" y="287655"/>
                        <a:pt x="258128" y="264795"/>
                        <a:pt x="258128" y="205740"/>
                      </a:cubicBezTo>
                      <a:cubicBezTo>
                        <a:pt x="257175" y="151447"/>
                        <a:pt x="207645" y="140017"/>
                        <a:pt x="198120" y="135255"/>
                      </a:cubicBezTo>
                      <a:close/>
                      <a:moveTo>
                        <a:pt x="44768" y="32385"/>
                      </a:moveTo>
                      <a:lnTo>
                        <a:pt x="120015" y="32385"/>
                      </a:lnTo>
                      <a:cubicBezTo>
                        <a:pt x="187643" y="32385"/>
                        <a:pt x="198120" y="63817"/>
                        <a:pt x="198120" y="80963"/>
                      </a:cubicBezTo>
                      <a:cubicBezTo>
                        <a:pt x="198120" y="99060"/>
                        <a:pt x="186690" y="123825"/>
                        <a:pt x="136208" y="123825"/>
                      </a:cubicBezTo>
                      <a:lnTo>
                        <a:pt x="44768" y="123825"/>
                      </a:lnTo>
                      <a:lnTo>
                        <a:pt x="44768" y="32385"/>
                      </a:lnTo>
                      <a:close/>
                      <a:moveTo>
                        <a:pt x="155258" y="254317"/>
                      </a:moveTo>
                      <a:lnTo>
                        <a:pt x="43815" y="254317"/>
                      </a:lnTo>
                      <a:lnTo>
                        <a:pt x="43815" y="156210"/>
                      </a:lnTo>
                      <a:lnTo>
                        <a:pt x="130493" y="156210"/>
                      </a:lnTo>
                      <a:cubicBezTo>
                        <a:pt x="172403" y="156210"/>
                        <a:pt x="213360" y="160972"/>
                        <a:pt x="213360" y="202882"/>
                      </a:cubicBezTo>
                      <a:cubicBezTo>
                        <a:pt x="213360" y="225742"/>
                        <a:pt x="200025" y="254317"/>
                        <a:pt x="155258" y="254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87865A61-5E49-4CCC-9780-60F0D44F2DE7}"/>
                    </a:ext>
                  </a:extLst>
                </p:cNvPr>
                <p:cNvSpPr/>
                <p:nvPr/>
              </p:nvSpPr>
              <p:spPr>
                <a:xfrm>
                  <a:off x="16871619" y="3685292"/>
                  <a:ext cx="233643" cy="222884"/>
                </a:xfrm>
                <a:custGeom>
                  <a:avLst/>
                  <a:gdLst>
                    <a:gd name="connsiteX0" fmla="*/ 206974 w 233643"/>
                    <a:gd name="connsiteY0" fmla="*/ 181927 h 222884"/>
                    <a:gd name="connsiteX1" fmla="*/ 206974 w 233643"/>
                    <a:gd name="connsiteY1" fmla="*/ 43815 h 222884"/>
                    <a:gd name="connsiteX2" fmla="*/ 148871 w 233643"/>
                    <a:gd name="connsiteY2" fmla="*/ 3810 h 222884"/>
                    <a:gd name="connsiteX3" fmla="*/ 106008 w 233643"/>
                    <a:gd name="connsiteY3" fmla="*/ 0 h 222884"/>
                    <a:gd name="connsiteX4" fmla="*/ 54574 w 233643"/>
                    <a:gd name="connsiteY4" fmla="*/ 9525 h 222884"/>
                    <a:gd name="connsiteX5" fmla="*/ 13616 w 233643"/>
                    <a:gd name="connsiteY5" fmla="*/ 49530 h 222884"/>
                    <a:gd name="connsiteX6" fmla="*/ 11711 w 233643"/>
                    <a:gd name="connsiteY6" fmla="*/ 67627 h 222884"/>
                    <a:gd name="connsiteX7" fmla="*/ 48858 w 233643"/>
                    <a:gd name="connsiteY7" fmla="*/ 67627 h 222884"/>
                    <a:gd name="connsiteX8" fmla="*/ 99341 w 233643"/>
                    <a:gd name="connsiteY8" fmla="*/ 29527 h 222884"/>
                    <a:gd name="connsiteX9" fmla="*/ 164111 w 233643"/>
                    <a:gd name="connsiteY9" fmla="*/ 50482 h 222884"/>
                    <a:gd name="connsiteX10" fmla="*/ 164111 w 233643"/>
                    <a:gd name="connsiteY10" fmla="*/ 75247 h 222884"/>
                    <a:gd name="connsiteX11" fmla="*/ 144108 w 233643"/>
                    <a:gd name="connsiteY11" fmla="*/ 91440 h 222884"/>
                    <a:gd name="connsiteX12" fmla="*/ 52669 w 233643"/>
                    <a:gd name="connsiteY12" fmla="*/ 103822 h 222884"/>
                    <a:gd name="connsiteX13" fmla="*/ 281 w 233643"/>
                    <a:gd name="connsiteY13" fmla="*/ 158115 h 222884"/>
                    <a:gd name="connsiteX14" fmla="*/ 86958 w 233643"/>
                    <a:gd name="connsiteY14" fmla="*/ 222885 h 222884"/>
                    <a:gd name="connsiteX15" fmla="*/ 166016 w 233643"/>
                    <a:gd name="connsiteY15" fmla="*/ 193357 h 222884"/>
                    <a:gd name="connsiteX16" fmla="*/ 203163 w 233643"/>
                    <a:gd name="connsiteY16" fmla="*/ 222885 h 222884"/>
                    <a:gd name="connsiteX17" fmla="*/ 233644 w 233643"/>
                    <a:gd name="connsiteY17" fmla="*/ 219075 h 222884"/>
                    <a:gd name="connsiteX18" fmla="*/ 233644 w 233643"/>
                    <a:gd name="connsiteY18" fmla="*/ 192405 h 222884"/>
                    <a:gd name="connsiteX19" fmla="*/ 225071 w 233643"/>
                    <a:gd name="connsiteY19" fmla="*/ 193357 h 222884"/>
                    <a:gd name="connsiteX20" fmla="*/ 206974 w 233643"/>
                    <a:gd name="connsiteY20" fmla="*/ 181927 h 222884"/>
                    <a:gd name="connsiteX21" fmla="*/ 166016 w 233643"/>
                    <a:gd name="connsiteY21" fmla="*/ 154305 h 222884"/>
                    <a:gd name="connsiteX22" fmla="*/ 86006 w 233643"/>
                    <a:gd name="connsiteY22" fmla="*/ 195263 h 222884"/>
                    <a:gd name="connsiteX23" fmla="*/ 42191 w 233643"/>
                    <a:gd name="connsiteY23" fmla="*/ 160020 h 222884"/>
                    <a:gd name="connsiteX24" fmla="*/ 66003 w 233643"/>
                    <a:gd name="connsiteY24" fmla="*/ 131445 h 222884"/>
                    <a:gd name="connsiteX25" fmla="*/ 166016 w 233643"/>
                    <a:gd name="connsiteY25" fmla="*/ 113347 h 222884"/>
                    <a:gd name="connsiteX26" fmla="*/ 166016 w 233643"/>
                    <a:gd name="connsiteY26" fmla="*/ 154305 h 222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33643" h="222884">
                      <a:moveTo>
                        <a:pt x="206974" y="181927"/>
                      </a:moveTo>
                      <a:lnTo>
                        <a:pt x="206974" y="43815"/>
                      </a:lnTo>
                      <a:cubicBezTo>
                        <a:pt x="206021" y="22860"/>
                        <a:pt x="180303" y="9525"/>
                        <a:pt x="148871" y="3810"/>
                      </a:cubicBezTo>
                      <a:cubicBezTo>
                        <a:pt x="133631" y="952"/>
                        <a:pt x="119344" y="0"/>
                        <a:pt x="106008" y="0"/>
                      </a:cubicBezTo>
                      <a:cubicBezTo>
                        <a:pt x="83149" y="0"/>
                        <a:pt x="67908" y="3810"/>
                        <a:pt x="54574" y="9525"/>
                      </a:cubicBezTo>
                      <a:cubicBezTo>
                        <a:pt x="28856" y="20002"/>
                        <a:pt x="16474" y="38100"/>
                        <a:pt x="13616" y="49530"/>
                      </a:cubicBezTo>
                      <a:lnTo>
                        <a:pt x="11711" y="67627"/>
                      </a:lnTo>
                      <a:lnTo>
                        <a:pt x="48858" y="67627"/>
                      </a:lnTo>
                      <a:cubicBezTo>
                        <a:pt x="49811" y="58102"/>
                        <a:pt x="52669" y="29527"/>
                        <a:pt x="99341" y="29527"/>
                      </a:cubicBezTo>
                      <a:cubicBezTo>
                        <a:pt x="126011" y="29527"/>
                        <a:pt x="160301" y="36195"/>
                        <a:pt x="164111" y="50482"/>
                      </a:cubicBezTo>
                      <a:lnTo>
                        <a:pt x="164111" y="75247"/>
                      </a:lnTo>
                      <a:cubicBezTo>
                        <a:pt x="164111" y="86677"/>
                        <a:pt x="149824" y="90488"/>
                        <a:pt x="144108" y="91440"/>
                      </a:cubicBezTo>
                      <a:cubicBezTo>
                        <a:pt x="120296" y="96202"/>
                        <a:pt x="97436" y="92392"/>
                        <a:pt x="52669" y="103822"/>
                      </a:cubicBezTo>
                      <a:cubicBezTo>
                        <a:pt x="26951" y="110490"/>
                        <a:pt x="3138" y="123825"/>
                        <a:pt x="281" y="158115"/>
                      </a:cubicBezTo>
                      <a:cubicBezTo>
                        <a:pt x="-3529" y="198120"/>
                        <a:pt x="31713" y="222885"/>
                        <a:pt x="86958" y="222885"/>
                      </a:cubicBezTo>
                      <a:cubicBezTo>
                        <a:pt x="119344" y="222885"/>
                        <a:pt x="146966" y="205740"/>
                        <a:pt x="166016" y="193357"/>
                      </a:cubicBezTo>
                      <a:cubicBezTo>
                        <a:pt x="167921" y="206692"/>
                        <a:pt x="185066" y="222885"/>
                        <a:pt x="203163" y="222885"/>
                      </a:cubicBezTo>
                      <a:cubicBezTo>
                        <a:pt x="216499" y="222885"/>
                        <a:pt x="224119" y="221932"/>
                        <a:pt x="233644" y="219075"/>
                      </a:cubicBezTo>
                      <a:lnTo>
                        <a:pt x="233644" y="192405"/>
                      </a:lnTo>
                      <a:lnTo>
                        <a:pt x="225071" y="193357"/>
                      </a:lnTo>
                      <a:cubicBezTo>
                        <a:pt x="216499" y="194310"/>
                        <a:pt x="206974" y="187642"/>
                        <a:pt x="206974" y="181927"/>
                      </a:cubicBezTo>
                      <a:close/>
                      <a:moveTo>
                        <a:pt x="166016" y="154305"/>
                      </a:moveTo>
                      <a:cubicBezTo>
                        <a:pt x="166016" y="160972"/>
                        <a:pt x="140299" y="196215"/>
                        <a:pt x="86006" y="195263"/>
                      </a:cubicBezTo>
                      <a:cubicBezTo>
                        <a:pt x="64099" y="195263"/>
                        <a:pt x="41238" y="185738"/>
                        <a:pt x="42191" y="160020"/>
                      </a:cubicBezTo>
                      <a:cubicBezTo>
                        <a:pt x="43144" y="144780"/>
                        <a:pt x="58383" y="135255"/>
                        <a:pt x="66003" y="131445"/>
                      </a:cubicBezTo>
                      <a:cubicBezTo>
                        <a:pt x="89816" y="122872"/>
                        <a:pt x="133631" y="123825"/>
                        <a:pt x="166016" y="113347"/>
                      </a:cubicBezTo>
                      <a:lnTo>
                        <a:pt x="166016" y="1543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5C800429-F79F-409F-ACF5-983594423181}"/>
                    </a:ext>
                  </a:extLst>
                </p:cNvPr>
                <p:cNvSpPr/>
                <p:nvPr/>
              </p:nvSpPr>
              <p:spPr>
                <a:xfrm>
                  <a:off x="17120502" y="3690830"/>
                  <a:ext cx="197167" cy="214489"/>
                </a:xfrm>
                <a:custGeom>
                  <a:avLst/>
                  <a:gdLst>
                    <a:gd name="connsiteX0" fmla="*/ 158115 w 197167"/>
                    <a:gd name="connsiteY0" fmla="*/ 5892 h 214489"/>
                    <a:gd name="connsiteX1" fmla="*/ 117157 w 197167"/>
                    <a:gd name="connsiteY1" fmla="*/ 177 h 214489"/>
                    <a:gd name="connsiteX2" fmla="*/ 67628 w 197167"/>
                    <a:gd name="connsiteY2" fmla="*/ 9702 h 214489"/>
                    <a:gd name="connsiteX3" fmla="*/ 40005 w 197167"/>
                    <a:gd name="connsiteY3" fmla="*/ 32562 h 214489"/>
                    <a:gd name="connsiteX4" fmla="*/ 40005 w 197167"/>
                    <a:gd name="connsiteY4" fmla="*/ 32562 h 214489"/>
                    <a:gd name="connsiteX5" fmla="*/ 40005 w 197167"/>
                    <a:gd name="connsiteY5" fmla="*/ 6844 h 214489"/>
                    <a:gd name="connsiteX6" fmla="*/ 0 w 197167"/>
                    <a:gd name="connsiteY6" fmla="*/ 6844 h 214489"/>
                    <a:gd name="connsiteX7" fmla="*/ 0 w 197167"/>
                    <a:gd name="connsiteY7" fmla="*/ 214489 h 214489"/>
                    <a:gd name="connsiteX8" fmla="*/ 40005 w 197167"/>
                    <a:gd name="connsiteY8" fmla="*/ 214489 h 214489"/>
                    <a:gd name="connsiteX9" fmla="*/ 40005 w 197167"/>
                    <a:gd name="connsiteY9" fmla="*/ 103999 h 214489"/>
                    <a:gd name="connsiteX10" fmla="*/ 107632 w 197167"/>
                    <a:gd name="connsiteY10" fmla="*/ 30657 h 214489"/>
                    <a:gd name="connsiteX11" fmla="*/ 157163 w 197167"/>
                    <a:gd name="connsiteY11" fmla="*/ 69709 h 214489"/>
                    <a:gd name="connsiteX12" fmla="*/ 157163 w 197167"/>
                    <a:gd name="connsiteY12" fmla="*/ 213537 h 214489"/>
                    <a:gd name="connsiteX13" fmla="*/ 197168 w 197167"/>
                    <a:gd name="connsiteY13" fmla="*/ 213537 h 214489"/>
                    <a:gd name="connsiteX14" fmla="*/ 197168 w 197167"/>
                    <a:gd name="connsiteY14" fmla="*/ 52564 h 214489"/>
                    <a:gd name="connsiteX15" fmla="*/ 158115 w 197167"/>
                    <a:gd name="connsiteY15" fmla="*/ 5892 h 21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7167" h="214489">
                      <a:moveTo>
                        <a:pt x="158115" y="5892"/>
                      </a:moveTo>
                      <a:cubicBezTo>
                        <a:pt x="152400" y="3034"/>
                        <a:pt x="135255" y="1129"/>
                        <a:pt x="117157" y="177"/>
                      </a:cubicBezTo>
                      <a:cubicBezTo>
                        <a:pt x="99060" y="-776"/>
                        <a:pt x="79057" y="2082"/>
                        <a:pt x="67628" y="9702"/>
                      </a:cubicBezTo>
                      <a:cubicBezTo>
                        <a:pt x="58103" y="13512"/>
                        <a:pt x="47625" y="22084"/>
                        <a:pt x="40005" y="32562"/>
                      </a:cubicBezTo>
                      <a:lnTo>
                        <a:pt x="40005" y="32562"/>
                      </a:lnTo>
                      <a:lnTo>
                        <a:pt x="40005" y="6844"/>
                      </a:lnTo>
                      <a:lnTo>
                        <a:pt x="0" y="6844"/>
                      </a:lnTo>
                      <a:lnTo>
                        <a:pt x="0" y="214489"/>
                      </a:lnTo>
                      <a:lnTo>
                        <a:pt x="40005" y="214489"/>
                      </a:lnTo>
                      <a:lnTo>
                        <a:pt x="40005" y="103999"/>
                      </a:lnTo>
                      <a:cubicBezTo>
                        <a:pt x="39053" y="48754"/>
                        <a:pt x="74295" y="30657"/>
                        <a:pt x="107632" y="30657"/>
                      </a:cubicBezTo>
                      <a:cubicBezTo>
                        <a:pt x="135255" y="30657"/>
                        <a:pt x="158115" y="43992"/>
                        <a:pt x="157163" y="69709"/>
                      </a:cubicBezTo>
                      <a:lnTo>
                        <a:pt x="157163" y="213537"/>
                      </a:lnTo>
                      <a:lnTo>
                        <a:pt x="197168" y="213537"/>
                      </a:lnTo>
                      <a:lnTo>
                        <a:pt x="197168" y="52564"/>
                      </a:lnTo>
                      <a:cubicBezTo>
                        <a:pt x="192405" y="21132"/>
                        <a:pt x="170498" y="10654"/>
                        <a:pt x="158115" y="58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1AF8E4C4-E4F8-489A-814C-EA2A21076C07}"/>
                    </a:ext>
                  </a:extLst>
                </p:cNvPr>
                <p:cNvSpPr/>
                <p:nvPr/>
              </p:nvSpPr>
              <p:spPr>
                <a:xfrm>
                  <a:off x="17349102" y="3615760"/>
                  <a:ext cx="209550" cy="288607"/>
                </a:xfrm>
                <a:custGeom>
                  <a:avLst/>
                  <a:gdLst>
                    <a:gd name="connsiteX0" fmla="*/ 195263 w 209550"/>
                    <a:gd name="connsiteY0" fmla="*/ 80963 h 288607"/>
                    <a:gd name="connsiteX1" fmla="*/ 144780 w 209550"/>
                    <a:gd name="connsiteY1" fmla="*/ 80963 h 288607"/>
                    <a:gd name="connsiteX2" fmla="*/ 39053 w 209550"/>
                    <a:gd name="connsiteY2" fmla="*/ 167640 h 288607"/>
                    <a:gd name="connsiteX3" fmla="*/ 39053 w 209550"/>
                    <a:gd name="connsiteY3" fmla="*/ 0 h 288607"/>
                    <a:gd name="connsiteX4" fmla="*/ 0 w 209550"/>
                    <a:gd name="connsiteY4" fmla="*/ 0 h 288607"/>
                    <a:gd name="connsiteX5" fmla="*/ 0 w 209550"/>
                    <a:gd name="connsiteY5" fmla="*/ 288608 h 288607"/>
                    <a:gd name="connsiteX6" fmla="*/ 39053 w 209550"/>
                    <a:gd name="connsiteY6" fmla="*/ 288608 h 288607"/>
                    <a:gd name="connsiteX7" fmla="*/ 39053 w 209550"/>
                    <a:gd name="connsiteY7" fmla="*/ 210502 h 288607"/>
                    <a:gd name="connsiteX8" fmla="*/ 79057 w 209550"/>
                    <a:gd name="connsiteY8" fmla="*/ 177165 h 288607"/>
                    <a:gd name="connsiteX9" fmla="*/ 160973 w 209550"/>
                    <a:gd name="connsiteY9" fmla="*/ 288608 h 288607"/>
                    <a:gd name="connsiteX10" fmla="*/ 209550 w 209550"/>
                    <a:gd name="connsiteY10" fmla="*/ 288608 h 288607"/>
                    <a:gd name="connsiteX11" fmla="*/ 108585 w 209550"/>
                    <a:gd name="connsiteY11" fmla="*/ 153352 h 28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9550" h="288607">
                      <a:moveTo>
                        <a:pt x="195263" y="80963"/>
                      </a:moveTo>
                      <a:lnTo>
                        <a:pt x="144780" y="80963"/>
                      </a:lnTo>
                      <a:lnTo>
                        <a:pt x="39053" y="167640"/>
                      </a:lnTo>
                      <a:lnTo>
                        <a:pt x="39053" y="0"/>
                      </a:lnTo>
                      <a:lnTo>
                        <a:pt x="0" y="0"/>
                      </a:lnTo>
                      <a:lnTo>
                        <a:pt x="0" y="288608"/>
                      </a:lnTo>
                      <a:lnTo>
                        <a:pt x="39053" y="288608"/>
                      </a:lnTo>
                      <a:lnTo>
                        <a:pt x="39053" y="210502"/>
                      </a:lnTo>
                      <a:lnTo>
                        <a:pt x="79057" y="177165"/>
                      </a:lnTo>
                      <a:lnTo>
                        <a:pt x="160973" y="288608"/>
                      </a:lnTo>
                      <a:lnTo>
                        <a:pt x="209550" y="288608"/>
                      </a:lnTo>
                      <a:lnTo>
                        <a:pt x="108585" y="15335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EB65EF87-9AE6-4898-8CAF-B82E27C5DE84}"/>
                    </a:ext>
                  </a:extLst>
                </p:cNvPr>
                <p:cNvSpPr/>
                <p:nvPr/>
              </p:nvSpPr>
              <p:spPr>
                <a:xfrm>
                  <a:off x="12888503" y="3612884"/>
                  <a:ext cx="298174" cy="301021"/>
                </a:xfrm>
                <a:custGeom>
                  <a:avLst/>
                  <a:gdLst>
                    <a:gd name="connsiteX0" fmla="*/ 153394 w 298174"/>
                    <a:gd name="connsiteY0" fmla="*/ 266718 h 301021"/>
                    <a:gd name="connsiteX1" fmla="*/ 79099 w 298174"/>
                    <a:gd name="connsiteY1" fmla="*/ 239096 h 301021"/>
                    <a:gd name="connsiteX2" fmla="*/ 45762 w 298174"/>
                    <a:gd name="connsiteY2" fmla="*/ 149561 h 301021"/>
                    <a:gd name="connsiteX3" fmla="*/ 79099 w 298174"/>
                    <a:gd name="connsiteY3" fmla="*/ 60026 h 301021"/>
                    <a:gd name="connsiteX4" fmla="*/ 153394 w 298174"/>
                    <a:gd name="connsiteY4" fmla="*/ 32403 h 301021"/>
                    <a:gd name="connsiteX5" fmla="*/ 245787 w 298174"/>
                    <a:gd name="connsiteY5" fmla="*/ 93363 h 301021"/>
                    <a:gd name="connsiteX6" fmla="*/ 291507 w 298174"/>
                    <a:gd name="connsiteY6" fmla="*/ 93363 h 301021"/>
                    <a:gd name="connsiteX7" fmla="*/ 150537 w 298174"/>
                    <a:gd name="connsiteY7" fmla="*/ 18 h 301021"/>
                    <a:gd name="connsiteX8" fmla="*/ 55287 w 298174"/>
                    <a:gd name="connsiteY8" fmla="*/ 29546 h 301021"/>
                    <a:gd name="connsiteX9" fmla="*/ 42 w 298174"/>
                    <a:gd name="connsiteY9" fmla="*/ 150513 h 301021"/>
                    <a:gd name="connsiteX10" fmla="*/ 55287 w 298174"/>
                    <a:gd name="connsiteY10" fmla="*/ 271481 h 301021"/>
                    <a:gd name="connsiteX11" fmla="*/ 150537 w 298174"/>
                    <a:gd name="connsiteY11" fmla="*/ 301008 h 301021"/>
                    <a:gd name="connsiteX12" fmla="*/ 298174 w 298174"/>
                    <a:gd name="connsiteY12" fmla="*/ 186708 h 301021"/>
                    <a:gd name="connsiteX13" fmla="*/ 252454 w 298174"/>
                    <a:gd name="connsiteY13" fmla="*/ 186708 h 301021"/>
                    <a:gd name="connsiteX14" fmla="*/ 153394 w 298174"/>
                    <a:gd name="connsiteY14" fmla="*/ 266718 h 30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98174" h="301021">
                      <a:moveTo>
                        <a:pt x="153394" y="266718"/>
                      </a:moveTo>
                      <a:cubicBezTo>
                        <a:pt x="125772" y="266718"/>
                        <a:pt x="98149" y="257193"/>
                        <a:pt x="79099" y="239096"/>
                      </a:cubicBezTo>
                      <a:cubicBezTo>
                        <a:pt x="59097" y="219093"/>
                        <a:pt x="44809" y="183851"/>
                        <a:pt x="45762" y="149561"/>
                      </a:cubicBezTo>
                      <a:cubicBezTo>
                        <a:pt x="44809" y="114318"/>
                        <a:pt x="58144" y="80028"/>
                        <a:pt x="79099" y="60026"/>
                      </a:cubicBezTo>
                      <a:cubicBezTo>
                        <a:pt x="98149" y="41928"/>
                        <a:pt x="125772" y="32403"/>
                        <a:pt x="153394" y="32403"/>
                      </a:cubicBezTo>
                      <a:cubicBezTo>
                        <a:pt x="201019" y="32403"/>
                        <a:pt x="230547" y="56216"/>
                        <a:pt x="245787" y="93363"/>
                      </a:cubicBezTo>
                      <a:lnTo>
                        <a:pt x="291507" y="93363"/>
                      </a:lnTo>
                      <a:cubicBezTo>
                        <a:pt x="271504" y="35261"/>
                        <a:pt x="223879" y="-934"/>
                        <a:pt x="150537" y="18"/>
                      </a:cubicBezTo>
                      <a:cubicBezTo>
                        <a:pt x="107674" y="18"/>
                        <a:pt x="69574" y="17163"/>
                        <a:pt x="55287" y="29546"/>
                      </a:cubicBezTo>
                      <a:cubicBezTo>
                        <a:pt x="15282" y="60978"/>
                        <a:pt x="994" y="110508"/>
                        <a:pt x="42" y="150513"/>
                      </a:cubicBezTo>
                      <a:cubicBezTo>
                        <a:pt x="-911" y="191471"/>
                        <a:pt x="14329" y="240048"/>
                        <a:pt x="55287" y="271481"/>
                      </a:cubicBezTo>
                      <a:cubicBezTo>
                        <a:pt x="69574" y="282911"/>
                        <a:pt x="107674" y="301008"/>
                        <a:pt x="150537" y="301008"/>
                      </a:cubicBezTo>
                      <a:cubicBezTo>
                        <a:pt x="229594" y="301961"/>
                        <a:pt x="282934" y="252431"/>
                        <a:pt x="298174" y="186708"/>
                      </a:cubicBezTo>
                      <a:lnTo>
                        <a:pt x="252454" y="186708"/>
                      </a:lnTo>
                      <a:cubicBezTo>
                        <a:pt x="235309" y="241001"/>
                        <a:pt x="203877" y="266718"/>
                        <a:pt x="153394" y="266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529AD649-5325-4B44-BC3E-0F6DE3AB618D}"/>
                    </a:ext>
                  </a:extLst>
                </p:cNvPr>
                <p:cNvSpPr/>
                <p:nvPr/>
              </p:nvSpPr>
              <p:spPr>
                <a:xfrm>
                  <a:off x="13211442" y="3615760"/>
                  <a:ext cx="197488" cy="288607"/>
                </a:xfrm>
                <a:custGeom>
                  <a:avLst/>
                  <a:gdLst>
                    <a:gd name="connsiteX0" fmla="*/ 156210 w 197488"/>
                    <a:gd name="connsiteY0" fmla="*/ 81915 h 288607"/>
                    <a:gd name="connsiteX1" fmla="*/ 116205 w 197488"/>
                    <a:gd name="connsiteY1" fmla="*/ 75248 h 288607"/>
                    <a:gd name="connsiteX2" fmla="*/ 82868 w 197488"/>
                    <a:gd name="connsiteY2" fmla="*/ 80963 h 288607"/>
                    <a:gd name="connsiteX3" fmla="*/ 40005 w 197488"/>
                    <a:gd name="connsiteY3" fmla="*/ 106680 h 288607"/>
                    <a:gd name="connsiteX4" fmla="*/ 40005 w 197488"/>
                    <a:gd name="connsiteY4" fmla="*/ 0 h 288607"/>
                    <a:gd name="connsiteX5" fmla="*/ 0 w 197488"/>
                    <a:gd name="connsiteY5" fmla="*/ 0 h 288607"/>
                    <a:gd name="connsiteX6" fmla="*/ 0 w 197488"/>
                    <a:gd name="connsiteY6" fmla="*/ 287655 h 288607"/>
                    <a:gd name="connsiteX7" fmla="*/ 40005 w 197488"/>
                    <a:gd name="connsiteY7" fmla="*/ 287655 h 288607"/>
                    <a:gd name="connsiteX8" fmla="*/ 40005 w 197488"/>
                    <a:gd name="connsiteY8" fmla="*/ 153352 h 288607"/>
                    <a:gd name="connsiteX9" fmla="*/ 55245 w 197488"/>
                    <a:gd name="connsiteY9" fmla="*/ 122873 h 288607"/>
                    <a:gd name="connsiteX10" fmla="*/ 94298 w 197488"/>
                    <a:gd name="connsiteY10" fmla="*/ 104775 h 288607"/>
                    <a:gd name="connsiteX11" fmla="*/ 136208 w 197488"/>
                    <a:gd name="connsiteY11" fmla="*/ 110490 h 288607"/>
                    <a:gd name="connsiteX12" fmla="*/ 157163 w 197488"/>
                    <a:gd name="connsiteY12" fmla="*/ 146685 h 288607"/>
                    <a:gd name="connsiteX13" fmla="*/ 157163 w 197488"/>
                    <a:gd name="connsiteY13" fmla="*/ 288608 h 288607"/>
                    <a:gd name="connsiteX14" fmla="*/ 197168 w 197488"/>
                    <a:gd name="connsiteY14" fmla="*/ 288608 h 288607"/>
                    <a:gd name="connsiteX15" fmla="*/ 197168 w 197488"/>
                    <a:gd name="connsiteY15" fmla="*/ 131445 h 288607"/>
                    <a:gd name="connsiteX16" fmla="*/ 156210 w 197488"/>
                    <a:gd name="connsiteY16" fmla="*/ 81915 h 28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7488" h="288607">
                      <a:moveTo>
                        <a:pt x="156210" y="81915"/>
                      </a:moveTo>
                      <a:cubicBezTo>
                        <a:pt x="141923" y="77152"/>
                        <a:pt x="128588" y="75248"/>
                        <a:pt x="116205" y="75248"/>
                      </a:cubicBezTo>
                      <a:cubicBezTo>
                        <a:pt x="103823" y="75248"/>
                        <a:pt x="92393" y="77152"/>
                        <a:pt x="82868" y="80963"/>
                      </a:cubicBezTo>
                      <a:cubicBezTo>
                        <a:pt x="62865" y="87630"/>
                        <a:pt x="48578" y="98108"/>
                        <a:pt x="40005" y="106680"/>
                      </a:cubicBezTo>
                      <a:lnTo>
                        <a:pt x="40005" y="0"/>
                      </a:lnTo>
                      <a:lnTo>
                        <a:pt x="0" y="0"/>
                      </a:lnTo>
                      <a:lnTo>
                        <a:pt x="0" y="287655"/>
                      </a:lnTo>
                      <a:lnTo>
                        <a:pt x="40005" y="287655"/>
                      </a:lnTo>
                      <a:lnTo>
                        <a:pt x="40005" y="153352"/>
                      </a:lnTo>
                      <a:cubicBezTo>
                        <a:pt x="40005" y="135255"/>
                        <a:pt x="46673" y="129540"/>
                        <a:pt x="55245" y="122873"/>
                      </a:cubicBezTo>
                      <a:cubicBezTo>
                        <a:pt x="69533" y="113348"/>
                        <a:pt x="81915" y="107633"/>
                        <a:pt x="94298" y="104775"/>
                      </a:cubicBezTo>
                      <a:cubicBezTo>
                        <a:pt x="106680" y="102870"/>
                        <a:pt x="120015" y="104775"/>
                        <a:pt x="136208" y="110490"/>
                      </a:cubicBezTo>
                      <a:cubicBezTo>
                        <a:pt x="143828" y="113348"/>
                        <a:pt x="159068" y="120015"/>
                        <a:pt x="157163" y="146685"/>
                      </a:cubicBezTo>
                      <a:lnTo>
                        <a:pt x="157163" y="288608"/>
                      </a:lnTo>
                      <a:lnTo>
                        <a:pt x="197168" y="288608"/>
                      </a:lnTo>
                      <a:lnTo>
                        <a:pt x="197168" y="131445"/>
                      </a:lnTo>
                      <a:cubicBezTo>
                        <a:pt x="199073" y="123825"/>
                        <a:pt x="193358" y="92392"/>
                        <a:pt x="156210" y="819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BEE90265-9026-4779-9C1B-AF4B08FA48F3}"/>
                    </a:ext>
                  </a:extLst>
                </p:cNvPr>
                <p:cNvSpPr/>
                <p:nvPr/>
              </p:nvSpPr>
              <p:spPr>
                <a:xfrm>
                  <a:off x="13443853" y="3696722"/>
                  <a:ext cx="40004" cy="207644"/>
                </a:xfrm>
                <a:custGeom>
                  <a:avLst/>
                  <a:gdLst>
                    <a:gd name="connsiteX0" fmla="*/ 0 w 40004"/>
                    <a:gd name="connsiteY0" fmla="*/ 0 h 207644"/>
                    <a:gd name="connsiteX1" fmla="*/ 40005 w 40004"/>
                    <a:gd name="connsiteY1" fmla="*/ 0 h 207644"/>
                    <a:gd name="connsiteX2" fmla="*/ 40005 w 40004"/>
                    <a:gd name="connsiteY2" fmla="*/ 207645 h 207644"/>
                    <a:gd name="connsiteX3" fmla="*/ 0 w 40004"/>
                    <a:gd name="connsiteY3" fmla="*/ 207645 h 207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207644">
                      <a:moveTo>
                        <a:pt x="0" y="0"/>
                      </a:moveTo>
                      <a:lnTo>
                        <a:pt x="40005" y="0"/>
                      </a:lnTo>
                      <a:lnTo>
                        <a:pt x="40005" y="207645"/>
                      </a:lnTo>
                      <a:lnTo>
                        <a:pt x="0" y="2076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xmlns="" id="{CF82DE1A-02F2-42E1-AE70-0F7ABFDF2EEA}"/>
                    </a:ext>
                  </a:extLst>
                </p:cNvPr>
                <p:cNvSpPr/>
                <p:nvPr/>
              </p:nvSpPr>
              <p:spPr>
                <a:xfrm>
                  <a:off x="13443853" y="3615760"/>
                  <a:ext cx="40004" cy="40957"/>
                </a:xfrm>
                <a:custGeom>
                  <a:avLst/>
                  <a:gdLst>
                    <a:gd name="connsiteX0" fmla="*/ 0 w 40004"/>
                    <a:gd name="connsiteY0" fmla="*/ 0 h 40957"/>
                    <a:gd name="connsiteX1" fmla="*/ 40005 w 40004"/>
                    <a:gd name="connsiteY1" fmla="*/ 0 h 40957"/>
                    <a:gd name="connsiteX2" fmla="*/ 40005 w 40004"/>
                    <a:gd name="connsiteY2" fmla="*/ 40958 h 40957"/>
                    <a:gd name="connsiteX3" fmla="*/ 0 w 40004"/>
                    <a:gd name="connsiteY3" fmla="*/ 40958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4" h="40957">
                      <a:moveTo>
                        <a:pt x="0" y="0"/>
                      </a:moveTo>
                      <a:lnTo>
                        <a:pt x="40005" y="0"/>
                      </a:lnTo>
                      <a:lnTo>
                        <a:pt x="40005" y="40958"/>
                      </a:lnTo>
                      <a:lnTo>
                        <a:pt x="0" y="409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xmlns="" id="{DE6AC32B-D490-4F03-8A21-7824A0DBCF51}"/>
                    </a:ext>
                  </a:extLst>
                </p:cNvPr>
                <p:cNvSpPr/>
                <p:nvPr/>
              </p:nvSpPr>
              <p:spPr>
                <a:xfrm>
                  <a:off x="13521958" y="3690830"/>
                  <a:ext cx="197167" cy="214489"/>
                </a:xfrm>
                <a:custGeom>
                  <a:avLst/>
                  <a:gdLst>
                    <a:gd name="connsiteX0" fmla="*/ 158115 w 197167"/>
                    <a:gd name="connsiteY0" fmla="*/ 5892 h 214489"/>
                    <a:gd name="connsiteX1" fmla="*/ 117158 w 197167"/>
                    <a:gd name="connsiteY1" fmla="*/ 177 h 214489"/>
                    <a:gd name="connsiteX2" fmla="*/ 67628 w 197167"/>
                    <a:gd name="connsiteY2" fmla="*/ 9702 h 214489"/>
                    <a:gd name="connsiteX3" fmla="*/ 40005 w 197167"/>
                    <a:gd name="connsiteY3" fmla="*/ 32562 h 214489"/>
                    <a:gd name="connsiteX4" fmla="*/ 39053 w 197167"/>
                    <a:gd name="connsiteY4" fmla="*/ 32562 h 214489"/>
                    <a:gd name="connsiteX5" fmla="*/ 39053 w 197167"/>
                    <a:gd name="connsiteY5" fmla="*/ 6844 h 214489"/>
                    <a:gd name="connsiteX6" fmla="*/ 0 w 197167"/>
                    <a:gd name="connsiteY6" fmla="*/ 6844 h 214489"/>
                    <a:gd name="connsiteX7" fmla="*/ 0 w 197167"/>
                    <a:gd name="connsiteY7" fmla="*/ 214489 h 214489"/>
                    <a:gd name="connsiteX8" fmla="*/ 40005 w 197167"/>
                    <a:gd name="connsiteY8" fmla="*/ 214489 h 214489"/>
                    <a:gd name="connsiteX9" fmla="*/ 40005 w 197167"/>
                    <a:gd name="connsiteY9" fmla="*/ 103999 h 214489"/>
                    <a:gd name="connsiteX10" fmla="*/ 107633 w 197167"/>
                    <a:gd name="connsiteY10" fmla="*/ 30657 h 214489"/>
                    <a:gd name="connsiteX11" fmla="*/ 157163 w 197167"/>
                    <a:gd name="connsiteY11" fmla="*/ 69709 h 214489"/>
                    <a:gd name="connsiteX12" fmla="*/ 157163 w 197167"/>
                    <a:gd name="connsiteY12" fmla="*/ 213537 h 214489"/>
                    <a:gd name="connsiteX13" fmla="*/ 197167 w 197167"/>
                    <a:gd name="connsiteY13" fmla="*/ 213537 h 214489"/>
                    <a:gd name="connsiteX14" fmla="*/ 197167 w 197167"/>
                    <a:gd name="connsiteY14" fmla="*/ 52564 h 214489"/>
                    <a:gd name="connsiteX15" fmla="*/ 158115 w 197167"/>
                    <a:gd name="connsiteY15" fmla="*/ 5892 h 21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7167" h="214489">
                      <a:moveTo>
                        <a:pt x="158115" y="5892"/>
                      </a:moveTo>
                      <a:cubicBezTo>
                        <a:pt x="152400" y="3034"/>
                        <a:pt x="135255" y="1129"/>
                        <a:pt x="117158" y="177"/>
                      </a:cubicBezTo>
                      <a:cubicBezTo>
                        <a:pt x="99060" y="-776"/>
                        <a:pt x="80010" y="2082"/>
                        <a:pt x="67628" y="9702"/>
                      </a:cubicBezTo>
                      <a:cubicBezTo>
                        <a:pt x="58103" y="13512"/>
                        <a:pt x="47625" y="22084"/>
                        <a:pt x="40005" y="32562"/>
                      </a:cubicBezTo>
                      <a:lnTo>
                        <a:pt x="39053" y="32562"/>
                      </a:lnTo>
                      <a:lnTo>
                        <a:pt x="39053" y="6844"/>
                      </a:lnTo>
                      <a:lnTo>
                        <a:pt x="0" y="6844"/>
                      </a:lnTo>
                      <a:lnTo>
                        <a:pt x="0" y="214489"/>
                      </a:lnTo>
                      <a:lnTo>
                        <a:pt x="40005" y="214489"/>
                      </a:lnTo>
                      <a:lnTo>
                        <a:pt x="40005" y="103999"/>
                      </a:lnTo>
                      <a:cubicBezTo>
                        <a:pt x="39053" y="48754"/>
                        <a:pt x="75247" y="30657"/>
                        <a:pt x="107633" y="30657"/>
                      </a:cubicBezTo>
                      <a:cubicBezTo>
                        <a:pt x="135255" y="30657"/>
                        <a:pt x="158115" y="43992"/>
                        <a:pt x="157163" y="69709"/>
                      </a:cubicBezTo>
                      <a:lnTo>
                        <a:pt x="157163" y="213537"/>
                      </a:lnTo>
                      <a:lnTo>
                        <a:pt x="197167" y="213537"/>
                      </a:lnTo>
                      <a:lnTo>
                        <a:pt x="197167" y="52564"/>
                      </a:lnTo>
                      <a:cubicBezTo>
                        <a:pt x="191453" y="21132"/>
                        <a:pt x="170497" y="10654"/>
                        <a:pt x="158115" y="58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xmlns="" id="{0DE5F3D4-E40E-4E70-8BF0-A0E85D624BB6}"/>
                    </a:ext>
                  </a:extLst>
                </p:cNvPr>
                <p:cNvSpPr/>
                <p:nvPr/>
              </p:nvSpPr>
              <p:spPr>
                <a:xfrm>
                  <a:off x="13740867" y="3686245"/>
                  <a:ext cx="234480" cy="223837"/>
                </a:xfrm>
                <a:custGeom>
                  <a:avLst/>
                  <a:gdLst>
                    <a:gd name="connsiteX0" fmla="*/ 206858 w 234480"/>
                    <a:gd name="connsiteY0" fmla="*/ 181927 h 223837"/>
                    <a:gd name="connsiteX1" fmla="*/ 206858 w 234480"/>
                    <a:gd name="connsiteY1" fmla="*/ 43815 h 223837"/>
                    <a:gd name="connsiteX2" fmla="*/ 148756 w 234480"/>
                    <a:gd name="connsiteY2" fmla="*/ 3810 h 223837"/>
                    <a:gd name="connsiteX3" fmla="*/ 105893 w 234480"/>
                    <a:gd name="connsiteY3" fmla="*/ 0 h 223837"/>
                    <a:gd name="connsiteX4" fmla="*/ 54458 w 234480"/>
                    <a:gd name="connsiteY4" fmla="*/ 9525 h 223837"/>
                    <a:gd name="connsiteX5" fmla="*/ 13501 w 234480"/>
                    <a:gd name="connsiteY5" fmla="*/ 50482 h 223837"/>
                    <a:gd name="connsiteX6" fmla="*/ 11596 w 234480"/>
                    <a:gd name="connsiteY6" fmla="*/ 68580 h 223837"/>
                    <a:gd name="connsiteX7" fmla="*/ 48743 w 234480"/>
                    <a:gd name="connsiteY7" fmla="*/ 68580 h 223837"/>
                    <a:gd name="connsiteX8" fmla="*/ 99226 w 234480"/>
                    <a:gd name="connsiteY8" fmla="*/ 30480 h 223837"/>
                    <a:gd name="connsiteX9" fmla="*/ 163996 w 234480"/>
                    <a:gd name="connsiteY9" fmla="*/ 51435 h 223837"/>
                    <a:gd name="connsiteX10" fmla="*/ 163996 w 234480"/>
                    <a:gd name="connsiteY10" fmla="*/ 76200 h 223837"/>
                    <a:gd name="connsiteX11" fmla="*/ 143993 w 234480"/>
                    <a:gd name="connsiteY11" fmla="*/ 92392 h 223837"/>
                    <a:gd name="connsiteX12" fmla="*/ 52553 w 234480"/>
                    <a:gd name="connsiteY12" fmla="*/ 104775 h 223837"/>
                    <a:gd name="connsiteX13" fmla="*/ 166 w 234480"/>
                    <a:gd name="connsiteY13" fmla="*/ 159067 h 223837"/>
                    <a:gd name="connsiteX14" fmla="*/ 86843 w 234480"/>
                    <a:gd name="connsiteY14" fmla="*/ 223838 h 223837"/>
                    <a:gd name="connsiteX15" fmla="*/ 165901 w 234480"/>
                    <a:gd name="connsiteY15" fmla="*/ 193357 h 223837"/>
                    <a:gd name="connsiteX16" fmla="*/ 203048 w 234480"/>
                    <a:gd name="connsiteY16" fmla="*/ 223838 h 223837"/>
                    <a:gd name="connsiteX17" fmla="*/ 234481 w 234480"/>
                    <a:gd name="connsiteY17" fmla="*/ 220027 h 223837"/>
                    <a:gd name="connsiteX18" fmla="*/ 234481 w 234480"/>
                    <a:gd name="connsiteY18" fmla="*/ 194310 h 223837"/>
                    <a:gd name="connsiteX19" fmla="*/ 224956 w 234480"/>
                    <a:gd name="connsiteY19" fmla="*/ 195263 h 223837"/>
                    <a:gd name="connsiteX20" fmla="*/ 206858 w 234480"/>
                    <a:gd name="connsiteY20" fmla="*/ 181927 h 223837"/>
                    <a:gd name="connsiteX21" fmla="*/ 165901 w 234480"/>
                    <a:gd name="connsiteY21" fmla="*/ 154305 h 223837"/>
                    <a:gd name="connsiteX22" fmla="*/ 85891 w 234480"/>
                    <a:gd name="connsiteY22" fmla="*/ 194310 h 223837"/>
                    <a:gd name="connsiteX23" fmla="*/ 42076 w 234480"/>
                    <a:gd name="connsiteY23" fmla="*/ 159067 h 223837"/>
                    <a:gd name="connsiteX24" fmla="*/ 65888 w 234480"/>
                    <a:gd name="connsiteY24" fmla="*/ 131445 h 223837"/>
                    <a:gd name="connsiteX25" fmla="*/ 165901 w 234480"/>
                    <a:gd name="connsiteY25" fmla="*/ 113348 h 223837"/>
                    <a:gd name="connsiteX26" fmla="*/ 165901 w 234480"/>
                    <a:gd name="connsiteY26" fmla="*/ 154305 h 22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34480" h="223837">
                      <a:moveTo>
                        <a:pt x="206858" y="181927"/>
                      </a:moveTo>
                      <a:lnTo>
                        <a:pt x="206858" y="43815"/>
                      </a:lnTo>
                      <a:cubicBezTo>
                        <a:pt x="205906" y="23813"/>
                        <a:pt x="180188" y="10477"/>
                        <a:pt x="148756" y="3810"/>
                      </a:cubicBezTo>
                      <a:cubicBezTo>
                        <a:pt x="132563" y="952"/>
                        <a:pt x="119228" y="0"/>
                        <a:pt x="105893" y="0"/>
                      </a:cubicBezTo>
                      <a:cubicBezTo>
                        <a:pt x="83033" y="0"/>
                        <a:pt x="67793" y="3810"/>
                        <a:pt x="54458" y="9525"/>
                      </a:cubicBezTo>
                      <a:cubicBezTo>
                        <a:pt x="28741" y="20002"/>
                        <a:pt x="16358" y="38100"/>
                        <a:pt x="13501" y="50482"/>
                      </a:cubicBezTo>
                      <a:lnTo>
                        <a:pt x="11596" y="68580"/>
                      </a:lnTo>
                      <a:lnTo>
                        <a:pt x="48743" y="68580"/>
                      </a:lnTo>
                      <a:cubicBezTo>
                        <a:pt x="49696" y="59055"/>
                        <a:pt x="52553" y="30480"/>
                        <a:pt x="99226" y="30480"/>
                      </a:cubicBezTo>
                      <a:cubicBezTo>
                        <a:pt x="125896" y="30480"/>
                        <a:pt x="160186" y="37148"/>
                        <a:pt x="163996" y="51435"/>
                      </a:cubicBezTo>
                      <a:lnTo>
                        <a:pt x="163996" y="76200"/>
                      </a:lnTo>
                      <a:cubicBezTo>
                        <a:pt x="163996" y="87630"/>
                        <a:pt x="148756" y="91440"/>
                        <a:pt x="143993" y="92392"/>
                      </a:cubicBezTo>
                      <a:cubicBezTo>
                        <a:pt x="120181" y="97155"/>
                        <a:pt x="97321" y="93345"/>
                        <a:pt x="52553" y="104775"/>
                      </a:cubicBezTo>
                      <a:cubicBezTo>
                        <a:pt x="26836" y="111442"/>
                        <a:pt x="3023" y="124777"/>
                        <a:pt x="166" y="159067"/>
                      </a:cubicBezTo>
                      <a:cubicBezTo>
                        <a:pt x="-2692" y="200025"/>
                        <a:pt x="31598" y="223838"/>
                        <a:pt x="86843" y="223838"/>
                      </a:cubicBezTo>
                      <a:cubicBezTo>
                        <a:pt x="120181" y="223838"/>
                        <a:pt x="146851" y="205740"/>
                        <a:pt x="165901" y="193357"/>
                      </a:cubicBezTo>
                      <a:cubicBezTo>
                        <a:pt x="166853" y="207645"/>
                        <a:pt x="184951" y="223838"/>
                        <a:pt x="203048" y="223838"/>
                      </a:cubicBezTo>
                      <a:cubicBezTo>
                        <a:pt x="216383" y="223838"/>
                        <a:pt x="224003" y="222885"/>
                        <a:pt x="234481" y="220027"/>
                      </a:cubicBezTo>
                      <a:lnTo>
                        <a:pt x="234481" y="194310"/>
                      </a:lnTo>
                      <a:lnTo>
                        <a:pt x="224956" y="195263"/>
                      </a:lnTo>
                      <a:cubicBezTo>
                        <a:pt x="216383" y="194310"/>
                        <a:pt x="206858" y="188595"/>
                        <a:pt x="206858" y="181927"/>
                      </a:cubicBezTo>
                      <a:close/>
                      <a:moveTo>
                        <a:pt x="165901" y="154305"/>
                      </a:moveTo>
                      <a:cubicBezTo>
                        <a:pt x="165901" y="160973"/>
                        <a:pt x="140183" y="196215"/>
                        <a:pt x="85891" y="194310"/>
                      </a:cubicBezTo>
                      <a:cubicBezTo>
                        <a:pt x="63983" y="194310"/>
                        <a:pt x="41123" y="184785"/>
                        <a:pt x="42076" y="159067"/>
                      </a:cubicBezTo>
                      <a:cubicBezTo>
                        <a:pt x="43028" y="143827"/>
                        <a:pt x="58268" y="133350"/>
                        <a:pt x="65888" y="131445"/>
                      </a:cubicBezTo>
                      <a:cubicBezTo>
                        <a:pt x="88748" y="122873"/>
                        <a:pt x="133516" y="123825"/>
                        <a:pt x="165901" y="113348"/>
                      </a:cubicBezTo>
                      <a:lnTo>
                        <a:pt x="165901" y="1543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xmlns="" id="{9BC9F316-931F-4178-B4A0-C764B6BA7242}"/>
                    </a:ext>
                  </a:extLst>
                </p:cNvPr>
                <p:cNvSpPr/>
                <p:nvPr/>
              </p:nvSpPr>
              <p:spPr>
                <a:xfrm>
                  <a:off x="14131516" y="3612884"/>
                  <a:ext cx="298174" cy="301021"/>
                </a:xfrm>
                <a:custGeom>
                  <a:avLst/>
                  <a:gdLst>
                    <a:gd name="connsiteX0" fmla="*/ 152442 w 298174"/>
                    <a:gd name="connsiteY0" fmla="*/ 266718 h 301021"/>
                    <a:gd name="connsiteX1" fmla="*/ 78147 w 298174"/>
                    <a:gd name="connsiteY1" fmla="*/ 239096 h 301021"/>
                    <a:gd name="connsiteX2" fmla="*/ 44809 w 298174"/>
                    <a:gd name="connsiteY2" fmla="*/ 149561 h 301021"/>
                    <a:gd name="connsiteX3" fmla="*/ 78147 w 298174"/>
                    <a:gd name="connsiteY3" fmla="*/ 60026 h 301021"/>
                    <a:gd name="connsiteX4" fmla="*/ 152442 w 298174"/>
                    <a:gd name="connsiteY4" fmla="*/ 32403 h 301021"/>
                    <a:gd name="connsiteX5" fmla="*/ 244834 w 298174"/>
                    <a:gd name="connsiteY5" fmla="*/ 93363 h 301021"/>
                    <a:gd name="connsiteX6" fmla="*/ 290554 w 298174"/>
                    <a:gd name="connsiteY6" fmla="*/ 93363 h 301021"/>
                    <a:gd name="connsiteX7" fmla="*/ 150537 w 298174"/>
                    <a:gd name="connsiteY7" fmla="*/ 18 h 301021"/>
                    <a:gd name="connsiteX8" fmla="*/ 55287 w 298174"/>
                    <a:gd name="connsiteY8" fmla="*/ 29546 h 301021"/>
                    <a:gd name="connsiteX9" fmla="*/ 42 w 298174"/>
                    <a:gd name="connsiteY9" fmla="*/ 150513 h 301021"/>
                    <a:gd name="connsiteX10" fmla="*/ 55287 w 298174"/>
                    <a:gd name="connsiteY10" fmla="*/ 271481 h 301021"/>
                    <a:gd name="connsiteX11" fmla="*/ 150537 w 298174"/>
                    <a:gd name="connsiteY11" fmla="*/ 301008 h 301021"/>
                    <a:gd name="connsiteX12" fmla="*/ 298174 w 298174"/>
                    <a:gd name="connsiteY12" fmla="*/ 186708 h 301021"/>
                    <a:gd name="connsiteX13" fmla="*/ 252454 w 298174"/>
                    <a:gd name="connsiteY13" fmla="*/ 186708 h 301021"/>
                    <a:gd name="connsiteX14" fmla="*/ 152442 w 298174"/>
                    <a:gd name="connsiteY14" fmla="*/ 266718 h 30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98174" h="301021">
                      <a:moveTo>
                        <a:pt x="152442" y="266718"/>
                      </a:moveTo>
                      <a:cubicBezTo>
                        <a:pt x="124819" y="266718"/>
                        <a:pt x="97197" y="257193"/>
                        <a:pt x="78147" y="239096"/>
                      </a:cubicBezTo>
                      <a:cubicBezTo>
                        <a:pt x="58144" y="219093"/>
                        <a:pt x="43857" y="183851"/>
                        <a:pt x="44809" y="149561"/>
                      </a:cubicBezTo>
                      <a:cubicBezTo>
                        <a:pt x="43857" y="114318"/>
                        <a:pt x="57192" y="80028"/>
                        <a:pt x="78147" y="60026"/>
                      </a:cubicBezTo>
                      <a:cubicBezTo>
                        <a:pt x="97197" y="41928"/>
                        <a:pt x="124819" y="32403"/>
                        <a:pt x="152442" y="32403"/>
                      </a:cubicBezTo>
                      <a:cubicBezTo>
                        <a:pt x="200067" y="32403"/>
                        <a:pt x="229594" y="56216"/>
                        <a:pt x="244834" y="93363"/>
                      </a:cubicBezTo>
                      <a:lnTo>
                        <a:pt x="290554" y="93363"/>
                      </a:lnTo>
                      <a:cubicBezTo>
                        <a:pt x="270552" y="35261"/>
                        <a:pt x="222927" y="-934"/>
                        <a:pt x="150537" y="18"/>
                      </a:cubicBezTo>
                      <a:cubicBezTo>
                        <a:pt x="107674" y="18"/>
                        <a:pt x="69574" y="17163"/>
                        <a:pt x="55287" y="29546"/>
                      </a:cubicBezTo>
                      <a:cubicBezTo>
                        <a:pt x="15282" y="60978"/>
                        <a:pt x="994" y="110508"/>
                        <a:pt x="42" y="150513"/>
                      </a:cubicBezTo>
                      <a:cubicBezTo>
                        <a:pt x="-911" y="191471"/>
                        <a:pt x="14329" y="240048"/>
                        <a:pt x="55287" y="271481"/>
                      </a:cubicBezTo>
                      <a:cubicBezTo>
                        <a:pt x="69574" y="282911"/>
                        <a:pt x="107674" y="301008"/>
                        <a:pt x="150537" y="301008"/>
                      </a:cubicBezTo>
                      <a:cubicBezTo>
                        <a:pt x="229594" y="301961"/>
                        <a:pt x="282934" y="252431"/>
                        <a:pt x="298174" y="186708"/>
                      </a:cubicBezTo>
                      <a:lnTo>
                        <a:pt x="252454" y="186708"/>
                      </a:lnTo>
                      <a:cubicBezTo>
                        <a:pt x="234357" y="241001"/>
                        <a:pt x="202924" y="266718"/>
                        <a:pt x="152442" y="266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xmlns="" id="{DCA23A3A-6DD8-41A5-BE95-B2BED9A7CA8F}"/>
                    </a:ext>
                  </a:extLst>
                </p:cNvPr>
                <p:cNvSpPr/>
                <p:nvPr/>
              </p:nvSpPr>
              <p:spPr>
                <a:xfrm>
                  <a:off x="14438263" y="3691007"/>
                  <a:ext cx="224789" cy="221932"/>
                </a:xfrm>
                <a:custGeom>
                  <a:avLst/>
                  <a:gdLst>
                    <a:gd name="connsiteX0" fmla="*/ 112395 w 224789"/>
                    <a:gd name="connsiteY0" fmla="*/ 0 h 221932"/>
                    <a:gd name="connsiteX1" fmla="*/ 0 w 224789"/>
                    <a:gd name="connsiteY1" fmla="*/ 110490 h 221932"/>
                    <a:gd name="connsiteX2" fmla="*/ 112395 w 224789"/>
                    <a:gd name="connsiteY2" fmla="*/ 221932 h 221932"/>
                    <a:gd name="connsiteX3" fmla="*/ 224790 w 224789"/>
                    <a:gd name="connsiteY3" fmla="*/ 110490 h 221932"/>
                    <a:gd name="connsiteX4" fmla="*/ 112395 w 224789"/>
                    <a:gd name="connsiteY4" fmla="*/ 0 h 221932"/>
                    <a:gd name="connsiteX5" fmla="*/ 112395 w 224789"/>
                    <a:gd name="connsiteY5" fmla="*/ 188595 h 221932"/>
                    <a:gd name="connsiteX6" fmla="*/ 40957 w 224789"/>
                    <a:gd name="connsiteY6" fmla="*/ 110490 h 221932"/>
                    <a:gd name="connsiteX7" fmla="*/ 112395 w 224789"/>
                    <a:gd name="connsiteY7" fmla="*/ 32385 h 221932"/>
                    <a:gd name="connsiteX8" fmla="*/ 183832 w 224789"/>
                    <a:gd name="connsiteY8" fmla="*/ 110490 h 221932"/>
                    <a:gd name="connsiteX9" fmla="*/ 112395 w 224789"/>
                    <a:gd name="connsiteY9" fmla="*/ 188595 h 221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4789" h="221932">
                      <a:moveTo>
                        <a:pt x="112395" y="0"/>
                      </a:moveTo>
                      <a:cubicBezTo>
                        <a:pt x="66675" y="0"/>
                        <a:pt x="0" y="18098"/>
                        <a:pt x="0" y="110490"/>
                      </a:cubicBezTo>
                      <a:cubicBezTo>
                        <a:pt x="0" y="202882"/>
                        <a:pt x="66675" y="221932"/>
                        <a:pt x="112395" y="221932"/>
                      </a:cubicBezTo>
                      <a:cubicBezTo>
                        <a:pt x="158115" y="221932"/>
                        <a:pt x="224790" y="202882"/>
                        <a:pt x="224790" y="110490"/>
                      </a:cubicBezTo>
                      <a:cubicBezTo>
                        <a:pt x="224790" y="18098"/>
                        <a:pt x="158115" y="0"/>
                        <a:pt x="112395" y="0"/>
                      </a:cubicBezTo>
                      <a:close/>
                      <a:moveTo>
                        <a:pt x="112395" y="188595"/>
                      </a:moveTo>
                      <a:cubicBezTo>
                        <a:pt x="60007" y="188595"/>
                        <a:pt x="40957" y="144780"/>
                        <a:pt x="40957" y="110490"/>
                      </a:cubicBezTo>
                      <a:cubicBezTo>
                        <a:pt x="40957" y="76200"/>
                        <a:pt x="60007" y="32385"/>
                        <a:pt x="112395" y="32385"/>
                      </a:cubicBezTo>
                      <a:cubicBezTo>
                        <a:pt x="164782" y="32385"/>
                        <a:pt x="183832" y="76200"/>
                        <a:pt x="183832" y="110490"/>
                      </a:cubicBezTo>
                      <a:cubicBezTo>
                        <a:pt x="183832" y="144780"/>
                        <a:pt x="164782" y="188595"/>
                        <a:pt x="112395" y="1885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xmlns="" id="{C719ABE4-BBA6-4BB6-827E-C2AC2A73CF15}"/>
                    </a:ext>
                  </a:extLst>
                </p:cNvPr>
                <p:cNvSpPr/>
                <p:nvPr/>
              </p:nvSpPr>
              <p:spPr>
                <a:xfrm>
                  <a:off x="14687817" y="3690830"/>
                  <a:ext cx="198120" cy="214489"/>
                </a:xfrm>
                <a:custGeom>
                  <a:avLst/>
                  <a:gdLst>
                    <a:gd name="connsiteX0" fmla="*/ 159068 w 198120"/>
                    <a:gd name="connsiteY0" fmla="*/ 5892 h 214489"/>
                    <a:gd name="connsiteX1" fmla="*/ 118110 w 198120"/>
                    <a:gd name="connsiteY1" fmla="*/ 177 h 214489"/>
                    <a:gd name="connsiteX2" fmla="*/ 68580 w 198120"/>
                    <a:gd name="connsiteY2" fmla="*/ 9702 h 214489"/>
                    <a:gd name="connsiteX3" fmla="*/ 40958 w 198120"/>
                    <a:gd name="connsiteY3" fmla="*/ 32562 h 214489"/>
                    <a:gd name="connsiteX4" fmla="*/ 40005 w 198120"/>
                    <a:gd name="connsiteY4" fmla="*/ 32562 h 214489"/>
                    <a:gd name="connsiteX5" fmla="*/ 40005 w 198120"/>
                    <a:gd name="connsiteY5" fmla="*/ 6844 h 214489"/>
                    <a:gd name="connsiteX6" fmla="*/ 0 w 198120"/>
                    <a:gd name="connsiteY6" fmla="*/ 6844 h 214489"/>
                    <a:gd name="connsiteX7" fmla="*/ 0 w 198120"/>
                    <a:gd name="connsiteY7" fmla="*/ 214489 h 214489"/>
                    <a:gd name="connsiteX8" fmla="*/ 40005 w 198120"/>
                    <a:gd name="connsiteY8" fmla="*/ 214489 h 214489"/>
                    <a:gd name="connsiteX9" fmla="*/ 40005 w 198120"/>
                    <a:gd name="connsiteY9" fmla="*/ 103999 h 214489"/>
                    <a:gd name="connsiteX10" fmla="*/ 108585 w 198120"/>
                    <a:gd name="connsiteY10" fmla="*/ 30657 h 214489"/>
                    <a:gd name="connsiteX11" fmla="*/ 158115 w 198120"/>
                    <a:gd name="connsiteY11" fmla="*/ 69709 h 214489"/>
                    <a:gd name="connsiteX12" fmla="*/ 158115 w 198120"/>
                    <a:gd name="connsiteY12" fmla="*/ 213537 h 214489"/>
                    <a:gd name="connsiteX13" fmla="*/ 198120 w 198120"/>
                    <a:gd name="connsiteY13" fmla="*/ 213537 h 214489"/>
                    <a:gd name="connsiteX14" fmla="*/ 198120 w 198120"/>
                    <a:gd name="connsiteY14" fmla="*/ 52564 h 214489"/>
                    <a:gd name="connsiteX15" fmla="*/ 159068 w 198120"/>
                    <a:gd name="connsiteY15" fmla="*/ 5892 h 21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8120" h="214489">
                      <a:moveTo>
                        <a:pt x="159068" y="5892"/>
                      </a:moveTo>
                      <a:cubicBezTo>
                        <a:pt x="153353" y="3034"/>
                        <a:pt x="136208" y="1129"/>
                        <a:pt x="118110" y="177"/>
                      </a:cubicBezTo>
                      <a:cubicBezTo>
                        <a:pt x="100013" y="-776"/>
                        <a:pt x="80963" y="2082"/>
                        <a:pt x="68580" y="9702"/>
                      </a:cubicBezTo>
                      <a:cubicBezTo>
                        <a:pt x="59055" y="13512"/>
                        <a:pt x="48578" y="22084"/>
                        <a:pt x="40958" y="32562"/>
                      </a:cubicBezTo>
                      <a:lnTo>
                        <a:pt x="40005" y="32562"/>
                      </a:lnTo>
                      <a:lnTo>
                        <a:pt x="40005" y="6844"/>
                      </a:lnTo>
                      <a:lnTo>
                        <a:pt x="0" y="6844"/>
                      </a:lnTo>
                      <a:lnTo>
                        <a:pt x="0" y="214489"/>
                      </a:lnTo>
                      <a:lnTo>
                        <a:pt x="40005" y="214489"/>
                      </a:lnTo>
                      <a:lnTo>
                        <a:pt x="40005" y="103999"/>
                      </a:lnTo>
                      <a:cubicBezTo>
                        <a:pt x="39053" y="48754"/>
                        <a:pt x="75247" y="30657"/>
                        <a:pt x="108585" y="30657"/>
                      </a:cubicBezTo>
                      <a:cubicBezTo>
                        <a:pt x="136208" y="30657"/>
                        <a:pt x="159068" y="43992"/>
                        <a:pt x="158115" y="69709"/>
                      </a:cubicBezTo>
                      <a:lnTo>
                        <a:pt x="158115" y="213537"/>
                      </a:lnTo>
                      <a:lnTo>
                        <a:pt x="198120" y="213537"/>
                      </a:lnTo>
                      <a:lnTo>
                        <a:pt x="198120" y="52564"/>
                      </a:lnTo>
                      <a:cubicBezTo>
                        <a:pt x="193358" y="21132"/>
                        <a:pt x="171450" y="10654"/>
                        <a:pt x="159068" y="58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6C849804-976C-42CD-84C9-69045AE11630}"/>
                    </a:ext>
                  </a:extLst>
                </p:cNvPr>
                <p:cNvSpPr/>
                <p:nvPr/>
              </p:nvSpPr>
              <p:spPr>
                <a:xfrm>
                  <a:off x="14906892" y="3691960"/>
                  <a:ext cx="201235" cy="223837"/>
                </a:xfrm>
                <a:custGeom>
                  <a:avLst/>
                  <a:gdLst>
                    <a:gd name="connsiteX0" fmla="*/ 172403 w 201235"/>
                    <a:gd name="connsiteY0" fmla="*/ 111442 h 223837"/>
                    <a:gd name="connsiteX1" fmla="*/ 115253 w 201235"/>
                    <a:gd name="connsiteY1" fmla="*/ 96202 h 223837"/>
                    <a:gd name="connsiteX2" fmla="*/ 57150 w 201235"/>
                    <a:gd name="connsiteY2" fmla="*/ 80963 h 223837"/>
                    <a:gd name="connsiteX3" fmla="*/ 45720 w 201235"/>
                    <a:gd name="connsiteY3" fmla="*/ 52388 h 223837"/>
                    <a:gd name="connsiteX4" fmla="*/ 94297 w 201235"/>
                    <a:gd name="connsiteY4" fmla="*/ 30480 h 223837"/>
                    <a:gd name="connsiteX5" fmla="*/ 151447 w 201235"/>
                    <a:gd name="connsiteY5" fmla="*/ 63817 h 223837"/>
                    <a:gd name="connsiteX6" fmla="*/ 190500 w 201235"/>
                    <a:gd name="connsiteY6" fmla="*/ 63817 h 223837"/>
                    <a:gd name="connsiteX7" fmla="*/ 98108 w 201235"/>
                    <a:gd name="connsiteY7" fmla="*/ 0 h 223837"/>
                    <a:gd name="connsiteX8" fmla="*/ 6668 w 201235"/>
                    <a:gd name="connsiteY8" fmla="*/ 61913 h 223837"/>
                    <a:gd name="connsiteX9" fmla="*/ 43815 w 201235"/>
                    <a:gd name="connsiteY9" fmla="*/ 112395 h 223837"/>
                    <a:gd name="connsiteX10" fmla="*/ 136208 w 201235"/>
                    <a:gd name="connsiteY10" fmla="*/ 133350 h 223837"/>
                    <a:gd name="connsiteX11" fmla="*/ 162878 w 201235"/>
                    <a:gd name="connsiteY11" fmla="*/ 160020 h 223837"/>
                    <a:gd name="connsiteX12" fmla="*/ 147638 w 201235"/>
                    <a:gd name="connsiteY12" fmla="*/ 185738 h 223837"/>
                    <a:gd name="connsiteX13" fmla="*/ 116205 w 201235"/>
                    <a:gd name="connsiteY13" fmla="*/ 195263 h 223837"/>
                    <a:gd name="connsiteX14" fmla="*/ 80963 w 201235"/>
                    <a:gd name="connsiteY14" fmla="*/ 193358 h 223837"/>
                    <a:gd name="connsiteX15" fmla="*/ 37147 w 201235"/>
                    <a:gd name="connsiteY15" fmla="*/ 153352 h 223837"/>
                    <a:gd name="connsiteX16" fmla="*/ 0 w 201235"/>
                    <a:gd name="connsiteY16" fmla="*/ 153352 h 223837"/>
                    <a:gd name="connsiteX17" fmla="*/ 62865 w 201235"/>
                    <a:gd name="connsiteY17" fmla="*/ 220980 h 223837"/>
                    <a:gd name="connsiteX18" fmla="*/ 110490 w 201235"/>
                    <a:gd name="connsiteY18" fmla="*/ 223838 h 223837"/>
                    <a:gd name="connsiteX19" fmla="*/ 156210 w 201235"/>
                    <a:gd name="connsiteY19" fmla="*/ 215265 h 223837"/>
                    <a:gd name="connsiteX20" fmla="*/ 200978 w 201235"/>
                    <a:gd name="connsiteY20" fmla="*/ 165735 h 223837"/>
                    <a:gd name="connsiteX21" fmla="*/ 172403 w 201235"/>
                    <a:gd name="connsiteY21" fmla="*/ 111442 h 22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1235" h="223837">
                      <a:moveTo>
                        <a:pt x="172403" y="111442"/>
                      </a:moveTo>
                      <a:cubicBezTo>
                        <a:pt x="155258" y="102870"/>
                        <a:pt x="135255" y="99060"/>
                        <a:pt x="115253" y="96202"/>
                      </a:cubicBezTo>
                      <a:cubicBezTo>
                        <a:pt x="90488" y="90488"/>
                        <a:pt x="70485" y="86677"/>
                        <a:pt x="57150" y="80963"/>
                      </a:cubicBezTo>
                      <a:cubicBezTo>
                        <a:pt x="43815" y="75248"/>
                        <a:pt x="40005" y="62865"/>
                        <a:pt x="45720" y="52388"/>
                      </a:cubicBezTo>
                      <a:cubicBezTo>
                        <a:pt x="52388" y="40958"/>
                        <a:pt x="69533" y="30480"/>
                        <a:pt x="94297" y="30480"/>
                      </a:cubicBezTo>
                      <a:cubicBezTo>
                        <a:pt x="149543" y="30480"/>
                        <a:pt x="151447" y="52388"/>
                        <a:pt x="151447" y="63817"/>
                      </a:cubicBezTo>
                      <a:lnTo>
                        <a:pt x="190500" y="63817"/>
                      </a:lnTo>
                      <a:cubicBezTo>
                        <a:pt x="189547" y="40958"/>
                        <a:pt x="180022" y="0"/>
                        <a:pt x="98108" y="0"/>
                      </a:cubicBezTo>
                      <a:cubicBezTo>
                        <a:pt x="49530" y="0"/>
                        <a:pt x="6668" y="21908"/>
                        <a:pt x="6668" y="61913"/>
                      </a:cubicBezTo>
                      <a:cubicBezTo>
                        <a:pt x="6668" y="92392"/>
                        <a:pt x="23813" y="106680"/>
                        <a:pt x="43815" y="112395"/>
                      </a:cubicBezTo>
                      <a:cubicBezTo>
                        <a:pt x="64770" y="120967"/>
                        <a:pt x="104775" y="126683"/>
                        <a:pt x="136208" y="133350"/>
                      </a:cubicBezTo>
                      <a:cubicBezTo>
                        <a:pt x="156210" y="139065"/>
                        <a:pt x="162878" y="149542"/>
                        <a:pt x="162878" y="160020"/>
                      </a:cubicBezTo>
                      <a:cubicBezTo>
                        <a:pt x="162878" y="170498"/>
                        <a:pt x="155258" y="180023"/>
                        <a:pt x="147638" y="185738"/>
                      </a:cubicBezTo>
                      <a:cubicBezTo>
                        <a:pt x="140970" y="189548"/>
                        <a:pt x="128588" y="192405"/>
                        <a:pt x="116205" y="195263"/>
                      </a:cubicBezTo>
                      <a:cubicBezTo>
                        <a:pt x="103822" y="195263"/>
                        <a:pt x="90488" y="195263"/>
                        <a:pt x="80963" y="193358"/>
                      </a:cubicBezTo>
                      <a:cubicBezTo>
                        <a:pt x="52388" y="186690"/>
                        <a:pt x="39053" y="173355"/>
                        <a:pt x="37147" y="153352"/>
                      </a:cubicBezTo>
                      <a:lnTo>
                        <a:pt x="0" y="153352"/>
                      </a:lnTo>
                      <a:cubicBezTo>
                        <a:pt x="0" y="172402"/>
                        <a:pt x="5715" y="209550"/>
                        <a:pt x="62865" y="220980"/>
                      </a:cubicBezTo>
                      <a:cubicBezTo>
                        <a:pt x="77153" y="223838"/>
                        <a:pt x="94297" y="223838"/>
                        <a:pt x="110490" y="223838"/>
                      </a:cubicBezTo>
                      <a:cubicBezTo>
                        <a:pt x="127635" y="222885"/>
                        <a:pt x="143828" y="220027"/>
                        <a:pt x="156210" y="215265"/>
                      </a:cubicBezTo>
                      <a:cubicBezTo>
                        <a:pt x="181928" y="205740"/>
                        <a:pt x="197168" y="185738"/>
                        <a:pt x="200978" y="165735"/>
                      </a:cubicBezTo>
                      <a:cubicBezTo>
                        <a:pt x="202883" y="142875"/>
                        <a:pt x="194310" y="121920"/>
                        <a:pt x="172403" y="11144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xmlns="" id="{3D7492A0-2C10-44CE-9C6E-7885D451BE50}"/>
                    </a:ext>
                  </a:extLst>
                </p:cNvPr>
                <p:cNvSpPr/>
                <p:nvPr/>
              </p:nvSpPr>
              <p:spPr>
                <a:xfrm>
                  <a:off x="15103108" y="3640524"/>
                  <a:ext cx="113347" cy="272788"/>
                </a:xfrm>
                <a:custGeom>
                  <a:avLst/>
                  <a:gdLst>
                    <a:gd name="connsiteX0" fmla="*/ 75247 w 113347"/>
                    <a:gd name="connsiteY0" fmla="*/ 0 h 272788"/>
                    <a:gd name="connsiteX1" fmla="*/ 35243 w 113347"/>
                    <a:gd name="connsiteY1" fmla="*/ 0 h 272788"/>
                    <a:gd name="connsiteX2" fmla="*/ 35243 w 113347"/>
                    <a:gd name="connsiteY2" fmla="*/ 56198 h 272788"/>
                    <a:gd name="connsiteX3" fmla="*/ 0 w 113347"/>
                    <a:gd name="connsiteY3" fmla="*/ 56198 h 272788"/>
                    <a:gd name="connsiteX4" fmla="*/ 0 w 113347"/>
                    <a:gd name="connsiteY4" fmla="*/ 86677 h 272788"/>
                    <a:gd name="connsiteX5" fmla="*/ 34290 w 113347"/>
                    <a:gd name="connsiteY5" fmla="*/ 86677 h 272788"/>
                    <a:gd name="connsiteX6" fmla="*/ 34290 w 113347"/>
                    <a:gd name="connsiteY6" fmla="*/ 242888 h 272788"/>
                    <a:gd name="connsiteX7" fmla="*/ 70485 w 113347"/>
                    <a:gd name="connsiteY7" fmla="*/ 272415 h 272788"/>
                    <a:gd name="connsiteX8" fmla="*/ 113347 w 113347"/>
                    <a:gd name="connsiteY8" fmla="*/ 270510 h 272788"/>
                    <a:gd name="connsiteX9" fmla="*/ 113347 w 113347"/>
                    <a:gd name="connsiteY9" fmla="*/ 240983 h 272788"/>
                    <a:gd name="connsiteX10" fmla="*/ 74295 w 113347"/>
                    <a:gd name="connsiteY10" fmla="*/ 230505 h 272788"/>
                    <a:gd name="connsiteX11" fmla="*/ 74295 w 113347"/>
                    <a:gd name="connsiteY11" fmla="*/ 86677 h 272788"/>
                    <a:gd name="connsiteX12" fmla="*/ 113347 w 113347"/>
                    <a:gd name="connsiteY12" fmla="*/ 86677 h 272788"/>
                    <a:gd name="connsiteX13" fmla="*/ 113347 w 113347"/>
                    <a:gd name="connsiteY13" fmla="*/ 56198 h 272788"/>
                    <a:gd name="connsiteX14" fmla="*/ 74295 w 113347"/>
                    <a:gd name="connsiteY14" fmla="*/ 56198 h 272788"/>
                    <a:gd name="connsiteX15" fmla="*/ 74295 w 113347"/>
                    <a:gd name="connsiteY15" fmla="*/ 0 h 27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3347" h="272788">
                      <a:moveTo>
                        <a:pt x="75247" y="0"/>
                      </a:moveTo>
                      <a:lnTo>
                        <a:pt x="35243" y="0"/>
                      </a:lnTo>
                      <a:lnTo>
                        <a:pt x="35243" y="56198"/>
                      </a:lnTo>
                      <a:lnTo>
                        <a:pt x="0" y="56198"/>
                      </a:lnTo>
                      <a:lnTo>
                        <a:pt x="0" y="86677"/>
                      </a:lnTo>
                      <a:lnTo>
                        <a:pt x="34290" y="86677"/>
                      </a:lnTo>
                      <a:lnTo>
                        <a:pt x="34290" y="242888"/>
                      </a:lnTo>
                      <a:cubicBezTo>
                        <a:pt x="34290" y="250508"/>
                        <a:pt x="42863" y="269558"/>
                        <a:pt x="70485" y="272415"/>
                      </a:cubicBezTo>
                      <a:cubicBezTo>
                        <a:pt x="85725" y="273368"/>
                        <a:pt x="97155" y="272415"/>
                        <a:pt x="113347" y="270510"/>
                      </a:cubicBezTo>
                      <a:lnTo>
                        <a:pt x="113347" y="240983"/>
                      </a:lnTo>
                      <a:cubicBezTo>
                        <a:pt x="91440" y="243840"/>
                        <a:pt x="74295" y="242888"/>
                        <a:pt x="74295" y="230505"/>
                      </a:cubicBezTo>
                      <a:lnTo>
                        <a:pt x="74295" y="86677"/>
                      </a:lnTo>
                      <a:lnTo>
                        <a:pt x="113347" y="86677"/>
                      </a:lnTo>
                      <a:lnTo>
                        <a:pt x="113347" y="56198"/>
                      </a:lnTo>
                      <a:lnTo>
                        <a:pt x="74295" y="56198"/>
                      </a:lnTo>
                      <a:lnTo>
                        <a:pt x="7429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xmlns="" id="{69DD4956-87BD-4871-9623-6283F4E70AF4}"/>
                    </a:ext>
                  </a:extLst>
                </p:cNvPr>
                <p:cNvSpPr/>
                <p:nvPr/>
              </p:nvSpPr>
              <p:spPr>
                <a:xfrm>
                  <a:off x="15231695" y="3691960"/>
                  <a:ext cx="120015" cy="212407"/>
                </a:xfrm>
                <a:custGeom>
                  <a:avLst/>
                  <a:gdLst>
                    <a:gd name="connsiteX0" fmla="*/ 40957 w 120015"/>
                    <a:gd name="connsiteY0" fmla="*/ 37148 h 212407"/>
                    <a:gd name="connsiteX1" fmla="*/ 40005 w 120015"/>
                    <a:gd name="connsiteY1" fmla="*/ 37148 h 212407"/>
                    <a:gd name="connsiteX2" fmla="*/ 40005 w 120015"/>
                    <a:gd name="connsiteY2" fmla="*/ 4763 h 212407"/>
                    <a:gd name="connsiteX3" fmla="*/ 0 w 120015"/>
                    <a:gd name="connsiteY3" fmla="*/ 4763 h 212407"/>
                    <a:gd name="connsiteX4" fmla="*/ 0 w 120015"/>
                    <a:gd name="connsiteY4" fmla="*/ 212408 h 212407"/>
                    <a:gd name="connsiteX5" fmla="*/ 40005 w 120015"/>
                    <a:gd name="connsiteY5" fmla="*/ 212408 h 212407"/>
                    <a:gd name="connsiteX6" fmla="*/ 40005 w 120015"/>
                    <a:gd name="connsiteY6" fmla="*/ 104775 h 212407"/>
                    <a:gd name="connsiteX7" fmla="*/ 81915 w 120015"/>
                    <a:gd name="connsiteY7" fmla="*/ 39052 h 212407"/>
                    <a:gd name="connsiteX8" fmla="*/ 120015 w 120015"/>
                    <a:gd name="connsiteY8" fmla="*/ 34290 h 212407"/>
                    <a:gd name="connsiteX9" fmla="*/ 120015 w 120015"/>
                    <a:gd name="connsiteY9" fmla="*/ 0 h 212407"/>
                    <a:gd name="connsiteX10" fmla="*/ 97155 w 120015"/>
                    <a:gd name="connsiteY10" fmla="*/ 0 h 212407"/>
                    <a:gd name="connsiteX11" fmla="*/ 40957 w 120015"/>
                    <a:gd name="connsiteY11" fmla="*/ 37148 h 212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15" h="212407">
                      <a:moveTo>
                        <a:pt x="40957" y="37148"/>
                      </a:moveTo>
                      <a:lnTo>
                        <a:pt x="40005" y="37148"/>
                      </a:lnTo>
                      <a:lnTo>
                        <a:pt x="40005" y="4763"/>
                      </a:lnTo>
                      <a:lnTo>
                        <a:pt x="0" y="4763"/>
                      </a:lnTo>
                      <a:lnTo>
                        <a:pt x="0" y="212408"/>
                      </a:lnTo>
                      <a:lnTo>
                        <a:pt x="40005" y="212408"/>
                      </a:lnTo>
                      <a:lnTo>
                        <a:pt x="40005" y="104775"/>
                      </a:lnTo>
                      <a:cubicBezTo>
                        <a:pt x="40005" y="68580"/>
                        <a:pt x="53340" y="49530"/>
                        <a:pt x="81915" y="39052"/>
                      </a:cubicBezTo>
                      <a:cubicBezTo>
                        <a:pt x="93345" y="36195"/>
                        <a:pt x="104775" y="34290"/>
                        <a:pt x="120015" y="34290"/>
                      </a:cubicBezTo>
                      <a:lnTo>
                        <a:pt x="120015" y="0"/>
                      </a:lnTo>
                      <a:lnTo>
                        <a:pt x="97155" y="0"/>
                      </a:lnTo>
                      <a:cubicBezTo>
                        <a:pt x="79057" y="0"/>
                        <a:pt x="55245" y="13335"/>
                        <a:pt x="40957" y="3714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xmlns="" id="{8D55625C-6532-4CBC-9EBE-A7CD2C43BBCC}"/>
                    </a:ext>
                  </a:extLst>
                </p:cNvPr>
                <p:cNvSpPr/>
                <p:nvPr/>
              </p:nvSpPr>
              <p:spPr>
                <a:xfrm>
                  <a:off x="15365045" y="3696722"/>
                  <a:ext cx="198119" cy="216217"/>
                </a:xfrm>
                <a:custGeom>
                  <a:avLst/>
                  <a:gdLst>
                    <a:gd name="connsiteX0" fmla="*/ 157163 w 198119"/>
                    <a:gd name="connsiteY0" fmla="*/ 112395 h 216217"/>
                    <a:gd name="connsiteX1" fmla="*/ 108585 w 198119"/>
                    <a:gd name="connsiteY1" fmla="*/ 182880 h 216217"/>
                    <a:gd name="connsiteX2" fmla="*/ 80963 w 198119"/>
                    <a:gd name="connsiteY2" fmla="*/ 184785 h 216217"/>
                    <a:gd name="connsiteX3" fmla="*/ 59055 w 198119"/>
                    <a:gd name="connsiteY3" fmla="*/ 179070 h 216217"/>
                    <a:gd name="connsiteX4" fmla="*/ 40005 w 198119"/>
                    <a:gd name="connsiteY4" fmla="*/ 145733 h 216217"/>
                    <a:gd name="connsiteX5" fmla="*/ 40005 w 198119"/>
                    <a:gd name="connsiteY5" fmla="*/ 0 h 216217"/>
                    <a:gd name="connsiteX6" fmla="*/ 0 w 198119"/>
                    <a:gd name="connsiteY6" fmla="*/ 0 h 216217"/>
                    <a:gd name="connsiteX7" fmla="*/ 0 w 198119"/>
                    <a:gd name="connsiteY7" fmla="*/ 164783 h 216217"/>
                    <a:gd name="connsiteX8" fmla="*/ 39053 w 198119"/>
                    <a:gd name="connsiteY8" fmla="*/ 211455 h 216217"/>
                    <a:gd name="connsiteX9" fmla="*/ 79057 w 198119"/>
                    <a:gd name="connsiteY9" fmla="*/ 216217 h 216217"/>
                    <a:gd name="connsiteX10" fmla="*/ 129540 w 198119"/>
                    <a:gd name="connsiteY10" fmla="*/ 207645 h 216217"/>
                    <a:gd name="connsiteX11" fmla="*/ 157163 w 198119"/>
                    <a:gd name="connsiteY11" fmla="*/ 184785 h 216217"/>
                    <a:gd name="connsiteX12" fmla="*/ 158115 w 198119"/>
                    <a:gd name="connsiteY12" fmla="*/ 184785 h 216217"/>
                    <a:gd name="connsiteX13" fmla="*/ 158115 w 198119"/>
                    <a:gd name="connsiteY13" fmla="*/ 206692 h 216217"/>
                    <a:gd name="connsiteX14" fmla="*/ 198120 w 198119"/>
                    <a:gd name="connsiteY14" fmla="*/ 206692 h 216217"/>
                    <a:gd name="connsiteX15" fmla="*/ 198120 w 198119"/>
                    <a:gd name="connsiteY15" fmla="*/ 0 h 216217"/>
                    <a:gd name="connsiteX16" fmla="*/ 157163 w 198119"/>
                    <a:gd name="connsiteY16" fmla="*/ 0 h 216217"/>
                    <a:gd name="connsiteX17" fmla="*/ 157163 w 198119"/>
                    <a:gd name="connsiteY17" fmla="*/ 112395 h 216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8119" h="216217">
                      <a:moveTo>
                        <a:pt x="157163" y="112395"/>
                      </a:moveTo>
                      <a:cubicBezTo>
                        <a:pt x="157163" y="139065"/>
                        <a:pt x="151447" y="169545"/>
                        <a:pt x="108585" y="182880"/>
                      </a:cubicBezTo>
                      <a:cubicBezTo>
                        <a:pt x="99060" y="184785"/>
                        <a:pt x="89535" y="185738"/>
                        <a:pt x="80963" y="184785"/>
                      </a:cubicBezTo>
                      <a:cubicBezTo>
                        <a:pt x="72390" y="184785"/>
                        <a:pt x="64770" y="182880"/>
                        <a:pt x="59055" y="179070"/>
                      </a:cubicBezTo>
                      <a:cubicBezTo>
                        <a:pt x="46672" y="172402"/>
                        <a:pt x="40005" y="160973"/>
                        <a:pt x="40005" y="145733"/>
                      </a:cubicBezTo>
                      <a:lnTo>
                        <a:pt x="40005" y="0"/>
                      </a:lnTo>
                      <a:lnTo>
                        <a:pt x="0" y="0"/>
                      </a:lnTo>
                      <a:lnTo>
                        <a:pt x="0" y="164783"/>
                      </a:lnTo>
                      <a:cubicBezTo>
                        <a:pt x="4763" y="187642"/>
                        <a:pt x="20955" y="202883"/>
                        <a:pt x="39053" y="211455"/>
                      </a:cubicBezTo>
                      <a:cubicBezTo>
                        <a:pt x="44768" y="213360"/>
                        <a:pt x="60960" y="216217"/>
                        <a:pt x="79057" y="216217"/>
                      </a:cubicBezTo>
                      <a:cubicBezTo>
                        <a:pt x="97155" y="216217"/>
                        <a:pt x="116205" y="214313"/>
                        <a:pt x="129540" y="207645"/>
                      </a:cubicBezTo>
                      <a:cubicBezTo>
                        <a:pt x="139065" y="203835"/>
                        <a:pt x="149543" y="195263"/>
                        <a:pt x="157163" y="184785"/>
                      </a:cubicBezTo>
                      <a:lnTo>
                        <a:pt x="158115" y="184785"/>
                      </a:lnTo>
                      <a:lnTo>
                        <a:pt x="158115" y="206692"/>
                      </a:lnTo>
                      <a:lnTo>
                        <a:pt x="198120" y="206692"/>
                      </a:lnTo>
                      <a:lnTo>
                        <a:pt x="198120" y="0"/>
                      </a:lnTo>
                      <a:lnTo>
                        <a:pt x="157163" y="0"/>
                      </a:lnTo>
                      <a:lnTo>
                        <a:pt x="157163" y="11239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xmlns="" id="{BFE28297-CA0D-4531-B4C1-A32C67B17843}"/>
                    </a:ext>
                  </a:extLst>
                </p:cNvPr>
                <p:cNvSpPr/>
                <p:nvPr/>
              </p:nvSpPr>
              <p:spPr>
                <a:xfrm>
                  <a:off x="15582142" y="3690917"/>
                  <a:ext cx="212480" cy="222073"/>
                </a:xfrm>
                <a:custGeom>
                  <a:avLst/>
                  <a:gdLst>
                    <a:gd name="connsiteX0" fmla="*/ 61985 w 212480"/>
                    <a:gd name="connsiteY0" fmla="*/ 51525 h 222073"/>
                    <a:gd name="connsiteX1" fmla="*/ 110563 w 212480"/>
                    <a:gd name="connsiteY1" fmla="*/ 29617 h 222073"/>
                    <a:gd name="connsiteX2" fmla="*/ 144853 w 212480"/>
                    <a:gd name="connsiteY2" fmla="*/ 36285 h 222073"/>
                    <a:gd name="connsiteX3" fmla="*/ 171523 w 212480"/>
                    <a:gd name="connsiteY3" fmla="*/ 75337 h 222073"/>
                    <a:gd name="connsiteX4" fmla="*/ 210575 w 212480"/>
                    <a:gd name="connsiteY4" fmla="*/ 75337 h 222073"/>
                    <a:gd name="connsiteX5" fmla="*/ 180095 w 212480"/>
                    <a:gd name="connsiteY5" fmla="*/ 18187 h 222073"/>
                    <a:gd name="connsiteX6" fmla="*/ 109610 w 212480"/>
                    <a:gd name="connsiteY6" fmla="*/ 90 h 222073"/>
                    <a:gd name="connsiteX7" fmla="*/ 35315 w 212480"/>
                    <a:gd name="connsiteY7" fmla="*/ 27712 h 222073"/>
                    <a:gd name="connsiteX8" fmla="*/ 73 w 212480"/>
                    <a:gd name="connsiteY8" fmla="*/ 107722 h 222073"/>
                    <a:gd name="connsiteX9" fmla="*/ 17218 w 212480"/>
                    <a:gd name="connsiteY9" fmla="*/ 178207 h 222073"/>
                    <a:gd name="connsiteX10" fmla="*/ 104848 w 212480"/>
                    <a:gd name="connsiteY10" fmla="*/ 222022 h 222073"/>
                    <a:gd name="connsiteX11" fmla="*/ 199145 w 212480"/>
                    <a:gd name="connsiteY11" fmla="*/ 183922 h 222073"/>
                    <a:gd name="connsiteX12" fmla="*/ 212480 w 212480"/>
                    <a:gd name="connsiteY12" fmla="*/ 142012 h 222073"/>
                    <a:gd name="connsiteX13" fmla="*/ 174380 w 212480"/>
                    <a:gd name="connsiteY13" fmla="*/ 142012 h 222073"/>
                    <a:gd name="connsiteX14" fmla="*/ 162950 w 212480"/>
                    <a:gd name="connsiteY14" fmla="*/ 168682 h 222073"/>
                    <a:gd name="connsiteX15" fmla="*/ 115325 w 212480"/>
                    <a:gd name="connsiteY15" fmla="*/ 191542 h 222073"/>
                    <a:gd name="connsiteX16" fmla="*/ 53413 w 212480"/>
                    <a:gd name="connsiteY16" fmla="*/ 159157 h 222073"/>
                    <a:gd name="connsiteX17" fmla="*/ 44840 w 212480"/>
                    <a:gd name="connsiteY17" fmla="*/ 103912 h 222073"/>
                    <a:gd name="connsiteX18" fmla="*/ 61985 w 212480"/>
                    <a:gd name="connsiteY18" fmla="*/ 51525 h 222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2480" h="222073">
                      <a:moveTo>
                        <a:pt x="61985" y="51525"/>
                      </a:moveTo>
                      <a:cubicBezTo>
                        <a:pt x="79130" y="35332"/>
                        <a:pt x="95323" y="30570"/>
                        <a:pt x="110563" y="29617"/>
                      </a:cubicBezTo>
                      <a:cubicBezTo>
                        <a:pt x="124850" y="29617"/>
                        <a:pt x="138185" y="33427"/>
                        <a:pt x="144853" y="36285"/>
                      </a:cubicBezTo>
                      <a:cubicBezTo>
                        <a:pt x="161045" y="42952"/>
                        <a:pt x="166760" y="53430"/>
                        <a:pt x="171523" y="75337"/>
                      </a:cubicBezTo>
                      <a:lnTo>
                        <a:pt x="210575" y="75337"/>
                      </a:lnTo>
                      <a:cubicBezTo>
                        <a:pt x="207718" y="51525"/>
                        <a:pt x="199145" y="28665"/>
                        <a:pt x="180095" y="18187"/>
                      </a:cubicBezTo>
                      <a:cubicBezTo>
                        <a:pt x="162950" y="5805"/>
                        <a:pt x="137233" y="-863"/>
                        <a:pt x="109610" y="90"/>
                      </a:cubicBezTo>
                      <a:cubicBezTo>
                        <a:pt x="82940" y="1042"/>
                        <a:pt x="54365" y="8662"/>
                        <a:pt x="35315" y="27712"/>
                      </a:cubicBezTo>
                      <a:cubicBezTo>
                        <a:pt x="10550" y="51525"/>
                        <a:pt x="1025" y="81052"/>
                        <a:pt x="73" y="107722"/>
                      </a:cubicBezTo>
                      <a:cubicBezTo>
                        <a:pt x="-880" y="135345"/>
                        <a:pt x="7693" y="161062"/>
                        <a:pt x="17218" y="178207"/>
                      </a:cubicBezTo>
                      <a:cubicBezTo>
                        <a:pt x="33410" y="205830"/>
                        <a:pt x="67700" y="220117"/>
                        <a:pt x="104848" y="222022"/>
                      </a:cubicBezTo>
                      <a:cubicBezTo>
                        <a:pt x="141043" y="222975"/>
                        <a:pt x="179143" y="210592"/>
                        <a:pt x="199145" y="183922"/>
                      </a:cubicBezTo>
                      <a:cubicBezTo>
                        <a:pt x="205813" y="174397"/>
                        <a:pt x="211528" y="159157"/>
                        <a:pt x="212480" y="142012"/>
                      </a:cubicBezTo>
                      <a:lnTo>
                        <a:pt x="174380" y="142012"/>
                      </a:lnTo>
                      <a:cubicBezTo>
                        <a:pt x="173428" y="149632"/>
                        <a:pt x="168665" y="160110"/>
                        <a:pt x="162950" y="168682"/>
                      </a:cubicBezTo>
                      <a:cubicBezTo>
                        <a:pt x="157235" y="180112"/>
                        <a:pt x="138185" y="189637"/>
                        <a:pt x="115325" y="191542"/>
                      </a:cubicBezTo>
                      <a:cubicBezTo>
                        <a:pt x="93418" y="192495"/>
                        <a:pt x="68653" y="183922"/>
                        <a:pt x="53413" y="159157"/>
                      </a:cubicBezTo>
                      <a:cubicBezTo>
                        <a:pt x="44840" y="145822"/>
                        <a:pt x="42935" y="124867"/>
                        <a:pt x="44840" y="103912"/>
                      </a:cubicBezTo>
                      <a:cubicBezTo>
                        <a:pt x="44840" y="82005"/>
                        <a:pt x="51508" y="62002"/>
                        <a:pt x="61985" y="515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xmlns="" id="{53573FA1-CA2F-4118-A8A1-44EC35F4EA2F}"/>
                    </a:ext>
                  </a:extLst>
                </p:cNvPr>
                <p:cNvSpPr/>
                <p:nvPr/>
              </p:nvSpPr>
              <p:spPr>
                <a:xfrm>
                  <a:off x="15797480" y="3640524"/>
                  <a:ext cx="113347" cy="272788"/>
                </a:xfrm>
                <a:custGeom>
                  <a:avLst/>
                  <a:gdLst>
                    <a:gd name="connsiteX0" fmla="*/ 74295 w 113347"/>
                    <a:gd name="connsiteY0" fmla="*/ 0 h 272788"/>
                    <a:gd name="connsiteX1" fmla="*/ 34290 w 113347"/>
                    <a:gd name="connsiteY1" fmla="*/ 0 h 272788"/>
                    <a:gd name="connsiteX2" fmla="*/ 34290 w 113347"/>
                    <a:gd name="connsiteY2" fmla="*/ 56198 h 272788"/>
                    <a:gd name="connsiteX3" fmla="*/ 0 w 113347"/>
                    <a:gd name="connsiteY3" fmla="*/ 56198 h 272788"/>
                    <a:gd name="connsiteX4" fmla="*/ 0 w 113347"/>
                    <a:gd name="connsiteY4" fmla="*/ 86677 h 272788"/>
                    <a:gd name="connsiteX5" fmla="*/ 34290 w 113347"/>
                    <a:gd name="connsiteY5" fmla="*/ 86677 h 272788"/>
                    <a:gd name="connsiteX6" fmla="*/ 34290 w 113347"/>
                    <a:gd name="connsiteY6" fmla="*/ 242888 h 272788"/>
                    <a:gd name="connsiteX7" fmla="*/ 70485 w 113347"/>
                    <a:gd name="connsiteY7" fmla="*/ 272415 h 272788"/>
                    <a:gd name="connsiteX8" fmla="*/ 113347 w 113347"/>
                    <a:gd name="connsiteY8" fmla="*/ 270510 h 272788"/>
                    <a:gd name="connsiteX9" fmla="*/ 113347 w 113347"/>
                    <a:gd name="connsiteY9" fmla="*/ 240983 h 272788"/>
                    <a:gd name="connsiteX10" fmla="*/ 74295 w 113347"/>
                    <a:gd name="connsiteY10" fmla="*/ 230505 h 272788"/>
                    <a:gd name="connsiteX11" fmla="*/ 74295 w 113347"/>
                    <a:gd name="connsiteY11" fmla="*/ 86677 h 272788"/>
                    <a:gd name="connsiteX12" fmla="*/ 113347 w 113347"/>
                    <a:gd name="connsiteY12" fmla="*/ 86677 h 272788"/>
                    <a:gd name="connsiteX13" fmla="*/ 113347 w 113347"/>
                    <a:gd name="connsiteY13" fmla="*/ 56198 h 272788"/>
                    <a:gd name="connsiteX14" fmla="*/ 74295 w 113347"/>
                    <a:gd name="connsiteY14" fmla="*/ 56198 h 272788"/>
                    <a:gd name="connsiteX15" fmla="*/ 74295 w 113347"/>
                    <a:gd name="connsiteY15" fmla="*/ 0 h 27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3347" h="272788">
                      <a:moveTo>
                        <a:pt x="74295" y="0"/>
                      </a:moveTo>
                      <a:lnTo>
                        <a:pt x="34290" y="0"/>
                      </a:lnTo>
                      <a:lnTo>
                        <a:pt x="34290" y="56198"/>
                      </a:lnTo>
                      <a:lnTo>
                        <a:pt x="0" y="56198"/>
                      </a:lnTo>
                      <a:lnTo>
                        <a:pt x="0" y="86677"/>
                      </a:lnTo>
                      <a:lnTo>
                        <a:pt x="34290" y="86677"/>
                      </a:lnTo>
                      <a:lnTo>
                        <a:pt x="34290" y="242888"/>
                      </a:lnTo>
                      <a:cubicBezTo>
                        <a:pt x="34290" y="250508"/>
                        <a:pt x="42863" y="269558"/>
                        <a:pt x="70485" y="272415"/>
                      </a:cubicBezTo>
                      <a:cubicBezTo>
                        <a:pt x="85725" y="273368"/>
                        <a:pt x="97155" y="272415"/>
                        <a:pt x="113347" y="270510"/>
                      </a:cubicBezTo>
                      <a:lnTo>
                        <a:pt x="113347" y="240983"/>
                      </a:lnTo>
                      <a:cubicBezTo>
                        <a:pt x="91440" y="243840"/>
                        <a:pt x="74295" y="242888"/>
                        <a:pt x="74295" y="230505"/>
                      </a:cubicBezTo>
                      <a:lnTo>
                        <a:pt x="74295" y="86677"/>
                      </a:lnTo>
                      <a:lnTo>
                        <a:pt x="113347" y="86677"/>
                      </a:lnTo>
                      <a:lnTo>
                        <a:pt x="113347" y="56198"/>
                      </a:lnTo>
                      <a:lnTo>
                        <a:pt x="74295" y="56198"/>
                      </a:lnTo>
                      <a:lnTo>
                        <a:pt x="7429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xmlns="" id="{0D8B7806-69B6-4C42-88E1-D228C0235B0E}"/>
                    </a:ext>
                  </a:extLst>
                </p:cNvPr>
                <p:cNvSpPr/>
                <p:nvPr/>
              </p:nvSpPr>
              <p:spPr>
                <a:xfrm>
                  <a:off x="15933688" y="3615760"/>
                  <a:ext cx="39052" cy="40957"/>
                </a:xfrm>
                <a:custGeom>
                  <a:avLst/>
                  <a:gdLst>
                    <a:gd name="connsiteX0" fmla="*/ 0 w 39052"/>
                    <a:gd name="connsiteY0" fmla="*/ 0 h 40957"/>
                    <a:gd name="connsiteX1" fmla="*/ 39053 w 39052"/>
                    <a:gd name="connsiteY1" fmla="*/ 0 h 40957"/>
                    <a:gd name="connsiteX2" fmla="*/ 39053 w 39052"/>
                    <a:gd name="connsiteY2" fmla="*/ 40958 h 40957"/>
                    <a:gd name="connsiteX3" fmla="*/ 0 w 39052"/>
                    <a:gd name="connsiteY3" fmla="*/ 40958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40957">
                      <a:moveTo>
                        <a:pt x="0" y="0"/>
                      </a:moveTo>
                      <a:lnTo>
                        <a:pt x="39053" y="0"/>
                      </a:lnTo>
                      <a:lnTo>
                        <a:pt x="39053" y="40958"/>
                      </a:lnTo>
                      <a:lnTo>
                        <a:pt x="0" y="409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xmlns="" id="{E65F4B54-7455-4ED3-A226-351DB3A55C06}"/>
                    </a:ext>
                  </a:extLst>
                </p:cNvPr>
                <p:cNvSpPr/>
                <p:nvPr/>
              </p:nvSpPr>
              <p:spPr>
                <a:xfrm>
                  <a:off x="15933688" y="3696722"/>
                  <a:ext cx="39052" cy="207644"/>
                </a:xfrm>
                <a:custGeom>
                  <a:avLst/>
                  <a:gdLst>
                    <a:gd name="connsiteX0" fmla="*/ 0 w 39052"/>
                    <a:gd name="connsiteY0" fmla="*/ 0 h 207644"/>
                    <a:gd name="connsiteX1" fmla="*/ 39053 w 39052"/>
                    <a:gd name="connsiteY1" fmla="*/ 0 h 207644"/>
                    <a:gd name="connsiteX2" fmla="*/ 39053 w 39052"/>
                    <a:gd name="connsiteY2" fmla="*/ 207645 h 207644"/>
                    <a:gd name="connsiteX3" fmla="*/ 0 w 39052"/>
                    <a:gd name="connsiteY3" fmla="*/ 207645 h 207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207644">
                      <a:moveTo>
                        <a:pt x="0" y="0"/>
                      </a:moveTo>
                      <a:lnTo>
                        <a:pt x="39053" y="0"/>
                      </a:lnTo>
                      <a:lnTo>
                        <a:pt x="39053" y="207645"/>
                      </a:lnTo>
                      <a:lnTo>
                        <a:pt x="0" y="20764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xmlns="" id="{5F150125-FECC-4B33-8DAF-06043E4AE277}"/>
                    </a:ext>
                  </a:extLst>
                </p:cNvPr>
                <p:cNvSpPr/>
                <p:nvPr/>
              </p:nvSpPr>
              <p:spPr>
                <a:xfrm>
                  <a:off x="15994648" y="3691007"/>
                  <a:ext cx="224790" cy="221932"/>
                </a:xfrm>
                <a:custGeom>
                  <a:avLst/>
                  <a:gdLst>
                    <a:gd name="connsiteX0" fmla="*/ 112395 w 224790"/>
                    <a:gd name="connsiteY0" fmla="*/ 0 h 221932"/>
                    <a:gd name="connsiteX1" fmla="*/ 0 w 224790"/>
                    <a:gd name="connsiteY1" fmla="*/ 110490 h 221932"/>
                    <a:gd name="connsiteX2" fmla="*/ 112395 w 224790"/>
                    <a:gd name="connsiteY2" fmla="*/ 221932 h 221932"/>
                    <a:gd name="connsiteX3" fmla="*/ 224790 w 224790"/>
                    <a:gd name="connsiteY3" fmla="*/ 110490 h 221932"/>
                    <a:gd name="connsiteX4" fmla="*/ 112395 w 224790"/>
                    <a:gd name="connsiteY4" fmla="*/ 0 h 221932"/>
                    <a:gd name="connsiteX5" fmla="*/ 112395 w 224790"/>
                    <a:gd name="connsiteY5" fmla="*/ 188595 h 221932"/>
                    <a:gd name="connsiteX6" fmla="*/ 40957 w 224790"/>
                    <a:gd name="connsiteY6" fmla="*/ 110490 h 221932"/>
                    <a:gd name="connsiteX7" fmla="*/ 112395 w 224790"/>
                    <a:gd name="connsiteY7" fmla="*/ 32385 h 221932"/>
                    <a:gd name="connsiteX8" fmla="*/ 183832 w 224790"/>
                    <a:gd name="connsiteY8" fmla="*/ 110490 h 221932"/>
                    <a:gd name="connsiteX9" fmla="*/ 112395 w 224790"/>
                    <a:gd name="connsiteY9" fmla="*/ 188595 h 221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4790" h="221932">
                      <a:moveTo>
                        <a:pt x="112395" y="0"/>
                      </a:moveTo>
                      <a:cubicBezTo>
                        <a:pt x="66675" y="0"/>
                        <a:pt x="0" y="18098"/>
                        <a:pt x="0" y="110490"/>
                      </a:cubicBezTo>
                      <a:cubicBezTo>
                        <a:pt x="0" y="202882"/>
                        <a:pt x="66675" y="221932"/>
                        <a:pt x="112395" y="221932"/>
                      </a:cubicBezTo>
                      <a:cubicBezTo>
                        <a:pt x="158115" y="221932"/>
                        <a:pt x="224790" y="202882"/>
                        <a:pt x="224790" y="110490"/>
                      </a:cubicBezTo>
                      <a:cubicBezTo>
                        <a:pt x="224790" y="18098"/>
                        <a:pt x="158115" y="0"/>
                        <a:pt x="112395" y="0"/>
                      </a:cubicBezTo>
                      <a:close/>
                      <a:moveTo>
                        <a:pt x="112395" y="188595"/>
                      </a:moveTo>
                      <a:cubicBezTo>
                        <a:pt x="60007" y="188595"/>
                        <a:pt x="40957" y="144780"/>
                        <a:pt x="40957" y="110490"/>
                      </a:cubicBezTo>
                      <a:cubicBezTo>
                        <a:pt x="40957" y="76200"/>
                        <a:pt x="60960" y="32385"/>
                        <a:pt x="112395" y="32385"/>
                      </a:cubicBezTo>
                      <a:cubicBezTo>
                        <a:pt x="164782" y="32385"/>
                        <a:pt x="183832" y="76200"/>
                        <a:pt x="183832" y="110490"/>
                      </a:cubicBezTo>
                      <a:cubicBezTo>
                        <a:pt x="183832" y="144780"/>
                        <a:pt x="164782" y="188595"/>
                        <a:pt x="112395" y="1885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xmlns="" id="{08A1B470-C9D3-46B5-A8DC-9B66836302F8}"/>
                    </a:ext>
                  </a:extLst>
                </p:cNvPr>
                <p:cNvSpPr/>
                <p:nvPr/>
              </p:nvSpPr>
              <p:spPr>
                <a:xfrm>
                  <a:off x="16245155" y="3690830"/>
                  <a:ext cx="197167" cy="214489"/>
                </a:xfrm>
                <a:custGeom>
                  <a:avLst/>
                  <a:gdLst>
                    <a:gd name="connsiteX0" fmla="*/ 158115 w 197167"/>
                    <a:gd name="connsiteY0" fmla="*/ 5892 h 214489"/>
                    <a:gd name="connsiteX1" fmla="*/ 118110 w 197167"/>
                    <a:gd name="connsiteY1" fmla="*/ 177 h 214489"/>
                    <a:gd name="connsiteX2" fmla="*/ 68580 w 197167"/>
                    <a:gd name="connsiteY2" fmla="*/ 9702 h 214489"/>
                    <a:gd name="connsiteX3" fmla="*/ 40957 w 197167"/>
                    <a:gd name="connsiteY3" fmla="*/ 32562 h 214489"/>
                    <a:gd name="connsiteX4" fmla="*/ 40005 w 197167"/>
                    <a:gd name="connsiteY4" fmla="*/ 32562 h 214489"/>
                    <a:gd name="connsiteX5" fmla="*/ 40005 w 197167"/>
                    <a:gd name="connsiteY5" fmla="*/ 6844 h 214489"/>
                    <a:gd name="connsiteX6" fmla="*/ 0 w 197167"/>
                    <a:gd name="connsiteY6" fmla="*/ 6844 h 214489"/>
                    <a:gd name="connsiteX7" fmla="*/ 0 w 197167"/>
                    <a:gd name="connsiteY7" fmla="*/ 214489 h 214489"/>
                    <a:gd name="connsiteX8" fmla="*/ 40005 w 197167"/>
                    <a:gd name="connsiteY8" fmla="*/ 214489 h 214489"/>
                    <a:gd name="connsiteX9" fmla="*/ 40005 w 197167"/>
                    <a:gd name="connsiteY9" fmla="*/ 103999 h 214489"/>
                    <a:gd name="connsiteX10" fmla="*/ 107632 w 197167"/>
                    <a:gd name="connsiteY10" fmla="*/ 30657 h 214489"/>
                    <a:gd name="connsiteX11" fmla="*/ 157163 w 197167"/>
                    <a:gd name="connsiteY11" fmla="*/ 69709 h 214489"/>
                    <a:gd name="connsiteX12" fmla="*/ 157163 w 197167"/>
                    <a:gd name="connsiteY12" fmla="*/ 213537 h 214489"/>
                    <a:gd name="connsiteX13" fmla="*/ 197167 w 197167"/>
                    <a:gd name="connsiteY13" fmla="*/ 213537 h 214489"/>
                    <a:gd name="connsiteX14" fmla="*/ 197167 w 197167"/>
                    <a:gd name="connsiteY14" fmla="*/ 52564 h 214489"/>
                    <a:gd name="connsiteX15" fmla="*/ 158115 w 197167"/>
                    <a:gd name="connsiteY15" fmla="*/ 5892 h 21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7167" h="214489">
                      <a:moveTo>
                        <a:pt x="158115" y="5892"/>
                      </a:moveTo>
                      <a:cubicBezTo>
                        <a:pt x="152400" y="3034"/>
                        <a:pt x="135255" y="1129"/>
                        <a:pt x="118110" y="177"/>
                      </a:cubicBezTo>
                      <a:cubicBezTo>
                        <a:pt x="100013" y="-776"/>
                        <a:pt x="80963" y="2082"/>
                        <a:pt x="68580" y="9702"/>
                      </a:cubicBezTo>
                      <a:cubicBezTo>
                        <a:pt x="59055" y="13512"/>
                        <a:pt x="48577" y="22084"/>
                        <a:pt x="40957" y="32562"/>
                      </a:cubicBezTo>
                      <a:lnTo>
                        <a:pt x="40005" y="32562"/>
                      </a:lnTo>
                      <a:lnTo>
                        <a:pt x="40005" y="6844"/>
                      </a:lnTo>
                      <a:lnTo>
                        <a:pt x="0" y="6844"/>
                      </a:lnTo>
                      <a:lnTo>
                        <a:pt x="0" y="214489"/>
                      </a:lnTo>
                      <a:lnTo>
                        <a:pt x="40005" y="214489"/>
                      </a:lnTo>
                      <a:lnTo>
                        <a:pt x="40005" y="103999"/>
                      </a:lnTo>
                      <a:cubicBezTo>
                        <a:pt x="39052" y="48754"/>
                        <a:pt x="75247" y="30657"/>
                        <a:pt x="107632" y="30657"/>
                      </a:cubicBezTo>
                      <a:cubicBezTo>
                        <a:pt x="135255" y="30657"/>
                        <a:pt x="158115" y="43992"/>
                        <a:pt x="157163" y="69709"/>
                      </a:cubicBezTo>
                      <a:lnTo>
                        <a:pt x="157163" y="213537"/>
                      </a:lnTo>
                      <a:lnTo>
                        <a:pt x="197167" y="213537"/>
                      </a:lnTo>
                      <a:lnTo>
                        <a:pt x="197167" y="52564"/>
                      </a:lnTo>
                      <a:cubicBezTo>
                        <a:pt x="192405" y="21132"/>
                        <a:pt x="170497" y="10654"/>
                        <a:pt x="158115" y="589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xmlns="" id="{1CD298C7-29F3-4559-A7E0-C7136B5F3741}"/>
                    </a:ext>
                  </a:extLst>
                </p:cNvPr>
                <p:cNvSpPr/>
                <p:nvPr/>
              </p:nvSpPr>
              <p:spPr>
                <a:xfrm>
                  <a:off x="12894260" y="2960440"/>
                  <a:ext cx="719137" cy="547687"/>
                </a:xfrm>
                <a:custGeom>
                  <a:avLst/>
                  <a:gdLst>
                    <a:gd name="connsiteX0" fmla="*/ 418147 w 719137"/>
                    <a:gd name="connsiteY0" fmla="*/ 547687 h 547687"/>
                    <a:gd name="connsiteX1" fmla="*/ 418147 w 719137"/>
                    <a:gd name="connsiteY1" fmla="*/ 479108 h 547687"/>
                    <a:gd name="connsiteX2" fmla="*/ 719138 w 719137"/>
                    <a:gd name="connsiteY2" fmla="*/ 479108 h 547687"/>
                    <a:gd name="connsiteX3" fmla="*/ 719138 w 719137"/>
                    <a:gd name="connsiteY3" fmla="*/ 111442 h 547687"/>
                    <a:gd name="connsiteX4" fmla="*/ 666750 w 719137"/>
                    <a:gd name="connsiteY4" fmla="*/ 58102 h 547687"/>
                    <a:gd name="connsiteX5" fmla="*/ 418147 w 719137"/>
                    <a:gd name="connsiteY5" fmla="*/ 58102 h 547687"/>
                    <a:gd name="connsiteX6" fmla="*/ 418147 w 719137"/>
                    <a:gd name="connsiteY6" fmla="*/ 0 h 547687"/>
                    <a:gd name="connsiteX7" fmla="*/ 300038 w 719137"/>
                    <a:gd name="connsiteY7" fmla="*/ 0 h 547687"/>
                    <a:gd name="connsiteX8" fmla="*/ 300038 w 719137"/>
                    <a:gd name="connsiteY8" fmla="*/ 58102 h 547687"/>
                    <a:gd name="connsiteX9" fmla="*/ 52388 w 719137"/>
                    <a:gd name="connsiteY9" fmla="*/ 58102 h 547687"/>
                    <a:gd name="connsiteX10" fmla="*/ 0 w 719137"/>
                    <a:gd name="connsiteY10" fmla="*/ 111442 h 547687"/>
                    <a:gd name="connsiteX11" fmla="*/ 0 w 719137"/>
                    <a:gd name="connsiteY11" fmla="*/ 478155 h 547687"/>
                    <a:gd name="connsiteX12" fmla="*/ 300990 w 719137"/>
                    <a:gd name="connsiteY12" fmla="*/ 478155 h 547687"/>
                    <a:gd name="connsiteX13" fmla="*/ 300990 w 719137"/>
                    <a:gd name="connsiteY13" fmla="*/ 546735 h 547687"/>
                    <a:gd name="connsiteX14" fmla="*/ 418147 w 719137"/>
                    <a:gd name="connsiteY14" fmla="*/ 546735 h 547687"/>
                    <a:gd name="connsiteX15" fmla="*/ 417195 w 719137"/>
                    <a:gd name="connsiteY15" fmla="*/ 113348 h 547687"/>
                    <a:gd name="connsiteX16" fmla="*/ 601027 w 719137"/>
                    <a:gd name="connsiteY16" fmla="*/ 113348 h 547687"/>
                    <a:gd name="connsiteX17" fmla="*/ 601027 w 719137"/>
                    <a:gd name="connsiteY17" fmla="*/ 424815 h 547687"/>
                    <a:gd name="connsiteX18" fmla="*/ 417195 w 719137"/>
                    <a:gd name="connsiteY18" fmla="*/ 424815 h 547687"/>
                    <a:gd name="connsiteX19" fmla="*/ 417195 w 719137"/>
                    <a:gd name="connsiteY19" fmla="*/ 113348 h 547687"/>
                    <a:gd name="connsiteX20" fmla="*/ 117157 w 719137"/>
                    <a:gd name="connsiteY20" fmla="*/ 424815 h 547687"/>
                    <a:gd name="connsiteX21" fmla="*/ 117157 w 719137"/>
                    <a:gd name="connsiteY21" fmla="*/ 113348 h 547687"/>
                    <a:gd name="connsiteX22" fmla="*/ 299085 w 719137"/>
                    <a:gd name="connsiteY22" fmla="*/ 113348 h 547687"/>
                    <a:gd name="connsiteX23" fmla="*/ 299085 w 719137"/>
                    <a:gd name="connsiteY23" fmla="*/ 424815 h 547687"/>
                    <a:gd name="connsiteX24" fmla="*/ 117157 w 719137"/>
                    <a:gd name="connsiteY24" fmla="*/ 424815 h 547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19137" h="547687">
                      <a:moveTo>
                        <a:pt x="418147" y="547687"/>
                      </a:moveTo>
                      <a:lnTo>
                        <a:pt x="418147" y="479108"/>
                      </a:lnTo>
                      <a:lnTo>
                        <a:pt x="719138" y="479108"/>
                      </a:lnTo>
                      <a:lnTo>
                        <a:pt x="719138" y="111442"/>
                      </a:lnTo>
                      <a:cubicBezTo>
                        <a:pt x="719138" y="81915"/>
                        <a:pt x="695325" y="58102"/>
                        <a:pt x="666750" y="58102"/>
                      </a:cubicBezTo>
                      <a:lnTo>
                        <a:pt x="418147" y="58102"/>
                      </a:lnTo>
                      <a:lnTo>
                        <a:pt x="418147" y="0"/>
                      </a:lnTo>
                      <a:lnTo>
                        <a:pt x="300038" y="0"/>
                      </a:lnTo>
                      <a:lnTo>
                        <a:pt x="300038" y="58102"/>
                      </a:lnTo>
                      <a:lnTo>
                        <a:pt x="52388" y="58102"/>
                      </a:lnTo>
                      <a:cubicBezTo>
                        <a:pt x="22860" y="58102"/>
                        <a:pt x="0" y="81915"/>
                        <a:pt x="0" y="111442"/>
                      </a:cubicBezTo>
                      <a:lnTo>
                        <a:pt x="0" y="478155"/>
                      </a:lnTo>
                      <a:lnTo>
                        <a:pt x="300990" y="478155"/>
                      </a:lnTo>
                      <a:lnTo>
                        <a:pt x="300990" y="546735"/>
                      </a:lnTo>
                      <a:lnTo>
                        <a:pt x="418147" y="546735"/>
                      </a:lnTo>
                      <a:close/>
                      <a:moveTo>
                        <a:pt x="417195" y="113348"/>
                      </a:moveTo>
                      <a:lnTo>
                        <a:pt x="601027" y="113348"/>
                      </a:lnTo>
                      <a:lnTo>
                        <a:pt x="601027" y="424815"/>
                      </a:lnTo>
                      <a:lnTo>
                        <a:pt x="417195" y="424815"/>
                      </a:lnTo>
                      <a:lnTo>
                        <a:pt x="417195" y="113348"/>
                      </a:lnTo>
                      <a:close/>
                      <a:moveTo>
                        <a:pt x="117157" y="424815"/>
                      </a:moveTo>
                      <a:lnTo>
                        <a:pt x="117157" y="113348"/>
                      </a:lnTo>
                      <a:lnTo>
                        <a:pt x="299085" y="113348"/>
                      </a:lnTo>
                      <a:lnTo>
                        <a:pt x="299085" y="424815"/>
                      </a:lnTo>
                      <a:lnTo>
                        <a:pt x="117157" y="4248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xmlns="" id="{8F5A2174-6BCA-4E44-92FA-6C898DBA1391}"/>
                    </a:ext>
                  </a:extLst>
                </p:cNvPr>
                <p:cNvSpPr/>
                <p:nvPr/>
              </p:nvSpPr>
              <p:spPr>
                <a:xfrm>
                  <a:off x="15576500" y="3092837"/>
                  <a:ext cx="299084" cy="428625"/>
                </a:xfrm>
                <a:custGeom>
                  <a:avLst/>
                  <a:gdLst>
                    <a:gd name="connsiteX0" fmla="*/ 89535 w 299084"/>
                    <a:gd name="connsiteY0" fmla="*/ 341948 h 428625"/>
                    <a:gd name="connsiteX1" fmla="*/ 32385 w 299084"/>
                    <a:gd name="connsiteY1" fmla="*/ 358140 h 428625"/>
                    <a:gd name="connsiteX2" fmla="*/ 89535 w 299084"/>
                    <a:gd name="connsiteY2" fmla="*/ 428625 h 428625"/>
                    <a:gd name="connsiteX3" fmla="*/ 204788 w 299084"/>
                    <a:gd name="connsiteY3" fmla="*/ 384810 h 428625"/>
                    <a:gd name="connsiteX4" fmla="*/ 299085 w 299084"/>
                    <a:gd name="connsiteY4" fmla="*/ 318135 h 428625"/>
                    <a:gd name="connsiteX5" fmla="*/ 299085 w 299084"/>
                    <a:gd name="connsiteY5" fmla="*/ 210503 h 428625"/>
                    <a:gd name="connsiteX6" fmla="*/ 202882 w 299084"/>
                    <a:gd name="connsiteY6" fmla="*/ 289560 h 428625"/>
                    <a:gd name="connsiteX7" fmla="*/ 202882 w 299084"/>
                    <a:gd name="connsiteY7" fmla="*/ 0 h 428625"/>
                    <a:gd name="connsiteX8" fmla="*/ 0 w 299084"/>
                    <a:gd name="connsiteY8" fmla="*/ 953 h 428625"/>
                    <a:gd name="connsiteX9" fmla="*/ 0 w 299084"/>
                    <a:gd name="connsiteY9" fmla="*/ 56198 h 428625"/>
                    <a:gd name="connsiteX10" fmla="*/ 89535 w 299084"/>
                    <a:gd name="connsiteY10" fmla="*/ 56198 h 428625"/>
                    <a:gd name="connsiteX11" fmla="*/ 89535 w 299084"/>
                    <a:gd name="connsiteY11" fmla="*/ 341948 h 42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9084" h="428625">
                      <a:moveTo>
                        <a:pt x="89535" y="341948"/>
                      </a:moveTo>
                      <a:cubicBezTo>
                        <a:pt x="58102" y="351473"/>
                        <a:pt x="32385" y="358140"/>
                        <a:pt x="32385" y="358140"/>
                      </a:cubicBezTo>
                      <a:lnTo>
                        <a:pt x="89535" y="428625"/>
                      </a:lnTo>
                      <a:cubicBezTo>
                        <a:pt x="89535" y="428625"/>
                        <a:pt x="145732" y="414338"/>
                        <a:pt x="204788" y="384810"/>
                      </a:cubicBezTo>
                      <a:cubicBezTo>
                        <a:pt x="261938" y="355283"/>
                        <a:pt x="299085" y="318135"/>
                        <a:pt x="299085" y="318135"/>
                      </a:cubicBezTo>
                      <a:lnTo>
                        <a:pt x="299085" y="210503"/>
                      </a:lnTo>
                      <a:cubicBezTo>
                        <a:pt x="299085" y="210503"/>
                        <a:pt x="252413" y="255270"/>
                        <a:pt x="202882" y="289560"/>
                      </a:cubicBezTo>
                      <a:lnTo>
                        <a:pt x="202882" y="0"/>
                      </a:lnTo>
                      <a:lnTo>
                        <a:pt x="0" y="953"/>
                      </a:lnTo>
                      <a:lnTo>
                        <a:pt x="0" y="56198"/>
                      </a:lnTo>
                      <a:lnTo>
                        <a:pt x="89535" y="56198"/>
                      </a:lnTo>
                      <a:lnTo>
                        <a:pt x="89535" y="34194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xmlns="" id="{CBA1B8DA-94AF-483A-899E-90B3AC1F422B}"/>
                    </a:ext>
                  </a:extLst>
                </p:cNvPr>
                <p:cNvSpPr/>
                <p:nvPr/>
              </p:nvSpPr>
              <p:spPr>
                <a:xfrm>
                  <a:off x="13954392" y="3055690"/>
                  <a:ext cx="428625" cy="358140"/>
                </a:xfrm>
                <a:custGeom>
                  <a:avLst/>
                  <a:gdLst>
                    <a:gd name="connsiteX0" fmla="*/ 428625 w 428625"/>
                    <a:gd name="connsiteY0" fmla="*/ 304800 h 358140"/>
                    <a:gd name="connsiteX1" fmla="*/ 272415 w 428625"/>
                    <a:gd name="connsiteY1" fmla="*/ 304800 h 358140"/>
                    <a:gd name="connsiteX2" fmla="*/ 272415 w 428625"/>
                    <a:gd name="connsiteY2" fmla="*/ 177165 h 358140"/>
                    <a:gd name="connsiteX3" fmla="*/ 419100 w 428625"/>
                    <a:gd name="connsiteY3" fmla="*/ 177165 h 358140"/>
                    <a:gd name="connsiteX4" fmla="*/ 419100 w 428625"/>
                    <a:gd name="connsiteY4" fmla="*/ 122872 h 358140"/>
                    <a:gd name="connsiteX5" fmla="*/ 272415 w 428625"/>
                    <a:gd name="connsiteY5" fmla="*/ 122872 h 358140"/>
                    <a:gd name="connsiteX6" fmla="*/ 272415 w 428625"/>
                    <a:gd name="connsiteY6" fmla="*/ 53340 h 358140"/>
                    <a:gd name="connsiteX7" fmla="*/ 427672 w 428625"/>
                    <a:gd name="connsiteY7" fmla="*/ 53340 h 358140"/>
                    <a:gd name="connsiteX8" fmla="*/ 427672 w 428625"/>
                    <a:gd name="connsiteY8" fmla="*/ 0 h 358140"/>
                    <a:gd name="connsiteX9" fmla="*/ 0 w 428625"/>
                    <a:gd name="connsiteY9" fmla="*/ 0 h 358140"/>
                    <a:gd name="connsiteX10" fmla="*/ 0 w 428625"/>
                    <a:gd name="connsiteY10" fmla="*/ 53340 h 358140"/>
                    <a:gd name="connsiteX11" fmla="*/ 151447 w 428625"/>
                    <a:gd name="connsiteY11" fmla="*/ 53340 h 358140"/>
                    <a:gd name="connsiteX12" fmla="*/ 151447 w 428625"/>
                    <a:gd name="connsiteY12" fmla="*/ 122872 h 358140"/>
                    <a:gd name="connsiteX13" fmla="*/ 8572 w 428625"/>
                    <a:gd name="connsiteY13" fmla="*/ 122872 h 358140"/>
                    <a:gd name="connsiteX14" fmla="*/ 8572 w 428625"/>
                    <a:gd name="connsiteY14" fmla="*/ 177165 h 358140"/>
                    <a:gd name="connsiteX15" fmla="*/ 151447 w 428625"/>
                    <a:gd name="connsiteY15" fmla="*/ 177165 h 358140"/>
                    <a:gd name="connsiteX16" fmla="*/ 151447 w 428625"/>
                    <a:gd name="connsiteY16" fmla="*/ 304800 h 358140"/>
                    <a:gd name="connsiteX17" fmla="*/ 0 w 428625"/>
                    <a:gd name="connsiteY17" fmla="*/ 304800 h 358140"/>
                    <a:gd name="connsiteX18" fmla="*/ 0 w 428625"/>
                    <a:gd name="connsiteY18" fmla="*/ 358140 h 358140"/>
                    <a:gd name="connsiteX19" fmla="*/ 428625 w 428625"/>
                    <a:gd name="connsiteY19" fmla="*/ 358140 h 358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28625" h="358140">
                      <a:moveTo>
                        <a:pt x="428625" y="304800"/>
                      </a:moveTo>
                      <a:lnTo>
                        <a:pt x="272415" y="304800"/>
                      </a:lnTo>
                      <a:lnTo>
                        <a:pt x="272415" y="177165"/>
                      </a:lnTo>
                      <a:lnTo>
                        <a:pt x="419100" y="177165"/>
                      </a:lnTo>
                      <a:lnTo>
                        <a:pt x="419100" y="122872"/>
                      </a:lnTo>
                      <a:lnTo>
                        <a:pt x="272415" y="122872"/>
                      </a:lnTo>
                      <a:lnTo>
                        <a:pt x="272415" y="53340"/>
                      </a:lnTo>
                      <a:lnTo>
                        <a:pt x="427672" y="53340"/>
                      </a:lnTo>
                      <a:lnTo>
                        <a:pt x="427672" y="0"/>
                      </a:lnTo>
                      <a:lnTo>
                        <a:pt x="0" y="0"/>
                      </a:lnTo>
                      <a:lnTo>
                        <a:pt x="0" y="53340"/>
                      </a:lnTo>
                      <a:lnTo>
                        <a:pt x="151447" y="53340"/>
                      </a:lnTo>
                      <a:lnTo>
                        <a:pt x="151447" y="122872"/>
                      </a:lnTo>
                      <a:lnTo>
                        <a:pt x="8572" y="122872"/>
                      </a:lnTo>
                      <a:lnTo>
                        <a:pt x="8572" y="177165"/>
                      </a:lnTo>
                      <a:lnTo>
                        <a:pt x="151447" y="177165"/>
                      </a:lnTo>
                      <a:lnTo>
                        <a:pt x="151447" y="304800"/>
                      </a:lnTo>
                      <a:lnTo>
                        <a:pt x="0" y="304800"/>
                      </a:lnTo>
                      <a:lnTo>
                        <a:pt x="0" y="358140"/>
                      </a:lnTo>
                      <a:lnTo>
                        <a:pt x="428625" y="35814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xmlns="" id="{B903F1CF-B16B-452F-B902-7814EC924D7A}"/>
                    </a:ext>
                  </a:extLst>
                </p:cNvPr>
                <p:cNvSpPr/>
                <p:nvPr/>
              </p:nvSpPr>
              <p:spPr>
                <a:xfrm>
                  <a:off x="13810565" y="2956629"/>
                  <a:ext cx="716280" cy="551497"/>
                </a:xfrm>
                <a:custGeom>
                  <a:avLst/>
                  <a:gdLst>
                    <a:gd name="connsiteX0" fmla="*/ 715328 w 716280"/>
                    <a:gd name="connsiteY0" fmla="*/ 52388 h 551497"/>
                    <a:gd name="connsiteX1" fmla="*/ 662940 w 716280"/>
                    <a:gd name="connsiteY1" fmla="*/ 0 h 551497"/>
                    <a:gd name="connsiteX2" fmla="*/ 52388 w 716280"/>
                    <a:gd name="connsiteY2" fmla="*/ 0 h 551497"/>
                    <a:gd name="connsiteX3" fmla="*/ 0 w 716280"/>
                    <a:gd name="connsiteY3" fmla="*/ 52388 h 551497"/>
                    <a:gd name="connsiteX4" fmla="*/ 0 w 716280"/>
                    <a:gd name="connsiteY4" fmla="*/ 551498 h 551497"/>
                    <a:gd name="connsiteX5" fmla="*/ 716280 w 716280"/>
                    <a:gd name="connsiteY5" fmla="*/ 551498 h 551497"/>
                    <a:gd name="connsiteX6" fmla="*/ 716280 w 716280"/>
                    <a:gd name="connsiteY6" fmla="*/ 52388 h 551497"/>
                    <a:gd name="connsiteX7" fmla="*/ 598170 w 716280"/>
                    <a:gd name="connsiteY7" fmla="*/ 500063 h 551497"/>
                    <a:gd name="connsiteX8" fmla="*/ 119063 w 716280"/>
                    <a:gd name="connsiteY8" fmla="*/ 500063 h 551497"/>
                    <a:gd name="connsiteX9" fmla="*/ 119063 w 716280"/>
                    <a:gd name="connsiteY9" fmla="*/ 52388 h 551497"/>
                    <a:gd name="connsiteX10" fmla="*/ 598170 w 716280"/>
                    <a:gd name="connsiteY10" fmla="*/ 52388 h 551497"/>
                    <a:gd name="connsiteX11" fmla="*/ 598170 w 716280"/>
                    <a:gd name="connsiteY11" fmla="*/ 500063 h 551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16280" h="551497">
                      <a:moveTo>
                        <a:pt x="715328" y="52388"/>
                      </a:moveTo>
                      <a:cubicBezTo>
                        <a:pt x="715328" y="23813"/>
                        <a:pt x="692468" y="0"/>
                        <a:pt x="662940" y="0"/>
                      </a:cubicBezTo>
                      <a:lnTo>
                        <a:pt x="52388" y="0"/>
                      </a:lnTo>
                      <a:cubicBezTo>
                        <a:pt x="23813" y="0"/>
                        <a:pt x="0" y="23813"/>
                        <a:pt x="0" y="52388"/>
                      </a:cubicBezTo>
                      <a:lnTo>
                        <a:pt x="0" y="551498"/>
                      </a:lnTo>
                      <a:lnTo>
                        <a:pt x="716280" y="551498"/>
                      </a:lnTo>
                      <a:lnTo>
                        <a:pt x="716280" y="52388"/>
                      </a:lnTo>
                      <a:close/>
                      <a:moveTo>
                        <a:pt x="598170" y="500063"/>
                      </a:moveTo>
                      <a:lnTo>
                        <a:pt x="119063" y="500063"/>
                      </a:lnTo>
                      <a:lnTo>
                        <a:pt x="119063" y="52388"/>
                      </a:lnTo>
                      <a:lnTo>
                        <a:pt x="598170" y="52388"/>
                      </a:lnTo>
                      <a:lnTo>
                        <a:pt x="598170" y="5000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xmlns="" id="{4179C4FE-B388-497C-99A1-3479109300B2}"/>
                    </a:ext>
                  </a:extLst>
                </p:cNvPr>
                <p:cNvSpPr/>
                <p:nvPr/>
              </p:nvSpPr>
              <p:spPr>
                <a:xfrm>
                  <a:off x="14248715" y="3251904"/>
                  <a:ext cx="131445" cy="91620"/>
                </a:xfrm>
                <a:custGeom>
                  <a:avLst/>
                  <a:gdLst>
                    <a:gd name="connsiteX0" fmla="*/ 81915 w 131445"/>
                    <a:gd name="connsiteY0" fmla="*/ 0 h 91620"/>
                    <a:gd name="connsiteX1" fmla="*/ 0 w 131445"/>
                    <a:gd name="connsiteY1" fmla="*/ 0 h 91620"/>
                    <a:gd name="connsiteX2" fmla="*/ 30480 w 131445"/>
                    <a:gd name="connsiteY2" fmla="*/ 54293 h 91620"/>
                    <a:gd name="connsiteX3" fmla="*/ 56198 w 131445"/>
                    <a:gd name="connsiteY3" fmla="*/ 84773 h 91620"/>
                    <a:gd name="connsiteX4" fmla="*/ 94298 w 131445"/>
                    <a:gd name="connsiteY4" fmla="*/ 91440 h 91620"/>
                    <a:gd name="connsiteX5" fmla="*/ 131445 w 131445"/>
                    <a:gd name="connsiteY5" fmla="*/ 91440 h 91620"/>
                    <a:gd name="connsiteX6" fmla="*/ 131445 w 131445"/>
                    <a:gd name="connsiteY6" fmla="*/ 40957 h 91620"/>
                    <a:gd name="connsiteX7" fmla="*/ 104775 w 131445"/>
                    <a:gd name="connsiteY7" fmla="*/ 40957 h 91620"/>
                    <a:gd name="connsiteX8" fmla="*/ 81915 w 131445"/>
                    <a:gd name="connsiteY8" fmla="*/ 0 h 91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1445" h="91620">
                      <a:moveTo>
                        <a:pt x="81915" y="0"/>
                      </a:moveTo>
                      <a:lnTo>
                        <a:pt x="0" y="0"/>
                      </a:lnTo>
                      <a:lnTo>
                        <a:pt x="30480" y="54293"/>
                      </a:lnTo>
                      <a:cubicBezTo>
                        <a:pt x="30480" y="54293"/>
                        <a:pt x="39053" y="75248"/>
                        <a:pt x="56198" y="84773"/>
                      </a:cubicBezTo>
                      <a:cubicBezTo>
                        <a:pt x="71438" y="93345"/>
                        <a:pt x="94298" y="91440"/>
                        <a:pt x="94298" y="91440"/>
                      </a:cubicBezTo>
                      <a:lnTo>
                        <a:pt x="131445" y="91440"/>
                      </a:lnTo>
                      <a:lnTo>
                        <a:pt x="131445" y="40957"/>
                      </a:lnTo>
                      <a:lnTo>
                        <a:pt x="104775" y="40957"/>
                      </a:lnTo>
                      <a:lnTo>
                        <a:pt x="8191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xmlns="" id="{430D2212-31E3-4192-AB19-A4B517CFEAFB}"/>
                    </a:ext>
                  </a:extLst>
                </p:cNvPr>
                <p:cNvSpPr/>
                <p:nvPr/>
              </p:nvSpPr>
              <p:spPr>
                <a:xfrm>
                  <a:off x="14703058" y="2949962"/>
                  <a:ext cx="759142" cy="563880"/>
                </a:xfrm>
                <a:custGeom>
                  <a:avLst/>
                  <a:gdLst>
                    <a:gd name="connsiteX0" fmla="*/ 271463 w 759142"/>
                    <a:gd name="connsiteY0" fmla="*/ 563880 h 563880"/>
                    <a:gd name="connsiteX1" fmla="*/ 751522 w 759142"/>
                    <a:gd name="connsiteY1" fmla="*/ 563880 h 563880"/>
                    <a:gd name="connsiteX2" fmla="*/ 751522 w 759142"/>
                    <a:gd name="connsiteY2" fmla="*/ 506730 h 563880"/>
                    <a:gd name="connsiteX3" fmla="*/ 514350 w 759142"/>
                    <a:gd name="connsiteY3" fmla="*/ 506730 h 563880"/>
                    <a:gd name="connsiteX4" fmla="*/ 514350 w 759142"/>
                    <a:gd name="connsiteY4" fmla="*/ 467677 h 563880"/>
                    <a:gd name="connsiteX5" fmla="*/ 716280 w 759142"/>
                    <a:gd name="connsiteY5" fmla="*/ 467677 h 563880"/>
                    <a:gd name="connsiteX6" fmla="*/ 716280 w 759142"/>
                    <a:gd name="connsiteY6" fmla="*/ 411480 h 563880"/>
                    <a:gd name="connsiteX7" fmla="*/ 514350 w 759142"/>
                    <a:gd name="connsiteY7" fmla="*/ 411480 h 563880"/>
                    <a:gd name="connsiteX8" fmla="*/ 514350 w 759142"/>
                    <a:gd name="connsiteY8" fmla="*/ 373380 h 563880"/>
                    <a:gd name="connsiteX9" fmla="*/ 716280 w 759142"/>
                    <a:gd name="connsiteY9" fmla="*/ 373380 h 563880"/>
                    <a:gd name="connsiteX10" fmla="*/ 716280 w 759142"/>
                    <a:gd name="connsiteY10" fmla="*/ 317183 h 563880"/>
                    <a:gd name="connsiteX11" fmla="*/ 514350 w 759142"/>
                    <a:gd name="connsiteY11" fmla="*/ 317183 h 563880"/>
                    <a:gd name="connsiteX12" fmla="*/ 514350 w 759142"/>
                    <a:gd name="connsiteY12" fmla="*/ 277178 h 563880"/>
                    <a:gd name="connsiteX13" fmla="*/ 719138 w 759142"/>
                    <a:gd name="connsiteY13" fmla="*/ 277178 h 563880"/>
                    <a:gd name="connsiteX14" fmla="*/ 718185 w 759142"/>
                    <a:gd name="connsiteY14" fmla="*/ 183833 h 563880"/>
                    <a:gd name="connsiteX15" fmla="*/ 759143 w 759142"/>
                    <a:gd name="connsiteY15" fmla="*/ 183833 h 563880"/>
                    <a:gd name="connsiteX16" fmla="*/ 759143 w 759142"/>
                    <a:gd name="connsiteY16" fmla="*/ 127635 h 563880"/>
                    <a:gd name="connsiteX17" fmla="*/ 716280 w 759142"/>
                    <a:gd name="connsiteY17" fmla="*/ 127635 h 563880"/>
                    <a:gd name="connsiteX18" fmla="*/ 716280 w 759142"/>
                    <a:gd name="connsiteY18" fmla="*/ 86678 h 563880"/>
                    <a:gd name="connsiteX19" fmla="*/ 661988 w 759142"/>
                    <a:gd name="connsiteY19" fmla="*/ 32385 h 563880"/>
                    <a:gd name="connsiteX20" fmla="*/ 514350 w 759142"/>
                    <a:gd name="connsiteY20" fmla="*/ 32385 h 563880"/>
                    <a:gd name="connsiteX21" fmla="*/ 514350 w 759142"/>
                    <a:gd name="connsiteY21" fmla="*/ 0 h 563880"/>
                    <a:gd name="connsiteX22" fmla="*/ 403860 w 759142"/>
                    <a:gd name="connsiteY22" fmla="*/ 0 h 563880"/>
                    <a:gd name="connsiteX23" fmla="*/ 403860 w 759142"/>
                    <a:gd name="connsiteY23" fmla="*/ 32385 h 563880"/>
                    <a:gd name="connsiteX24" fmla="*/ 256222 w 759142"/>
                    <a:gd name="connsiteY24" fmla="*/ 32385 h 563880"/>
                    <a:gd name="connsiteX25" fmla="*/ 256222 w 759142"/>
                    <a:gd name="connsiteY25" fmla="*/ 87630 h 563880"/>
                    <a:gd name="connsiteX26" fmla="*/ 403860 w 759142"/>
                    <a:gd name="connsiteY26" fmla="*/ 87630 h 563880"/>
                    <a:gd name="connsiteX27" fmla="*/ 403860 w 759142"/>
                    <a:gd name="connsiteY27" fmla="*/ 127635 h 563880"/>
                    <a:gd name="connsiteX28" fmla="*/ 238125 w 759142"/>
                    <a:gd name="connsiteY28" fmla="*/ 127635 h 563880"/>
                    <a:gd name="connsiteX29" fmla="*/ 238125 w 759142"/>
                    <a:gd name="connsiteY29" fmla="*/ 183833 h 563880"/>
                    <a:gd name="connsiteX30" fmla="*/ 403860 w 759142"/>
                    <a:gd name="connsiteY30" fmla="*/ 183833 h 563880"/>
                    <a:gd name="connsiteX31" fmla="*/ 403860 w 759142"/>
                    <a:gd name="connsiteY31" fmla="*/ 221933 h 563880"/>
                    <a:gd name="connsiteX32" fmla="*/ 256222 w 759142"/>
                    <a:gd name="connsiteY32" fmla="*/ 221933 h 563880"/>
                    <a:gd name="connsiteX33" fmla="*/ 256222 w 759142"/>
                    <a:gd name="connsiteY33" fmla="*/ 277178 h 563880"/>
                    <a:gd name="connsiteX34" fmla="*/ 403860 w 759142"/>
                    <a:gd name="connsiteY34" fmla="*/ 277178 h 563880"/>
                    <a:gd name="connsiteX35" fmla="*/ 403860 w 759142"/>
                    <a:gd name="connsiteY35" fmla="*/ 317183 h 563880"/>
                    <a:gd name="connsiteX36" fmla="*/ 243840 w 759142"/>
                    <a:gd name="connsiteY36" fmla="*/ 317183 h 563880"/>
                    <a:gd name="connsiteX37" fmla="*/ 243840 w 759142"/>
                    <a:gd name="connsiteY37" fmla="*/ 373380 h 563880"/>
                    <a:gd name="connsiteX38" fmla="*/ 403860 w 759142"/>
                    <a:gd name="connsiteY38" fmla="*/ 373380 h 563880"/>
                    <a:gd name="connsiteX39" fmla="*/ 403860 w 759142"/>
                    <a:gd name="connsiteY39" fmla="*/ 411480 h 563880"/>
                    <a:gd name="connsiteX40" fmla="*/ 229553 w 759142"/>
                    <a:gd name="connsiteY40" fmla="*/ 411480 h 563880"/>
                    <a:gd name="connsiteX41" fmla="*/ 229553 w 759142"/>
                    <a:gd name="connsiteY41" fmla="*/ 467677 h 563880"/>
                    <a:gd name="connsiteX42" fmla="*/ 403860 w 759142"/>
                    <a:gd name="connsiteY42" fmla="*/ 467677 h 563880"/>
                    <a:gd name="connsiteX43" fmla="*/ 403860 w 759142"/>
                    <a:gd name="connsiteY43" fmla="*/ 506730 h 563880"/>
                    <a:gd name="connsiteX44" fmla="*/ 289560 w 759142"/>
                    <a:gd name="connsiteY44" fmla="*/ 506730 h 563880"/>
                    <a:gd name="connsiteX45" fmla="*/ 168593 w 759142"/>
                    <a:gd name="connsiteY45" fmla="*/ 471487 h 563880"/>
                    <a:gd name="connsiteX46" fmla="*/ 204788 w 759142"/>
                    <a:gd name="connsiteY46" fmla="*/ 357187 h 563880"/>
                    <a:gd name="connsiteX47" fmla="*/ 205740 w 759142"/>
                    <a:gd name="connsiteY47" fmla="*/ 208598 h 563880"/>
                    <a:gd name="connsiteX48" fmla="*/ 137160 w 759142"/>
                    <a:gd name="connsiteY48" fmla="*/ 208598 h 563880"/>
                    <a:gd name="connsiteX49" fmla="*/ 226695 w 759142"/>
                    <a:gd name="connsiteY49" fmla="*/ 26670 h 563880"/>
                    <a:gd name="connsiteX50" fmla="*/ 953 w 759142"/>
                    <a:gd name="connsiteY50" fmla="*/ 26670 h 563880"/>
                    <a:gd name="connsiteX51" fmla="*/ 953 w 759142"/>
                    <a:gd name="connsiteY51" fmla="*/ 82867 h 563880"/>
                    <a:gd name="connsiteX52" fmla="*/ 131445 w 759142"/>
                    <a:gd name="connsiteY52" fmla="*/ 82867 h 563880"/>
                    <a:gd name="connsiteX53" fmla="*/ 9525 w 759142"/>
                    <a:gd name="connsiteY53" fmla="*/ 209550 h 563880"/>
                    <a:gd name="connsiteX54" fmla="*/ 9525 w 759142"/>
                    <a:gd name="connsiteY54" fmla="*/ 264795 h 563880"/>
                    <a:gd name="connsiteX55" fmla="*/ 124778 w 759142"/>
                    <a:gd name="connsiteY55" fmla="*/ 264795 h 563880"/>
                    <a:gd name="connsiteX56" fmla="*/ 124778 w 759142"/>
                    <a:gd name="connsiteY56" fmla="*/ 345758 h 563880"/>
                    <a:gd name="connsiteX57" fmla="*/ 107632 w 759142"/>
                    <a:gd name="connsiteY57" fmla="*/ 413385 h 563880"/>
                    <a:gd name="connsiteX58" fmla="*/ 70485 w 759142"/>
                    <a:gd name="connsiteY58" fmla="*/ 326708 h 563880"/>
                    <a:gd name="connsiteX59" fmla="*/ 8572 w 759142"/>
                    <a:gd name="connsiteY59" fmla="*/ 327660 h 563880"/>
                    <a:gd name="connsiteX60" fmla="*/ 62865 w 759142"/>
                    <a:gd name="connsiteY60" fmla="*/ 463868 h 563880"/>
                    <a:gd name="connsiteX61" fmla="*/ 0 w 759142"/>
                    <a:gd name="connsiteY61" fmla="*/ 487680 h 563880"/>
                    <a:gd name="connsiteX62" fmla="*/ 0 w 759142"/>
                    <a:gd name="connsiteY62" fmla="*/ 562927 h 563880"/>
                    <a:gd name="connsiteX63" fmla="*/ 123825 w 759142"/>
                    <a:gd name="connsiteY63" fmla="*/ 521018 h 563880"/>
                    <a:gd name="connsiteX64" fmla="*/ 271463 w 759142"/>
                    <a:gd name="connsiteY64" fmla="*/ 563880 h 563880"/>
                    <a:gd name="connsiteX65" fmla="*/ 514350 w 759142"/>
                    <a:gd name="connsiteY65" fmla="*/ 87630 h 563880"/>
                    <a:gd name="connsiteX66" fmla="*/ 600075 w 759142"/>
                    <a:gd name="connsiteY66" fmla="*/ 87630 h 563880"/>
                    <a:gd name="connsiteX67" fmla="*/ 600075 w 759142"/>
                    <a:gd name="connsiteY67" fmla="*/ 127635 h 563880"/>
                    <a:gd name="connsiteX68" fmla="*/ 514350 w 759142"/>
                    <a:gd name="connsiteY68" fmla="*/ 127635 h 563880"/>
                    <a:gd name="connsiteX69" fmla="*/ 514350 w 759142"/>
                    <a:gd name="connsiteY69" fmla="*/ 87630 h 563880"/>
                    <a:gd name="connsiteX70" fmla="*/ 514350 w 759142"/>
                    <a:gd name="connsiteY70" fmla="*/ 183833 h 563880"/>
                    <a:gd name="connsiteX71" fmla="*/ 600075 w 759142"/>
                    <a:gd name="connsiteY71" fmla="*/ 183833 h 563880"/>
                    <a:gd name="connsiteX72" fmla="*/ 600075 w 759142"/>
                    <a:gd name="connsiteY72" fmla="*/ 221933 h 563880"/>
                    <a:gd name="connsiteX73" fmla="*/ 514350 w 759142"/>
                    <a:gd name="connsiteY73" fmla="*/ 221933 h 563880"/>
                    <a:gd name="connsiteX74" fmla="*/ 514350 w 759142"/>
                    <a:gd name="connsiteY74" fmla="*/ 183833 h 563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759142" h="563880">
                      <a:moveTo>
                        <a:pt x="271463" y="563880"/>
                      </a:moveTo>
                      <a:lnTo>
                        <a:pt x="751522" y="563880"/>
                      </a:lnTo>
                      <a:lnTo>
                        <a:pt x="751522" y="506730"/>
                      </a:lnTo>
                      <a:lnTo>
                        <a:pt x="514350" y="506730"/>
                      </a:lnTo>
                      <a:lnTo>
                        <a:pt x="514350" y="467677"/>
                      </a:lnTo>
                      <a:lnTo>
                        <a:pt x="716280" y="467677"/>
                      </a:lnTo>
                      <a:lnTo>
                        <a:pt x="716280" y="411480"/>
                      </a:lnTo>
                      <a:lnTo>
                        <a:pt x="514350" y="411480"/>
                      </a:lnTo>
                      <a:lnTo>
                        <a:pt x="514350" y="373380"/>
                      </a:lnTo>
                      <a:lnTo>
                        <a:pt x="716280" y="373380"/>
                      </a:lnTo>
                      <a:lnTo>
                        <a:pt x="716280" y="317183"/>
                      </a:lnTo>
                      <a:lnTo>
                        <a:pt x="514350" y="317183"/>
                      </a:lnTo>
                      <a:lnTo>
                        <a:pt x="514350" y="277178"/>
                      </a:lnTo>
                      <a:lnTo>
                        <a:pt x="719138" y="277178"/>
                      </a:lnTo>
                      <a:lnTo>
                        <a:pt x="718185" y="183833"/>
                      </a:lnTo>
                      <a:lnTo>
                        <a:pt x="759143" y="183833"/>
                      </a:lnTo>
                      <a:lnTo>
                        <a:pt x="759143" y="127635"/>
                      </a:lnTo>
                      <a:lnTo>
                        <a:pt x="716280" y="127635"/>
                      </a:lnTo>
                      <a:lnTo>
                        <a:pt x="716280" y="86678"/>
                      </a:lnTo>
                      <a:cubicBezTo>
                        <a:pt x="716280" y="56197"/>
                        <a:pt x="692468" y="32385"/>
                        <a:pt x="661988" y="32385"/>
                      </a:cubicBezTo>
                      <a:lnTo>
                        <a:pt x="514350" y="32385"/>
                      </a:lnTo>
                      <a:lnTo>
                        <a:pt x="514350" y="0"/>
                      </a:lnTo>
                      <a:lnTo>
                        <a:pt x="403860" y="0"/>
                      </a:lnTo>
                      <a:lnTo>
                        <a:pt x="403860" y="32385"/>
                      </a:lnTo>
                      <a:lnTo>
                        <a:pt x="256222" y="32385"/>
                      </a:lnTo>
                      <a:lnTo>
                        <a:pt x="256222" y="87630"/>
                      </a:lnTo>
                      <a:lnTo>
                        <a:pt x="403860" y="87630"/>
                      </a:lnTo>
                      <a:lnTo>
                        <a:pt x="403860" y="127635"/>
                      </a:lnTo>
                      <a:lnTo>
                        <a:pt x="238125" y="127635"/>
                      </a:lnTo>
                      <a:lnTo>
                        <a:pt x="238125" y="183833"/>
                      </a:lnTo>
                      <a:lnTo>
                        <a:pt x="403860" y="183833"/>
                      </a:lnTo>
                      <a:lnTo>
                        <a:pt x="403860" y="221933"/>
                      </a:lnTo>
                      <a:lnTo>
                        <a:pt x="256222" y="221933"/>
                      </a:lnTo>
                      <a:lnTo>
                        <a:pt x="256222" y="277178"/>
                      </a:lnTo>
                      <a:lnTo>
                        <a:pt x="403860" y="277178"/>
                      </a:lnTo>
                      <a:lnTo>
                        <a:pt x="403860" y="317183"/>
                      </a:lnTo>
                      <a:lnTo>
                        <a:pt x="243840" y="317183"/>
                      </a:lnTo>
                      <a:lnTo>
                        <a:pt x="243840" y="373380"/>
                      </a:lnTo>
                      <a:lnTo>
                        <a:pt x="403860" y="373380"/>
                      </a:lnTo>
                      <a:lnTo>
                        <a:pt x="403860" y="411480"/>
                      </a:lnTo>
                      <a:lnTo>
                        <a:pt x="229553" y="411480"/>
                      </a:lnTo>
                      <a:lnTo>
                        <a:pt x="229553" y="467677"/>
                      </a:lnTo>
                      <a:lnTo>
                        <a:pt x="403860" y="467677"/>
                      </a:lnTo>
                      <a:lnTo>
                        <a:pt x="403860" y="506730"/>
                      </a:lnTo>
                      <a:lnTo>
                        <a:pt x="289560" y="506730"/>
                      </a:lnTo>
                      <a:cubicBezTo>
                        <a:pt x="244793" y="506730"/>
                        <a:pt x="202882" y="493395"/>
                        <a:pt x="168593" y="471487"/>
                      </a:cubicBezTo>
                      <a:cubicBezTo>
                        <a:pt x="191453" y="439103"/>
                        <a:pt x="204788" y="400050"/>
                        <a:pt x="204788" y="357187"/>
                      </a:cubicBezTo>
                      <a:lnTo>
                        <a:pt x="205740" y="208598"/>
                      </a:lnTo>
                      <a:lnTo>
                        <a:pt x="137160" y="208598"/>
                      </a:lnTo>
                      <a:cubicBezTo>
                        <a:pt x="196215" y="170498"/>
                        <a:pt x="226695" y="101917"/>
                        <a:pt x="226695" y="26670"/>
                      </a:cubicBezTo>
                      <a:lnTo>
                        <a:pt x="953" y="26670"/>
                      </a:lnTo>
                      <a:lnTo>
                        <a:pt x="953" y="82867"/>
                      </a:lnTo>
                      <a:lnTo>
                        <a:pt x="131445" y="82867"/>
                      </a:lnTo>
                      <a:cubicBezTo>
                        <a:pt x="120968" y="146685"/>
                        <a:pt x="72390" y="197167"/>
                        <a:pt x="9525" y="209550"/>
                      </a:cubicBezTo>
                      <a:lnTo>
                        <a:pt x="9525" y="264795"/>
                      </a:lnTo>
                      <a:lnTo>
                        <a:pt x="124778" y="264795"/>
                      </a:lnTo>
                      <a:lnTo>
                        <a:pt x="124778" y="345758"/>
                      </a:lnTo>
                      <a:cubicBezTo>
                        <a:pt x="124778" y="369570"/>
                        <a:pt x="118110" y="392430"/>
                        <a:pt x="107632" y="413385"/>
                      </a:cubicBezTo>
                      <a:cubicBezTo>
                        <a:pt x="89535" y="387668"/>
                        <a:pt x="76200" y="358140"/>
                        <a:pt x="70485" y="326708"/>
                      </a:cubicBezTo>
                      <a:lnTo>
                        <a:pt x="8572" y="327660"/>
                      </a:lnTo>
                      <a:cubicBezTo>
                        <a:pt x="13335" y="379095"/>
                        <a:pt x="33338" y="425768"/>
                        <a:pt x="62865" y="463868"/>
                      </a:cubicBezTo>
                      <a:cubicBezTo>
                        <a:pt x="44768" y="476250"/>
                        <a:pt x="23813" y="484823"/>
                        <a:pt x="0" y="487680"/>
                      </a:cubicBezTo>
                      <a:lnTo>
                        <a:pt x="0" y="562927"/>
                      </a:lnTo>
                      <a:cubicBezTo>
                        <a:pt x="46672" y="562927"/>
                        <a:pt x="89535" y="547688"/>
                        <a:pt x="123825" y="521018"/>
                      </a:cubicBezTo>
                      <a:cubicBezTo>
                        <a:pt x="164782" y="547688"/>
                        <a:pt x="216218" y="563880"/>
                        <a:pt x="271463" y="563880"/>
                      </a:cubicBezTo>
                      <a:close/>
                      <a:moveTo>
                        <a:pt x="514350" y="87630"/>
                      </a:moveTo>
                      <a:lnTo>
                        <a:pt x="600075" y="87630"/>
                      </a:lnTo>
                      <a:lnTo>
                        <a:pt x="600075" y="127635"/>
                      </a:lnTo>
                      <a:lnTo>
                        <a:pt x="514350" y="127635"/>
                      </a:lnTo>
                      <a:lnTo>
                        <a:pt x="514350" y="87630"/>
                      </a:lnTo>
                      <a:close/>
                      <a:moveTo>
                        <a:pt x="514350" y="183833"/>
                      </a:moveTo>
                      <a:lnTo>
                        <a:pt x="600075" y="183833"/>
                      </a:lnTo>
                      <a:lnTo>
                        <a:pt x="600075" y="221933"/>
                      </a:lnTo>
                      <a:lnTo>
                        <a:pt x="514350" y="221933"/>
                      </a:lnTo>
                      <a:lnTo>
                        <a:pt x="514350" y="18383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D90BC83C-121E-4C9B-BB25-E50A6525BD9D}"/>
                    </a:ext>
                  </a:extLst>
                </p:cNvPr>
                <p:cNvSpPr/>
                <p:nvPr/>
              </p:nvSpPr>
              <p:spPr>
                <a:xfrm>
                  <a:off x="15873680" y="2953772"/>
                  <a:ext cx="502920" cy="215264"/>
                </a:xfrm>
                <a:custGeom>
                  <a:avLst/>
                  <a:gdLst>
                    <a:gd name="connsiteX0" fmla="*/ 170497 w 502920"/>
                    <a:gd name="connsiteY0" fmla="*/ 125730 h 215264"/>
                    <a:gd name="connsiteX1" fmla="*/ 170497 w 502920"/>
                    <a:gd name="connsiteY1" fmla="*/ 57150 h 215264"/>
                    <a:gd name="connsiteX2" fmla="*/ 329565 w 502920"/>
                    <a:gd name="connsiteY2" fmla="*/ 56197 h 215264"/>
                    <a:gd name="connsiteX3" fmla="*/ 329565 w 502920"/>
                    <a:gd name="connsiteY3" fmla="*/ 124778 h 215264"/>
                    <a:gd name="connsiteX4" fmla="*/ 433388 w 502920"/>
                    <a:gd name="connsiteY4" fmla="*/ 215265 h 215264"/>
                    <a:gd name="connsiteX5" fmla="*/ 502920 w 502920"/>
                    <a:gd name="connsiteY5" fmla="*/ 215265 h 215264"/>
                    <a:gd name="connsiteX6" fmla="*/ 502920 w 502920"/>
                    <a:gd name="connsiteY6" fmla="*/ 162877 h 215264"/>
                    <a:gd name="connsiteX7" fmla="*/ 484822 w 502920"/>
                    <a:gd name="connsiteY7" fmla="*/ 162877 h 215264"/>
                    <a:gd name="connsiteX8" fmla="*/ 444817 w 502920"/>
                    <a:gd name="connsiteY8" fmla="*/ 134303 h 215264"/>
                    <a:gd name="connsiteX9" fmla="*/ 444817 w 502920"/>
                    <a:gd name="connsiteY9" fmla="*/ 52388 h 215264"/>
                    <a:gd name="connsiteX10" fmla="*/ 391478 w 502920"/>
                    <a:gd name="connsiteY10" fmla="*/ 0 h 215264"/>
                    <a:gd name="connsiteX11" fmla="*/ 341947 w 502920"/>
                    <a:gd name="connsiteY11" fmla="*/ 0 h 215264"/>
                    <a:gd name="connsiteX12" fmla="*/ 59055 w 502920"/>
                    <a:gd name="connsiteY12" fmla="*/ 0 h 215264"/>
                    <a:gd name="connsiteX13" fmla="*/ 59055 w 502920"/>
                    <a:gd name="connsiteY13" fmla="*/ 133350 h 215264"/>
                    <a:gd name="connsiteX14" fmla="*/ 19050 w 502920"/>
                    <a:gd name="connsiteY14" fmla="*/ 161925 h 215264"/>
                    <a:gd name="connsiteX15" fmla="*/ 0 w 502920"/>
                    <a:gd name="connsiteY15" fmla="*/ 160973 h 215264"/>
                    <a:gd name="connsiteX16" fmla="*/ 0 w 502920"/>
                    <a:gd name="connsiteY16" fmla="*/ 214313 h 215264"/>
                    <a:gd name="connsiteX17" fmla="*/ 67628 w 502920"/>
                    <a:gd name="connsiteY17" fmla="*/ 214313 h 215264"/>
                    <a:gd name="connsiteX18" fmla="*/ 170497 w 502920"/>
                    <a:gd name="connsiteY18" fmla="*/ 125730 h 215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02920" h="215264">
                      <a:moveTo>
                        <a:pt x="170497" y="125730"/>
                      </a:moveTo>
                      <a:lnTo>
                        <a:pt x="170497" y="57150"/>
                      </a:lnTo>
                      <a:lnTo>
                        <a:pt x="329565" y="56197"/>
                      </a:lnTo>
                      <a:lnTo>
                        <a:pt x="329565" y="124778"/>
                      </a:lnTo>
                      <a:cubicBezTo>
                        <a:pt x="330518" y="150495"/>
                        <a:pt x="321945" y="215265"/>
                        <a:pt x="433388" y="215265"/>
                      </a:cubicBezTo>
                      <a:lnTo>
                        <a:pt x="502920" y="215265"/>
                      </a:lnTo>
                      <a:lnTo>
                        <a:pt x="502920" y="162877"/>
                      </a:lnTo>
                      <a:lnTo>
                        <a:pt x="484822" y="162877"/>
                      </a:lnTo>
                      <a:cubicBezTo>
                        <a:pt x="441008" y="165735"/>
                        <a:pt x="444817" y="146685"/>
                        <a:pt x="444817" y="134303"/>
                      </a:cubicBezTo>
                      <a:lnTo>
                        <a:pt x="444817" y="52388"/>
                      </a:lnTo>
                      <a:cubicBezTo>
                        <a:pt x="444817" y="23813"/>
                        <a:pt x="421005" y="0"/>
                        <a:pt x="391478" y="0"/>
                      </a:cubicBezTo>
                      <a:lnTo>
                        <a:pt x="341947" y="0"/>
                      </a:lnTo>
                      <a:lnTo>
                        <a:pt x="59055" y="0"/>
                      </a:lnTo>
                      <a:lnTo>
                        <a:pt x="59055" y="133350"/>
                      </a:lnTo>
                      <a:cubicBezTo>
                        <a:pt x="59055" y="143827"/>
                        <a:pt x="62865" y="164783"/>
                        <a:pt x="19050" y="161925"/>
                      </a:cubicBezTo>
                      <a:lnTo>
                        <a:pt x="0" y="160973"/>
                      </a:lnTo>
                      <a:lnTo>
                        <a:pt x="0" y="214313"/>
                      </a:lnTo>
                      <a:lnTo>
                        <a:pt x="67628" y="214313"/>
                      </a:lnTo>
                      <a:cubicBezTo>
                        <a:pt x="181928" y="221933"/>
                        <a:pt x="169545" y="151448"/>
                        <a:pt x="170497" y="1257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xmlns="" id="{27C148E2-8608-470F-9C6B-4FBB08EB884A}"/>
                    </a:ext>
                  </a:extLst>
                </p:cNvPr>
                <p:cNvSpPr/>
                <p:nvPr/>
              </p:nvSpPr>
              <p:spPr>
                <a:xfrm>
                  <a:off x="17767250" y="2966155"/>
                  <a:ext cx="457200" cy="57150"/>
                </a:xfrm>
                <a:custGeom>
                  <a:avLst/>
                  <a:gdLst>
                    <a:gd name="connsiteX0" fmla="*/ 0 w 457200"/>
                    <a:gd name="connsiteY0" fmla="*/ 0 h 57150"/>
                    <a:gd name="connsiteX1" fmla="*/ 457200 w 457200"/>
                    <a:gd name="connsiteY1" fmla="*/ 0 h 57150"/>
                    <a:gd name="connsiteX2" fmla="*/ 457200 w 457200"/>
                    <a:gd name="connsiteY2" fmla="*/ 57150 h 57150"/>
                    <a:gd name="connsiteX3" fmla="*/ 0 w 457200"/>
                    <a:gd name="connsiteY3" fmla="*/ 57150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7200" h="57150">
                      <a:moveTo>
                        <a:pt x="0" y="0"/>
                      </a:moveTo>
                      <a:lnTo>
                        <a:pt x="457200" y="0"/>
                      </a:lnTo>
                      <a:lnTo>
                        <a:pt x="457200" y="57150"/>
                      </a:lnTo>
                      <a:lnTo>
                        <a:pt x="0" y="5715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B01B35AD-F383-412B-9E1D-14F6B04F28B1}"/>
                    </a:ext>
                  </a:extLst>
                </p:cNvPr>
                <p:cNvSpPr/>
                <p:nvPr/>
              </p:nvSpPr>
              <p:spPr>
                <a:xfrm>
                  <a:off x="17449115" y="3026162"/>
                  <a:ext cx="309562" cy="488632"/>
                </a:xfrm>
                <a:custGeom>
                  <a:avLst/>
                  <a:gdLst>
                    <a:gd name="connsiteX0" fmla="*/ 241935 w 309562"/>
                    <a:gd name="connsiteY0" fmla="*/ 0 h 488632"/>
                    <a:gd name="connsiteX1" fmla="*/ 0 w 309562"/>
                    <a:gd name="connsiteY1" fmla="*/ 220028 h 488632"/>
                    <a:gd name="connsiteX2" fmla="*/ 45720 w 309562"/>
                    <a:gd name="connsiteY2" fmla="*/ 292418 h 488632"/>
                    <a:gd name="connsiteX3" fmla="*/ 111443 w 309562"/>
                    <a:gd name="connsiteY3" fmla="*/ 260033 h 488632"/>
                    <a:gd name="connsiteX4" fmla="*/ 111443 w 309562"/>
                    <a:gd name="connsiteY4" fmla="*/ 488633 h 488632"/>
                    <a:gd name="connsiteX5" fmla="*/ 222885 w 309562"/>
                    <a:gd name="connsiteY5" fmla="*/ 488633 h 488632"/>
                    <a:gd name="connsiteX6" fmla="*/ 222885 w 309562"/>
                    <a:gd name="connsiteY6" fmla="*/ 174308 h 488632"/>
                    <a:gd name="connsiteX7" fmla="*/ 309563 w 309562"/>
                    <a:gd name="connsiteY7" fmla="*/ 59055 h 488632"/>
                    <a:gd name="connsiteX8" fmla="*/ 241935 w 309562"/>
                    <a:gd name="connsiteY8" fmla="*/ 0 h 488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9562" h="488632">
                      <a:moveTo>
                        <a:pt x="241935" y="0"/>
                      </a:moveTo>
                      <a:cubicBezTo>
                        <a:pt x="196215" y="90487"/>
                        <a:pt x="100965" y="172403"/>
                        <a:pt x="0" y="220028"/>
                      </a:cubicBezTo>
                      <a:lnTo>
                        <a:pt x="45720" y="292418"/>
                      </a:lnTo>
                      <a:cubicBezTo>
                        <a:pt x="67628" y="282893"/>
                        <a:pt x="90488" y="272415"/>
                        <a:pt x="111443" y="260033"/>
                      </a:cubicBezTo>
                      <a:lnTo>
                        <a:pt x="111443" y="488633"/>
                      </a:lnTo>
                      <a:lnTo>
                        <a:pt x="222885" y="488633"/>
                      </a:lnTo>
                      <a:lnTo>
                        <a:pt x="222885" y="174308"/>
                      </a:lnTo>
                      <a:cubicBezTo>
                        <a:pt x="256223" y="140970"/>
                        <a:pt x="285750" y="100012"/>
                        <a:pt x="309563" y="59055"/>
                      </a:cubicBezTo>
                      <a:lnTo>
                        <a:pt x="24193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9523B21D-DCB7-4602-9A69-DA14B35E95E6}"/>
                    </a:ext>
                  </a:extLst>
                </p:cNvPr>
                <p:cNvSpPr/>
                <p:nvPr/>
              </p:nvSpPr>
              <p:spPr>
                <a:xfrm>
                  <a:off x="17739627" y="3141415"/>
                  <a:ext cx="501967" cy="372427"/>
                </a:xfrm>
                <a:custGeom>
                  <a:avLst/>
                  <a:gdLst>
                    <a:gd name="connsiteX0" fmla="*/ 0 w 501967"/>
                    <a:gd name="connsiteY0" fmla="*/ 0 h 372427"/>
                    <a:gd name="connsiteX1" fmla="*/ 0 w 501967"/>
                    <a:gd name="connsiteY1" fmla="*/ 56197 h 372427"/>
                    <a:gd name="connsiteX2" fmla="*/ 295275 w 501967"/>
                    <a:gd name="connsiteY2" fmla="*/ 56197 h 372427"/>
                    <a:gd name="connsiteX3" fmla="*/ 295275 w 501967"/>
                    <a:gd name="connsiteY3" fmla="*/ 283845 h 372427"/>
                    <a:gd name="connsiteX4" fmla="*/ 262890 w 501967"/>
                    <a:gd name="connsiteY4" fmla="*/ 316230 h 372427"/>
                    <a:gd name="connsiteX5" fmla="*/ 131445 w 501967"/>
                    <a:gd name="connsiteY5" fmla="*/ 316230 h 372427"/>
                    <a:gd name="connsiteX6" fmla="*/ 131445 w 501967"/>
                    <a:gd name="connsiteY6" fmla="*/ 372428 h 372427"/>
                    <a:gd name="connsiteX7" fmla="*/ 317182 w 501967"/>
                    <a:gd name="connsiteY7" fmla="*/ 372428 h 372427"/>
                    <a:gd name="connsiteX8" fmla="*/ 415290 w 501967"/>
                    <a:gd name="connsiteY8" fmla="*/ 274320 h 372427"/>
                    <a:gd name="connsiteX9" fmla="*/ 416243 w 501967"/>
                    <a:gd name="connsiteY9" fmla="*/ 56197 h 372427"/>
                    <a:gd name="connsiteX10" fmla="*/ 501968 w 501967"/>
                    <a:gd name="connsiteY10" fmla="*/ 56197 h 372427"/>
                    <a:gd name="connsiteX11" fmla="*/ 501968 w 501967"/>
                    <a:gd name="connsiteY11" fmla="*/ 0 h 372427"/>
                    <a:gd name="connsiteX12" fmla="*/ 0 w 501967"/>
                    <a:gd name="connsiteY12" fmla="*/ 0 h 37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01967" h="372427">
                      <a:moveTo>
                        <a:pt x="0" y="0"/>
                      </a:moveTo>
                      <a:lnTo>
                        <a:pt x="0" y="56197"/>
                      </a:lnTo>
                      <a:lnTo>
                        <a:pt x="295275" y="56197"/>
                      </a:lnTo>
                      <a:lnTo>
                        <a:pt x="295275" y="283845"/>
                      </a:lnTo>
                      <a:cubicBezTo>
                        <a:pt x="295275" y="301943"/>
                        <a:pt x="280988" y="316230"/>
                        <a:pt x="262890" y="316230"/>
                      </a:cubicBezTo>
                      <a:lnTo>
                        <a:pt x="131445" y="316230"/>
                      </a:lnTo>
                      <a:lnTo>
                        <a:pt x="131445" y="372428"/>
                      </a:lnTo>
                      <a:lnTo>
                        <a:pt x="317182" y="372428"/>
                      </a:lnTo>
                      <a:cubicBezTo>
                        <a:pt x="371475" y="372428"/>
                        <a:pt x="415290" y="328612"/>
                        <a:pt x="415290" y="274320"/>
                      </a:cubicBezTo>
                      <a:lnTo>
                        <a:pt x="416243" y="56197"/>
                      </a:lnTo>
                      <a:lnTo>
                        <a:pt x="501968" y="56197"/>
                      </a:lnTo>
                      <a:lnTo>
                        <a:pt x="50196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41E338D8-3C7A-491D-93A3-6CA1A68ECDD7}"/>
                    </a:ext>
                  </a:extLst>
                </p:cNvPr>
                <p:cNvSpPr/>
                <p:nvPr/>
              </p:nvSpPr>
              <p:spPr>
                <a:xfrm>
                  <a:off x="17425302" y="2926150"/>
                  <a:ext cx="240030" cy="262890"/>
                </a:xfrm>
                <a:custGeom>
                  <a:avLst/>
                  <a:gdLst>
                    <a:gd name="connsiteX0" fmla="*/ 240030 w 240030"/>
                    <a:gd name="connsiteY0" fmla="*/ 57150 h 262890"/>
                    <a:gd name="connsiteX1" fmla="*/ 175260 w 240030"/>
                    <a:gd name="connsiteY1" fmla="*/ 0 h 262890"/>
                    <a:gd name="connsiteX2" fmla="*/ 0 w 240030"/>
                    <a:gd name="connsiteY2" fmla="*/ 187642 h 262890"/>
                    <a:gd name="connsiteX3" fmla="*/ 42863 w 240030"/>
                    <a:gd name="connsiteY3" fmla="*/ 262890 h 262890"/>
                    <a:gd name="connsiteX4" fmla="*/ 240030 w 240030"/>
                    <a:gd name="connsiteY4" fmla="*/ 57150 h 262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0030" h="262890">
                      <a:moveTo>
                        <a:pt x="240030" y="57150"/>
                      </a:moveTo>
                      <a:lnTo>
                        <a:pt x="175260" y="0"/>
                      </a:lnTo>
                      <a:cubicBezTo>
                        <a:pt x="129540" y="85725"/>
                        <a:pt x="71438" y="140017"/>
                        <a:pt x="0" y="187642"/>
                      </a:cubicBezTo>
                      <a:lnTo>
                        <a:pt x="42863" y="262890"/>
                      </a:lnTo>
                      <a:cubicBezTo>
                        <a:pt x="127635" y="215265"/>
                        <a:pt x="196215" y="143828"/>
                        <a:pt x="240030" y="5715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D8FBDEC2-2574-4675-9A74-A34BFDE0800E}"/>
                    </a:ext>
                  </a:extLst>
                </p:cNvPr>
                <p:cNvSpPr/>
                <p:nvPr/>
              </p:nvSpPr>
              <p:spPr>
                <a:xfrm>
                  <a:off x="15861298" y="3196660"/>
                  <a:ext cx="542924" cy="316229"/>
                </a:xfrm>
                <a:custGeom>
                  <a:avLst/>
                  <a:gdLst>
                    <a:gd name="connsiteX0" fmla="*/ 267653 w 542924"/>
                    <a:gd name="connsiteY0" fmla="*/ 153352 h 316229"/>
                    <a:gd name="connsiteX1" fmla="*/ 152400 w 542924"/>
                    <a:gd name="connsiteY1" fmla="*/ 80963 h 316229"/>
                    <a:gd name="connsiteX2" fmla="*/ 16192 w 542924"/>
                    <a:gd name="connsiteY2" fmla="*/ 80963 h 316229"/>
                    <a:gd name="connsiteX3" fmla="*/ 162878 w 542924"/>
                    <a:gd name="connsiteY3" fmla="*/ 202883 h 316229"/>
                    <a:gd name="connsiteX4" fmla="*/ 0 w 542924"/>
                    <a:gd name="connsiteY4" fmla="*/ 233363 h 316229"/>
                    <a:gd name="connsiteX5" fmla="*/ 0 w 542924"/>
                    <a:gd name="connsiteY5" fmla="*/ 316230 h 316229"/>
                    <a:gd name="connsiteX6" fmla="*/ 269557 w 542924"/>
                    <a:gd name="connsiteY6" fmla="*/ 258127 h 316229"/>
                    <a:gd name="connsiteX7" fmla="*/ 542925 w 542924"/>
                    <a:gd name="connsiteY7" fmla="*/ 314325 h 316229"/>
                    <a:gd name="connsiteX8" fmla="*/ 542925 w 542924"/>
                    <a:gd name="connsiteY8" fmla="*/ 230505 h 316229"/>
                    <a:gd name="connsiteX9" fmla="*/ 375285 w 542924"/>
                    <a:gd name="connsiteY9" fmla="*/ 198120 h 316229"/>
                    <a:gd name="connsiteX10" fmla="*/ 513397 w 542924"/>
                    <a:gd name="connsiteY10" fmla="*/ 70485 h 316229"/>
                    <a:gd name="connsiteX11" fmla="*/ 513397 w 542924"/>
                    <a:gd name="connsiteY11" fmla="*/ 0 h 316229"/>
                    <a:gd name="connsiteX12" fmla="*/ 5715 w 542924"/>
                    <a:gd name="connsiteY12" fmla="*/ 0 h 316229"/>
                    <a:gd name="connsiteX13" fmla="*/ 5715 w 542924"/>
                    <a:gd name="connsiteY13" fmla="*/ 63818 h 316229"/>
                    <a:gd name="connsiteX14" fmla="*/ 384810 w 542924"/>
                    <a:gd name="connsiteY14" fmla="*/ 63818 h 316229"/>
                    <a:gd name="connsiteX15" fmla="*/ 267653 w 542924"/>
                    <a:gd name="connsiteY15" fmla="*/ 153352 h 31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42924" h="316229">
                      <a:moveTo>
                        <a:pt x="267653" y="153352"/>
                      </a:moveTo>
                      <a:cubicBezTo>
                        <a:pt x="226695" y="132398"/>
                        <a:pt x="188595" y="108585"/>
                        <a:pt x="152400" y="80963"/>
                      </a:cubicBezTo>
                      <a:lnTo>
                        <a:pt x="16192" y="80963"/>
                      </a:lnTo>
                      <a:cubicBezTo>
                        <a:pt x="59055" y="127635"/>
                        <a:pt x="108585" y="168593"/>
                        <a:pt x="162878" y="202883"/>
                      </a:cubicBezTo>
                      <a:cubicBezTo>
                        <a:pt x="111442" y="220980"/>
                        <a:pt x="56197" y="231458"/>
                        <a:pt x="0" y="233363"/>
                      </a:cubicBezTo>
                      <a:lnTo>
                        <a:pt x="0" y="316230"/>
                      </a:lnTo>
                      <a:cubicBezTo>
                        <a:pt x="96203" y="316230"/>
                        <a:pt x="187642" y="295275"/>
                        <a:pt x="269557" y="258127"/>
                      </a:cubicBezTo>
                      <a:cubicBezTo>
                        <a:pt x="354330" y="293370"/>
                        <a:pt x="446722" y="313373"/>
                        <a:pt x="542925" y="314325"/>
                      </a:cubicBezTo>
                      <a:lnTo>
                        <a:pt x="542925" y="230505"/>
                      </a:lnTo>
                      <a:cubicBezTo>
                        <a:pt x="484822" y="225742"/>
                        <a:pt x="428625" y="215265"/>
                        <a:pt x="375285" y="198120"/>
                      </a:cubicBezTo>
                      <a:cubicBezTo>
                        <a:pt x="426720" y="161925"/>
                        <a:pt x="473392" y="119063"/>
                        <a:pt x="513397" y="70485"/>
                      </a:cubicBezTo>
                      <a:lnTo>
                        <a:pt x="513397" y="0"/>
                      </a:lnTo>
                      <a:lnTo>
                        <a:pt x="5715" y="0"/>
                      </a:lnTo>
                      <a:lnTo>
                        <a:pt x="5715" y="63818"/>
                      </a:lnTo>
                      <a:lnTo>
                        <a:pt x="384810" y="63818"/>
                      </a:lnTo>
                      <a:cubicBezTo>
                        <a:pt x="349567" y="97155"/>
                        <a:pt x="310515" y="127635"/>
                        <a:pt x="267653" y="15335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xmlns="" id="{F6CF6C1C-D21B-48F3-8EB2-87A6D6015226}"/>
                    </a:ext>
                  </a:extLst>
                </p:cNvPr>
                <p:cNvSpPr/>
                <p:nvPr/>
              </p:nvSpPr>
              <p:spPr>
                <a:xfrm>
                  <a:off x="15615553" y="2969012"/>
                  <a:ext cx="225742" cy="60007"/>
                </a:xfrm>
                <a:custGeom>
                  <a:avLst/>
                  <a:gdLst>
                    <a:gd name="connsiteX0" fmla="*/ 0 w 225742"/>
                    <a:gd name="connsiteY0" fmla="*/ 0 h 60007"/>
                    <a:gd name="connsiteX1" fmla="*/ 225743 w 225742"/>
                    <a:gd name="connsiteY1" fmla="*/ 0 h 60007"/>
                    <a:gd name="connsiteX2" fmla="*/ 225743 w 225742"/>
                    <a:gd name="connsiteY2" fmla="*/ 60007 h 60007"/>
                    <a:gd name="connsiteX3" fmla="*/ 0 w 225742"/>
                    <a:gd name="connsiteY3" fmla="*/ 60007 h 6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5742" h="60007">
                      <a:moveTo>
                        <a:pt x="0" y="0"/>
                      </a:moveTo>
                      <a:lnTo>
                        <a:pt x="225743" y="0"/>
                      </a:lnTo>
                      <a:lnTo>
                        <a:pt x="225743" y="60007"/>
                      </a:lnTo>
                      <a:lnTo>
                        <a:pt x="0" y="6000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xmlns="" id="{361660E7-1C55-4A90-9999-4A4129494533}"/>
                    </a:ext>
                  </a:extLst>
                </p:cNvPr>
                <p:cNvSpPr/>
                <p:nvPr/>
              </p:nvSpPr>
              <p:spPr>
                <a:xfrm>
                  <a:off x="16872852" y="2954725"/>
                  <a:ext cx="418147" cy="561022"/>
                </a:xfrm>
                <a:custGeom>
                  <a:avLst/>
                  <a:gdLst>
                    <a:gd name="connsiteX0" fmla="*/ 217170 w 418147"/>
                    <a:gd name="connsiteY0" fmla="*/ 530543 h 561022"/>
                    <a:gd name="connsiteX1" fmla="*/ 217170 w 418147"/>
                    <a:gd name="connsiteY1" fmla="*/ 447675 h 561022"/>
                    <a:gd name="connsiteX2" fmla="*/ 126682 w 418147"/>
                    <a:gd name="connsiteY2" fmla="*/ 478155 h 561022"/>
                    <a:gd name="connsiteX3" fmla="*/ 126682 w 418147"/>
                    <a:gd name="connsiteY3" fmla="*/ 277178 h 561022"/>
                    <a:gd name="connsiteX4" fmla="*/ 418148 w 418147"/>
                    <a:gd name="connsiteY4" fmla="*/ 277178 h 561022"/>
                    <a:gd name="connsiteX5" fmla="*/ 418148 w 418147"/>
                    <a:gd name="connsiteY5" fmla="*/ 53340 h 561022"/>
                    <a:gd name="connsiteX6" fmla="*/ 364807 w 418147"/>
                    <a:gd name="connsiteY6" fmla="*/ 0 h 561022"/>
                    <a:gd name="connsiteX7" fmla="*/ 21907 w 418147"/>
                    <a:gd name="connsiteY7" fmla="*/ 0 h 561022"/>
                    <a:gd name="connsiteX8" fmla="*/ 21907 w 418147"/>
                    <a:gd name="connsiteY8" fmla="*/ 484823 h 561022"/>
                    <a:gd name="connsiteX9" fmla="*/ 0 w 418147"/>
                    <a:gd name="connsiteY9" fmla="*/ 484823 h 561022"/>
                    <a:gd name="connsiteX10" fmla="*/ 0 w 418147"/>
                    <a:gd name="connsiteY10" fmla="*/ 561023 h 561022"/>
                    <a:gd name="connsiteX11" fmla="*/ 54293 w 418147"/>
                    <a:gd name="connsiteY11" fmla="*/ 561023 h 561022"/>
                    <a:gd name="connsiteX12" fmla="*/ 217170 w 418147"/>
                    <a:gd name="connsiteY12" fmla="*/ 530543 h 561022"/>
                    <a:gd name="connsiteX13" fmla="*/ 126682 w 418147"/>
                    <a:gd name="connsiteY13" fmla="*/ 53340 h 561022"/>
                    <a:gd name="connsiteX14" fmla="*/ 311468 w 418147"/>
                    <a:gd name="connsiteY14" fmla="*/ 53340 h 561022"/>
                    <a:gd name="connsiteX15" fmla="*/ 311468 w 418147"/>
                    <a:gd name="connsiteY15" fmla="*/ 109538 h 561022"/>
                    <a:gd name="connsiteX16" fmla="*/ 126682 w 418147"/>
                    <a:gd name="connsiteY16" fmla="*/ 109538 h 561022"/>
                    <a:gd name="connsiteX17" fmla="*/ 126682 w 418147"/>
                    <a:gd name="connsiteY17" fmla="*/ 53340 h 561022"/>
                    <a:gd name="connsiteX18" fmla="*/ 126682 w 418147"/>
                    <a:gd name="connsiteY18" fmla="*/ 165735 h 561022"/>
                    <a:gd name="connsiteX19" fmla="*/ 311468 w 418147"/>
                    <a:gd name="connsiteY19" fmla="*/ 165735 h 561022"/>
                    <a:gd name="connsiteX20" fmla="*/ 311468 w 418147"/>
                    <a:gd name="connsiteY20" fmla="*/ 220980 h 561022"/>
                    <a:gd name="connsiteX21" fmla="*/ 126682 w 418147"/>
                    <a:gd name="connsiteY21" fmla="*/ 220980 h 561022"/>
                    <a:gd name="connsiteX22" fmla="*/ 126682 w 418147"/>
                    <a:gd name="connsiteY22" fmla="*/ 165735 h 561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18147" h="561022">
                      <a:moveTo>
                        <a:pt x="217170" y="530543"/>
                      </a:moveTo>
                      <a:lnTo>
                        <a:pt x="217170" y="447675"/>
                      </a:lnTo>
                      <a:cubicBezTo>
                        <a:pt x="195263" y="463868"/>
                        <a:pt x="147638" y="477202"/>
                        <a:pt x="126682" y="478155"/>
                      </a:cubicBezTo>
                      <a:lnTo>
                        <a:pt x="126682" y="277178"/>
                      </a:lnTo>
                      <a:lnTo>
                        <a:pt x="418148" y="277178"/>
                      </a:lnTo>
                      <a:lnTo>
                        <a:pt x="418148" y="53340"/>
                      </a:lnTo>
                      <a:cubicBezTo>
                        <a:pt x="418148" y="23813"/>
                        <a:pt x="394335" y="0"/>
                        <a:pt x="364807" y="0"/>
                      </a:cubicBezTo>
                      <a:lnTo>
                        <a:pt x="21907" y="0"/>
                      </a:lnTo>
                      <a:lnTo>
                        <a:pt x="21907" y="484823"/>
                      </a:lnTo>
                      <a:lnTo>
                        <a:pt x="0" y="484823"/>
                      </a:lnTo>
                      <a:lnTo>
                        <a:pt x="0" y="561023"/>
                      </a:lnTo>
                      <a:lnTo>
                        <a:pt x="54293" y="561023"/>
                      </a:lnTo>
                      <a:cubicBezTo>
                        <a:pt x="108585" y="559118"/>
                        <a:pt x="166688" y="548640"/>
                        <a:pt x="217170" y="530543"/>
                      </a:cubicBezTo>
                      <a:close/>
                      <a:moveTo>
                        <a:pt x="126682" y="53340"/>
                      </a:moveTo>
                      <a:lnTo>
                        <a:pt x="311468" y="53340"/>
                      </a:lnTo>
                      <a:lnTo>
                        <a:pt x="311468" y="109538"/>
                      </a:lnTo>
                      <a:lnTo>
                        <a:pt x="126682" y="109538"/>
                      </a:lnTo>
                      <a:lnTo>
                        <a:pt x="126682" y="53340"/>
                      </a:lnTo>
                      <a:close/>
                      <a:moveTo>
                        <a:pt x="126682" y="165735"/>
                      </a:moveTo>
                      <a:lnTo>
                        <a:pt x="311468" y="165735"/>
                      </a:lnTo>
                      <a:lnTo>
                        <a:pt x="311468" y="220980"/>
                      </a:lnTo>
                      <a:lnTo>
                        <a:pt x="126682" y="220980"/>
                      </a:lnTo>
                      <a:lnTo>
                        <a:pt x="126682" y="16573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452B3C9F-71F6-45F8-B02A-54168EAFCAA8}"/>
                    </a:ext>
                  </a:extLst>
                </p:cNvPr>
                <p:cNvSpPr/>
                <p:nvPr/>
              </p:nvSpPr>
              <p:spPr>
                <a:xfrm>
                  <a:off x="17033825" y="3265240"/>
                  <a:ext cx="285750" cy="249555"/>
                </a:xfrm>
                <a:custGeom>
                  <a:avLst/>
                  <a:gdLst>
                    <a:gd name="connsiteX0" fmla="*/ 281940 w 285750"/>
                    <a:gd name="connsiteY0" fmla="*/ 952 h 249555"/>
                    <a:gd name="connsiteX1" fmla="*/ 199072 w 285750"/>
                    <a:gd name="connsiteY1" fmla="*/ 0 h 249555"/>
                    <a:gd name="connsiteX2" fmla="*/ 131445 w 285750"/>
                    <a:gd name="connsiteY2" fmla="*/ 86677 h 249555"/>
                    <a:gd name="connsiteX3" fmla="*/ 118110 w 285750"/>
                    <a:gd name="connsiteY3" fmla="*/ 68580 h 249555"/>
                    <a:gd name="connsiteX4" fmla="*/ 84772 w 285750"/>
                    <a:gd name="connsiteY4" fmla="*/ 952 h 249555"/>
                    <a:gd name="connsiteX5" fmla="*/ 0 w 285750"/>
                    <a:gd name="connsiteY5" fmla="*/ 952 h 249555"/>
                    <a:gd name="connsiteX6" fmla="*/ 40005 w 285750"/>
                    <a:gd name="connsiteY6" fmla="*/ 94297 h 249555"/>
                    <a:gd name="connsiteX7" fmla="*/ 285750 w 285750"/>
                    <a:gd name="connsiteY7" fmla="*/ 249555 h 249555"/>
                    <a:gd name="connsiteX8" fmla="*/ 285750 w 285750"/>
                    <a:gd name="connsiteY8" fmla="*/ 171450 h 249555"/>
                    <a:gd name="connsiteX9" fmla="*/ 188595 w 285750"/>
                    <a:gd name="connsiteY9" fmla="*/ 136208 h 249555"/>
                    <a:gd name="connsiteX10" fmla="*/ 281940 w 285750"/>
                    <a:gd name="connsiteY10" fmla="*/ 952 h 249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50" h="249555">
                      <a:moveTo>
                        <a:pt x="281940" y="952"/>
                      </a:moveTo>
                      <a:lnTo>
                        <a:pt x="199072" y="0"/>
                      </a:lnTo>
                      <a:cubicBezTo>
                        <a:pt x="181927" y="32385"/>
                        <a:pt x="159068" y="61913"/>
                        <a:pt x="131445" y="86677"/>
                      </a:cubicBezTo>
                      <a:lnTo>
                        <a:pt x="118110" y="68580"/>
                      </a:lnTo>
                      <a:cubicBezTo>
                        <a:pt x="102870" y="48577"/>
                        <a:pt x="93345" y="27622"/>
                        <a:pt x="84772" y="952"/>
                      </a:cubicBezTo>
                      <a:lnTo>
                        <a:pt x="0" y="952"/>
                      </a:lnTo>
                      <a:cubicBezTo>
                        <a:pt x="8572" y="29527"/>
                        <a:pt x="26670" y="70485"/>
                        <a:pt x="40005" y="94297"/>
                      </a:cubicBezTo>
                      <a:cubicBezTo>
                        <a:pt x="100965" y="191453"/>
                        <a:pt x="192405" y="247650"/>
                        <a:pt x="285750" y="249555"/>
                      </a:cubicBezTo>
                      <a:lnTo>
                        <a:pt x="285750" y="171450"/>
                      </a:lnTo>
                      <a:cubicBezTo>
                        <a:pt x="253365" y="170497"/>
                        <a:pt x="219075" y="156210"/>
                        <a:pt x="188595" y="136208"/>
                      </a:cubicBezTo>
                      <a:cubicBezTo>
                        <a:pt x="227647" y="98107"/>
                        <a:pt x="260985" y="51435"/>
                        <a:pt x="281940" y="95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8E5B3D32-0C0B-4181-AEDB-F8674117BC26}"/>
                    </a:ext>
                  </a:extLst>
                </p:cNvPr>
                <p:cNvSpPr/>
                <p:nvPr/>
              </p:nvSpPr>
              <p:spPr>
                <a:xfrm>
                  <a:off x="16493758" y="2923292"/>
                  <a:ext cx="364807" cy="596265"/>
                </a:xfrm>
                <a:custGeom>
                  <a:avLst/>
                  <a:gdLst>
                    <a:gd name="connsiteX0" fmla="*/ 87630 w 364807"/>
                    <a:gd name="connsiteY0" fmla="*/ 527685 h 596265"/>
                    <a:gd name="connsiteX1" fmla="*/ 141923 w 364807"/>
                    <a:gd name="connsiteY1" fmla="*/ 596265 h 596265"/>
                    <a:gd name="connsiteX2" fmla="*/ 362902 w 364807"/>
                    <a:gd name="connsiteY2" fmla="*/ 510540 h 596265"/>
                    <a:gd name="connsiteX3" fmla="*/ 362902 w 364807"/>
                    <a:gd name="connsiteY3" fmla="*/ 419100 h 596265"/>
                    <a:gd name="connsiteX4" fmla="*/ 236220 w 364807"/>
                    <a:gd name="connsiteY4" fmla="*/ 497205 h 596265"/>
                    <a:gd name="connsiteX5" fmla="*/ 236220 w 364807"/>
                    <a:gd name="connsiteY5" fmla="*/ 366713 h 596265"/>
                    <a:gd name="connsiteX6" fmla="*/ 364807 w 364807"/>
                    <a:gd name="connsiteY6" fmla="*/ 366713 h 596265"/>
                    <a:gd name="connsiteX7" fmla="*/ 364807 w 364807"/>
                    <a:gd name="connsiteY7" fmla="*/ 310515 h 596265"/>
                    <a:gd name="connsiteX8" fmla="*/ 236220 w 364807"/>
                    <a:gd name="connsiteY8" fmla="*/ 310515 h 596265"/>
                    <a:gd name="connsiteX9" fmla="*/ 236220 w 364807"/>
                    <a:gd name="connsiteY9" fmla="*/ 247650 h 596265"/>
                    <a:gd name="connsiteX10" fmla="*/ 354330 w 364807"/>
                    <a:gd name="connsiteY10" fmla="*/ 247650 h 596265"/>
                    <a:gd name="connsiteX11" fmla="*/ 354330 w 364807"/>
                    <a:gd name="connsiteY11" fmla="*/ 191453 h 596265"/>
                    <a:gd name="connsiteX12" fmla="*/ 138113 w 364807"/>
                    <a:gd name="connsiteY12" fmla="*/ 191453 h 596265"/>
                    <a:gd name="connsiteX13" fmla="*/ 180975 w 364807"/>
                    <a:gd name="connsiteY13" fmla="*/ 137160 h 596265"/>
                    <a:gd name="connsiteX14" fmla="*/ 362902 w 364807"/>
                    <a:gd name="connsiteY14" fmla="*/ 136208 h 596265"/>
                    <a:gd name="connsiteX15" fmla="*/ 362902 w 364807"/>
                    <a:gd name="connsiteY15" fmla="*/ 82868 h 596265"/>
                    <a:gd name="connsiteX16" fmla="*/ 215265 w 364807"/>
                    <a:gd name="connsiteY16" fmla="*/ 82868 h 596265"/>
                    <a:gd name="connsiteX17" fmla="*/ 240982 w 364807"/>
                    <a:gd name="connsiteY17" fmla="*/ 29527 h 596265"/>
                    <a:gd name="connsiteX18" fmla="*/ 158115 w 364807"/>
                    <a:gd name="connsiteY18" fmla="*/ 0 h 596265"/>
                    <a:gd name="connsiteX19" fmla="*/ 0 w 364807"/>
                    <a:gd name="connsiteY19" fmla="*/ 196215 h 596265"/>
                    <a:gd name="connsiteX20" fmla="*/ 54293 w 364807"/>
                    <a:gd name="connsiteY20" fmla="*/ 260985 h 596265"/>
                    <a:gd name="connsiteX21" fmla="*/ 79057 w 364807"/>
                    <a:gd name="connsiteY21" fmla="*/ 244793 h 596265"/>
                    <a:gd name="connsiteX22" fmla="*/ 140970 w 364807"/>
                    <a:gd name="connsiteY22" fmla="*/ 244793 h 596265"/>
                    <a:gd name="connsiteX23" fmla="*/ 140970 w 364807"/>
                    <a:gd name="connsiteY23" fmla="*/ 308610 h 596265"/>
                    <a:gd name="connsiteX24" fmla="*/ 60007 w 364807"/>
                    <a:gd name="connsiteY24" fmla="*/ 308610 h 596265"/>
                    <a:gd name="connsiteX25" fmla="*/ 60007 w 364807"/>
                    <a:gd name="connsiteY25" fmla="*/ 364807 h 596265"/>
                    <a:gd name="connsiteX26" fmla="*/ 142875 w 364807"/>
                    <a:gd name="connsiteY26" fmla="*/ 364807 h 596265"/>
                    <a:gd name="connsiteX27" fmla="*/ 142875 w 364807"/>
                    <a:gd name="connsiteY27" fmla="*/ 521018 h 596265"/>
                    <a:gd name="connsiteX28" fmla="*/ 87630 w 364807"/>
                    <a:gd name="connsiteY28" fmla="*/ 527685 h 596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64807" h="596265">
                      <a:moveTo>
                        <a:pt x="87630" y="527685"/>
                      </a:moveTo>
                      <a:lnTo>
                        <a:pt x="141923" y="596265"/>
                      </a:lnTo>
                      <a:cubicBezTo>
                        <a:pt x="224790" y="588645"/>
                        <a:pt x="300038" y="558165"/>
                        <a:pt x="362902" y="510540"/>
                      </a:cubicBezTo>
                      <a:lnTo>
                        <a:pt x="362902" y="419100"/>
                      </a:lnTo>
                      <a:cubicBezTo>
                        <a:pt x="325755" y="451485"/>
                        <a:pt x="282893" y="478155"/>
                        <a:pt x="236220" y="497205"/>
                      </a:cubicBezTo>
                      <a:lnTo>
                        <a:pt x="236220" y="366713"/>
                      </a:lnTo>
                      <a:lnTo>
                        <a:pt x="364807" y="366713"/>
                      </a:lnTo>
                      <a:lnTo>
                        <a:pt x="364807" y="310515"/>
                      </a:lnTo>
                      <a:lnTo>
                        <a:pt x="236220" y="310515"/>
                      </a:lnTo>
                      <a:lnTo>
                        <a:pt x="236220" y="247650"/>
                      </a:lnTo>
                      <a:lnTo>
                        <a:pt x="354330" y="247650"/>
                      </a:lnTo>
                      <a:lnTo>
                        <a:pt x="354330" y="191453"/>
                      </a:lnTo>
                      <a:lnTo>
                        <a:pt x="138113" y="191453"/>
                      </a:lnTo>
                      <a:cubicBezTo>
                        <a:pt x="153352" y="175260"/>
                        <a:pt x="167640" y="155258"/>
                        <a:pt x="180975" y="137160"/>
                      </a:cubicBezTo>
                      <a:lnTo>
                        <a:pt x="362902" y="136208"/>
                      </a:lnTo>
                      <a:lnTo>
                        <a:pt x="362902" y="82868"/>
                      </a:lnTo>
                      <a:lnTo>
                        <a:pt x="215265" y="82868"/>
                      </a:lnTo>
                      <a:cubicBezTo>
                        <a:pt x="224790" y="65723"/>
                        <a:pt x="234315" y="47625"/>
                        <a:pt x="240982" y="29527"/>
                      </a:cubicBezTo>
                      <a:lnTo>
                        <a:pt x="158115" y="0"/>
                      </a:lnTo>
                      <a:cubicBezTo>
                        <a:pt x="128588" y="82868"/>
                        <a:pt x="66675" y="156210"/>
                        <a:pt x="0" y="196215"/>
                      </a:cubicBezTo>
                      <a:lnTo>
                        <a:pt x="54293" y="260985"/>
                      </a:lnTo>
                      <a:cubicBezTo>
                        <a:pt x="62865" y="255270"/>
                        <a:pt x="71438" y="250507"/>
                        <a:pt x="79057" y="244793"/>
                      </a:cubicBezTo>
                      <a:lnTo>
                        <a:pt x="140970" y="244793"/>
                      </a:lnTo>
                      <a:lnTo>
                        <a:pt x="140970" y="308610"/>
                      </a:lnTo>
                      <a:lnTo>
                        <a:pt x="60007" y="308610"/>
                      </a:lnTo>
                      <a:lnTo>
                        <a:pt x="60007" y="364807"/>
                      </a:lnTo>
                      <a:lnTo>
                        <a:pt x="142875" y="364807"/>
                      </a:lnTo>
                      <a:lnTo>
                        <a:pt x="142875" y="521018"/>
                      </a:lnTo>
                      <a:cubicBezTo>
                        <a:pt x="124777" y="525780"/>
                        <a:pt x="106680" y="527685"/>
                        <a:pt x="87630" y="5276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62B6829D-1E72-44FF-8F5C-40C39A0F5151}"/>
                  </a:ext>
                </a:extLst>
              </p:cNvPr>
              <p:cNvSpPr/>
              <p:nvPr/>
            </p:nvSpPr>
            <p:spPr>
              <a:xfrm>
                <a:off x="12898070" y="4029145"/>
                <a:ext cx="5337810" cy="18097"/>
              </a:xfrm>
              <a:custGeom>
                <a:avLst/>
                <a:gdLst>
                  <a:gd name="connsiteX0" fmla="*/ 0 w 5337810"/>
                  <a:gd name="connsiteY0" fmla="*/ 0 h 18097"/>
                  <a:gd name="connsiteX1" fmla="*/ 5337810 w 5337810"/>
                  <a:gd name="connsiteY1" fmla="*/ 0 h 18097"/>
                  <a:gd name="connsiteX2" fmla="*/ 5337810 w 5337810"/>
                  <a:gd name="connsiteY2" fmla="*/ 18097 h 18097"/>
                  <a:gd name="connsiteX3" fmla="*/ 0 w 5337810"/>
                  <a:gd name="connsiteY3" fmla="*/ 18097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7810" h="18097">
                    <a:moveTo>
                      <a:pt x="0" y="0"/>
                    </a:moveTo>
                    <a:lnTo>
                      <a:pt x="5337810" y="0"/>
                    </a:lnTo>
                    <a:lnTo>
                      <a:pt x="5337810" y="18097"/>
                    </a:lnTo>
                    <a:lnTo>
                      <a:pt x="0" y="1809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ED65157F-5B72-4FDF-9505-AAF43B79C90C}"/>
                  </a:ext>
                </a:extLst>
              </p:cNvPr>
              <p:cNvSpPr/>
              <p:nvPr/>
            </p:nvSpPr>
            <p:spPr>
              <a:xfrm>
                <a:off x="12864733" y="4119632"/>
                <a:ext cx="2473642" cy="412432"/>
              </a:xfrm>
              <a:custGeom>
                <a:avLst/>
                <a:gdLst>
                  <a:gd name="connsiteX0" fmla="*/ 61913 w 2473642"/>
                  <a:gd name="connsiteY0" fmla="*/ 267653 h 412432"/>
                  <a:gd name="connsiteX1" fmla="*/ 24765 w 2473642"/>
                  <a:gd name="connsiteY1" fmla="*/ 278130 h 412432"/>
                  <a:gd name="connsiteX2" fmla="*/ 2858 w 2473642"/>
                  <a:gd name="connsiteY2" fmla="*/ 282893 h 412432"/>
                  <a:gd name="connsiteX3" fmla="*/ 0 w 2473642"/>
                  <a:gd name="connsiteY3" fmla="*/ 285750 h 412432"/>
                  <a:gd name="connsiteX4" fmla="*/ 0 w 2473642"/>
                  <a:gd name="connsiteY4" fmla="*/ 288608 h 412432"/>
                  <a:gd name="connsiteX5" fmla="*/ 22860 w 2473642"/>
                  <a:gd name="connsiteY5" fmla="*/ 344805 h 412432"/>
                  <a:gd name="connsiteX6" fmla="*/ 23813 w 2473642"/>
                  <a:gd name="connsiteY6" fmla="*/ 347663 h 412432"/>
                  <a:gd name="connsiteX7" fmla="*/ 25717 w 2473642"/>
                  <a:gd name="connsiteY7" fmla="*/ 349568 h 412432"/>
                  <a:gd name="connsiteX8" fmla="*/ 36195 w 2473642"/>
                  <a:gd name="connsiteY8" fmla="*/ 341948 h 412432"/>
                  <a:gd name="connsiteX9" fmla="*/ 64770 w 2473642"/>
                  <a:gd name="connsiteY9" fmla="*/ 316230 h 412432"/>
                  <a:gd name="connsiteX10" fmla="*/ 127635 w 2473642"/>
                  <a:gd name="connsiteY10" fmla="*/ 263843 h 412432"/>
                  <a:gd name="connsiteX11" fmla="*/ 127635 w 2473642"/>
                  <a:gd name="connsiteY11" fmla="*/ 329565 h 412432"/>
                  <a:gd name="connsiteX12" fmla="*/ 123825 w 2473642"/>
                  <a:gd name="connsiteY12" fmla="*/ 394335 h 412432"/>
                  <a:gd name="connsiteX13" fmla="*/ 131445 w 2473642"/>
                  <a:gd name="connsiteY13" fmla="*/ 401003 h 412432"/>
                  <a:gd name="connsiteX14" fmla="*/ 155258 w 2473642"/>
                  <a:gd name="connsiteY14" fmla="*/ 400050 h 412432"/>
                  <a:gd name="connsiteX15" fmla="*/ 178117 w 2473642"/>
                  <a:gd name="connsiteY15" fmla="*/ 392430 h 412432"/>
                  <a:gd name="connsiteX16" fmla="*/ 183833 w 2473642"/>
                  <a:gd name="connsiteY16" fmla="*/ 382905 h 412432"/>
                  <a:gd name="connsiteX17" fmla="*/ 180975 w 2473642"/>
                  <a:gd name="connsiteY17" fmla="*/ 327660 h 412432"/>
                  <a:gd name="connsiteX18" fmla="*/ 180975 w 2473642"/>
                  <a:gd name="connsiteY18" fmla="*/ 45720 h 412432"/>
                  <a:gd name="connsiteX19" fmla="*/ 197167 w 2473642"/>
                  <a:gd name="connsiteY19" fmla="*/ 29528 h 412432"/>
                  <a:gd name="connsiteX20" fmla="*/ 165735 w 2473642"/>
                  <a:gd name="connsiteY20" fmla="*/ 19050 h 412432"/>
                  <a:gd name="connsiteX21" fmla="*/ 134303 w 2473642"/>
                  <a:gd name="connsiteY21" fmla="*/ 15240 h 412432"/>
                  <a:gd name="connsiteX22" fmla="*/ 123825 w 2473642"/>
                  <a:gd name="connsiteY22" fmla="*/ 17145 h 412432"/>
                  <a:gd name="connsiteX23" fmla="*/ 126683 w 2473642"/>
                  <a:gd name="connsiteY23" fmla="*/ 65723 h 412432"/>
                  <a:gd name="connsiteX24" fmla="*/ 126683 w 2473642"/>
                  <a:gd name="connsiteY24" fmla="*/ 134303 h 412432"/>
                  <a:gd name="connsiteX25" fmla="*/ 46672 w 2473642"/>
                  <a:gd name="connsiteY25" fmla="*/ 134303 h 412432"/>
                  <a:gd name="connsiteX26" fmla="*/ 13335 w 2473642"/>
                  <a:gd name="connsiteY26" fmla="*/ 131445 h 412432"/>
                  <a:gd name="connsiteX27" fmla="*/ 26670 w 2473642"/>
                  <a:gd name="connsiteY27" fmla="*/ 143828 h 412432"/>
                  <a:gd name="connsiteX28" fmla="*/ 52388 w 2473642"/>
                  <a:gd name="connsiteY28" fmla="*/ 142875 h 412432"/>
                  <a:gd name="connsiteX29" fmla="*/ 126683 w 2473642"/>
                  <a:gd name="connsiteY29" fmla="*/ 142875 h 412432"/>
                  <a:gd name="connsiteX30" fmla="*/ 126683 w 2473642"/>
                  <a:gd name="connsiteY30" fmla="*/ 242888 h 412432"/>
                  <a:gd name="connsiteX31" fmla="*/ 61913 w 2473642"/>
                  <a:gd name="connsiteY31" fmla="*/ 267653 h 412432"/>
                  <a:gd name="connsiteX32" fmla="*/ 61913 w 2473642"/>
                  <a:gd name="connsiteY32" fmla="*/ 267653 h 412432"/>
                  <a:gd name="connsiteX33" fmla="*/ 433388 w 2473642"/>
                  <a:gd name="connsiteY33" fmla="*/ 157163 h 412432"/>
                  <a:gd name="connsiteX34" fmla="*/ 445770 w 2473642"/>
                  <a:gd name="connsiteY34" fmla="*/ 150495 h 412432"/>
                  <a:gd name="connsiteX35" fmla="*/ 386715 w 2473642"/>
                  <a:gd name="connsiteY35" fmla="*/ 100965 h 412432"/>
                  <a:gd name="connsiteX36" fmla="*/ 375285 w 2473642"/>
                  <a:gd name="connsiteY36" fmla="*/ 100965 h 412432"/>
                  <a:gd name="connsiteX37" fmla="*/ 368617 w 2473642"/>
                  <a:gd name="connsiteY37" fmla="*/ 111443 h 412432"/>
                  <a:gd name="connsiteX38" fmla="*/ 341947 w 2473642"/>
                  <a:gd name="connsiteY38" fmla="*/ 147638 h 412432"/>
                  <a:gd name="connsiteX39" fmla="*/ 294322 w 2473642"/>
                  <a:gd name="connsiteY39" fmla="*/ 193358 h 412432"/>
                  <a:gd name="connsiteX40" fmla="*/ 294322 w 2473642"/>
                  <a:gd name="connsiteY40" fmla="*/ 46673 h 412432"/>
                  <a:gd name="connsiteX41" fmla="*/ 314325 w 2473642"/>
                  <a:gd name="connsiteY41" fmla="*/ 29528 h 412432"/>
                  <a:gd name="connsiteX42" fmla="*/ 280988 w 2473642"/>
                  <a:gd name="connsiteY42" fmla="*/ 19050 h 412432"/>
                  <a:gd name="connsiteX43" fmla="*/ 243840 w 2473642"/>
                  <a:gd name="connsiteY43" fmla="*/ 13335 h 412432"/>
                  <a:gd name="connsiteX44" fmla="*/ 238125 w 2473642"/>
                  <a:gd name="connsiteY44" fmla="*/ 17145 h 412432"/>
                  <a:gd name="connsiteX45" fmla="*/ 240983 w 2473642"/>
                  <a:gd name="connsiteY45" fmla="*/ 58103 h 412432"/>
                  <a:gd name="connsiteX46" fmla="*/ 240983 w 2473642"/>
                  <a:gd name="connsiteY46" fmla="*/ 343853 h 412432"/>
                  <a:gd name="connsiteX47" fmla="*/ 256222 w 2473642"/>
                  <a:gd name="connsiteY47" fmla="*/ 382905 h 412432"/>
                  <a:gd name="connsiteX48" fmla="*/ 333375 w 2473642"/>
                  <a:gd name="connsiteY48" fmla="*/ 395288 h 412432"/>
                  <a:gd name="connsiteX49" fmla="*/ 398145 w 2473642"/>
                  <a:gd name="connsiteY49" fmla="*/ 393383 h 412432"/>
                  <a:gd name="connsiteX50" fmla="*/ 444817 w 2473642"/>
                  <a:gd name="connsiteY50" fmla="*/ 377190 h 412432"/>
                  <a:gd name="connsiteX51" fmla="*/ 456247 w 2473642"/>
                  <a:gd name="connsiteY51" fmla="*/ 358140 h 412432"/>
                  <a:gd name="connsiteX52" fmla="*/ 450533 w 2473642"/>
                  <a:gd name="connsiteY52" fmla="*/ 341948 h 412432"/>
                  <a:gd name="connsiteX53" fmla="*/ 443865 w 2473642"/>
                  <a:gd name="connsiteY53" fmla="*/ 333375 h 412432"/>
                  <a:gd name="connsiteX54" fmla="*/ 437197 w 2473642"/>
                  <a:gd name="connsiteY54" fmla="*/ 316230 h 412432"/>
                  <a:gd name="connsiteX55" fmla="*/ 438150 w 2473642"/>
                  <a:gd name="connsiteY55" fmla="*/ 296228 h 412432"/>
                  <a:gd name="connsiteX56" fmla="*/ 442913 w 2473642"/>
                  <a:gd name="connsiteY56" fmla="*/ 260985 h 412432"/>
                  <a:gd name="connsiteX57" fmla="*/ 438150 w 2473642"/>
                  <a:gd name="connsiteY57" fmla="*/ 258128 h 412432"/>
                  <a:gd name="connsiteX58" fmla="*/ 433388 w 2473642"/>
                  <a:gd name="connsiteY58" fmla="*/ 263843 h 412432"/>
                  <a:gd name="connsiteX59" fmla="*/ 423863 w 2473642"/>
                  <a:gd name="connsiteY59" fmla="*/ 290513 h 412432"/>
                  <a:gd name="connsiteX60" fmla="*/ 407670 w 2473642"/>
                  <a:gd name="connsiteY60" fmla="*/ 324803 h 412432"/>
                  <a:gd name="connsiteX61" fmla="*/ 385763 w 2473642"/>
                  <a:gd name="connsiteY61" fmla="*/ 340043 h 412432"/>
                  <a:gd name="connsiteX62" fmla="*/ 349567 w 2473642"/>
                  <a:gd name="connsiteY62" fmla="*/ 344805 h 412432"/>
                  <a:gd name="connsiteX63" fmla="*/ 298133 w 2473642"/>
                  <a:gd name="connsiteY63" fmla="*/ 340043 h 412432"/>
                  <a:gd name="connsiteX64" fmla="*/ 293370 w 2473642"/>
                  <a:gd name="connsiteY64" fmla="*/ 322898 h 412432"/>
                  <a:gd name="connsiteX65" fmla="*/ 293370 w 2473642"/>
                  <a:gd name="connsiteY65" fmla="*/ 206693 h 412432"/>
                  <a:gd name="connsiteX66" fmla="*/ 419100 w 2473642"/>
                  <a:gd name="connsiteY66" fmla="*/ 156210 h 412432"/>
                  <a:gd name="connsiteX67" fmla="*/ 433388 w 2473642"/>
                  <a:gd name="connsiteY67" fmla="*/ 156210 h 412432"/>
                  <a:gd name="connsiteX68" fmla="*/ 433388 w 2473642"/>
                  <a:gd name="connsiteY68" fmla="*/ 157163 h 412432"/>
                  <a:gd name="connsiteX69" fmla="*/ 701040 w 2473642"/>
                  <a:gd name="connsiteY69" fmla="*/ 293370 h 412432"/>
                  <a:gd name="connsiteX70" fmla="*/ 693420 w 2473642"/>
                  <a:gd name="connsiteY70" fmla="*/ 286703 h 412432"/>
                  <a:gd name="connsiteX71" fmla="*/ 674370 w 2473642"/>
                  <a:gd name="connsiteY71" fmla="*/ 277178 h 412432"/>
                  <a:gd name="connsiteX72" fmla="*/ 653415 w 2473642"/>
                  <a:gd name="connsiteY72" fmla="*/ 266700 h 412432"/>
                  <a:gd name="connsiteX73" fmla="*/ 638175 w 2473642"/>
                  <a:gd name="connsiteY73" fmla="*/ 261938 h 412432"/>
                  <a:gd name="connsiteX74" fmla="*/ 634365 w 2473642"/>
                  <a:gd name="connsiteY74" fmla="*/ 260985 h 412432"/>
                  <a:gd name="connsiteX75" fmla="*/ 631508 w 2473642"/>
                  <a:gd name="connsiteY75" fmla="*/ 263843 h 412432"/>
                  <a:gd name="connsiteX76" fmla="*/ 623888 w 2473642"/>
                  <a:gd name="connsiteY76" fmla="*/ 275273 h 412432"/>
                  <a:gd name="connsiteX77" fmla="*/ 536258 w 2473642"/>
                  <a:gd name="connsiteY77" fmla="*/ 360998 h 412432"/>
                  <a:gd name="connsiteX78" fmla="*/ 523875 w 2473642"/>
                  <a:gd name="connsiteY78" fmla="*/ 368618 h 412432"/>
                  <a:gd name="connsiteX79" fmla="*/ 514350 w 2473642"/>
                  <a:gd name="connsiteY79" fmla="*/ 374333 h 412432"/>
                  <a:gd name="connsiteX80" fmla="*/ 512445 w 2473642"/>
                  <a:gd name="connsiteY80" fmla="*/ 380048 h 412432"/>
                  <a:gd name="connsiteX81" fmla="*/ 519113 w 2473642"/>
                  <a:gd name="connsiteY81" fmla="*/ 381000 h 412432"/>
                  <a:gd name="connsiteX82" fmla="*/ 526733 w 2473642"/>
                  <a:gd name="connsiteY82" fmla="*/ 378143 h 412432"/>
                  <a:gd name="connsiteX83" fmla="*/ 544830 w 2473642"/>
                  <a:gd name="connsiteY83" fmla="*/ 372428 h 412432"/>
                  <a:gd name="connsiteX84" fmla="*/ 680085 w 2473642"/>
                  <a:gd name="connsiteY84" fmla="*/ 302895 h 412432"/>
                  <a:gd name="connsiteX85" fmla="*/ 701040 w 2473642"/>
                  <a:gd name="connsiteY85" fmla="*/ 293370 h 412432"/>
                  <a:gd name="connsiteX86" fmla="*/ 701040 w 2473642"/>
                  <a:gd name="connsiteY86" fmla="*/ 293370 h 412432"/>
                  <a:gd name="connsiteX87" fmla="*/ 837247 w 2473642"/>
                  <a:gd name="connsiteY87" fmla="*/ 304800 h 412432"/>
                  <a:gd name="connsiteX88" fmla="*/ 860108 w 2473642"/>
                  <a:gd name="connsiteY88" fmla="*/ 336233 h 412432"/>
                  <a:gd name="connsiteX89" fmla="*/ 871538 w 2473642"/>
                  <a:gd name="connsiteY89" fmla="*/ 360045 h 412432"/>
                  <a:gd name="connsiteX90" fmla="*/ 888683 w 2473642"/>
                  <a:gd name="connsiteY90" fmla="*/ 381953 h 412432"/>
                  <a:gd name="connsiteX91" fmla="*/ 908685 w 2473642"/>
                  <a:gd name="connsiteY91" fmla="*/ 385763 h 412432"/>
                  <a:gd name="connsiteX92" fmla="*/ 931545 w 2473642"/>
                  <a:gd name="connsiteY92" fmla="*/ 376238 h 412432"/>
                  <a:gd name="connsiteX93" fmla="*/ 941070 w 2473642"/>
                  <a:gd name="connsiteY93" fmla="*/ 351473 h 412432"/>
                  <a:gd name="connsiteX94" fmla="*/ 921068 w 2473642"/>
                  <a:gd name="connsiteY94" fmla="*/ 315278 h 412432"/>
                  <a:gd name="connsiteX95" fmla="*/ 870585 w 2473642"/>
                  <a:gd name="connsiteY95" fmla="*/ 285750 h 412432"/>
                  <a:gd name="connsiteX96" fmla="*/ 821055 w 2473642"/>
                  <a:gd name="connsiteY96" fmla="*/ 273368 h 412432"/>
                  <a:gd name="connsiteX97" fmla="*/ 797243 w 2473642"/>
                  <a:gd name="connsiteY97" fmla="*/ 270510 h 412432"/>
                  <a:gd name="connsiteX98" fmla="*/ 791528 w 2473642"/>
                  <a:gd name="connsiteY98" fmla="*/ 273368 h 412432"/>
                  <a:gd name="connsiteX99" fmla="*/ 796290 w 2473642"/>
                  <a:gd name="connsiteY99" fmla="*/ 278130 h 412432"/>
                  <a:gd name="connsiteX100" fmla="*/ 806768 w 2473642"/>
                  <a:gd name="connsiteY100" fmla="*/ 283845 h 412432"/>
                  <a:gd name="connsiteX101" fmla="*/ 837247 w 2473642"/>
                  <a:gd name="connsiteY101" fmla="*/ 304800 h 412432"/>
                  <a:gd name="connsiteX102" fmla="*/ 837247 w 2473642"/>
                  <a:gd name="connsiteY102" fmla="*/ 304800 h 412432"/>
                  <a:gd name="connsiteX103" fmla="*/ 950595 w 2473642"/>
                  <a:gd name="connsiteY103" fmla="*/ 88583 h 412432"/>
                  <a:gd name="connsiteX104" fmla="*/ 959168 w 2473642"/>
                  <a:gd name="connsiteY104" fmla="*/ 85725 h 412432"/>
                  <a:gd name="connsiteX105" fmla="*/ 946785 w 2473642"/>
                  <a:gd name="connsiteY105" fmla="*/ 69533 h 412432"/>
                  <a:gd name="connsiteX106" fmla="*/ 917257 w 2473642"/>
                  <a:gd name="connsiteY106" fmla="*/ 45720 h 412432"/>
                  <a:gd name="connsiteX107" fmla="*/ 904875 w 2473642"/>
                  <a:gd name="connsiteY107" fmla="*/ 40005 h 412432"/>
                  <a:gd name="connsiteX108" fmla="*/ 894397 w 2473642"/>
                  <a:gd name="connsiteY108" fmla="*/ 48578 h 412432"/>
                  <a:gd name="connsiteX109" fmla="*/ 867728 w 2473642"/>
                  <a:gd name="connsiteY109" fmla="*/ 80010 h 412432"/>
                  <a:gd name="connsiteX110" fmla="*/ 750570 w 2473642"/>
                  <a:gd name="connsiteY110" fmla="*/ 80010 h 412432"/>
                  <a:gd name="connsiteX111" fmla="*/ 772478 w 2473642"/>
                  <a:gd name="connsiteY111" fmla="*/ 47625 h 412432"/>
                  <a:gd name="connsiteX112" fmla="*/ 751522 w 2473642"/>
                  <a:gd name="connsiteY112" fmla="*/ 16193 h 412432"/>
                  <a:gd name="connsiteX113" fmla="*/ 710565 w 2473642"/>
                  <a:gd name="connsiteY113" fmla="*/ 4763 h 412432"/>
                  <a:gd name="connsiteX114" fmla="*/ 684847 w 2473642"/>
                  <a:gd name="connsiteY114" fmla="*/ 1905 h 412432"/>
                  <a:gd name="connsiteX115" fmla="*/ 682943 w 2473642"/>
                  <a:gd name="connsiteY115" fmla="*/ 9525 h 412432"/>
                  <a:gd name="connsiteX116" fmla="*/ 688658 w 2473642"/>
                  <a:gd name="connsiteY116" fmla="*/ 14288 h 412432"/>
                  <a:gd name="connsiteX117" fmla="*/ 702945 w 2473642"/>
                  <a:gd name="connsiteY117" fmla="*/ 47625 h 412432"/>
                  <a:gd name="connsiteX118" fmla="*/ 703897 w 2473642"/>
                  <a:gd name="connsiteY118" fmla="*/ 56198 h 412432"/>
                  <a:gd name="connsiteX119" fmla="*/ 707708 w 2473642"/>
                  <a:gd name="connsiteY119" fmla="*/ 71438 h 412432"/>
                  <a:gd name="connsiteX120" fmla="*/ 716280 w 2473642"/>
                  <a:gd name="connsiteY120" fmla="*/ 80963 h 412432"/>
                  <a:gd name="connsiteX121" fmla="*/ 538163 w 2473642"/>
                  <a:gd name="connsiteY121" fmla="*/ 80963 h 412432"/>
                  <a:gd name="connsiteX122" fmla="*/ 505778 w 2473642"/>
                  <a:gd name="connsiteY122" fmla="*/ 78105 h 412432"/>
                  <a:gd name="connsiteX123" fmla="*/ 518160 w 2473642"/>
                  <a:gd name="connsiteY123" fmla="*/ 91440 h 412432"/>
                  <a:gd name="connsiteX124" fmla="*/ 542925 w 2473642"/>
                  <a:gd name="connsiteY124" fmla="*/ 90488 h 412432"/>
                  <a:gd name="connsiteX125" fmla="*/ 950595 w 2473642"/>
                  <a:gd name="connsiteY125" fmla="*/ 90488 h 412432"/>
                  <a:gd name="connsiteX126" fmla="*/ 950595 w 2473642"/>
                  <a:gd name="connsiteY126" fmla="*/ 88583 h 412432"/>
                  <a:gd name="connsiteX127" fmla="*/ 716280 w 2473642"/>
                  <a:gd name="connsiteY127" fmla="*/ 231458 h 412432"/>
                  <a:gd name="connsiteX128" fmla="*/ 717233 w 2473642"/>
                  <a:gd name="connsiteY128" fmla="*/ 340995 h 412432"/>
                  <a:gd name="connsiteX129" fmla="*/ 711518 w 2473642"/>
                  <a:gd name="connsiteY129" fmla="*/ 357188 h 412432"/>
                  <a:gd name="connsiteX130" fmla="*/ 670560 w 2473642"/>
                  <a:gd name="connsiteY130" fmla="*/ 359093 h 412432"/>
                  <a:gd name="connsiteX131" fmla="*/ 649605 w 2473642"/>
                  <a:gd name="connsiteY131" fmla="*/ 357188 h 412432"/>
                  <a:gd name="connsiteX132" fmla="*/ 642938 w 2473642"/>
                  <a:gd name="connsiteY132" fmla="*/ 360045 h 412432"/>
                  <a:gd name="connsiteX133" fmla="*/ 647700 w 2473642"/>
                  <a:gd name="connsiteY133" fmla="*/ 364808 h 412432"/>
                  <a:gd name="connsiteX134" fmla="*/ 664845 w 2473642"/>
                  <a:gd name="connsiteY134" fmla="*/ 369570 h 412432"/>
                  <a:gd name="connsiteX135" fmla="*/ 681038 w 2473642"/>
                  <a:gd name="connsiteY135" fmla="*/ 377190 h 412432"/>
                  <a:gd name="connsiteX136" fmla="*/ 690563 w 2473642"/>
                  <a:gd name="connsiteY136" fmla="*/ 387668 h 412432"/>
                  <a:gd name="connsiteX137" fmla="*/ 693420 w 2473642"/>
                  <a:gd name="connsiteY137" fmla="*/ 399098 h 412432"/>
                  <a:gd name="connsiteX138" fmla="*/ 695325 w 2473642"/>
                  <a:gd name="connsiteY138" fmla="*/ 408623 h 412432"/>
                  <a:gd name="connsiteX139" fmla="*/ 699135 w 2473642"/>
                  <a:gd name="connsiteY139" fmla="*/ 411480 h 412432"/>
                  <a:gd name="connsiteX140" fmla="*/ 708660 w 2473642"/>
                  <a:gd name="connsiteY140" fmla="*/ 412433 h 412432"/>
                  <a:gd name="connsiteX141" fmla="*/ 762000 w 2473642"/>
                  <a:gd name="connsiteY141" fmla="*/ 399098 h 412432"/>
                  <a:gd name="connsiteX142" fmla="*/ 771525 w 2473642"/>
                  <a:gd name="connsiteY142" fmla="*/ 377190 h 412432"/>
                  <a:gd name="connsiteX143" fmla="*/ 771525 w 2473642"/>
                  <a:gd name="connsiteY143" fmla="*/ 240983 h 412432"/>
                  <a:gd name="connsiteX144" fmla="*/ 782003 w 2473642"/>
                  <a:gd name="connsiteY144" fmla="*/ 231458 h 412432"/>
                  <a:gd name="connsiteX145" fmla="*/ 828675 w 2473642"/>
                  <a:gd name="connsiteY145" fmla="*/ 231458 h 412432"/>
                  <a:gd name="connsiteX146" fmla="*/ 828675 w 2473642"/>
                  <a:gd name="connsiteY146" fmla="*/ 246698 h 412432"/>
                  <a:gd name="connsiteX147" fmla="*/ 841058 w 2473642"/>
                  <a:gd name="connsiteY147" fmla="*/ 257175 h 412432"/>
                  <a:gd name="connsiteX148" fmla="*/ 866775 w 2473642"/>
                  <a:gd name="connsiteY148" fmla="*/ 256223 h 412432"/>
                  <a:gd name="connsiteX149" fmla="*/ 888683 w 2473642"/>
                  <a:gd name="connsiteY149" fmla="*/ 240983 h 412432"/>
                  <a:gd name="connsiteX150" fmla="*/ 885825 w 2473642"/>
                  <a:gd name="connsiteY150" fmla="*/ 204788 h 412432"/>
                  <a:gd name="connsiteX151" fmla="*/ 885825 w 2473642"/>
                  <a:gd name="connsiteY151" fmla="*/ 158115 h 412432"/>
                  <a:gd name="connsiteX152" fmla="*/ 901065 w 2473642"/>
                  <a:gd name="connsiteY152" fmla="*/ 142875 h 412432"/>
                  <a:gd name="connsiteX153" fmla="*/ 853440 w 2473642"/>
                  <a:gd name="connsiteY153" fmla="*/ 116205 h 412432"/>
                  <a:gd name="connsiteX154" fmla="*/ 840105 w 2473642"/>
                  <a:gd name="connsiteY154" fmla="*/ 114300 h 412432"/>
                  <a:gd name="connsiteX155" fmla="*/ 822960 w 2473642"/>
                  <a:gd name="connsiteY155" fmla="*/ 134303 h 412432"/>
                  <a:gd name="connsiteX156" fmla="*/ 658178 w 2473642"/>
                  <a:gd name="connsiteY156" fmla="*/ 134303 h 412432"/>
                  <a:gd name="connsiteX157" fmla="*/ 611505 w 2473642"/>
                  <a:gd name="connsiteY157" fmla="*/ 114300 h 412432"/>
                  <a:gd name="connsiteX158" fmla="*/ 601028 w 2473642"/>
                  <a:gd name="connsiteY158" fmla="*/ 111443 h 412432"/>
                  <a:gd name="connsiteX159" fmla="*/ 599122 w 2473642"/>
                  <a:gd name="connsiteY159" fmla="*/ 114300 h 412432"/>
                  <a:gd name="connsiteX160" fmla="*/ 601028 w 2473642"/>
                  <a:gd name="connsiteY160" fmla="*/ 151448 h 412432"/>
                  <a:gd name="connsiteX161" fmla="*/ 601028 w 2473642"/>
                  <a:gd name="connsiteY161" fmla="*/ 198120 h 412432"/>
                  <a:gd name="connsiteX162" fmla="*/ 598170 w 2473642"/>
                  <a:gd name="connsiteY162" fmla="*/ 240983 h 412432"/>
                  <a:gd name="connsiteX163" fmla="*/ 602933 w 2473642"/>
                  <a:gd name="connsiteY163" fmla="*/ 247650 h 412432"/>
                  <a:gd name="connsiteX164" fmla="*/ 616268 w 2473642"/>
                  <a:gd name="connsiteY164" fmla="*/ 250508 h 412432"/>
                  <a:gd name="connsiteX165" fmla="*/ 646747 w 2473642"/>
                  <a:gd name="connsiteY165" fmla="*/ 246698 h 412432"/>
                  <a:gd name="connsiteX166" fmla="*/ 654368 w 2473642"/>
                  <a:gd name="connsiteY166" fmla="*/ 237173 h 412432"/>
                  <a:gd name="connsiteX167" fmla="*/ 654368 w 2473642"/>
                  <a:gd name="connsiteY167" fmla="*/ 230505 h 412432"/>
                  <a:gd name="connsiteX168" fmla="*/ 716280 w 2473642"/>
                  <a:gd name="connsiteY168" fmla="*/ 230505 h 412432"/>
                  <a:gd name="connsiteX169" fmla="*/ 716280 w 2473642"/>
                  <a:gd name="connsiteY169" fmla="*/ 231458 h 412432"/>
                  <a:gd name="connsiteX170" fmla="*/ 654368 w 2473642"/>
                  <a:gd name="connsiteY170" fmla="*/ 143828 h 412432"/>
                  <a:gd name="connsiteX171" fmla="*/ 828675 w 2473642"/>
                  <a:gd name="connsiteY171" fmla="*/ 143828 h 412432"/>
                  <a:gd name="connsiteX172" fmla="*/ 828675 w 2473642"/>
                  <a:gd name="connsiteY172" fmla="*/ 222885 h 412432"/>
                  <a:gd name="connsiteX173" fmla="*/ 654368 w 2473642"/>
                  <a:gd name="connsiteY173" fmla="*/ 222885 h 412432"/>
                  <a:gd name="connsiteX174" fmla="*/ 654368 w 2473642"/>
                  <a:gd name="connsiteY174" fmla="*/ 143828 h 412432"/>
                  <a:gd name="connsiteX175" fmla="*/ 654368 w 2473642"/>
                  <a:gd name="connsiteY175" fmla="*/ 143828 h 412432"/>
                  <a:gd name="connsiteX176" fmla="*/ 1046797 w 2473642"/>
                  <a:gd name="connsiteY176" fmla="*/ 81915 h 412432"/>
                  <a:gd name="connsiteX177" fmla="*/ 1015365 w 2473642"/>
                  <a:gd name="connsiteY177" fmla="*/ 79058 h 412432"/>
                  <a:gd name="connsiteX178" fmla="*/ 1026795 w 2473642"/>
                  <a:gd name="connsiteY178" fmla="*/ 91440 h 412432"/>
                  <a:gd name="connsiteX179" fmla="*/ 1051560 w 2473642"/>
                  <a:gd name="connsiteY179" fmla="*/ 90488 h 412432"/>
                  <a:gd name="connsiteX180" fmla="*/ 1203960 w 2473642"/>
                  <a:gd name="connsiteY180" fmla="*/ 90488 h 412432"/>
                  <a:gd name="connsiteX181" fmla="*/ 1203960 w 2473642"/>
                  <a:gd name="connsiteY181" fmla="*/ 157163 h 412432"/>
                  <a:gd name="connsiteX182" fmla="*/ 1127760 w 2473642"/>
                  <a:gd name="connsiteY182" fmla="*/ 157163 h 412432"/>
                  <a:gd name="connsiteX183" fmla="*/ 1070610 w 2473642"/>
                  <a:gd name="connsiteY183" fmla="*/ 139065 h 412432"/>
                  <a:gd name="connsiteX184" fmla="*/ 1064895 w 2473642"/>
                  <a:gd name="connsiteY184" fmla="*/ 140018 h 412432"/>
                  <a:gd name="connsiteX185" fmla="*/ 1067753 w 2473642"/>
                  <a:gd name="connsiteY185" fmla="*/ 195263 h 412432"/>
                  <a:gd name="connsiteX186" fmla="*/ 1067753 w 2473642"/>
                  <a:gd name="connsiteY186" fmla="*/ 284798 h 412432"/>
                  <a:gd name="connsiteX187" fmla="*/ 1064895 w 2473642"/>
                  <a:gd name="connsiteY187" fmla="*/ 352425 h 412432"/>
                  <a:gd name="connsiteX188" fmla="*/ 1069657 w 2473642"/>
                  <a:gd name="connsiteY188" fmla="*/ 358140 h 412432"/>
                  <a:gd name="connsiteX189" fmla="*/ 1083945 w 2473642"/>
                  <a:gd name="connsiteY189" fmla="*/ 360998 h 412432"/>
                  <a:gd name="connsiteX190" fmla="*/ 1105853 w 2473642"/>
                  <a:gd name="connsiteY190" fmla="*/ 358140 h 412432"/>
                  <a:gd name="connsiteX191" fmla="*/ 1121093 w 2473642"/>
                  <a:gd name="connsiteY191" fmla="*/ 351473 h 412432"/>
                  <a:gd name="connsiteX192" fmla="*/ 1125855 w 2473642"/>
                  <a:gd name="connsiteY192" fmla="*/ 342900 h 412432"/>
                  <a:gd name="connsiteX193" fmla="*/ 1123950 w 2473642"/>
                  <a:gd name="connsiteY193" fmla="*/ 296228 h 412432"/>
                  <a:gd name="connsiteX194" fmla="*/ 1123950 w 2473642"/>
                  <a:gd name="connsiteY194" fmla="*/ 164783 h 412432"/>
                  <a:gd name="connsiteX195" fmla="*/ 1203960 w 2473642"/>
                  <a:gd name="connsiteY195" fmla="*/ 164783 h 412432"/>
                  <a:gd name="connsiteX196" fmla="*/ 1203960 w 2473642"/>
                  <a:gd name="connsiteY196" fmla="*/ 330518 h 412432"/>
                  <a:gd name="connsiteX197" fmla="*/ 1202055 w 2473642"/>
                  <a:gd name="connsiteY197" fmla="*/ 398145 h 412432"/>
                  <a:gd name="connsiteX198" fmla="*/ 1208723 w 2473642"/>
                  <a:gd name="connsiteY198" fmla="*/ 405765 h 412432"/>
                  <a:gd name="connsiteX199" fmla="*/ 1233488 w 2473642"/>
                  <a:gd name="connsiteY199" fmla="*/ 406718 h 412432"/>
                  <a:gd name="connsiteX200" fmla="*/ 1258253 w 2473642"/>
                  <a:gd name="connsiteY200" fmla="*/ 401003 h 412432"/>
                  <a:gd name="connsiteX201" fmla="*/ 1264920 w 2473642"/>
                  <a:gd name="connsiteY201" fmla="*/ 391478 h 412432"/>
                  <a:gd name="connsiteX202" fmla="*/ 1262063 w 2473642"/>
                  <a:gd name="connsiteY202" fmla="*/ 326708 h 412432"/>
                  <a:gd name="connsiteX203" fmla="*/ 1262063 w 2473642"/>
                  <a:gd name="connsiteY203" fmla="*/ 165735 h 412432"/>
                  <a:gd name="connsiteX204" fmla="*/ 1348740 w 2473642"/>
                  <a:gd name="connsiteY204" fmla="*/ 165735 h 412432"/>
                  <a:gd name="connsiteX205" fmla="*/ 1348740 w 2473642"/>
                  <a:gd name="connsiteY205" fmla="*/ 299085 h 412432"/>
                  <a:gd name="connsiteX206" fmla="*/ 1346835 w 2473642"/>
                  <a:gd name="connsiteY206" fmla="*/ 307658 h 412432"/>
                  <a:gd name="connsiteX207" fmla="*/ 1338263 w 2473642"/>
                  <a:gd name="connsiteY207" fmla="*/ 310515 h 412432"/>
                  <a:gd name="connsiteX208" fmla="*/ 1305878 w 2473642"/>
                  <a:gd name="connsiteY208" fmla="*/ 310515 h 412432"/>
                  <a:gd name="connsiteX209" fmla="*/ 1293495 w 2473642"/>
                  <a:gd name="connsiteY209" fmla="*/ 309563 h 412432"/>
                  <a:gd name="connsiteX210" fmla="*/ 1281113 w 2473642"/>
                  <a:gd name="connsiteY210" fmla="*/ 312420 h 412432"/>
                  <a:gd name="connsiteX211" fmla="*/ 1290638 w 2473642"/>
                  <a:gd name="connsiteY211" fmla="*/ 318135 h 412432"/>
                  <a:gd name="connsiteX212" fmla="*/ 1303973 w 2473642"/>
                  <a:gd name="connsiteY212" fmla="*/ 322898 h 412432"/>
                  <a:gd name="connsiteX213" fmla="*/ 1332548 w 2473642"/>
                  <a:gd name="connsiteY213" fmla="*/ 342900 h 412432"/>
                  <a:gd name="connsiteX214" fmla="*/ 1335405 w 2473642"/>
                  <a:gd name="connsiteY214" fmla="*/ 352425 h 412432"/>
                  <a:gd name="connsiteX215" fmla="*/ 1342073 w 2473642"/>
                  <a:gd name="connsiteY215" fmla="*/ 357188 h 412432"/>
                  <a:gd name="connsiteX216" fmla="*/ 1374457 w 2473642"/>
                  <a:gd name="connsiteY216" fmla="*/ 353378 h 412432"/>
                  <a:gd name="connsiteX217" fmla="*/ 1400175 w 2473642"/>
                  <a:gd name="connsiteY217" fmla="*/ 338138 h 412432"/>
                  <a:gd name="connsiteX218" fmla="*/ 1403985 w 2473642"/>
                  <a:gd name="connsiteY218" fmla="*/ 315278 h 412432"/>
                  <a:gd name="connsiteX219" fmla="*/ 1403985 w 2473642"/>
                  <a:gd name="connsiteY219" fmla="*/ 180975 h 412432"/>
                  <a:gd name="connsiteX220" fmla="*/ 1417320 w 2473642"/>
                  <a:gd name="connsiteY220" fmla="*/ 165735 h 412432"/>
                  <a:gd name="connsiteX221" fmla="*/ 1411605 w 2473642"/>
                  <a:gd name="connsiteY221" fmla="*/ 160020 h 412432"/>
                  <a:gd name="connsiteX222" fmla="*/ 1373505 w 2473642"/>
                  <a:gd name="connsiteY222" fmla="*/ 140970 h 412432"/>
                  <a:gd name="connsiteX223" fmla="*/ 1358265 w 2473642"/>
                  <a:gd name="connsiteY223" fmla="*/ 137160 h 412432"/>
                  <a:gd name="connsiteX224" fmla="*/ 1342073 w 2473642"/>
                  <a:gd name="connsiteY224" fmla="*/ 157163 h 412432"/>
                  <a:gd name="connsiteX225" fmla="*/ 1261110 w 2473642"/>
                  <a:gd name="connsiteY225" fmla="*/ 157163 h 412432"/>
                  <a:gd name="connsiteX226" fmla="*/ 1261110 w 2473642"/>
                  <a:gd name="connsiteY226" fmla="*/ 109538 h 412432"/>
                  <a:gd name="connsiteX227" fmla="*/ 1275398 w 2473642"/>
                  <a:gd name="connsiteY227" fmla="*/ 97155 h 412432"/>
                  <a:gd name="connsiteX228" fmla="*/ 1263015 w 2473642"/>
                  <a:gd name="connsiteY228" fmla="*/ 89535 h 412432"/>
                  <a:gd name="connsiteX229" fmla="*/ 1449705 w 2473642"/>
                  <a:gd name="connsiteY229" fmla="*/ 89535 h 412432"/>
                  <a:gd name="connsiteX230" fmla="*/ 1458278 w 2473642"/>
                  <a:gd name="connsiteY230" fmla="*/ 86678 h 412432"/>
                  <a:gd name="connsiteX231" fmla="*/ 1454468 w 2473642"/>
                  <a:gd name="connsiteY231" fmla="*/ 78105 h 412432"/>
                  <a:gd name="connsiteX232" fmla="*/ 1422082 w 2473642"/>
                  <a:gd name="connsiteY232" fmla="*/ 53340 h 412432"/>
                  <a:gd name="connsiteX233" fmla="*/ 1406843 w 2473642"/>
                  <a:gd name="connsiteY233" fmla="*/ 47625 h 412432"/>
                  <a:gd name="connsiteX234" fmla="*/ 1398270 w 2473642"/>
                  <a:gd name="connsiteY234" fmla="*/ 52388 h 412432"/>
                  <a:gd name="connsiteX235" fmla="*/ 1376363 w 2473642"/>
                  <a:gd name="connsiteY235" fmla="*/ 80963 h 412432"/>
                  <a:gd name="connsiteX236" fmla="*/ 1243965 w 2473642"/>
                  <a:gd name="connsiteY236" fmla="*/ 80963 h 412432"/>
                  <a:gd name="connsiteX237" fmla="*/ 1268730 w 2473642"/>
                  <a:gd name="connsiteY237" fmla="*/ 66675 h 412432"/>
                  <a:gd name="connsiteX238" fmla="*/ 1274445 w 2473642"/>
                  <a:gd name="connsiteY238" fmla="*/ 49530 h 412432"/>
                  <a:gd name="connsiteX239" fmla="*/ 1257300 w 2473642"/>
                  <a:gd name="connsiteY239" fmla="*/ 18098 h 412432"/>
                  <a:gd name="connsiteX240" fmla="*/ 1218248 w 2473642"/>
                  <a:gd name="connsiteY240" fmla="*/ 3810 h 412432"/>
                  <a:gd name="connsiteX241" fmla="*/ 1191578 w 2473642"/>
                  <a:gd name="connsiteY241" fmla="*/ 0 h 412432"/>
                  <a:gd name="connsiteX242" fmla="*/ 1182053 w 2473642"/>
                  <a:gd name="connsiteY242" fmla="*/ 3810 h 412432"/>
                  <a:gd name="connsiteX243" fmla="*/ 1189673 w 2473642"/>
                  <a:gd name="connsiteY243" fmla="*/ 10478 h 412432"/>
                  <a:gd name="connsiteX244" fmla="*/ 1200150 w 2473642"/>
                  <a:gd name="connsiteY244" fmla="*/ 20003 h 412432"/>
                  <a:gd name="connsiteX245" fmla="*/ 1209675 w 2473642"/>
                  <a:gd name="connsiteY245" fmla="*/ 42863 h 412432"/>
                  <a:gd name="connsiteX246" fmla="*/ 1211580 w 2473642"/>
                  <a:gd name="connsiteY246" fmla="*/ 61913 h 412432"/>
                  <a:gd name="connsiteX247" fmla="*/ 1216343 w 2473642"/>
                  <a:gd name="connsiteY247" fmla="*/ 74295 h 412432"/>
                  <a:gd name="connsiteX248" fmla="*/ 1228725 w 2473642"/>
                  <a:gd name="connsiteY248" fmla="*/ 82868 h 412432"/>
                  <a:gd name="connsiteX249" fmla="*/ 1046797 w 2473642"/>
                  <a:gd name="connsiteY249" fmla="*/ 82868 h 412432"/>
                  <a:gd name="connsiteX250" fmla="*/ 1046797 w 2473642"/>
                  <a:gd name="connsiteY250" fmla="*/ 81915 h 412432"/>
                  <a:gd name="connsiteX251" fmla="*/ 1724978 w 2473642"/>
                  <a:gd name="connsiteY251" fmla="*/ 89535 h 412432"/>
                  <a:gd name="connsiteX252" fmla="*/ 1712595 w 2473642"/>
                  <a:gd name="connsiteY252" fmla="*/ 78105 h 412432"/>
                  <a:gd name="connsiteX253" fmla="*/ 1682115 w 2473642"/>
                  <a:gd name="connsiteY253" fmla="*/ 60960 h 412432"/>
                  <a:gd name="connsiteX254" fmla="*/ 1664018 w 2473642"/>
                  <a:gd name="connsiteY254" fmla="*/ 51435 h 412432"/>
                  <a:gd name="connsiteX255" fmla="*/ 1653540 w 2473642"/>
                  <a:gd name="connsiteY255" fmla="*/ 48578 h 412432"/>
                  <a:gd name="connsiteX256" fmla="*/ 1649730 w 2473642"/>
                  <a:gd name="connsiteY256" fmla="*/ 58103 h 412432"/>
                  <a:gd name="connsiteX257" fmla="*/ 1638300 w 2473642"/>
                  <a:gd name="connsiteY257" fmla="*/ 78105 h 412432"/>
                  <a:gd name="connsiteX258" fmla="*/ 1593532 w 2473642"/>
                  <a:gd name="connsiteY258" fmla="*/ 143828 h 412432"/>
                  <a:gd name="connsiteX259" fmla="*/ 1553528 w 2473642"/>
                  <a:gd name="connsiteY259" fmla="*/ 190500 h 412432"/>
                  <a:gd name="connsiteX260" fmla="*/ 1527810 w 2473642"/>
                  <a:gd name="connsiteY260" fmla="*/ 213360 h 412432"/>
                  <a:gd name="connsiteX261" fmla="*/ 1512570 w 2473642"/>
                  <a:gd name="connsiteY261" fmla="*/ 225743 h 412432"/>
                  <a:gd name="connsiteX262" fmla="*/ 1511618 w 2473642"/>
                  <a:gd name="connsiteY262" fmla="*/ 231458 h 412432"/>
                  <a:gd name="connsiteX263" fmla="*/ 1518285 w 2473642"/>
                  <a:gd name="connsiteY263" fmla="*/ 231458 h 412432"/>
                  <a:gd name="connsiteX264" fmla="*/ 1541145 w 2473642"/>
                  <a:gd name="connsiteY264" fmla="*/ 220028 h 412432"/>
                  <a:gd name="connsiteX265" fmla="*/ 1704975 w 2473642"/>
                  <a:gd name="connsiteY265" fmla="*/ 97155 h 412432"/>
                  <a:gd name="connsiteX266" fmla="*/ 1724978 w 2473642"/>
                  <a:gd name="connsiteY266" fmla="*/ 89535 h 412432"/>
                  <a:gd name="connsiteX267" fmla="*/ 1724978 w 2473642"/>
                  <a:gd name="connsiteY267" fmla="*/ 89535 h 412432"/>
                  <a:gd name="connsiteX268" fmla="*/ 1792605 w 2473642"/>
                  <a:gd name="connsiteY268" fmla="*/ 202883 h 412432"/>
                  <a:gd name="connsiteX269" fmla="*/ 1791653 w 2473642"/>
                  <a:gd name="connsiteY269" fmla="*/ 240983 h 412432"/>
                  <a:gd name="connsiteX270" fmla="*/ 1788795 w 2473642"/>
                  <a:gd name="connsiteY270" fmla="*/ 276225 h 412432"/>
                  <a:gd name="connsiteX271" fmla="*/ 1780223 w 2473642"/>
                  <a:gd name="connsiteY271" fmla="*/ 323850 h 412432"/>
                  <a:gd name="connsiteX272" fmla="*/ 1759268 w 2473642"/>
                  <a:gd name="connsiteY272" fmla="*/ 345758 h 412432"/>
                  <a:gd name="connsiteX273" fmla="*/ 1712595 w 2473642"/>
                  <a:gd name="connsiteY273" fmla="*/ 346710 h 412432"/>
                  <a:gd name="connsiteX274" fmla="*/ 1698307 w 2473642"/>
                  <a:gd name="connsiteY274" fmla="*/ 345758 h 412432"/>
                  <a:gd name="connsiteX275" fmla="*/ 1693545 w 2473642"/>
                  <a:gd name="connsiteY275" fmla="*/ 348615 h 412432"/>
                  <a:gd name="connsiteX276" fmla="*/ 1697355 w 2473642"/>
                  <a:gd name="connsiteY276" fmla="*/ 352425 h 412432"/>
                  <a:gd name="connsiteX277" fmla="*/ 1708785 w 2473642"/>
                  <a:gd name="connsiteY277" fmla="*/ 355283 h 412432"/>
                  <a:gd name="connsiteX278" fmla="*/ 1744028 w 2473642"/>
                  <a:gd name="connsiteY278" fmla="*/ 379095 h 412432"/>
                  <a:gd name="connsiteX279" fmla="*/ 1746885 w 2473642"/>
                  <a:gd name="connsiteY279" fmla="*/ 397193 h 412432"/>
                  <a:gd name="connsiteX280" fmla="*/ 1752600 w 2473642"/>
                  <a:gd name="connsiteY280" fmla="*/ 399098 h 412432"/>
                  <a:gd name="connsiteX281" fmla="*/ 1771650 w 2473642"/>
                  <a:gd name="connsiteY281" fmla="*/ 398145 h 412432"/>
                  <a:gd name="connsiteX282" fmla="*/ 1800225 w 2473642"/>
                  <a:gd name="connsiteY282" fmla="*/ 387668 h 412432"/>
                  <a:gd name="connsiteX283" fmla="*/ 1824990 w 2473642"/>
                  <a:gd name="connsiteY283" fmla="*/ 364808 h 412432"/>
                  <a:gd name="connsiteX284" fmla="*/ 1839278 w 2473642"/>
                  <a:gd name="connsiteY284" fmla="*/ 332423 h 412432"/>
                  <a:gd name="connsiteX285" fmla="*/ 1844993 w 2473642"/>
                  <a:gd name="connsiteY285" fmla="*/ 290513 h 412432"/>
                  <a:gd name="connsiteX286" fmla="*/ 1848803 w 2473642"/>
                  <a:gd name="connsiteY286" fmla="*/ 255270 h 412432"/>
                  <a:gd name="connsiteX287" fmla="*/ 1851660 w 2473642"/>
                  <a:gd name="connsiteY287" fmla="*/ 223838 h 412432"/>
                  <a:gd name="connsiteX288" fmla="*/ 1864043 w 2473642"/>
                  <a:gd name="connsiteY288" fmla="*/ 213360 h 412432"/>
                  <a:gd name="connsiteX289" fmla="*/ 1858328 w 2473642"/>
                  <a:gd name="connsiteY289" fmla="*/ 204788 h 412432"/>
                  <a:gd name="connsiteX290" fmla="*/ 1840230 w 2473642"/>
                  <a:gd name="connsiteY290" fmla="*/ 190500 h 412432"/>
                  <a:gd name="connsiteX291" fmla="*/ 1820228 w 2473642"/>
                  <a:gd name="connsiteY291" fmla="*/ 178118 h 412432"/>
                  <a:gd name="connsiteX292" fmla="*/ 1807845 w 2473642"/>
                  <a:gd name="connsiteY292" fmla="*/ 173355 h 412432"/>
                  <a:gd name="connsiteX293" fmla="*/ 1786890 w 2473642"/>
                  <a:gd name="connsiteY293" fmla="*/ 193358 h 412432"/>
                  <a:gd name="connsiteX294" fmla="*/ 1639253 w 2473642"/>
                  <a:gd name="connsiteY294" fmla="*/ 193358 h 412432"/>
                  <a:gd name="connsiteX295" fmla="*/ 1602105 w 2473642"/>
                  <a:gd name="connsiteY295" fmla="*/ 191453 h 412432"/>
                  <a:gd name="connsiteX296" fmla="*/ 1614488 w 2473642"/>
                  <a:gd name="connsiteY296" fmla="*/ 202883 h 412432"/>
                  <a:gd name="connsiteX297" fmla="*/ 1647825 w 2473642"/>
                  <a:gd name="connsiteY297" fmla="*/ 201930 h 412432"/>
                  <a:gd name="connsiteX298" fmla="*/ 1666875 w 2473642"/>
                  <a:gd name="connsiteY298" fmla="*/ 201930 h 412432"/>
                  <a:gd name="connsiteX299" fmla="*/ 1656398 w 2473642"/>
                  <a:gd name="connsiteY299" fmla="*/ 266700 h 412432"/>
                  <a:gd name="connsiteX300" fmla="*/ 1634490 w 2473642"/>
                  <a:gd name="connsiteY300" fmla="*/ 315278 h 412432"/>
                  <a:gd name="connsiteX301" fmla="*/ 1604010 w 2473642"/>
                  <a:gd name="connsiteY301" fmla="*/ 354330 h 412432"/>
                  <a:gd name="connsiteX302" fmla="*/ 1574482 w 2473642"/>
                  <a:gd name="connsiteY302" fmla="*/ 376238 h 412432"/>
                  <a:gd name="connsiteX303" fmla="*/ 1553528 w 2473642"/>
                  <a:gd name="connsiteY303" fmla="*/ 389573 h 412432"/>
                  <a:gd name="connsiteX304" fmla="*/ 1541145 w 2473642"/>
                  <a:gd name="connsiteY304" fmla="*/ 395288 h 412432"/>
                  <a:gd name="connsiteX305" fmla="*/ 1538288 w 2473642"/>
                  <a:gd name="connsiteY305" fmla="*/ 400050 h 412432"/>
                  <a:gd name="connsiteX306" fmla="*/ 1543050 w 2473642"/>
                  <a:gd name="connsiteY306" fmla="*/ 401955 h 412432"/>
                  <a:gd name="connsiteX307" fmla="*/ 1569720 w 2473642"/>
                  <a:gd name="connsiteY307" fmla="*/ 392430 h 412432"/>
                  <a:gd name="connsiteX308" fmla="*/ 1640205 w 2473642"/>
                  <a:gd name="connsiteY308" fmla="*/ 360998 h 412432"/>
                  <a:gd name="connsiteX309" fmla="*/ 1684020 w 2473642"/>
                  <a:gd name="connsiteY309" fmla="*/ 322898 h 412432"/>
                  <a:gd name="connsiteX310" fmla="*/ 1711643 w 2473642"/>
                  <a:gd name="connsiteY310" fmla="*/ 271463 h 412432"/>
                  <a:gd name="connsiteX311" fmla="*/ 1727835 w 2473642"/>
                  <a:gd name="connsiteY311" fmla="*/ 208598 h 412432"/>
                  <a:gd name="connsiteX312" fmla="*/ 1736407 w 2473642"/>
                  <a:gd name="connsiteY312" fmla="*/ 201930 h 412432"/>
                  <a:gd name="connsiteX313" fmla="*/ 1792605 w 2473642"/>
                  <a:gd name="connsiteY313" fmla="*/ 201930 h 412432"/>
                  <a:gd name="connsiteX314" fmla="*/ 1792605 w 2473642"/>
                  <a:gd name="connsiteY314" fmla="*/ 202883 h 412432"/>
                  <a:gd name="connsiteX315" fmla="*/ 1796415 w 2473642"/>
                  <a:gd name="connsiteY315" fmla="*/ 16193 h 412432"/>
                  <a:gd name="connsiteX316" fmla="*/ 1792605 w 2473642"/>
                  <a:gd name="connsiteY316" fmla="*/ 12383 h 412432"/>
                  <a:gd name="connsiteX317" fmla="*/ 1762125 w 2473642"/>
                  <a:gd name="connsiteY317" fmla="*/ 8573 h 412432"/>
                  <a:gd name="connsiteX318" fmla="*/ 1746885 w 2473642"/>
                  <a:gd name="connsiteY318" fmla="*/ 9525 h 412432"/>
                  <a:gd name="connsiteX319" fmla="*/ 1740218 w 2473642"/>
                  <a:gd name="connsiteY319" fmla="*/ 12383 h 412432"/>
                  <a:gd name="connsiteX320" fmla="*/ 1743075 w 2473642"/>
                  <a:gd name="connsiteY320" fmla="*/ 18098 h 412432"/>
                  <a:gd name="connsiteX321" fmla="*/ 1749743 w 2473642"/>
                  <a:gd name="connsiteY321" fmla="*/ 30480 h 412432"/>
                  <a:gd name="connsiteX322" fmla="*/ 1758315 w 2473642"/>
                  <a:gd name="connsiteY322" fmla="*/ 56198 h 412432"/>
                  <a:gd name="connsiteX323" fmla="*/ 1766888 w 2473642"/>
                  <a:gd name="connsiteY323" fmla="*/ 80963 h 412432"/>
                  <a:gd name="connsiteX324" fmla="*/ 1780223 w 2473642"/>
                  <a:gd name="connsiteY324" fmla="*/ 108585 h 412432"/>
                  <a:gd name="connsiteX325" fmla="*/ 1804988 w 2473642"/>
                  <a:gd name="connsiteY325" fmla="*/ 149543 h 412432"/>
                  <a:gd name="connsiteX326" fmla="*/ 1844993 w 2473642"/>
                  <a:gd name="connsiteY326" fmla="*/ 190500 h 412432"/>
                  <a:gd name="connsiteX327" fmla="*/ 1877378 w 2473642"/>
                  <a:gd name="connsiteY327" fmla="*/ 214313 h 412432"/>
                  <a:gd name="connsiteX328" fmla="*/ 1913573 w 2473642"/>
                  <a:gd name="connsiteY328" fmla="*/ 231458 h 412432"/>
                  <a:gd name="connsiteX329" fmla="*/ 1921193 w 2473642"/>
                  <a:gd name="connsiteY329" fmla="*/ 233363 h 412432"/>
                  <a:gd name="connsiteX330" fmla="*/ 1926907 w 2473642"/>
                  <a:gd name="connsiteY330" fmla="*/ 222885 h 412432"/>
                  <a:gd name="connsiteX331" fmla="*/ 1940243 w 2473642"/>
                  <a:gd name="connsiteY331" fmla="*/ 202883 h 412432"/>
                  <a:gd name="connsiteX332" fmla="*/ 1956435 w 2473642"/>
                  <a:gd name="connsiteY332" fmla="*/ 188595 h 412432"/>
                  <a:gd name="connsiteX333" fmla="*/ 1967865 w 2473642"/>
                  <a:gd name="connsiteY333" fmla="*/ 182880 h 412432"/>
                  <a:gd name="connsiteX334" fmla="*/ 1969770 w 2473642"/>
                  <a:gd name="connsiteY334" fmla="*/ 179070 h 412432"/>
                  <a:gd name="connsiteX335" fmla="*/ 1964055 w 2473642"/>
                  <a:gd name="connsiteY335" fmla="*/ 176213 h 412432"/>
                  <a:gd name="connsiteX336" fmla="*/ 1944053 w 2473642"/>
                  <a:gd name="connsiteY336" fmla="*/ 173355 h 412432"/>
                  <a:gd name="connsiteX337" fmla="*/ 1881188 w 2473642"/>
                  <a:gd name="connsiteY337" fmla="*/ 149543 h 412432"/>
                  <a:gd name="connsiteX338" fmla="*/ 1821180 w 2473642"/>
                  <a:gd name="connsiteY338" fmla="*/ 101918 h 412432"/>
                  <a:gd name="connsiteX339" fmla="*/ 1793557 w 2473642"/>
                  <a:gd name="connsiteY339" fmla="*/ 60008 h 412432"/>
                  <a:gd name="connsiteX340" fmla="*/ 1786890 w 2473642"/>
                  <a:gd name="connsiteY340" fmla="*/ 32385 h 412432"/>
                  <a:gd name="connsiteX341" fmla="*/ 1796415 w 2473642"/>
                  <a:gd name="connsiteY341" fmla="*/ 16193 h 412432"/>
                  <a:gd name="connsiteX342" fmla="*/ 1796415 w 2473642"/>
                  <a:gd name="connsiteY342" fmla="*/ 16193 h 412432"/>
                  <a:gd name="connsiteX343" fmla="*/ 2200275 w 2473642"/>
                  <a:gd name="connsiteY343" fmla="*/ 48578 h 412432"/>
                  <a:gd name="connsiteX344" fmla="*/ 2172653 w 2473642"/>
                  <a:gd name="connsiteY344" fmla="*/ 22860 h 412432"/>
                  <a:gd name="connsiteX345" fmla="*/ 2150745 w 2473642"/>
                  <a:gd name="connsiteY345" fmla="*/ 8573 h 412432"/>
                  <a:gd name="connsiteX346" fmla="*/ 2139315 w 2473642"/>
                  <a:gd name="connsiteY346" fmla="*/ 1905 h 412432"/>
                  <a:gd name="connsiteX347" fmla="*/ 2134553 w 2473642"/>
                  <a:gd name="connsiteY347" fmla="*/ 1905 h 412432"/>
                  <a:gd name="connsiteX348" fmla="*/ 2129790 w 2473642"/>
                  <a:gd name="connsiteY348" fmla="*/ 10478 h 412432"/>
                  <a:gd name="connsiteX349" fmla="*/ 2121218 w 2473642"/>
                  <a:gd name="connsiteY349" fmla="*/ 22860 h 412432"/>
                  <a:gd name="connsiteX350" fmla="*/ 2033588 w 2473642"/>
                  <a:gd name="connsiteY350" fmla="*/ 114300 h 412432"/>
                  <a:gd name="connsiteX351" fmla="*/ 2022157 w 2473642"/>
                  <a:gd name="connsiteY351" fmla="*/ 123825 h 412432"/>
                  <a:gd name="connsiteX352" fmla="*/ 2019300 w 2473642"/>
                  <a:gd name="connsiteY352" fmla="*/ 131445 h 412432"/>
                  <a:gd name="connsiteX353" fmla="*/ 2026920 w 2473642"/>
                  <a:gd name="connsiteY353" fmla="*/ 131445 h 412432"/>
                  <a:gd name="connsiteX354" fmla="*/ 2044065 w 2473642"/>
                  <a:gd name="connsiteY354" fmla="*/ 124778 h 412432"/>
                  <a:gd name="connsiteX355" fmla="*/ 2113598 w 2473642"/>
                  <a:gd name="connsiteY355" fmla="*/ 92393 h 412432"/>
                  <a:gd name="connsiteX356" fmla="*/ 2155508 w 2473642"/>
                  <a:gd name="connsiteY356" fmla="*/ 68580 h 412432"/>
                  <a:gd name="connsiteX357" fmla="*/ 2179320 w 2473642"/>
                  <a:gd name="connsiteY357" fmla="*/ 55245 h 412432"/>
                  <a:gd name="connsiteX358" fmla="*/ 2200275 w 2473642"/>
                  <a:gd name="connsiteY358" fmla="*/ 48578 h 412432"/>
                  <a:gd name="connsiteX359" fmla="*/ 2200275 w 2473642"/>
                  <a:gd name="connsiteY359" fmla="*/ 48578 h 412432"/>
                  <a:gd name="connsiteX360" fmla="*/ 2185035 w 2473642"/>
                  <a:gd name="connsiteY360" fmla="*/ 141923 h 412432"/>
                  <a:gd name="connsiteX361" fmla="*/ 2203133 w 2473642"/>
                  <a:gd name="connsiteY361" fmla="*/ 135255 h 412432"/>
                  <a:gd name="connsiteX362" fmla="*/ 2176463 w 2473642"/>
                  <a:gd name="connsiteY362" fmla="*/ 113348 h 412432"/>
                  <a:gd name="connsiteX363" fmla="*/ 2142173 w 2473642"/>
                  <a:gd name="connsiteY363" fmla="*/ 95250 h 412432"/>
                  <a:gd name="connsiteX364" fmla="*/ 2139315 w 2473642"/>
                  <a:gd name="connsiteY364" fmla="*/ 95250 h 412432"/>
                  <a:gd name="connsiteX365" fmla="*/ 2132648 w 2473642"/>
                  <a:gd name="connsiteY365" fmla="*/ 106680 h 412432"/>
                  <a:gd name="connsiteX366" fmla="*/ 2124075 w 2473642"/>
                  <a:gd name="connsiteY366" fmla="*/ 121920 h 412432"/>
                  <a:gd name="connsiteX367" fmla="*/ 2033588 w 2473642"/>
                  <a:gd name="connsiteY367" fmla="*/ 240030 h 412432"/>
                  <a:gd name="connsiteX368" fmla="*/ 2023110 w 2473642"/>
                  <a:gd name="connsiteY368" fmla="*/ 251460 h 412432"/>
                  <a:gd name="connsiteX369" fmla="*/ 2022157 w 2473642"/>
                  <a:gd name="connsiteY369" fmla="*/ 257175 h 412432"/>
                  <a:gd name="connsiteX370" fmla="*/ 2027873 w 2473642"/>
                  <a:gd name="connsiteY370" fmla="*/ 257175 h 412432"/>
                  <a:gd name="connsiteX371" fmla="*/ 2040255 w 2473642"/>
                  <a:gd name="connsiteY371" fmla="*/ 249555 h 412432"/>
                  <a:gd name="connsiteX372" fmla="*/ 2106930 w 2473642"/>
                  <a:gd name="connsiteY372" fmla="*/ 206693 h 412432"/>
                  <a:gd name="connsiteX373" fmla="*/ 2106930 w 2473642"/>
                  <a:gd name="connsiteY373" fmla="*/ 345758 h 412432"/>
                  <a:gd name="connsiteX374" fmla="*/ 2104073 w 2473642"/>
                  <a:gd name="connsiteY374" fmla="*/ 396240 h 412432"/>
                  <a:gd name="connsiteX375" fmla="*/ 2109788 w 2473642"/>
                  <a:gd name="connsiteY375" fmla="*/ 401955 h 412432"/>
                  <a:gd name="connsiteX376" fmla="*/ 2120265 w 2473642"/>
                  <a:gd name="connsiteY376" fmla="*/ 403860 h 412432"/>
                  <a:gd name="connsiteX377" fmla="*/ 2144078 w 2473642"/>
                  <a:gd name="connsiteY377" fmla="*/ 401003 h 412432"/>
                  <a:gd name="connsiteX378" fmla="*/ 2159318 w 2473642"/>
                  <a:gd name="connsiteY378" fmla="*/ 395288 h 412432"/>
                  <a:gd name="connsiteX379" fmla="*/ 2163128 w 2473642"/>
                  <a:gd name="connsiteY379" fmla="*/ 387668 h 412432"/>
                  <a:gd name="connsiteX380" fmla="*/ 2161223 w 2473642"/>
                  <a:gd name="connsiteY380" fmla="*/ 341948 h 412432"/>
                  <a:gd name="connsiteX381" fmla="*/ 2161223 w 2473642"/>
                  <a:gd name="connsiteY381" fmla="*/ 189548 h 412432"/>
                  <a:gd name="connsiteX382" fmla="*/ 2170748 w 2473642"/>
                  <a:gd name="connsiteY382" fmla="*/ 178118 h 412432"/>
                  <a:gd name="connsiteX383" fmla="*/ 2153603 w 2473642"/>
                  <a:gd name="connsiteY383" fmla="*/ 167640 h 412432"/>
                  <a:gd name="connsiteX384" fmla="*/ 2185035 w 2473642"/>
                  <a:gd name="connsiteY384" fmla="*/ 141923 h 412432"/>
                  <a:gd name="connsiteX385" fmla="*/ 2185035 w 2473642"/>
                  <a:gd name="connsiteY385" fmla="*/ 141923 h 412432"/>
                  <a:gd name="connsiteX386" fmla="*/ 2218373 w 2473642"/>
                  <a:gd name="connsiteY386" fmla="*/ 163830 h 412432"/>
                  <a:gd name="connsiteX387" fmla="*/ 2185035 w 2473642"/>
                  <a:gd name="connsiteY387" fmla="*/ 160973 h 412432"/>
                  <a:gd name="connsiteX388" fmla="*/ 2198370 w 2473642"/>
                  <a:gd name="connsiteY388" fmla="*/ 173355 h 412432"/>
                  <a:gd name="connsiteX389" fmla="*/ 2225993 w 2473642"/>
                  <a:gd name="connsiteY389" fmla="*/ 172403 h 412432"/>
                  <a:gd name="connsiteX390" fmla="*/ 2333625 w 2473642"/>
                  <a:gd name="connsiteY390" fmla="*/ 172403 h 412432"/>
                  <a:gd name="connsiteX391" fmla="*/ 2333625 w 2473642"/>
                  <a:gd name="connsiteY391" fmla="*/ 332423 h 412432"/>
                  <a:gd name="connsiteX392" fmla="*/ 2331720 w 2473642"/>
                  <a:gd name="connsiteY392" fmla="*/ 346710 h 412432"/>
                  <a:gd name="connsiteX393" fmla="*/ 2323148 w 2473642"/>
                  <a:gd name="connsiteY393" fmla="*/ 353378 h 412432"/>
                  <a:gd name="connsiteX394" fmla="*/ 2280285 w 2473642"/>
                  <a:gd name="connsiteY394" fmla="*/ 351473 h 412432"/>
                  <a:gd name="connsiteX395" fmla="*/ 2267903 w 2473642"/>
                  <a:gd name="connsiteY395" fmla="*/ 350520 h 412432"/>
                  <a:gd name="connsiteX396" fmla="*/ 2260283 w 2473642"/>
                  <a:gd name="connsiteY396" fmla="*/ 353378 h 412432"/>
                  <a:gd name="connsiteX397" fmla="*/ 2265998 w 2473642"/>
                  <a:gd name="connsiteY397" fmla="*/ 359093 h 412432"/>
                  <a:gd name="connsiteX398" fmla="*/ 2283143 w 2473642"/>
                  <a:gd name="connsiteY398" fmla="*/ 363855 h 412432"/>
                  <a:gd name="connsiteX399" fmla="*/ 2308860 w 2473642"/>
                  <a:gd name="connsiteY399" fmla="*/ 380048 h 412432"/>
                  <a:gd name="connsiteX400" fmla="*/ 2312670 w 2473642"/>
                  <a:gd name="connsiteY400" fmla="*/ 395288 h 412432"/>
                  <a:gd name="connsiteX401" fmla="*/ 2314575 w 2473642"/>
                  <a:gd name="connsiteY401" fmla="*/ 403860 h 412432"/>
                  <a:gd name="connsiteX402" fmla="*/ 2323148 w 2473642"/>
                  <a:gd name="connsiteY402" fmla="*/ 406718 h 412432"/>
                  <a:gd name="connsiteX403" fmla="*/ 2356485 w 2473642"/>
                  <a:gd name="connsiteY403" fmla="*/ 402908 h 412432"/>
                  <a:gd name="connsiteX404" fmla="*/ 2387918 w 2473642"/>
                  <a:gd name="connsiteY404" fmla="*/ 388620 h 412432"/>
                  <a:gd name="connsiteX405" fmla="*/ 2393633 w 2473642"/>
                  <a:gd name="connsiteY405" fmla="*/ 364808 h 412432"/>
                  <a:gd name="connsiteX406" fmla="*/ 2393633 w 2473642"/>
                  <a:gd name="connsiteY406" fmla="*/ 183833 h 412432"/>
                  <a:gd name="connsiteX407" fmla="*/ 2402205 w 2473642"/>
                  <a:gd name="connsiteY407" fmla="*/ 173355 h 412432"/>
                  <a:gd name="connsiteX408" fmla="*/ 2467928 w 2473642"/>
                  <a:gd name="connsiteY408" fmla="*/ 173355 h 412432"/>
                  <a:gd name="connsiteX409" fmla="*/ 2473643 w 2473642"/>
                  <a:gd name="connsiteY409" fmla="*/ 170498 h 412432"/>
                  <a:gd name="connsiteX410" fmla="*/ 2468880 w 2473642"/>
                  <a:gd name="connsiteY410" fmla="*/ 161925 h 412432"/>
                  <a:gd name="connsiteX411" fmla="*/ 2436495 w 2473642"/>
                  <a:gd name="connsiteY411" fmla="*/ 134303 h 412432"/>
                  <a:gd name="connsiteX412" fmla="*/ 2419350 w 2473642"/>
                  <a:gd name="connsiteY412" fmla="*/ 125730 h 412432"/>
                  <a:gd name="connsiteX413" fmla="*/ 2408873 w 2473642"/>
                  <a:gd name="connsiteY413" fmla="*/ 133350 h 412432"/>
                  <a:gd name="connsiteX414" fmla="*/ 2384108 w 2473642"/>
                  <a:gd name="connsiteY414" fmla="*/ 165735 h 412432"/>
                  <a:gd name="connsiteX415" fmla="*/ 2218373 w 2473642"/>
                  <a:gd name="connsiteY415" fmla="*/ 165735 h 412432"/>
                  <a:gd name="connsiteX416" fmla="*/ 2218373 w 2473642"/>
                  <a:gd name="connsiteY416" fmla="*/ 163830 h 412432"/>
                  <a:gd name="connsiteX417" fmla="*/ 2247900 w 2473642"/>
                  <a:gd name="connsiteY417" fmla="*/ 48578 h 412432"/>
                  <a:gd name="connsiteX418" fmla="*/ 2214563 w 2473642"/>
                  <a:gd name="connsiteY418" fmla="*/ 45720 h 412432"/>
                  <a:gd name="connsiteX419" fmla="*/ 2227898 w 2473642"/>
                  <a:gd name="connsiteY419" fmla="*/ 58103 h 412432"/>
                  <a:gd name="connsiteX420" fmla="*/ 2255520 w 2473642"/>
                  <a:gd name="connsiteY420" fmla="*/ 57150 h 412432"/>
                  <a:gd name="connsiteX421" fmla="*/ 2433638 w 2473642"/>
                  <a:gd name="connsiteY421" fmla="*/ 57150 h 412432"/>
                  <a:gd name="connsiteX422" fmla="*/ 2441258 w 2473642"/>
                  <a:gd name="connsiteY422" fmla="*/ 55245 h 412432"/>
                  <a:gd name="connsiteX423" fmla="*/ 2435543 w 2473642"/>
                  <a:gd name="connsiteY423" fmla="*/ 46673 h 412432"/>
                  <a:gd name="connsiteX424" fmla="*/ 2419350 w 2473642"/>
                  <a:gd name="connsiteY424" fmla="*/ 32385 h 412432"/>
                  <a:gd name="connsiteX425" fmla="*/ 2400300 w 2473642"/>
                  <a:gd name="connsiteY425" fmla="*/ 17145 h 412432"/>
                  <a:gd name="connsiteX426" fmla="*/ 2387918 w 2473642"/>
                  <a:gd name="connsiteY426" fmla="*/ 12383 h 412432"/>
                  <a:gd name="connsiteX427" fmla="*/ 2380298 w 2473642"/>
                  <a:gd name="connsiteY427" fmla="*/ 17145 h 412432"/>
                  <a:gd name="connsiteX428" fmla="*/ 2366963 w 2473642"/>
                  <a:gd name="connsiteY428" fmla="*/ 32385 h 412432"/>
                  <a:gd name="connsiteX429" fmla="*/ 2352675 w 2473642"/>
                  <a:gd name="connsiteY429" fmla="*/ 49530 h 412432"/>
                  <a:gd name="connsiteX430" fmla="*/ 2247900 w 2473642"/>
                  <a:gd name="connsiteY430" fmla="*/ 49530 h 412432"/>
                  <a:gd name="connsiteX431" fmla="*/ 2247900 w 2473642"/>
                  <a:gd name="connsiteY431" fmla="*/ 48578 h 41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</a:cxnLst>
                <a:rect l="l" t="t" r="r" b="b"/>
                <a:pathLst>
                  <a:path w="2473642" h="412432">
                    <a:moveTo>
                      <a:pt x="61913" y="267653"/>
                    </a:moveTo>
                    <a:lnTo>
                      <a:pt x="24765" y="278130"/>
                    </a:lnTo>
                    <a:lnTo>
                      <a:pt x="2858" y="282893"/>
                    </a:lnTo>
                    <a:lnTo>
                      <a:pt x="0" y="285750"/>
                    </a:lnTo>
                    <a:lnTo>
                      <a:pt x="0" y="288608"/>
                    </a:lnTo>
                    <a:lnTo>
                      <a:pt x="22860" y="344805"/>
                    </a:lnTo>
                    <a:lnTo>
                      <a:pt x="23813" y="347663"/>
                    </a:lnTo>
                    <a:lnTo>
                      <a:pt x="25717" y="349568"/>
                    </a:lnTo>
                    <a:cubicBezTo>
                      <a:pt x="26670" y="349568"/>
                      <a:pt x="30480" y="347663"/>
                      <a:pt x="36195" y="341948"/>
                    </a:cubicBezTo>
                    <a:lnTo>
                      <a:pt x="64770" y="316230"/>
                    </a:lnTo>
                    <a:cubicBezTo>
                      <a:pt x="73342" y="308610"/>
                      <a:pt x="94297" y="291465"/>
                      <a:pt x="127635" y="263843"/>
                    </a:cubicBezTo>
                    <a:lnTo>
                      <a:pt x="127635" y="329565"/>
                    </a:lnTo>
                    <a:lnTo>
                      <a:pt x="123825" y="394335"/>
                    </a:lnTo>
                    <a:lnTo>
                      <a:pt x="131445" y="401003"/>
                    </a:lnTo>
                    <a:cubicBezTo>
                      <a:pt x="134303" y="402908"/>
                      <a:pt x="142875" y="401955"/>
                      <a:pt x="155258" y="400050"/>
                    </a:cubicBezTo>
                    <a:cubicBezTo>
                      <a:pt x="167640" y="398145"/>
                      <a:pt x="175260" y="395288"/>
                      <a:pt x="178117" y="392430"/>
                    </a:cubicBezTo>
                    <a:lnTo>
                      <a:pt x="183833" y="382905"/>
                    </a:lnTo>
                    <a:lnTo>
                      <a:pt x="180975" y="327660"/>
                    </a:lnTo>
                    <a:lnTo>
                      <a:pt x="180975" y="45720"/>
                    </a:lnTo>
                    <a:cubicBezTo>
                      <a:pt x="192405" y="38100"/>
                      <a:pt x="198120" y="33338"/>
                      <a:pt x="197167" y="29528"/>
                    </a:cubicBezTo>
                    <a:cubicBezTo>
                      <a:pt x="195263" y="24765"/>
                      <a:pt x="184785" y="20955"/>
                      <a:pt x="165735" y="19050"/>
                    </a:cubicBezTo>
                    <a:cubicBezTo>
                      <a:pt x="146685" y="17145"/>
                      <a:pt x="136208" y="15240"/>
                      <a:pt x="134303" y="15240"/>
                    </a:cubicBezTo>
                    <a:lnTo>
                      <a:pt x="123825" y="17145"/>
                    </a:lnTo>
                    <a:lnTo>
                      <a:pt x="126683" y="65723"/>
                    </a:lnTo>
                    <a:lnTo>
                      <a:pt x="126683" y="134303"/>
                    </a:lnTo>
                    <a:lnTo>
                      <a:pt x="46672" y="134303"/>
                    </a:lnTo>
                    <a:lnTo>
                      <a:pt x="13335" y="131445"/>
                    </a:lnTo>
                    <a:lnTo>
                      <a:pt x="26670" y="143828"/>
                    </a:lnTo>
                    <a:lnTo>
                      <a:pt x="52388" y="142875"/>
                    </a:lnTo>
                    <a:lnTo>
                      <a:pt x="126683" y="142875"/>
                    </a:lnTo>
                    <a:lnTo>
                      <a:pt x="126683" y="242888"/>
                    </a:lnTo>
                    <a:cubicBezTo>
                      <a:pt x="99060" y="255270"/>
                      <a:pt x="77153" y="263843"/>
                      <a:pt x="61913" y="267653"/>
                    </a:cubicBezTo>
                    <a:lnTo>
                      <a:pt x="61913" y="267653"/>
                    </a:lnTo>
                    <a:close/>
                    <a:moveTo>
                      <a:pt x="433388" y="157163"/>
                    </a:moveTo>
                    <a:lnTo>
                      <a:pt x="445770" y="150495"/>
                    </a:lnTo>
                    <a:cubicBezTo>
                      <a:pt x="448628" y="145733"/>
                      <a:pt x="428625" y="129540"/>
                      <a:pt x="386715" y="100965"/>
                    </a:cubicBezTo>
                    <a:lnTo>
                      <a:pt x="375285" y="100965"/>
                    </a:lnTo>
                    <a:lnTo>
                      <a:pt x="368617" y="111443"/>
                    </a:lnTo>
                    <a:cubicBezTo>
                      <a:pt x="360997" y="123825"/>
                      <a:pt x="352425" y="135255"/>
                      <a:pt x="341947" y="147638"/>
                    </a:cubicBezTo>
                    <a:cubicBezTo>
                      <a:pt x="331470" y="160020"/>
                      <a:pt x="316230" y="175260"/>
                      <a:pt x="294322" y="193358"/>
                    </a:cubicBezTo>
                    <a:lnTo>
                      <a:pt x="294322" y="46673"/>
                    </a:lnTo>
                    <a:cubicBezTo>
                      <a:pt x="307658" y="38100"/>
                      <a:pt x="314325" y="32385"/>
                      <a:pt x="314325" y="29528"/>
                    </a:cubicBezTo>
                    <a:cubicBezTo>
                      <a:pt x="313372" y="25718"/>
                      <a:pt x="301942" y="21908"/>
                      <a:pt x="280988" y="19050"/>
                    </a:cubicBezTo>
                    <a:cubicBezTo>
                      <a:pt x="260033" y="15240"/>
                      <a:pt x="247650" y="13335"/>
                      <a:pt x="243840" y="13335"/>
                    </a:cubicBezTo>
                    <a:lnTo>
                      <a:pt x="238125" y="17145"/>
                    </a:lnTo>
                    <a:lnTo>
                      <a:pt x="240983" y="58103"/>
                    </a:lnTo>
                    <a:lnTo>
                      <a:pt x="240983" y="343853"/>
                    </a:lnTo>
                    <a:cubicBezTo>
                      <a:pt x="240983" y="361950"/>
                      <a:pt x="245745" y="375285"/>
                      <a:pt x="256222" y="382905"/>
                    </a:cubicBezTo>
                    <a:cubicBezTo>
                      <a:pt x="265747" y="390525"/>
                      <a:pt x="292417" y="395288"/>
                      <a:pt x="333375" y="395288"/>
                    </a:cubicBezTo>
                    <a:cubicBezTo>
                      <a:pt x="356235" y="395288"/>
                      <a:pt x="378142" y="395288"/>
                      <a:pt x="398145" y="393383"/>
                    </a:cubicBezTo>
                    <a:cubicBezTo>
                      <a:pt x="418147" y="391478"/>
                      <a:pt x="434340" y="386715"/>
                      <a:pt x="444817" y="377190"/>
                    </a:cubicBezTo>
                    <a:cubicBezTo>
                      <a:pt x="453390" y="370523"/>
                      <a:pt x="457200" y="363855"/>
                      <a:pt x="456247" y="358140"/>
                    </a:cubicBezTo>
                    <a:cubicBezTo>
                      <a:pt x="455295" y="352425"/>
                      <a:pt x="453390" y="346710"/>
                      <a:pt x="450533" y="341948"/>
                    </a:cubicBezTo>
                    <a:lnTo>
                      <a:pt x="443865" y="333375"/>
                    </a:lnTo>
                    <a:cubicBezTo>
                      <a:pt x="440055" y="328613"/>
                      <a:pt x="438150" y="321945"/>
                      <a:pt x="437197" y="316230"/>
                    </a:cubicBezTo>
                    <a:cubicBezTo>
                      <a:pt x="436245" y="309563"/>
                      <a:pt x="437197" y="302895"/>
                      <a:pt x="438150" y="296228"/>
                    </a:cubicBezTo>
                    <a:lnTo>
                      <a:pt x="442913" y="260985"/>
                    </a:lnTo>
                    <a:lnTo>
                      <a:pt x="438150" y="258128"/>
                    </a:lnTo>
                    <a:lnTo>
                      <a:pt x="433388" y="263843"/>
                    </a:lnTo>
                    <a:lnTo>
                      <a:pt x="423863" y="290513"/>
                    </a:lnTo>
                    <a:cubicBezTo>
                      <a:pt x="418147" y="306705"/>
                      <a:pt x="413385" y="318135"/>
                      <a:pt x="407670" y="324803"/>
                    </a:cubicBezTo>
                    <a:cubicBezTo>
                      <a:pt x="401955" y="332423"/>
                      <a:pt x="395288" y="337185"/>
                      <a:pt x="385763" y="340043"/>
                    </a:cubicBezTo>
                    <a:cubicBezTo>
                      <a:pt x="377190" y="342900"/>
                      <a:pt x="364808" y="344805"/>
                      <a:pt x="349567" y="344805"/>
                    </a:cubicBezTo>
                    <a:cubicBezTo>
                      <a:pt x="318135" y="344805"/>
                      <a:pt x="300990" y="342900"/>
                      <a:pt x="298133" y="340043"/>
                    </a:cubicBezTo>
                    <a:cubicBezTo>
                      <a:pt x="295275" y="336233"/>
                      <a:pt x="293370" y="330518"/>
                      <a:pt x="293370" y="322898"/>
                    </a:cubicBezTo>
                    <a:lnTo>
                      <a:pt x="293370" y="206693"/>
                    </a:lnTo>
                    <a:cubicBezTo>
                      <a:pt x="333375" y="193358"/>
                      <a:pt x="375285" y="176213"/>
                      <a:pt x="419100" y="156210"/>
                    </a:cubicBezTo>
                    <a:lnTo>
                      <a:pt x="433388" y="156210"/>
                    </a:lnTo>
                    <a:lnTo>
                      <a:pt x="433388" y="157163"/>
                    </a:lnTo>
                    <a:close/>
                    <a:moveTo>
                      <a:pt x="701040" y="293370"/>
                    </a:moveTo>
                    <a:lnTo>
                      <a:pt x="693420" y="286703"/>
                    </a:lnTo>
                    <a:lnTo>
                      <a:pt x="674370" y="277178"/>
                    </a:lnTo>
                    <a:cubicBezTo>
                      <a:pt x="661988" y="271463"/>
                      <a:pt x="655320" y="267653"/>
                      <a:pt x="653415" y="266700"/>
                    </a:cubicBezTo>
                    <a:lnTo>
                      <a:pt x="638175" y="261938"/>
                    </a:lnTo>
                    <a:lnTo>
                      <a:pt x="634365" y="260985"/>
                    </a:lnTo>
                    <a:lnTo>
                      <a:pt x="631508" y="263843"/>
                    </a:lnTo>
                    <a:lnTo>
                      <a:pt x="623888" y="275273"/>
                    </a:lnTo>
                    <a:cubicBezTo>
                      <a:pt x="602933" y="307658"/>
                      <a:pt x="573405" y="336233"/>
                      <a:pt x="536258" y="360998"/>
                    </a:cubicBezTo>
                    <a:lnTo>
                      <a:pt x="523875" y="368618"/>
                    </a:lnTo>
                    <a:lnTo>
                      <a:pt x="514350" y="374333"/>
                    </a:lnTo>
                    <a:lnTo>
                      <a:pt x="512445" y="380048"/>
                    </a:lnTo>
                    <a:lnTo>
                      <a:pt x="519113" y="381000"/>
                    </a:lnTo>
                    <a:lnTo>
                      <a:pt x="526733" y="378143"/>
                    </a:lnTo>
                    <a:lnTo>
                      <a:pt x="544830" y="372428"/>
                    </a:lnTo>
                    <a:cubicBezTo>
                      <a:pt x="586740" y="359093"/>
                      <a:pt x="631508" y="336233"/>
                      <a:pt x="680085" y="302895"/>
                    </a:cubicBezTo>
                    <a:cubicBezTo>
                      <a:pt x="694372" y="301943"/>
                      <a:pt x="701040" y="299085"/>
                      <a:pt x="701040" y="293370"/>
                    </a:cubicBezTo>
                    <a:lnTo>
                      <a:pt x="701040" y="293370"/>
                    </a:lnTo>
                    <a:close/>
                    <a:moveTo>
                      <a:pt x="837247" y="304800"/>
                    </a:moveTo>
                    <a:cubicBezTo>
                      <a:pt x="845820" y="312420"/>
                      <a:pt x="853440" y="322898"/>
                      <a:pt x="860108" y="336233"/>
                    </a:cubicBezTo>
                    <a:lnTo>
                      <a:pt x="871538" y="360045"/>
                    </a:lnTo>
                    <a:cubicBezTo>
                      <a:pt x="877253" y="371475"/>
                      <a:pt x="882968" y="379095"/>
                      <a:pt x="888683" y="381953"/>
                    </a:cubicBezTo>
                    <a:cubicBezTo>
                      <a:pt x="894397" y="385763"/>
                      <a:pt x="901065" y="386715"/>
                      <a:pt x="908685" y="385763"/>
                    </a:cubicBezTo>
                    <a:cubicBezTo>
                      <a:pt x="917257" y="385763"/>
                      <a:pt x="924878" y="382905"/>
                      <a:pt x="931545" y="376238"/>
                    </a:cubicBezTo>
                    <a:cubicBezTo>
                      <a:pt x="938213" y="370523"/>
                      <a:pt x="941070" y="361950"/>
                      <a:pt x="941070" y="351473"/>
                    </a:cubicBezTo>
                    <a:cubicBezTo>
                      <a:pt x="941070" y="340995"/>
                      <a:pt x="934403" y="328613"/>
                      <a:pt x="921068" y="315278"/>
                    </a:cubicBezTo>
                    <a:cubicBezTo>
                      <a:pt x="907732" y="301943"/>
                      <a:pt x="891540" y="292418"/>
                      <a:pt x="870585" y="285750"/>
                    </a:cubicBezTo>
                    <a:cubicBezTo>
                      <a:pt x="850583" y="280035"/>
                      <a:pt x="833438" y="276225"/>
                      <a:pt x="821055" y="273368"/>
                    </a:cubicBezTo>
                    <a:cubicBezTo>
                      <a:pt x="808672" y="271463"/>
                      <a:pt x="800100" y="270510"/>
                      <a:pt x="797243" y="270510"/>
                    </a:cubicBezTo>
                    <a:lnTo>
                      <a:pt x="791528" y="273368"/>
                    </a:lnTo>
                    <a:lnTo>
                      <a:pt x="796290" y="278130"/>
                    </a:lnTo>
                    <a:lnTo>
                      <a:pt x="806768" y="283845"/>
                    </a:lnTo>
                    <a:cubicBezTo>
                      <a:pt x="819150" y="290513"/>
                      <a:pt x="828675" y="297180"/>
                      <a:pt x="837247" y="304800"/>
                    </a:cubicBezTo>
                    <a:lnTo>
                      <a:pt x="837247" y="304800"/>
                    </a:lnTo>
                    <a:close/>
                    <a:moveTo>
                      <a:pt x="950595" y="88583"/>
                    </a:moveTo>
                    <a:lnTo>
                      <a:pt x="959168" y="85725"/>
                    </a:lnTo>
                    <a:cubicBezTo>
                      <a:pt x="960120" y="83820"/>
                      <a:pt x="956310" y="78105"/>
                      <a:pt x="946785" y="69533"/>
                    </a:cubicBezTo>
                    <a:cubicBezTo>
                      <a:pt x="937260" y="60960"/>
                      <a:pt x="927735" y="53340"/>
                      <a:pt x="917257" y="45720"/>
                    </a:cubicBezTo>
                    <a:cubicBezTo>
                      <a:pt x="911543" y="41910"/>
                      <a:pt x="907732" y="40005"/>
                      <a:pt x="904875" y="40005"/>
                    </a:cubicBezTo>
                    <a:cubicBezTo>
                      <a:pt x="902018" y="40005"/>
                      <a:pt x="898208" y="42863"/>
                      <a:pt x="894397" y="48578"/>
                    </a:cubicBezTo>
                    <a:cubicBezTo>
                      <a:pt x="889635" y="54293"/>
                      <a:pt x="881063" y="64770"/>
                      <a:pt x="867728" y="80010"/>
                    </a:cubicBezTo>
                    <a:lnTo>
                      <a:pt x="750570" y="80010"/>
                    </a:lnTo>
                    <a:cubicBezTo>
                      <a:pt x="764858" y="72390"/>
                      <a:pt x="772478" y="61913"/>
                      <a:pt x="772478" y="47625"/>
                    </a:cubicBezTo>
                    <a:cubicBezTo>
                      <a:pt x="771525" y="32385"/>
                      <a:pt x="764858" y="21908"/>
                      <a:pt x="751522" y="16193"/>
                    </a:cubicBezTo>
                    <a:cubicBezTo>
                      <a:pt x="738188" y="10478"/>
                      <a:pt x="724853" y="6668"/>
                      <a:pt x="710565" y="4763"/>
                    </a:cubicBezTo>
                    <a:cubicBezTo>
                      <a:pt x="697230" y="2858"/>
                      <a:pt x="688658" y="1905"/>
                      <a:pt x="684847" y="1905"/>
                    </a:cubicBezTo>
                    <a:cubicBezTo>
                      <a:pt x="678180" y="2858"/>
                      <a:pt x="677228" y="5715"/>
                      <a:pt x="682943" y="9525"/>
                    </a:cubicBezTo>
                    <a:lnTo>
                      <a:pt x="688658" y="14288"/>
                    </a:lnTo>
                    <a:cubicBezTo>
                      <a:pt x="697230" y="21908"/>
                      <a:pt x="701993" y="32385"/>
                      <a:pt x="702945" y="47625"/>
                    </a:cubicBezTo>
                    <a:lnTo>
                      <a:pt x="703897" y="56198"/>
                    </a:lnTo>
                    <a:cubicBezTo>
                      <a:pt x="703897" y="62865"/>
                      <a:pt x="705803" y="67628"/>
                      <a:pt x="707708" y="71438"/>
                    </a:cubicBezTo>
                    <a:lnTo>
                      <a:pt x="716280" y="80963"/>
                    </a:lnTo>
                    <a:lnTo>
                      <a:pt x="538163" y="80963"/>
                    </a:lnTo>
                    <a:lnTo>
                      <a:pt x="505778" y="78105"/>
                    </a:lnTo>
                    <a:lnTo>
                      <a:pt x="518160" y="91440"/>
                    </a:lnTo>
                    <a:lnTo>
                      <a:pt x="542925" y="90488"/>
                    </a:lnTo>
                    <a:lnTo>
                      <a:pt x="950595" y="90488"/>
                    </a:lnTo>
                    <a:lnTo>
                      <a:pt x="950595" y="88583"/>
                    </a:lnTo>
                    <a:close/>
                    <a:moveTo>
                      <a:pt x="716280" y="231458"/>
                    </a:moveTo>
                    <a:lnTo>
                      <a:pt x="717233" y="340995"/>
                    </a:lnTo>
                    <a:cubicBezTo>
                      <a:pt x="717233" y="348615"/>
                      <a:pt x="715328" y="353378"/>
                      <a:pt x="711518" y="357188"/>
                    </a:cubicBezTo>
                    <a:cubicBezTo>
                      <a:pt x="707708" y="360998"/>
                      <a:pt x="694372" y="361950"/>
                      <a:pt x="670560" y="359093"/>
                    </a:cubicBezTo>
                    <a:lnTo>
                      <a:pt x="649605" y="357188"/>
                    </a:lnTo>
                    <a:lnTo>
                      <a:pt x="642938" y="360045"/>
                    </a:lnTo>
                    <a:lnTo>
                      <a:pt x="647700" y="364808"/>
                    </a:lnTo>
                    <a:lnTo>
                      <a:pt x="664845" y="369570"/>
                    </a:lnTo>
                    <a:lnTo>
                      <a:pt x="681038" y="377190"/>
                    </a:lnTo>
                    <a:lnTo>
                      <a:pt x="690563" y="387668"/>
                    </a:lnTo>
                    <a:lnTo>
                      <a:pt x="693420" y="399098"/>
                    </a:lnTo>
                    <a:lnTo>
                      <a:pt x="695325" y="408623"/>
                    </a:lnTo>
                    <a:lnTo>
                      <a:pt x="699135" y="411480"/>
                    </a:lnTo>
                    <a:lnTo>
                      <a:pt x="708660" y="412433"/>
                    </a:lnTo>
                    <a:cubicBezTo>
                      <a:pt x="738188" y="410528"/>
                      <a:pt x="756285" y="406718"/>
                      <a:pt x="762000" y="399098"/>
                    </a:cubicBezTo>
                    <a:cubicBezTo>
                      <a:pt x="768668" y="392430"/>
                      <a:pt x="771525" y="384810"/>
                      <a:pt x="771525" y="377190"/>
                    </a:cubicBezTo>
                    <a:lnTo>
                      <a:pt x="771525" y="240983"/>
                    </a:lnTo>
                    <a:lnTo>
                      <a:pt x="782003" y="231458"/>
                    </a:lnTo>
                    <a:lnTo>
                      <a:pt x="828675" y="231458"/>
                    </a:lnTo>
                    <a:lnTo>
                      <a:pt x="828675" y="246698"/>
                    </a:lnTo>
                    <a:cubicBezTo>
                      <a:pt x="828675" y="253365"/>
                      <a:pt x="832485" y="256223"/>
                      <a:pt x="841058" y="257175"/>
                    </a:cubicBezTo>
                    <a:cubicBezTo>
                      <a:pt x="846772" y="258128"/>
                      <a:pt x="855345" y="257175"/>
                      <a:pt x="866775" y="256223"/>
                    </a:cubicBezTo>
                    <a:cubicBezTo>
                      <a:pt x="878205" y="254318"/>
                      <a:pt x="884872" y="249555"/>
                      <a:pt x="888683" y="240983"/>
                    </a:cubicBezTo>
                    <a:lnTo>
                      <a:pt x="885825" y="204788"/>
                    </a:lnTo>
                    <a:lnTo>
                      <a:pt x="885825" y="158115"/>
                    </a:lnTo>
                    <a:cubicBezTo>
                      <a:pt x="896303" y="151448"/>
                      <a:pt x="902018" y="146685"/>
                      <a:pt x="901065" y="142875"/>
                    </a:cubicBezTo>
                    <a:cubicBezTo>
                      <a:pt x="900113" y="137160"/>
                      <a:pt x="883920" y="128588"/>
                      <a:pt x="853440" y="116205"/>
                    </a:cubicBezTo>
                    <a:cubicBezTo>
                      <a:pt x="847725" y="114300"/>
                      <a:pt x="842963" y="113348"/>
                      <a:pt x="840105" y="114300"/>
                    </a:cubicBezTo>
                    <a:cubicBezTo>
                      <a:pt x="837247" y="115253"/>
                      <a:pt x="831533" y="121920"/>
                      <a:pt x="822960" y="134303"/>
                    </a:cubicBezTo>
                    <a:lnTo>
                      <a:pt x="658178" y="134303"/>
                    </a:lnTo>
                    <a:lnTo>
                      <a:pt x="611505" y="114300"/>
                    </a:lnTo>
                    <a:cubicBezTo>
                      <a:pt x="605790" y="112395"/>
                      <a:pt x="601980" y="111443"/>
                      <a:pt x="601028" y="111443"/>
                    </a:cubicBezTo>
                    <a:lnTo>
                      <a:pt x="599122" y="114300"/>
                    </a:lnTo>
                    <a:lnTo>
                      <a:pt x="601028" y="151448"/>
                    </a:lnTo>
                    <a:lnTo>
                      <a:pt x="601028" y="198120"/>
                    </a:lnTo>
                    <a:lnTo>
                      <a:pt x="598170" y="240983"/>
                    </a:lnTo>
                    <a:lnTo>
                      <a:pt x="602933" y="247650"/>
                    </a:lnTo>
                    <a:cubicBezTo>
                      <a:pt x="604838" y="249555"/>
                      <a:pt x="609600" y="250508"/>
                      <a:pt x="616268" y="250508"/>
                    </a:cubicBezTo>
                    <a:cubicBezTo>
                      <a:pt x="631508" y="251460"/>
                      <a:pt x="641985" y="249555"/>
                      <a:pt x="646747" y="246698"/>
                    </a:cubicBezTo>
                    <a:lnTo>
                      <a:pt x="654368" y="237173"/>
                    </a:lnTo>
                    <a:lnTo>
                      <a:pt x="654368" y="230505"/>
                    </a:lnTo>
                    <a:lnTo>
                      <a:pt x="716280" y="230505"/>
                    </a:lnTo>
                    <a:lnTo>
                      <a:pt x="716280" y="231458"/>
                    </a:lnTo>
                    <a:close/>
                    <a:moveTo>
                      <a:pt x="654368" y="143828"/>
                    </a:moveTo>
                    <a:lnTo>
                      <a:pt x="828675" y="143828"/>
                    </a:lnTo>
                    <a:lnTo>
                      <a:pt x="828675" y="222885"/>
                    </a:lnTo>
                    <a:lnTo>
                      <a:pt x="654368" y="222885"/>
                    </a:lnTo>
                    <a:lnTo>
                      <a:pt x="654368" y="143828"/>
                    </a:lnTo>
                    <a:lnTo>
                      <a:pt x="654368" y="143828"/>
                    </a:lnTo>
                    <a:close/>
                    <a:moveTo>
                      <a:pt x="1046797" y="81915"/>
                    </a:moveTo>
                    <a:lnTo>
                      <a:pt x="1015365" y="79058"/>
                    </a:lnTo>
                    <a:lnTo>
                      <a:pt x="1026795" y="91440"/>
                    </a:lnTo>
                    <a:lnTo>
                      <a:pt x="1051560" y="90488"/>
                    </a:lnTo>
                    <a:lnTo>
                      <a:pt x="1203960" y="90488"/>
                    </a:lnTo>
                    <a:lnTo>
                      <a:pt x="1203960" y="157163"/>
                    </a:lnTo>
                    <a:lnTo>
                      <a:pt x="1127760" y="157163"/>
                    </a:lnTo>
                    <a:lnTo>
                      <a:pt x="1070610" y="139065"/>
                    </a:lnTo>
                    <a:lnTo>
                      <a:pt x="1064895" y="140018"/>
                    </a:lnTo>
                    <a:lnTo>
                      <a:pt x="1067753" y="195263"/>
                    </a:lnTo>
                    <a:lnTo>
                      <a:pt x="1067753" y="284798"/>
                    </a:lnTo>
                    <a:lnTo>
                      <a:pt x="1064895" y="352425"/>
                    </a:lnTo>
                    <a:lnTo>
                      <a:pt x="1069657" y="358140"/>
                    </a:lnTo>
                    <a:cubicBezTo>
                      <a:pt x="1071563" y="360045"/>
                      <a:pt x="1076325" y="360998"/>
                      <a:pt x="1083945" y="360998"/>
                    </a:cubicBezTo>
                    <a:cubicBezTo>
                      <a:pt x="1090613" y="360998"/>
                      <a:pt x="1097280" y="360045"/>
                      <a:pt x="1105853" y="358140"/>
                    </a:cubicBezTo>
                    <a:cubicBezTo>
                      <a:pt x="1113473" y="356235"/>
                      <a:pt x="1119188" y="354330"/>
                      <a:pt x="1121093" y="351473"/>
                    </a:cubicBezTo>
                    <a:lnTo>
                      <a:pt x="1125855" y="342900"/>
                    </a:lnTo>
                    <a:lnTo>
                      <a:pt x="1123950" y="296228"/>
                    </a:lnTo>
                    <a:lnTo>
                      <a:pt x="1123950" y="164783"/>
                    </a:lnTo>
                    <a:lnTo>
                      <a:pt x="1203960" y="164783"/>
                    </a:lnTo>
                    <a:lnTo>
                      <a:pt x="1203960" y="330518"/>
                    </a:lnTo>
                    <a:lnTo>
                      <a:pt x="1202055" y="398145"/>
                    </a:lnTo>
                    <a:lnTo>
                      <a:pt x="1208723" y="405765"/>
                    </a:lnTo>
                    <a:cubicBezTo>
                      <a:pt x="1211580" y="407670"/>
                      <a:pt x="1219200" y="407670"/>
                      <a:pt x="1233488" y="406718"/>
                    </a:cubicBezTo>
                    <a:cubicBezTo>
                      <a:pt x="1246823" y="405765"/>
                      <a:pt x="1255395" y="403860"/>
                      <a:pt x="1258253" y="401003"/>
                    </a:cubicBezTo>
                    <a:lnTo>
                      <a:pt x="1264920" y="391478"/>
                    </a:lnTo>
                    <a:lnTo>
                      <a:pt x="1262063" y="326708"/>
                    </a:lnTo>
                    <a:lnTo>
                      <a:pt x="1262063" y="165735"/>
                    </a:lnTo>
                    <a:lnTo>
                      <a:pt x="1348740" y="165735"/>
                    </a:lnTo>
                    <a:lnTo>
                      <a:pt x="1348740" y="299085"/>
                    </a:lnTo>
                    <a:lnTo>
                      <a:pt x="1346835" y="307658"/>
                    </a:lnTo>
                    <a:lnTo>
                      <a:pt x="1338263" y="310515"/>
                    </a:lnTo>
                    <a:cubicBezTo>
                      <a:pt x="1330643" y="311468"/>
                      <a:pt x="1320165" y="311468"/>
                      <a:pt x="1305878" y="310515"/>
                    </a:cubicBezTo>
                    <a:lnTo>
                      <a:pt x="1293495" y="309563"/>
                    </a:lnTo>
                    <a:cubicBezTo>
                      <a:pt x="1285875" y="309563"/>
                      <a:pt x="1282065" y="310515"/>
                      <a:pt x="1281113" y="312420"/>
                    </a:cubicBezTo>
                    <a:cubicBezTo>
                      <a:pt x="1281113" y="314325"/>
                      <a:pt x="1283970" y="316230"/>
                      <a:pt x="1290638" y="318135"/>
                    </a:cubicBezTo>
                    <a:lnTo>
                      <a:pt x="1303973" y="322898"/>
                    </a:lnTo>
                    <a:cubicBezTo>
                      <a:pt x="1320165" y="328613"/>
                      <a:pt x="1329690" y="335280"/>
                      <a:pt x="1332548" y="342900"/>
                    </a:cubicBezTo>
                    <a:lnTo>
                      <a:pt x="1335405" y="352425"/>
                    </a:lnTo>
                    <a:lnTo>
                      <a:pt x="1342073" y="357188"/>
                    </a:lnTo>
                    <a:cubicBezTo>
                      <a:pt x="1347788" y="359093"/>
                      <a:pt x="1359218" y="358140"/>
                      <a:pt x="1374457" y="353378"/>
                    </a:cubicBezTo>
                    <a:cubicBezTo>
                      <a:pt x="1389698" y="348615"/>
                      <a:pt x="1398270" y="343853"/>
                      <a:pt x="1400175" y="338138"/>
                    </a:cubicBezTo>
                    <a:cubicBezTo>
                      <a:pt x="1402080" y="332423"/>
                      <a:pt x="1403032" y="324803"/>
                      <a:pt x="1403985" y="315278"/>
                    </a:cubicBezTo>
                    <a:lnTo>
                      <a:pt x="1403985" y="180975"/>
                    </a:lnTo>
                    <a:cubicBezTo>
                      <a:pt x="1413510" y="175260"/>
                      <a:pt x="1417320" y="169545"/>
                      <a:pt x="1417320" y="165735"/>
                    </a:cubicBezTo>
                    <a:lnTo>
                      <a:pt x="1411605" y="160020"/>
                    </a:lnTo>
                    <a:cubicBezTo>
                      <a:pt x="1408748" y="158115"/>
                      <a:pt x="1396365" y="151448"/>
                      <a:pt x="1373505" y="140970"/>
                    </a:cubicBezTo>
                    <a:cubicBezTo>
                      <a:pt x="1365885" y="138113"/>
                      <a:pt x="1361123" y="136208"/>
                      <a:pt x="1358265" y="137160"/>
                    </a:cubicBezTo>
                    <a:cubicBezTo>
                      <a:pt x="1355407" y="138113"/>
                      <a:pt x="1349693" y="144780"/>
                      <a:pt x="1342073" y="157163"/>
                    </a:cubicBezTo>
                    <a:lnTo>
                      <a:pt x="1261110" y="157163"/>
                    </a:lnTo>
                    <a:lnTo>
                      <a:pt x="1261110" y="109538"/>
                    </a:lnTo>
                    <a:cubicBezTo>
                      <a:pt x="1269682" y="104775"/>
                      <a:pt x="1274445" y="100965"/>
                      <a:pt x="1275398" y="97155"/>
                    </a:cubicBezTo>
                    <a:cubicBezTo>
                      <a:pt x="1275398" y="93345"/>
                      <a:pt x="1271588" y="91440"/>
                      <a:pt x="1263015" y="89535"/>
                    </a:cubicBezTo>
                    <a:lnTo>
                      <a:pt x="1449705" y="89535"/>
                    </a:lnTo>
                    <a:lnTo>
                      <a:pt x="1458278" y="86678"/>
                    </a:lnTo>
                    <a:lnTo>
                      <a:pt x="1454468" y="78105"/>
                    </a:lnTo>
                    <a:cubicBezTo>
                      <a:pt x="1451610" y="74295"/>
                      <a:pt x="1440180" y="65723"/>
                      <a:pt x="1422082" y="53340"/>
                    </a:cubicBezTo>
                    <a:cubicBezTo>
                      <a:pt x="1415415" y="48578"/>
                      <a:pt x="1409700" y="46673"/>
                      <a:pt x="1406843" y="47625"/>
                    </a:cubicBezTo>
                    <a:lnTo>
                      <a:pt x="1398270" y="52388"/>
                    </a:lnTo>
                    <a:cubicBezTo>
                      <a:pt x="1395413" y="55245"/>
                      <a:pt x="1387793" y="64770"/>
                      <a:pt x="1376363" y="80963"/>
                    </a:cubicBezTo>
                    <a:lnTo>
                      <a:pt x="1243965" y="80963"/>
                    </a:lnTo>
                    <a:cubicBezTo>
                      <a:pt x="1257300" y="76200"/>
                      <a:pt x="1265873" y="71438"/>
                      <a:pt x="1268730" y="66675"/>
                    </a:cubicBezTo>
                    <a:cubicBezTo>
                      <a:pt x="1272540" y="60960"/>
                      <a:pt x="1274445" y="55245"/>
                      <a:pt x="1274445" y="49530"/>
                    </a:cubicBezTo>
                    <a:cubicBezTo>
                      <a:pt x="1275398" y="35243"/>
                      <a:pt x="1269682" y="24765"/>
                      <a:pt x="1257300" y="18098"/>
                    </a:cubicBezTo>
                    <a:cubicBezTo>
                      <a:pt x="1244918" y="10478"/>
                      <a:pt x="1231582" y="5715"/>
                      <a:pt x="1218248" y="3810"/>
                    </a:cubicBezTo>
                    <a:cubicBezTo>
                      <a:pt x="1203960" y="953"/>
                      <a:pt x="1195388" y="0"/>
                      <a:pt x="1191578" y="0"/>
                    </a:cubicBezTo>
                    <a:cubicBezTo>
                      <a:pt x="1183005" y="0"/>
                      <a:pt x="1180148" y="953"/>
                      <a:pt x="1182053" y="3810"/>
                    </a:cubicBezTo>
                    <a:lnTo>
                      <a:pt x="1189673" y="10478"/>
                    </a:lnTo>
                    <a:lnTo>
                      <a:pt x="1200150" y="20003"/>
                    </a:lnTo>
                    <a:cubicBezTo>
                      <a:pt x="1204913" y="24765"/>
                      <a:pt x="1207770" y="32385"/>
                      <a:pt x="1209675" y="42863"/>
                    </a:cubicBezTo>
                    <a:lnTo>
                      <a:pt x="1211580" y="61913"/>
                    </a:lnTo>
                    <a:cubicBezTo>
                      <a:pt x="1212532" y="67628"/>
                      <a:pt x="1214438" y="71438"/>
                      <a:pt x="1216343" y="74295"/>
                    </a:cubicBezTo>
                    <a:cubicBezTo>
                      <a:pt x="1219200" y="77153"/>
                      <a:pt x="1223010" y="80010"/>
                      <a:pt x="1228725" y="82868"/>
                    </a:cubicBezTo>
                    <a:lnTo>
                      <a:pt x="1046797" y="82868"/>
                    </a:lnTo>
                    <a:lnTo>
                      <a:pt x="1046797" y="81915"/>
                    </a:lnTo>
                    <a:close/>
                    <a:moveTo>
                      <a:pt x="1724978" y="89535"/>
                    </a:moveTo>
                    <a:cubicBezTo>
                      <a:pt x="1724978" y="87630"/>
                      <a:pt x="1721168" y="83820"/>
                      <a:pt x="1712595" y="78105"/>
                    </a:cubicBezTo>
                    <a:cubicBezTo>
                      <a:pt x="1704975" y="72390"/>
                      <a:pt x="1694498" y="66675"/>
                      <a:pt x="1682115" y="60960"/>
                    </a:cubicBezTo>
                    <a:cubicBezTo>
                      <a:pt x="1669732" y="55245"/>
                      <a:pt x="1664018" y="52388"/>
                      <a:pt x="1664018" y="51435"/>
                    </a:cubicBezTo>
                    <a:lnTo>
                      <a:pt x="1653540" y="48578"/>
                    </a:lnTo>
                    <a:lnTo>
                      <a:pt x="1649730" y="58103"/>
                    </a:lnTo>
                    <a:lnTo>
                      <a:pt x="1638300" y="78105"/>
                    </a:lnTo>
                    <a:cubicBezTo>
                      <a:pt x="1626870" y="98108"/>
                      <a:pt x="1611630" y="120015"/>
                      <a:pt x="1593532" y="143828"/>
                    </a:cubicBezTo>
                    <a:cubicBezTo>
                      <a:pt x="1574482" y="167640"/>
                      <a:pt x="1561148" y="182880"/>
                      <a:pt x="1553528" y="190500"/>
                    </a:cubicBezTo>
                    <a:cubicBezTo>
                      <a:pt x="1545907" y="198120"/>
                      <a:pt x="1537335" y="205740"/>
                      <a:pt x="1527810" y="213360"/>
                    </a:cubicBezTo>
                    <a:lnTo>
                      <a:pt x="1512570" y="225743"/>
                    </a:lnTo>
                    <a:lnTo>
                      <a:pt x="1511618" y="231458"/>
                    </a:lnTo>
                    <a:lnTo>
                      <a:pt x="1518285" y="231458"/>
                    </a:lnTo>
                    <a:lnTo>
                      <a:pt x="1541145" y="220028"/>
                    </a:lnTo>
                    <a:cubicBezTo>
                      <a:pt x="1593532" y="193358"/>
                      <a:pt x="1647825" y="152400"/>
                      <a:pt x="1704975" y="97155"/>
                    </a:cubicBezTo>
                    <a:cubicBezTo>
                      <a:pt x="1718310" y="98108"/>
                      <a:pt x="1724978" y="95250"/>
                      <a:pt x="1724978" y="89535"/>
                    </a:cubicBezTo>
                    <a:lnTo>
                      <a:pt x="1724978" y="89535"/>
                    </a:lnTo>
                    <a:close/>
                    <a:moveTo>
                      <a:pt x="1792605" y="202883"/>
                    </a:moveTo>
                    <a:lnTo>
                      <a:pt x="1791653" y="240983"/>
                    </a:lnTo>
                    <a:cubicBezTo>
                      <a:pt x="1791653" y="244793"/>
                      <a:pt x="1790700" y="256223"/>
                      <a:pt x="1788795" y="276225"/>
                    </a:cubicBezTo>
                    <a:cubicBezTo>
                      <a:pt x="1786890" y="296228"/>
                      <a:pt x="1784032" y="312420"/>
                      <a:pt x="1780223" y="323850"/>
                    </a:cubicBezTo>
                    <a:cubicBezTo>
                      <a:pt x="1776413" y="335280"/>
                      <a:pt x="1768793" y="342900"/>
                      <a:pt x="1759268" y="345758"/>
                    </a:cubicBezTo>
                    <a:cubicBezTo>
                      <a:pt x="1749743" y="348615"/>
                      <a:pt x="1733550" y="349568"/>
                      <a:pt x="1712595" y="346710"/>
                    </a:cubicBezTo>
                    <a:lnTo>
                      <a:pt x="1698307" y="345758"/>
                    </a:lnTo>
                    <a:lnTo>
                      <a:pt x="1693545" y="348615"/>
                    </a:lnTo>
                    <a:lnTo>
                      <a:pt x="1697355" y="352425"/>
                    </a:lnTo>
                    <a:lnTo>
                      <a:pt x="1708785" y="355283"/>
                    </a:lnTo>
                    <a:cubicBezTo>
                      <a:pt x="1730693" y="360998"/>
                      <a:pt x="1743075" y="368618"/>
                      <a:pt x="1744028" y="379095"/>
                    </a:cubicBezTo>
                    <a:cubicBezTo>
                      <a:pt x="1744980" y="389573"/>
                      <a:pt x="1745932" y="395288"/>
                      <a:pt x="1746885" y="397193"/>
                    </a:cubicBezTo>
                    <a:lnTo>
                      <a:pt x="1752600" y="399098"/>
                    </a:lnTo>
                    <a:cubicBezTo>
                      <a:pt x="1755457" y="400050"/>
                      <a:pt x="1762125" y="399098"/>
                      <a:pt x="1771650" y="398145"/>
                    </a:cubicBezTo>
                    <a:cubicBezTo>
                      <a:pt x="1781175" y="396240"/>
                      <a:pt x="1790700" y="393383"/>
                      <a:pt x="1800225" y="387668"/>
                    </a:cubicBezTo>
                    <a:cubicBezTo>
                      <a:pt x="1809750" y="381953"/>
                      <a:pt x="1818323" y="374333"/>
                      <a:pt x="1824990" y="364808"/>
                    </a:cubicBezTo>
                    <a:cubicBezTo>
                      <a:pt x="1831657" y="355283"/>
                      <a:pt x="1836420" y="343853"/>
                      <a:pt x="1839278" y="332423"/>
                    </a:cubicBezTo>
                    <a:cubicBezTo>
                      <a:pt x="1841182" y="320040"/>
                      <a:pt x="1843088" y="306705"/>
                      <a:pt x="1844993" y="290513"/>
                    </a:cubicBezTo>
                    <a:cubicBezTo>
                      <a:pt x="1846898" y="274320"/>
                      <a:pt x="1847850" y="262890"/>
                      <a:pt x="1848803" y="255270"/>
                    </a:cubicBezTo>
                    <a:cubicBezTo>
                      <a:pt x="1849755" y="247650"/>
                      <a:pt x="1850707" y="238125"/>
                      <a:pt x="1851660" y="223838"/>
                    </a:cubicBezTo>
                    <a:cubicBezTo>
                      <a:pt x="1859280" y="220980"/>
                      <a:pt x="1863090" y="217170"/>
                      <a:pt x="1864043" y="213360"/>
                    </a:cubicBezTo>
                    <a:lnTo>
                      <a:pt x="1858328" y="204788"/>
                    </a:lnTo>
                    <a:cubicBezTo>
                      <a:pt x="1854518" y="200025"/>
                      <a:pt x="1847850" y="195263"/>
                      <a:pt x="1840230" y="190500"/>
                    </a:cubicBezTo>
                    <a:lnTo>
                      <a:pt x="1820228" y="178118"/>
                    </a:lnTo>
                    <a:cubicBezTo>
                      <a:pt x="1814513" y="174308"/>
                      <a:pt x="1810703" y="173355"/>
                      <a:pt x="1807845" y="173355"/>
                    </a:cubicBezTo>
                    <a:cubicBezTo>
                      <a:pt x="1805940" y="173355"/>
                      <a:pt x="1798320" y="180023"/>
                      <a:pt x="1786890" y="193358"/>
                    </a:cubicBezTo>
                    <a:lnTo>
                      <a:pt x="1639253" y="193358"/>
                    </a:lnTo>
                    <a:lnTo>
                      <a:pt x="1602105" y="191453"/>
                    </a:lnTo>
                    <a:lnTo>
                      <a:pt x="1614488" y="202883"/>
                    </a:lnTo>
                    <a:lnTo>
                      <a:pt x="1647825" y="201930"/>
                    </a:lnTo>
                    <a:lnTo>
                      <a:pt x="1666875" y="201930"/>
                    </a:lnTo>
                    <a:cubicBezTo>
                      <a:pt x="1663065" y="230505"/>
                      <a:pt x="1659255" y="252413"/>
                      <a:pt x="1656398" y="266700"/>
                    </a:cubicBezTo>
                    <a:cubicBezTo>
                      <a:pt x="1653540" y="280988"/>
                      <a:pt x="1645920" y="297180"/>
                      <a:pt x="1634490" y="315278"/>
                    </a:cubicBezTo>
                    <a:cubicBezTo>
                      <a:pt x="1623060" y="333375"/>
                      <a:pt x="1612582" y="345758"/>
                      <a:pt x="1604010" y="354330"/>
                    </a:cubicBezTo>
                    <a:cubicBezTo>
                      <a:pt x="1594485" y="361950"/>
                      <a:pt x="1584960" y="369570"/>
                      <a:pt x="1574482" y="376238"/>
                    </a:cubicBezTo>
                    <a:cubicBezTo>
                      <a:pt x="1564005" y="382905"/>
                      <a:pt x="1557338" y="387668"/>
                      <a:pt x="1553528" y="389573"/>
                    </a:cubicBezTo>
                    <a:lnTo>
                      <a:pt x="1541145" y="395288"/>
                    </a:lnTo>
                    <a:lnTo>
                      <a:pt x="1538288" y="400050"/>
                    </a:lnTo>
                    <a:lnTo>
                      <a:pt x="1543050" y="401955"/>
                    </a:lnTo>
                    <a:lnTo>
                      <a:pt x="1569720" y="392430"/>
                    </a:lnTo>
                    <a:cubicBezTo>
                      <a:pt x="1599248" y="381953"/>
                      <a:pt x="1623060" y="371475"/>
                      <a:pt x="1640205" y="360998"/>
                    </a:cubicBezTo>
                    <a:cubicBezTo>
                      <a:pt x="1657350" y="350520"/>
                      <a:pt x="1671638" y="338138"/>
                      <a:pt x="1684020" y="322898"/>
                    </a:cubicBezTo>
                    <a:cubicBezTo>
                      <a:pt x="1696403" y="307658"/>
                      <a:pt x="1705928" y="290513"/>
                      <a:pt x="1711643" y="271463"/>
                    </a:cubicBezTo>
                    <a:cubicBezTo>
                      <a:pt x="1717357" y="252413"/>
                      <a:pt x="1723073" y="231458"/>
                      <a:pt x="1727835" y="208598"/>
                    </a:cubicBezTo>
                    <a:lnTo>
                      <a:pt x="1736407" y="201930"/>
                    </a:lnTo>
                    <a:lnTo>
                      <a:pt x="1792605" y="201930"/>
                    </a:lnTo>
                    <a:lnTo>
                      <a:pt x="1792605" y="202883"/>
                    </a:lnTo>
                    <a:close/>
                    <a:moveTo>
                      <a:pt x="1796415" y="16193"/>
                    </a:moveTo>
                    <a:lnTo>
                      <a:pt x="1792605" y="12383"/>
                    </a:lnTo>
                    <a:cubicBezTo>
                      <a:pt x="1790700" y="11430"/>
                      <a:pt x="1781175" y="10478"/>
                      <a:pt x="1762125" y="8573"/>
                    </a:cubicBezTo>
                    <a:cubicBezTo>
                      <a:pt x="1756410" y="8573"/>
                      <a:pt x="1750695" y="8573"/>
                      <a:pt x="1746885" y="9525"/>
                    </a:cubicBezTo>
                    <a:lnTo>
                      <a:pt x="1740218" y="12383"/>
                    </a:lnTo>
                    <a:lnTo>
                      <a:pt x="1743075" y="18098"/>
                    </a:lnTo>
                    <a:cubicBezTo>
                      <a:pt x="1744980" y="20955"/>
                      <a:pt x="1746885" y="24765"/>
                      <a:pt x="1749743" y="30480"/>
                    </a:cubicBezTo>
                    <a:cubicBezTo>
                      <a:pt x="1751648" y="36195"/>
                      <a:pt x="1754505" y="44768"/>
                      <a:pt x="1758315" y="56198"/>
                    </a:cubicBezTo>
                    <a:cubicBezTo>
                      <a:pt x="1762125" y="67628"/>
                      <a:pt x="1764982" y="75248"/>
                      <a:pt x="1766888" y="80963"/>
                    </a:cubicBezTo>
                    <a:cubicBezTo>
                      <a:pt x="1768793" y="85725"/>
                      <a:pt x="1773555" y="95250"/>
                      <a:pt x="1780223" y="108585"/>
                    </a:cubicBezTo>
                    <a:cubicBezTo>
                      <a:pt x="1786890" y="121920"/>
                      <a:pt x="1795463" y="135255"/>
                      <a:pt x="1804988" y="149543"/>
                    </a:cubicBezTo>
                    <a:cubicBezTo>
                      <a:pt x="1814513" y="163830"/>
                      <a:pt x="1827848" y="177165"/>
                      <a:pt x="1844993" y="190500"/>
                    </a:cubicBezTo>
                    <a:cubicBezTo>
                      <a:pt x="1862138" y="203835"/>
                      <a:pt x="1872615" y="211455"/>
                      <a:pt x="1877378" y="214313"/>
                    </a:cubicBezTo>
                    <a:cubicBezTo>
                      <a:pt x="1882140" y="217170"/>
                      <a:pt x="1894523" y="222885"/>
                      <a:pt x="1913573" y="231458"/>
                    </a:cubicBezTo>
                    <a:lnTo>
                      <a:pt x="1921193" y="233363"/>
                    </a:lnTo>
                    <a:cubicBezTo>
                      <a:pt x="1922145" y="232410"/>
                      <a:pt x="1924050" y="229553"/>
                      <a:pt x="1926907" y="222885"/>
                    </a:cubicBezTo>
                    <a:cubicBezTo>
                      <a:pt x="1929765" y="216218"/>
                      <a:pt x="1933575" y="209550"/>
                      <a:pt x="1940243" y="202883"/>
                    </a:cubicBezTo>
                    <a:cubicBezTo>
                      <a:pt x="1946910" y="196215"/>
                      <a:pt x="1951673" y="191453"/>
                      <a:pt x="1956435" y="188595"/>
                    </a:cubicBezTo>
                    <a:lnTo>
                      <a:pt x="1967865" y="182880"/>
                    </a:lnTo>
                    <a:lnTo>
                      <a:pt x="1969770" y="179070"/>
                    </a:lnTo>
                    <a:lnTo>
                      <a:pt x="1964055" y="176213"/>
                    </a:lnTo>
                    <a:lnTo>
                      <a:pt x="1944053" y="173355"/>
                    </a:lnTo>
                    <a:cubicBezTo>
                      <a:pt x="1925955" y="170498"/>
                      <a:pt x="1905000" y="162878"/>
                      <a:pt x="1881188" y="149543"/>
                    </a:cubicBezTo>
                    <a:cubicBezTo>
                      <a:pt x="1857375" y="136208"/>
                      <a:pt x="1837373" y="120015"/>
                      <a:pt x="1821180" y="101918"/>
                    </a:cubicBezTo>
                    <a:cubicBezTo>
                      <a:pt x="1805940" y="83820"/>
                      <a:pt x="1796415" y="69533"/>
                      <a:pt x="1793557" y="60008"/>
                    </a:cubicBezTo>
                    <a:cubicBezTo>
                      <a:pt x="1790700" y="50483"/>
                      <a:pt x="1787843" y="40958"/>
                      <a:pt x="1786890" y="32385"/>
                    </a:cubicBezTo>
                    <a:cubicBezTo>
                      <a:pt x="1792605" y="23813"/>
                      <a:pt x="1796415" y="19050"/>
                      <a:pt x="1796415" y="16193"/>
                    </a:cubicBezTo>
                    <a:lnTo>
                      <a:pt x="1796415" y="16193"/>
                    </a:lnTo>
                    <a:close/>
                    <a:moveTo>
                      <a:pt x="2200275" y="48578"/>
                    </a:moveTo>
                    <a:cubicBezTo>
                      <a:pt x="2201228" y="44768"/>
                      <a:pt x="2191703" y="36195"/>
                      <a:pt x="2172653" y="22860"/>
                    </a:cubicBezTo>
                    <a:lnTo>
                      <a:pt x="2150745" y="8573"/>
                    </a:lnTo>
                    <a:lnTo>
                      <a:pt x="2139315" y="1905"/>
                    </a:lnTo>
                    <a:lnTo>
                      <a:pt x="2134553" y="1905"/>
                    </a:lnTo>
                    <a:lnTo>
                      <a:pt x="2129790" y="10478"/>
                    </a:lnTo>
                    <a:lnTo>
                      <a:pt x="2121218" y="22860"/>
                    </a:lnTo>
                    <a:cubicBezTo>
                      <a:pt x="2099310" y="53340"/>
                      <a:pt x="2070735" y="83820"/>
                      <a:pt x="2033588" y="114300"/>
                    </a:cubicBezTo>
                    <a:lnTo>
                      <a:pt x="2022157" y="123825"/>
                    </a:lnTo>
                    <a:lnTo>
                      <a:pt x="2019300" y="131445"/>
                    </a:lnTo>
                    <a:lnTo>
                      <a:pt x="2026920" y="131445"/>
                    </a:lnTo>
                    <a:lnTo>
                      <a:pt x="2044065" y="124778"/>
                    </a:lnTo>
                    <a:cubicBezTo>
                      <a:pt x="2064068" y="117158"/>
                      <a:pt x="2086928" y="106680"/>
                      <a:pt x="2113598" y="92393"/>
                    </a:cubicBezTo>
                    <a:lnTo>
                      <a:pt x="2155508" y="68580"/>
                    </a:lnTo>
                    <a:cubicBezTo>
                      <a:pt x="2160270" y="65723"/>
                      <a:pt x="2168843" y="60960"/>
                      <a:pt x="2179320" y="55245"/>
                    </a:cubicBezTo>
                    <a:cubicBezTo>
                      <a:pt x="2192655" y="55245"/>
                      <a:pt x="2199323" y="53340"/>
                      <a:pt x="2200275" y="48578"/>
                    </a:cubicBezTo>
                    <a:lnTo>
                      <a:pt x="2200275" y="48578"/>
                    </a:lnTo>
                    <a:close/>
                    <a:moveTo>
                      <a:pt x="2185035" y="141923"/>
                    </a:moveTo>
                    <a:cubicBezTo>
                      <a:pt x="2195513" y="140970"/>
                      <a:pt x="2202180" y="139065"/>
                      <a:pt x="2203133" y="135255"/>
                    </a:cubicBezTo>
                    <a:cubicBezTo>
                      <a:pt x="2204085" y="132398"/>
                      <a:pt x="2195513" y="124778"/>
                      <a:pt x="2176463" y="113348"/>
                    </a:cubicBezTo>
                    <a:cubicBezTo>
                      <a:pt x="2157413" y="101918"/>
                      <a:pt x="2145983" y="96203"/>
                      <a:pt x="2142173" y="95250"/>
                    </a:cubicBezTo>
                    <a:lnTo>
                      <a:pt x="2139315" y="95250"/>
                    </a:lnTo>
                    <a:cubicBezTo>
                      <a:pt x="2138363" y="95250"/>
                      <a:pt x="2136458" y="99060"/>
                      <a:pt x="2132648" y="106680"/>
                    </a:cubicBezTo>
                    <a:lnTo>
                      <a:pt x="2124075" y="121920"/>
                    </a:lnTo>
                    <a:cubicBezTo>
                      <a:pt x="2104073" y="157163"/>
                      <a:pt x="2073593" y="197168"/>
                      <a:pt x="2033588" y="240030"/>
                    </a:cubicBezTo>
                    <a:lnTo>
                      <a:pt x="2023110" y="251460"/>
                    </a:lnTo>
                    <a:lnTo>
                      <a:pt x="2022157" y="257175"/>
                    </a:lnTo>
                    <a:lnTo>
                      <a:pt x="2027873" y="257175"/>
                    </a:lnTo>
                    <a:lnTo>
                      <a:pt x="2040255" y="249555"/>
                    </a:lnTo>
                    <a:cubicBezTo>
                      <a:pt x="2060257" y="238125"/>
                      <a:pt x="2082165" y="223838"/>
                      <a:pt x="2106930" y="206693"/>
                    </a:cubicBezTo>
                    <a:lnTo>
                      <a:pt x="2106930" y="345758"/>
                    </a:lnTo>
                    <a:lnTo>
                      <a:pt x="2104073" y="396240"/>
                    </a:lnTo>
                    <a:lnTo>
                      <a:pt x="2109788" y="401955"/>
                    </a:lnTo>
                    <a:lnTo>
                      <a:pt x="2120265" y="403860"/>
                    </a:lnTo>
                    <a:cubicBezTo>
                      <a:pt x="2126933" y="403860"/>
                      <a:pt x="2135505" y="402908"/>
                      <a:pt x="2144078" y="401003"/>
                    </a:cubicBezTo>
                    <a:cubicBezTo>
                      <a:pt x="2152650" y="399098"/>
                      <a:pt x="2158365" y="397193"/>
                      <a:pt x="2159318" y="395288"/>
                    </a:cubicBezTo>
                    <a:lnTo>
                      <a:pt x="2163128" y="387668"/>
                    </a:lnTo>
                    <a:lnTo>
                      <a:pt x="2161223" y="341948"/>
                    </a:lnTo>
                    <a:lnTo>
                      <a:pt x="2161223" y="189548"/>
                    </a:lnTo>
                    <a:cubicBezTo>
                      <a:pt x="2167890" y="185738"/>
                      <a:pt x="2171700" y="181928"/>
                      <a:pt x="2170748" y="178118"/>
                    </a:cubicBezTo>
                    <a:cubicBezTo>
                      <a:pt x="2169795" y="176213"/>
                      <a:pt x="2164080" y="172403"/>
                      <a:pt x="2153603" y="167640"/>
                    </a:cubicBezTo>
                    <a:cubicBezTo>
                      <a:pt x="2165985" y="159068"/>
                      <a:pt x="2176463" y="149543"/>
                      <a:pt x="2185035" y="141923"/>
                    </a:cubicBezTo>
                    <a:lnTo>
                      <a:pt x="2185035" y="141923"/>
                    </a:lnTo>
                    <a:close/>
                    <a:moveTo>
                      <a:pt x="2218373" y="163830"/>
                    </a:moveTo>
                    <a:lnTo>
                      <a:pt x="2185035" y="160973"/>
                    </a:lnTo>
                    <a:lnTo>
                      <a:pt x="2198370" y="173355"/>
                    </a:lnTo>
                    <a:lnTo>
                      <a:pt x="2225993" y="172403"/>
                    </a:lnTo>
                    <a:lnTo>
                      <a:pt x="2333625" y="172403"/>
                    </a:lnTo>
                    <a:lnTo>
                      <a:pt x="2333625" y="332423"/>
                    </a:lnTo>
                    <a:cubicBezTo>
                      <a:pt x="2333625" y="339090"/>
                      <a:pt x="2332673" y="343853"/>
                      <a:pt x="2331720" y="346710"/>
                    </a:cubicBezTo>
                    <a:lnTo>
                      <a:pt x="2323148" y="353378"/>
                    </a:lnTo>
                    <a:cubicBezTo>
                      <a:pt x="2318385" y="355283"/>
                      <a:pt x="2304098" y="354330"/>
                      <a:pt x="2280285" y="351473"/>
                    </a:cubicBezTo>
                    <a:lnTo>
                      <a:pt x="2267903" y="350520"/>
                    </a:lnTo>
                    <a:lnTo>
                      <a:pt x="2260283" y="353378"/>
                    </a:lnTo>
                    <a:lnTo>
                      <a:pt x="2265998" y="359093"/>
                    </a:lnTo>
                    <a:lnTo>
                      <a:pt x="2283143" y="363855"/>
                    </a:lnTo>
                    <a:cubicBezTo>
                      <a:pt x="2297430" y="368618"/>
                      <a:pt x="2306003" y="374333"/>
                      <a:pt x="2308860" y="380048"/>
                    </a:cubicBezTo>
                    <a:cubicBezTo>
                      <a:pt x="2310765" y="385763"/>
                      <a:pt x="2312670" y="390525"/>
                      <a:pt x="2312670" y="395288"/>
                    </a:cubicBezTo>
                    <a:lnTo>
                      <a:pt x="2314575" y="403860"/>
                    </a:lnTo>
                    <a:lnTo>
                      <a:pt x="2323148" y="406718"/>
                    </a:lnTo>
                    <a:cubicBezTo>
                      <a:pt x="2327910" y="407670"/>
                      <a:pt x="2339340" y="405765"/>
                      <a:pt x="2356485" y="402908"/>
                    </a:cubicBezTo>
                    <a:cubicBezTo>
                      <a:pt x="2373630" y="400050"/>
                      <a:pt x="2384108" y="395288"/>
                      <a:pt x="2387918" y="388620"/>
                    </a:cubicBezTo>
                    <a:cubicBezTo>
                      <a:pt x="2391728" y="381953"/>
                      <a:pt x="2393633" y="374333"/>
                      <a:pt x="2393633" y="364808"/>
                    </a:cubicBezTo>
                    <a:lnTo>
                      <a:pt x="2393633" y="183833"/>
                    </a:lnTo>
                    <a:lnTo>
                      <a:pt x="2402205" y="173355"/>
                    </a:lnTo>
                    <a:lnTo>
                      <a:pt x="2467928" y="173355"/>
                    </a:lnTo>
                    <a:lnTo>
                      <a:pt x="2473643" y="170498"/>
                    </a:lnTo>
                    <a:lnTo>
                      <a:pt x="2468880" y="161925"/>
                    </a:lnTo>
                    <a:cubicBezTo>
                      <a:pt x="2465070" y="158115"/>
                      <a:pt x="2454593" y="148590"/>
                      <a:pt x="2436495" y="134303"/>
                    </a:cubicBezTo>
                    <a:cubicBezTo>
                      <a:pt x="2427923" y="127635"/>
                      <a:pt x="2422208" y="124778"/>
                      <a:pt x="2419350" y="125730"/>
                    </a:cubicBezTo>
                    <a:lnTo>
                      <a:pt x="2408873" y="133350"/>
                    </a:lnTo>
                    <a:cubicBezTo>
                      <a:pt x="2405063" y="137160"/>
                      <a:pt x="2396490" y="148590"/>
                      <a:pt x="2384108" y="165735"/>
                    </a:cubicBezTo>
                    <a:lnTo>
                      <a:pt x="2218373" y="165735"/>
                    </a:lnTo>
                    <a:lnTo>
                      <a:pt x="2218373" y="163830"/>
                    </a:lnTo>
                    <a:close/>
                    <a:moveTo>
                      <a:pt x="2247900" y="48578"/>
                    </a:moveTo>
                    <a:lnTo>
                      <a:pt x="2214563" y="45720"/>
                    </a:lnTo>
                    <a:lnTo>
                      <a:pt x="2227898" y="58103"/>
                    </a:lnTo>
                    <a:lnTo>
                      <a:pt x="2255520" y="57150"/>
                    </a:lnTo>
                    <a:lnTo>
                      <a:pt x="2433638" y="57150"/>
                    </a:lnTo>
                    <a:lnTo>
                      <a:pt x="2441258" y="55245"/>
                    </a:lnTo>
                    <a:lnTo>
                      <a:pt x="2435543" y="46673"/>
                    </a:lnTo>
                    <a:cubicBezTo>
                      <a:pt x="2430780" y="41910"/>
                      <a:pt x="2425065" y="37148"/>
                      <a:pt x="2419350" y="32385"/>
                    </a:cubicBezTo>
                    <a:cubicBezTo>
                      <a:pt x="2413635" y="27623"/>
                      <a:pt x="2406968" y="21908"/>
                      <a:pt x="2400300" y="17145"/>
                    </a:cubicBezTo>
                    <a:lnTo>
                      <a:pt x="2387918" y="12383"/>
                    </a:lnTo>
                    <a:lnTo>
                      <a:pt x="2380298" y="17145"/>
                    </a:lnTo>
                    <a:cubicBezTo>
                      <a:pt x="2377440" y="20003"/>
                      <a:pt x="2373630" y="25718"/>
                      <a:pt x="2366963" y="32385"/>
                    </a:cubicBezTo>
                    <a:cubicBezTo>
                      <a:pt x="2361248" y="39053"/>
                      <a:pt x="2356485" y="44768"/>
                      <a:pt x="2352675" y="49530"/>
                    </a:cubicBezTo>
                    <a:lnTo>
                      <a:pt x="2247900" y="49530"/>
                    </a:lnTo>
                    <a:lnTo>
                      <a:pt x="2247900" y="4857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22" name="图片 21" descr="黑暗中的灯光&#10;&#10;描述已自动生成">
              <a:extLst>
                <a:ext uri="{FF2B5EF4-FFF2-40B4-BE49-F238E27FC236}">
                  <a16:creationId xmlns:a16="http://schemas.microsoft.com/office/drawing/2014/main" xmlns="" id="{7FB33F54-8F92-4728-A886-5BC5BED703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054141" y="4147348"/>
              <a:ext cx="8014813" cy="634598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1933D5A-9608-4DE6-9BD9-27EE5BDEF0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91601">
              <a:off x="2508329" y="1110063"/>
              <a:ext cx="2765548" cy="2514134"/>
            </a:xfrm>
            <a:prstGeom prst="rect">
              <a:avLst/>
            </a:prstGeom>
          </p:spPr>
        </p:pic>
        <p:pic>
          <p:nvPicPr>
            <p:cNvPr id="24" name="图片 23" descr="图片包含 游戏机, 物体&#10;&#10;描述已自动生成">
              <a:extLst>
                <a:ext uri="{FF2B5EF4-FFF2-40B4-BE49-F238E27FC236}">
                  <a16:creationId xmlns:a16="http://schemas.microsoft.com/office/drawing/2014/main" xmlns="" id="{0727C61F-CEBF-46E0-92EF-C45D7F0EC0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4000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930232" y="506701"/>
              <a:ext cx="1840744" cy="827345"/>
            </a:xfrm>
            <a:prstGeom prst="rect">
              <a:avLst/>
            </a:prstGeom>
          </p:spPr>
        </p:pic>
        <p:pic>
          <p:nvPicPr>
            <p:cNvPr id="25" name="图片 24" descr="图片包含 游戏机, 物体&#10;&#10;描述已自动生成">
              <a:extLst>
                <a:ext uri="{FF2B5EF4-FFF2-40B4-BE49-F238E27FC236}">
                  <a16:creationId xmlns:a16="http://schemas.microsoft.com/office/drawing/2014/main" xmlns="" id="{3530E797-623D-45A5-A211-D4A939B684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40000"/>
                      </a14:imgEffect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32420">
              <a:off x="7920905" y="6691981"/>
              <a:ext cx="1072352" cy="481982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C43D172-CA7B-4326-AE74-C7174787C43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35000"/>
                    </a14:imgEffect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063102">
            <a:off x="-726171" y="2376636"/>
            <a:ext cx="3197051" cy="562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731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7765" y="4194470"/>
            <a:ext cx="3690822" cy="930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97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小云</a:t>
            </a:r>
            <a:r>
              <a:rPr lang="zh-CN" altLang="en-US" sz="1397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朵</a:t>
            </a:r>
            <a:r>
              <a:rPr lang="en-US" altLang="zh-CN" sz="1397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1352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2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2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2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2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2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2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2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2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2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657" y="3696240"/>
            <a:ext cx="1568523" cy="35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135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小云朵_04商务风">
      <a:dk1>
        <a:srgbClr val="000000"/>
      </a:dk1>
      <a:lt1>
        <a:srgbClr val="FFFFFF"/>
      </a:lt1>
      <a:dk2>
        <a:srgbClr val="0C47AF"/>
      </a:dk2>
      <a:lt2>
        <a:srgbClr val="E7E6E6"/>
      </a:lt2>
      <a:accent1>
        <a:srgbClr val="0D2D7F"/>
      </a:accent1>
      <a:accent2>
        <a:srgbClr val="00BBFB"/>
      </a:accent2>
      <a:accent3>
        <a:srgbClr val="DEEBF7"/>
      </a:accent3>
      <a:accent4>
        <a:srgbClr val="0070C0"/>
      </a:accent4>
      <a:accent5>
        <a:srgbClr val="ECC78A"/>
      </a:accent5>
      <a:accent6>
        <a:srgbClr val="FCE8B5"/>
      </a:accent6>
      <a:hlink>
        <a:srgbClr val="0563C1"/>
      </a:hlink>
      <a:folHlink>
        <a:srgbClr val="954F72"/>
      </a:folHlink>
    </a:clrScheme>
    <a:fontScheme name="小云朵_01">
      <a:majorFont>
        <a:latin typeface="Times New Roman"/>
        <a:ea typeface="思源宋体 Heavy"/>
        <a:cs typeface=""/>
      </a:majorFont>
      <a:minorFont>
        <a:latin typeface="Times New Roman"/>
        <a:ea typeface="OPPOSans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487</Words>
  <Application>Microsoft Office PowerPoint</Application>
  <PresentationFormat>自定义</PresentationFormat>
  <Paragraphs>154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OPPOSans H</vt:lpstr>
      <vt:lpstr>OPPOSans M</vt:lpstr>
      <vt:lpstr>OPPOSans R</vt:lpstr>
      <vt:lpstr>阿里巴巴普惠体 B</vt:lpstr>
      <vt:lpstr>等线</vt:lpstr>
      <vt:lpstr>汉仪雅酷黑 45W</vt:lpstr>
      <vt:lpstr>思源宋体 CN Medium</vt:lpstr>
      <vt:lpstr>宋体</vt:lpstr>
      <vt:lpstr>微软雅黑</vt:lpstr>
      <vt:lpstr>微软雅黑 Light</vt:lpstr>
      <vt:lpstr>优设标题黑</vt:lpstr>
      <vt:lpstr>字体圈欣意冠黑体</vt:lpstr>
      <vt:lpstr>Arial</vt:lpstr>
      <vt:lpstr>Bahnschrift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王牌P计划</dc:title>
  <dc:creator>小云朵PPT</dc:creator>
  <cp:keywords>P界达人</cp:keywords>
  <cp:lastModifiedBy>阳光男孩</cp:lastModifiedBy>
  <cp:revision>320</cp:revision>
  <dcterms:created xsi:type="dcterms:W3CDTF">2021-01-10T04:41:40Z</dcterms:created>
  <dcterms:modified xsi:type="dcterms:W3CDTF">2021-10-24T14:55:17Z</dcterms:modified>
  <cp:category>www.51pptmoban.com</cp:category>
</cp:coreProperties>
</file>