
<file path=[Content_Types].xml><?xml version="1.0" encoding="utf-8"?>
<Types xmlns="http://schemas.openxmlformats.org/package/2006/content-types">
  <Default Extension="a6b78d8a472d4d0f674006c6b075829c" ContentType="image/png"/>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heme/theme2.xml" ContentType="application/vnd.openxmlformats-officedocument.them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11089207" r:id="rId2"/>
    <p:sldId id="11089194" r:id="rId3"/>
    <p:sldId id="11089183" r:id="rId4"/>
    <p:sldId id="352" r:id="rId5"/>
    <p:sldId id="11089200" r:id="rId6"/>
    <p:sldId id="11089209" r:id="rId7"/>
    <p:sldId id="11089210" r:id="rId8"/>
    <p:sldId id="11089197" r:id="rId9"/>
    <p:sldId id="362" r:id="rId10"/>
    <p:sldId id="11089184" r:id="rId11"/>
    <p:sldId id="11089181" r:id="rId12"/>
    <p:sldId id="11089199" r:id="rId13"/>
    <p:sldId id="11089212" r:id="rId14"/>
    <p:sldId id="11089213" r:id="rId15"/>
    <p:sldId id="11089211" r:id="rId16"/>
    <p:sldId id="365" r:id="rId17"/>
    <p:sldId id="11089185" r:id="rId18"/>
    <p:sldId id="11089173" r:id="rId19"/>
    <p:sldId id="363" r:id="rId20"/>
    <p:sldId id="357" r:id="rId21"/>
    <p:sldId id="11089175" r:id="rId22"/>
    <p:sldId id="11089176" r:id="rId23"/>
    <p:sldId id="11089174" r:id="rId24"/>
    <p:sldId id="11089198" r:id="rId25"/>
    <p:sldId id="11089186" r:id="rId26"/>
    <p:sldId id="11089204" r:id="rId27"/>
    <p:sldId id="366" r:id="rId28"/>
    <p:sldId id="361" r:id="rId29"/>
    <p:sldId id="358" r:id="rId30"/>
    <p:sldId id="355" r:id="rId31"/>
    <p:sldId id="11089208" r:id="rId32"/>
    <p:sldId id="11089201" r:id="rId33"/>
    <p:sldId id="11089202" r:id="rId34"/>
    <p:sldId id="11089203"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4110" userDrawn="1">
          <p15:clr>
            <a:srgbClr val="A4A3A4"/>
          </p15:clr>
        </p15:guide>
        <p15:guide id="4" orient="horz" pos="210" userDrawn="1">
          <p15:clr>
            <a:srgbClr val="A4A3A4"/>
          </p15:clr>
        </p15:guide>
        <p15:guide id="5" orient="horz" pos="572" userDrawn="1">
          <p15:clr>
            <a:srgbClr val="A4A3A4"/>
          </p15:clr>
        </p15:guide>
        <p15:guide id="6" pos="325" userDrawn="1">
          <p15:clr>
            <a:srgbClr val="A4A3A4"/>
          </p15:clr>
        </p15:guide>
        <p15:guide id="7" pos="735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0606"/>
    <a:srgbClr val="170F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660"/>
  </p:normalViewPr>
  <p:slideViewPr>
    <p:cSldViewPr showGuides="1">
      <p:cViewPr>
        <p:scale>
          <a:sx n="33" d="100"/>
          <a:sy n="33" d="100"/>
        </p:scale>
        <p:origin x="1892" y="444"/>
      </p:cViewPr>
      <p:guideLst>
        <p:guide orient="horz" pos="2160"/>
        <p:guide pos="3840"/>
        <p:guide orient="horz" pos="4110"/>
        <p:guide orient="horz" pos="210"/>
        <p:guide orient="horz" pos="572"/>
        <p:guide pos="325"/>
        <p:guide pos="7355"/>
      </p:guideLst>
    </p:cSldViewPr>
  </p:slideViewPr>
  <p:notesTextViewPr>
    <p:cViewPr>
      <p:scale>
        <a:sx n="1" d="1"/>
        <a:sy n="1" d="1"/>
      </p:scale>
      <p:origin x="0" y="0"/>
    </p:cViewPr>
  </p:notesTextViewPr>
  <p:sorterViewPr>
    <p:cViewPr>
      <p:scale>
        <a:sx n="33" d="100"/>
        <a:sy n="33"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2000" b="0" i="0" u="none" strike="noStrike" kern="1200" spc="0" baseline="0">
                <a:solidFill>
                  <a:schemeClr val="tx1">
                    <a:lumMod val="75000"/>
                    <a:lumOff val="25000"/>
                  </a:schemeClr>
                </a:solidFill>
                <a:latin typeface="+mn-ea"/>
                <a:ea typeface="+mn-ea"/>
                <a:cs typeface="+mn-cs"/>
              </a:defRPr>
            </a:pPr>
            <a:r>
              <a:rPr lang="zh-CN" sz="2000" b="0" dirty="0"/>
              <a:t>请输入您的图表标题</a:t>
            </a:r>
          </a:p>
        </c:rich>
      </c:tx>
      <c:layout>
        <c:manualLayout>
          <c:xMode val="edge"/>
          <c:yMode val="edge"/>
          <c:x val="0.34243008640989531"/>
          <c:y val="3.1162691435873843E-2"/>
        </c:manualLayout>
      </c:layout>
      <c:overlay val="0"/>
      <c:spPr>
        <a:noFill/>
        <a:ln>
          <a:noFill/>
        </a:ln>
        <a:effectLst/>
      </c:spPr>
      <c:txPr>
        <a:bodyPr rot="0" spcFirstLastPara="1" vertOverflow="ellipsis" vert="horz" wrap="square" anchor="ctr" anchorCtr="1"/>
        <a:lstStyle/>
        <a:p>
          <a:pPr algn="ctr" rtl="0">
            <a:defRPr sz="2000" b="0" i="0" u="none" strike="noStrike" kern="1200" spc="0" baseline="0">
              <a:solidFill>
                <a:schemeClr val="tx1">
                  <a:lumMod val="75000"/>
                  <a:lumOff val="25000"/>
                </a:schemeClr>
              </a:solidFill>
              <a:latin typeface="+mn-ea"/>
              <a:ea typeface="+mn-ea"/>
              <a:cs typeface="+mn-cs"/>
            </a:defRPr>
          </a:pPr>
          <a:endParaRPr lang="zh-CN"/>
        </a:p>
      </c:txPr>
    </c:title>
    <c:autoTitleDeleted val="0"/>
    <c:plotArea>
      <c:layout>
        <c:manualLayout>
          <c:layoutTarget val="inner"/>
          <c:xMode val="edge"/>
          <c:yMode val="edge"/>
          <c:x val="3.9536663130671439E-2"/>
          <c:y val="0.24753733389964766"/>
          <c:w val="0.9182768735881951"/>
          <c:h val="0.62240373862943477"/>
        </c:manualLayout>
      </c:layout>
      <c:lineChart>
        <c:grouping val="standard"/>
        <c:varyColors val="0"/>
        <c:ser>
          <c:idx val="0"/>
          <c:order val="0"/>
          <c:tx>
            <c:strRef>
              <c:f>Sheet1!$B$1</c:f>
              <c:strCache>
                <c:ptCount val="1"/>
                <c:pt idx="0">
                  <c:v>系列 1</c:v>
                </c:pt>
              </c:strCache>
            </c:strRef>
          </c:tx>
          <c:spPr>
            <a:ln w="25400" cap="rnd">
              <a:solidFill>
                <a:schemeClr val="accent3">
                  <a:lumMod val="75000"/>
                </a:schemeClr>
              </a:solidFill>
              <a:round/>
            </a:ln>
            <a:effectLst/>
          </c:spPr>
          <c:marker>
            <c:symbol val="none"/>
          </c:marker>
          <c:dLbls>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j-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4.0999999999999996</c:v>
                </c:pt>
                <c:pt idx="1">
                  <c:v>3.7</c:v>
                </c:pt>
                <c:pt idx="2">
                  <c:v>3.9</c:v>
                </c:pt>
                <c:pt idx="3">
                  <c:v>4.5</c:v>
                </c:pt>
                <c:pt idx="4">
                  <c:v>4.8</c:v>
                </c:pt>
              </c:numCache>
            </c:numRef>
          </c:val>
          <c:smooth val="0"/>
          <c:extLst>
            <c:ext xmlns:c16="http://schemas.microsoft.com/office/drawing/2014/chart" uri="{C3380CC4-5D6E-409C-BE32-E72D297353CC}">
              <c16:uniqueId val="{00000000-DFF6-484A-BCE5-4D6FA540C00E}"/>
            </c:ext>
          </c:extLst>
        </c:ser>
        <c:ser>
          <c:idx val="1"/>
          <c:order val="1"/>
          <c:tx>
            <c:strRef>
              <c:f>Sheet1!$C$1</c:f>
              <c:strCache>
                <c:ptCount val="1"/>
                <c:pt idx="0">
                  <c:v>系列 2</c:v>
                </c:pt>
              </c:strCache>
            </c:strRef>
          </c:tx>
          <c:spPr>
            <a:ln w="25400" cap="rnd">
              <a:solidFill>
                <a:schemeClr val="accent2"/>
              </a:solidFill>
              <a:round/>
            </a:ln>
            <a:effectLst/>
          </c:spPr>
          <c:marker>
            <c:symbol val="none"/>
          </c:marker>
          <c:dLbls>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j-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 5</c:v>
                </c:pt>
              </c:strCache>
            </c:strRef>
          </c:cat>
          <c:val>
            <c:numRef>
              <c:f>Sheet1!$C$2:$C$6</c:f>
              <c:numCache>
                <c:formatCode>General</c:formatCode>
                <c:ptCount val="5"/>
                <c:pt idx="0">
                  <c:v>1.3</c:v>
                </c:pt>
                <c:pt idx="1">
                  <c:v>2.1</c:v>
                </c:pt>
                <c:pt idx="2">
                  <c:v>2.2000000000000002</c:v>
                </c:pt>
                <c:pt idx="3">
                  <c:v>3.4</c:v>
                </c:pt>
                <c:pt idx="4">
                  <c:v>2.8</c:v>
                </c:pt>
              </c:numCache>
            </c:numRef>
          </c:val>
          <c:smooth val="0"/>
          <c:extLst>
            <c:ext xmlns:c16="http://schemas.microsoft.com/office/drawing/2014/chart" uri="{C3380CC4-5D6E-409C-BE32-E72D297353CC}">
              <c16:uniqueId val="{00000001-DFF6-484A-BCE5-4D6FA540C00E}"/>
            </c:ext>
          </c:extLst>
        </c:ser>
        <c:dLbls>
          <c:showLegendKey val="0"/>
          <c:showVal val="0"/>
          <c:showCatName val="0"/>
          <c:showSerName val="0"/>
          <c:showPercent val="0"/>
          <c:showBubbleSize val="0"/>
        </c:dLbls>
        <c:smooth val="0"/>
        <c:axId val="552476384"/>
        <c:axId val="126795120"/>
      </c:lineChart>
      <c:catAx>
        <c:axId val="552476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mn-ea"/>
                <a:ea typeface="+mn-ea"/>
                <a:cs typeface="+mn-cs"/>
              </a:defRPr>
            </a:pPr>
            <a:endParaRPr lang="zh-CN"/>
          </a:p>
        </c:txPr>
        <c:crossAx val="126795120"/>
        <c:crosses val="autoZero"/>
        <c:auto val="1"/>
        <c:lblAlgn val="ctr"/>
        <c:lblOffset val="100"/>
        <c:noMultiLvlLbl val="0"/>
      </c:catAx>
      <c:valAx>
        <c:axId val="12679512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552476384"/>
        <c:crosses val="autoZero"/>
        <c:crossBetween val="between"/>
      </c:valAx>
      <c:spPr>
        <a:noFill/>
        <a:ln>
          <a:noFill/>
        </a:ln>
        <a:effectLst/>
      </c:spPr>
    </c:plotArea>
    <c:legend>
      <c:legendPos val="t"/>
      <c:layout>
        <c:manualLayout>
          <c:xMode val="edge"/>
          <c:yMode val="edge"/>
          <c:x val="0.3231454757395002"/>
          <c:y val="0.15436113498491827"/>
          <c:w val="0.36649547632228735"/>
          <c:h val="6.6785329075913058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ea"/>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lumMod val="75000"/>
              <a:lumOff val="25000"/>
            </a:schemeClr>
          </a:solidFill>
          <a:latin typeface="+mn-ea"/>
          <a:ea typeface="+mn-ea"/>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A8A4-4DC0-8E78-77F2C64BD33B}"/>
              </c:ext>
            </c:extLst>
          </c:dPt>
          <c:dPt>
            <c:idx val="1"/>
            <c:bubble3D val="0"/>
            <c:spPr>
              <a:solidFill>
                <a:schemeClr val="accent1">
                  <a:alpha val="20000"/>
                </a:schemeClr>
              </a:solidFill>
              <a:ln w="19050">
                <a:noFill/>
              </a:ln>
              <a:effectLst/>
            </c:spPr>
            <c:extLst>
              <c:ext xmlns:c16="http://schemas.microsoft.com/office/drawing/2014/chart" uri="{C3380CC4-5D6E-409C-BE32-E72D297353CC}">
                <c16:uniqueId val="{00000003-A8A4-4DC0-8E78-77F2C64BD33B}"/>
              </c:ext>
            </c:extLst>
          </c:dPt>
          <c:dLbls>
            <c:dLbl>
              <c:idx val="0"/>
              <c:layout>
                <c:manualLayout>
                  <c:x val="-0.20456375335447216"/>
                  <c:y val="-0.26409209285423824"/>
                </c:manualLayout>
              </c:layout>
              <c:spPr>
                <a:noFill/>
                <a:ln>
                  <a:noFill/>
                </a:ln>
                <a:effectLst/>
              </c:spPr>
              <c:txPr>
                <a:bodyPr rot="0" spcFirstLastPara="1" vertOverflow="ellipsis" vert="horz" wrap="square" lIns="38100" tIns="19050" rIns="38100" bIns="19050" anchor="ctr" anchorCtr="1">
                  <a:spAutoFit/>
                </a:bodyPr>
                <a:lstStyle/>
                <a:p>
                  <a:pPr>
                    <a:defRPr sz="32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47419473382446298"/>
                      <c:h val="0.4221905791100547"/>
                    </c:manualLayout>
                  </c15:layout>
                </c:ext>
                <c:ext xmlns:c16="http://schemas.microsoft.com/office/drawing/2014/chart" uri="{C3380CC4-5D6E-409C-BE32-E72D297353CC}">
                  <c16:uniqueId val="{00000001-A8A4-4DC0-8E78-77F2C64BD33B}"/>
                </c:ext>
              </c:extLst>
            </c:dLbl>
            <c:dLbl>
              <c:idx val="1"/>
              <c:delete val="1"/>
              <c:extLst>
                <c:ext xmlns:c15="http://schemas.microsoft.com/office/drawing/2012/chart" uri="{CE6537A1-D6FC-4f65-9D91-7224C49458BB}"/>
                <c:ext xmlns:c16="http://schemas.microsoft.com/office/drawing/2014/chart" uri="{C3380CC4-5D6E-409C-BE32-E72D297353CC}">
                  <c16:uniqueId val="{00000003-A8A4-4DC0-8E78-77F2C64BD33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7.8</c:v>
                </c:pt>
                <c:pt idx="1">
                  <c:v>2.2000000000000002</c:v>
                </c:pt>
              </c:numCache>
            </c:numRef>
          </c:val>
          <c:extLst>
            <c:ext xmlns:c16="http://schemas.microsoft.com/office/drawing/2014/chart" uri="{C3380CC4-5D6E-409C-BE32-E72D297353CC}">
              <c16:uniqueId val="{00000004-A8A4-4DC0-8E78-77F2C64BD33B}"/>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solidFill>
              <a:schemeClr val="accent1">
                <a:alpha val="20000"/>
              </a:schemeClr>
            </a:solidFill>
            <a:ln>
              <a:noFill/>
            </a:ln>
          </c:spPr>
          <c:dPt>
            <c:idx val="0"/>
            <c:bubble3D val="0"/>
            <c:spPr>
              <a:solidFill>
                <a:schemeClr val="accent1"/>
              </a:solidFill>
              <a:ln w="19050">
                <a:noFill/>
              </a:ln>
              <a:effectLst/>
            </c:spPr>
            <c:extLst>
              <c:ext xmlns:c16="http://schemas.microsoft.com/office/drawing/2014/chart" uri="{C3380CC4-5D6E-409C-BE32-E72D297353CC}">
                <c16:uniqueId val="{00000001-8EF9-415F-9492-544A558F290F}"/>
              </c:ext>
            </c:extLst>
          </c:dPt>
          <c:dPt>
            <c:idx val="1"/>
            <c:bubble3D val="0"/>
            <c:spPr>
              <a:solidFill>
                <a:schemeClr val="accent1">
                  <a:alpha val="20000"/>
                </a:schemeClr>
              </a:solidFill>
              <a:ln w="19050">
                <a:noFill/>
              </a:ln>
              <a:effectLst/>
            </c:spPr>
            <c:extLst>
              <c:ext xmlns:c16="http://schemas.microsoft.com/office/drawing/2014/chart" uri="{C3380CC4-5D6E-409C-BE32-E72D297353CC}">
                <c16:uniqueId val="{00000003-8EF9-415F-9492-544A558F290F}"/>
              </c:ext>
            </c:extLst>
          </c:dPt>
          <c:dLbls>
            <c:dLbl>
              <c:idx val="0"/>
              <c:layout>
                <c:manualLayout>
                  <c:x val="-0.26266473401533197"/>
                  <c:y val="0.10345816202849055"/>
                </c:manualLayout>
              </c:layout>
              <c:spPr>
                <a:noFill/>
                <a:ln>
                  <a:noFill/>
                </a:ln>
                <a:effectLst/>
              </c:spPr>
              <c:txPr>
                <a:bodyPr rot="0" spcFirstLastPara="1" vertOverflow="ellipsis" vert="horz" wrap="square" lIns="38100" tIns="19050" rIns="38100" bIns="19050" anchor="ctr" anchorCtr="1">
                  <a:spAutoFit/>
                </a:bodyPr>
                <a:lstStyle/>
                <a:p>
                  <a:pPr>
                    <a:defRPr sz="32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47419473382446298"/>
                      <c:h val="0.4221905791100547"/>
                    </c:manualLayout>
                  </c15:layout>
                </c:ext>
                <c:ext xmlns:c16="http://schemas.microsoft.com/office/drawing/2014/chart" uri="{C3380CC4-5D6E-409C-BE32-E72D297353CC}">
                  <c16:uniqueId val="{00000001-8EF9-415F-9492-544A558F290F}"/>
                </c:ext>
              </c:extLst>
            </c:dLbl>
            <c:dLbl>
              <c:idx val="1"/>
              <c:delete val="1"/>
              <c:extLst>
                <c:ext xmlns:c15="http://schemas.microsoft.com/office/drawing/2012/chart" uri="{CE6537A1-D6FC-4f65-9D91-7224C49458BB}"/>
                <c:ext xmlns:c16="http://schemas.microsoft.com/office/drawing/2014/chart" uri="{C3380CC4-5D6E-409C-BE32-E72D297353CC}">
                  <c16:uniqueId val="{00000003-8EF9-415F-9492-544A558F29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4</c:v>
                </c:pt>
                <c:pt idx="1">
                  <c:v>6</c:v>
                </c:pt>
              </c:numCache>
            </c:numRef>
          </c:val>
          <c:extLst>
            <c:ext xmlns:c16="http://schemas.microsoft.com/office/drawing/2014/chart" uri="{C3380CC4-5D6E-409C-BE32-E72D297353CC}">
              <c16:uniqueId val="{00000004-8EF9-415F-9492-544A558F290F}"/>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2C09-4487-8E21-8D7009E14F2C}"/>
              </c:ext>
            </c:extLst>
          </c:dPt>
          <c:dPt>
            <c:idx val="1"/>
            <c:bubble3D val="0"/>
            <c:spPr>
              <a:solidFill>
                <a:schemeClr val="accent1">
                  <a:alpha val="22000"/>
                </a:schemeClr>
              </a:solidFill>
              <a:ln w="19050">
                <a:noFill/>
              </a:ln>
              <a:effectLst/>
            </c:spPr>
            <c:extLst>
              <c:ext xmlns:c16="http://schemas.microsoft.com/office/drawing/2014/chart" uri="{C3380CC4-5D6E-409C-BE32-E72D297353CC}">
                <c16:uniqueId val="{00000003-2C09-4487-8E21-8D7009E14F2C}"/>
              </c:ext>
            </c:extLst>
          </c:dPt>
          <c:dLbls>
            <c:dLbl>
              <c:idx val="0"/>
              <c:layout>
                <c:manualLayout>
                  <c:x val="-0.26530254217733951"/>
                  <c:y val="-0.15685892128725426"/>
                </c:manualLayout>
              </c:layout>
              <c:spPr>
                <a:noFill/>
                <a:ln>
                  <a:noFill/>
                </a:ln>
                <a:effectLst/>
              </c:spPr>
              <c:txPr>
                <a:bodyPr rot="0" spcFirstLastPara="1" vertOverflow="ellipsis" vert="horz" wrap="square" lIns="38100" tIns="19050" rIns="38100" bIns="19050" anchor="ctr" anchorCtr="1">
                  <a:spAutoFit/>
                </a:bodyPr>
                <a:lstStyle/>
                <a:p>
                  <a:pPr>
                    <a:defRPr sz="32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47419473382446298"/>
                      <c:h val="0.4221905791100547"/>
                    </c:manualLayout>
                  </c15:layout>
                </c:ext>
                <c:ext xmlns:c16="http://schemas.microsoft.com/office/drawing/2014/chart" uri="{C3380CC4-5D6E-409C-BE32-E72D297353CC}">
                  <c16:uniqueId val="{00000001-2C09-4487-8E21-8D7009E14F2C}"/>
                </c:ext>
              </c:extLst>
            </c:dLbl>
            <c:dLbl>
              <c:idx val="1"/>
              <c:delete val="1"/>
              <c:extLst>
                <c:ext xmlns:c15="http://schemas.microsoft.com/office/drawing/2012/chart" uri="{CE6537A1-D6FC-4f65-9D91-7224C49458BB}"/>
                <c:ext xmlns:c16="http://schemas.microsoft.com/office/drawing/2014/chart" uri="{C3380CC4-5D6E-409C-BE32-E72D297353CC}">
                  <c16:uniqueId val="{00000003-2C09-4487-8E21-8D7009E14F2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6.5</c:v>
                </c:pt>
                <c:pt idx="1">
                  <c:v>3.5</c:v>
                </c:pt>
              </c:numCache>
            </c:numRef>
          </c:val>
          <c:extLst>
            <c:ext xmlns:c16="http://schemas.microsoft.com/office/drawing/2014/chart" uri="{C3380CC4-5D6E-409C-BE32-E72D297353CC}">
              <c16:uniqueId val="{00000004-2C09-4487-8E21-8D7009E14F2C}"/>
            </c:ext>
          </c:extLst>
        </c:ser>
        <c:dLbls>
          <c:showLegendKey val="0"/>
          <c:showVal val="0"/>
          <c:showCatName val="0"/>
          <c:showSerName val="0"/>
          <c:showPercent val="0"/>
          <c:showBubbleSize val="0"/>
          <c:showLeaderLines val="1"/>
        </c:dLbls>
        <c:firstSliceAng val="0"/>
        <c:holeSize val="81"/>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2400" b="1" i="0" u="none" strike="noStrike" kern="1200" spc="0" baseline="0">
                <a:solidFill>
                  <a:schemeClr val="accent1"/>
                </a:solidFill>
                <a:latin typeface="+mj-ea"/>
                <a:ea typeface="+mj-ea"/>
                <a:cs typeface="+mn-cs"/>
              </a:defRPr>
            </a:pPr>
            <a:r>
              <a:rPr lang="zh-CN" altLang="en-US" sz="2400" b="1" dirty="0">
                <a:solidFill>
                  <a:schemeClr val="accent1"/>
                </a:solidFill>
                <a:latin typeface="+mj-ea"/>
                <a:ea typeface="+mj-ea"/>
              </a:rPr>
              <a:t>点击此处填写图表标题</a:t>
            </a:r>
          </a:p>
        </c:rich>
      </c:tx>
      <c:overlay val="1"/>
      <c:spPr>
        <a:noFill/>
        <a:ln>
          <a:noFill/>
        </a:ln>
        <a:effectLst/>
      </c:spPr>
      <c:txPr>
        <a:bodyPr rot="0" spcFirstLastPara="1" vertOverflow="ellipsis" vert="horz" wrap="square" anchor="ctr" anchorCtr="1"/>
        <a:lstStyle/>
        <a:p>
          <a:pPr algn="ctr">
            <a:defRPr sz="2400" b="1" i="0" u="none" strike="noStrike" kern="1200" spc="0" baseline="0">
              <a:solidFill>
                <a:schemeClr val="accent1"/>
              </a:solidFill>
              <a:latin typeface="+mj-ea"/>
              <a:ea typeface="+mj-ea"/>
              <a:cs typeface="+mn-cs"/>
            </a:defRPr>
          </a:pPr>
          <a:endParaRPr lang="zh-CN"/>
        </a:p>
      </c:txPr>
    </c:title>
    <c:autoTitleDeleted val="0"/>
    <c:plotArea>
      <c:layout>
        <c:manualLayout>
          <c:layoutTarget val="inner"/>
          <c:xMode val="edge"/>
          <c:yMode val="edge"/>
          <c:x val="1.8886970515546872E-2"/>
          <c:y val="0.17066800186601708"/>
          <c:w val="0.9622259692810875"/>
          <c:h val="0.60649586345825912"/>
        </c:manualLayout>
      </c:layout>
      <c:barChart>
        <c:barDir val="col"/>
        <c:grouping val="clustered"/>
        <c:varyColors val="0"/>
        <c:ser>
          <c:idx val="0"/>
          <c:order val="0"/>
          <c:tx>
            <c:strRef>
              <c:f>Sheet1!$B$1</c:f>
              <c:strCache>
                <c:ptCount val="1"/>
                <c:pt idx="0">
                  <c:v>系列 1</c:v>
                </c:pt>
              </c:strCache>
            </c:strRef>
          </c:tx>
          <c:spPr>
            <a:gradFill flip="none" rotWithShape="1">
              <a:gsLst>
                <a:gs pos="0">
                  <a:schemeClr val="accent1"/>
                </a:gs>
                <a:gs pos="100000">
                  <a:schemeClr val="accent1">
                    <a:alpha val="0"/>
                  </a:schemeClr>
                </a:gs>
              </a:gsLst>
              <a:lin ang="5400000" scaled="1"/>
              <a:tileRect/>
            </a:gra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j-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4.2</c:v>
                </c:pt>
                <c:pt idx="1">
                  <c:v>2.5</c:v>
                </c:pt>
                <c:pt idx="2">
                  <c:v>3.7</c:v>
                </c:pt>
                <c:pt idx="3">
                  <c:v>4.5</c:v>
                </c:pt>
                <c:pt idx="4">
                  <c:v>5.3</c:v>
                </c:pt>
              </c:numCache>
            </c:numRef>
          </c:val>
          <c:extLst>
            <c:ext xmlns:c16="http://schemas.microsoft.com/office/drawing/2014/chart" uri="{C3380CC4-5D6E-409C-BE32-E72D297353CC}">
              <c16:uniqueId val="{00000000-7F8F-4814-991F-DA5FFC4559A6}"/>
            </c:ext>
          </c:extLst>
        </c:ser>
        <c:ser>
          <c:idx val="1"/>
          <c:order val="1"/>
          <c:tx>
            <c:strRef>
              <c:f>Sheet1!$C$1</c:f>
              <c:strCache>
                <c:ptCount val="1"/>
                <c:pt idx="0">
                  <c:v>系列 2</c:v>
                </c:pt>
              </c:strCache>
            </c:strRef>
          </c:tx>
          <c:spPr>
            <a:gradFill>
              <a:gsLst>
                <a:gs pos="0">
                  <a:schemeClr val="accent2"/>
                </a:gs>
                <a:gs pos="100000">
                  <a:schemeClr val="accent2">
                    <a:alpha val="0"/>
                  </a:schemeClr>
                </a:gs>
              </a:gsLst>
              <a:lin ang="5400000" scaled="1"/>
            </a:gra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j-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 5</c:v>
                </c:pt>
              </c:strCache>
            </c:strRef>
          </c:cat>
          <c:val>
            <c:numRef>
              <c:f>Sheet1!$C$2:$C$6</c:f>
              <c:numCache>
                <c:formatCode>General</c:formatCode>
                <c:ptCount val="5"/>
                <c:pt idx="0">
                  <c:v>2.2999999999999998</c:v>
                </c:pt>
                <c:pt idx="1">
                  <c:v>4.3</c:v>
                </c:pt>
                <c:pt idx="2">
                  <c:v>1.8</c:v>
                </c:pt>
                <c:pt idx="3">
                  <c:v>2.9</c:v>
                </c:pt>
                <c:pt idx="4">
                  <c:v>3.2</c:v>
                </c:pt>
              </c:numCache>
            </c:numRef>
          </c:val>
          <c:extLst>
            <c:ext xmlns:c16="http://schemas.microsoft.com/office/drawing/2014/chart" uri="{C3380CC4-5D6E-409C-BE32-E72D297353CC}">
              <c16:uniqueId val="{00000001-7F8F-4814-991F-DA5FFC4559A6}"/>
            </c:ext>
          </c:extLst>
        </c:ser>
        <c:ser>
          <c:idx val="2"/>
          <c:order val="2"/>
          <c:tx>
            <c:strRef>
              <c:f>Sheet1!$D$1</c:f>
              <c:strCache>
                <c:ptCount val="1"/>
                <c:pt idx="0">
                  <c:v>系列 3</c:v>
                </c:pt>
              </c:strCache>
            </c:strRef>
          </c:tx>
          <c:spPr>
            <a:gradFill>
              <a:gsLst>
                <a:gs pos="0">
                  <a:schemeClr val="accent6"/>
                </a:gs>
                <a:gs pos="100000">
                  <a:schemeClr val="accent6">
                    <a:alpha val="0"/>
                  </a:schemeClr>
                </a:gs>
              </a:gsLst>
              <a:lin ang="5400000" scaled="1"/>
            </a:gra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j-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 5</c:v>
                </c:pt>
              </c:strCache>
            </c:strRef>
          </c:cat>
          <c:val>
            <c:numRef>
              <c:f>Sheet1!$D$2:$D$6</c:f>
              <c:numCache>
                <c:formatCode>General</c:formatCode>
                <c:ptCount val="5"/>
                <c:pt idx="0">
                  <c:v>3.8</c:v>
                </c:pt>
                <c:pt idx="1">
                  <c:v>2.8</c:v>
                </c:pt>
                <c:pt idx="2">
                  <c:v>2.2000000000000002</c:v>
                </c:pt>
                <c:pt idx="3">
                  <c:v>3.2</c:v>
                </c:pt>
                <c:pt idx="4">
                  <c:v>4.4000000000000004</c:v>
                </c:pt>
              </c:numCache>
            </c:numRef>
          </c:val>
          <c:extLst>
            <c:ext xmlns:c16="http://schemas.microsoft.com/office/drawing/2014/chart" uri="{C3380CC4-5D6E-409C-BE32-E72D297353CC}">
              <c16:uniqueId val="{00000002-7F8F-4814-991F-DA5FFC4559A6}"/>
            </c:ext>
          </c:extLst>
        </c:ser>
        <c:dLbls>
          <c:showLegendKey val="0"/>
          <c:showVal val="0"/>
          <c:showCatName val="0"/>
          <c:showSerName val="0"/>
          <c:showPercent val="0"/>
          <c:showBubbleSize val="0"/>
        </c:dLbls>
        <c:gapWidth val="219"/>
        <c:overlap val="-27"/>
        <c:axId val="552476384"/>
        <c:axId val="126795120"/>
      </c:barChart>
      <c:catAx>
        <c:axId val="552476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mn-ea"/>
                <a:ea typeface="+mn-ea"/>
                <a:cs typeface="+mn-cs"/>
              </a:defRPr>
            </a:pPr>
            <a:endParaRPr lang="zh-CN"/>
          </a:p>
        </c:txPr>
        <c:crossAx val="126795120"/>
        <c:crosses val="autoZero"/>
        <c:auto val="1"/>
        <c:lblAlgn val="ctr"/>
        <c:lblOffset val="100"/>
        <c:noMultiLvlLbl val="0"/>
      </c:catAx>
      <c:valAx>
        <c:axId val="126795120"/>
        <c:scaling>
          <c:orientation val="minMax"/>
        </c:scaling>
        <c:delete val="1"/>
        <c:axPos val="l"/>
        <c:numFmt formatCode="General" sourceLinked="1"/>
        <c:majorTickMark val="none"/>
        <c:minorTickMark val="none"/>
        <c:tickLblPos val="nextTo"/>
        <c:crossAx val="5524763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ea"/>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lumMod val="75000"/>
              <a:lumOff val="25000"/>
            </a:schemeClr>
          </a:solidFill>
          <a:latin typeface="+mn-ea"/>
          <a:ea typeface="+mn-ea"/>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1" i="0" u="none" strike="noStrike" kern="1200" cap="all" spc="50" baseline="0">
              <a:solidFill>
                <a:schemeClr val="accent1"/>
              </a:solidFill>
              <a:latin typeface="+mn-ea"/>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gradFill flip="none" rotWithShape="1">
              <a:gsLst>
                <a:gs pos="0">
                  <a:schemeClr val="accent6"/>
                </a:gs>
                <a:gs pos="100000">
                  <a:schemeClr val="accent6">
                    <a:alpha val="0"/>
                  </a:schemeClr>
                </a:gs>
              </a:gsLst>
              <a:lin ang="10800000" scaled="1"/>
              <a:tileRect/>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F1E-450F-90F8-9813EB1B062D}"/>
            </c:ext>
          </c:extLst>
        </c:ser>
        <c:ser>
          <c:idx val="1"/>
          <c:order val="1"/>
          <c:tx>
            <c:strRef>
              <c:f>Sheet1!$C$1</c:f>
              <c:strCache>
                <c:ptCount val="1"/>
                <c:pt idx="0">
                  <c:v>系列 2</c:v>
                </c:pt>
              </c:strCache>
            </c:strRef>
          </c:tx>
          <c:spPr>
            <a:gradFill flip="none" rotWithShape="1">
              <a:gsLst>
                <a:gs pos="0">
                  <a:schemeClr val="accent2"/>
                </a:gs>
                <a:gs pos="100000">
                  <a:schemeClr val="accent2">
                    <a:alpha val="0"/>
                  </a:schemeClr>
                </a:gs>
              </a:gsLst>
              <a:lin ang="10800000" scaled="1"/>
              <a:tileRect/>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F1E-450F-90F8-9813EB1B062D}"/>
            </c:ext>
          </c:extLst>
        </c:ser>
        <c:ser>
          <c:idx val="2"/>
          <c:order val="2"/>
          <c:tx>
            <c:strRef>
              <c:f>Sheet1!$D$1</c:f>
              <c:strCache>
                <c:ptCount val="1"/>
                <c:pt idx="0">
                  <c:v>系列 3</c:v>
                </c:pt>
              </c:strCache>
            </c:strRef>
          </c:tx>
          <c:spPr>
            <a:gradFill flip="none" rotWithShape="1">
              <a:gsLst>
                <a:gs pos="0">
                  <a:schemeClr val="accent1"/>
                </a:gs>
                <a:gs pos="100000">
                  <a:schemeClr val="accent1">
                    <a:alpha val="0"/>
                  </a:schemeClr>
                </a:gs>
              </a:gsLst>
              <a:lin ang="10800000" scaled="1"/>
              <a:tileRect/>
            </a:gra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4.8</c:v>
                </c:pt>
              </c:numCache>
            </c:numRef>
          </c:val>
          <c:extLst>
            <c:ext xmlns:c16="http://schemas.microsoft.com/office/drawing/2014/chart" uri="{C3380CC4-5D6E-409C-BE32-E72D297353CC}">
              <c16:uniqueId val="{00000002-1F1E-450F-90F8-9813EB1B062D}"/>
            </c:ext>
          </c:extLst>
        </c:ser>
        <c:dLbls>
          <c:showLegendKey val="0"/>
          <c:showVal val="0"/>
          <c:showCatName val="0"/>
          <c:showSerName val="0"/>
          <c:showPercent val="0"/>
          <c:showBubbleSize val="0"/>
        </c:dLbls>
        <c:gapWidth val="200"/>
        <c:overlap val="-50"/>
        <c:axId val="1074180527"/>
        <c:axId val="1074181167"/>
      </c:barChart>
      <c:catAx>
        <c:axId val="1074180527"/>
        <c:scaling>
          <c:orientation val="minMax"/>
        </c:scaling>
        <c:delete val="0"/>
        <c:axPos val="l"/>
        <c:numFmt formatCode="General" sourceLinked="1"/>
        <c:majorTickMark val="none"/>
        <c:minorTickMark val="none"/>
        <c:tickLblPos val="nextTo"/>
        <c:spPr>
          <a:noFill/>
          <a:ln w="19050" cap="flat" cmpd="sng" algn="ctr">
            <a:solidFill>
              <a:schemeClr val="accent6"/>
            </a:solidFill>
            <a:round/>
            <a:headEnd type="none" w="sm" len="sm"/>
            <a:tailEnd type="none" w="sm" len="sm"/>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4181167"/>
        <c:crosses val="autoZero"/>
        <c:auto val="1"/>
        <c:lblAlgn val="ctr"/>
        <c:lblOffset val="100"/>
        <c:noMultiLvlLbl val="0"/>
      </c:catAx>
      <c:valAx>
        <c:axId val="1074181167"/>
        <c:scaling>
          <c:orientation val="minMax"/>
          <c:max val="5"/>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4180527"/>
        <c:crosses val="autoZero"/>
        <c:crossBetween val="between"/>
      </c:valAx>
      <c:spPr>
        <a:noFill/>
        <a:ln w="25400">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9050" cap="flat" cmpd="sng" algn="ctr">
        <a:solidFill>
          <a:schemeClr val="tx1">
            <a:lumMod val="15000"/>
            <a:lumOff val="8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99000">
              <a:schemeClr val="tx1">
                <a:lumMod val="25000"/>
                <a:lumOff val="75000"/>
              </a:schemeClr>
            </a:gs>
            <a:gs pos="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15000"/>
                <a:lumOff val="85000"/>
              </a:schemeClr>
            </a:gs>
            <a:gs pos="0">
              <a:schemeClr val="tx1">
                <a:lumMod val="5000"/>
                <a:lumOff val="9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01D8BFFE-305F-47F6-AAC4-B71F4F08194F}" type="datetimeFigureOut">
              <a:rPr lang="zh-CN" altLang="en-US" smtClean="0"/>
              <a:pPr/>
              <a:t>2021/7/4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6BC2B86E-B67E-401F-A170-DED22368024B}" type="slidenum">
              <a:rPr lang="zh-CN" altLang="en-US" smtClean="0"/>
              <a:pPr/>
              <a:t>‹#›</a:t>
            </a:fld>
            <a:endParaRPr lang="zh-CN" altLang="en-US" dirty="0"/>
          </a:p>
        </p:txBody>
      </p:sp>
    </p:spTree>
    <p:extLst>
      <p:ext uri="{BB962C8B-B14F-4D97-AF65-F5344CB8AC3E}">
        <p14:creationId xmlns:p14="http://schemas.microsoft.com/office/powerpoint/2010/main" val="4170215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BC2B86E-B67E-401F-A170-DED22368024B}" type="slidenum">
              <a:rPr lang="zh-CN" altLang="en-US" smtClean="0"/>
              <a:t>21</a:t>
            </a:fld>
            <a:endParaRPr lang="zh-CN" altLang="en-US"/>
          </a:p>
        </p:txBody>
      </p:sp>
    </p:spTree>
    <p:extLst>
      <p:ext uri="{BB962C8B-B14F-4D97-AF65-F5344CB8AC3E}">
        <p14:creationId xmlns:p14="http://schemas.microsoft.com/office/powerpoint/2010/main" val="3770411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image" Target="../media/image6.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24.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7.xml"/><Relationship Id="rId7" Type="http://schemas.openxmlformats.org/officeDocument/2006/relationships/slideMaster" Target="../slideMasters/slideMaster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12.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1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image" Target="../media/image5.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2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0280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样机页02">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04447CEE-DAD5-493C-8A0A-F4DF79F12FC7}"/>
              </a:ext>
            </a:extLst>
          </p:cNvPr>
          <p:cNvSpPr/>
          <p:nvPr userDrawn="1"/>
        </p:nvSpPr>
        <p:spPr>
          <a:xfrm flipV="1">
            <a:off x="1" y="2690837"/>
            <a:ext cx="12192000" cy="2743475"/>
          </a:xfrm>
          <a:custGeom>
            <a:avLst/>
            <a:gdLst>
              <a:gd name="connsiteX0" fmla="*/ 0 w 12192000"/>
              <a:gd name="connsiteY0" fmla="*/ 2378598 h 2378598"/>
              <a:gd name="connsiteX1" fmla="*/ 12192000 w 12192000"/>
              <a:gd name="connsiteY1" fmla="*/ 2378598 h 2378598"/>
              <a:gd name="connsiteX2" fmla="*/ 12192000 w 12192000"/>
              <a:gd name="connsiteY2" fmla="*/ 1287073 h 2378598"/>
              <a:gd name="connsiteX3" fmla="*/ 8224892 w 12192000"/>
              <a:gd name="connsiteY3" fmla="*/ 0 h 2378598"/>
              <a:gd name="connsiteX4" fmla="*/ 3967110 w 12192000"/>
              <a:gd name="connsiteY4" fmla="*/ 0 h 2378598"/>
              <a:gd name="connsiteX5" fmla="*/ 0 w 12192000"/>
              <a:gd name="connsiteY5" fmla="*/ 1287074 h 237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378598">
                <a:moveTo>
                  <a:pt x="0" y="2378598"/>
                </a:moveTo>
                <a:lnTo>
                  <a:pt x="12192000" y="2378598"/>
                </a:lnTo>
                <a:lnTo>
                  <a:pt x="12192000" y="1287073"/>
                </a:lnTo>
                <a:lnTo>
                  <a:pt x="8224892" y="0"/>
                </a:lnTo>
                <a:lnTo>
                  <a:pt x="3967110" y="0"/>
                </a:lnTo>
                <a:lnTo>
                  <a:pt x="0" y="1287074"/>
                </a:lnTo>
                <a:close/>
              </a:path>
            </a:pathLst>
          </a:custGeom>
          <a:gradFill flip="none" rotWithShape="1">
            <a:gsLst>
              <a:gs pos="0">
                <a:schemeClr val="accent1"/>
              </a:gs>
              <a:gs pos="58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i="1">
              <a:latin typeface="+mn-ea"/>
            </a:endParaRPr>
          </a:p>
        </p:txBody>
      </p:sp>
      <p:sp>
        <p:nvSpPr>
          <p:cNvPr id="23" name="图片占位符 6">
            <a:extLst>
              <a:ext uri="{FF2B5EF4-FFF2-40B4-BE49-F238E27FC236}">
                <a16:creationId xmlns:a16="http://schemas.microsoft.com/office/drawing/2014/main" id="{AB572EEC-8ABD-461B-97BA-BE1A1C35FD65}"/>
              </a:ext>
            </a:extLst>
          </p:cNvPr>
          <p:cNvSpPr>
            <a:spLocks noGrp="1"/>
          </p:cNvSpPr>
          <p:nvPr>
            <p:ph type="pic" sz="quarter" idx="10" hasCustomPrompt="1"/>
          </p:nvPr>
        </p:nvSpPr>
        <p:spPr>
          <a:xfrm>
            <a:off x="3614998" y="3717032"/>
            <a:ext cx="4936163" cy="2201455"/>
          </a:xfrm>
          <a:custGeom>
            <a:avLst/>
            <a:gdLst>
              <a:gd name="connsiteX0" fmla="*/ 0 w 6191250"/>
              <a:gd name="connsiteY0" fmla="*/ 0 h 2708275"/>
              <a:gd name="connsiteX1" fmla="*/ 6191250 w 6191250"/>
              <a:gd name="connsiteY1" fmla="*/ 0 h 2708275"/>
              <a:gd name="connsiteX2" fmla="*/ 6191250 w 6191250"/>
              <a:gd name="connsiteY2" fmla="*/ 2708275 h 2708275"/>
              <a:gd name="connsiteX3" fmla="*/ 0 w 6191250"/>
              <a:gd name="connsiteY3" fmla="*/ 2708275 h 2708275"/>
              <a:gd name="connsiteX4" fmla="*/ 0 w 6191250"/>
              <a:gd name="connsiteY4" fmla="*/ 0 h 2708275"/>
              <a:gd name="connsiteX0" fmla="*/ 105508 w 6191250"/>
              <a:gd name="connsiteY0" fmla="*/ 0 h 2734652"/>
              <a:gd name="connsiteX1" fmla="*/ 6191250 w 6191250"/>
              <a:gd name="connsiteY1" fmla="*/ 26377 h 2734652"/>
              <a:gd name="connsiteX2" fmla="*/ 6191250 w 6191250"/>
              <a:gd name="connsiteY2" fmla="*/ 2734652 h 2734652"/>
              <a:gd name="connsiteX3" fmla="*/ 0 w 6191250"/>
              <a:gd name="connsiteY3" fmla="*/ 2734652 h 2734652"/>
              <a:gd name="connsiteX4" fmla="*/ 105508 w 6191250"/>
              <a:gd name="connsiteY4" fmla="*/ 0 h 2734652"/>
              <a:gd name="connsiteX0" fmla="*/ 129321 w 6215063"/>
              <a:gd name="connsiteY0" fmla="*/ 0 h 2734652"/>
              <a:gd name="connsiteX1" fmla="*/ 6215063 w 6215063"/>
              <a:gd name="connsiteY1" fmla="*/ 26377 h 2734652"/>
              <a:gd name="connsiteX2" fmla="*/ 6215063 w 6215063"/>
              <a:gd name="connsiteY2" fmla="*/ 2734652 h 2734652"/>
              <a:gd name="connsiteX3" fmla="*/ 23813 w 6215063"/>
              <a:gd name="connsiteY3" fmla="*/ 2734652 h 2734652"/>
              <a:gd name="connsiteX4" fmla="*/ 6961 w 6215063"/>
              <a:gd name="connsiteY4" fmla="*/ 175602 h 2734652"/>
              <a:gd name="connsiteX5" fmla="*/ 129321 w 6215063"/>
              <a:gd name="connsiteY5" fmla="*/ 0 h 2734652"/>
              <a:gd name="connsiteX0" fmla="*/ 578596 w 6664338"/>
              <a:gd name="connsiteY0" fmla="*/ 0 h 2734652"/>
              <a:gd name="connsiteX1" fmla="*/ 6664338 w 6664338"/>
              <a:gd name="connsiteY1" fmla="*/ 26377 h 2734652"/>
              <a:gd name="connsiteX2" fmla="*/ 6664338 w 6664338"/>
              <a:gd name="connsiteY2" fmla="*/ 2734652 h 2734652"/>
              <a:gd name="connsiteX3" fmla="*/ 473088 w 6664338"/>
              <a:gd name="connsiteY3" fmla="*/ 2734652 h 2734652"/>
              <a:gd name="connsiteX4" fmla="*/ 421068 w 6664338"/>
              <a:gd name="connsiteY4" fmla="*/ 606425 h 2734652"/>
              <a:gd name="connsiteX5" fmla="*/ 456236 w 6664338"/>
              <a:gd name="connsiteY5" fmla="*/ 175602 h 2734652"/>
              <a:gd name="connsiteX6" fmla="*/ 578596 w 6664338"/>
              <a:gd name="connsiteY6" fmla="*/ 0 h 2734652"/>
              <a:gd name="connsiteX0" fmla="*/ 531032 w 6616774"/>
              <a:gd name="connsiteY0" fmla="*/ 0 h 2734652"/>
              <a:gd name="connsiteX1" fmla="*/ 6616774 w 6616774"/>
              <a:gd name="connsiteY1" fmla="*/ 26377 h 2734652"/>
              <a:gd name="connsiteX2" fmla="*/ 6616774 w 6616774"/>
              <a:gd name="connsiteY2" fmla="*/ 2734652 h 2734652"/>
              <a:gd name="connsiteX3" fmla="*/ 425524 w 6616774"/>
              <a:gd name="connsiteY3" fmla="*/ 2734652 h 2734652"/>
              <a:gd name="connsiteX4" fmla="*/ 593312 w 6616774"/>
              <a:gd name="connsiteY4" fmla="*/ 791064 h 2734652"/>
              <a:gd name="connsiteX5" fmla="*/ 373504 w 6616774"/>
              <a:gd name="connsiteY5" fmla="*/ 606425 h 2734652"/>
              <a:gd name="connsiteX6" fmla="*/ 408672 w 6616774"/>
              <a:gd name="connsiteY6" fmla="*/ 175602 h 2734652"/>
              <a:gd name="connsiteX7" fmla="*/ 531032 w 6616774"/>
              <a:gd name="connsiteY7" fmla="*/ 0 h 2734652"/>
              <a:gd name="connsiteX0" fmla="*/ 518630 w 6604372"/>
              <a:gd name="connsiteY0" fmla="*/ 0 h 2734652"/>
              <a:gd name="connsiteX1" fmla="*/ 6604372 w 6604372"/>
              <a:gd name="connsiteY1" fmla="*/ 26377 h 2734652"/>
              <a:gd name="connsiteX2" fmla="*/ 6604372 w 6604372"/>
              <a:gd name="connsiteY2" fmla="*/ 2734652 h 2734652"/>
              <a:gd name="connsiteX3" fmla="*/ 413122 w 6604372"/>
              <a:gd name="connsiteY3" fmla="*/ 2734652 h 2734652"/>
              <a:gd name="connsiteX4" fmla="*/ 589702 w 6604372"/>
              <a:gd name="connsiteY4" fmla="*/ 1107587 h 2734652"/>
              <a:gd name="connsiteX5" fmla="*/ 580910 w 6604372"/>
              <a:gd name="connsiteY5" fmla="*/ 791064 h 2734652"/>
              <a:gd name="connsiteX6" fmla="*/ 361102 w 6604372"/>
              <a:gd name="connsiteY6" fmla="*/ 606425 h 2734652"/>
              <a:gd name="connsiteX7" fmla="*/ 396270 w 6604372"/>
              <a:gd name="connsiteY7" fmla="*/ 175602 h 2734652"/>
              <a:gd name="connsiteX8" fmla="*/ 518630 w 6604372"/>
              <a:gd name="connsiteY8" fmla="*/ 0 h 2734652"/>
              <a:gd name="connsiteX0" fmla="*/ 518630 w 6604372"/>
              <a:gd name="connsiteY0" fmla="*/ 0 h 2734652"/>
              <a:gd name="connsiteX1" fmla="*/ 6604372 w 6604372"/>
              <a:gd name="connsiteY1" fmla="*/ 26377 h 2734652"/>
              <a:gd name="connsiteX2" fmla="*/ 6604372 w 6604372"/>
              <a:gd name="connsiteY2" fmla="*/ 2734652 h 2734652"/>
              <a:gd name="connsiteX3" fmla="*/ 413122 w 6604372"/>
              <a:gd name="connsiteY3" fmla="*/ 2734652 h 2734652"/>
              <a:gd name="connsiteX4" fmla="*/ 589702 w 6604372"/>
              <a:gd name="connsiteY4" fmla="*/ 1107587 h 2734652"/>
              <a:gd name="connsiteX5" fmla="*/ 580910 w 6604372"/>
              <a:gd name="connsiteY5" fmla="*/ 791064 h 2734652"/>
              <a:gd name="connsiteX6" fmla="*/ 528156 w 6604372"/>
              <a:gd name="connsiteY6" fmla="*/ 641594 h 2734652"/>
              <a:gd name="connsiteX7" fmla="*/ 361102 w 6604372"/>
              <a:gd name="connsiteY7" fmla="*/ 606425 h 2734652"/>
              <a:gd name="connsiteX8" fmla="*/ 396270 w 6604372"/>
              <a:gd name="connsiteY8" fmla="*/ 175602 h 2734652"/>
              <a:gd name="connsiteX9" fmla="*/ 518630 w 6604372"/>
              <a:gd name="connsiteY9" fmla="*/ 0 h 2734652"/>
              <a:gd name="connsiteX0" fmla="*/ 515734 w 6601476"/>
              <a:gd name="connsiteY0" fmla="*/ 0 h 2734652"/>
              <a:gd name="connsiteX1" fmla="*/ 6601476 w 6601476"/>
              <a:gd name="connsiteY1" fmla="*/ 26377 h 2734652"/>
              <a:gd name="connsiteX2" fmla="*/ 6601476 w 6601476"/>
              <a:gd name="connsiteY2" fmla="*/ 2734652 h 2734652"/>
              <a:gd name="connsiteX3" fmla="*/ 410226 w 6601476"/>
              <a:gd name="connsiteY3" fmla="*/ 2734652 h 2734652"/>
              <a:gd name="connsiteX4" fmla="*/ 604390 w 6601476"/>
              <a:gd name="connsiteY4" fmla="*/ 1362564 h 2734652"/>
              <a:gd name="connsiteX5" fmla="*/ 586806 w 6601476"/>
              <a:gd name="connsiteY5" fmla="*/ 1107587 h 2734652"/>
              <a:gd name="connsiteX6" fmla="*/ 578014 w 6601476"/>
              <a:gd name="connsiteY6" fmla="*/ 791064 h 2734652"/>
              <a:gd name="connsiteX7" fmla="*/ 525260 w 6601476"/>
              <a:gd name="connsiteY7" fmla="*/ 641594 h 2734652"/>
              <a:gd name="connsiteX8" fmla="*/ 358206 w 6601476"/>
              <a:gd name="connsiteY8" fmla="*/ 606425 h 2734652"/>
              <a:gd name="connsiteX9" fmla="*/ 393374 w 6601476"/>
              <a:gd name="connsiteY9" fmla="*/ 175602 h 2734652"/>
              <a:gd name="connsiteX10" fmla="*/ 515734 w 6601476"/>
              <a:gd name="connsiteY10" fmla="*/ 0 h 2734652"/>
              <a:gd name="connsiteX0" fmla="*/ 527243 w 6612985"/>
              <a:gd name="connsiteY0" fmla="*/ 0 h 2734652"/>
              <a:gd name="connsiteX1" fmla="*/ 6612985 w 6612985"/>
              <a:gd name="connsiteY1" fmla="*/ 26377 h 2734652"/>
              <a:gd name="connsiteX2" fmla="*/ 6612985 w 6612985"/>
              <a:gd name="connsiteY2" fmla="*/ 2734652 h 2734652"/>
              <a:gd name="connsiteX3" fmla="*/ 421735 w 6612985"/>
              <a:gd name="connsiteY3" fmla="*/ 2734652 h 2734652"/>
              <a:gd name="connsiteX4" fmla="*/ 589523 w 6612985"/>
              <a:gd name="connsiteY4" fmla="*/ 2074740 h 2734652"/>
              <a:gd name="connsiteX5" fmla="*/ 615899 w 6612985"/>
              <a:gd name="connsiteY5" fmla="*/ 1362564 h 2734652"/>
              <a:gd name="connsiteX6" fmla="*/ 598315 w 6612985"/>
              <a:gd name="connsiteY6" fmla="*/ 1107587 h 2734652"/>
              <a:gd name="connsiteX7" fmla="*/ 589523 w 6612985"/>
              <a:gd name="connsiteY7" fmla="*/ 791064 h 2734652"/>
              <a:gd name="connsiteX8" fmla="*/ 536769 w 6612985"/>
              <a:gd name="connsiteY8" fmla="*/ 641594 h 2734652"/>
              <a:gd name="connsiteX9" fmla="*/ 369715 w 6612985"/>
              <a:gd name="connsiteY9" fmla="*/ 606425 h 2734652"/>
              <a:gd name="connsiteX10" fmla="*/ 404883 w 6612985"/>
              <a:gd name="connsiteY10" fmla="*/ 175602 h 2734652"/>
              <a:gd name="connsiteX11" fmla="*/ 527243 w 6612985"/>
              <a:gd name="connsiteY11" fmla="*/ 0 h 2734652"/>
              <a:gd name="connsiteX0" fmla="*/ 555257 w 6640999"/>
              <a:gd name="connsiteY0" fmla="*/ 0 h 2734652"/>
              <a:gd name="connsiteX1" fmla="*/ 6640999 w 6640999"/>
              <a:gd name="connsiteY1" fmla="*/ 26377 h 2734652"/>
              <a:gd name="connsiteX2" fmla="*/ 6640999 w 6640999"/>
              <a:gd name="connsiteY2" fmla="*/ 2734652 h 2734652"/>
              <a:gd name="connsiteX3" fmla="*/ 449749 w 6640999"/>
              <a:gd name="connsiteY3" fmla="*/ 2734652 h 2734652"/>
              <a:gd name="connsiteX4" fmla="*/ 503238 w 6640999"/>
              <a:gd name="connsiteY4" fmla="*/ 2127494 h 2734652"/>
              <a:gd name="connsiteX5" fmla="*/ 617537 w 6640999"/>
              <a:gd name="connsiteY5" fmla="*/ 2074740 h 2734652"/>
              <a:gd name="connsiteX6" fmla="*/ 643913 w 6640999"/>
              <a:gd name="connsiteY6" fmla="*/ 1362564 h 2734652"/>
              <a:gd name="connsiteX7" fmla="*/ 626329 w 6640999"/>
              <a:gd name="connsiteY7" fmla="*/ 1107587 h 2734652"/>
              <a:gd name="connsiteX8" fmla="*/ 617537 w 6640999"/>
              <a:gd name="connsiteY8" fmla="*/ 791064 h 2734652"/>
              <a:gd name="connsiteX9" fmla="*/ 564783 w 6640999"/>
              <a:gd name="connsiteY9" fmla="*/ 641594 h 2734652"/>
              <a:gd name="connsiteX10" fmla="*/ 397729 w 6640999"/>
              <a:gd name="connsiteY10" fmla="*/ 606425 h 2734652"/>
              <a:gd name="connsiteX11" fmla="*/ 432897 w 6640999"/>
              <a:gd name="connsiteY11" fmla="*/ 175602 h 2734652"/>
              <a:gd name="connsiteX12" fmla="*/ 555257 w 6640999"/>
              <a:gd name="connsiteY12" fmla="*/ 0 h 2734652"/>
              <a:gd name="connsiteX0" fmla="*/ 573675 w 6659417"/>
              <a:gd name="connsiteY0" fmla="*/ 0 h 2734652"/>
              <a:gd name="connsiteX1" fmla="*/ 6659417 w 6659417"/>
              <a:gd name="connsiteY1" fmla="*/ 26377 h 2734652"/>
              <a:gd name="connsiteX2" fmla="*/ 6659417 w 6659417"/>
              <a:gd name="connsiteY2" fmla="*/ 2734652 h 2734652"/>
              <a:gd name="connsiteX3" fmla="*/ 468167 w 6659417"/>
              <a:gd name="connsiteY3" fmla="*/ 2734652 h 2734652"/>
              <a:gd name="connsiteX4" fmla="*/ 468902 w 6659417"/>
              <a:gd name="connsiteY4" fmla="*/ 2153871 h 2734652"/>
              <a:gd name="connsiteX5" fmla="*/ 521656 w 6659417"/>
              <a:gd name="connsiteY5" fmla="*/ 2127494 h 2734652"/>
              <a:gd name="connsiteX6" fmla="*/ 635955 w 6659417"/>
              <a:gd name="connsiteY6" fmla="*/ 2074740 h 2734652"/>
              <a:gd name="connsiteX7" fmla="*/ 662331 w 6659417"/>
              <a:gd name="connsiteY7" fmla="*/ 1362564 h 2734652"/>
              <a:gd name="connsiteX8" fmla="*/ 644747 w 6659417"/>
              <a:gd name="connsiteY8" fmla="*/ 1107587 h 2734652"/>
              <a:gd name="connsiteX9" fmla="*/ 635955 w 6659417"/>
              <a:gd name="connsiteY9" fmla="*/ 791064 h 2734652"/>
              <a:gd name="connsiteX10" fmla="*/ 583201 w 6659417"/>
              <a:gd name="connsiteY10" fmla="*/ 641594 h 2734652"/>
              <a:gd name="connsiteX11" fmla="*/ 416147 w 6659417"/>
              <a:gd name="connsiteY11" fmla="*/ 606425 h 2734652"/>
              <a:gd name="connsiteX12" fmla="*/ 451315 w 6659417"/>
              <a:gd name="connsiteY12" fmla="*/ 175602 h 2734652"/>
              <a:gd name="connsiteX13" fmla="*/ 573675 w 6659417"/>
              <a:gd name="connsiteY13" fmla="*/ 0 h 2734652"/>
              <a:gd name="connsiteX0" fmla="*/ 616677 w 6702419"/>
              <a:gd name="connsiteY0" fmla="*/ 0 h 2734652"/>
              <a:gd name="connsiteX1" fmla="*/ 6702419 w 6702419"/>
              <a:gd name="connsiteY1" fmla="*/ 26377 h 2734652"/>
              <a:gd name="connsiteX2" fmla="*/ 6702419 w 6702419"/>
              <a:gd name="connsiteY2" fmla="*/ 2734652 h 2734652"/>
              <a:gd name="connsiteX3" fmla="*/ 511169 w 6702419"/>
              <a:gd name="connsiteY3" fmla="*/ 2734652 h 2734652"/>
              <a:gd name="connsiteX4" fmla="*/ 441565 w 6702419"/>
              <a:gd name="connsiteY4" fmla="*/ 2606036 h 2734652"/>
              <a:gd name="connsiteX5" fmla="*/ 511904 w 6702419"/>
              <a:gd name="connsiteY5" fmla="*/ 2153871 h 2734652"/>
              <a:gd name="connsiteX6" fmla="*/ 564658 w 6702419"/>
              <a:gd name="connsiteY6" fmla="*/ 2127494 h 2734652"/>
              <a:gd name="connsiteX7" fmla="*/ 678957 w 6702419"/>
              <a:gd name="connsiteY7" fmla="*/ 2074740 h 2734652"/>
              <a:gd name="connsiteX8" fmla="*/ 705333 w 6702419"/>
              <a:gd name="connsiteY8" fmla="*/ 1362564 h 2734652"/>
              <a:gd name="connsiteX9" fmla="*/ 687749 w 6702419"/>
              <a:gd name="connsiteY9" fmla="*/ 1107587 h 2734652"/>
              <a:gd name="connsiteX10" fmla="*/ 678957 w 6702419"/>
              <a:gd name="connsiteY10" fmla="*/ 791064 h 2734652"/>
              <a:gd name="connsiteX11" fmla="*/ 626203 w 6702419"/>
              <a:gd name="connsiteY11" fmla="*/ 641594 h 2734652"/>
              <a:gd name="connsiteX12" fmla="*/ 459149 w 6702419"/>
              <a:gd name="connsiteY12" fmla="*/ 606425 h 2734652"/>
              <a:gd name="connsiteX13" fmla="*/ 494317 w 6702419"/>
              <a:gd name="connsiteY13" fmla="*/ 175602 h 2734652"/>
              <a:gd name="connsiteX14" fmla="*/ 616677 w 6702419"/>
              <a:gd name="connsiteY14" fmla="*/ 0 h 2734652"/>
              <a:gd name="connsiteX0" fmla="*/ 176024 w 6261766"/>
              <a:gd name="connsiteY0" fmla="*/ 0 h 2840160"/>
              <a:gd name="connsiteX1" fmla="*/ 6261766 w 6261766"/>
              <a:gd name="connsiteY1" fmla="*/ 26377 h 2840160"/>
              <a:gd name="connsiteX2" fmla="*/ 6261766 w 6261766"/>
              <a:gd name="connsiteY2" fmla="*/ 2734652 h 2840160"/>
              <a:gd name="connsiteX3" fmla="*/ 1222308 w 6261766"/>
              <a:gd name="connsiteY3" fmla="*/ 2840160 h 2840160"/>
              <a:gd name="connsiteX4" fmla="*/ 912 w 6261766"/>
              <a:gd name="connsiteY4" fmla="*/ 2606036 h 2840160"/>
              <a:gd name="connsiteX5" fmla="*/ 71251 w 6261766"/>
              <a:gd name="connsiteY5" fmla="*/ 2153871 h 2840160"/>
              <a:gd name="connsiteX6" fmla="*/ 124005 w 6261766"/>
              <a:gd name="connsiteY6" fmla="*/ 2127494 h 2840160"/>
              <a:gd name="connsiteX7" fmla="*/ 238304 w 6261766"/>
              <a:gd name="connsiteY7" fmla="*/ 2074740 h 2840160"/>
              <a:gd name="connsiteX8" fmla="*/ 264680 w 6261766"/>
              <a:gd name="connsiteY8" fmla="*/ 1362564 h 2840160"/>
              <a:gd name="connsiteX9" fmla="*/ 247096 w 6261766"/>
              <a:gd name="connsiteY9" fmla="*/ 1107587 h 2840160"/>
              <a:gd name="connsiteX10" fmla="*/ 238304 w 6261766"/>
              <a:gd name="connsiteY10" fmla="*/ 791064 h 2840160"/>
              <a:gd name="connsiteX11" fmla="*/ 185550 w 6261766"/>
              <a:gd name="connsiteY11" fmla="*/ 641594 h 2840160"/>
              <a:gd name="connsiteX12" fmla="*/ 18496 w 6261766"/>
              <a:gd name="connsiteY12" fmla="*/ 606425 h 2840160"/>
              <a:gd name="connsiteX13" fmla="*/ 53664 w 6261766"/>
              <a:gd name="connsiteY13" fmla="*/ 175602 h 2840160"/>
              <a:gd name="connsiteX14" fmla="*/ 176024 w 6261766"/>
              <a:gd name="connsiteY14" fmla="*/ 0 h 2840160"/>
              <a:gd name="connsiteX0" fmla="*/ 176024 w 6261766"/>
              <a:gd name="connsiteY0" fmla="*/ 0 h 2840160"/>
              <a:gd name="connsiteX1" fmla="*/ 6261766 w 6261766"/>
              <a:gd name="connsiteY1" fmla="*/ 26377 h 2840160"/>
              <a:gd name="connsiteX2" fmla="*/ 6261766 w 6261766"/>
              <a:gd name="connsiteY2" fmla="*/ 2734652 h 2840160"/>
              <a:gd name="connsiteX3" fmla="*/ 1222308 w 6261766"/>
              <a:gd name="connsiteY3" fmla="*/ 2840160 h 2840160"/>
              <a:gd name="connsiteX4" fmla="*/ 912 w 6261766"/>
              <a:gd name="connsiteY4" fmla="*/ 2606036 h 2840160"/>
              <a:gd name="connsiteX5" fmla="*/ 71251 w 6261766"/>
              <a:gd name="connsiteY5" fmla="*/ 2153871 h 2840160"/>
              <a:gd name="connsiteX6" fmla="*/ 124005 w 6261766"/>
              <a:gd name="connsiteY6" fmla="*/ 2127494 h 2840160"/>
              <a:gd name="connsiteX7" fmla="*/ 238304 w 6261766"/>
              <a:gd name="connsiteY7" fmla="*/ 2074740 h 2840160"/>
              <a:gd name="connsiteX8" fmla="*/ 264680 w 6261766"/>
              <a:gd name="connsiteY8" fmla="*/ 1362564 h 2840160"/>
              <a:gd name="connsiteX9" fmla="*/ 247096 w 6261766"/>
              <a:gd name="connsiteY9" fmla="*/ 1107587 h 2840160"/>
              <a:gd name="connsiteX10" fmla="*/ 238304 w 6261766"/>
              <a:gd name="connsiteY10" fmla="*/ 791064 h 2840160"/>
              <a:gd name="connsiteX11" fmla="*/ 194343 w 6261766"/>
              <a:gd name="connsiteY11" fmla="*/ 659179 h 2840160"/>
              <a:gd name="connsiteX12" fmla="*/ 18496 w 6261766"/>
              <a:gd name="connsiteY12" fmla="*/ 606425 h 2840160"/>
              <a:gd name="connsiteX13" fmla="*/ 53664 w 6261766"/>
              <a:gd name="connsiteY13" fmla="*/ 175602 h 2840160"/>
              <a:gd name="connsiteX14" fmla="*/ 176024 w 6261766"/>
              <a:gd name="connsiteY14" fmla="*/ 0 h 2840160"/>
              <a:gd name="connsiteX0" fmla="*/ 176024 w 6261766"/>
              <a:gd name="connsiteY0" fmla="*/ 0 h 2840160"/>
              <a:gd name="connsiteX1" fmla="*/ 6261766 w 6261766"/>
              <a:gd name="connsiteY1" fmla="*/ 26377 h 2840160"/>
              <a:gd name="connsiteX2" fmla="*/ 6261766 w 6261766"/>
              <a:gd name="connsiteY2" fmla="*/ 2734652 h 2840160"/>
              <a:gd name="connsiteX3" fmla="*/ 1222308 w 6261766"/>
              <a:gd name="connsiteY3" fmla="*/ 2840160 h 2840160"/>
              <a:gd name="connsiteX4" fmla="*/ 912 w 6261766"/>
              <a:gd name="connsiteY4" fmla="*/ 2606036 h 2840160"/>
              <a:gd name="connsiteX5" fmla="*/ 71251 w 6261766"/>
              <a:gd name="connsiteY5" fmla="*/ 2153871 h 2840160"/>
              <a:gd name="connsiteX6" fmla="*/ 124005 w 6261766"/>
              <a:gd name="connsiteY6" fmla="*/ 2127494 h 2840160"/>
              <a:gd name="connsiteX7" fmla="*/ 238304 w 6261766"/>
              <a:gd name="connsiteY7" fmla="*/ 2074740 h 2840160"/>
              <a:gd name="connsiteX8" fmla="*/ 238303 w 6261766"/>
              <a:gd name="connsiteY8" fmla="*/ 1353772 h 2840160"/>
              <a:gd name="connsiteX9" fmla="*/ 247096 w 6261766"/>
              <a:gd name="connsiteY9" fmla="*/ 1107587 h 2840160"/>
              <a:gd name="connsiteX10" fmla="*/ 238304 w 6261766"/>
              <a:gd name="connsiteY10" fmla="*/ 791064 h 2840160"/>
              <a:gd name="connsiteX11" fmla="*/ 194343 w 6261766"/>
              <a:gd name="connsiteY11" fmla="*/ 659179 h 2840160"/>
              <a:gd name="connsiteX12" fmla="*/ 18496 w 6261766"/>
              <a:gd name="connsiteY12" fmla="*/ 606425 h 2840160"/>
              <a:gd name="connsiteX13" fmla="*/ 53664 w 6261766"/>
              <a:gd name="connsiteY13" fmla="*/ 175602 h 2840160"/>
              <a:gd name="connsiteX14" fmla="*/ 176024 w 6261766"/>
              <a:gd name="connsiteY14" fmla="*/ 0 h 2840160"/>
              <a:gd name="connsiteX0" fmla="*/ 176024 w 6261766"/>
              <a:gd name="connsiteY0" fmla="*/ 0 h 2840160"/>
              <a:gd name="connsiteX1" fmla="*/ 6261766 w 6261766"/>
              <a:gd name="connsiteY1" fmla="*/ 26377 h 2840160"/>
              <a:gd name="connsiteX2" fmla="*/ 6261766 w 6261766"/>
              <a:gd name="connsiteY2" fmla="*/ 2734652 h 2840160"/>
              <a:gd name="connsiteX3" fmla="*/ 1222308 w 6261766"/>
              <a:gd name="connsiteY3" fmla="*/ 2840160 h 2840160"/>
              <a:gd name="connsiteX4" fmla="*/ 912 w 6261766"/>
              <a:gd name="connsiteY4" fmla="*/ 2606036 h 2840160"/>
              <a:gd name="connsiteX5" fmla="*/ 71251 w 6261766"/>
              <a:gd name="connsiteY5" fmla="*/ 2153871 h 2840160"/>
              <a:gd name="connsiteX6" fmla="*/ 124005 w 6261766"/>
              <a:gd name="connsiteY6" fmla="*/ 2127494 h 2840160"/>
              <a:gd name="connsiteX7" fmla="*/ 238304 w 6261766"/>
              <a:gd name="connsiteY7" fmla="*/ 2074740 h 2840160"/>
              <a:gd name="connsiteX8" fmla="*/ 238303 w 6261766"/>
              <a:gd name="connsiteY8" fmla="*/ 1353772 h 2840160"/>
              <a:gd name="connsiteX9" fmla="*/ 247096 w 6261766"/>
              <a:gd name="connsiteY9" fmla="*/ 1107587 h 2840160"/>
              <a:gd name="connsiteX10" fmla="*/ 238304 w 6261766"/>
              <a:gd name="connsiteY10" fmla="*/ 791064 h 2840160"/>
              <a:gd name="connsiteX11" fmla="*/ 194343 w 6261766"/>
              <a:gd name="connsiteY11" fmla="*/ 659179 h 2840160"/>
              <a:gd name="connsiteX12" fmla="*/ 18496 w 6261766"/>
              <a:gd name="connsiteY12" fmla="*/ 606425 h 2840160"/>
              <a:gd name="connsiteX13" fmla="*/ 53664 w 6261766"/>
              <a:gd name="connsiteY13" fmla="*/ 175602 h 2840160"/>
              <a:gd name="connsiteX14" fmla="*/ 176024 w 6261766"/>
              <a:gd name="connsiteY14" fmla="*/ 0 h 2840160"/>
              <a:gd name="connsiteX0" fmla="*/ 176024 w 6261766"/>
              <a:gd name="connsiteY0" fmla="*/ 0 h 2840160"/>
              <a:gd name="connsiteX1" fmla="*/ 6261766 w 6261766"/>
              <a:gd name="connsiteY1" fmla="*/ 26377 h 2840160"/>
              <a:gd name="connsiteX2" fmla="*/ 6050751 w 6261766"/>
              <a:gd name="connsiteY2" fmla="*/ 2778614 h 2840160"/>
              <a:gd name="connsiteX3" fmla="*/ 1222308 w 6261766"/>
              <a:gd name="connsiteY3" fmla="*/ 2840160 h 2840160"/>
              <a:gd name="connsiteX4" fmla="*/ 912 w 6261766"/>
              <a:gd name="connsiteY4" fmla="*/ 2606036 h 2840160"/>
              <a:gd name="connsiteX5" fmla="*/ 71251 w 6261766"/>
              <a:gd name="connsiteY5" fmla="*/ 2153871 h 2840160"/>
              <a:gd name="connsiteX6" fmla="*/ 124005 w 6261766"/>
              <a:gd name="connsiteY6" fmla="*/ 2127494 h 2840160"/>
              <a:gd name="connsiteX7" fmla="*/ 238304 w 6261766"/>
              <a:gd name="connsiteY7" fmla="*/ 2074740 h 2840160"/>
              <a:gd name="connsiteX8" fmla="*/ 238303 w 6261766"/>
              <a:gd name="connsiteY8" fmla="*/ 1353772 h 2840160"/>
              <a:gd name="connsiteX9" fmla="*/ 247096 w 6261766"/>
              <a:gd name="connsiteY9" fmla="*/ 1107587 h 2840160"/>
              <a:gd name="connsiteX10" fmla="*/ 238304 w 6261766"/>
              <a:gd name="connsiteY10" fmla="*/ 791064 h 2840160"/>
              <a:gd name="connsiteX11" fmla="*/ 194343 w 6261766"/>
              <a:gd name="connsiteY11" fmla="*/ 659179 h 2840160"/>
              <a:gd name="connsiteX12" fmla="*/ 18496 w 6261766"/>
              <a:gd name="connsiteY12" fmla="*/ 606425 h 2840160"/>
              <a:gd name="connsiteX13" fmla="*/ 53664 w 6261766"/>
              <a:gd name="connsiteY13" fmla="*/ 175602 h 2840160"/>
              <a:gd name="connsiteX14" fmla="*/ 176024 w 6261766"/>
              <a:gd name="connsiteY14" fmla="*/ 0 h 2840160"/>
              <a:gd name="connsiteX0" fmla="*/ 176024 w 6261766"/>
              <a:gd name="connsiteY0" fmla="*/ 0 h 2840160"/>
              <a:gd name="connsiteX1" fmla="*/ 6261766 w 6261766"/>
              <a:gd name="connsiteY1" fmla="*/ 26377 h 2840160"/>
              <a:gd name="connsiteX2" fmla="*/ 6050751 w 6261766"/>
              <a:gd name="connsiteY2" fmla="*/ 2778614 h 2840160"/>
              <a:gd name="connsiteX3" fmla="*/ 1222308 w 6261766"/>
              <a:gd name="connsiteY3" fmla="*/ 2840160 h 2840160"/>
              <a:gd name="connsiteX4" fmla="*/ 912 w 6261766"/>
              <a:gd name="connsiteY4" fmla="*/ 2606036 h 2840160"/>
              <a:gd name="connsiteX5" fmla="*/ 71251 w 6261766"/>
              <a:gd name="connsiteY5" fmla="*/ 2153871 h 2840160"/>
              <a:gd name="connsiteX6" fmla="*/ 124005 w 6261766"/>
              <a:gd name="connsiteY6" fmla="*/ 2127494 h 2840160"/>
              <a:gd name="connsiteX7" fmla="*/ 238304 w 6261766"/>
              <a:gd name="connsiteY7" fmla="*/ 2074740 h 2840160"/>
              <a:gd name="connsiteX8" fmla="*/ 238303 w 6261766"/>
              <a:gd name="connsiteY8" fmla="*/ 1353772 h 2840160"/>
              <a:gd name="connsiteX9" fmla="*/ 247096 w 6261766"/>
              <a:gd name="connsiteY9" fmla="*/ 1107587 h 2840160"/>
              <a:gd name="connsiteX10" fmla="*/ 238304 w 6261766"/>
              <a:gd name="connsiteY10" fmla="*/ 791064 h 2840160"/>
              <a:gd name="connsiteX11" fmla="*/ 194343 w 6261766"/>
              <a:gd name="connsiteY11" fmla="*/ 659179 h 2840160"/>
              <a:gd name="connsiteX12" fmla="*/ 18496 w 6261766"/>
              <a:gd name="connsiteY12" fmla="*/ 606425 h 2840160"/>
              <a:gd name="connsiteX13" fmla="*/ 53664 w 6261766"/>
              <a:gd name="connsiteY13" fmla="*/ 175602 h 2840160"/>
              <a:gd name="connsiteX14" fmla="*/ 176024 w 6261766"/>
              <a:gd name="connsiteY14" fmla="*/ 0 h 2840160"/>
              <a:gd name="connsiteX0" fmla="*/ 176024 w 6182842"/>
              <a:gd name="connsiteY0" fmla="*/ 0 h 2840160"/>
              <a:gd name="connsiteX1" fmla="*/ 6059543 w 6182842"/>
              <a:gd name="connsiteY1" fmla="*/ 26377 h 2840160"/>
              <a:gd name="connsiteX2" fmla="*/ 6050751 w 6182842"/>
              <a:gd name="connsiteY2" fmla="*/ 2778614 h 2840160"/>
              <a:gd name="connsiteX3" fmla="*/ 1222308 w 6182842"/>
              <a:gd name="connsiteY3" fmla="*/ 2840160 h 2840160"/>
              <a:gd name="connsiteX4" fmla="*/ 912 w 6182842"/>
              <a:gd name="connsiteY4" fmla="*/ 2606036 h 2840160"/>
              <a:gd name="connsiteX5" fmla="*/ 71251 w 6182842"/>
              <a:gd name="connsiteY5" fmla="*/ 2153871 h 2840160"/>
              <a:gd name="connsiteX6" fmla="*/ 124005 w 6182842"/>
              <a:gd name="connsiteY6" fmla="*/ 2127494 h 2840160"/>
              <a:gd name="connsiteX7" fmla="*/ 238304 w 6182842"/>
              <a:gd name="connsiteY7" fmla="*/ 2074740 h 2840160"/>
              <a:gd name="connsiteX8" fmla="*/ 238303 w 6182842"/>
              <a:gd name="connsiteY8" fmla="*/ 1353772 h 2840160"/>
              <a:gd name="connsiteX9" fmla="*/ 247096 w 6182842"/>
              <a:gd name="connsiteY9" fmla="*/ 1107587 h 2840160"/>
              <a:gd name="connsiteX10" fmla="*/ 238304 w 6182842"/>
              <a:gd name="connsiteY10" fmla="*/ 791064 h 2840160"/>
              <a:gd name="connsiteX11" fmla="*/ 194343 w 6182842"/>
              <a:gd name="connsiteY11" fmla="*/ 659179 h 2840160"/>
              <a:gd name="connsiteX12" fmla="*/ 18496 w 6182842"/>
              <a:gd name="connsiteY12" fmla="*/ 606425 h 2840160"/>
              <a:gd name="connsiteX13" fmla="*/ 53664 w 6182842"/>
              <a:gd name="connsiteY13" fmla="*/ 175602 h 2840160"/>
              <a:gd name="connsiteX14" fmla="*/ 176024 w 6182842"/>
              <a:gd name="connsiteY14" fmla="*/ 0 h 2840160"/>
              <a:gd name="connsiteX0" fmla="*/ 176024 w 6243401"/>
              <a:gd name="connsiteY0" fmla="*/ 0 h 2840160"/>
              <a:gd name="connsiteX1" fmla="*/ 6059543 w 6243401"/>
              <a:gd name="connsiteY1" fmla="*/ 26377 h 2840160"/>
              <a:gd name="connsiteX2" fmla="*/ 6050751 w 6243401"/>
              <a:gd name="connsiteY2" fmla="*/ 2778614 h 2840160"/>
              <a:gd name="connsiteX3" fmla="*/ 1222308 w 6243401"/>
              <a:gd name="connsiteY3" fmla="*/ 2840160 h 2840160"/>
              <a:gd name="connsiteX4" fmla="*/ 912 w 6243401"/>
              <a:gd name="connsiteY4" fmla="*/ 2606036 h 2840160"/>
              <a:gd name="connsiteX5" fmla="*/ 71251 w 6243401"/>
              <a:gd name="connsiteY5" fmla="*/ 2153871 h 2840160"/>
              <a:gd name="connsiteX6" fmla="*/ 124005 w 6243401"/>
              <a:gd name="connsiteY6" fmla="*/ 2127494 h 2840160"/>
              <a:gd name="connsiteX7" fmla="*/ 238304 w 6243401"/>
              <a:gd name="connsiteY7" fmla="*/ 2074740 h 2840160"/>
              <a:gd name="connsiteX8" fmla="*/ 238303 w 6243401"/>
              <a:gd name="connsiteY8" fmla="*/ 1353772 h 2840160"/>
              <a:gd name="connsiteX9" fmla="*/ 247096 w 6243401"/>
              <a:gd name="connsiteY9" fmla="*/ 1107587 h 2840160"/>
              <a:gd name="connsiteX10" fmla="*/ 238304 w 6243401"/>
              <a:gd name="connsiteY10" fmla="*/ 791064 h 2840160"/>
              <a:gd name="connsiteX11" fmla="*/ 194343 w 6243401"/>
              <a:gd name="connsiteY11" fmla="*/ 659179 h 2840160"/>
              <a:gd name="connsiteX12" fmla="*/ 18496 w 6243401"/>
              <a:gd name="connsiteY12" fmla="*/ 606425 h 2840160"/>
              <a:gd name="connsiteX13" fmla="*/ 53664 w 6243401"/>
              <a:gd name="connsiteY13" fmla="*/ 175602 h 2840160"/>
              <a:gd name="connsiteX14" fmla="*/ 176024 w 6243401"/>
              <a:gd name="connsiteY14" fmla="*/ 0 h 2840160"/>
              <a:gd name="connsiteX0" fmla="*/ 176024 w 6254411"/>
              <a:gd name="connsiteY0" fmla="*/ 0 h 2840160"/>
              <a:gd name="connsiteX1" fmla="*/ 6085920 w 6254411"/>
              <a:gd name="connsiteY1" fmla="*/ 17585 h 2840160"/>
              <a:gd name="connsiteX2" fmla="*/ 6050751 w 6254411"/>
              <a:gd name="connsiteY2" fmla="*/ 2778614 h 2840160"/>
              <a:gd name="connsiteX3" fmla="*/ 1222308 w 6254411"/>
              <a:gd name="connsiteY3" fmla="*/ 2840160 h 2840160"/>
              <a:gd name="connsiteX4" fmla="*/ 912 w 6254411"/>
              <a:gd name="connsiteY4" fmla="*/ 2606036 h 2840160"/>
              <a:gd name="connsiteX5" fmla="*/ 71251 w 6254411"/>
              <a:gd name="connsiteY5" fmla="*/ 2153871 h 2840160"/>
              <a:gd name="connsiteX6" fmla="*/ 124005 w 6254411"/>
              <a:gd name="connsiteY6" fmla="*/ 2127494 h 2840160"/>
              <a:gd name="connsiteX7" fmla="*/ 238304 w 6254411"/>
              <a:gd name="connsiteY7" fmla="*/ 2074740 h 2840160"/>
              <a:gd name="connsiteX8" fmla="*/ 238303 w 6254411"/>
              <a:gd name="connsiteY8" fmla="*/ 1353772 h 2840160"/>
              <a:gd name="connsiteX9" fmla="*/ 247096 w 6254411"/>
              <a:gd name="connsiteY9" fmla="*/ 1107587 h 2840160"/>
              <a:gd name="connsiteX10" fmla="*/ 238304 w 6254411"/>
              <a:gd name="connsiteY10" fmla="*/ 791064 h 2840160"/>
              <a:gd name="connsiteX11" fmla="*/ 194343 w 6254411"/>
              <a:gd name="connsiteY11" fmla="*/ 659179 h 2840160"/>
              <a:gd name="connsiteX12" fmla="*/ 18496 w 6254411"/>
              <a:gd name="connsiteY12" fmla="*/ 606425 h 2840160"/>
              <a:gd name="connsiteX13" fmla="*/ 53664 w 6254411"/>
              <a:gd name="connsiteY13" fmla="*/ 175602 h 2840160"/>
              <a:gd name="connsiteX14" fmla="*/ 176024 w 6254411"/>
              <a:gd name="connsiteY14" fmla="*/ 0 h 2840160"/>
              <a:gd name="connsiteX0" fmla="*/ 176024 w 6233299"/>
              <a:gd name="connsiteY0" fmla="*/ 0 h 2840160"/>
              <a:gd name="connsiteX1" fmla="*/ 6033166 w 6233299"/>
              <a:gd name="connsiteY1" fmla="*/ 43962 h 2840160"/>
              <a:gd name="connsiteX2" fmla="*/ 6050751 w 6233299"/>
              <a:gd name="connsiteY2" fmla="*/ 2778614 h 2840160"/>
              <a:gd name="connsiteX3" fmla="*/ 1222308 w 6233299"/>
              <a:gd name="connsiteY3" fmla="*/ 2840160 h 2840160"/>
              <a:gd name="connsiteX4" fmla="*/ 912 w 6233299"/>
              <a:gd name="connsiteY4" fmla="*/ 2606036 h 2840160"/>
              <a:gd name="connsiteX5" fmla="*/ 71251 w 6233299"/>
              <a:gd name="connsiteY5" fmla="*/ 2153871 h 2840160"/>
              <a:gd name="connsiteX6" fmla="*/ 124005 w 6233299"/>
              <a:gd name="connsiteY6" fmla="*/ 2127494 h 2840160"/>
              <a:gd name="connsiteX7" fmla="*/ 238304 w 6233299"/>
              <a:gd name="connsiteY7" fmla="*/ 2074740 h 2840160"/>
              <a:gd name="connsiteX8" fmla="*/ 238303 w 6233299"/>
              <a:gd name="connsiteY8" fmla="*/ 1353772 h 2840160"/>
              <a:gd name="connsiteX9" fmla="*/ 247096 w 6233299"/>
              <a:gd name="connsiteY9" fmla="*/ 1107587 h 2840160"/>
              <a:gd name="connsiteX10" fmla="*/ 238304 w 6233299"/>
              <a:gd name="connsiteY10" fmla="*/ 791064 h 2840160"/>
              <a:gd name="connsiteX11" fmla="*/ 194343 w 6233299"/>
              <a:gd name="connsiteY11" fmla="*/ 659179 h 2840160"/>
              <a:gd name="connsiteX12" fmla="*/ 18496 w 6233299"/>
              <a:gd name="connsiteY12" fmla="*/ 606425 h 2840160"/>
              <a:gd name="connsiteX13" fmla="*/ 53664 w 6233299"/>
              <a:gd name="connsiteY13" fmla="*/ 175602 h 2840160"/>
              <a:gd name="connsiteX14" fmla="*/ 176024 w 6233299"/>
              <a:gd name="connsiteY14" fmla="*/ 0 h 2840160"/>
              <a:gd name="connsiteX0" fmla="*/ 176024 w 6233299"/>
              <a:gd name="connsiteY0" fmla="*/ 0 h 2840160"/>
              <a:gd name="connsiteX1" fmla="*/ 6033166 w 6233299"/>
              <a:gd name="connsiteY1" fmla="*/ 43962 h 2840160"/>
              <a:gd name="connsiteX2" fmla="*/ 6050751 w 6233299"/>
              <a:gd name="connsiteY2" fmla="*/ 2778614 h 2840160"/>
              <a:gd name="connsiteX3" fmla="*/ 1222308 w 6233299"/>
              <a:gd name="connsiteY3" fmla="*/ 2840160 h 2840160"/>
              <a:gd name="connsiteX4" fmla="*/ 912 w 6233299"/>
              <a:gd name="connsiteY4" fmla="*/ 2606036 h 2840160"/>
              <a:gd name="connsiteX5" fmla="*/ 71251 w 6233299"/>
              <a:gd name="connsiteY5" fmla="*/ 2153871 h 2840160"/>
              <a:gd name="connsiteX6" fmla="*/ 124005 w 6233299"/>
              <a:gd name="connsiteY6" fmla="*/ 2127494 h 2840160"/>
              <a:gd name="connsiteX7" fmla="*/ 238304 w 6233299"/>
              <a:gd name="connsiteY7" fmla="*/ 2074740 h 2840160"/>
              <a:gd name="connsiteX8" fmla="*/ 238303 w 6233299"/>
              <a:gd name="connsiteY8" fmla="*/ 1353772 h 2840160"/>
              <a:gd name="connsiteX9" fmla="*/ 247096 w 6233299"/>
              <a:gd name="connsiteY9" fmla="*/ 1107587 h 2840160"/>
              <a:gd name="connsiteX10" fmla="*/ 238304 w 6233299"/>
              <a:gd name="connsiteY10" fmla="*/ 791064 h 2840160"/>
              <a:gd name="connsiteX11" fmla="*/ 167966 w 6233299"/>
              <a:gd name="connsiteY11" fmla="*/ 676763 h 2840160"/>
              <a:gd name="connsiteX12" fmla="*/ 18496 w 6233299"/>
              <a:gd name="connsiteY12" fmla="*/ 606425 h 2840160"/>
              <a:gd name="connsiteX13" fmla="*/ 53664 w 6233299"/>
              <a:gd name="connsiteY13" fmla="*/ 175602 h 2840160"/>
              <a:gd name="connsiteX14" fmla="*/ 176024 w 6233299"/>
              <a:gd name="connsiteY14" fmla="*/ 0 h 2840160"/>
              <a:gd name="connsiteX0" fmla="*/ 176024 w 6233299"/>
              <a:gd name="connsiteY0" fmla="*/ 0 h 2840160"/>
              <a:gd name="connsiteX1" fmla="*/ 6033166 w 6233299"/>
              <a:gd name="connsiteY1" fmla="*/ 43962 h 2840160"/>
              <a:gd name="connsiteX2" fmla="*/ 6050751 w 6233299"/>
              <a:gd name="connsiteY2" fmla="*/ 2778614 h 2840160"/>
              <a:gd name="connsiteX3" fmla="*/ 1222308 w 6233299"/>
              <a:gd name="connsiteY3" fmla="*/ 2840160 h 2840160"/>
              <a:gd name="connsiteX4" fmla="*/ 912 w 6233299"/>
              <a:gd name="connsiteY4" fmla="*/ 2606036 h 2840160"/>
              <a:gd name="connsiteX5" fmla="*/ 71251 w 6233299"/>
              <a:gd name="connsiteY5" fmla="*/ 2153871 h 2840160"/>
              <a:gd name="connsiteX6" fmla="*/ 124005 w 6233299"/>
              <a:gd name="connsiteY6" fmla="*/ 2127494 h 2840160"/>
              <a:gd name="connsiteX7" fmla="*/ 238304 w 6233299"/>
              <a:gd name="connsiteY7" fmla="*/ 2074740 h 2840160"/>
              <a:gd name="connsiteX8" fmla="*/ 238303 w 6233299"/>
              <a:gd name="connsiteY8" fmla="*/ 1353772 h 2840160"/>
              <a:gd name="connsiteX9" fmla="*/ 228046 w 6233299"/>
              <a:gd name="connsiteY9" fmla="*/ 1107587 h 2840160"/>
              <a:gd name="connsiteX10" fmla="*/ 238304 w 6233299"/>
              <a:gd name="connsiteY10" fmla="*/ 791064 h 2840160"/>
              <a:gd name="connsiteX11" fmla="*/ 167966 w 6233299"/>
              <a:gd name="connsiteY11" fmla="*/ 676763 h 2840160"/>
              <a:gd name="connsiteX12" fmla="*/ 18496 w 6233299"/>
              <a:gd name="connsiteY12" fmla="*/ 606425 h 2840160"/>
              <a:gd name="connsiteX13" fmla="*/ 53664 w 6233299"/>
              <a:gd name="connsiteY13" fmla="*/ 175602 h 2840160"/>
              <a:gd name="connsiteX14" fmla="*/ 176024 w 6233299"/>
              <a:gd name="connsiteY14" fmla="*/ 0 h 2840160"/>
              <a:gd name="connsiteX0" fmla="*/ 176024 w 6233299"/>
              <a:gd name="connsiteY0" fmla="*/ 0 h 2840160"/>
              <a:gd name="connsiteX1" fmla="*/ 6033166 w 6233299"/>
              <a:gd name="connsiteY1" fmla="*/ 43962 h 2840160"/>
              <a:gd name="connsiteX2" fmla="*/ 6050751 w 6233299"/>
              <a:gd name="connsiteY2" fmla="*/ 2778614 h 2840160"/>
              <a:gd name="connsiteX3" fmla="*/ 1222308 w 6233299"/>
              <a:gd name="connsiteY3" fmla="*/ 2840160 h 2840160"/>
              <a:gd name="connsiteX4" fmla="*/ 912 w 6233299"/>
              <a:gd name="connsiteY4" fmla="*/ 2606036 h 2840160"/>
              <a:gd name="connsiteX5" fmla="*/ 71251 w 6233299"/>
              <a:gd name="connsiteY5" fmla="*/ 2153871 h 2840160"/>
              <a:gd name="connsiteX6" fmla="*/ 19230 w 6233299"/>
              <a:gd name="connsiteY6" fmla="*/ 2175119 h 2840160"/>
              <a:gd name="connsiteX7" fmla="*/ 238304 w 6233299"/>
              <a:gd name="connsiteY7" fmla="*/ 2074740 h 2840160"/>
              <a:gd name="connsiteX8" fmla="*/ 238303 w 6233299"/>
              <a:gd name="connsiteY8" fmla="*/ 1353772 h 2840160"/>
              <a:gd name="connsiteX9" fmla="*/ 228046 w 6233299"/>
              <a:gd name="connsiteY9" fmla="*/ 1107587 h 2840160"/>
              <a:gd name="connsiteX10" fmla="*/ 238304 w 6233299"/>
              <a:gd name="connsiteY10" fmla="*/ 791064 h 2840160"/>
              <a:gd name="connsiteX11" fmla="*/ 167966 w 6233299"/>
              <a:gd name="connsiteY11" fmla="*/ 676763 h 2840160"/>
              <a:gd name="connsiteX12" fmla="*/ 18496 w 6233299"/>
              <a:gd name="connsiteY12" fmla="*/ 606425 h 2840160"/>
              <a:gd name="connsiteX13" fmla="*/ 53664 w 6233299"/>
              <a:gd name="connsiteY13" fmla="*/ 175602 h 2840160"/>
              <a:gd name="connsiteX14" fmla="*/ 176024 w 6233299"/>
              <a:gd name="connsiteY14" fmla="*/ 0 h 2840160"/>
              <a:gd name="connsiteX0" fmla="*/ 183747 w 6241022"/>
              <a:gd name="connsiteY0" fmla="*/ 0 h 2840160"/>
              <a:gd name="connsiteX1" fmla="*/ 6040889 w 6241022"/>
              <a:gd name="connsiteY1" fmla="*/ 43962 h 2840160"/>
              <a:gd name="connsiteX2" fmla="*/ 6058474 w 6241022"/>
              <a:gd name="connsiteY2" fmla="*/ 2778614 h 2840160"/>
              <a:gd name="connsiteX3" fmla="*/ 1230031 w 6241022"/>
              <a:gd name="connsiteY3" fmla="*/ 2840160 h 2840160"/>
              <a:gd name="connsiteX4" fmla="*/ 8635 w 6241022"/>
              <a:gd name="connsiteY4" fmla="*/ 2606036 h 2840160"/>
              <a:gd name="connsiteX5" fmla="*/ 55161 w 6241022"/>
              <a:gd name="connsiteY5" fmla="*/ 2158633 h 2840160"/>
              <a:gd name="connsiteX6" fmla="*/ 26953 w 6241022"/>
              <a:gd name="connsiteY6" fmla="*/ 2175119 h 2840160"/>
              <a:gd name="connsiteX7" fmla="*/ 246027 w 6241022"/>
              <a:gd name="connsiteY7" fmla="*/ 2074740 h 2840160"/>
              <a:gd name="connsiteX8" fmla="*/ 246026 w 6241022"/>
              <a:gd name="connsiteY8" fmla="*/ 1353772 h 2840160"/>
              <a:gd name="connsiteX9" fmla="*/ 235769 w 6241022"/>
              <a:gd name="connsiteY9" fmla="*/ 1107587 h 2840160"/>
              <a:gd name="connsiteX10" fmla="*/ 246027 w 6241022"/>
              <a:gd name="connsiteY10" fmla="*/ 791064 h 2840160"/>
              <a:gd name="connsiteX11" fmla="*/ 175689 w 6241022"/>
              <a:gd name="connsiteY11" fmla="*/ 676763 h 2840160"/>
              <a:gd name="connsiteX12" fmla="*/ 26219 w 6241022"/>
              <a:gd name="connsiteY12" fmla="*/ 606425 h 2840160"/>
              <a:gd name="connsiteX13" fmla="*/ 61387 w 6241022"/>
              <a:gd name="connsiteY13" fmla="*/ 175602 h 2840160"/>
              <a:gd name="connsiteX14" fmla="*/ 183747 w 6241022"/>
              <a:gd name="connsiteY14" fmla="*/ 0 h 2840160"/>
              <a:gd name="connsiteX0" fmla="*/ 183747 w 6241022"/>
              <a:gd name="connsiteY0" fmla="*/ 0 h 2840160"/>
              <a:gd name="connsiteX1" fmla="*/ 6040889 w 6241022"/>
              <a:gd name="connsiteY1" fmla="*/ 43962 h 2840160"/>
              <a:gd name="connsiteX2" fmla="*/ 6058474 w 6241022"/>
              <a:gd name="connsiteY2" fmla="*/ 2778614 h 2840160"/>
              <a:gd name="connsiteX3" fmla="*/ 1230031 w 6241022"/>
              <a:gd name="connsiteY3" fmla="*/ 2840160 h 2840160"/>
              <a:gd name="connsiteX4" fmla="*/ 8635 w 6241022"/>
              <a:gd name="connsiteY4" fmla="*/ 2606036 h 2840160"/>
              <a:gd name="connsiteX5" fmla="*/ 55161 w 6241022"/>
              <a:gd name="connsiteY5" fmla="*/ 2158633 h 2840160"/>
              <a:gd name="connsiteX6" fmla="*/ 26953 w 6241022"/>
              <a:gd name="connsiteY6" fmla="*/ 2175119 h 2840160"/>
              <a:gd name="connsiteX7" fmla="*/ 231740 w 6241022"/>
              <a:gd name="connsiteY7" fmla="*/ 2069978 h 2840160"/>
              <a:gd name="connsiteX8" fmla="*/ 246026 w 6241022"/>
              <a:gd name="connsiteY8" fmla="*/ 1353772 h 2840160"/>
              <a:gd name="connsiteX9" fmla="*/ 235769 w 6241022"/>
              <a:gd name="connsiteY9" fmla="*/ 1107587 h 2840160"/>
              <a:gd name="connsiteX10" fmla="*/ 246027 w 6241022"/>
              <a:gd name="connsiteY10" fmla="*/ 791064 h 2840160"/>
              <a:gd name="connsiteX11" fmla="*/ 175689 w 6241022"/>
              <a:gd name="connsiteY11" fmla="*/ 676763 h 2840160"/>
              <a:gd name="connsiteX12" fmla="*/ 26219 w 6241022"/>
              <a:gd name="connsiteY12" fmla="*/ 606425 h 2840160"/>
              <a:gd name="connsiteX13" fmla="*/ 61387 w 6241022"/>
              <a:gd name="connsiteY13" fmla="*/ 175602 h 2840160"/>
              <a:gd name="connsiteX14" fmla="*/ 183747 w 6241022"/>
              <a:gd name="connsiteY14" fmla="*/ 0 h 2840160"/>
              <a:gd name="connsiteX0" fmla="*/ 183747 w 6241022"/>
              <a:gd name="connsiteY0" fmla="*/ 0 h 2840160"/>
              <a:gd name="connsiteX1" fmla="*/ 6040889 w 6241022"/>
              <a:gd name="connsiteY1" fmla="*/ 43962 h 2840160"/>
              <a:gd name="connsiteX2" fmla="*/ 6058474 w 6241022"/>
              <a:gd name="connsiteY2" fmla="*/ 2778614 h 2840160"/>
              <a:gd name="connsiteX3" fmla="*/ 1230031 w 6241022"/>
              <a:gd name="connsiteY3" fmla="*/ 2840160 h 2840160"/>
              <a:gd name="connsiteX4" fmla="*/ 8635 w 6241022"/>
              <a:gd name="connsiteY4" fmla="*/ 2606036 h 2840160"/>
              <a:gd name="connsiteX5" fmla="*/ 55161 w 6241022"/>
              <a:gd name="connsiteY5" fmla="*/ 2158633 h 2840160"/>
              <a:gd name="connsiteX6" fmla="*/ 26953 w 6241022"/>
              <a:gd name="connsiteY6" fmla="*/ 2175119 h 2840160"/>
              <a:gd name="connsiteX7" fmla="*/ 231740 w 6241022"/>
              <a:gd name="connsiteY7" fmla="*/ 2069978 h 2840160"/>
              <a:gd name="connsiteX8" fmla="*/ 246026 w 6241022"/>
              <a:gd name="connsiteY8" fmla="*/ 1353772 h 2840160"/>
              <a:gd name="connsiteX9" fmla="*/ 235769 w 6241022"/>
              <a:gd name="connsiteY9" fmla="*/ 1107587 h 2840160"/>
              <a:gd name="connsiteX10" fmla="*/ 246027 w 6241022"/>
              <a:gd name="connsiteY10" fmla="*/ 791064 h 2840160"/>
              <a:gd name="connsiteX11" fmla="*/ 175689 w 6241022"/>
              <a:gd name="connsiteY11" fmla="*/ 676763 h 2840160"/>
              <a:gd name="connsiteX12" fmla="*/ 26219 w 6241022"/>
              <a:gd name="connsiteY12" fmla="*/ 606425 h 2840160"/>
              <a:gd name="connsiteX13" fmla="*/ 32812 w 6241022"/>
              <a:gd name="connsiteY13" fmla="*/ 194652 h 2840160"/>
              <a:gd name="connsiteX14" fmla="*/ 183747 w 6241022"/>
              <a:gd name="connsiteY14" fmla="*/ 0 h 2840160"/>
              <a:gd name="connsiteX0" fmla="*/ 217085 w 6241022"/>
              <a:gd name="connsiteY0" fmla="*/ 0 h 2825872"/>
              <a:gd name="connsiteX1" fmla="*/ 6040889 w 6241022"/>
              <a:gd name="connsiteY1" fmla="*/ 29674 h 2825872"/>
              <a:gd name="connsiteX2" fmla="*/ 6058474 w 6241022"/>
              <a:gd name="connsiteY2" fmla="*/ 2764326 h 2825872"/>
              <a:gd name="connsiteX3" fmla="*/ 1230031 w 6241022"/>
              <a:gd name="connsiteY3" fmla="*/ 2825872 h 2825872"/>
              <a:gd name="connsiteX4" fmla="*/ 8635 w 6241022"/>
              <a:gd name="connsiteY4" fmla="*/ 2591748 h 2825872"/>
              <a:gd name="connsiteX5" fmla="*/ 55161 w 6241022"/>
              <a:gd name="connsiteY5" fmla="*/ 2144345 h 2825872"/>
              <a:gd name="connsiteX6" fmla="*/ 26953 w 6241022"/>
              <a:gd name="connsiteY6" fmla="*/ 2160831 h 2825872"/>
              <a:gd name="connsiteX7" fmla="*/ 231740 w 6241022"/>
              <a:gd name="connsiteY7" fmla="*/ 2055690 h 2825872"/>
              <a:gd name="connsiteX8" fmla="*/ 246026 w 6241022"/>
              <a:gd name="connsiteY8" fmla="*/ 1339484 h 2825872"/>
              <a:gd name="connsiteX9" fmla="*/ 235769 w 6241022"/>
              <a:gd name="connsiteY9" fmla="*/ 1093299 h 2825872"/>
              <a:gd name="connsiteX10" fmla="*/ 246027 w 6241022"/>
              <a:gd name="connsiteY10" fmla="*/ 776776 h 2825872"/>
              <a:gd name="connsiteX11" fmla="*/ 175689 w 6241022"/>
              <a:gd name="connsiteY11" fmla="*/ 662475 h 2825872"/>
              <a:gd name="connsiteX12" fmla="*/ 26219 w 6241022"/>
              <a:gd name="connsiteY12" fmla="*/ 592137 h 2825872"/>
              <a:gd name="connsiteX13" fmla="*/ 32812 w 6241022"/>
              <a:gd name="connsiteY13" fmla="*/ 180364 h 2825872"/>
              <a:gd name="connsiteX14" fmla="*/ 217085 w 6241022"/>
              <a:gd name="connsiteY14" fmla="*/ 0 h 2825872"/>
              <a:gd name="connsiteX0" fmla="*/ 217085 w 6241022"/>
              <a:gd name="connsiteY0" fmla="*/ 0 h 2825872"/>
              <a:gd name="connsiteX1" fmla="*/ 6040889 w 6241022"/>
              <a:gd name="connsiteY1" fmla="*/ 29674 h 2825872"/>
              <a:gd name="connsiteX2" fmla="*/ 6058474 w 6241022"/>
              <a:gd name="connsiteY2" fmla="*/ 2764326 h 2825872"/>
              <a:gd name="connsiteX3" fmla="*/ 1230031 w 6241022"/>
              <a:gd name="connsiteY3" fmla="*/ 2825872 h 2825872"/>
              <a:gd name="connsiteX4" fmla="*/ 8635 w 6241022"/>
              <a:gd name="connsiteY4" fmla="*/ 2591748 h 2825872"/>
              <a:gd name="connsiteX5" fmla="*/ 55161 w 6241022"/>
              <a:gd name="connsiteY5" fmla="*/ 2144345 h 2825872"/>
              <a:gd name="connsiteX6" fmla="*/ 26953 w 6241022"/>
              <a:gd name="connsiteY6" fmla="*/ 2160831 h 2825872"/>
              <a:gd name="connsiteX7" fmla="*/ 231740 w 6241022"/>
              <a:gd name="connsiteY7" fmla="*/ 2055690 h 2825872"/>
              <a:gd name="connsiteX8" fmla="*/ 246026 w 6241022"/>
              <a:gd name="connsiteY8" fmla="*/ 1339484 h 2825872"/>
              <a:gd name="connsiteX9" fmla="*/ 235769 w 6241022"/>
              <a:gd name="connsiteY9" fmla="*/ 1093299 h 2825872"/>
              <a:gd name="connsiteX10" fmla="*/ 246027 w 6241022"/>
              <a:gd name="connsiteY10" fmla="*/ 776776 h 2825872"/>
              <a:gd name="connsiteX11" fmla="*/ 170927 w 6241022"/>
              <a:gd name="connsiteY11" fmla="*/ 633900 h 2825872"/>
              <a:gd name="connsiteX12" fmla="*/ 26219 w 6241022"/>
              <a:gd name="connsiteY12" fmla="*/ 592137 h 2825872"/>
              <a:gd name="connsiteX13" fmla="*/ 32812 w 6241022"/>
              <a:gd name="connsiteY13" fmla="*/ 180364 h 2825872"/>
              <a:gd name="connsiteX14" fmla="*/ 217085 w 6241022"/>
              <a:gd name="connsiteY14" fmla="*/ 0 h 2825872"/>
              <a:gd name="connsiteX0" fmla="*/ 228301 w 6252238"/>
              <a:gd name="connsiteY0" fmla="*/ 0 h 2825872"/>
              <a:gd name="connsiteX1" fmla="*/ 6052105 w 6252238"/>
              <a:gd name="connsiteY1" fmla="*/ 29674 h 2825872"/>
              <a:gd name="connsiteX2" fmla="*/ 6069690 w 6252238"/>
              <a:gd name="connsiteY2" fmla="*/ 2764326 h 2825872"/>
              <a:gd name="connsiteX3" fmla="*/ 1241247 w 6252238"/>
              <a:gd name="connsiteY3" fmla="*/ 2825872 h 2825872"/>
              <a:gd name="connsiteX4" fmla="*/ 271896 w 6252238"/>
              <a:gd name="connsiteY4" fmla="*/ 2771990 h 2825872"/>
              <a:gd name="connsiteX5" fmla="*/ 19851 w 6252238"/>
              <a:gd name="connsiteY5" fmla="*/ 2591748 h 2825872"/>
              <a:gd name="connsiteX6" fmla="*/ 66377 w 6252238"/>
              <a:gd name="connsiteY6" fmla="*/ 2144345 h 2825872"/>
              <a:gd name="connsiteX7" fmla="*/ 38169 w 6252238"/>
              <a:gd name="connsiteY7" fmla="*/ 2160831 h 2825872"/>
              <a:gd name="connsiteX8" fmla="*/ 242956 w 6252238"/>
              <a:gd name="connsiteY8" fmla="*/ 2055690 h 2825872"/>
              <a:gd name="connsiteX9" fmla="*/ 257242 w 6252238"/>
              <a:gd name="connsiteY9" fmla="*/ 1339484 h 2825872"/>
              <a:gd name="connsiteX10" fmla="*/ 246985 w 6252238"/>
              <a:gd name="connsiteY10" fmla="*/ 1093299 h 2825872"/>
              <a:gd name="connsiteX11" fmla="*/ 257243 w 6252238"/>
              <a:gd name="connsiteY11" fmla="*/ 776776 h 2825872"/>
              <a:gd name="connsiteX12" fmla="*/ 182143 w 6252238"/>
              <a:gd name="connsiteY12" fmla="*/ 633900 h 2825872"/>
              <a:gd name="connsiteX13" fmla="*/ 37435 w 6252238"/>
              <a:gd name="connsiteY13" fmla="*/ 592137 h 2825872"/>
              <a:gd name="connsiteX14" fmla="*/ 44028 w 6252238"/>
              <a:gd name="connsiteY14" fmla="*/ 180364 h 2825872"/>
              <a:gd name="connsiteX15" fmla="*/ 228301 w 6252238"/>
              <a:gd name="connsiteY15" fmla="*/ 0 h 2825872"/>
              <a:gd name="connsiteX0" fmla="*/ 228301 w 6300430"/>
              <a:gd name="connsiteY0" fmla="*/ 0 h 2825872"/>
              <a:gd name="connsiteX1" fmla="*/ 6161643 w 6300430"/>
              <a:gd name="connsiteY1" fmla="*/ 67774 h 2825872"/>
              <a:gd name="connsiteX2" fmla="*/ 6069690 w 6300430"/>
              <a:gd name="connsiteY2" fmla="*/ 2764326 h 2825872"/>
              <a:gd name="connsiteX3" fmla="*/ 1241247 w 6300430"/>
              <a:gd name="connsiteY3" fmla="*/ 2825872 h 2825872"/>
              <a:gd name="connsiteX4" fmla="*/ 271896 w 6300430"/>
              <a:gd name="connsiteY4" fmla="*/ 2771990 h 2825872"/>
              <a:gd name="connsiteX5" fmla="*/ 19851 w 6300430"/>
              <a:gd name="connsiteY5" fmla="*/ 2591748 h 2825872"/>
              <a:gd name="connsiteX6" fmla="*/ 66377 w 6300430"/>
              <a:gd name="connsiteY6" fmla="*/ 2144345 h 2825872"/>
              <a:gd name="connsiteX7" fmla="*/ 38169 w 6300430"/>
              <a:gd name="connsiteY7" fmla="*/ 2160831 h 2825872"/>
              <a:gd name="connsiteX8" fmla="*/ 242956 w 6300430"/>
              <a:gd name="connsiteY8" fmla="*/ 2055690 h 2825872"/>
              <a:gd name="connsiteX9" fmla="*/ 257242 w 6300430"/>
              <a:gd name="connsiteY9" fmla="*/ 1339484 h 2825872"/>
              <a:gd name="connsiteX10" fmla="*/ 246985 w 6300430"/>
              <a:gd name="connsiteY10" fmla="*/ 1093299 h 2825872"/>
              <a:gd name="connsiteX11" fmla="*/ 257243 w 6300430"/>
              <a:gd name="connsiteY11" fmla="*/ 776776 h 2825872"/>
              <a:gd name="connsiteX12" fmla="*/ 182143 w 6300430"/>
              <a:gd name="connsiteY12" fmla="*/ 633900 h 2825872"/>
              <a:gd name="connsiteX13" fmla="*/ 37435 w 6300430"/>
              <a:gd name="connsiteY13" fmla="*/ 592137 h 2825872"/>
              <a:gd name="connsiteX14" fmla="*/ 44028 w 6300430"/>
              <a:gd name="connsiteY14" fmla="*/ 180364 h 2825872"/>
              <a:gd name="connsiteX15" fmla="*/ 228301 w 6300430"/>
              <a:gd name="connsiteY15" fmla="*/ 0 h 2825872"/>
              <a:gd name="connsiteX0" fmla="*/ 228301 w 6293163"/>
              <a:gd name="connsiteY0" fmla="*/ 0 h 2825872"/>
              <a:gd name="connsiteX1" fmla="*/ 6147356 w 6293163"/>
              <a:gd name="connsiteY1" fmla="*/ 10624 h 2825872"/>
              <a:gd name="connsiteX2" fmla="*/ 6069690 w 6293163"/>
              <a:gd name="connsiteY2" fmla="*/ 2764326 h 2825872"/>
              <a:gd name="connsiteX3" fmla="*/ 1241247 w 6293163"/>
              <a:gd name="connsiteY3" fmla="*/ 2825872 h 2825872"/>
              <a:gd name="connsiteX4" fmla="*/ 271896 w 6293163"/>
              <a:gd name="connsiteY4" fmla="*/ 2771990 h 2825872"/>
              <a:gd name="connsiteX5" fmla="*/ 19851 w 6293163"/>
              <a:gd name="connsiteY5" fmla="*/ 2591748 h 2825872"/>
              <a:gd name="connsiteX6" fmla="*/ 66377 w 6293163"/>
              <a:gd name="connsiteY6" fmla="*/ 2144345 h 2825872"/>
              <a:gd name="connsiteX7" fmla="*/ 38169 w 6293163"/>
              <a:gd name="connsiteY7" fmla="*/ 2160831 h 2825872"/>
              <a:gd name="connsiteX8" fmla="*/ 242956 w 6293163"/>
              <a:gd name="connsiteY8" fmla="*/ 2055690 h 2825872"/>
              <a:gd name="connsiteX9" fmla="*/ 257242 w 6293163"/>
              <a:gd name="connsiteY9" fmla="*/ 1339484 h 2825872"/>
              <a:gd name="connsiteX10" fmla="*/ 246985 w 6293163"/>
              <a:gd name="connsiteY10" fmla="*/ 1093299 h 2825872"/>
              <a:gd name="connsiteX11" fmla="*/ 257243 w 6293163"/>
              <a:gd name="connsiteY11" fmla="*/ 776776 h 2825872"/>
              <a:gd name="connsiteX12" fmla="*/ 182143 w 6293163"/>
              <a:gd name="connsiteY12" fmla="*/ 633900 h 2825872"/>
              <a:gd name="connsiteX13" fmla="*/ 37435 w 6293163"/>
              <a:gd name="connsiteY13" fmla="*/ 592137 h 2825872"/>
              <a:gd name="connsiteX14" fmla="*/ 44028 w 6293163"/>
              <a:gd name="connsiteY14" fmla="*/ 180364 h 2825872"/>
              <a:gd name="connsiteX15" fmla="*/ 228301 w 6293163"/>
              <a:gd name="connsiteY15" fmla="*/ 0 h 2825872"/>
              <a:gd name="connsiteX0" fmla="*/ 228301 w 6318760"/>
              <a:gd name="connsiteY0" fmla="*/ 0 h 2825872"/>
              <a:gd name="connsiteX1" fmla="*/ 6147356 w 6318760"/>
              <a:gd name="connsiteY1" fmla="*/ 10624 h 2825872"/>
              <a:gd name="connsiteX2" fmla="*/ 6117315 w 6318760"/>
              <a:gd name="connsiteY2" fmla="*/ 2773851 h 2825872"/>
              <a:gd name="connsiteX3" fmla="*/ 1241247 w 6318760"/>
              <a:gd name="connsiteY3" fmla="*/ 2825872 h 2825872"/>
              <a:gd name="connsiteX4" fmla="*/ 271896 w 6318760"/>
              <a:gd name="connsiteY4" fmla="*/ 2771990 h 2825872"/>
              <a:gd name="connsiteX5" fmla="*/ 19851 w 6318760"/>
              <a:gd name="connsiteY5" fmla="*/ 2591748 h 2825872"/>
              <a:gd name="connsiteX6" fmla="*/ 66377 w 6318760"/>
              <a:gd name="connsiteY6" fmla="*/ 2144345 h 2825872"/>
              <a:gd name="connsiteX7" fmla="*/ 38169 w 6318760"/>
              <a:gd name="connsiteY7" fmla="*/ 2160831 h 2825872"/>
              <a:gd name="connsiteX8" fmla="*/ 242956 w 6318760"/>
              <a:gd name="connsiteY8" fmla="*/ 2055690 h 2825872"/>
              <a:gd name="connsiteX9" fmla="*/ 257242 w 6318760"/>
              <a:gd name="connsiteY9" fmla="*/ 1339484 h 2825872"/>
              <a:gd name="connsiteX10" fmla="*/ 246985 w 6318760"/>
              <a:gd name="connsiteY10" fmla="*/ 1093299 h 2825872"/>
              <a:gd name="connsiteX11" fmla="*/ 257243 w 6318760"/>
              <a:gd name="connsiteY11" fmla="*/ 776776 h 2825872"/>
              <a:gd name="connsiteX12" fmla="*/ 182143 w 6318760"/>
              <a:gd name="connsiteY12" fmla="*/ 633900 h 2825872"/>
              <a:gd name="connsiteX13" fmla="*/ 37435 w 6318760"/>
              <a:gd name="connsiteY13" fmla="*/ 592137 h 2825872"/>
              <a:gd name="connsiteX14" fmla="*/ 44028 w 6318760"/>
              <a:gd name="connsiteY14" fmla="*/ 180364 h 2825872"/>
              <a:gd name="connsiteX15" fmla="*/ 228301 w 6318760"/>
              <a:gd name="connsiteY15" fmla="*/ 0 h 2825872"/>
              <a:gd name="connsiteX0" fmla="*/ 228301 w 6318760"/>
              <a:gd name="connsiteY0" fmla="*/ 0 h 2825872"/>
              <a:gd name="connsiteX1" fmla="*/ 6147356 w 6318760"/>
              <a:gd name="connsiteY1" fmla="*/ 10624 h 2825872"/>
              <a:gd name="connsiteX2" fmla="*/ 6117315 w 6318760"/>
              <a:gd name="connsiteY2" fmla="*/ 2773851 h 2825872"/>
              <a:gd name="connsiteX3" fmla="*/ 1241247 w 6318760"/>
              <a:gd name="connsiteY3" fmla="*/ 2825872 h 2825872"/>
              <a:gd name="connsiteX4" fmla="*/ 271896 w 6318760"/>
              <a:gd name="connsiteY4" fmla="*/ 2771990 h 2825872"/>
              <a:gd name="connsiteX5" fmla="*/ 19851 w 6318760"/>
              <a:gd name="connsiteY5" fmla="*/ 2591748 h 2825872"/>
              <a:gd name="connsiteX6" fmla="*/ 66377 w 6318760"/>
              <a:gd name="connsiteY6" fmla="*/ 2144345 h 2825872"/>
              <a:gd name="connsiteX7" fmla="*/ 38169 w 6318760"/>
              <a:gd name="connsiteY7" fmla="*/ 2160831 h 2825872"/>
              <a:gd name="connsiteX8" fmla="*/ 242956 w 6318760"/>
              <a:gd name="connsiteY8" fmla="*/ 2055690 h 2825872"/>
              <a:gd name="connsiteX9" fmla="*/ 257242 w 6318760"/>
              <a:gd name="connsiteY9" fmla="*/ 1339484 h 2825872"/>
              <a:gd name="connsiteX10" fmla="*/ 246985 w 6318760"/>
              <a:gd name="connsiteY10" fmla="*/ 1093299 h 2825872"/>
              <a:gd name="connsiteX11" fmla="*/ 257243 w 6318760"/>
              <a:gd name="connsiteY11" fmla="*/ 776776 h 2825872"/>
              <a:gd name="connsiteX12" fmla="*/ 182143 w 6318760"/>
              <a:gd name="connsiteY12" fmla="*/ 633900 h 2825872"/>
              <a:gd name="connsiteX13" fmla="*/ 37435 w 6318760"/>
              <a:gd name="connsiteY13" fmla="*/ 592137 h 2825872"/>
              <a:gd name="connsiteX14" fmla="*/ 44028 w 6318760"/>
              <a:gd name="connsiteY14" fmla="*/ 180364 h 2825872"/>
              <a:gd name="connsiteX15" fmla="*/ 228301 w 6318760"/>
              <a:gd name="connsiteY15" fmla="*/ 0 h 2825872"/>
              <a:gd name="connsiteX0" fmla="*/ 228301 w 6318760"/>
              <a:gd name="connsiteY0" fmla="*/ 0 h 2825872"/>
              <a:gd name="connsiteX1" fmla="*/ 6147356 w 6318760"/>
              <a:gd name="connsiteY1" fmla="*/ 10624 h 2825872"/>
              <a:gd name="connsiteX2" fmla="*/ 6117315 w 6318760"/>
              <a:gd name="connsiteY2" fmla="*/ 2773851 h 2825872"/>
              <a:gd name="connsiteX3" fmla="*/ 1241247 w 6318760"/>
              <a:gd name="connsiteY3" fmla="*/ 2825872 h 2825872"/>
              <a:gd name="connsiteX4" fmla="*/ 271896 w 6318760"/>
              <a:gd name="connsiteY4" fmla="*/ 2771990 h 2825872"/>
              <a:gd name="connsiteX5" fmla="*/ 19851 w 6318760"/>
              <a:gd name="connsiteY5" fmla="*/ 2591748 h 2825872"/>
              <a:gd name="connsiteX6" fmla="*/ 66377 w 6318760"/>
              <a:gd name="connsiteY6" fmla="*/ 2144345 h 2825872"/>
              <a:gd name="connsiteX7" fmla="*/ 38169 w 6318760"/>
              <a:gd name="connsiteY7" fmla="*/ 2160831 h 2825872"/>
              <a:gd name="connsiteX8" fmla="*/ 242956 w 6318760"/>
              <a:gd name="connsiteY8" fmla="*/ 2055690 h 2825872"/>
              <a:gd name="connsiteX9" fmla="*/ 257242 w 6318760"/>
              <a:gd name="connsiteY9" fmla="*/ 1339484 h 2825872"/>
              <a:gd name="connsiteX10" fmla="*/ 246985 w 6318760"/>
              <a:gd name="connsiteY10" fmla="*/ 1093299 h 2825872"/>
              <a:gd name="connsiteX11" fmla="*/ 257243 w 6318760"/>
              <a:gd name="connsiteY11" fmla="*/ 776776 h 2825872"/>
              <a:gd name="connsiteX12" fmla="*/ 182143 w 6318760"/>
              <a:gd name="connsiteY12" fmla="*/ 633900 h 2825872"/>
              <a:gd name="connsiteX13" fmla="*/ 37435 w 6318760"/>
              <a:gd name="connsiteY13" fmla="*/ 592137 h 2825872"/>
              <a:gd name="connsiteX14" fmla="*/ 44028 w 6318760"/>
              <a:gd name="connsiteY14" fmla="*/ 180364 h 2825872"/>
              <a:gd name="connsiteX15" fmla="*/ 228301 w 6318760"/>
              <a:gd name="connsiteY15" fmla="*/ 0 h 2825872"/>
              <a:gd name="connsiteX0" fmla="*/ 249463 w 6339922"/>
              <a:gd name="connsiteY0" fmla="*/ 0 h 2825872"/>
              <a:gd name="connsiteX1" fmla="*/ 6168518 w 6339922"/>
              <a:gd name="connsiteY1" fmla="*/ 10624 h 2825872"/>
              <a:gd name="connsiteX2" fmla="*/ 6138477 w 6339922"/>
              <a:gd name="connsiteY2" fmla="*/ 2773851 h 2825872"/>
              <a:gd name="connsiteX3" fmla="*/ 1262409 w 6339922"/>
              <a:gd name="connsiteY3" fmla="*/ 2825872 h 2825872"/>
              <a:gd name="connsiteX4" fmla="*/ 293058 w 6339922"/>
              <a:gd name="connsiteY4" fmla="*/ 2771990 h 2825872"/>
              <a:gd name="connsiteX5" fmla="*/ 41013 w 6339922"/>
              <a:gd name="connsiteY5" fmla="*/ 2591748 h 2825872"/>
              <a:gd name="connsiteX6" fmla="*/ 87539 w 6339922"/>
              <a:gd name="connsiteY6" fmla="*/ 2144345 h 2825872"/>
              <a:gd name="connsiteX7" fmla="*/ 10424 w 6339922"/>
              <a:gd name="connsiteY7" fmla="*/ 2203623 h 2825872"/>
              <a:gd name="connsiteX8" fmla="*/ 264118 w 6339922"/>
              <a:gd name="connsiteY8" fmla="*/ 2055690 h 2825872"/>
              <a:gd name="connsiteX9" fmla="*/ 278404 w 6339922"/>
              <a:gd name="connsiteY9" fmla="*/ 1339484 h 2825872"/>
              <a:gd name="connsiteX10" fmla="*/ 268147 w 6339922"/>
              <a:gd name="connsiteY10" fmla="*/ 1093299 h 2825872"/>
              <a:gd name="connsiteX11" fmla="*/ 278405 w 6339922"/>
              <a:gd name="connsiteY11" fmla="*/ 776776 h 2825872"/>
              <a:gd name="connsiteX12" fmla="*/ 203305 w 6339922"/>
              <a:gd name="connsiteY12" fmla="*/ 633900 h 2825872"/>
              <a:gd name="connsiteX13" fmla="*/ 58597 w 6339922"/>
              <a:gd name="connsiteY13" fmla="*/ 592137 h 2825872"/>
              <a:gd name="connsiteX14" fmla="*/ 65190 w 6339922"/>
              <a:gd name="connsiteY14" fmla="*/ 180364 h 2825872"/>
              <a:gd name="connsiteX15" fmla="*/ 249463 w 6339922"/>
              <a:gd name="connsiteY15" fmla="*/ 0 h 2825872"/>
              <a:gd name="connsiteX0" fmla="*/ 215185 w 6305644"/>
              <a:gd name="connsiteY0" fmla="*/ 0 h 2825872"/>
              <a:gd name="connsiteX1" fmla="*/ 6134240 w 6305644"/>
              <a:gd name="connsiteY1" fmla="*/ 10624 h 2825872"/>
              <a:gd name="connsiteX2" fmla="*/ 6104199 w 6305644"/>
              <a:gd name="connsiteY2" fmla="*/ 2773851 h 2825872"/>
              <a:gd name="connsiteX3" fmla="*/ 1228131 w 6305644"/>
              <a:gd name="connsiteY3" fmla="*/ 2825872 h 2825872"/>
              <a:gd name="connsiteX4" fmla="*/ 258780 w 6305644"/>
              <a:gd name="connsiteY4" fmla="*/ 2771990 h 2825872"/>
              <a:gd name="connsiteX5" fmla="*/ 6735 w 6305644"/>
              <a:gd name="connsiteY5" fmla="*/ 2591748 h 2825872"/>
              <a:gd name="connsiteX6" fmla="*/ 53261 w 6305644"/>
              <a:gd name="connsiteY6" fmla="*/ 2144345 h 2825872"/>
              <a:gd name="connsiteX7" fmla="*/ 71921 w 6305644"/>
              <a:gd name="connsiteY7" fmla="*/ 2103773 h 2825872"/>
              <a:gd name="connsiteX8" fmla="*/ 229840 w 6305644"/>
              <a:gd name="connsiteY8" fmla="*/ 2055690 h 2825872"/>
              <a:gd name="connsiteX9" fmla="*/ 244126 w 6305644"/>
              <a:gd name="connsiteY9" fmla="*/ 1339484 h 2825872"/>
              <a:gd name="connsiteX10" fmla="*/ 233869 w 6305644"/>
              <a:gd name="connsiteY10" fmla="*/ 1093299 h 2825872"/>
              <a:gd name="connsiteX11" fmla="*/ 244127 w 6305644"/>
              <a:gd name="connsiteY11" fmla="*/ 776776 h 2825872"/>
              <a:gd name="connsiteX12" fmla="*/ 169027 w 6305644"/>
              <a:gd name="connsiteY12" fmla="*/ 633900 h 2825872"/>
              <a:gd name="connsiteX13" fmla="*/ 24319 w 6305644"/>
              <a:gd name="connsiteY13" fmla="*/ 592137 h 2825872"/>
              <a:gd name="connsiteX14" fmla="*/ 30912 w 6305644"/>
              <a:gd name="connsiteY14" fmla="*/ 180364 h 2825872"/>
              <a:gd name="connsiteX15" fmla="*/ 215185 w 6305644"/>
              <a:gd name="connsiteY15" fmla="*/ 0 h 2825872"/>
              <a:gd name="connsiteX0" fmla="*/ 253039 w 6343498"/>
              <a:gd name="connsiteY0" fmla="*/ 0 h 2825872"/>
              <a:gd name="connsiteX1" fmla="*/ 6172094 w 6343498"/>
              <a:gd name="connsiteY1" fmla="*/ 10624 h 2825872"/>
              <a:gd name="connsiteX2" fmla="*/ 6142053 w 6343498"/>
              <a:gd name="connsiteY2" fmla="*/ 2773851 h 2825872"/>
              <a:gd name="connsiteX3" fmla="*/ 1265985 w 6343498"/>
              <a:gd name="connsiteY3" fmla="*/ 2825872 h 2825872"/>
              <a:gd name="connsiteX4" fmla="*/ 296634 w 6343498"/>
              <a:gd name="connsiteY4" fmla="*/ 2771990 h 2825872"/>
              <a:gd name="connsiteX5" fmla="*/ 44589 w 6343498"/>
              <a:gd name="connsiteY5" fmla="*/ 2591748 h 2825872"/>
              <a:gd name="connsiteX6" fmla="*/ 5528 w 6343498"/>
              <a:gd name="connsiteY6" fmla="*/ 2215668 h 2825872"/>
              <a:gd name="connsiteX7" fmla="*/ 109775 w 6343498"/>
              <a:gd name="connsiteY7" fmla="*/ 2103773 h 2825872"/>
              <a:gd name="connsiteX8" fmla="*/ 267694 w 6343498"/>
              <a:gd name="connsiteY8" fmla="*/ 2055690 h 2825872"/>
              <a:gd name="connsiteX9" fmla="*/ 281980 w 6343498"/>
              <a:gd name="connsiteY9" fmla="*/ 1339484 h 2825872"/>
              <a:gd name="connsiteX10" fmla="*/ 271723 w 6343498"/>
              <a:gd name="connsiteY10" fmla="*/ 1093299 h 2825872"/>
              <a:gd name="connsiteX11" fmla="*/ 281981 w 6343498"/>
              <a:gd name="connsiteY11" fmla="*/ 776776 h 2825872"/>
              <a:gd name="connsiteX12" fmla="*/ 206881 w 6343498"/>
              <a:gd name="connsiteY12" fmla="*/ 633900 h 2825872"/>
              <a:gd name="connsiteX13" fmla="*/ 62173 w 6343498"/>
              <a:gd name="connsiteY13" fmla="*/ 592137 h 2825872"/>
              <a:gd name="connsiteX14" fmla="*/ 68766 w 6343498"/>
              <a:gd name="connsiteY14" fmla="*/ 180364 h 2825872"/>
              <a:gd name="connsiteX15" fmla="*/ 253039 w 6343498"/>
              <a:gd name="connsiteY15" fmla="*/ 0 h 2825872"/>
              <a:gd name="connsiteX0" fmla="*/ 248847 w 6339306"/>
              <a:gd name="connsiteY0" fmla="*/ 0 h 2825872"/>
              <a:gd name="connsiteX1" fmla="*/ 6167902 w 6339306"/>
              <a:gd name="connsiteY1" fmla="*/ 10624 h 2825872"/>
              <a:gd name="connsiteX2" fmla="*/ 6137861 w 6339306"/>
              <a:gd name="connsiteY2" fmla="*/ 2773851 h 2825872"/>
              <a:gd name="connsiteX3" fmla="*/ 1261793 w 6339306"/>
              <a:gd name="connsiteY3" fmla="*/ 2825872 h 2825872"/>
              <a:gd name="connsiteX4" fmla="*/ 292442 w 6339306"/>
              <a:gd name="connsiteY4" fmla="*/ 2771990 h 2825872"/>
              <a:gd name="connsiteX5" fmla="*/ 40397 w 6339306"/>
              <a:gd name="connsiteY5" fmla="*/ 2591748 h 2825872"/>
              <a:gd name="connsiteX6" fmla="*/ 1336 w 6339306"/>
              <a:gd name="connsiteY6" fmla="*/ 2215668 h 2825872"/>
              <a:gd name="connsiteX7" fmla="*/ 48526 w 6339306"/>
              <a:gd name="connsiteY7" fmla="*/ 2134340 h 2825872"/>
              <a:gd name="connsiteX8" fmla="*/ 263502 w 6339306"/>
              <a:gd name="connsiteY8" fmla="*/ 2055690 h 2825872"/>
              <a:gd name="connsiteX9" fmla="*/ 277788 w 6339306"/>
              <a:gd name="connsiteY9" fmla="*/ 1339484 h 2825872"/>
              <a:gd name="connsiteX10" fmla="*/ 267531 w 6339306"/>
              <a:gd name="connsiteY10" fmla="*/ 1093299 h 2825872"/>
              <a:gd name="connsiteX11" fmla="*/ 277789 w 6339306"/>
              <a:gd name="connsiteY11" fmla="*/ 776776 h 2825872"/>
              <a:gd name="connsiteX12" fmla="*/ 202689 w 6339306"/>
              <a:gd name="connsiteY12" fmla="*/ 633900 h 2825872"/>
              <a:gd name="connsiteX13" fmla="*/ 57981 w 6339306"/>
              <a:gd name="connsiteY13" fmla="*/ 592137 h 2825872"/>
              <a:gd name="connsiteX14" fmla="*/ 64574 w 6339306"/>
              <a:gd name="connsiteY14" fmla="*/ 180364 h 2825872"/>
              <a:gd name="connsiteX15" fmla="*/ 248847 w 6339306"/>
              <a:gd name="connsiteY15" fmla="*/ 0 h 2825872"/>
              <a:gd name="connsiteX0" fmla="*/ 250188 w 6340647"/>
              <a:gd name="connsiteY0" fmla="*/ 0 h 2825872"/>
              <a:gd name="connsiteX1" fmla="*/ 6169243 w 6340647"/>
              <a:gd name="connsiteY1" fmla="*/ 10624 h 2825872"/>
              <a:gd name="connsiteX2" fmla="*/ 6139202 w 6340647"/>
              <a:gd name="connsiteY2" fmla="*/ 2773851 h 2825872"/>
              <a:gd name="connsiteX3" fmla="*/ 1263134 w 6340647"/>
              <a:gd name="connsiteY3" fmla="*/ 2825872 h 2825872"/>
              <a:gd name="connsiteX4" fmla="*/ 293783 w 6340647"/>
              <a:gd name="connsiteY4" fmla="*/ 2771990 h 2825872"/>
              <a:gd name="connsiteX5" fmla="*/ 41738 w 6340647"/>
              <a:gd name="connsiteY5" fmla="*/ 2591748 h 2825872"/>
              <a:gd name="connsiteX6" fmla="*/ 2677 w 6340647"/>
              <a:gd name="connsiteY6" fmla="*/ 2215668 h 2825872"/>
              <a:gd name="connsiteX7" fmla="*/ 68207 w 6340647"/>
              <a:gd name="connsiteY7" fmla="*/ 2130265 h 2825872"/>
              <a:gd name="connsiteX8" fmla="*/ 264843 w 6340647"/>
              <a:gd name="connsiteY8" fmla="*/ 2055690 h 2825872"/>
              <a:gd name="connsiteX9" fmla="*/ 279129 w 6340647"/>
              <a:gd name="connsiteY9" fmla="*/ 1339484 h 2825872"/>
              <a:gd name="connsiteX10" fmla="*/ 268872 w 6340647"/>
              <a:gd name="connsiteY10" fmla="*/ 1093299 h 2825872"/>
              <a:gd name="connsiteX11" fmla="*/ 279130 w 6340647"/>
              <a:gd name="connsiteY11" fmla="*/ 776776 h 2825872"/>
              <a:gd name="connsiteX12" fmla="*/ 204030 w 6340647"/>
              <a:gd name="connsiteY12" fmla="*/ 633900 h 2825872"/>
              <a:gd name="connsiteX13" fmla="*/ 59322 w 6340647"/>
              <a:gd name="connsiteY13" fmla="*/ 592137 h 2825872"/>
              <a:gd name="connsiteX14" fmla="*/ 65915 w 6340647"/>
              <a:gd name="connsiteY14" fmla="*/ 180364 h 2825872"/>
              <a:gd name="connsiteX15" fmla="*/ 250188 w 6340647"/>
              <a:gd name="connsiteY15" fmla="*/ 0 h 2825872"/>
              <a:gd name="connsiteX0" fmla="*/ 250189 w 6340648"/>
              <a:gd name="connsiteY0" fmla="*/ 0 h 2825872"/>
              <a:gd name="connsiteX1" fmla="*/ 6169244 w 6340648"/>
              <a:gd name="connsiteY1" fmla="*/ 10624 h 2825872"/>
              <a:gd name="connsiteX2" fmla="*/ 6139203 w 6340648"/>
              <a:gd name="connsiteY2" fmla="*/ 2773851 h 2825872"/>
              <a:gd name="connsiteX3" fmla="*/ 1263135 w 6340648"/>
              <a:gd name="connsiteY3" fmla="*/ 2825872 h 2825872"/>
              <a:gd name="connsiteX4" fmla="*/ 293784 w 6340648"/>
              <a:gd name="connsiteY4" fmla="*/ 2771990 h 2825872"/>
              <a:gd name="connsiteX5" fmla="*/ 41739 w 6340648"/>
              <a:gd name="connsiteY5" fmla="*/ 2591748 h 2825872"/>
              <a:gd name="connsiteX6" fmla="*/ 2678 w 6340648"/>
              <a:gd name="connsiteY6" fmla="*/ 2215668 h 2825872"/>
              <a:gd name="connsiteX7" fmla="*/ 68208 w 6340648"/>
              <a:gd name="connsiteY7" fmla="*/ 2130265 h 2825872"/>
              <a:gd name="connsiteX8" fmla="*/ 258731 w 6340648"/>
              <a:gd name="connsiteY8" fmla="*/ 2055690 h 2825872"/>
              <a:gd name="connsiteX9" fmla="*/ 279130 w 6340648"/>
              <a:gd name="connsiteY9" fmla="*/ 1339484 h 2825872"/>
              <a:gd name="connsiteX10" fmla="*/ 268873 w 6340648"/>
              <a:gd name="connsiteY10" fmla="*/ 1093299 h 2825872"/>
              <a:gd name="connsiteX11" fmla="*/ 279131 w 6340648"/>
              <a:gd name="connsiteY11" fmla="*/ 776776 h 2825872"/>
              <a:gd name="connsiteX12" fmla="*/ 204031 w 6340648"/>
              <a:gd name="connsiteY12" fmla="*/ 633900 h 2825872"/>
              <a:gd name="connsiteX13" fmla="*/ 59323 w 6340648"/>
              <a:gd name="connsiteY13" fmla="*/ 592137 h 2825872"/>
              <a:gd name="connsiteX14" fmla="*/ 65916 w 6340648"/>
              <a:gd name="connsiteY14" fmla="*/ 180364 h 2825872"/>
              <a:gd name="connsiteX15" fmla="*/ 250189 w 6340648"/>
              <a:gd name="connsiteY15" fmla="*/ 0 h 2825872"/>
              <a:gd name="connsiteX0" fmla="*/ 250189 w 6340648"/>
              <a:gd name="connsiteY0" fmla="*/ 0 h 2825872"/>
              <a:gd name="connsiteX1" fmla="*/ 6169244 w 6340648"/>
              <a:gd name="connsiteY1" fmla="*/ 10624 h 2825872"/>
              <a:gd name="connsiteX2" fmla="*/ 6139203 w 6340648"/>
              <a:gd name="connsiteY2" fmla="*/ 2773851 h 2825872"/>
              <a:gd name="connsiteX3" fmla="*/ 1263135 w 6340648"/>
              <a:gd name="connsiteY3" fmla="*/ 2825872 h 2825872"/>
              <a:gd name="connsiteX4" fmla="*/ 293784 w 6340648"/>
              <a:gd name="connsiteY4" fmla="*/ 2771990 h 2825872"/>
              <a:gd name="connsiteX5" fmla="*/ 41739 w 6340648"/>
              <a:gd name="connsiteY5" fmla="*/ 2591748 h 2825872"/>
              <a:gd name="connsiteX6" fmla="*/ 2678 w 6340648"/>
              <a:gd name="connsiteY6" fmla="*/ 2215668 h 2825872"/>
              <a:gd name="connsiteX7" fmla="*/ 68208 w 6340648"/>
              <a:gd name="connsiteY7" fmla="*/ 2130265 h 2825872"/>
              <a:gd name="connsiteX8" fmla="*/ 258731 w 6340648"/>
              <a:gd name="connsiteY8" fmla="*/ 2055690 h 2825872"/>
              <a:gd name="connsiteX9" fmla="*/ 279130 w 6340648"/>
              <a:gd name="connsiteY9" fmla="*/ 1339484 h 2825872"/>
              <a:gd name="connsiteX10" fmla="*/ 268873 w 6340648"/>
              <a:gd name="connsiteY10" fmla="*/ 1093299 h 2825872"/>
              <a:gd name="connsiteX11" fmla="*/ 279131 w 6340648"/>
              <a:gd name="connsiteY11" fmla="*/ 776776 h 2825872"/>
              <a:gd name="connsiteX12" fmla="*/ 204031 w 6340648"/>
              <a:gd name="connsiteY12" fmla="*/ 633900 h 2825872"/>
              <a:gd name="connsiteX13" fmla="*/ 59323 w 6340648"/>
              <a:gd name="connsiteY13" fmla="*/ 592137 h 2825872"/>
              <a:gd name="connsiteX14" fmla="*/ 65916 w 6340648"/>
              <a:gd name="connsiteY14" fmla="*/ 180364 h 2825872"/>
              <a:gd name="connsiteX15" fmla="*/ 250189 w 6340648"/>
              <a:gd name="connsiteY15" fmla="*/ 0 h 2825872"/>
              <a:gd name="connsiteX0" fmla="*/ 251882 w 6342341"/>
              <a:gd name="connsiteY0" fmla="*/ 0 h 2825872"/>
              <a:gd name="connsiteX1" fmla="*/ 6170937 w 6342341"/>
              <a:gd name="connsiteY1" fmla="*/ 10624 h 2825872"/>
              <a:gd name="connsiteX2" fmla="*/ 6140896 w 6342341"/>
              <a:gd name="connsiteY2" fmla="*/ 2773851 h 2825872"/>
              <a:gd name="connsiteX3" fmla="*/ 1264828 w 6342341"/>
              <a:gd name="connsiteY3" fmla="*/ 2825872 h 2825872"/>
              <a:gd name="connsiteX4" fmla="*/ 295477 w 6342341"/>
              <a:gd name="connsiteY4" fmla="*/ 2771990 h 2825872"/>
              <a:gd name="connsiteX5" fmla="*/ 43432 w 6342341"/>
              <a:gd name="connsiteY5" fmla="*/ 2591748 h 2825872"/>
              <a:gd name="connsiteX6" fmla="*/ 2334 w 6342341"/>
              <a:gd name="connsiteY6" fmla="*/ 2213630 h 2825872"/>
              <a:gd name="connsiteX7" fmla="*/ 69901 w 6342341"/>
              <a:gd name="connsiteY7" fmla="*/ 2130265 h 2825872"/>
              <a:gd name="connsiteX8" fmla="*/ 260424 w 6342341"/>
              <a:gd name="connsiteY8" fmla="*/ 2055690 h 2825872"/>
              <a:gd name="connsiteX9" fmla="*/ 280823 w 6342341"/>
              <a:gd name="connsiteY9" fmla="*/ 1339484 h 2825872"/>
              <a:gd name="connsiteX10" fmla="*/ 270566 w 6342341"/>
              <a:gd name="connsiteY10" fmla="*/ 1093299 h 2825872"/>
              <a:gd name="connsiteX11" fmla="*/ 280824 w 6342341"/>
              <a:gd name="connsiteY11" fmla="*/ 776776 h 2825872"/>
              <a:gd name="connsiteX12" fmla="*/ 205724 w 6342341"/>
              <a:gd name="connsiteY12" fmla="*/ 633900 h 2825872"/>
              <a:gd name="connsiteX13" fmla="*/ 61016 w 6342341"/>
              <a:gd name="connsiteY13" fmla="*/ 592137 h 2825872"/>
              <a:gd name="connsiteX14" fmla="*/ 67609 w 6342341"/>
              <a:gd name="connsiteY14" fmla="*/ 180364 h 2825872"/>
              <a:gd name="connsiteX15" fmla="*/ 251882 w 6342341"/>
              <a:gd name="connsiteY15" fmla="*/ 0 h 2825872"/>
              <a:gd name="connsiteX0" fmla="*/ 253626 w 6344085"/>
              <a:gd name="connsiteY0" fmla="*/ 0 h 2825872"/>
              <a:gd name="connsiteX1" fmla="*/ 6172681 w 6344085"/>
              <a:gd name="connsiteY1" fmla="*/ 10624 h 2825872"/>
              <a:gd name="connsiteX2" fmla="*/ 6142640 w 6344085"/>
              <a:gd name="connsiteY2" fmla="*/ 2773851 h 2825872"/>
              <a:gd name="connsiteX3" fmla="*/ 1266572 w 6344085"/>
              <a:gd name="connsiteY3" fmla="*/ 2825872 h 2825872"/>
              <a:gd name="connsiteX4" fmla="*/ 297221 w 6344085"/>
              <a:gd name="connsiteY4" fmla="*/ 2771990 h 2825872"/>
              <a:gd name="connsiteX5" fmla="*/ 45176 w 6344085"/>
              <a:gd name="connsiteY5" fmla="*/ 2591748 h 2825872"/>
              <a:gd name="connsiteX6" fmla="*/ 2039 w 6344085"/>
              <a:gd name="connsiteY6" fmla="*/ 2207518 h 2825872"/>
              <a:gd name="connsiteX7" fmla="*/ 71645 w 6344085"/>
              <a:gd name="connsiteY7" fmla="*/ 2130265 h 2825872"/>
              <a:gd name="connsiteX8" fmla="*/ 262168 w 6344085"/>
              <a:gd name="connsiteY8" fmla="*/ 2055690 h 2825872"/>
              <a:gd name="connsiteX9" fmla="*/ 282567 w 6344085"/>
              <a:gd name="connsiteY9" fmla="*/ 1339484 h 2825872"/>
              <a:gd name="connsiteX10" fmla="*/ 272310 w 6344085"/>
              <a:gd name="connsiteY10" fmla="*/ 1093299 h 2825872"/>
              <a:gd name="connsiteX11" fmla="*/ 282568 w 6344085"/>
              <a:gd name="connsiteY11" fmla="*/ 776776 h 2825872"/>
              <a:gd name="connsiteX12" fmla="*/ 207468 w 6344085"/>
              <a:gd name="connsiteY12" fmla="*/ 633900 h 2825872"/>
              <a:gd name="connsiteX13" fmla="*/ 62760 w 6344085"/>
              <a:gd name="connsiteY13" fmla="*/ 592137 h 2825872"/>
              <a:gd name="connsiteX14" fmla="*/ 69353 w 6344085"/>
              <a:gd name="connsiteY14" fmla="*/ 180364 h 2825872"/>
              <a:gd name="connsiteX15" fmla="*/ 253626 w 6344085"/>
              <a:gd name="connsiteY15" fmla="*/ 0 h 2825872"/>
              <a:gd name="connsiteX0" fmla="*/ 253626 w 6344085"/>
              <a:gd name="connsiteY0" fmla="*/ 0 h 2825872"/>
              <a:gd name="connsiteX1" fmla="*/ 6172681 w 6344085"/>
              <a:gd name="connsiteY1" fmla="*/ 10624 h 2825872"/>
              <a:gd name="connsiteX2" fmla="*/ 6142640 w 6344085"/>
              <a:gd name="connsiteY2" fmla="*/ 2773851 h 2825872"/>
              <a:gd name="connsiteX3" fmla="*/ 1266572 w 6344085"/>
              <a:gd name="connsiteY3" fmla="*/ 2825872 h 2825872"/>
              <a:gd name="connsiteX4" fmla="*/ 297221 w 6344085"/>
              <a:gd name="connsiteY4" fmla="*/ 2771990 h 2825872"/>
              <a:gd name="connsiteX5" fmla="*/ 45176 w 6344085"/>
              <a:gd name="connsiteY5" fmla="*/ 2591748 h 2825872"/>
              <a:gd name="connsiteX6" fmla="*/ 2039 w 6344085"/>
              <a:gd name="connsiteY6" fmla="*/ 2207518 h 2825872"/>
              <a:gd name="connsiteX7" fmla="*/ 71645 w 6344085"/>
              <a:gd name="connsiteY7" fmla="*/ 2130265 h 2825872"/>
              <a:gd name="connsiteX8" fmla="*/ 262168 w 6344085"/>
              <a:gd name="connsiteY8" fmla="*/ 2055690 h 2825872"/>
              <a:gd name="connsiteX9" fmla="*/ 282567 w 6344085"/>
              <a:gd name="connsiteY9" fmla="*/ 1339484 h 2825872"/>
              <a:gd name="connsiteX10" fmla="*/ 272310 w 6344085"/>
              <a:gd name="connsiteY10" fmla="*/ 1093299 h 2825872"/>
              <a:gd name="connsiteX11" fmla="*/ 282568 w 6344085"/>
              <a:gd name="connsiteY11" fmla="*/ 776776 h 2825872"/>
              <a:gd name="connsiteX12" fmla="*/ 207468 w 6344085"/>
              <a:gd name="connsiteY12" fmla="*/ 633900 h 2825872"/>
              <a:gd name="connsiteX13" fmla="*/ 62760 w 6344085"/>
              <a:gd name="connsiteY13" fmla="*/ 592137 h 2825872"/>
              <a:gd name="connsiteX14" fmla="*/ 69353 w 6344085"/>
              <a:gd name="connsiteY14" fmla="*/ 180364 h 2825872"/>
              <a:gd name="connsiteX15" fmla="*/ 253626 w 6344085"/>
              <a:gd name="connsiteY15" fmla="*/ 0 h 2825872"/>
              <a:gd name="connsiteX0" fmla="*/ 253626 w 6344085"/>
              <a:gd name="connsiteY0" fmla="*/ 0 h 2825872"/>
              <a:gd name="connsiteX1" fmla="*/ 6172681 w 6344085"/>
              <a:gd name="connsiteY1" fmla="*/ 10624 h 2825872"/>
              <a:gd name="connsiteX2" fmla="*/ 6142640 w 6344085"/>
              <a:gd name="connsiteY2" fmla="*/ 2773851 h 2825872"/>
              <a:gd name="connsiteX3" fmla="*/ 1266572 w 6344085"/>
              <a:gd name="connsiteY3" fmla="*/ 2825872 h 2825872"/>
              <a:gd name="connsiteX4" fmla="*/ 297221 w 6344085"/>
              <a:gd name="connsiteY4" fmla="*/ 2771990 h 2825872"/>
              <a:gd name="connsiteX5" fmla="*/ 45176 w 6344085"/>
              <a:gd name="connsiteY5" fmla="*/ 2591748 h 2825872"/>
              <a:gd name="connsiteX6" fmla="*/ 2039 w 6344085"/>
              <a:gd name="connsiteY6" fmla="*/ 2207518 h 2825872"/>
              <a:gd name="connsiteX7" fmla="*/ 71645 w 6344085"/>
              <a:gd name="connsiteY7" fmla="*/ 2130265 h 2825872"/>
              <a:gd name="connsiteX8" fmla="*/ 262168 w 6344085"/>
              <a:gd name="connsiteY8" fmla="*/ 2055690 h 2825872"/>
              <a:gd name="connsiteX9" fmla="*/ 282567 w 6344085"/>
              <a:gd name="connsiteY9" fmla="*/ 1339484 h 2825872"/>
              <a:gd name="connsiteX10" fmla="*/ 284536 w 6344085"/>
              <a:gd name="connsiteY10" fmla="*/ 1087185 h 2825872"/>
              <a:gd name="connsiteX11" fmla="*/ 282568 w 6344085"/>
              <a:gd name="connsiteY11" fmla="*/ 776776 h 2825872"/>
              <a:gd name="connsiteX12" fmla="*/ 207468 w 6344085"/>
              <a:gd name="connsiteY12" fmla="*/ 633900 h 2825872"/>
              <a:gd name="connsiteX13" fmla="*/ 62760 w 6344085"/>
              <a:gd name="connsiteY13" fmla="*/ 592137 h 2825872"/>
              <a:gd name="connsiteX14" fmla="*/ 69353 w 6344085"/>
              <a:gd name="connsiteY14" fmla="*/ 180364 h 2825872"/>
              <a:gd name="connsiteX15" fmla="*/ 253626 w 6344085"/>
              <a:gd name="connsiteY15" fmla="*/ 0 h 2825872"/>
              <a:gd name="connsiteX0" fmla="*/ 253626 w 6344085"/>
              <a:gd name="connsiteY0" fmla="*/ 0 h 2825872"/>
              <a:gd name="connsiteX1" fmla="*/ 6172681 w 6344085"/>
              <a:gd name="connsiteY1" fmla="*/ 10624 h 2825872"/>
              <a:gd name="connsiteX2" fmla="*/ 6142640 w 6344085"/>
              <a:gd name="connsiteY2" fmla="*/ 2773851 h 2825872"/>
              <a:gd name="connsiteX3" fmla="*/ 1266572 w 6344085"/>
              <a:gd name="connsiteY3" fmla="*/ 2825872 h 2825872"/>
              <a:gd name="connsiteX4" fmla="*/ 297221 w 6344085"/>
              <a:gd name="connsiteY4" fmla="*/ 2771990 h 2825872"/>
              <a:gd name="connsiteX5" fmla="*/ 45176 w 6344085"/>
              <a:gd name="connsiteY5" fmla="*/ 2591748 h 2825872"/>
              <a:gd name="connsiteX6" fmla="*/ 2039 w 6344085"/>
              <a:gd name="connsiteY6" fmla="*/ 2207518 h 2825872"/>
              <a:gd name="connsiteX7" fmla="*/ 71645 w 6344085"/>
              <a:gd name="connsiteY7" fmla="*/ 2130265 h 2825872"/>
              <a:gd name="connsiteX8" fmla="*/ 262168 w 6344085"/>
              <a:gd name="connsiteY8" fmla="*/ 2055690 h 2825872"/>
              <a:gd name="connsiteX9" fmla="*/ 282567 w 6344085"/>
              <a:gd name="connsiteY9" fmla="*/ 1339484 h 2825872"/>
              <a:gd name="connsiteX10" fmla="*/ 278841 w 6344085"/>
              <a:gd name="connsiteY10" fmla="*/ 1191207 h 2825872"/>
              <a:gd name="connsiteX11" fmla="*/ 284536 w 6344085"/>
              <a:gd name="connsiteY11" fmla="*/ 1087185 h 2825872"/>
              <a:gd name="connsiteX12" fmla="*/ 282568 w 6344085"/>
              <a:gd name="connsiteY12" fmla="*/ 776776 h 2825872"/>
              <a:gd name="connsiteX13" fmla="*/ 207468 w 6344085"/>
              <a:gd name="connsiteY13" fmla="*/ 633900 h 2825872"/>
              <a:gd name="connsiteX14" fmla="*/ 62760 w 6344085"/>
              <a:gd name="connsiteY14" fmla="*/ 592137 h 2825872"/>
              <a:gd name="connsiteX15" fmla="*/ 69353 w 6344085"/>
              <a:gd name="connsiteY15" fmla="*/ 180364 h 2825872"/>
              <a:gd name="connsiteX16" fmla="*/ 253626 w 6344085"/>
              <a:gd name="connsiteY16" fmla="*/ 0 h 2825872"/>
              <a:gd name="connsiteX0" fmla="*/ 253626 w 6344085"/>
              <a:gd name="connsiteY0" fmla="*/ 0 h 2825872"/>
              <a:gd name="connsiteX1" fmla="*/ 6172681 w 6344085"/>
              <a:gd name="connsiteY1" fmla="*/ 10624 h 2825872"/>
              <a:gd name="connsiteX2" fmla="*/ 6142640 w 6344085"/>
              <a:gd name="connsiteY2" fmla="*/ 2773851 h 2825872"/>
              <a:gd name="connsiteX3" fmla="*/ 1266572 w 6344085"/>
              <a:gd name="connsiteY3" fmla="*/ 2825872 h 2825872"/>
              <a:gd name="connsiteX4" fmla="*/ 297221 w 6344085"/>
              <a:gd name="connsiteY4" fmla="*/ 2771990 h 2825872"/>
              <a:gd name="connsiteX5" fmla="*/ 45176 w 6344085"/>
              <a:gd name="connsiteY5" fmla="*/ 2591748 h 2825872"/>
              <a:gd name="connsiteX6" fmla="*/ 2039 w 6344085"/>
              <a:gd name="connsiteY6" fmla="*/ 2207518 h 2825872"/>
              <a:gd name="connsiteX7" fmla="*/ 71645 w 6344085"/>
              <a:gd name="connsiteY7" fmla="*/ 2130265 h 2825872"/>
              <a:gd name="connsiteX8" fmla="*/ 262168 w 6344085"/>
              <a:gd name="connsiteY8" fmla="*/ 2055690 h 2825872"/>
              <a:gd name="connsiteX9" fmla="*/ 282567 w 6344085"/>
              <a:gd name="connsiteY9" fmla="*/ 1339484 h 2825872"/>
              <a:gd name="connsiteX10" fmla="*/ 278841 w 6344085"/>
              <a:gd name="connsiteY10" fmla="*/ 1191207 h 2825872"/>
              <a:gd name="connsiteX11" fmla="*/ 284536 w 6344085"/>
              <a:gd name="connsiteY11" fmla="*/ 1087185 h 2825872"/>
              <a:gd name="connsiteX12" fmla="*/ 282568 w 6344085"/>
              <a:gd name="connsiteY12" fmla="*/ 776776 h 2825872"/>
              <a:gd name="connsiteX13" fmla="*/ 207468 w 6344085"/>
              <a:gd name="connsiteY13" fmla="*/ 633900 h 2825872"/>
              <a:gd name="connsiteX14" fmla="*/ 99440 w 6344085"/>
              <a:gd name="connsiteY14" fmla="*/ 555457 h 2825872"/>
              <a:gd name="connsiteX15" fmla="*/ 69353 w 6344085"/>
              <a:gd name="connsiteY15" fmla="*/ 180364 h 2825872"/>
              <a:gd name="connsiteX16" fmla="*/ 253626 w 6344085"/>
              <a:gd name="connsiteY16" fmla="*/ 0 h 2825872"/>
              <a:gd name="connsiteX0" fmla="*/ 253626 w 6344085"/>
              <a:gd name="connsiteY0" fmla="*/ 0 h 2825872"/>
              <a:gd name="connsiteX1" fmla="*/ 6172681 w 6344085"/>
              <a:gd name="connsiteY1" fmla="*/ 10624 h 2825872"/>
              <a:gd name="connsiteX2" fmla="*/ 6142640 w 6344085"/>
              <a:gd name="connsiteY2" fmla="*/ 2773851 h 2825872"/>
              <a:gd name="connsiteX3" fmla="*/ 1266572 w 6344085"/>
              <a:gd name="connsiteY3" fmla="*/ 2825872 h 2825872"/>
              <a:gd name="connsiteX4" fmla="*/ 297221 w 6344085"/>
              <a:gd name="connsiteY4" fmla="*/ 2771990 h 2825872"/>
              <a:gd name="connsiteX5" fmla="*/ 45176 w 6344085"/>
              <a:gd name="connsiteY5" fmla="*/ 2591748 h 2825872"/>
              <a:gd name="connsiteX6" fmla="*/ 2039 w 6344085"/>
              <a:gd name="connsiteY6" fmla="*/ 2207518 h 2825872"/>
              <a:gd name="connsiteX7" fmla="*/ 71645 w 6344085"/>
              <a:gd name="connsiteY7" fmla="*/ 2130265 h 2825872"/>
              <a:gd name="connsiteX8" fmla="*/ 262168 w 6344085"/>
              <a:gd name="connsiteY8" fmla="*/ 2055690 h 2825872"/>
              <a:gd name="connsiteX9" fmla="*/ 282567 w 6344085"/>
              <a:gd name="connsiteY9" fmla="*/ 1339484 h 2825872"/>
              <a:gd name="connsiteX10" fmla="*/ 278841 w 6344085"/>
              <a:gd name="connsiteY10" fmla="*/ 1191207 h 2825872"/>
              <a:gd name="connsiteX11" fmla="*/ 284536 w 6344085"/>
              <a:gd name="connsiteY11" fmla="*/ 1087185 h 2825872"/>
              <a:gd name="connsiteX12" fmla="*/ 282568 w 6344085"/>
              <a:gd name="connsiteY12" fmla="*/ 776776 h 2825872"/>
              <a:gd name="connsiteX13" fmla="*/ 207468 w 6344085"/>
              <a:gd name="connsiteY13" fmla="*/ 633900 h 2825872"/>
              <a:gd name="connsiteX14" fmla="*/ 58684 w 6344085"/>
              <a:gd name="connsiteY14" fmla="*/ 561571 h 2825872"/>
              <a:gd name="connsiteX15" fmla="*/ 69353 w 6344085"/>
              <a:gd name="connsiteY15" fmla="*/ 180364 h 2825872"/>
              <a:gd name="connsiteX16" fmla="*/ 253626 w 6344085"/>
              <a:gd name="connsiteY16" fmla="*/ 0 h 2825872"/>
              <a:gd name="connsiteX0" fmla="*/ 253626 w 6344085"/>
              <a:gd name="connsiteY0" fmla="*/ 0 h 2825872"/>
              <a:gd name="connsiteX1" fmla="*/ 6172681 w 6344085"/>
              <a:gd name="connsiteY1" fmla="*/ 10624 h 2825872"/>
              <a:gd name="connsiteX2" fmla="*/ 6142640 w 6344085"/>
              <a:gd name="connsiteY2" fmla="*/ 2773851 h 2825872"/>
              <a:gd name="connsiteX3" fmla="*/ 1266572 w 6344085"/>
              <a:gd name="connsiteY3" fmla="*/ 2825872 h 2825872"/>
              <a:gd name="connsiteX4" fmla="*/ 297221 w 6344085"/>
              <a:gd name="connsiteY4" fmla="*/ 2771990 h 2825872"/>
              <a:gd name="connsiteX5" fmla="*/ 45176 w 6344085"/>
              <a:gd name="connsiteY5" fmla="*/ 2591748 h 2825872"/>
              <a:gd name="connsiteX6" fmla="*/ 2039 w 6344085"/>
              <a:gd name="connsiteY6" fmla="*/ 2207518 h 2825872"/>
              <a:gd name="connsiteX7" fmla="*/ 71645 w 6344085"/>
              <a:gd name="connsiteY7" fmla="*/ 2130265 h 2825872"/>
              <a:gd name="connsiteX8" fmla="*/ 262168 w 6344085"/>
              <a:gd name="connsiteY8" fmla="*/ 2055690 h 2825872"/>
              <a:gd name="connsiteX9" fmla="*/ 282567 w 6344085"/>
              <a:gd name="connsiteY9" fmla="*/ 1339484 h 2825872"/>
              <a:gd name="connsiteX10" fmla="*/ 278841 w 6344085"/>
              <a:gd name="connsiteY10" fmla="*/ 1191207 h 2825872"/>
              <a:gd name="connsiteX11" fmla="*/ 284536 w 6344085"/>
              <a:gd name="connsiteY11" fmla="*/ 1087185 h 2825872"/>
              <a:gd name="connsiteX12" fmla="*/ 282568 w 6344085"/>
              <a:gd name="connsiteY12" fmla="*/ 776776 h 2825872"/>
              <a:gd name="connsiteX13" fmla="*/ 227846 w 6344085"/>
              <a:gd name="connsiteY13" fmla="*/ 607409 h 2825872"/>
              <a:gd name="connsiteX14" fmla="*/ 58684 w 6344085"/>
              <a:gd name="connsiteY14" fmla="*/ 561571 h 2825872"/>
              <a:gd name="connsiteX15" fmla="*/ 69353 w 6344085"/>
              <a:gd name="connsiteY15" fmla="*/ 180364 h 2825872"/>
              <a:gd name="connsiteX16" fmla="*/ 253626 w 6344085"/>
              <a:gd name="connsiteY16" fmla="*/ 0 h 2825872"/>
              <a:gd name="connsiteX0" fmla="*/ 253626 w 6344085"/>
              <a:gd name="connsiteY0" fmla="*/ 0 h 2825872"/>
              <a:gd name="connsiteX1" fmla="*/ 6172681 w 6344085"/>
              <a:gd name="connsiteY1" fmla="*/ 10624 h 2825872"/>
              <a:gd name="connsiteX2" fmla="*/ 6142640 w 6344085"/>
              <a:gd name="connsiteY2" fmla="*/ 2773851 h 2825872"/>
              <a:gd name="connsiteX3" fmla="*/ 1266572 w 6344085"/>
              <a:gd name="connsiteY3" fmla="*/ 2825872 h 2825872"/>
              <a:gd name="connsiteX4" fmla="*/ 297221 w 6344085"/>
              <a:gd name="connsiteY4" fmla="*/ 2771990 h 2825872"/>
              <a:gd name="connsiteX5" fmla="*/ 45176 w 6344085"/>
              <a:gd name="connsiteY5" fmla="*/ 2591748 h 2825872"/>
              <a:gd name="connsiteX6" fmla="*/ 2039 w 6344085"/>
              <a:gd name="connsiteY6" fmla="*/ 2207518 h 2825872"/>
              <a:gd name="connsiteX7" fmla="*/ 71645 w 6344085"/>
              <a:gd name="connsiteY7" fmla="*/ 2130265 h 2825872"/>
              <a:gd name="connsiteX8" fmla="*/ 262168 w 6344085"/>
              <a:gd name="connsiteY8" fmla="*/ 2055690 h 2825872"/>
              <a:gd name="connsiteX9" fmla="*/ 282567 w 6344085"/>
              <a:gd name="connsiteY9" fmla="*/ 1339484 h 2825872"/>
              <a:gd name="connsiteX10" fmla="*/ 278841 w 6344085"/>
              <a:gd name="connsiteY10" fmla="*/ 1191207 h 2825872"/>
              <a:gd name="connsiteX11" fmla="*/ 284536 w 6344085"/>
              <a:gd name="connsiteY11" fmla="*/ 1087185 h 2825872"/>
              <a:gd name="connsiteX12" fmla="*/ 282568 w 6344085"/>
              <a:gd name="connsiteY12" fmla="*/ 776776 h 2825872"/>
              <a:gd name="connsiteX13" fmla="*/ 254336 w 6344085"/>
              <a:gd name="connsiteY13" fmla="*/ 617598 h 2825872"/>
              <a:gd name="connsiteX14" fmla="*/ 58684 w 6344085"/>
              <a:gd name="connsiteY14" fmla="*/ 561571 h 2825872"/>
              <a:gd name="connsiteX15" fmla="*/ 69353 w 6344085"/>
              <a:gd name="connsiteY15" fmla="*/ 180364 h 2825872"/>
              <a:gd name="connsiteX16" fmla="*/ 253626 w 6344085"/>
              <a:gd name="connsiteY16" fmla="*/ 0 h 2825872"/>
              <a:gd name="connsiteX0" fmla="*/ 253626 w 6344085"/>
              <a:gd name="connsiteY0" fmla="*/ 0 h 2825872"/>
              <a:gd name="connsiteX1" fmla="*/ 6172681 w 6344085"/>
              <a:gd name="connsiteY1" fmla="*/ 10624 h 2825872"/>
              <a:gd name="connsiteX2" fmla="*/ 6142640 w 6344085"/>
              <a:gd name="connsiteY2" fmla="*/ 2773851 h 2825872"/>
              <a:gd name="connsiteX3" fmla="*/ 1266572 w 6344085"/>
              <a:gd name="connsiteY3" fmla="*/ 2825872 h 2825872"/>
              <a:gd name="connsiteX4" fmla="*/ 297221 w 6344085"/>
              <a:gd name="connsiteY4" fmla="*/ 2771990 h 2825872"/>
              <a:gd name="connsiteX5" fmla="*/ 45176 w 6344085"/>
              <a:gd name="connsiteY5" fmla="*/ 2591748 h 2825872"/>
              <a:gd name="connsiteX6" fmla="*/ 2039 w 6344085"/>
              <a:gd name="connsiteY6" fmla="*/ 2207518 h 2825872"/>
              <a:gd name="connsiteX7" fmla="*/ 71645 w 6344085"/>
              <a:gd name="connsiteY7" fmla="*/ 2130265 h 2825872"/>
              <a:gd name="connsiteX8" fmla="*/ 262168 w 6344085"/>
              <a:gd name="connsiteY8" fmla="*/ 2055690 h 2825872"/>
              <a:gd name="connsiteX9" fmla="*/ 282567 w 6344085"/>
              <a:gd name="connsiteY9" fmla="*/ 1339484 h 2825872"/>
              <a:gd name="connsiteX10" fmla="*/ 278841 w 6344085"/>
              <a:gd name="connsiteY10" fmla="*/ 1191207 h 2825872"/>
              <a:gd name="connsiteX11" fmla="*/ 284536 w 6344085"/>
              <a:gd name="connsiteY11" fmla="*/ 1087185 h 2825872"/>
              <a:gd name="connsiteX12" fmla="*/ 282568 w 6344085"/>
              <a:gd name="connsiteY12" fmla="*/ 776776 h 2825872"/>
              <a:gd name="connsiteX13" fmla="*/ 233958 w 6344085"/>
              <a:gd name="connsiteY13" fmla="*/ 613523 h 2825872"/>
              <a:gd name="connsiteX14" fmla="*/ 58684 w 6344085"/>
              <a:gd name="connsiteY14" fmla="*/ 561571 h 2825872"/>
              <a:gd name="connsiteX15" fmla="*/ 69353 w 6344085"/>
              <a:gd name="connsiteY15" fmla="*/ 180364 h 2825872"/>
              <a:gd name="connsiteX16" fmla="*/ 253626 w 6344085"/>
              <a:gd name="connsiteY16" fmla="*/ 0 h 2825872"/>
              <a:gd name="connsiteX0" fmla="*/ 253626 w 6350750"/>
              <a:gd name="connsiteY0" fmla="*/ 0 h 2825872"/>
              <a:gd name="connsiteX1" fmla="*/ 6172681 w 6350750"/>
              <a:gd name="connsiteY1" fmla="*/ 10624 h 2825872"/>
              <a:gd name="connsiteX2" fmla="*/ 6142640 w 6350750"/>
              <a:gd name="connsiteY2" fmla="*/ 2773851 h 2825872"/>
              <a:gd name="connsiteX3" fmla="*/ 1266572 w 6350750"/>
              <a:gd name="connsiteY3" fmla="*/ 2825872 h 2825872"/>
              <a:gd name="connsiteX4" fmla="*/ 297221 w 6350750"/>
              <a:gd name="connsiteY4" fmla="*/ 2771990 h 2825872"/>
              <a:gd name="connsiteX5" fmla="*/ 45176 w 6350750"/>
              <a:gd name="connsiteY5" fmla="*/ 2591748 h 2825872"/>
              <a:gd name="connsiteX6" fmla="*/ 2039 w 6350750"/>
              <a:gd name="connsiteY6" fmla="*/ 2207518 h 2825872"/>
              <a:gd name="connsiteX7" fmla="*/ 71645 w 6350750"/>
              <a:gd name="connsiteY7" fmla="*/ 2130265 h 2825872"/>
              <a:gd name="connsiteX8" fmla="*/ 262168 w 6350750"/>
              <a:gd name="connsiteY8" fmla="*/ 2055690 h 2825872"/>
              <a:gd name="connsiteX9" fmla="*/ 282567 w 6350750"/>
              <a:gd name="connsiteY9" fmla="*/ 1339484 h 2825872"/>
              <a:gd name="connsiteX10" fmla="*/ 278841 w 6350750"/>
              <a:gd name="connsiteY10" fmla="*/ 1191207 h 2825872"/>
              <a:gd name="connsiteX11" fmla="*/ 284536 w 6350750"/>
              <a:gd name="connsiteY11" fmla="*/ 1087185 h 2825872"/>
              <a:gd name="connsiteX12" fmla="*/ 282568 w 6350750"/>
              <a:gd name="connsiteY12" fmla="*/ 776776 h 2825872"/>
              <a:gd name="connsiteX13" fmla="*/ 233958 w 6350750"/>
              <a:gd name="connsiteY13" fmla="*/ 613523 h 2825872"/>
              <a:gd name="connsiteX14" fmla="*/ 58684 w 6350750"/>
              <a:gd name="connsiteY14" fmla="*/ 561571 h 2825872"/>
              <a:gd name="connsiteX15" fmla="*/ 69353 w 6350750"/>
              <a:gd name="connsiteY15" fmla="*/ 180364 h 2825872"/>
              <a:gd name="connsiteX16" fmla="*/ 253626 w 6350750"/>
              <a:gd name="connsiteY16" fmla="*/ 0 h 2825872"/>
              <a:gd name="connsiteX0" fmla="*/ 253626 w 6368214"/>
              <a:gd name="connsiteY0" fmla="*/ 0 h 2825872"/>
              <a:gd name="connsiteX1" fmla="*/ 6211806 w 6368214"/>
              <a:gd name="connsiteY1" fmla="*/ 4103 h 2825872"/>
              <a:gd name="connsiteX2" fmla="*/ 6142640 w 6368214"/>
              <a:gd name="connsiteY2" fmla="*/ 2773851 h 2825872"/>
              <a:gd name="connsiteX3" fmla="*/ 1266572 w 6368214"/>
              <a:gd name="connsiteY3" fmla="*/ 2825872 h 2825872"/>
              <a:gd name="connsiteX4" fmla="*/ 297221 w 6368214"/>
              <a:gd name="connsiteY4" fmla="*/ 2771990 h 2825872"/>
              <a:gd name="connsiteX5" fmla="*/ 45176 w 6368214"/>
              <a:gd name="connsiteY5" fmla="*/ 2591748 h 2825872"/>
              <a:gd name="connsiteX6" fmla="*/ 2039 w 6368214"/>
              <a:gd name="connsiteY6" fmla="*/ 2207518 h 2825872"/>
              <a:gd name="connsiteX7" fmla="*/ 71645 w 6368214"/>
              <a:gd name="connsiteY7" fmla="*/ 2130265 h 2825872"/>
              <a:gd name="connsiteX8" fmla="*/ 262168 w 6368214"/>
              <a:gd name="connsiteY8" fmla="*/ 2055690 h 2825872"/>
              <a:gd name="connsiteX9" fmla="*/ 282567 w 6368214"/>
              <a:gd name="connsiteY9" fmla="*/ 1339484 h 2825872"/>
              <a:gd name="connsiteX10" fmla="*/ 278841 w 6368214"/>
              <a:gd name="connsiteY10" fmla="*/ 1191207 h 2825872"/>
              <a:gd name="connsiteX11" fmla="*/ 284536 w 6368214"/>
              <a:gd name="connsiteY11" fmla="*/ 1087185 h 2825872"/>
              <a:gd name="connsiteX12" fmla="*/ 282568 w 6368214"/>
              <a:gd name="connsiteY12" fmla="*/ 776776 h 2825872"/>
              <a:gd name="connsiteX13" fmla="*/ 233958 w 6368214"/>
              <a:gd name="connsiteY13" fmla="*/ 613523 h 2825872"/>
              <a:gd name="connsiteX14" fmla="*/ 58684 w 6368214"/>
              <a:gd name="connsiteY14" fmla="*/ 561571 h 2825872"/>
              <a:gd name="connsiteX15" fmla="*/ 69353 w 6368214"/>
              <a:gd name="connsiteY15" fmla="*/ 180364 h 2825872"/>
              <a:gd name="connsiteX16" fmla="*/ 253626 w 6368214"/>
              <a:gd name="connsiteY16" fmla="*/ 0 h 2825872"/>
              <a:gd name="connsiteX0" fmla="*/ 253626 w 6393687"/>
              <a:gd name="connsiteY0" fmla="*/ 0 h 2825872"/>
              <a:gd name="connsiteX1" fmla="*/ 6211806 w 6393687"/>
              <a:gd name="connsiteY1" fmla="*/ 4103 h 2825872"/>
              <a:gd name="connsiteX2" fmla="*/ 6188286 w 6393687"/>
              <a:gd name="connsiteY2" fmla="*/ 2780372 h 2825872"/>
              <a:gd name="connsiteX3" fmla="*/ 1266572 w 6393687"/>
              <a:gd name="connsiteY3" fmla="*/ 2825872 h 2825872"/>
              <a:gd name="connsiteX4" fmla="*/ 297221 w 6393687"/>
              <a:gd name="connsiteY4" fmla="*/ 2771990 h 2825872"/>
              <a:gd name="connsiteX5" fmla="*/ 45176 w 6393687"/>
              <a:gd name="connsiteY5" fmla="*/ 2591748 h 2825872"/>
              <a:gd name="connsiteX6" fmla="*/ 2039 w 6393687"/>
              <a:gd name="connsiteY6" fmla="*/ 2207518 h 2825872"/>
              <a:gd name="connsiteX7" fmla="*/ 71645 w 6393687"/>
              <a:gd name="connsiteY7" fmla="*/ 2130265 h 2825872"/>
              <a:gd name="connsiteX8" fmla="*/ 262168 w 6393687"/>
              <a:gd name="connsiteY8" fmla="*/ 2055690 h 2825872"/>
              <a:gd name="connsiteX9" fmla="*/ 282567 w 6393687"/>
              <a:gd name="connsiteY9" fmla="*/ 1339484 h 2825872"/>
              <a:gd name="connsiteX10" fmla="*/ 278841 w 6393687"/>
              <a:gd name="connsiteY10" fmla="*/ 1191207 h 2825872"/>
              <a:gd name="connsiteX11" fmla="*/ 284536 w 6393687"/>
              <a:gd name="connsiteY11" fmla="*/ 1087185 h 2825872"/>
              <a:gd name="connsiteX12" fmla="*/ 282568 w 6393687"/>
              <a:gd name="connsiteY12" fmla="*/ 776776 h 2825872"/>
              <a:gd name="connsiteX13" fmla="*/ 233958 w 6393687"/>
              <a:gd name="connsiteY13" fmla="*/ 613523 h 2825872"/>
              <a:gd name="connsiteX14" fmla="*/ 58684 w 6393687"/>
              <a:gd name="connsiteY14" fmla="*/ 561571 h 2825872"/>
              <a:gd name="connsiteX15" fmla="*/ 69353 w 6393687"/>
              <a:gd name="connsiteY15" fmla="*/ 180364 h 2825872"/>
              <a:gd name="connsiteX16" fmla="*/ 253626 w 6393687"/>
              <a:gd name="connsiteY16" fmla="*/ 0 h 2825872"/>
              <a:gd name="connsiteX0" fmla="*/ 253626 w 6354318"/>
              <a:gd name="connsiteY0" fmla="*/ 0 h 2825872"/>
              <a:gd name="connsiteX1" fmla="*/ 6211806 w 6354318"/>
              <a:gd name="connsiteY1" fmla="*/ 4103 h 2825872"/>
              <a:gd name="connsiteX2" fmla="*/ 6188286 w 6354318"/>
              <a:gd name="connsiteY2" fmla="*/ 2780372 h 2825872"/>
              <a:gd name="connsiteX3" fmla="*/ 1266572 w 6354318"/>
              <a:gd name="connsiteY3" fmla="*/ 2825872 h 2825872"/>
              <a:gd name="connsiteX4" fmla="*/ 297221 w 6354318"/>
              <a:gd name="connsiteY4" fmla="*/ 2771990 h 2825872"/>
              <a:gd name="connsiteX5" fmla="*/ 45176 w 6354318"/>
              <a:gd name="connsiteY5" fmla="*/ 2591748 h 2825872"/>
              <a:gd name="connsiteX6" fmla="*/ 2039 w 6354318"/>
              <a:gd name="connsiteY6" fmla="*/ 2207518 h 2825872"/>
              <a:gd name="connsiteX7" fmla="*/ 71645 w 6354318"/>
              <a:gd name="connsiteY7" fmla="*/ 2130265 h 2825872"/>
              <a:gd name="connsiteX8" fmla="*/ 262168 w 6354318"/>
              <a:gd name="connsiteY8" fmla="*/ 2055690 h 2825872"/>
              <a:gd name="connsiteX9" fmla="*/ 282567 w 6354318"/>
              <a:gd name="connsiteY9" fmla="*/ 1339484 h 2825872"/>
              <a:gd name="connsiteX10" fmla="*/ 278841 w 6354318"/>
              <a:gd name="connsiteY10" fmla="*/ 1191207 h 2825872"/>
              <a:gd name="connsiteX11" fmla="*/ 284536 w 6354318"/>
              <a:gd name="connsiteY11" fmla="*/ 1087185 h 2825872"/>
              <a:gd name="connsiteX12" fmla="*/ 282568 w 6354318"/>
              <a:gd name="connsiteY12" fmla="*/ 776776 h 2825872"/>
              <a:gd name="connsiteX13" fmla="*/ 233958 w 6354318"/>
              <a:gd name="connsiteY13" fmla="*/ 613523 h 2825872"/>
              <a:gd name="connsiteX14" fmla="*/ 58684 w 6354318"/>
              <a:gd name="connsiteY14" fmla="*/ 561571 h 2825872"/>
              <a:gd name="connsiteX15" fmla="*/ 69353 w 6354318"/>
              <a:gd name="connsiteY15" fmla="*/ 180364 h 2825872"/>
              <a:gd name="connsiteX16" fmla="*/ 253626 w 6354318"/>
              <a:gd name="connsiteY16" fmla="*/ 0 h 2825872"/>
              <a:gd name="connsiteX0" fmla="*/ 253626 w 6354318"/>
              <a:gd name="connsiteY0" fmla="*/ 0 h 2825872"/>
              <a:gd name="connsiteX1" fmla="*/ 6211806 w 6354318"/>
              <a:gd name="connsiteY1" fmla="*/ 4103 h 2825872"/>
              <a:gd name="connsiteX2" fmla="*/ 6188286 w 6354318"/>
              <a:gd name="connsiteY2" fmla="*/ 2780372 h 2825872"/>
              <a:gd name="connsiteX3" fmla="*/ 1266572 w 6354318"/>
              <a:gd name="connsiteY3" fmla="*/ 2825872 h 2825872"/>
              <a:gd name="connsiteX4" fmla="*/ 297221 w 6354318"/>
              <a:gd name="connsiteY4" fmla="*/ 2771990 h 2825872"/>
              <a:gd name="connsiteX5" fmla="*/ 45176 w 6354318"/>
              <a:gd name="connsiteY5" fmla="*/ 2591748 h 2825872"/>
              <a:gd name="connsiteX6" fmla="*/ 2039 w 6354318"/>
              <a:gd name="connsiteY6" fmla="*/ 2207518 h 2825872"/>
              <a:gd name="connsiteX7" fmla="*/ 71645 w 6354318"/>
              <a:gd name="connsiteY7" fmla="*/ 2130265 h 2825872"/>
              <a:gd name="connsiteX8" fmla="*/ 262168 w 6354318"/>
              <a:gd name="connsiteY8" fmla="*/ 2055690 h 2825872"/>
              <a:gd name="connsiteX9" fmla="*/ 282567 w 6354318"/>
              <a:gd name="connsiteY9" fmla="*/ 1339484 h 2825872"/>
              <a:gd name="connsiteX10" fmla="*/ 289709 w 6354318"/>
              <a:gd name="connsiteY10" fmla="*/ 1185774 h 2825872"/>
              <a:gd name="connsiteX11" fmla="*/ 284536 w 6354318"/>
              <a:gd name="connsiteY11" fmla="*/ 1087185 h 2825872"/>
              <a:gd name="connsiteX12" fmla="*/ 282568 w 6354318"/>
              <a:gd name="connsiteY12" fmla="*/ 776776 h 2825872"/>
              <a:gd name="connsiteX13" fmla="*/ 233958 w 6354318"/>
              <a:gd name="connsiteY13" fmla="*/ 613523 h 2825872"/>
              <a:gd name="connsiteX14" fmla="*/ 58684 w 6354318"/>
              <a:gd name="connsiteY14" fmla="*/ 561571 h 2825872"/>
              <a:gd name="connsiteX15" fmla="*/ 69353 w 6354318"/>
              <a:gd name="connsiteY15" fmla="*/ 180364 h 2825872"/>
              <a:gd name="connsiteX16" fmla="*/ 253626 w 6354318"/>
              <a:gd name="connsiteY16" fmla="*/ 0 h 2825872"/>
              <a:gd name="connsiteX0" fmla="*/ 253626 w 6329915"/>
              <a:gd name="connsiteY0" fmla="*/ 0 h 2825872"/>
              <a:gd name="connsiteX1" fmla="*/ 6211806 w 6329915"/>
              <a:gd name="connsiteY1" fmla="*/ 4103 h 2825872"/>
              <a:gd name="connsiteX2" fmla="*/ 6188286 w 6329915"/>
              <a:gd name="connsiteY2" fmla="*/ 2780372 h 2825872"/>
              <a:gd name="connsiteX3" fmla="*/ 1266572 w 6329915"/>
              <a:gd name="connsiteY3" fmla="*/ 2825872 h 2825872"/>
              <a:gd name="connsiteX4" fmla="*/ 297221 w 6329915"/>
              <a:gd name="connsiteY4" fmla="*/ 2771990 h 2825872"/>
              <a:gd name="connsiteX5" fmla="*/ 45176 w 6329915"/>
              <a:gd name="connsiteY5" fmla="*/ 2591748 h 2825872"/>
              <a:gd name="connsiteX6" fmla="*/ 2039 w 6329915"/>
              <a:gd name="connsiteY6" fmla="*/ 2207518 h 2825872"/>
              <a:gd name="connsiteX7" fmla="*/ 71645 w 6329915"/>
              <a:gd name="connsiteY7" fmla="*/ 2130265 h 2825872"/>
              <a:gd name="connsiteX8" fmla="*/ 262168 w 6329915"/>
              <a:gd name="connsiteY8" fmla="*/ 2055690 h 2825872"/>
              <a:gd name="connsiteX9" fmla="*/ 282567 w 6329915"/>
              <a:gd name="connsiteY9" fmla="*/ 1339484 h 2825872"/>
              <a:gd name="connsiteX10" fmla="*/ 289709 w 6329915"/>
              <a:gd name="connsiteY10" fmla="*/ 1185774 h 2825872"/>
              <a:gd name="connsiteX11" fmla="*/ 284536 w 6329915"/>
              <a:gd name="connsiteY11" fmla="*/ 1087185 h 2825872"/>
              <a:gd name="connsiteX12" fmla="*/ 282568 w 6329915"/>
              <a:gd name="connsiteY12" fmla="*/ 776776 h 2825872"/>
              <a:gd name="connsiteX13" fmla="*/ 233958 w 6329915"/>
              <a:gd name="connsiteY13" fmla="*/ 613523 h 2825872"/>
              <a:gd name="connsiteX14" fmla="*/ 58684 w 6329915"/>
              <a:gd name="connsiteY14" fmla="*/ 561571 h 2825872"/>
              <a:gd name="connsiteX15" fmla="*/ 69353 w 6329915"/>
              <a:gd name="connsiteY15" fmla="*/ 180364 h 2825872"/>
              <a:gd name="connsiteX16" fmla="*/ 253626 w 6329915"/>
              <a:gd name="connsiteY16" fmla="*/ 0 h 2825872"/>
              <a:gd name="connsiteX0" fmla="*/ 253626 w 6336248"/>
              <a:gd name="connsiteY0" fmla="*/ 0 h 2825872"/>
              <a:gd name="connsiteX1" fmla="*/ 6211806 w 6336248"/>
              <a:gd name="connsiteY1" fmla="*/ 4103 h 2825872"/>
              <a:gd name="connsiteX2" fmla="*/ 6188286 w 6336248"/>
              <a:gd name="connsiteY2" fmla="*/ 2780372 h 2825872"/>
              <a:gd name="connsiteX3" fmla="*/ 1266572 w 6336248"/>
              <a:gd name="connsiteY3" fmla="*/ 2825872 h 2825872"/>
              <a:gd name="connsiteX4" fmla="*/ 297221 w 6336248"/>
              <a:gd name="connsiteY4" fmla="*/ 2771990 h 2825872"/>
              <a:gd name="connsiteX5" fmla="*/ 45176 w 6336248"/>
              <a:gd name="connsiteY5" fmla="*/ 2591748 h 2825872"/>
              <a:gd name="connsiteX6" fmla="*/ 2039 w 6336248"/>
              <a:gd name="connsiteY6" fmla="*/ 2207518 h 2825872"/>
              <a:gd name="connsiteX7" fmla="*/ 71645 w 6336248"/>
              <a:gd name="connsiteY7" fmla="*/ 2130265 h 2825872"/>
              <a:gd name="connsiteX8" fmla="*/ 262168 w 6336248"/>
              <a:gd name="connsiteY8" fmla="*/ 2055690 h 2825872"/>
              <a:gd name="connsiteX9" fmla="*/ 282567 w 6336248"/>
              <a:gd name="connsiteY9" fmla="*/ 1339484 h 2825872"/>
              <a:gd name="connsiteX10" fmla="*/ 289709 w 6336248"/>
              <a:gd name="connsiteY10" fmla="*/ 1185774 h 2825872"/>
              <a:gd name="connsiteX11" fmla="*/ 284536 w 6336248"/>
              <a:gd name="connsiteY11" fmla="*/ 1087185 h 2825872"/>
              <a:gd name="connsiteX12" fmla="*/ 282568 w 6336248"/>
              <a:gd name="connsiteY12" fmla="*/ 776776 h 2825872"/>
              <a:gd name="connsiteX13" fmla="*/ 233958 w 6336248"/>
              <a:gd name="connsiteY13" fmla="*/ 613523 h 2825872"/>
              <a:gd name="connsiteX14" fmla="*/ 58684 w 6336248"/>
              <a:gd name="connsiteY14" fmla="*/ 561571 h 2825872"/>
              <a:gd name="connsiteX15" fmla="*/ 69353 w 6336248"/>
              <a:gd name="connsiteY15" fmla="*/ 180364 h 2825872"/>
              <a:gd name="connsiteX16" fmla="*/ 253626 w 6336248"/>
              <a:gd name="connsiteY16" fmla="*/ 0 h 282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6248" h="2825872">
                <a:moveTo>
                  <a:pt x="253626" y="0"/>
                </a:moveTo>
                <a:lnTo>
                  <a:pt x="6211806" y="4103"/>
                </a:lnTo>
                <a:cubicBezTo>
                  <a:pt x="6326693" y="127642"/>
                  <a:pt x="6432090" y="2490844"/>
                  <a:pt x="6188286" y="2780372"/>
                </a:cubicBezTo>
                <a:lnTo>
                  <a:pt x="1266572" y="2825872"/>
                </a:lnTo>
                <a:cubicBezTo>
                  <a:pt x="293129" y="2822387"/>
                  <a:pt x="500787" y="2811011"/>
                  <a:pt x="297221" y="2771990"/>
                </a:cubicBezTo>
                <a:cubicBezTo>
                  <a:pt x="93655" y="2732969"/>
                  <a:pt x="94373" y="2685827"/>
                  <a:pt x="45176" y="2591748"/>
                </a:cubicBezTo>
                <a:cubicBezTo>
                  <a:pt x="-4021" y="2497669"/>
                  <a:pt x="-2373" y="2284432"/>
                  <a:pt x="2039" y="2207518"/>
                </a:cubicBezTo>
                <a:cubicBezTo>
                  <a:pt x="6451" y="2130604"/>
                  <a:pt x="28290" y="2155570"/>
                  <a:pt x="71645" y="2130265"/>
                </a:cubicBezTo>
                <a:cubicBezTo>
                  <a:pt x="115000" y="2104960"/>
                  <a:pt x="196447" y="2140618"/>
                  <a:pt x="262168" y="2055690"/>
                </a:cubicBezTo>
                <a:cubicBezTo>
                  <a:pt x="327889" y="1970762"/>
                  <a:pt x="277977" y="1484470"/>
                  <a:pt x="282567" y="1339484"/>
                </a:cubicBezTo>
                <a:cubicBezTo>
                  <a:pt x="287157" y="1194498"/>
                  <a:pt x="289381" y="1227824"/>
                  <a:pt x="289709" y="1185774"/>
                </a:cubicBezTo>
                <a:cubicBezTo>
                  <a:pt x="290037" y="1143724"/>
                  <a:pt x="285726" y="1155351"/>
                  <a:pt x="284536" y="1087185"/>
                </a:cubicBezTo>
                <a:cubicBezTo>
                  <a:pt x="283346" y="1019019"/>
                  <a:pt x="290998" y="855720"/>
                  <a:pt x="282568" y="776776"/>
                </a:cubicBezTo>
                <a:cubicBezTo>
                  <a:pt x="274138" y="697832"/>
                  <a:pt x="271272" y="649390"/>
                  <a:pt x="233958" y="613523"/>
                </a:cubicBezTo>
                <a:cubicBezTo>
                  <a:pt x="196644" y="577656"/>
                  <a:pt x="74803" y="652425"/>
                  <a:pt x="58684" y="561571"/>
                </a:cubicBezTo>
                <a:cubicBezTo>
                  <a:pt x="42565" y="470717"/>
                  <a:pt x="48960" y="287296"/>
                  <a:pt x="69353" y="180364"/>
                </a:cubicBezTo>
                <a:cubicBezTo>
                  <a:pt x="76437" y="65903"/>
                  <a:pt x="192202" y="11214"/>
                  <a:pt x="253626" y="0"/>
                </a:cubicBezTo>
                <a:close/>
              </a:path>
            </a:pathLst>
          </a:custGeom>
          <a:solidFill>
            <a:schemeClr val="accent5"/>
          </a:solidFill>
        </p:spPr>
        <p:txBody>
          <a:bodyPr anchor="ctr"/>
          <a:lstStyle>
            <a:lvl1pPr marL="0" indent="0" algn="ctr">
              <a:buNone/>
              <a:defRPr/>
            </a:lvl1pPr>
          </a:lstStyle>
          <a:p>
            <a:r>
              <a:rPr lang="zh-CN" altLang="en-US" dirty="0"/>
              <a:t>单击添加图片</a:t>
            </a:r>
          </a:p>
        </p:txBody>
      </p:sp>
      <p:sp>
        <p:nvSpPr>
          <p:cNvPr id="24" name="1">
            <a:extLst>
              <a:ext uri="{FF2B5EF4-FFF2-40B4-BE49-F238E27FC236}">
                <a16:creationId xmlns:a16="http://schemas.microsoft.com/office/drawing/2014/main" id="{A0E7B364-34DA-4613-8743-37DEB30B99E9}"/>
              </a:ext>
            </a:extLst>
          </p:cNvPr>
          <p:cNvSpPr/>
          <p:nvPr userDrawn="1">
            <p:custDataLst>
              <p:tags r:id="rId1"/>
            </p:custDataLst>
          </p:nvPr>
        </p:nvSpPr>
        <p:spPr>
          <a:xfrm>
            <a:off x="-96838" y="717895"/>
            <a:ext cx="796132" cy="190825"/>
          </a:xfrm>
          <a:prstGeom prst="parallelogram">
            <a:avLst>
              <a:gd name="adj" fmla="val 36348"/>
            </a:avLst>
          </a:prstGeom>
          <a:gradFill>
            <a:gsLst>
              <a:gs pos="9000">
                <a:schemeClr val="accent1">
                  <a:alpha val="0"/>
                </a:schemeClr>
              </a:gs>
              <a:gs pos="100000">
                <a:schemeClr val="accent1">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25" name="2">
            <a:extLst>
              <a:ext uri="{FF2B5EF4-FFF2-40B4-BE49-F238E27FC236}">
                <a16:creationId xmlns:a16="http://schemas.microsoft.com/office/drawing/2014/main" id="{9E408CD8-473B-44EA-AA00-9F99137361E3}"/>
              </a:ext>
            </a:extLst>
          </p:cNvPr>
          <p:cNvSpPr/>
          <p:nvPr userDrawn="1">
            <p:custDataLst>
              <p:tags r:id="rId2"/>
            </p:custDataLst>
          </p:nvPr>
        </p:nvSpPr>
        <p:spPr>
          <a:xfrm>
            <a:off x="-197645" y="503211"/>
            <a:ext cx="796132" cy="190825"/>
          </a:xfrm>
          <a:prstGeom prst="parallelogram">
            <a:avLst>
              <a:gd name="adj" fmla="val 36348"/>
            </a:avLst>
          </a:prstGeom>
          <a:noFill/>
          <a:ln>
            <a:gradFill flip="none" rotWithShape="1">
              <a:gsLst>
                <a:gs pos="32000">
                  <a:schemeClr val="accent1">
                    <a:alpha val="0"/>
                  </a:schemeClr>
                </a:gs>
                <a:gs pos="100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26" name="2">
            <a:extLst>
              <a:ext uri="{FF2B5EF4-FFF2-40B4-BE49-F238E27FC236}">
                <a16:creationId xmlns:a16="http://schemas.microsoft.com/office/drawing/2014/main" id="{922D21C5-305D-4580-A21B-638D373823F3}"/>
              </a:ext>
            </a:extLst>
          </p:cNvPr>
          <p:cNvSpPr/>
          <p:nvPr userDrawn="1">
            <p:custDataLst>
              <p:tags r:id="rId3"/>
            </p:custDataLst>
          </p:nvPr>
        </p:nvSpPr>
        <p:spPr>
          <a:xfrm>
            <a:off x="16668" y="610553"/>
            <a:ext cx="796132" cy="190825"/>
          </a:xfrm>
          <a:prstGeom prst="parallelogram">
            <a:avLst>
              <a:gd name="adj" fmla="val 36348"/>
            </a:avLst>
          </a:prstGeom>
          <a:gradFill flip="none" rotWithShape="1">
            <a:gsLst>
              <a:gs pos="45000">
                <a:schemeClr val="accent1">
                  <a:alpha val="0"/>
                </a:schemeClr>
              </a:gs>
              <a:gs pos="100000">
                <a:schemeClr val="accent1">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dirty="0">
              <a:solidFill>
                <a:prstClr val="white"/>
              </a:solidFill>
              <a:latin typeface="+mn-ea"/>
            </a:endParaRPr>
          </a:p>
        </p:txBody>
      </p:sp>
      <p:sp>
        <p:nvSpPr>
          <p:cNvPr id="27" name="任意多边形: 形状 26">
            <a:extLst>
              <a:ext uri="{FF2B5EF4-FFF2-40B4-BE49-F238E27FC236}">
                <a16:creationId xmlns:a16="http://schemas.microsoft.com/office/drawing/2014/main" id="{21B8400E-04B3-41F6-826E-190E0C72132B}"/>
              </a:ext>
            </a:extLst>
          </p:cNvPr>
          <p:cNvSpPr/>
          <p:nvPr userDrawn="1">
            <p:custDataLst>
              <p:tags r:id="rId4"/>
            </p:custDataLst>
          </p:nvPr>
        </p:nvSpPr>
        <p:spPr>
          <a:xfrm>
            <a:off x="612908" y="717895"/>
            <a:ext cx="86386" cy="190825"/>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8" name="标题 10">
            <a:extLst>
              <a:ext uri="{FF2B5EF4-FFF2-40B4-BE49-F238E27FC236}">
                <a16:creationId xmlns:a16="http://schemas.microsoft.com/office/drawing/2014/main" id="{5C56B2CC-59CA-4357-BBA1-81EAAFE1491A}"/>
              </a:ext>
            </a:extLst>
          </p:cNvPr>
          <p:cNvSpPr>
            <a:spLocks noGrp="1"/>
          </p:cNvSpPr>
          <p:nvPr>
            <p:ph type="title"/>
          </p:nvPr>
        </p:nvSpPr>
        <p:spPr>
          <a:xfrm>
            <a:off x="812800" y="365125"/>
            <a:ext cx="5437820" cy="543595"/>
          </a:xfrm>
          <a:prstGeom prst="rect">
            <a:avLst/>
          </a:prstGeom>
        </p:spPr>
        <p:txBody>
          <a:bodyPr anchor="ctr"/>
          <a:lstStyle>
            <a:lvl1pPr>
              <a:lnSpc>
                <a:spcPct val="100000"/>
              </a:lnSpc>
              <a:defRPr sz="3200" b="1" i="1">
                <a:gradFill flip="none" rotWithShape="1">
                  <a:gsLst>
                    <a:gs pos="0">
                      <a:schemeClr val="tx1"/>
                    </a:gs>
                    <a:gs pos="100000">
                      <a:schemeClr val="tx1"/>
                    </a:gs>
                    <a:gs pos="48000">
                      <a:schemeClr val="tx1">
                        <a:lumMod val="85000"/>
                      </a:schemeClr>
                    </a:gs>
                  </a:gsLst>
                  <a:lin ang="2700000" scaled="1"/>
                  <a:tileRect/>
                </a:gradFill>
              </a:defRPr>
            </a:lvl1pPr>
          </a:lstStyle>
          <a:p>
            <a:r>
              <a:rPr lang="zh-CN" altLang="en-US" dirty="0"/>
              <a:t>单击此处编辑母版标题样式</a:t>
            </a:r>
          </a:p>
        </p:txBody>
      </p:sp>
      <p:pic>
        <p:nvPicPr>
          <p:cNvPr id="29" name="图片 28">
            <a:extLst>
              <a:ext uri="{FF2B5EF4-FFF2-40B4-BE49-F238E27FC236}">
                <a16:creationId xmlns:a16="http://schemas.microsoft.com/office/drawing/2014/main" id="{02007483-D001-456E-B561-9FAEE57EA520}"/>
              </a:ext>
            </a:extLst>
          </p:cNvPr>
          <p:cNvPicPr>
            <a:picLocks noChangeAspect="1"/>
          </p:cNvPicPr>
          <p:nvPr userDrawn="1"/>
        </p:nvPicPr>
        <p:blipFill>
          <a:blip r:embed="rId6"/>
          <a:stretch>
            <a:fillRect/>
          </a:stretch>
        </p:blipFill>
        <p:spPr>
          <a:xfrm>
            <a:off x="9408368" y="121920"/>
            <a:ext cx="2638130" cy="1184690"/>
          </a:xfrm>
          <a:prstGeom prst="rect">
            <a:avLst/>
          </a:prstGeom>
        </p:spPr>
      </p:pic>
      <p:pic>
        <p:nvPicPr>
          <p:cNvPr id="22" name="图片 21">
            <a:extLst>
              <a:ext uri="{FF2B5EF4-FFF2-40B4-BE49-F238E27FC236}">
                <a16:creationId xmlns:a16="http://schemas.microsoft.com/office/drawing/2014/main" id="{60F93825-3037-43AF-BB53-1EE4925C911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rot="16200000">
            <a:off x="4840517" y="2198973"/>
            <a:ext cx="2478555" cy="5157791"/>
          </a:xfrm>
          <a:prstGeom prst="rect">
            <a:avLst/>
          </a:prstGeom>
          <a:effectLst>
            <a:outerShdw blurRad="254000" sx="102000" sy="102000" algn="ctr" rotWithShape="0">
              <a:prstClr val="black">
                <a:alpha val="20000"/>
              </a:prstClr>
            </a:outerShdw>
          </a:effectLst>
        </p:spPr>
      </p:pic>
    </p:spTree>
    <p:extLst>
      <p:ext uri="{BB962C8B-B14F-4D97-AF65-F5344CB8AC3E}">
        <p14:creationId xmlns:p14="http://schemas.microsoft.com/office/powerpoint/2010/main" val="3809197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视频播放页">
    <p:spTree>
      <p:nvGrpSpPr>
        <p:cNvPr id="1" name=""/>
        <p:cNvGrpSpPr/>
        <p:nvPr/>
      </p:nvGrpSpPr>
      <p:grpSpPr>
        <a:xfrm>
          <a:off x="0" y="0"/>
          <a:ext cx="0" cy="0"/>
          <a:chOff x="0" y="0"/>
          <a:chExt cx="0" cy="0"/>
        </a:xfrm>
      </p:grpSpPr>
      <p:sp>
        <p:nvSpPr>
          <p:cNvPr id="12" name="PA-椭圆 26">
            <a:extLst>
              <a:ext uri="{FF2B5EF4-FFF2-40B4-BE49-F238E27FC236}">
                <a16:creationId xmlns:a16="http://schemas.microsoft.com/office/drawing/2014/main" id="{7E8F7A84-6AF2-465E-A890-DEEAD5875211}"/>
              </a:ext>
            </a:extLst>
          </p:cNvPr>
          <p:cNvSpPr/>
          <p:nvPr userDrawn="1">
            <p:custDataLst>
              <p:tags r:id="rId1"/>
            </p:custDataLst>
          </p:nvPr>
        </p:nvSpPr>
        <p:spPr>
          <a:xfrm rot="2979080" flipH="1">
            <a:off x="9844196" y="5352071"/>
            <a:ext cx="1261740" cy="1261740"/>
          </a:xfrm>
          <a:prstGeom prst="ellipse">
            <a:avLst/>
          </a:prstGeom>
          <a:gradFill>
            <a:gsLst>
              <a:gs pos="0">
                <a:schemeClr val="accent1">
                  <a:alpha val="70000"/>
                </a:schemeClr>
              </a:gs>
              <a:gs pos="30000">
                <a:schemeClr val="accent1">
                  <a:alpha val="50000"/>
                </a:schemeClr>
              </a:gs>
              <a:gs pos="100000">
                <a:schemeClr val="accent1">
                  <a:alpha val="0"/>
                </a:schemeClr>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0A7A04"/>
              </a:solidFill>
              <a:effectLst/>
              <a:uLnTx/>
              <a:uFillTx/>
              <a:latin typeface="Arial" panose="020B0604020202020204" pitchFamily="34" charset="0"/>
              <a:ea typeface="宋体" panose="02010600030101010101" pitchFamily="2" charset="-122"/>
            </a:endParaRPr>
          </a:p>
        </p:txBody>
      </p:sp>
      <p:sp>
        <p:nvSpPr>
          <p:cNvPr id="13" name="PA-椭圆 26">
            <a:extLst>
              <a:ext uri="{FF2B5EF4-FFF2-40B4-BE49-F238E27FC236}">
                <a16:creationId xmlns:a16="http://schemas.microsoft.com/office/drawing/2014/main" id="{C966178F-28CD-4810-B1DF-1D371FBEBC40}"/>
              </a:ext>
            </a:extLst>
          </p:cNvPr>
          <p:cNvSpPr/>
          <p:nvPr userDrawn="1">
            <p:custDataLst>
              <p:tags r:id="rId2"/>
            </p:custDataLst>
          </p:nvPr>
        </p:nvSpPr>
        <p:spPr>
          <a:xfrm rot="10800000">
            <a:off x="1349709" y="1153563"/>
            <a:ext cx="734449" cy="734449"/>
          </a:xfrm>
          <a:prstGeom prst="ellipse">
            <a:avLst/>
          </a:prstGeom>
          <a:gradFill>
            <a:gsLst>
              <a:gs pos="0">
                <a:schemeClr val="accent5"/>
              </a:gs>
              <a:gs pos="56000">
                <a:schemeClr val="accent5">
                  <a:lumMod val="40000"/>
                  <a:lumOff val="60000"/>
                </a:schemeClr>
              </a:gs>
              <a:gs pos="0">
                <a:schemeClr val="accent5"/>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0A7A04"/>
              </a:solidFill>
              <a:effectLst/>
              <a:uLnTx/>
              <a:uFillTx/>
              <a:latin typeface="Arial" panose="020B0604020202020204" pitchFamily="34" charset="0"/>
              <a:ea typeface="宋体" panose="02010600030101010101" pitchFamily="2" charset="-122"/>
            </a:endParaRPr>
          </a:p>
        </p:txBody>
      </p:sp>
      <p:sp>
        <p:nvSpPr>
          <p:cNvPr id="3" name="圆角矩形 3">
            <a:extLst>
              <a:ext uri="{FF2B5EF4-FFF2-40B4-BE49-F238E27FC236}">
                <a16:creationId xmlns:a16="http://schemas.microsoft.com/office/drawing/2014/main" id="{538165F1-2607-4FB4-918B-BA60BDB51158}"/>
              </a:ext>
            </a:extLst>
          </p:cNvPr>
          <p:cNvSpPr/>
          <p:nvPr userDrawn="1"/>
        </p:nvSpPr>
        <p:spPr>
          <a:xfrm>
            <a:off x="1689100" y="1448780"/>
            <a:ext cx="8813800" cy="4694856"/>
          </a:xfrm>
          <a:prstGeom prst="roundRect">
            <a:avLst>
              <a:gd name="adj" fmla="val 2600"/>
            </a:avLst>
          </a:prstGeom>
          <a:solidFill>
            <a:schemeClr val="bg1"/>
          </a:solidFill>
          <a:ln w="47625">
            <a:gradFill>
              <a:gsLst>
                <a:gs pos="100000">
                  <a:schemeClr val="accent1">
                    <a:lumMod val="5000"/>
                    <a:lumOff val="95000"/>
                  </a:schemeClr>
                </a:gs>
                <a:gs pos="0">
                  <a:schemeClr val="accent1">
                    <a:lumMod val="45000"/>
                    <a:lumOff val="55000"/>
                  </a:schemeClr>
                </a:gs>
                <a:gs pos="0">
                  <a:schemeClr val="accent1">
                    <a:lumMod val="96000"/>
                    <a:lumOff val="4000"/>
                  </a:schemeClr>
                </a:gs>
                <a:gs pos="50000">
                  <a:schemeClr val="accent1">
                    <a:lumMod val="28000"/>
                    <a:lumOff val="72000"/>
                  </a:schemeClr>
                </a:gs>
              </a:gsLst>
              <a:lin ang="0" scaled="0"/>
            </a:gradFill>
          </a:ln>
          <a:effectLst>
            <a:outerShdw blurRad="254000" sx="102000" sy="102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solidFill>
                <a:schemeClr val="bg1">
                  <a:lumMod val="85000"/>
                </a:schemeClr>
              </a:solidFill>
              <a:effectLst>
                <a:outerShdw blurRad="63500" sx="102000" sy="102000" algn="ctr" rotWithShape="0">
                  <a:schemeClr val="tx1">
                    <a:alpha val="40000"/>
                  </a:schemeClr>
                </a:outerShdw>
              </a:effectLst>
            </a:endParaRPr>
          </a:p>
        </p:txBody>
      </p:sp>
      <p:sp>
        <p:nvSpPr>
          <p:cNvPr id="5" name="媒体占位符 4">
            <a:extLst>
              <a:ext uri="{FF2B5EF4-FFF2-40B4-BE49-F238E27FC236}">
                <a16:creationId xmlns:a16="http://schemas.microsoft.com/office/drawing/2014/main" id="{ACD5F81B-7FC7-4A6C-AC1B-718A93C8CEC6}"/>
              </a:ext>
            </a:extLst>
          </p:cNvPr>
          <p:cNvSpPr>
            <a:spLocks noGrp="1"/>
          </p:cNvSpPr>
          <p:nvPr>
            <p:ph type="media" sz="quarter" idx="10" hasCustomPrompt="1"/>
          </p:nvPr>
        </p:nvSpPr>
        <p:spPr>
          <a:xfrm>
            <a:off x="1689100" y="1463079"/>
            <a:ext cx="8813800" cy="4680557"/>
          </a:xfrm>
          <a:prstGeom prst="roundRect">
            <a:avLst>
              <a:gd name="adj" fmla="val 2869"/>
            </a:avLst>
          </a:prstGeom>
        </p:spPr>
        <p:txBody>
          <a:bodyPr anchor="ctr"/>
          <a:lstStyle>
            <a:lvl1pPr marL="0" indent="0" algn="ctr">
              <a:buNone/>
              <a:defRPr sz="4400"/>
            </a:lvl1pPr>
          </a:lstStyle>
          <a:p>
            <a:r>
              <a:rPr lang="zh-CN" altLang="en-US" dirty="0"/>
              <a:t>点击此处插入视频文件</a:t>
            </a:r>
          </a:p>
        </p:txBody>
      </p:sp>
      <p:sp>
        <p:nvSpPr>
          <p:cNvPr id="6" name="1">
            <a:extLst>
              <a:ext uri="{FF2B5EF4-FFF2-40B4-BE49-F238E27FC236}">
                <a16:creationId xmlns:a16="http://schemas.microsoft.com/office/drawing/2014/main" id="{CC3C8448-10DD-43AE-B953-B766225F2D92}"/>
              </a:ext>
            </a:extLst>
          </p:cNvPr>
          <p:cNvSpPr/>
          <p:nvPr userDrawn="1">
            <p:custDataLst>
              <p:tags r:id="rId3"/>
            </p:custDataLst>
          </p:nvPr>
        </p:nvSpPr>
        <p:spPr>
          <a:xfrm>
            <a:off x="-96838" y="717895"/>
            <a:ext cx="796132" cy="190825"/>
          </a:xfrm>
          <a:prstGeom prst="parallelogram">
            <a:avLst>
              <a:gd name="adj" fmla="val 36348"/>
            </a:avLst>
          </a:prstGeom>
          <a:gradFill>
            <a:gsLst>
              <a:gs pos="9000">
                <a:schemeClr val="accent1">
                  <a:alpha val="0"/>
                </a:schemeClr>
              </a:gs>
              <a:gs pos="100000">
                <a:schemeClr val="accent1">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7" name="2">
            <a:extLst>
              <a:ext uri="{FF2B5EF4-FFF2-40B4-BE49-F238E27FC236}">
                <a16:creationId xmlns:a16="http://schemas.microsoft.com/office/drawing/2014/main" id="{9BE8B86F-3A14-4293-A579-387D58613945}"/>
              </a:ext>
            </a:extLst>
          </p:cNvPr>
          <p:cNvSpPr/>
          <p:nvPr userDrawn="1">
            <p:custDataLst>
              <p:tags r:id="rId4"/>
            </p:custDataLst>
          </p:nvPr>
        </p:nvSpPr>
        <p:spPr>
          <a:xfrm>
            <a:off x="-197645" y="503211"/>
            <a:ext cx="796132" cy="190825"/>
          </a:xfrm>
          <a:prstGeom prst="parallelogram">
            <a:avLst>
              <a:gd name="adj" fmla="val 36348"/>
            </a:avLst>
          </a:prstGeom>
          <a:noFill/>
          <a:ln>
            <a:gradFill flip="none" rotWithShape="1">
              <a:gsLst>
                <a:gs pos="32000">
                  <a:schemeClr val="accent1">
                    <a:alpha val="0"/>
                  </a:schemeClr>
                </a:gs>
                <a:gs pos="100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8" name="2">
            <a:extLst>
              <a:ext uri="{FF2B5EF4-FFF2-40B4-BE49-F238E27FC236}">
                <a16:creationId xmlns:a16="http://schemas.microsoft.com/office/drawing/2014/main" id="{83EC215F-C314-40FA-A026-BEA1DDA9D9A2}"/>
              </a:ext>
            </a:extLst>
          </p:cNvPr>
          <p:cNvSpPr/>
          <p:nvPr userDrawn="1">
            <p:custDataLst>
              <p:tags r:id="rId5"/>
            </p:custDataLst>
          </p:nvPr>
        </p:nvSpPr>
        <p:spPr>
          <a:xfrm>
            <a:off x="16668" y="610553"/>
            <a:ext cx="796132" cy="190825"/>
          </a:xfrm>
          <a:prstGeom prst="parallelogram">
            <a:avLst>
              <a:gd name="adj" fmla="val 36348"/>
            </a:avLst>
          </a:prstGeom>
          <a:gradFill flip="none" rotWithShape="1">
            <a:gsLst>
              <a:gs pos="45000">
                <a:schemeClr val="accent1">
                  <a:alpha val="0"/>
                </a:schemeClr>
              </a:gs>
              <a:gs pos="100000">
                <a:schemeClr val="accent1">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dirty="0">
              <a:solidFill>
                <a:prstClr val="white"/>
              </a:solidFill>
              <a:latin typeface="+mn-ea"/>
            </a:endParaRPr>
          </a:p>
        </p:txBody>
      </p:sp>
      <p:sp>
        <p:nvSpPr>
          <p:cNvPr id="9" name="任意多边形: 形状 8">
            <a:extLst>
              <a:ext uri="{FF2B5EF4-FFF2-40B4-BE49-F238E27FC236}">
                <a16:creationId xmlns:a16="http://schemas.microsoft.com/office/drawing/2014/main" id="{B205D0DE-4987-484F-AC96-D58C1D3E6EC9}"/>
              </a:ext>
            </a:extLst>
          </p:cNvPr>
          <p:cNvSpPr/>
          <p:nvPr userDrawn="1">
            <p:custDataLst>
              <p:tags r:id="rId6"/>
            </p:custDataLst>
          </p:nvPr>
        </p:nvSpPr>
        <p:spPr>
          <a:xfrm>
            <a:off x="612908" y="717895"/>
            <a:ext cx="86386" cy="190825"/>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0" name="标题 10">
            <a:extLst>
              <a:ext uri="{FF2B5EF4-FFF2-40B4-BE49-F238E27FC236}">
                <a16:creationId xmlns:a16="http://schemas.microsoft.com/office/drawing/2014/main" id="{49C854EB-99F8-42D4-97A8-BD79BB8198E3}"/>
              </a:ext>
            </a:extLst>
          </p:cNvPr>
          <p:cNvSpPr>
            <a:spLocks noGrp="1"/>
          </p:cNvSpPr>
          <p:nvPr>
            <p:ph type="title"/>
          </p:nvPr>
        </p:nvSpPr>
        <p:spPr>
          <a:xfrm>
            <a:off x="812800" y="365125"/>
            <a:ext cx="5437820" cy="543595"/>
          </a:xfrm>
          <a:prstGeom prst="rect">
            <a:avLst/>
          </a:prstGeom>
        </p:spPr>
        <p:txBody>
          <a:bodyPr anchor="ctr"/>
          <a:lstStyle>
            <a:lvl1pPr>
              <a:lnSpc>
                <a:spcPct val="100000"/>
              </a:lnSpc>
              <a:defRPr sz="3200" b="1" i="1">
                <a:gradFill flip="none" rotWithShape="1">
                  <a:gsLst>
                    <a:gs pos="0">
                      <a:schemeClr val="tx1"/>
                    </a:gs>
                    <a:gs pos="100000">
                      <a:schemeClr val="tx1"/>
                    </a:gs>
                    <a:gs pos="48000">
                      <a:schemeClr val="tx1">
                        <a:lumMod val="85000"/>
                      </a:schemeClr>
                    </a:gs>
                  </a:gsLst>
                  <a:lin ang="2700000" scaled="1"/>
                  <a:tileRect/>
                </a:gradFill>
              </a:defRPr>
            </a:lvl1pPr>
          </a:lstStyle>
          <a:p>
            <a:r>
              <a:rPr lang="zh-CN" altLang="en-US" dirty="0"/>
              <a:t>单击此处编辑母版标题样式</a:t>
            </a:r>
          </a:p>
        </p:txBody>
      </p:sp>
      <p:pic>
        <p:nvPicPr>
          <p:cNvPr id="11" name="图片 10">
            <a:extLst>
              <a:ext uri="{FF2B5EF4-FFF2-40B4-BE49-F238E27FC236}">
                <a16:creationId xmlns:a16="http://schemas.microsoft.com/office/drawing/2014/main" id="{6A71167E-9156-429C-9750-A848646612A4}"/>
              </a:ext>
            </a:extLst>
          </p:cNvPr>
          <p:cNvPicPr>
            <a:picLocks noChangeAspect="1"/>
          </p:cNvPicPr>
          <p:nvPr userDrawn="1"/>
        </p:nvPicPr>
        <p:blipFill>
          <a:blip r:embed="rId8"/>
          <a:stretch>
            <a:fillRect/>
          </a:stretch>
        </p:blipFill>
        <p:spPr>
          <a:xfrm>
            <a:off x="9408368" y="121920"/>
            <a:ext cx="2638130" cy="1184690"/>
          </a:xfrm>
          <a:prstGeom prst="rect">
            <a:avLst/>
          </a:prstGeom>
        </p:spPr>
      </p:pic>
    </p:spTree>
    <p:extLst>
      <p:ext uri="{BB962C8B-B14F-4D97-AF65-F5344CB8AC3E}">
        <p14:creationId xmlns:p14="http://schemas.microsoft.com/office/powerpoint/2010/main" val="7158144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13423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A41A6C7-FE44-4520-8215-CC4D60B699F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2" b="54758"/>
          <a:stretch/>
        </p:blipFill>
        <p:spPr>
          <a:xfrm>
            <a:off x="0" y="0"/>
            <a:ext cx="12192000" cy="6858000"/>
          </a:xfrm>
          <a:prstGeom prst="rect">
            <a:avLst/>
          </a:prstGeom>
        </p:spPr>
      </p:pic>
      <p:sp>
        <p:nvSpPr>
          <p:cNvPr id="4" name="矩形 60">
            <a:extLst>
              <a:ext uri="{FF2B5EF4-FFF2-40B4-BE49-F238E27FC236}">
                <a16:creationId xmlns:a16="http://schemas.microsoft.com/office/drawing/2014/main" id="{07C12A7E-D855-4C47-90A8-1A961AE2D57C}"/>
              </a:ext>
            </a:extLst>
          </p:cNvPr>
          <p:cNvSpPr/>
          <p:nvPr userDrawn="1"/>
        </p:nvSpPr>
        <p:spPr>
          <a:xfrm>
            <a:off x="0" y="0"/>
            <a:ext cx="12192000" cy="6858000"/>
          </a:xfrm>
          <a:prstGeom prst="rect">
            <a:avLst/>
          </a:prstGeom>
          <a:solidFill>
            <a:srgbClr val="000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C58D4C0C-2B8B-40F7-B0AD-436EBD2E35C5}"/>
              </a:ext>
            </a:extLst>
          </p:cNvPr>
          <p:cNvGrpSpPr/>
          <p:nvPr userDrawn="1"/>
        </p:nvGrpSpPr>
        <p:grpSpPr>
          <a:xfrm rot="435469">
            <a:off x="-1872845" y="-1997536"/>
            <a:ext cx="3925923" cy="3920843"/>
            <a:chOff x="14823451" y="1327423"/>
            <a:chExt cx="3925923" cy="3920843"/>
          </a:xfrm>
          <a:gradFill>
            <a:gsLst>
              <a:gs pos="0">
                <a:schemeClr val="accent1"/>
              </a:gs>
              <a:gs pos="100000">
                <a:schemeClr val="accent1">
                  <a:alpha val="0"/>
                </a:schemeClr>
              </a:gs>
            </a:gsLst>
            <a:lin ang="5400000" scaled="1"/>
          </a:gradFill>
        </p:grpSpPr>
        <p:sp>
          <p:nvSpPr>
            <p:cNvPr id="6" name="椭圆 5">
              <a:extLst>
                <a:ext uri="{FF2B5EF4-FFF2-40B4-BE49-F238E27FC236}">
                  <a16:creationId xmlns:a16="http://schemas.microsoft.com/office/drawing/2014/main" id="{72306740-4AF8-4D0C-BC1E-10B28E6B25C5}"/>
                </a:ext>
              </a:extLst>
            </p:cNvPr>
            <p:cNvSpPr/>
            <p:nvPr/>
          </p:nvSpPr>
          <p:spPr>
            <a:xfrm>
              <a:off x="14828531" y="1327423"/>
              <a:ext cx="3920843" cy="3920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1DACB196-7A4D-4B6C-8A07-AAF2096E0DDA}"/>
                </a:ext>
              </a:extLst>
            </p:cNvPr>
            <p:cNvSpPr/>
            <p:nvPr/>
          </p:nvSpPr>
          <p:spPr>
            <a:xfrm>
              <a:off x="14823451" y="1398543"/>
              <a:ext cx="933803" cy="9338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FAA2E6B8-143F-46CF-B7D9-0C3A486030EC}"/>
              </a:ext>
            </a:extLst>
          </p:cNvPr>
          <p:cNvGrpSpPr/>
          <p:nvPr userDrawn="1"/>
        </p:nvGrpSpPr>
        <p:grpSpPr>
          <a:xfrm rot="7995695">
            <a:off x="10983038" y="4211777"/>
            <a:ext cx="3925923" cy="3920843"/>
            <a:chOff x="14823451" y="1327423"/>
            <a:chExt cx="3925923" cy="3920843"/>
          </a:xfrm>
        </p:grpSpPr>
        <p:sp>
          <p:nvSpPr>
            <p:cNvPr id="9" name="椭圆 8">
              <a:extLst>
                <a:ext uri="{FF2B5EF4-FFF2-40B4-BE49-F238E27FC236}">
                  <a16:creationId xmlns:a16="http://schemas.microsoft.com/office/drawing/2014/main" id="{5C5C8C53-BFF3-4D40-9718-E97C137734F0}"/>
                </a:ext>
              </a:extLst>
            </p:cNvPr>
            <p:cNvSpPr/>
            <p:nvPr/>
          </p:nvSpPr>
          <p:spPr>
            <a:xfrm>
              <a:off x="14828531" y="1327423"/>
              <a:ext cx="3920843" cy="3920843"/>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5AF60523-7079-4847-823F-05D3B7A691D4}"/>
                </a:ext>
              </a:extLst>
            </p:cNvPr>
            <p:cNvSpPr/>
            <p:nvPr/>
          </p:nvSpPr>
          <p:spPr>
            <a:xfrm>
              <a:off x="14823451" y="1398543"/>
              <a:ext cx="933803" cy="933803"/>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平行四边形 72">
            <a:extLst>
              <a:ext uri="{FF2B5EF4-FFF2-40B4-BE49-F238E27FC236}">
                <a16:creationId xmlns:a16="http://schemas.microsoft.com/office/drawing/2014/main" id="{EE15A7B8-4712-4A2D-B451-3B3ED85796CB}"/>
              </a:ext>
            </a:extLst>
          </p:cNvPr>
          <p:cNvSpPr/>
          <p:nvPr userDrawn="1"/>
        </p:nvSpPr>
        <p:spPr>
          <a:xfrm>
            <a:off x="1535431" y="0"/>
            <a:ext cx="9121139" cy="6858000"/>
          </a:xfrm>
          <a:prstGeom prst="parallelogram">
            <a:avLst/>
          </a:prstGeom>
          <a:gradFill>
            <a:gsLst>
              <a:gs pos="0">
                <a:schemeClr val="accent1">
                  <a:alpha val="90000"/>
                </a:schemeClr>
              </a:gs>
              <a:gs pos="100000">
                <a:schemeClr val="accent1">
                  <a:alpha val="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2" name="平行四边形 71">
            <a:extLst>
              <a:ext uri="{FF2B5EF4-FFF2-40B4-BE49-F238E27FC236}">
                <a16:creationId xmlns:a16="http://schemas.microsoft.com/office/drawing/2014/main" id="{A7240366-B987-4171-9F61-63A97763818F}"/>
              </a:ext>
            </a:extLst>
          </p:cNvPr>
          <p:cNvSpPr/>
          <p:nvPr userDrawn="1"/>
        </p:nvSpPr>
        <p:spPr>
          <a:xfrm flipH="1" flipV="1">
            <a:off x="1343472" y="2145495"/>
            <a:ext cx="1162334" cy="2567008"/>
          </a:xfrm>
          <a:prstGeom prst="parallelogram">
            <a:avLst>
              <a:gd name="adj" fmla="val 56395"/>
            </a:avLst>
          </a:prstGeom>
          <a:gradFill>
            <a:gsLst>
              <a:gs pos="0">
                <a:schemeClr val="accent1">
                  <a:alpha val="90000"/>
                </a:schemeClr>
              </a:gs>
              <a:gs pos="100000">
                <a:schemeClr val="accent1">
                  <a:alpha val="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3" name="平行四边形 70">
            <a:extLst>
              <a:ext uri="{FF2B5EF4-FFF2-40B4-BE49-F238E27FC236}">
                <a16:creationId xmlns:a16="http://schemas.microsoft.com/office/drawing/2014/main" id="{9648EE60-C818-42B0-AC68-924BEE62DC2A}"/>
              </a:ext>
            </a:extLst>
          </p:cNvPr>
          <p:cNvSpPr/>
          <p:nvPr userDrawn="1"/>
        </p:nvSpPr>
        <p:spPr>
          <a:xfrm flipH="1" flipV="1">
            <a:off x="10007147" y="972534"/>
            <a:ext cx="1162334" cy="2567008"/>
          </a:xfrm>
          <a:prstGeom prst="parallelogram">
            <a:avLst>
              <a:gd name="adj" fmla="val 56395"/>
            </a:avLst>
          </a:prstGeom>
          <a:gradFill>
            <a:gsLst>
              <a:gs pos="0">
                <a:schemeClr val="accent1">
                  <a:alpha val="90000"/>
                </a:schemeClr>
              </a:gs>
              <a:gs pos="100000">
                <a:schemeClr val="accent1">
                  <a:alpha val="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4" name="直接连接符 13">
            <a:extLst>
              <a:ext uri="{FF2B5EF4-FFF2-40B4-BE49-F238E27FC236}">
                <a16:creationId xmlns:a16="http://schemas.microsoft.com/office/drawing/2014/main" id="{B2FA9FD9-78D5-4728-A958-8C6DF08B7F47}"/>
              </a:ext>
            </a:extLst>
          </p:cNvPr>
          <p:cNvCxnSpPr>
            <a:cxnSpLocks/>
          </p:cNvCxnSpPr>
          <p:nvPr userDrawn="1"/>
        </p:nvCxnSpPr>
        <p:spPr>
          <a:xfrm flipH="1">
            <a:off x="9768408" y="5363468"/>
            <a:ext cx="326233" cy="1273969"/>
          </a:xfrm>
          <a:prstGeom prst="line">
            <a:avLst/>
          </a:prstGeom>
          <a:noFill/>
          <a:ln w="19050" cap="flat" cmpd="sng" algn="ctr">
            <a:gradFill>
              <a:gsLst>
                <a:gs pos="0">
                  <a:schemeClr val="accent1"/>
                </a:gs>
                <a:gs pos="100000">
                  <a:schemeClr val="accent1">
                    <a:alpha val="0"/>
                  </a:schemeClr>
                </a:gs>
              </a:gsLst>
              <a:lin ang="5400000" scaled="1"/>
            </a:gradFill>
            <a:prstDash val="solid"/>
            <a:miter lim="800000"/>
          </a:ln>
          <a:effectLst/>
        </p:spPr>
      </p:cxnSp>
      <p:cxnSp>
        <p:nvCxnSpPr>
          <p:cNvPr id="15" name="直接连接符 14">
            <a:extLst>
              <a:ext uri="{FF2B5EF4-FFF2-40B4-BE49-F238E27FC236}">
                <a16:creationId xmlns:a16="http://schemas.microsoft.com/office/drawing/2014/main" id="{D8F7FF4D-183B-498B-BC08-1D254EC27E67}"/>
              </a:ext>
            </a:extLst>
          </p:cNvPr>
          <p:cNvCxnSpPr>
            <a:cxnSpLocks/>
          </p:cNvCxnSpPr>
          <p:nvPr userDrawn="1"/>
        </p:nvCxnSpPr>
        <p:spPr>
          <a:xfrm flipH="1">
            <a:off x="9780765" y="4922342"/>
            <a:ext cx="326233" cy="1273969"/>
          </a:xfrm>
          <a:prstGeom prst="line">
            <a:avLst/>
          </a:prstGeom>
          <a:noFill/>
          <a:ln w="19050" cap="flat" cmpd="sng" algn="ctr">
            <a:gradFill>
              <a:gsLst>
                <a:gs pos="0">
                  <a:schemeClr val="accent1"/>
                </a:gs>
                <a:gs pos="100000">
                  <a:schemeClr val="accent1">
                    <a:alpha val="0"/>
                  </a:schemeClr>
                </a:gs>
              </a:gsLst>
              <a:lin ang="5400000" scaled="1"/>
            </a:gradFill>
            <a:prstDash val="solid"/>
            <a:miter lim="800000"/>
          </a:ln>
          <a:effectLst/>
        </p:spPr>
      </p:cxnSp>
      <p:cxnSp>
        <p:nvCxnSpPr>
          <p:cNvPr id="16" name="直接连接符 15">
            <a:extLst>
              <a:ext uri="{FF2B5EF4-FFF2-40B4-BE49-F238E27FC236}">
                <a16:creationId xmlns:a16="http://schemas.microsoft.com/office/drawing/2014/main" id="{84FEA630-E5EB-421B-970E-C44A3B285E91}"/>
              </a:ext>
            </a:extLst>
          </p:cNvPr>
          <p:cNvCxnSpPr>
            <a:cxnSpLocks/>
          </p:cNvCxnSpPr>
          <p:nvPr userDrawn="1"/>
        </p:nvCxnSpPr>
        <p:spPr>
          <a:xfrm flipH="1">
            <a:off x="1343472" y="5535215"/>
            <a:ext cx="326233" cy="1273969"/>
          </a:xfrm>
          <a:prstGeom prst="line">
            <a:avLst/>
          </a:prstGeom>
          <a:noFill/>
          <a:ln w="19050" cap="flat" cmpd="sng" algn="ctr">
            <a:gradFill>
              <a:gsLst>
                <a:gs pos="0">
                  <a:schemeClr val="accent1"/>
                </a:gs>
                <a:gs pos="100000">
                  <a:schemeClr val="accent1">
                    <a:alpha val="0"/>
                  </a:schemeClr>
                </a:gs>
              </a:gsLst>
              <a:lin ang="5400000" scaled="1"/>
            </a:gradFill>
            <a:prstDash val="solid"/>
            <a:miter lim="800000"/>
          </a:ln>
          <a:effectLst/>
        </p:spPr>
      </p:cxnSp>
      <p:cxnSp>
        <p:nvCxnSpPr>
          <p:cNvPr id="17" name="直接连接符 16">
            <a:extLst>
              <a:ext uri="{FF2B5EF4-FFF2-40B4-BE49-F238E27FC236}">
                <a16:creationId xmlns:a16="http://schemas.microsoft.com/office/drawing/2014/main" id="{348061CA-F72B-4A97-A4D5-881504C77E08}"/>
              </a:ext>
            </a:extLst>
          </p:cNvPr>
          <p:cNvCxnSpPr>
            <a:cxnSpLocks/>
          </p:cNvCxnSpPr>
          <p:nvPr userDrawn="1"/>
        </p:nvCxnSpPr>
        <p:spPr>
          <a:xfrm flipH="1">
            <a:off x="1355829" y="5094089"/>
            <a:ext cx="326233" cy="1273969"/>
          </a:xfrm>
          <a:prstGeom prst="line">
            <a:avLst/>
          </a:prstGeom>
          <a:noFill/>
          <a:ln w="19050" cap="flat" cmpd="sng" algn="ctr">
            <a:gradFill>
              <a:gsLst>
                <a:gs pos="0">
                  <a:schemeClr val="accent1"/>
                </a:gs>
                <a:gs pos="100000">
                  <a:schemeClr val="accent1">
                    <a:alpha val="0"/>
                  </a:schemeClr>
                </a:gs>
              </a:gsLst>
              <a:lin ang="5400000" scaled="1"/>
            </a:gradFill>
            <a:prstDash val="solid"/>
            <a:miter lim="800000"/>
          </a:ln>
          <a:effectLst/>
        </p:spPr>
      </p:cxnSp>
      <p:sp>
        <p:nvSpPr>
          <p:cNvPr id="18" name="íSḷíḋè">
            <a:extLst>
              <a:ext uri="{FF2B5EF4-FFF2-40B4-BE49-F238E27FC236}">
                <a16:creationId xmlns:a16="http://schemas.microsoft.com/office/drawing/2014/main" id="{191A03D2-5278-406D-AF82-510A272625C8}"/>
              </a:ext>
            </a:extLst>
          </p:cNvPr>
          <p:cNvSpPr/>
          <p:nvPr userDrawn="1"/>
        </p:nvSpPr>
        <p:spPr>
          <a:xfrm flipH="1" flipV="1">
            <a:off x="8518215" y="5164875"/>
            <a:ext cx="1352030" cy="893025"/>
          </a:xfrm>
          <a:prstGeom prst="parallelogram">
            <a:avLst>
              <a:gd name="adj" fmla="val 24857"/>
            </a:avLst>
          </a:prstGeom>
          <a:gradFill>
            <a:gsLst>
              <a:gs pos="0">
                <a:schemeClr val="accent1">
                  <a:alpha val="50000"/>
                </a:schemeClr>
              </a:gs>
              <a:gs pos="100000">
                <a:schemeClr val="accent1">
                  <a:alpha val="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E6C1B505-C227-4157-9F04-048D55DB00E0}"/>
              </a:ext>
            </a:extLst>
          </p:cNvPr>
          <p:cNvSpPr txBox="1"/>
          <p:nvPr userDrawn="1"/>
        </p:nvSpPr>
        <p:spPr>
          <a:xfrm>
            <a:off x="3578331" y="1822329"/>
            <a:ext cx="1162334" cy="646331"/>
          </a:xfrm>
          <a:prstGeom prst="rect">
            <a:avLst/>
          </a:prstGeom>
          <a:noFill/>
        </p:spPr>
        <p:txBody>
          <a:bodyPr wrap="square">
            <a:spAutoFit/>
          </a:bodyPr>
          <a:lstStyle/>
          <a:p>
            <a:r>
              <a:rPr lang="zh-CN" altLang="en-US" i="1" dirty="0"/>
              <a:t>Product launch</a:t>
            </a:r>
          </a:p>
        </p:txBody>
      </p:sp>
      <p:pic>
        <p:nvPicPr>
          <p:cNvPr id="22" name="图片 21">
            <a:extLst>
              <a:ext uri="{FF2B5EF4-FFF2-40B4-BE49-F238E27FC236}">
                <a16:creationId xmlns:a16="http://schemas.microsoft.com/office/drawing/2014/main" id="{EAB66A70-0D6C-4033-9990-BB7463D8E5D7}"/>
              </a:ext>
            </a:extLst>
          </p:cNvPr>
          <p:cNvPicPr>
            <a:picLocks noChangeAspect="1"/>
          </p:cNvPicPr>
          <p:nvPr userDrawn="1"/>
        </p:nvPicPr>
        <p:blipFill rotWithShape="1">
          <a:blip r:embed="rId3"/>
          <a:srcRect l="12815" t="26864" r="11212" b="28750"/>
          <a:stretch/>
        </p:blipFill>
        <p:spPr>
          <a:xfrm>
            <a:off x="4603267" y="1808906"/>
            <a:ext cx="2502401" cy="656542"/>
          </a:xfrm>
          <a:prstGeom prst="rect">
            <a:avLst/>
          </a:prstGeom>
        </p:spPr>
      </p:pic>
      <p:cxnSp>
        <p:nvCxnSpPr>
          <p:cNvPr id="23" name="直接连接符 22">
            <a:extLst>
              <a:ext uri="{FF2B5EF4-FFF2-40B4-BE49-F238E27FC236}">
                <a16:creationId xmlns:a16="http://schemas.microsoft.com/office/drawing/2014/main" id="{C77493EA-E21F-4B0E-BE34-7DFD127F0F5B}"/>
              </a:ext>
            </a:extLst>
          </p:cNvPr>
          <p:cNvCxnSpPr>
            <a:cxnSpLocks/>
          </p:cNvCxnSpPr>
          <p:nvPr userDrawn="1"/>
        </p:nvCxnSpPr>
        <p:spPr>
          <a:xfrm flipH="1">
            <a:off x="3412168" y="1890482"/>
            <a:ext cx="80116" cy="51002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165826E6-DF4A-4EC4-8869-100D482E76BA}"/>
              </a:ext>
            </a:extLst>
          </p:cNvPr>
          <p:cNvGrpSpPr/>
          <p:nvPr userDrawn="1"/>
        </p:nvGrpSpPr>
        <p:grpSpPr>
          <a:xfrm flipH="1">
            <a:off x="11635419" y="322242"/>
            <a:ext cx="90682" cy="1190451"/>
            <a:chOff x="508216" y="2820579"/>
            <a:chExt cx="196770" cy="2583143"/>
          </a:xfrm>
          <a:solidFill>
            <a:schemeClr val="tx1"/>
          </a:solidFill>
        </p:grpSpPr>
        <p:sp>
          <p:nvSpPr>
            <p:cNvPr id="26" name="椭圆 25">
              <a:extLst>
                <a:ext uri="{FF2B5EF4-FFF2-40B4-BE49-F238E27FC236}">
                  <a16:creationId xmlns:a16="http://schemas.microsoft.com/office/drawing/2014/main" id="{A702DC84-3F6C-4EE3-9F71-A18D61C9EBC8}"/>
                </a:ext>
              </a:extLst>
            </p:cNvPr>
            <p:cNvSpPr/>
            <p:nvPr/>
          </p:nvSpPr>
          <p:spPr>
            <a:xfrm>
              <a:off x="508217" y="2820579"/>
              <a:ext cx="196769" cy="19676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 name="直接连接符 26">
              <a:extLst>
                <a:ext uri="{FF2B5EF4-FFF2-40B4-BE49-F238E27FC236}">
                  <a16:creationId xmlns:a16="http://schemas.microsoft.com/office/drawing/2014/main" id="{9BA30587-DD25-4C92-8A8F-65CF2D58771A}"/>
                </a:ext>
              </a:extLst>
            </p:cNvPr>
            <p:cNvCxnSpPr/>
            <p:nvPr/>
          </p:nvCxnSpPr>
          <p:spPr>
            <a:xfrm>
              <a:off x="606601" y="3222594"/>
              <a:ext cx="0" cy="585926"/>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椭圆 27">
              <a:extLst>
                <a:ext uri="{FF2B5EF4-FFF2-40B4-BE49-F238E27FC236}">
                  <a16:creationId xmlns:a16="http://schemas.microsoft.com/office/drawing/2014/main" id="{24479162-2C96-43F3-93E5-484F31289EFC}"/>
                </a:ext>
              </a:extLst>
            </p:cNvPr>
            <p:cNvSpPr/>
            <p:nvPr/>
          </p:nvSpPr>
          <p:spPr>
            <a:xfrm>
              <a:off x="508216" y="4013766"/>
              <a:ext cx="196769" cy="19676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9" name="直接连接符 28">
              <a:extLst>
                <a:ext uri="{FF2B5EF4-FFF2-40B4-BE49-F238E27FC236}">
                  <a16:creationId xmlns:a16="http://schemas.microsoft.com/office/drawing/2014/main" id="{BE56B7D0-1C58-4142-9D83-3789F7D51E51}"/>
                </a:ext>
              </a:extLst>
            </p:cNvPr>
            <p:cNvCxnSpPr/>
            <p:nvPr/>
          </p:nvCxnSpPr>
          <p:spPr>
            <a:xfrm>
              <a:off x="606600" y="4415781"/>
              <a:ext cx="0" cy="585926"/>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a16="http://schemas.microsoft.com/office/drawing/2014/main" id="{9A4CD7E1-797C-419F-90D8-3801EA614545}"/>
                </a:ext>
              </a:extLst>
            </p:cNvPr>
            <p:cNvSpPr/>
            <p:nvPr/>
          </p:nvSpPr>
          <p:spPr>
            <a:xfrm>
              <a:off x="508216" y="5206953"/>
              <a:ext cx="196769" cy="19676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矩形 31">
            <a:extLst>
              <a:ext uri="{FF2B5EF4-FFF2-40B4-BE49-F238E27FC236}">
                <a16:creationId xmlns:a16="http://schemas.microsoft.com/office/drawing/2014/main" id="{3FF4BCC5-00C2-4A40-9A56-EF4B2840EBCA}"/>
              </a:ext>
            </a:extLst>
          </p:cNvPr>
          <p:cNvSpPr/>
          <p:nvPr userDrawn="1"/>
        </p:nvSpPr>
        <p:spPr>
          <a:xfrm>
            <a:off x="436880" y="6339840"/>
            <a:ext cx="248920" cy="749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3" name="直接连接符 32">
            <a:extLst>
              <a:ext uri="{FF2B5EF4-FFF2-40B4-BE49-F238E27FC236}">
                <a16:creationId xmlns:a16="http://schemas.microsoft.com/office/drawing/2014/main" id="{FE6E8515-DEE9-4AD0-AAAD-A6134A1CAF5C}"/>
              </a:ext>
            </a:extLst>
          </p:cNvPr>
          <p:cNvCxnSpPr>
            <a:cxnSpLocks/>
          </p:cNvCxnSpPr>
          <p:nvPr userDrawn="1"/>
        </p:nvCxnSpPr>
        <p:spPr>
          <a:xfrm>
            <a:off x="4817858" y="5065439"/>
            <a:ext cx="25562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标题 37">
            <a:extLst>
              <a:ext uri="{FF2B5EF4-FFF2-40B4-BE49-F238E27FC236}">
                <a16:creationId xmlns:a16="http://schemas.microsoft.com/office/drawing/2014/main" id="{137DC7DB-6638-4D07-BF9D-49ADF64AB1EA}"/>
              </a:ext>
            </a:extLst>
          </p:cNvPr>
          <p:cNvSpPr>
            <a:spLocks noGrp="1"/>
          </p:cNvSpPr>
          <p:nvPr>
            <p:ph type="title" hasCustomPrompt="1"/>
          </p:nvPr>
        </p:nvSpPr>
        <p:spPr>
          <a:xfrm>
            <a:off x="2369172" y="2537921"/>
            <a:ext cx="7453656" cy="1911292"/>
          </a:xfrm>
          <a:prstGeom prst="rect">
            <a:avLst/>
          </a:prstGeom>
          <a:noFill/>
        </p:spPr>
        <p:txBody>
          <a:bodyPr wrap="square" lIns="0" tIns="0" rIns="0" bIns="0" rtlCol="0" anchor="ctr">
            <a:spAutoFit/>
          </a:bodyPr>
          <a:lstStyle>
            <a:lvl1pPr>
              <a:defRPr lang="zh-CN" altLang="en-US" sz="13800" b="1" i="1" dirty="0">
                <a:gradFill flip="none" rotWithShape="1">
                  <a:gsLst>
                    <a:gs pos="35000">
                      <a:schemeClr val="tx1"/>
                    </a:gs>
                    <a:gs pos="100000">
                      <a:schemeClr val="tx1">
                        <a:alpha val="0"/>
                      </a:schemeClr>
                    </a:gs>
                  </a:gsLst>
                  <a:lin ang="5400000" scaled="1"/>
                  <a:tileRect/>
                </a:gradFill>
                <a:ea typeface="+mn-ea"/>
                <a:cs typeface="+mn-cs"/>
              </a:defRPr>
            </a:lvl1pPr>
          </a:lstStyle>
          <a:p>
            <a:pPr algn="ctr"/>
            <a:r>
              <a:rPr lang="en-US" altLang="zh-CN" sz="13800" b="1" i="1" dirty="0">
                <a:gradFill flip="none" rotWithShape="1">
                  <a:gsLst>
                    <a:gs pos="35000">
                      <a:schemeClr val="tx1"/>
                    </a:gs>
                    <a:gs pos="100000">
                      <a:schemeClr val="tx1">
                        <a:alpha val="0"/>
                      </a:schemeClr>
                    </a:gs>
                  </a:gsLst>
                  <a:lin ang="5400000" scaled="1"/>
                  <a:tileRect/>
                </a:gradFill>
                <a:latin typeface="+mj-lt"/>
              </a:rPr>
              <a:t>Thanks!</a:t>
            </a:r>
            <a:endParaRPr lang="zh-CN" altLang="en-US" sz="13800" b="1" i="1" dirty="0">
              <a:gradFill flip="none" rotWithShape="1">
                <a:gsLst>
                  <a:gs pos="35000">
                    <a:schemeClr val="tx1"/>
                  </a:gs>
                  <a:gs pos="100000">
                    <a:schemeClr val="tx1">
                      <a:alpha val="0"/>
                    </a:schemeClr>
                  </a:gs>
                </a:gsLst>
                <a:lin ang="5400000" scaled="1"/>
                <a:tileRect/>
              </a:gradFill>
              <a:latin typeface="+mj-lt"/>
            </a:endParaRPr>
          </a:p>
        </p:txBody>
      </p:sp>
      <p:sp>
        <p:nvSpPr>
          <p:cNvPr id="42" name="内容占位符 41">
            <a:extLst>
              <a:ext uri="{FF2B5EF4-FFF2-40B4-BE49-F238E27FC236}">
                <a16:creationId xmlns:a16="http://schemas.microsoft.com/office/drawing/2014/main" id="{BDB667AB-5F9F-404C-A8C7-ECB1670BFED2}"/>
              </a:ext>
            </a:extLst>
          </p:cNvPr>
          <p:cNvSpPr>
            <a:spLocks noGrp="1"/>
          </p:cNvSpPr>
          <p:nvPr>
            <p:ph sz="quarter" idx="10"/>
          </p:nvPr>
        </p:nvSpPr>
        <p:spPr>
          <a:xfrm>
            <a:off x="2531832" y="4505265"/>
            <a:ext cx="7128336" cy="336374"/>
          </a:xfrm>
          <a:prstGeom prst="rect">
            <a:avLst/>
          </a:prstGeom>
          <a:noFill/>
        </p:spPr>
        <p:txBody>
          <a:bodyPr wrap="square" anchor="ctr">
            <a:spAutoFit/>
          </a:bodyPr>
          <a:lstStyle>
            <a:lvl1pPr marL="0" indent="0" algn="ctr">
              <a:lnSpc>
                <a:spcPct val="150000"/>
              </a:lnSpc>
              <a:buNone/>
              <a:defRPr lang="zh-CN" altLang="en-US" sz="1200" dirty="0" smtClean="0">
                <a:latin typeface="+mn-lt"/>
                <a:cs typeface="+mn-ea"/>
              </a:defRPr>
            </a:lvl1pPr>
          </a:lstStyle>
          <a:p>
            <a:pPr marL="0" lvl="0" algn="ctr"/>
            <a:r>
              <a:rPr lang="zh-CN" altLang="en-US" dirty="0"/>
              <a:t>单击此处编辑母版文本样式</a:t>
            </a:r>
          </a:p>
        </p:txBody>
      </p:sp>
      <p:sp>
        <p:nvSpPr>
          <p:cNvPr id="44" name="内容占位符 43">
            <a:extLst>
              <a:ext uri="{FF2B5EF4-FFF2-40B4-BE49-F238E27FC236}">
                <a16:creationId xmlns:a16="http://schemas.microsoft.com/office/drawing/2014/main" id="{EFEB2B2C-D06A-4A98-9E92-CF6F5905B58F}"/>
              </a:ext>
            </a:extLst>
          </p:cNvPr>
          <p:cNvSpPr>
            <a:spLocks noGrp="1"/>
          </p:cNvSpPr>
          <p:nvPr>
            <p:ph sz="quarter" idx="11" hasCustomPrompt="1"/>
          </p:nvPr>
        </p:nvSpPr>
        <p:spPr>
          <a:xfrm>
            <a:off x="4091123" y="5900142"/>
            <a:ext cx="4009754" cy="341632"/>
          </a:xfrm>
          <a:prstGeom prst="rect">
            <a:avLst/>
          </a:prstGeom>
          <a:noFill/>
        </p:spPr>
        <p:txBody>
          <a:bodyPr wrap="square" rtlCol="0" anchor="ctr">
            <a:spAutoFit/>
          </a:bodyPr>
          <a:lstStyle>
            <a:lvl1pPr marL="0" indent="0" algn="ctr">
              <a:buNone/>
              <a:defRPr lang="zh-CN" altLang="en-US" sz="1800" dirty="0" smtClean="0"/>
            </a:lvl1pPr>
          </a:lstStyle>
          <a:p>
            <a:pPr marL="0" lvl="0" algn="ctr"/>
            <a:r>
              <a:rPr lang="zh-CN" altLang="en-US" dirty="0"/>
              <a:t>此处编辑汇报人名称或路演城市</a:t>
            </a:r>
          </a:p>
        </p:txBody>
      </p:sp>
    </p:spTree>
    <p:extLst>
      <p:ext uri="{BB962C8B-B14F-4D97-AF65-F5344CB8AC3E}">
        <p14:creationId xmlns:p14="http://schemas.microsoft.com/office/powerpoint/2010/main" val="1640095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页01">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A41A6C7-FE44-4520-8215-CC4D60B699F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2" b="54758"/>
          <a:stretch/>
        </p:blipFill>
        <p:spPr>
          <a:xfrm>
            <a:off x="0" y="0"/>
            <a:ext cx="12192000" cy="6858000"/>
          </a:xfrm>
          <a:prstGeom prst="rect">
            <a:avLst/>
          </a:prstGeom>
        </p:spPr>
      </p:pic>
      <p:sp>
        <p:nvSpPr>
          <p:cNvPr id="4" name="矩形 60">
            <a:extLst>
              <a:ext uri="{FF2B5EF4-FFF2-40B4-BE49-F238E27FC236}">
                <a16:creationId xmlns:a16="http://schemas.microsoft.com/office/drawing/2014/main" id="{07C12A7E-D855-4C47-90A8-1A961AE2D57C}"/>
              </a:ext>
            </a:extLst>
          </p:cNvPr>
          <p:cNvSpPr/>
          <p:nvPr userDrawn="1"/>
        </p:nvSpPr>
        <p:spPr>
          <a:xfrm>
            <a:off x="0" y="0"/>
            <a:ext cx="12192000" cy="6858000"/>
          </a:xfrm>
          <a:prstGeom prst="rect">
            <a:avLst/>
          </a:prstGeom>
          <a:solidFill>
            <a:srgbClr val="000000">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C58D4C0C-2B8B-40F7-B0AD-436EBD2E35C5}"/>
              </a:ext>
            </a:extLst>
          </p:cNvPr>
          <p:cNvGrpSpPr/>
          <p:nvPr userDrawn="1"/>
        </p:nvGrpSpPr>
        <p:grpSpPr>
          <a:xfrm rot="435469">
            <a:off x="-1872845" y="-1997536"/>
            <a:ext cx="3925923" cy="3920843"/>
            <a:chOff x="14823451" y="1327423"/>
            <a:chExt cx="3925923" cy="3920843"/>
          </a:xfrm>
          <a:gradFill>
            <a:gsLst>
              <a:gs pos="0">
                <a:schemeClr val="accent1"/>
              </a:gs>
              <a:gs pos="100000">
                <a:schemeClr val="accent1">
                  <a:alpha val="0"/>
                </a:schemeClr>
              </a:gs>
            </a:gsLst>
            <a:lin ang="5400000" scaled="1"/>
          </a:gradFill>
        </p:grpSpPr>
        <p:sp>
          <p:nvSpPr>
            <p:cNvPr id="6" name="椭圆 5">
              <a:extLst>
                <a:ext uri="{FF2B5EF4-FFF2-40B4-BE49-F238E27FC236}">
                  <a16:creationId xmlns:a16="http://schemas.microsoft.com/office/drawing/2014/main" id="{72306740-4AF8-4D0C-BC1E-10B28E6B25C5}"/>
                </a:ext>
              </a:extLst>
            </p:cNvPr>
            <p:cNvSpPr/>
            <p:nvPr/>
          </p:nvSpPr>
          <p:spPr>
            <a:xfrm>
              <a:off x="14828531" y="1327423"/>
              <a:ext cx="3920843" cy="39208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1DACB196-7A4D-4B6C-8A07-AAF2096E0DDA}"/>
                </a:ext>
              </a:extLst>
            </p:cNvPr>
            <p:cNvSpPr/>
            <p:nvPr/>
          </p:nvSpPr>
          <p:spPr>
            <a:xfrm>
              <a:off x="14823451" y="1398543"/>
              <a:ext cx="933803" cy="9338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FAA2E6B8-143F-46CF-B7D9-0C3A486030EC}"/>
              </a:ext>
            </a:extLst>
          </p:cNvPr>
          <p:cNvGrpSpPr/>
          <p:nvPr userDrawn="1"/>
        </p:nvGrpSpPr>
        <p:grpSpPr>
          <a:xfrm rot="7995695">
            <a:off x="10983038" y="4211777"/>
            <a:ext cx="3925923" cy="3920843"/>
            <a:chOff x="14823451" y="1327423"/>
            <a:chExt cx="3925923" cy="3920843"/>
          </a:xfrm>
        </p:grpSpPr>
        <p:sp>
          <p:nvSpPr>
            <p:cNvPr id="9" name="椭圆 8">
              <a:extLst>
                <a:ext uri="{FF2B5EF4-FFF2-40B4-BE49-F238E27FC236}">
                  <a16:creationId xmlns:a16="http://schemas.microsoft.com/office/drawing/2014/main" id="{5C5C8C53-BFF3-4D40-9718-E97C137734F0}"/>
                </a:ext>
              </a:extLst>
            </p:cNvPr>
            <p:cNvSpPr/>
            <p:nvPr/>
          </p:nvSpPr>
          <p:spPr>
            <a:xfrm>
              <a:off x="14828531" y="1327423"/>
              <a:ext cx="3920843" cy="3920843"/>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5AF60523-7079-4847-823F-05D3B7A691D4}"/>
                </a:ext>
              </a:extLst>
            </p:cNvPr>
            <p:cNvSpPr/>
            <p:nvPr/>
          </p:nvSpPr>
          <p:spPr>
            <a:xfrm>
              <a:off x="14823451" y="1398543"/>
              <a:ext cx="933803" cy="933803"/>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平行四边形 72">
            <a:extLst>
              <a:ext uri="{FF2B5EF4-FFF2-40B4-BE49-F238E27FC236}">
                <a16:creationId xmlns:a16="http://schemas.microsoft.com/office/drawing/2014/main" id="{EE15A7B8-4712-4A2D-B451-3B3ED85796CB}"/>
              </a:ext>
            </a:extLst>
          </p:cNvPr>
          <p:cNvSpPr/>
          <p:nvPr userDrawn="1"/>
        </p:nvSpPr>
        <p:spPr>
          <a:xfrm>
            <a:off x="1535431" y="0"/>
            <a:ext cx="9121139" cy="6858000"/>
          </a:xfrm>
          <a:prstGeom prst="parallelogram">
            <a:avLst/>
          </a:prstGeom>
          <a:gradFill>
            <a:gsLst>
              <a:gs pos="0">
                <a:schemeClr val="accent1">
                  <a:alpha val="90000"/>
                </a:schemeClr>
              </a:gs>
              <a:gs pos="100000">
                <a:schemeClr val="accent1">
                  <a:alpha val="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2" name="平行四边形 71">
            <a:extLst>
              <a:ext uri="{FF2B5EF4-FFF2-40B4-BE49-F238E27FC236}">
                <a16:creationId xmlns:a16="http://schemas.microsoft.com/office/drawing/2014/main" id="{A7240366-B987-4171-9F61-63A97763818F}"/>
              </a:ext>
            </a:extLst>
          </p:cNvPr>
          <p:cNvSpPr/>
          <p:nvPr userDrawn="1"/>
        </p:nvSpPr>
        <p:spPr>
          <a:xfrm flipH="1" flipV="1">
            <a:off x="1343472" y="2145495"/>
            <a:ext cx="1162334" cy="2567008"/>
          </a:xfrm>
          <a:prstGeom prst="parallelogram">
            <a:avLst>
              <a:gd name="adj" fmla="val 56395"/>
            </a:avLst>
          </a:prstGeom>
          <a:gradFill>
            <a:gsLst>
              <a:gs pos="0">
                <a:schemeClr val="accent1">
                  <a:alpha val="90000"/>
                </a:schemeClr>
              </a:gs>
              <a:gs pos="100000">
                <a:schemeClr val="accent1">
                  <a:alpha val="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3" name="平行四边形 70">
            <a:extLst>
              <a:ext uri="{FF2B5EF4-FFF2-40B4-BE49-F238E27FC236}">
                <a16:creationId xmlns:a16="http://schemas.microsoft.com/office/drawing/2014/main" id="{9648EE60-C818-42B0-AC68-924BEE62DC2A}"/>
              </a:ext>
            </a:extLst>
          </p:cNvPr>
          <p:cNvSpPr/>
          <p:nvPr userDrawn="1"/>
        </p:nvSpPr>
        <p:spPr>
          <a:xfrm flipH="1" flipV="1">
            <a:off x="10007147" y="972534"/>
            <a:ext cx="1162334" cy="2567008"/>
          </a:xfrm>
          <a:prstGeom prst="parallelogram">
            <a:avLst>
              <a:gd name="adj" fmla="val 56395"/>
            </a:avLst>
          </a:prstGeom>
          <a:gradFill>
            <a:gsLst>
              <a:gs pos="0">
                <a:schemeClr val="accent1">
                  <a:alpha val="90000"/>
                </a:schemeClr>
              </a:gs>
              <a:gs pos="100000">
                <a:schemeClr val="accent1">
                  <a:alpha val="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4" name="直接连接符 13">
            <a:extLst>
              <a:ext uri="{FF2B5EF4-FFF2-40B4-BE49-F238E27FC236}">
                <a16:creationId xmlns:a16="http://schemas.microsoft.com/office/drawing/2014/main" id="{B2FA9FD9-78D5-4728-A958-8C6DF08B7F47}"/>
              </a:ext>
            </a:extLst>
          </p:cNvPr>
          <p:cNvCxnSpPr>
            <a:cxnSpLocks/>
          </p:cNvCxnSpPr>
          <p:nvPr userDrawn="1"/>
        </p:nvCxnSpPr>
        <p:spPr>
          <a:xfrm flipH="1">
            <a:off x="9768408" y="5363468"/>
            <a:ext cx="326233" cy="1273969"/>
          </a:xfrm>
          <a:prstGeom prst="line">
            <a:avLst/>
          </a:prstGeom>
          <a:noFill/>
          <a:ln w="19050" cap="flat" cmpd="sng" algn="ctr">
            <a:gradFill>
              <a:gsLst>
                <a:gs pos="0">
                  <a:schemeClr val="accent1"/>
                </a:gs>
                <a:gs pos="100000">
                  <a:schemeClr val="accent1">
                    <a:alpha val="0"/>
                  </a:schemeClr>
                </a:gs>
              </a:gsLst>
              <a:lin ang="5400000" scaled="1"/>
            </a:gradFill>
            <a:prstDash val="solid"/>
            <a:miter lim="800000"/>
          </a:ln>
          <a:effectLst/>
        </p:spPr>
      </p:cxnSp>
      <p:cxnSp>
        <p:nvCxnSpPr>
          <p:cNvPr id="15" name="直接连接符 14">
            <a:extLst>
              <a:ext uri="{FF2B5EF4-FFF2-40B4-BE49-F238E27FC236}">
                <a16:creationId xmlns:a16="http://schemas.microsoft.com/office/drawing/2014/main" id="{D8F7FF4D-183B-498B-BC08-1D254EC27E67}"/>
              </a:ext>
            </a:extLst>
          </p:cNvPr>
          <p:cNvCxnSpPr>
            <a:cxnSpLocks/>
          </p:cNvCxnSpPr>
          <p:nvPr userDrawn="1"/>
        </p:nvCxnSpPr>
        <p:spPr>
          <a:xfrm flipH="1">
            <a:off x="9780765" y="4922342"/>
            <a:ext cx="326233" cy="1273969"/>
          </a:xfrm>
          <a:prstGeom prst="line">
            <a:avLst/>
          </a:prstGeom>
          <a:noFill/>
          <a:ln w="19050" cap="flat" cmpd="sng" algn="ctr">
            <a:gradFill>
              <a:gsLst>
                <a:gs pos="0">
                  <a:schemeClr val="accent1"/>
                </a:gs>
                <a:gs pos="100000">
                  <a:schemeClr val="accent1">
                    <a:alpha val="0"/>
                  </a:schemeClr>
                </a:gs>
              </a:gsLst>
              <a:lin ang="5400000" scaled="1"/>
            </a:gradFill>
            <a:prstDash val="solid"/>
            <a:miter lim="800000"/>
          </a:ln>
          <a:effectLst/>
        </p:spPr>
      </p:cxnSp>
      <p:cxnSp>
        <p:nvCxnSpPr>
          <p:cNvPr id="16" name="直接连接符 15">
            <a:extLst>
              <a:ext uri="{FF2B5EF4-FFF2-40B4-BE49-F238E27FC236}">
                <a16:creationId xmlns:a16="http://schemas.microsoft.com/office/drawing/2014/main" id="{84FEA630-E5EB-421B-970E-C44A3B285E91}"/>
              </a:ext>
            </a:extLst>
          </p:cNvPr>
          <p:cNvCxnSpPr>
            <a:cxnSpLocks/>
          </p:cNvCxnSpPr>
          <p:nvPr userDrawn="1"/>
        </p:nvCxnSpPr>
        <p:spPr>
          <a:xfrm flipH="1">
            <a:off x="1343472" y="5535215"/>
            <a:ext cx="326233" cy="1273969"/>
          </a:xfrm>
          <a:prstGeom prst="line">
            <a:avLst/>
          </a:prstGeom>
          <a:noFill/>
          <a:ln w="19050" cap="flat" cmpd="sng" algn="ctr">
            <a:gradFill>
              <a:gsLst>
                <a:gs pos="0">
                  <a:schemeClr val="accent1"/>
                </a:gs>
                <a:gs pos="100000">
                  <a:schemeClr val="accent1">
                    <a:alpha val="0"/>
                  </a:schemeClr>
                </a:gs>
              </a:gsLst>
              <a:lin ang="5400000" scaled="1"/>
            </a:gradFill>
            <a:prstDash val="solid"/>
            <a:miter lim="800000"/>
          </a:ln>
          <a:effectLst/>
        </p:spPr>
      </p:cxnSp>
      <p:cxnSp>
        <p:nvCxnSpPr>
          <p:cNvPr id="17" name="直接连接符 16">
            <a:extLst>
              <a:ext uri="{FF2B5EF4-FFF2-40B4-BE49-F238E27FC236}">
                <a16:creationId xmlns:a16="http://schemas.microsoft.com/office/drawing/2014/main" id="{348061CA-F72B-4A97-A4D5-881504C77E08}"/>
              </a:ext>
            </a:extLst>
          </p:cNvPr>
          <p:cNvCxnSpPr>
            <a:cxnSpLocks/>
          </p:cNvCxnSpPr>
          <p:nvPr userDrawn="1"/>
        </p:nvCxnSpPr>
        <p:spPr>
          <a:xfrm flipH="1">
            <a:off x="1355829" y="5094089"/>
            <a:ext cx="326233" cy="1273969"/>
          </a:xfrm>
          <a:prstGeom prst="line">
            <a:avLst/>
          </a:prstGeom>
          <a:noFill/>
          <a:ln w="19050" cap="flat" cmpd="sng" algn="ctr">
            <a:gradFill>
              <a:gsLst>
                <a:gs pos="0">
                  <a:schemeClr val="accent1"/>
                </a:gs>
                <a:gs pos="100000">
                  <a:schemeClr val="accent1">
                    <a:alpha val="0"/>
                  </a:schemeClr>
                </a:gs>
              </a:gsLst>
              <a:lin ang="5400000" scaled="1"/>
            </a:gradFill>
            <a:prstDash val="solid"/>
            <a:miter lim="800000"/>
          </a:ln>
          <a:effectLst/>
        </p:spPr>
      </p:cxnSp>
      <p:sp>
        <p:nvSpPr>
          <p:cNvPr id="18" name="íSḷíḋè">
            <a:extLst>
              <a:ext uri="{FF2B5EF4-FFF2-40B4-BE49-F238E27FC236}">
                <a16:creationId xmlns:a16="http://schemas.microsoft.com/office/drawing/2014/main" id="{191A03D2-5278-406D-AF82-510A272625C8}"/>
              </a:ext>
            </a:extLst>
          </p:cNvPr>
          <p:cNvSpPr/>
          <p:nvPr userDrawn="1"/>
        </p:nvSpPr>
        <p:spPr>
          <a:xfrm flipH="1" flipV="1">
            <a:off x="8518215" y="5164875"/>
            <a:ext cx="1352030" cy="893025"/>
          </a:xfrm>
          <a:prstGeom prst="parallelogram">
            <a:avLst>
              <a:gd name="adj" fmla="val 24857"/>
            </a:avLst>
          </a:prstGeom>
          <a:gradFill>
            <a:gsLst>
              <a:gs pos="0">
                <a:schemeClr val="accent1">
                  <a:alpha val="50000"/>
                </a:schemeClr>
              </a:gs>
              <a:gs pos="100000">
                <a:schemeClr val="accent1">
                  <a:alpha val="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E6C1B505-C227-4157-9F04-048D55DB00E0}"/>
              </a:ext>
            </a:extLst>
          </p:cNvPr>
          <p:cNvSpPr txBox="1"/>
          <p:nvPr userDrawn="1"/>
        </p:nvSpPr>
        <p:spPr>
          <a:xfrm>
            <a:off x="3578331" y="1822329"/>
            <a:ext cx="1162334" cy="646331"/>
          </a:xfrm>
          <a:prstGeom prst="rect">
            <a:avLst/>
          </a:prstGeom>
          <a:noFill/>
        </p:spPr>
        <p:txBody>
          <a:bodyPr wrap="square">
            <a:spAutoFit/>
          </a:bodyPr>
          <a:lstStyle/>
          <a:p>
            <a:r>
              <a:rPr lang="zh-CN" altLang="en-US" i="1" dirty="0"/>
              <a:t>Product launch</a:t>
            </a:r>
          </a:p>
        </p:txBody>
      </p:sp>
      <p:pic>
        <p:nvPicPr>
          <p:cNvPr id="22" name="图片 21">
            <a:extLst>
              <a:ext uri="{FF2B5EF4-FFF2-40B4-BE49-F238E27FC236}">
                <a16:creationId xmlns:a16="http://schemas.microsoft.com/office/drawing/2014/main" id="{EAB66A70-0D6C-4033-9990-BB7463D8E5D7}"/>
              </a:ext>
            </a:extLst>
          </p:cNvPr>
          <p:cNvPicPr>
            <a:picLocks noChangeAspect="1"/>
          </p:cNvPicPr>
          <p:nvPr userDrawn="1"/>
        </p:nvPicPr>
        <p:blipFill rotWithShape="1">
          <a:blip r:embed="rId3"/>
          <a:srcRect l="12815" t="26864" r="11212" b="28750"/>
          <a:stretch/>
        </p:blipFill>
        <p:spPr>
          <a:xfrm>
            <a:off x="4603267" y="1808906"/>
            <a:ext cx="2502401" cy="656542"/>
          </a:xfrm>
          <a:prstGeom prst="rect">
            <a:avLst/>
          </a:prstGeom>
        </p:spPr>
      </p:pic>
      <p:cxnSp>
        <p:nvCxnSpPr>
          <p:cNvPr id="23" name="直接连接符 22">
            <a:extLst>
              <a:ext uri="{FF2B5EF4-FFF2-40B4-BE49-F238E27FC236}">
                <a16:creationId xmlns:a16="http://schemas.microsoft.com/office/drawing/2014/main" id="{C77493EA-E21F-4B0E-BE34-7DFD127F0F5B}"/>
              </a:ext>
            </a:extLst>
          </p:cNvPr>
          <p:cNvCxnSpPr>
            <a:cxnSpLocks/>
          </p:cNvCxnSpPr>
          <p:nvPr userDrawn="1"/>
        </p:nvCxnSpPr>
        <p:spPr>
          <a:xfrm flipH="1">
            <a:off x="3412168" y="1890482"/>
            <a:ext cx="80116" cy="51002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165826E6-DF4A-4EC4-8869-100D482E76BA}"/>
              </a:ext>
            </a:extLst>
          </p:cNvPr>
          <p:cNvGrpSpPr/>
          <p:nvPr userDrawn="1"/>
        </p:nvGrpSpPr>
        <p:grpSpPr>
          <a:xfrm flipH="1">
            <a:off x="11635419" y="322242"/>
            <a:ext cx="90682" cy="1190451"/>
            <a:chOff x="508216" y="2820579"/>
            <a:chExt cx="196770" cy="2583143"/>
          </a:xfrm>
          <a:solidFill>
            <a:schemeClr val="tx1"/>
          </a:solidFill>
        </p:grpSpPr>
        <p:sp>
          <p:nvSpPr>
            <p:cNvPr id="26" name="椭圆 25">
              <a:extLst>
                <a:ext uri="{FF2B5EF4-FFF2-40B4-BE49-F238E27FC236}">
                  <a16:creationId xmlns:a16="http://schemas.microsoft.com/office/drawing/2014/main" id="{A702DC84-3F6C-4EE3-9F71-A18D61C9EBC8}"/>
                </a:ext>
              </a:extLst>
            </p:cNvPr>
            <p:cNvSpPr/>
            <p:nvPr/>
          </p:nvSpPr>
          <p:spPr>
            <a:xfrm>
              <a:off x="508217" y="2820579"/>
              <a:ext cx="196769" cy="19676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 name="直接连接符 26">
              <a:extLst>
                <a:ext uri="{FF2B5EF4-FFF2-40B4-BE49-F238E27FC236}">
                  <a16:creationId xmlns:a16="http://schemas.microsoft.com/office/drawing/2014/main" id="{9BA30587-DD25-4C92-8A8F-65CF2D58771A}"/>
                </a:ext>
              </a:extLst>
            </p:cNvPr>
            <p:cNvCxnSpPr/>
            <p:nvPr/>
          </p:nvCxnSpPr>
          <p:spPr>
            <a:xfrm>
              <a:off x="606601" y="3222594"/>
              <a:ext cx="0" cy="585926"/>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椭圆 27">
              <a:extLst>
                <a:ext uri="{FF2B5EF4-FFF2-40B4-BE49-F238E27FC236}">
                  <a16:creationId xmlns:a16="http://schemas.microsoft.com/office/drawing/2014/main" id="{24479162-2C96-43F3-93E5-484F31289EFC}"/>
                </a:ext>
              </a:extLst>
            </p:cNvPr>
            <p:cNvSpPr/>
            <p:nvPr/>
          </p:nvSpPr>
          <p:spPr>
            <a:xfrm>
              <a:off x="508216" y="4013766"/>
              <a:ext cx="196769" cy="19676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9" name="直接连接符 28">
              <a:extLst>
                <a:ext uri="{FF2B5EF4-FFF2-40B4-BE49-F238E27FC236}">
                  <a16:creationId xmlns:a16="http://schemas.microsoft.com/office/drawing/2014/main" id="{BE56B7D0-1C58-4142-9D83-3789F7D51E51}"/>
                </a:ext>
              </a:extLst>
            </p:cNvPr>
            <p:cNvCxnSpPr/>
            <p:nvPr/>
          </p:nvCxnSpPr>
          <p:spPr>
            <a:xfrm>
              <a:off x="606600" y="4415781"/>
              <a:ext cx="0" cy="585926"/>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a16="http://schemas.microsoft.com/office/drawing/2014/main" id="{9A4CD7E1-797C-419F-90D8-3801EA614545}"/>
                </a:ext>
              </a:extLst>
            </p:cNvPr>
            <p:cNvSpPr/>
            <p:nvPr/>
          </p:nvSpPr>
          <p:spPr>
            <a:xfrm>
              <a:off x="508216" y="5206953"/>
              <a:ext cx="196769" cy="19676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矩形 31">
            <a:extLst>
              <a:ext uri="{FF2B5EF4-FFF2-40B4-BE49-F238E27FC236}">
                <a16:creationId xmlns:a16="http://schemas.microsoft.com/office/drawing/2014/main" id="{3FF4BCC5-00C2-4A40-9A56-EF4B2840EBCA}"/>
              </a:ext>
            </a:extLst>
          </p:cNvPr>
          <p:cNvSpPr/>
          <p:nvPr userDrawn="1"/>
        </p:nvSpPr>
        <p:spPr>
          <a:xfrm>
            <a:off x="436880" y="6339840"/>
            <a:ext cx="248920" cy="749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3" name="直接连接符 32">
            <a:extLst>
              <a:ext uri="{FF2B5EF4-FFF2-40B4-BE49-F238E27FC236}">
                <a16:creationId xmlns:a16="http://schemas.microsoft.com/office/drawing/2014/main" id="{FE6E8515-DEE9-4AD0-AAAD-A6134A1CAF5C}"/>
              </a:ext>
            </a:extLst>
          </p:cNvPr>
          <p:cNvCxnSpPr>
            <a:cxnSpLocks/>
          </p:cNvCxnSpPr>
          <p:nvPr userDrawn="1"/>
        </p:nvCxnSpPr>
        <p:spPr>
          <a:xfrm>
            <a:off x="4817858" y="4509120"/>
            <a:ext cx="25562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标题 37">
            <a:extLst>
              <a:ext uri="{FF2B5EF4-FFF2-40B4-BE49-F238E27FC236}">
                <a16:creationId xmlns:a16="http://schemas.microsoft.com/office/drawing/2014/main" id="{137DC7DB-6638-4D07-BF9D-49ADF64AB1EA}"/>
              </a:ext>
            </a:extLst>
          </p:cNvPr>
          <p:cNvSpPr>
            <a:spLocks noGrp="1"/>
          </p:cNvSpPr>
          <p:nvPr>
            <p:ph type="title" hasCustomPrompt="1"/>
          </p:nvPr>
        </p:nvSpPr>
        <p:spPr>
          <a:xfrm>
            <a:off x="838200" y="2587755"/>
            <a:ext cx="10515600" cy="1006429"/>
          </a:xfrm>
          <a:prstGeom prst="rect">
            <a:avLst/>
          </a:prstGeom>
          <a:noFill/>
        </p:spPr>
        <p:txBody>
          <a:bodyPr wrap="square" rtlCol="0">
            <a:spAutoFit/>
          </a:bodyPr>
          <a:lstStyle>
            <a:lvl1pPr algn="ctr">
              <a:defRPr lang="zh-CN" altLang="en-US" sz="6600" b="1" i="1">
                <a:latin typeface="+mj-ea"/>
                <a:cs typeface="+mn-cs"/>
              </a:defRPr>
            </a:lvl1pPr>
          </a:lstStyle>
          <a:p>
            <a:pPr marL="0" lvl="0" algn="ctr"/>
            <a:r>
              <a:rPr lang="zh-CN" altLang="en-US" dirty="0"/>
              <a:t>单击此处编辑标题</a:t>
            </a:r>
          </a:p>
        </p:txBody>
      </p:sp>
      <p:sp>
        <p:nvSpPr>
          <p:cNvPr id="42" name="内容占位符 41">
            <a:extLst>
              <a:ext uri="{FF2B5EF4-FFF2-40B4-BE49-F238E27FC236}">
                <a16:creationId xmlns:a16="http://schemas.microsoft.com/office/drawing/2014/main" id="{BDB667AB-5F9F-404C-A8C7-ECB1670BFED2}"/>
              </a:ext>
            </a:extLst>
          </p:cNvPr>
          <p:cNvSpPr>
            <a:spLocks noGrp="1"/>
          </p:cNvSpPr>
          <p:nvPr>
            <p:ph sz="quarter" idx="10"/>
          </p:nvPr>
        </p:nvSpPr>
        <p:spPr>
          <a:xfrm>
            <a:off x="2531832" y="3833509"/>
            <a:ext cx="7128336" cy="336374"/>
          </a:xfrm>
          <a:prstGeom prst="rect">
            <a:avLst/>
          </a:prstGeom>
          <a:noFill/>
        </p:spPr>
        <p:txBody>
          <a:bodyPr wrap="square" anchor="ctr">
            <a:spAutoFit/>
          </a:bodyPr>
          <a:lstStyle>
            <a:lvl1pPr marL="0" indent="0" algn="ctr">
              <a:lnSpc>
                <a:spcPct val="150000"/>
              </a:lnSpc>
              <a:buNone/>
              <a:defRPr lang="zh-CN" altLang="en-US" sz="1200" dirty="0" smtClean="0">
                <a:latin typeface="+mn-lt"/>
                <a:cs typeface="+mn-ea"/>
              </a:defRPr>
            </a:lvl1pPr>
          </a:lstStyle>
          <a:p>
            <a:pPr marL="0" lvl="0" algn="ctr"/>
            <a:r>
              <a:rPr lang="zh-CN" altLang="en-US" dirty="0"/>
              <a:t>单击此处编辑母版文本样式</a:t>
            </a:r>
          </a:p>
        </p:txBody>
      </p:sp>
      <p:sp>
        <p:nvSpPr>
          <p:cNvPr id="44" name="内容占位符 43">
            <a:extLst>
              <a:ext uri="{FF2B5EF4-FFF2-40B4-BE49-F238E27FC236}">
                <a16:creationId xmlns:a16="http://schemas.microsoft.com/office/drawing/2014/main" id="{EFEB2B2C-D06A-4A98-9E92-CF6F5905B58F}"/>
              </a:ext>
            </a:extLst>
          </p:cNvPr>
          <p:cNvSpPr>
            <a:spLocks noGrp="1"/>
          </p:cNvSpPr>
          <p:nvPr>
            <p:ph sz="quarter" idx="11" hasCustomPrompt="1"/>
          </p:nvPr>
        </p:nvSpPr>
        <p:spPr>
          <a:xfrm>
            <a:off x="4091123" y="5900142"/>
            <a:ext cx="4009754" cy="341632"/>
          </a:xfrm>
          <a:prstGeom prst="rect">
            <a:avLst/>
          </a:prstGeom>
          <a:noFill/>
        </p:spPr>
        <p:txBody>
          <a:bodyPr wrap="square" rtlCol="0" anchor="ctr">
            <a:spAutoFit/>
          </a:bodyPr>
          <a:lstStyle>
            <a:lvl1pPr marL="0" indent="0" algn="ctr">
              <a:buNone/>
              <a:defRPr lang="zh-CN" altLang="en-US" sz="1800" dirty="0" smtClean="0"/>
            </a:lvl1pPr>
          </a:lstStyle>
          <a:p>
            <a:pPr marL="0" lvl="0" algn="ctr"/>
            <a:r>
              <a:rPr lang="zh-CN" altLang="en-US" dirty="0"/>
              <a:t>此处编辑汇报人名称或路演城市</a:t>
            </a:r>
          </a:p>
        </p:txBody>
      </p:sp>
    </p:spTree>
    <p:extLst>
      <p:ext uri="{BB962C8B-B14F-4D97-AF65-F5344CB8AC3E}">
        <p14:creationId xmlns:p14="http://schemas.microsoft.com/office/powerpoint/2010/main" val="2166160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C289860-716E-4522-8CA5-9B88C51FA03A}"/>
              </a:ext>
            </a:extLst>
          </p:cNvPr>
          <p:cNvPicPr>
            <a:picLocks noChangeAspect="1"/>
          </p:cNvPicPr>
          <p:nvPr userDrawn="1"/>
        </p:nvPicPr>
        <p:blipFill>
          <a:blip r:embed="rId2"/>
          <a:stretch>
            <a:fillRect/>
          </a:stretch>
        </p:blipFill>
        <p:spPr>
          <a:xfrm>
            <a:off x="-31011" y="0"/>
            <a:ext cx="12254022" cy="6858594"/>
          </a:xfrm>
          <a:prstGeom prst="rect">
            <a:avLst/>
          </a:prstGeom>
          <a:noFill/>
        </p:spPr>
      </p:pic>
      <p:sp>
        <p:nvSpPr>
          <p:cNvPr id="29" name="平行四边形 28">
            <a:extLst>
              <a:ext uri="{FF2B5EF4-FFF2-40B4-BE49-F238E27FC236}">
                <a16:creationId xmlns:a16="http://schemas.microsoft.com/office/drawing/2014/main" id="{8B67FB2C-B3D9-4B7A-9E10-8AFC0FA8CC39}"/>
              </a:ext>
            </a:extLst>
          </p:cNvPr>
          <p:cNvSpPr/>
          <p:nvPr userDrawn="1"/>
        </p:nvSpPr>
        <p:spPr>
          <a:xfrm>
            <a:off x="6325548" y="955608"/>
            <a:ext cx="2485185" cy="139419"/>
          </a:xfrm>
          <a:prstGeom prst="parallelogram">
            <a:avLst>
              <a:gd name="adj" fmla="val 77108"/>
            </a:avLst>
          </a:prstGeom>
          <a:gradFill>
            <a:gsLst>
              <a:gs pos="17000">
                <a:schemeClr val="accent1">
                  <a:alpha val="0"/>
                </a:schemeClr>
              </a:gs>
              <a:gs pos="100000">
                <a:schemeClr val="accent1">
                  <a:lumMod val="60000"/>
                  <a:lumOff val="40000"/>
                </a:schemeClr>
              </a:gs>
              <a:gs pos="93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id="{884569C8-3933-43B2-990E-96C44B427E15}"/>
              </a:ext>
            </a:extLst>
          </p:cNvPr>
          <p:cNvSpPr/>
          <p:nvPr userDrawn="1"/>
        </p:nvSpPr>
        <p:spPr>
          <a:xfrm flipH="1">
            <a:off x="3550598" y="1189428"/>
            <a:ext cx="2485185" cy="180395"/>
          </a:xfrm>
          <a:prstGeom prst="parallelogram">
            <a:avLst>
              <a:gd name="adj" fmla="val 77108"/>
            </a:avLst>
          </a:prstGeom>
          <a:gradFill>
            <a:gsLst>
              <a:gs pos="17000">
                <a:schemeClr val="accent1">
                  <a:alpha val="0"/>
                </a:schemeClr>
              </a:gs>
              <a:gs pos="100000">
                <a:schemeClr val="accent1">
                  <a:lumMod val="60000"/>
                  <a:lumOff val="40000"/>
                </a:schemeClr>
              </a:gs>
              <a:gs pos="93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a:extLst>
              <a:ext uri="{FF2B5EF4-FFF2-40B4-BE49-F238E27FC236}">
                <a16:creationId xmlns:a16="http://schemas.microsoft.com/office/drawing/2014/main" id="{0A7C9DEC-AB71-47E9-88F1-70B51540F3B3}"/>
              </a:ext>
            </a:extLst>
          </p:cNvPr>
          <p:cNvCxnSpPr>
            <a:cxnSpLocks/>
          </p:cNvCxnSpPr>
          <p:nvPr userDrawn="1"/>
        </p:nvCxnSpPr>
        <p:spPr>
          <a:xfrm flipH="1">
            <a:off x="8305161" y="1189428"/>
            <a:ext cx="545261" cy="0"/>
          </a:xfrm>
          <a:prstGeom prst="line">
            <a:avLst/>
          </a:prstGeom>
          <a:ln w="12700">
            <a:gradFill>
              <a:gsLst>
                <a:gs pos="11000">
                  <a:schemeClr val="accent1"/>
                </a:gs>
                <a:gs pos="0">
                  <a:schemeClr val="accent1">
                    <a:lumMod val="60000"/>
                    <a:lumOff val="40000"/>
                  </a:schemeClr>
                </a:gs>
                <a:gs pos="83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3C38CFD-74A7-4666-9D1F-C46565B877CC}"/>
              </a:ext>
            </a:extLst>
          </p:cNvPr>
          <p:cNvCxnSpPr>
            <a:cxnSpLocks/>
          </p:cNvCxnSpPr>
          <p:nvPr userDrawn="1"/>
        </p:nvCxnSpPr>
        <p:spPr>
          <a:xfrm flipH="1">
            <a:off x="7584436" y="843616"/>
            <a:ext cx="545261" cy="0"/>
          </a:xfrm>
          <a:prstGeom prst="line">
            <a:avLst/>
          </a:prstGeom>
          <a:ln w="12700">
            <a:gradFill>
              <a:gsLst>
                <a:gs pos="11000">
                  <a:schemeClr val="accent1"/>
                </a:gs>
                <a:gs pos="0">
                  <a:schemeClr val="accent1">
                    <a:lumMod val="60000"/>
                    <a:lumOff val="40000"/>
                  </a:schemeClr>
                </a:gs>
                <a:gs pos="83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63A204C1-65F4-4B00-95FD-7D5A67E9BD07}"/>
              </a:ext>
            </a:extLst>
          </p:cNvPr>
          <p:cNvCxnSpPr>
            <a:cxnSpLocks/>
          </p:cNvCxnSpPr>
          <p:nvPr userDrawn="1"/>
        </p:nvCxnSpPr>
        <p:spPr>
          <a:xfrm flipH="1">
            <a:off x="7876536" y="1311929"/>
            <a:ext cx="545261" cy="0"/>
          </a:xfrm>
          <a:prstGeom prst="line">
            <a:avLst/>
          </a:prstGeom>
          <a:ln w="12700">
            <a:gradFill>
              <a:gsLst>
                <a:gs pos="11000">
                  <a:schemeClr val="accent1"/>
                </a:gs>
                <a:gs pos="0">
                  <a:schemeClr val="accent1">
                    <a:lumMod val="60000"/>
                    <a:lumOff val="40000"/>
                  </a:schemeClr>
                </a:gs>
                <a:gs pos="83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9F5456FA-01DC-4898-9B45-96133CCC00E9}"/>
              </a:ext>
            </a:extLst>
          </p:cNvPr>
          <p:cNvCxnSpPr>
            <a:cxnSpLocks/>
          </p:cNvCxnSpPr>
          <p:nvPr userDrawn="1"/>
        </p:nvCxnSpPr>
        <p:spPr>
          <a:xfrm>
            <a:off x="3341578" y="1025317"/>
            <a:ext cx="545261" cy="0"/>
          </a:xfrm>
          <a:prstGeom prst="line">
            <a:avLst/>
          </a:prstGeom>
          <a:ln w="12700">
            <a:gradFill>
              <a:gsLst>
                <a:gs pos="11000">
                  <a:schemeClr val="accent1"/>
                </a:gs>
                <a:gs pos="0">
                  <a:schemeClr val="accent1">
                    <a:lumMod val="60000"/>
                    <a:lumOff val="40000"/>
                  </a:schemeClr>
                </a:gs>
                <a:gs pos="83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6384159D-AB9C-46B1-972D-42D7FDF869C0}"/>
              </a:ext>
            </a:extLst>
          </p:cNvPr>
          <p:cNvCxnSpPr>
            <a:cxnSpLocks/>
          </p:cNvCxnSpPr>
          <p:nvPr userDrawn="1"/>
        </p:nvCxnSpPr>
        <p:spPr>
          <a:xfrm>
            <a:off x="3674953" y="1114217"/>
            <a:ext cx="545261" cy="0"/>
          </a:xfrm>
          <a:prstGeom prst="line">
            <a:avLst/>
          </a:prstGeom>
          <a:ln w="12700">
            <a:gradFill>
              <a:gsLst>
                <a:gs pos="11000">
                  <a:schemeClr val="accent1"/>
                </a:gs>
                <a:gs pos="0">
                  <a:schemeClr val="accent1">
                    <a:lumMod val="60000"/>
                    <a:lumOff val="40000"/>
                  </a:schemeClr>
                </a:gs>
                <a:gs pos="83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id="{87535760-9820-4E6C-9BA9-E47AFC87532D}"/>
              </a:ext>
            </a:extLst>
          </p:cNvPr>
          <p:cNvSpPr txBox="1"/>
          <p:nvPr userDrawn="1"/>
        </p:nvSpPr>
        <p:spPr>
          <a:xfrm>
            <a:off x="4977271" y="1633636"/>
            <a:ext cx="2237458" cy="338554"/>
          </a:xfrm>
          <a:prstGeom prst="rect">
            <a:avLst/>
          </a:prstGeom>
          <a:noFill/>
        </p:spPr>
        <p:txBody>
          <a:bodyPr wrap="square" rtlCol="0">
            <a:spAutoFit/>
          </a:bodyPr>
          <a:lstStyle/>
          <a:p>
            <a:pPr algn="dist"/>
            <a:r>
              <a:rPr lang="en-US" altLang="zh-CN" sz="1600" i="1" spc="300" dirty="0">
                <a:gradFill flip="none" rotWithShape="1">
                  <a:gsLst>
                    <a:gs pos="50000">
                      <a:schemeClr val="tx1">
                        <a:lumMod val="75000"/>
                      </a:schemeClr>
                    </a:gs>
                    <a:gs pos="0">
                      <a:schemeClr val="tx1"/>
                    </a:gs>
                    <a:gs pos="100000">
                      <a:schemeClr val="tx1"/>
                    </a:gs>
                  </a:gsLst>
                  <a:lin ang="2700000" scaled="1"/>
                  <a:tileRect/>
                </a:gradFill>
                <a:latin typeface="+mn-lt"/>
              </a:rPr>
              <a:t>CATALOG</a:t>
            </a:r>
          </a:p>
        </p:txBody>
      </p:sp>
      <p:sp>
        <p:nvSpPr>
          <p:cNvPr id="66" name="文本框 65">
            <a:extLst>
              <a:ext uri="{FF2B5EF4-FFF2-40B4-BE49-F238E27FC236}">
                <a16:creationId xmlns:a16="http://schemas.microsoft.com/office/drawing/2014/main" id="{310BB557-B25E-4E20-AB83-0581E636C65B}"/>
              </a:ext>
            </a:extLst>
          </p:cNvPr>
          <p:cNvSpPr txBox="1"/>
          <p:nvPr userDrawn="1"/>
        </p:nvSpPr>
        <p:spPr>
          <a:xfrm>
            <a:off x="4977272" y="433307"/>
            <a:ext cx="2237458" cy="1200329"/>
          </a:xfrm>
          <a:prstGeom prst="rect">
            <a:avLst/>
          </a:prstGeom>
          <a:noFill/>
        </p:spPr>
        <p:txBody>
          <a:bodyPr wrap="square" rtlCol="0">
            <a:spAutoFit/>
          </a:bodyPr>
          <a:lstStyle/>
          <a:p>
            <a:pPr algn="dist"/>
            <a:r>
              <a:rPr lang="zh-CN" altLang="en-US" sz="7200" b="1" i="1" spc="300" dirty="0">
                <a:gradFill flip="none" rotWithShape="1">
                  <a:gsLst>
                    <a:gs pos="50000">
                      <a:schemeClr val="tx1">
                        <a:lumMod val="75000"/>
                      </a:schemeClr>
                    </a:gs>
                    <a:gs pos="0">
                      <a:schemeClr val="tx1"/>
                    </a:gs>
                    <a:gs pos="100000">
                      <a:schemeClr val="tx1"/>
                    </a:gs>
                  </a:gsLst>
                  <a:lin ang="2700000" scaled="1"/>
                  <a:tileRect/>
                </a:gradFill>
                <a:latin typeface="+mn-ea"/>
              </a:rPr>
              <a:t>目录</a:t>
            </a:r>
          </a:p>
        </p:txBody>
      </p:sp>
      <p:pic>
        <p:nvPicPr>
          <p:cNvPr id="69" name="图片 68">
            <a:extLst>
              <a:ext uri="{FF2B5EF4-FFF2-40B4-BE49-F238E27FC236}">
                <a16:creationId xmlns:a16="http://schemas.microsoft.com/office/drawing/2014/main" id="{377EAC44-549D-493C-B352-FB89C1FC66BD}"/>
              </a:ext>
            </a:extLst>
          </p:cNvPr>
          <p:cNvPicPr>
            <a:picLocks noChangeAspect="1"/>
          </p:cNvPicPr>
          <p:nvPr userDrawn="1"/>
        </p:nvPicPr>
        <p:blipFill>
          <a:blip r:embed="rId3"/>
          <a:stretch>
            <a:fillRect/>
          </a:stretch>
        </p:blipFill>
        <p:spPr>
          <a:xfrm>
            <a:off x="0" y="142715"/>
            <a:ext cx="2638130" cy="1184690"/>
          </a:xfrm>
          <a:prstGeom prst="rect">
            <a:avLst/>
          </a:prstGeom>
        </p:spPr>
      </p:pic>
    </p:spTree>
    <p:extLst>
      <p:ext uri="{BB962C8B-B14F-4D97-AF65-F5344CB8AC3E}">
        <p14:creationId xmlns:p14="http://schemas.microsoft.com/office/powerpoint/2010/main" val="1237668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722FC3A-2025-4187-88D7-1410EC9FEBF8}"/>
              </a:ext>
            </a:extLst>
          </p:cNvPr>
          <p:cNvPicPr>
            <a:picLocks noChangeAspect="1"/>
          </p:cNvPicPr>
          <p:nvPr userDrawn="1"/>
        </p:nvPicPr>
        <p:blipFill>
          <a:blip r:embed="rId2"/>
          <a:stretch>
            <a:fillRect/>
          </a:stretch>
        </p:blipFill>
        <p:spPr>
          <a:xfrm>
            <a:off x="-58445" y="0"/>
            <a:ext cx="12308891" cy="6858594"/>
          </a:xfrm>
          <a:prstGeom prst="rect">
            <a:avLst/>
          </a:prstGeom>
        </p:spPr>
      </p:pic>
      <p:sp>
        <p:nvSpPr>
          <p:cNvPr id="25" name="矩形 24">
            <a:extLst>
              <a:ext uri="{FF2B5EF4-FFF2-40B4-BE49-F238E27FC236}">
                <a16:creationId xmlns:a16="http://schemas.microsoft.com/office/drawing/2014/main" id="{B558A459-53DD-4995-8885-691B15078899}"/>
              </a:ext>
            </a:extLst>
          </p:cNvPr>
          <p:cNvSpPr/>
          <p:nvPr userDrawn="1"/>
        </p:nvSpPr>
        <p:spPr>
          <a:xfrm>
            <a:off x="9684725" y="0"/>
            <a:ext cx="2560827" cy="6858000"/>
          </a:xfrm>
          <a:prstGeom prst="rect">
            <a:avLst/>
          </a:prstGeom>
          <a:gradFill flip="none" rotWithShape="1">
            <a:gsLst>
              <a:gs pos="0">
                <a:schemeClr val="accent1">
                  <a:alpha val="10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椭圆 5">
            <a:extLst>
              <a:ext uri="{FF2B5EF4-FFF2-40B4-BE49-F238E27FC236}">
                <a16:creationId xmlns:a16="http://schemas.microsoft.com/office/drawing/2014/main" id="{3B400B89-0384-493A-B7AD-C3BFE3162600}"/>
              </a:ext>
            </a:extLst>
          </p:cNvPr>
          <p:cNvSpPr/>
          <p:nvPr userDrawn="1"/>
        </p:nvSpPr>
        <p:spPr>
          <a:xfrm>
            <a:off x="1392547" y="1914911"/>
            <a:ext cx="840726" cy="840726"/>
          </a:xfrm>
          <a:prstGeom prst="ellipse">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7" name="平行四边形 6">
            <a:extLst>
              <a:ext uri="{FF2B5EF4-FFF2-40B4-BE49-F238E27FC236}">
                <a16:creationId xmlns:a16="http://schemas.microsoft.com/office/drawing/2014/main" id="{890F57DF-A22C-4EC5-8B78-0DBD3D4F1EE1}"/>
              </a:ext>
            </a:extLst>
          </p:cNvPr>
          <p:cNvSpPr/>
          <p:nvPr userDrawn="1"/>
        </p:nvSpPr>
        <p:spPr>
          <a:xfrm>
            <a:off x="4843354" y="3140968"/>
            <a:ext cx="1159108" cy="73480"/>
          </a:xfrm>
          <a:prstGeom prst="parallelogram">
            <a:avLst>
              <a:gd name="adj" fmla="val 36648"/>
            </a:avLst>
          </a:prstGeom>
          <a:gradFill flip="none" rotWithShape="1">
            <a:gsLst>
              <a:gs pos="0">
                <a:schemeClr val="accent1"/>
              </a:gs>
              <a:gs pos="100000">
                <a:schemeClr val="accent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grpSp>
        <p:nvGrpSpPr>
          <p:cNvPr id="8" name="组合 7">
            <a:extLst>
              <a:ext uri="{FF2B5EF4-FFF2-40B4-BE49-F238E27FC236}">
                <a16:creationId xmlns:a16="http://schemas.microsoft.com/office/drawing/2014/main" id="{9D27A43E-F3D6-4F85-9DC2-228F9E1FD846}"/>
              </a:ext>
            </a:extLst>
          </p:cNvPr>
          <p:cNvGrpSpPr/>
          <p:nvPr userDrawn="1"/>
        </p:nvGrpSpPr>
        <p:grpSpPr>
          <a:xfrm flipH="1" flipV="1">
            <a:off x="11635419" y="5765602"/>
            <a:ext cx="90682" cy="640566"/>
            <a:chOff x="508216" y="2820579"/>
            <a:chExt cx="196770" cy="1389956"/>
          </a:xfrm>
          <a:solidFill>
            <a:schemeClr val="tx1"/>
          </a:solidFill>
        </p:grpSpPr>
        <p:sp>
          <p:nvSpPr>
            <p:cNvPr id="9" name="椭圆 8">
              <a:extLst>
                <a:ext uri="{FF2B5EF4-FFF2-40B4-BE49-F238E27FC236}">
                  <a16:creationId xmlns:a16="http://schemas.microsoft.com/office/drawing/2014/main" id="{4500ABE0-DB15-4E45-8CE5-4C860CA4D28B}"/>
                </a:ext>
              </a:extLst>
            </p:cNvPr>
            <p:cNvSpPr/>
            <p:nvPr/>
          </p:nvSpPr>
          <p:spPr>
            <a:xfrm>
              <a:off x="508217" y="2820579"/>
              <a:ext cx="196769" cy="19676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cxnSp>
          <p:nvCxnSpPr>
            <p:cNvPr id="10" name="直接连接符 9">
              <a:extLst>
                <a:ext uri="{FF2B5EF4-FFF2-40B4-BE49-F238E27FC236}">
                  <a16:creationId xmlns:a16="http://schemas.microsoft.com/office/drawing/2014/main" id="{B8976882-01C6-4145-BC42-3A4148ECF92D}"/>
                </a:ext>
              </a:extLst>
            </p:cNvPr>
            <p:cNvCxnSpPr/>
            <p:nvPr/>
          </p:nvCxnSpPr>
          <p:spPr>
            <a:xfrm>
              <a:off x="606601" y="3222594"/>
              <a:ext cx="0" cy="585926"/>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54BA399B-BF73-4A8A-9065-5D9DC0996DE1}"/>
                </a:ext>
              </a:extLst>
            </p:cNvPr>
            <p:cNvSpPr/>
            <p:nvPr/>
          </p:nvSpPr>
          <p:spPr>
            <a:xfrm>
              <a:off x="508216" y="4013766"/>
              <a:ext cx="196769" cy="19676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grpSp>
      <p:sp>
        <p:nvSpPr>
          <p:cNvPr id="13" name="文本框 12">
            <a:extLst>
              <a:ext uri="{FF2B5EF4-FFF2-40B4-BE49-F238E27FC236}">
                <a16:creationId xmlns:a16="http://schemas.microsoft.com/office/drawing/2014/main" id="{6905771E-E509-4049-A621-63CBD55BCFBD}"/>
              </a:ext>
            </a:extLst>
          </p:cNvPr>
          <p:cNvSpPr txBox="1"/>
          <p:nvPr userDrawn="1"/>
        </p:nvSpPr>
        <p:spPr>
          <a:xfrm>
            <a:off x="334011" y="322242"/>
            <a:ext cx="1244972" cy="461665"/>
          </a:xfrm>
          <a:prstGeom prst="rect">
            <a:avLst/>
          </a:prstGeom>
          <a:noFill/>
        </p:spPr>
        <p:txBody>
          <a:bodyPr wrap="square" rtlCol="0">
            <a:spAutoFit/>
          </a:bodyPr>
          <a:lstStyle/>
          <a:p>
            <a:r>
              <a:rPr lang="en-US" altLang="zh-CN" sz="2400" i="1" spc="300" dirty="0">
                <a:gradFill flip="none" rotWithShape="1">
                  <a:gsLst>
                    <a:gs pos="50000">
                      <a:schemeClr val="tx1">
                        <a:lumMod val="75000"/>
                      </a:schemeClr>
                    </a:gs>
                    <a:gs pos="0">
                      <a:schemeClr val="tx1"/>
                    </a:gs>
                    <a:gs pos="100000">
                      <a:schemeClr val="tx1"/>
                    </a:gs>
                  </a:gsLst>
                  <a:lin ang="2700000" scaled="1"/>
                  <a:tileRect/>
                </a:gradFill>
                <a:latin typeface="+mn-ea"/>
              </a:rPr>
              <a:t>PART </a:t>
            </a:r>
          </a:p>
        </p:txBody>
      </p:sp>
      <p:grpSp>
        <p:nvGrpSpPr>
          <p:cNvPr id="14" name="组合 13">
            <a:extLst>
              <a:ext uri="{FF2B5EF4-FFF2-40B4-BE49-F238E27FC236}">
                <a16:creationId xmlns:a16="http://schemas.microsoft.com/office/drawing/2014/main" id="{67F3B688-0C0C-4A9B-A4BA-A9D0C101C609}"/>
              </a:ext>
            </a:extLst>
          </p:cNvPr>
          <p:cNvGrpSpPr/>
          <p:nvPr userDrawn="1"/>
        </p:nvGrpSpPr>
        <p:grpSpPr>
          <a:xfrm>
            <a:off x="436880" y="761236"/>
            <a:ext cx="1106170" cy="45720"/>
            <a:chOff x="436880" y="6354316"/>
            <a:chExt cx="1106170" cy="45720"/>
          </a:xfrm>
          <a:solidFill>
            <a:schemeClr val="tx1"/>
          </a:solidFill>
        </p:grpSpPr>
        <p:sp>
          <p:nvSpPr>
            <p:cNvPr id="15" name="矩形 14">
              <a:extLst>
                <a:ext uri="{FF2B5EF4-FFF2-40B4-BE49-F238E27FC236}">
                  <a16:creationId xmlns:a16="http://schemas.microsoft.com/office/drawing/2014/main" id="{B93870FA-EE7A-4708-B462-85896A419C57}"/>
                </a:ext>
              </a:extLst>
            </p:cNvPr>
            <p:cNvSpPr/>
            <p:nvPr/>
          </p:nvSpPr>
          <p:spPr>
            <a:xfrm>
              <a:off x="436880" y="6354316"/>
              <a:ext cx="248920" cy="4572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cxnSp>
          <p:nvCxnSpPr>
            <p:cNvPr id="16" name="直接连接符 15">
              <a:extLst>
                <a:ext uri="{FF2B5EF4-FFF2-40B4-BE49-F238E27FC236}">
                  <a16:creationId xmlns:a16="http://schemas.microsoft.com/office/drawing/2014/main" id="{BFC3CE55-B8F4-46C6-A358-306612DB0B3C}"/>
                </a:ext>
              </a:extLst>
            </p:cNvPr>
            <p:cNvCxnSpPr>
              <a:cxnSpLocks/>
            </p:cNvCxnSpPr>
            <p:nvPr/>
          </p:nvCxnSpPr>
          <p:spPr>
            <a:xfrm>
              <a:off x="685800" y="6375400"/>
              <a:ext cx="857250"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椭圆 17">
            <a:extLst>
              <a:ext uri="{FF2B5EF4-FFF2-40B4-BE49-F238E27FC236}">
                <a16:creationId xmlns:a16="http://schemas.microsoft.com/office/drawing/2014/main" id="{7A649317-969F-413E-B8EC-797E83DB13EE}"/>
              </a:ext>
            </a:extLst>
          </p:cNvPr>
          <p:cNvSpPr/>
          <p:nvPr userDrawn="1"/>
        </p:nvSpPr>
        <p:spPr>
          <a:xfrm>
            <a:off x="1294829" y="2167551"/>
            <a:ext cx="2695942" cy="2695942"/>
          </a:xfrm>
          <a:prstGeom prst="ellipse">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1" name="平行四边形 20">
            <a:extLst>
              <a:ext uri="{FF2B5EF4-FFF2-40B4-BE49-F238E27FC236}">
                <a16:creationId xmlns:a16="http://schemas.microsoft.com/office/drawing/2014/main" id="{772E320E-FAEA-482C-946E-33751CCF5A55}"/>
              </a:ext>
            </a:extLst>
          </p:cNvPr>
          <p:cNvSpPr/>
          <p:nvPr userDrawn="1"/>
        </p:nvSpPr>
        <p:spPr>
          <a:xfrm>
            <a:off x="5724925" y="2526240"/>
            <a:ext cx="2256255" cy="143033"/>
          </a:xfrm>
          <a:prstGeom prst="parallelogram">
            <a:avLst>
              <a:gd name="adj" fmla="val 36648"/>
            </a:avLst>
          </a:prstGeom>
          <a:gradFill flip="none" rotWithShape="1">
            <a:gsLst>
              <a:gs pos="0">
                <a:schemeClr val="accent1"/>
              </a:gs>
              <a:gs pos="100000">
                <a:schemeClr val="accent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2" name="平行四边形 21">
            <a:extLst>
              <a:ext uri="{FF2B5EF4-FFF2-40B4-BE49-F238E27FC236}">
                <a16:creationId xmlns:a16="http://schemas.microsoft.com/office/drawing/2014/main" id="{0D896309-B14E-4A55-9052-57DDDF10A31E}"/>
              </a:ext>
            </a:extLst>
          </p:cNvPr>
          <p:cNvSpPr/>
          <p:nvPr userDrawn="1"/>
        </p:nvSpPr>
        <p:spPr>
          <a:xfrm>
            <a:off x="7863090" y="3937161"/>
            <a:ext cx="2256255" cy="39921"/>
          </a:xfrm>
          <a:prstGeom prst="parallelogram">
            <a:avLst>
              <a:gd name="adj" fmla="val 36648"/>
            </a:avLst>
          </a:prstGeom>
          <a:gradFill flip="none" rotWithShape="1">
            <a:gsLst>
              <a:gs pos="0">
                <a:schemeClr val="accent1"/>
              </a:gs>
              <a:gs pos="100000">
                <a:schemeClr val="accent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3" name="椭圆 22">
            <a:extLst>
              <a:ext uri="{FF2B5EF4-FFF2-40B4-BE49-F238E27FC236}">
                <a16:creationId xmlns:a16="http://schemas.microsoft.com/office/drawing/2014/main" id="{B201386B-2E50-4A0F-B73B-EE3E5C43FC89}"/>
              </a:ext>
            </a:extLst>
          </p:cNvPr>
          <p:cNvSpPr/>
          <p:nvPr userDrawn="1"/>
        </p:nvSpPr>
        <p:spPr>
          <a:xfrm rot="10128371">
            <a:off x="3376605" y="4540638"/>
            <a:ext cx="363299" cy="363299"/>
          </a:xfrm>
          <a:prstGeom prst="ellipse">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1" name="文本占位符 30">
            <a:extLst>
              <a:ext uri="{FF2B5EF4-FFF2-40B4-BE49-F238E27FC236}">
                <a16:creationId xmlns:a16="http://schemas.microsoft.com/office/drawing/2014/main" id="{157AB9B9-94BC-46E5-BCF7-C683EF7BFA16}"/>
              </a:ext>
            </a:extLst>
          </p:cNvPr>
          <p:cNvSpPr>
            <a:spLocks noGrp="1"/>
          </p:cNvSpPr>
          <p:nvPr>
            <p:ph type="body" sz="quarter" idx="11" hasCustomPrompt="1"/>
          </p:nvPr>
        </p:nvSpPr>
        <p:spPr>
          <a:xfrm>
            <a:off x="695400" y="2513710"/>
            <a:ext cx="3894801" cy="2003625"/>
          </a:xfrm>
          <a:prstGeom prst="rect">
            <a:avLst/>
          </a:prstGeom>
          <a:noFill/>
        </p:spPr>
        <p:txBody>
          <a:bodyPr wrap="square" rtlCol="0">
            <a:spAutoFit/>
          </a:bodyPr>
          <a:lstStyle>
            <a:lvl1pPr marL="0" indent="0" algn="ctr">
              <a:buNone/>
              <a:defRPr lang="zh-CN" altLang="en-US" sz="13800" b="1" i="1" dirty="0">
                <a:latin typeface="+mn-ea"/>
              </a:defRPr>
            </a:lvl1pPr>
          </a:lstStyle>
          <a:p>
            <a:pPr marL="914400" lvl="0" indent="-1143000" algn="ctr">
              <a:spcBef>
                <a:spcPct val="0"/>
              </a:spcBef>
            </a:pPr>
            <a:r>
              <a:rPr lang="zh-CN" altLang="en-US" dirty="0"/>
              <a:t>编号</a:t>
            </a:r>
          </a:p>
        </p:txBody>
      </p:sp>
      <p:sp>
        <p:nvSpPr>
          <p:cNvPr id="38" name="文本占位符 37">
            <a:extLst>
              <a:ext uri="{FF2B5EF4-FFF2-40B4-BE49-F238E27FC236}">
                <a16:creationId xmlns:a16="http://schemas.microsoft.com/office/drawing/2014/main" id="{6E8F917C-AAD1-4DD5-A484-EA6F8957D8E2}"/>
              </a:ext>
            </a:extLst>
          </p:cNvPr>
          <p:cNvSpPr>
            <a:spLocks noGrp="1"/>
          </p:cNvSpPr>
          <p:nvPr>
            <p:ph type="body" sz="quarter" idx="12" hasCustomPrompt="1"/>
          </p:nvPr>
        </p:nvSpPr>
        <p:spPr>
          <a:xfrm>
            <a:off x="5915535" y="2554282"/>
            <a:ext cx="3764295" cy="286232"/>
          </a:xfrm>
          <a:prstGeom prst="rect">
            <a:avLst/>
          </a:prstGeom>
          <a:noFill/>
        </p:spPr>
        <p:txBody>
          <a:bodyPr wrap="square" rtlCol="0">
            <a:spAutoFit/>
          </a:bodyPr>
          <a:lstStyle>
            <a:lvl1pPr marL="0" indent="0">
              <a:buNone/>
              <a:defRPr lang="zh-CN" altLang="en-US" sz="1400" i="1" spc="600" smtClean="0">
                <a:latin typeface="+mn-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en-US" altLang="zh-CN" dirty="0"/>
              <a:t>CLICK ENTER TEXT</a:t>
            </a:r>
          </a:p>
        </p:txBody>
      </p:sp>
      <p:sp>
        <p:nvSpPr>
          <p:cNvPr id="40" name="文本占位符 39">
            <a:extLst>
              <a:ext uri="{FF2B5EF4-FFF2-40B4-BE49-F238E27FC236}">
                <a16:creationId xmlns:a16="http://schemas.microsoft.com/office/drawing/2014/main" id="{2E37C8C2-D73F-48FB-BD3B-65911E04D9BD}"/>
              </a:ext>
            </a:extLst>
          </p:cNvPr>
          <p:cNvSpPr>
            <a:spLocks noGrp="1"/>
          </p:cNvSpPr>
          <p:nvPr>
            <p:ph type="body" sz="quarter" idx="13" hasCustomPrompt="1"/>
          </p:nvPr>
        </p:nvSpPr>
        <p:spPr>
          <a:xfrm>
            <a:off x="5612355" y="4103912"/>
            <a:ext cx="5020149" cy="959750"/>
          </a:xfrm>
          <a:prstGeom prst="rect">
            <a:avLst/>
          </a:prstGeom>
        </p:spPr>
        <p:txBody>
          <a:bodyPr wrap="square">
            <a:spAutoFit/>
          </a:bodyPr>
          <a:lstStyle>
            <a:lvl1pPr marL="0" indent="0" algn="just">
              <a:buNone/>
              <a:defRPr lang="zh-CN" altLang="en-US" sz="1200" dirty="0" smtClean="0">
                <a:cs typeface="+mn-ea"/>
              </a:defRPr>
            </a:lvl1pPr>
            <a:lvl2pPr marL="228600" indent="0" algn="just">
              <a:buNone/>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a:lnSpc>
                <a:spcPct val="150000"/>
              </a:lnSpc>
            </a:pPr>
            <a:r>
              <a:rPr lang="en-US" altLang="zh-CN" dirty="0"/>
              <a:t>Click here to enter your text and change the color or size of the text. Click here to enter your text and change the color or size of the text. </a:t>
            </a:r>
          </a:p>
          <a:p>
            <a:pPr marL="457200" lvl="1"/>
            <a:endParaRPr lang="zh-CN" altLang="en-US" dirty="0"/>
          </a:p>
        </p:txBody>
      </p:sp>
      <p:sp>
        <p:nvSpPr>
          <p:cNvPr id="42" name="文本占位符 41">
            <a:extLst>
              <a:ext uri="{FF2B5EF4-FFF2-40B4-BE49-F238E27FC236}">
                <a16:creationId xmlns:a16="http://schemas.microsoft.com/office/drawing/2014/main" id="{6A1216D3-7378-4CBB-83FC-983149574D5A}"/>
              </a:ext>
            </a:extLst>
          </p:cNvPr>
          <p:cNvSpPr>
            <a:spLocks noGrp="1"/>
          </p:cNvSpPr>
          <p:nvPr>
            <p:ph type="body" sz="quarter" idx="14" hasCustomPrompt="1"/>
          </p:nvPr>
        </p:nvSpPr>
        <p:spPr>
          <a:xfrm>
            <a:off x="5511661" y="2902607"/>
            <a:ext cx="6733891" cy="1006429"/>
          </a:xfrm>
          <a:prstGeom prst="rect">
            <a:avLst/>
          </a:prstGeom>
          <a:noFill/>
        </p:spPr>
        <p:txBody>
          <a:bodyPr wrap="square" rtlCol="0">
            <a:spAutoFit/>
          </a:bodyPr>
          <a:lstStyle>
            <a:lvl1pPr marL="0" indent="0">
              <a:buNone/>
              <a:defRPr lang="zh-CN" altLang="en-US" sz="6600" b="1" i="1" spc="1500" smtClean="0">
                <a:latin typeface="+mn-ea"/>
              </a:defRPr>
            </a:lvl1pPr>
            <a:lvl2pPr marL="228600" indent="0">
              <a:buNone/>
              <a:defRPr lang="zh-CN" altLang="en-US" sz="1800" smtClean="0"/>
            </a:lvl2pPr>
            <a:lvl3pPr marL="685800" indent="0">
              <a:buNone/>
              <a:defRPr lang="zh-CN" altLang="en-US" sz="1800" smtClean="0"/>
            </a:lvl3pPr>
            <a:lvl4pPr marL="1143000" indent="0">
              <a:buNone/>
              <a:defRPr lang="zh-CN" altLang="en-US" smtClean="0"/>
            </a:lvl4pPr>
            <a:lvl5pPr marL="1600200" indent="0">
              <a:buNone/>
              <a:defRPr lang="zh-CN" altLang="en-US"/>
            </a:lvl5pPr>
          </a:lstStyle>
          <a:p>
            <a:pPr marL="0" lvl="0"/>
            <a:r>
              <a:rPr lang="zh-CN" altLang="en-US" dirty="0"/>
              <a:t>单击添加标题</a:t>
            </a:r>
          </a:p>
        </p:txBody>
      </p:sp>
      <p:pic>
        <p:nvPicPr>
          <p:cNvPr id="43" name="图片 42">
            <a:extLst>
              <a:ext uri="{FF2B5EF4-FFF2-40B4-BE49-F238E27FC236}">
                <a16:creationId xmlns:a16="http://schemas.microsoft.com/office/drawing/2014/main" id="{4246C479-2E60-4AA8-85C9-9C891056C8CB}"/>
              </a:ext>
            </a:extLst>
          </p:cNvPr>
          <p:cNvPicPr>
            <a:picLocks noChangeAspect="1"/>
          </p:cNvPicPr>
          <p:nvPr userDrawn="1"/>
        </p:nvPicPr>
        <p:blipFill>
          <a:blip r:embed="rId3"/>
          <a:stretch>
            <a:fillRect/>
          </a:stretch>
        </p:blipFill>
        <p:spPr>
          <a:xfrm>
            <a:off x="9408368" y="121920"/>
            <a:ext cx="2638130" cy="1184690"/>
          </a:xfrm>
          <a:prstGeom prst="rect">
            <a:avLst/>
          </a:prstGeom>
        </p:spPr>
      </p:pic>
    </p:spTree>
    <p:extLst>
      <p:ext uri="{BB962C8B-B14F-4D97-AF65-F5344CB8AC3E}">
        <p14:creationId xmlns:p14="http://schemas.microsoft.com/office/powerpoint/2010/main" val="16222568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主页01">
    <p:spTree>
      <p:nvGrpSpPr>
        <p:cNvPr id="1" name=""/>
        <p:cNvGrpSpPr/>
        <p:nvPr/>
      </p:nvGrpSpPr>
      <p:grpSpPr>
        <a:xfrm>
          <a:off x="0" y="0"/>
          <a:ext cx="0" cy="0"/>
          <a:chOff x="0" y="0"/>
          <a:chExt cx="0" cy="0"/>
        </a:xfrm>
      </p:grpSpPr>
      <p:sp>
        <p:nvSpPr>
          <p:cNvPr id="35" name="椭圆 34">
            <a:extLst>
              <a:ext uri="{FF2B5EF4-FFF2-40B4-BE49-F238E27FC236}">
                <a16:creationId xmlns:a16="http://schemas.microsoft.com/office/drawing/2014/main" id="{ED101542-38EE-4795-9F28-0E4A19837068}"/>
              </a:ext>
            </a:extLst>
          </p:cNvPr>
          <p:cNvSpPr/>
          <p:nvPr userDrawn="1"/>
        </p:nvSpPr>
        <p:spPr>
          <a:xfrm>
            <a:off x="9311680" y="-2601716"/>
            <a:ext cx="5760640" cy="5760640"/>
          </a:xfrm>
          <a:prstGeom prst="ellipse">
            <a:avLst/>
          </a:prstGeom>
          <a:solidFill>
            <a:schemeClr val="accent1">
              <a:alpha val="10000"/>
            </a:schemeClr>
          </a:solidFill>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a:extLst>
              <a:ext uri="{FF2B5EF4-FFF2-40B4-BE49-F238E27FC236}">
                <a16:creationId xmlns:a16="http://schemas.microsoft.com/office/drawing/2014/main" id="{8CE6401E-2113-4B03-961A-F37B0BE128A8}"/>
              </a:ext>
            </a:extLst>
          </p:cNvPr>
          <p:cNvSpPr/>
          <p:nvPr userDrawn="1"/>
        </p:nvSpPr>
        <p:spPr>
          <a:xfrm>
            <a:off x="-3370626" y="4615058"/>
            <a:ext cx="5760640" cy="5760640"/>
          </a:xfrm>
          <a:prstGeom prst="ellipse">
            <a:avLst/>
          </a:prstGeom>
          <a:solidFill>
            <a:schemeClr val="accent1">
              <a:alpha val="17000"/>
            </a:schemeClr>
          </a:solidFill>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1">
            <a:extLst>
              <a:ext uri="{FF2B5EF4-FFF2-40B4-BE49-F238E27FC236}">
                <a16:creationId xmlns:a16="http://schemas.microsoft.com/office/drawing/2014/main" id="{008AE571-81FC-4AF8-8E22-DAFA11D88C3E}"/>
              </a:ext>
            </a:extLst>
          </p:cNvPr>
          <p:cNvSpPr/>
          <p:nvPr userDrawn="1">
            <p:custDataLst>
              <p:tags r:id="rId1"/>
            </p:custDataLst>
          </p:nvPr>
        </p:nvSpPr>
        <p:spPr>
          <a:xfrm>
            <a:off x="-96838" y="717895"/>
            <a:ext cx="796132" cy="190825"/>
          </a:xfrm>
          <a:prstGeom prst="parallelogram">
            <a:avLst>
              <a:gd name="adj" fmla="val 36348"/>
            </a:avLst>
          </a:prstGeom>
          <a:gradFill>
            <a:gsLst>
              <a:gs pos="9000">
                <a:schemeClr val="accent1">
                  <a:alpha val="0"/>
                </a:schemeClr>
              </a:gs>
              <a:gs pos="100000">
                <a:schemeClr val="accent1">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8" name="2">
            <a:extLst>
              <a:ext uri="{FF2B5EF4-FFF2-40B4-BE49-F238E27FC236}">
                <a16:creationId xmlns:a16="http://schemas.microsoft.com/office/drawing/2014/main" id="{47755D1B-AAA5-4C5F-A7EE-D921EAA0520F}"/>
              </a:ext>
            </a:extLst>
          </p:cNvPr>
          <p:cNvSpPr/>
          <p:nvPr userDrawn="1">
            <p:custDataLst>
              <p:tags r:id="rId2"/>
            </p:custDataLst>
          </p:nvPr>
        </p:nvSpPr>
        <p:spPr>
          <a:xfrm>
            <a:off x="-197645" y="503211"/>
            <a:ext cx="796132" cy="190825"/>
          </a:xfrm>
          <a:prstGeom prst="parallelogram">
            <a:avLst>
              <a:gd name="adj" fmla="val 36348"/>
            </a:avLst>
          </a:prstGeom>
          <a:noFill/>
          <a:ln>
            <a:gradFill flip="none" rotWithShape="1">
              <a:gsLst>
                <a:gs pos="32000">
                  <a:schemeClr val="accent1">
                    <a:alpha val="0"/>
                  </a:schemeClr>
                </a:gs>
                <a:gs pos="100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9" name="2">
            <a:extLst>
              <a:ext uri="{FF2B5EF4-FFF2-40B4-BE49-F238E27FC236}">
                <a16:creationId xmlns:a16="http://schemas.microsoft.com/office/drawing/2014/main" id="{0B3588DB-0A87-4899-8A3E-A97ADDC92471}"/>
              </a:ext>
            </a:extLst>
          </p:cNvPr>
          <p:cNvSpPr/>
          <p:nvPr userDrawn="1">
            <p:custDataLst>
              <p:tags r:id="rId3"/>
            </p:custDataLst>
          </p:nvPr>
        </p:nvSpPr>
        <p:spPr>
          <a:xfrm>
            <a:off x="16668" y="610553"/>
            <a:ext cx="796132" cy="190825"/>
          </a:xfrm>
          <a:prstGeom prst="parallelogram">
            <a:avLst>
              <a:gd name="adj" fmla="val 36348"/>
            </a:avLst>
          </a:prstGeom>
          <a:gradFill flip="none" rotWithShape="1">
            <a:gsLst>
              <a:gs pos="45000">
                <a:schemeClr val="accent1">
                  <a:alpha val="0"/>
                </a:schemeClr>
              </a:gs>
              <a:gs pos="100000">
                <a:schemeClr val="accent1">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dirty="0">
              <a:solidFill>
                <a:prstClr val="white"/>
              </a:solidFill>
              <a:latin typeface="+mn-ea"/>
            </a:endParaRPr>
          </a:p>
        </p:txBody>
      </p:sp>
      <p:sp>
        <p:nvSpPr>
          <p:cNvPr id="10" name="任意多边形: 形状 9">
            <a:extLst>
              <a:ext uri="{FF2B5EF4-FFF2-40B4-BE49-F238E27FC236}">
                <a16:creationId xmlns:a16="http://schemas.microsoft.com/office/drawing/2014/main" id="{27B7EBAD-4F40-4400-8C49-BBB443B1C0B5}"/>
              </a:ext>
            </a:extLst>
          </p:cNvPr>
          <p:cNvSpPr/>
          <p:nvPr userDrawn="1">
            <p:custDataLst>
              <p:tags r:id="rId4"/>
            </p:custDataLst>
          </p:nvPr>
        </p:nvSpPr>
        <p:spPr>
          <a:xfrm>
            <a:off x="612908" y="717895"/>
            <a:ext cx="86386" cy="190825"/>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1" name="标题 10">
            <a:extLst>
              <a:ext uri="{FF2B5EF4-FFF2-40B4-BE49-F238E27FC236}">
                <a16:creationId xmlns:a16="http://schemas.microsoft.com/office/drawing/2014/main" id="{B3EE9E1D-F345-4BAD-800C-8F9088A6FE94}"/>
              </a:ext>
            </a:extLst>
          </p:cNvPr>
          <p:cNvSpPr>
            <a:spLocks noGrp="1"/>
          </p:cNvSpPr>
          <p:nvPr>
            <p:ph type="title"/>
          </p:nvPr>
        </p:nvSpPr>
        <p:spPr>
          <a:xfrm>
            <a:off x="812800" y="365125"/>
            <a:ext cx="5437820" cy="543595"/>
          </a:xfrm>
          <a:prstGeom prst="rect">
            <a:avLst/>
          </a:prstGeom>
        </p:spPr>
        <p:txBody>
          <a:bodyPr anchor="ctr"/>
          <a:lstStyle>
            <a:lvl1pPr>
              <a:lnSpc>
                <a:spcPct val="100000"/>
              </a:lnSpc>
              <a:defRPr sz="3200" b="1" i="1">
                <a:gradFill flip="none" rotWithShape="1">
                  <a:gsLst>
                    <a:gs pos="0">
                      <a:schemeClr val="tx1"/>
                    </a:gs>
                    <a:gs pos="100000">
                      <a:schemeClr val="tx1"/>
                    </a:gs>
                    <a:gs pos="48000">
                      <a:schemeClr val="tx1">
                        <a:lumMod val="85000"/>
                      </a:schemeClr>
                    </a:gs>
                  </a:gsLst>
                  <a:lin ang="2700000" scaled="1"/>
                  <a:tileRect/>
                </a:gradFill>
              </a:defRPr>
            </a:lvl1pPr>
          </a:lstStyle>
          <a:p>
            <a:r>
              <a:rPr lang="zh-CN" altLang="en-US" dirty="0"/>
              <a:t>单击此处编辑母版标题样式</a:t>
            </a:r>
          </a:p>
        </p:txBody>
      </p:sp>
      <p:pic>
        <p:nvPicPr>
          <p:cNvPr id="12" name="图片 11">
            <a:extLst>
              <a:ext uri="{FF2B5EF4-FFF2-40B4-BE49-F238E27FC236}">
                <a16:creationId xmlns:a16="http://schemas.microsoft.com/office/drawing/2014/main" id="{77B3D4AF-132E-49DE-A6E5-27585C068A12}"/>
              </a:ext>
            </a:extLst>
          </p:cNvPr>
          <p:cNvPicPr>
            <a:picLocks noChangeAspect="1"/>
          </p:cNvPicPr>
          <p:nvPr userDrawn="1"/>
        </p:nvPicPr>
        <p:blipFill>
          <a:blip r:embed="rId6"/>
          <a:stretch>
            <a:fillRect/>
          </a:stretch>
        </p:blipFill>
        <p:spPr>
          <a:xfrm>
            <a:off x="9408368" y="121920"/>
            <a:ext cx="2638130" cy="1184690"/>
          </a:xfrm>
          <a:prstGeom prst="rect">
            <a:avLst/>
          </a:prstGeom>
        </p:spPr>
      </p:pic>
    </p:spTree>
    <p:extLst>
      <p:ext uri="{BB962C8B-B14F-4D97-AF65-F5344CB8AC3E}">
        <p14:creationId xmlns:p14="http://schemas.microsoft.com/office/powerpoint/2010/main" val="39144952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证书页">
    <p:spTree>
      <p:nvGrpSpPr>
        <p:cNvPr id="1" name=""/>
        <p:cNvGrpSpPr/>
        <p:nvPr/>
      </p:nvGrpSpPr>
      <p:grpSpPr>
        <a:xfrm>
          <a:off x="0" y="0"/>
          <a:ext cx="0" cy="0"/>
          <a:chOff x="0" y="0"/>
          <a:chExt cx="0" cy="0"/>
        </a:xfrm>
      </p:grpSpPr>
      <p:sp>
        <p:nvSpPr>
          <p:cNvPr id="5" name="图片占位符 33">
            <a:extLst>
              <a:ext uri="{FF2B5EF4-FFF2-40B4-BE49-F238E27FC236}">
                <a16:creationId xmlns:a16="http://schemas.microsoft.com/office/drawing/2014/main" id="{62B9B07E-2320-48C4-B5CB-6E9386D7991D}"/>
              </a:ext>
            </a:extLst>
          </p:cNvPr>
          <p:cNvSpPr>
            <a:spLocks noGrp="1"/>
          </p:cNvSpPr>
          <p:nvPr>
            <p:ph type="pic" sz="quarter" idx="16" hasCustomPrompt="1"/>
          </p:nvPr>
        </p:nvSpPr>
        <p:spPr>
          <a:xfrm>
            <a:off x="7932204" y="1808820"/>
            <a:ext cx="2997335" cy="3996444"/>
          </a:xfrm>
          <a:prstGeom prst="rect">
            <a:avLst/>
          </a:prstGeom>
          <a:noFill/>
          <a:scene3d>
            <a:camera prst="perspectiveFront">
              <a:rot lat="0" lon="2700000" rev="0"/>
            </a:camera>
            <a:lightRig rig="contrasting" dir="t"/>
          </a:scene3d>
        </p:spPr>
        <p:txBody>
          <a:bodyPr anchor="ctr"/>
          <a:lstStyle>
            <a:lvl1pPr marL="0" indent="0" algn="ctr">
              <a:buNone/>
              <a:defRPr sz="2400"/>
            </a:lvl1pPr>
          </a:lstStyle>
          <a:p>
            <a:r>
              <a:rPr lang="zh-CN" altLang="en-US" dirty="0"/>
              <a:t>单击图片添加证书</a:t>
            </a:r>
          </a:p>
        </p:txBody>
      </p:sp>
      <p:sp>
        <p:nvSpPr>
          <p:cNvPr id="6" name="1">
            <a:extLst>
              <a:ext uri="{FF2B5EF4-FFF2-40B4-BE49-F238E27FC236}">
                <a16:creationId xmlns:a16="http://schemas.microsoft.com/office/drawing/2014/main" id="{1C566749-6A7B-4266-9756-3264340878AF}"/>
              </a:ext>
            </a:extLst>
          </p:cNvPr>
          <p:cNvSpPr/>
          <p:nvPr userDrawn="1">
            <p:custDataLst>
              <p:tags r:id="rId1"/>
            </p:custDataLst>
          </p:nvPr>
        </p:nvSpPr>
        <p:spPr>
          <a:xfrm>
            <a:off x="-96838" y="717895"/>
            <a:ext cx="796132" cy="190825"/>
          </a:xfrm>
          <a:prstGeom prst="parallelogram">
            <a:avLst>
              <a:gd name="adj" fmla="val 36348"/>
            </a:avLst>
          </a:prstGeom>
          <a:gradFill>
            <a:gsLst>
              <a:gs pos="9000">
                <a:schemeClr val="accent1">
                  <a:alpha val="0"/>
                </a:schemeClr>
              </a:gs>
              <a:gs pos="100000">
                <a:schemeClr val="accent1">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7" name="2">
            <a:extLst>
              <a:ext uri="{FF2B5EF4-FFF2-40B4-BE49-F238E27FC236}">
                <a16:creationId xmlns:a16="http://schemas.microsoft.com/office/drawing/2014/main" id="{3D105307-0D6B-4D0D-AE36-363FE9E0E91B}"/>
              </a:ext>
            </a:extLst>
          </p:cNvPr>
          <p:cNvSpPr/>
          <p:nvPr userDrawn="1">
            <p:custDataLst>
              <p:tags r:id="rId2"/>
            </p:custDataLst>
          </p:nvPr>
        </p:nvSpPr>
        <p:spPr>
          <a:xfrm>
            <a:off x="-197645" y="503211"/>
            <a:ext cx="796132" cy="190825"/>
          </a:xfrm>
          <a:prstGeom prst="parallelogram">
            <a:avLst>
              <a:gd name="adj" fmla="val 36348"/>
            </a:avLst>
          </a:prstGeom>
          <a:noFill/>
          <a:ln>
            <a:gradFill flip="none" rotWithShape="1">
              <a:gsLst>
                <a:gs pos="32000">
                  <a:schemeClr val="accent1">
                    <a:alpha val="0"/>
                  </a:schemeClr>
                </a:gs>
                <a:gs pos="100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8" name="2">
            <a:extLst>
              <a:ext uri="{FF2B5EF4-FFF2-40B4-BE49-F238E27FC236}">
                <a16:creationId xmlns:a16="http://schemas.microsoft.com/office/drawing/2014/main" id="{B7D2B31B-21F4-4338-AABE-6BC8AF30053A}"/>
              </a:ext>
            </a:extLst>
          </p:cNvPr>
          <p:cNvSpPr/>
          <p:nvPr userDrawn="1">
            <p:custDataLst>
              <p:tags r:id="rId3"/>
            </p:custDataLst>
          </p:nvPr>
        </p:nvSpPr>
        <p:spPr>
          <a:xfrm>
            <a:off x="16668" y="610553"/>
            <a:ext cx="796132" cy="190825"/>
          </a:xfrm>
          <a:prstGeom prst="parallelogram">
            <a:avLst>
              <a:gd name="adj" fmla="val 36348"/>
            </a:avLst>
          </a:prstGeom>
          <a:gradFill flip="none" rotWithShape="1">
            <a:gsLst>
              <a:gs pos="45000">
                <a:schemeClr val="accent1">
                  <a:alpha val="0"/>
                </a:schemeClr>
              </a:gs>
              <a:gs pos="100000">
                <a:schemeClr val="accent1">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dirty="0">
              <a:solidFill>
                <a:prstClr val="white"/>
              </a:solidFill>
              <a:latin typeface="+mn-ea"/>
            </a:endParaRPr>
          </a:p>
        </p:txBody>
      </p:sp>
      <p:sp>
        <p:nvSpPr>
          <p:cNvPr id="9" name="任意多边形: 形状 8">
            <a:extLst>
              <a:ext uri="{FF2B5EF4-FFF2-40B4-BE49-F238E27FC236}">
                <a16:creationId xmlns:a16="http://schemas.microsoft.com/office/drawing/2014/main" id="{0CA27A22-4CA9-4AA8-BE7C-399ACB56F61E}"/>
              </a:ext>
            </a:extLst>
          </p:cNvPr>
          <p:cNvSpPr/>
          <p:nvPr userDrawn="1">
            <p:custDataLst>
              <p:tags r:id="rId4"/>
            </p:custDataLst>
          </p:nvPr>
        </p:nvSpPr>
        <p:spPr>
          <a:xfrm>
            <a:off x="612908" y="717895"/>
            <a:ext cx="86386" cy="190825"/>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0" name="标题 10">
            <a:extLst>
              <a:ext uri="{FF2B5EF4-FFF2-40B4-BE49-F238E27FC236}">
                <a16:creationId xmlns:a16="http://schemas.microsoft.com/office/drawing/2014/main" id="{005A68D9-A4D3-4656-BF23-11C1A215DCC6}"/>
              </a:ext>
            </a:extLst>
          </p:cNvPr>
          <p:cNvSpPr>
            <a:spLocks noGrp="1"/>
          </p:cNvSpPr>
          <p:nvPr>
            <p:ph type="title"/>
          </p:nvPr>
        </p:nvSpPr>
        <p:spPr>
          <a:xfrm>
            <a:off x="812800" y="365125"/>
            <a:ext cx="5437820" cy="543595"/>
          </a:xfrm>
          <a:prstGeom prst="rect">
            <a:avLst/>
          </a:prstGeom>
        </p:spPr>
        <p:txBody>
          <a:bodyPr anchor="ctr"/>
          <a:lstStyle>
            <a:lvl1pPr>
              <a:lnSpc>
                <a:spcPct val="100000"/>
              </a:lnSpc>
              <a:defRPr sz="3200" b="1" i="1">
                <a:gradFill flip="none" rotWithShape="1">
                  <a:gsLst>
                    <a:gs pos="0">
                      <a:schemeClr val="tx1"/>
                    </a:gs>
                    <a:gs pos="100000">
                      <a:schemeClr val="tx1"/>
                    </a:gs>
                    <a:gs pos="48000">
                      <a:schemeClr val="tx1">
                        <a:lumMod val="85000"/>
                      </a:schemeClr>
                    </a:gs>
                  </a:gsLst>
                  <a:lin ang="2700000" scaled="1"/>
                  <a:tileRect/>
                </a:gradFill>
              </a:defRPr>
            </a:lvl1pPr>
          </a:lstStyle>
          <a:p>
            <a:r>
              <a:rPr lang="zh-CN" altLang="en-US" dirty="0"/>
              <a:t>单击此处编辑母版标题样式</a:t>
            </a:r>
          </a:p>
        </p:txBody>
      </p:sp>
      <p:pic>
        <p:nvPicPr>
          <p:cNvPr id="11" name="图片 10">
            <a:extLst>
              <a:ext uri="{FF2B5EF4-FFF2-40B4-BE49-F238E27FC236}">
                <a16:creationId xmlns:a16="http://schemas.microsoft.com/office/drawing/2014/main" id="{424B1ACC-0A65-427A-9BF2-A384A1915DE1}"/>
              </a:ext>
            </a:extLst>
          </p:cNvPr>
          <p:cNvPicPr>
            <a:picLocks noChangeAspect="1"/>
          </p:cNvPicPr>
          <p:nvPr userDrawn="1"/>
        </p:nvPicPr>
        <p:blipFill>
          <a:blip r:embed="rId6"/>
          <a:stretch>
            <a:fillRect/>
          </a:stretch>
        </p:blipFill>
        <p:spPr>
          <a:xfrm>
            <a:off x="9408368" y="121920"/>
            <a:ext cx="2638130" cy="1184690"/>
          </a:xfrm>
          <a:prstGeom prst="rect">
            <a:avLst/>
          </a:prstGeom>
        </p:spPr>
      </p:pic>
    </p:spTree>
    <p:extLst>
      <p:ext uri="{BB962C8B-B14F-4D97-AF65-F5344CB8AC3E}">
        <p14:creationId xmlns:p14="http://schemas.microsoft.com/office/powerpoint/2010/main" val="1912305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多图排版页01">
    <p:spTree>
      <p:nvGrpSpPr>
        <p:cNvPr id="1" name=""/>
        <p:cNvGrpSpPr/>
        <p:nvPr/>
      </p:nvGrpSpPr>
      <p:grpSpPr>
        <a:xfrm>
          <a:off x="0" y="0"/>
          <a:ext cx="0" cy="0"/>
          <a:chOff x="0" y="0"/>
          <a:chExt cx="0" cy="0"/>
        </a:xfrm>
      </p:grpSpPr>
      <p:sp>
        <p:nvSpPr>
          <p:cNvPr id="3" name="1">
            <a:extLst>
              <a:ext uri="{FF2B5EF4-FFF2-40B4-BE49-F238E27FC236}">
                <a16:creationId xmlns:a16="http://schemas.microsoft.com/office/drawing/2014/main" id="{A29045B6-AA6A-44EE-847B-216111E73465}"/>
              </a:ext>
            </a:extLst>
          </p:cNvPr>
          <p:cNvSpPr/>
          <p:nvPr userDrawn="1">
            <p:custDataLst>
              <p:tags r:id="rId1"/>
            </p:custDataLst>
          </p:nvPr>
        </p:nvSpPr>
        <p:spPr>
          <a:xfrm>
            <a:off x="-96838" y="717895"/>
            <a:ext cx="796132" cy="190825"/>
          </a:xfrm>
          <a:prstGeom prst="parallelogram">
            <a:avLst>
              <a:gd name="adj" fmla="val 36348"/>
            </a:avLst>
          </a:prstGeom>
          <a:gradFill>
            <a:gsLst>
              <a:gs pos="9000">
                <a:schemeClr val="accent1">
                  <a:alpha val="0"/>
                </a:schemeClr>
              </a:gs>
              <a:gs pos="100000">
                <a:schemeClr val="accent1">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4" name="2">
            <a:extLst>
              <a:ext uri="{FF2B5EF4-FFF2-40B4-BE49-F238E27FC236}">
                <a16:creationId xmlns:a16="http://schemas.microsoft.com/office/drawing/2014/main" id="{5B66B807-A4A5-40F2-B2F0-F00362B44937}"/>
              </a:ext>
            </a:extLst>
          </p:cNvPr>
          <p:cNvSpPr/>
          <p:nvPr userDrawn="1">
            <p:custDataLst>
              <p:tags r:id="rId2"/>
            </p:custDataLst>
          </p:nvPr>
        </p:nvSpPr>
        <p:spPr>
          <a:xfrm>
            <a:off x="-197645" y="503211"/>
            <a:ext cx="796132" cy="190825"/>
          </a:xfrm>
          <a:prstGeom prst="parallelogram">
            <a:avLst>
              <a:gd name="adj" fmla="val 36348"/>
            </a:avLst>
          </a:prstGeom>
          <a:noFill/>
          <a:ln>
            <a:gradFill flip="none" rotWithShape="1">
              <a:gsLst>
                <a:gs pos="32000">
                  <a:schemeClr val="accent1">
                    <a:alpha val="0"/>
                  </a:schemeClr>
                </a:gs>
                <a:gs pos="100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5" name="2">
            <a:extLst>
              <a:ext uri="{FF2B5EF4-FFF2-40B4-BE49-F238E27FC236}">
                <a16:creationId xmlns:a16="http://schemas.microsoft.com/office/drawing/2014/main" id="{E879CAB7-E979-4D0D-97A8-3D90F238F92E}"/>
              </a:ext>
            </a:extLst>
          </p:cNvPr>
          <p:cNvSpPr/>
          <p:nvPr userDrawn="1">
            <p:custDataLst>
              <p:tags r:id="rId3"/>
            </p:custDataLst>
          </p:nvPr>
        </p:nvSpPr>
        <p:spPr>
          <a:xfrm>
            <a:off x="16668" y="610553"/>
            <a:ext cx="796132" cy="190825"/>
          </a:xfrm>
          <a:prstGeom prst="parallelogram">
            <a:avLst>
              <a:gd name="adj" fmla="val 36348"/>
            </a:avLst>
          </a:prstGeom>
          <a:gradFill flip="none" rotWithShape="1">
            <a:gsLst>
              <a:gs pos="45000">
                <a:schemeClr val="accent1">
                  <a:alpha val="0"/>
                </a:schemeClr>
              </a:gs>
              <a:gs pos="100000">
                <a:schemeClr val="accent1">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dirty="0">
              <a:solidFill>
                <a:prstClr val="white"/>
              </a:solidFill>
              <a:latin typeface="+mn-ea"/>
            </a:endParaRPr>
          </a:p>
        </p:txBody>
      </p:sp>
      <p:sp>
        <p:nvSpPr>
          <p:cNvPr id="6" name="任意多边形: 形状 5">
            <a:extLst>
              <a:ext uri="{FF2B5EF4-FFF2-40B4-BE49-F238E27FC236}">
                <a16:creationId xmlns:a16="http://schemas.microsoft.com/office/drawing/2014/main" id="{4B0908DB-AB9E-4DA2-B913-950E8AA72F62}"/>
              </a:ext>
            </a:extLst>
          </p:cNvPr>
          <p:cNvSpPr/>
          <p:nvPr userDrawn="1">
            <p:custDataLst>
              <p:tags r:id="rId4"/>
            </p:custDataLst>
          </p:nvPr>
        </p:nvSpPr>
        <p:spPr>
          <a:xfrm>
            <a:off x="612908" y="717895"/>
            <a:ext cx="86386" cy="190825"/>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7" name="标题 10">
            <a:extLst>
              <a:ext uri="{FF2B5EF4-FFF2-40B4-BE49-F238E27FC236}">
                <a16:creationId xmlns:a16="http://schemas.microsoft.com/office/drawing/2014/main" id="{AAFD5CDC-0970-4A9B-AB38-DE2C3280A11C}"/>
              </a:ext>
            </a:extLst>
          </p:cNvPr>
          <p:cNvSpPr>
            <a:spLocks noGrp="1"/>
          </p:cNvSpPr>
          <p:nvPr>
            <p:ph type="title"/>
          </p:nvPr>
        </p:nvSpPr>
        <p:spPr>
          <a:xfrm>
            <a:off x="812800" y="365125"/>
            <a:ext cx="5437820" cy="543595"/>
          </a:xfrm>
          <a:prstGeom prst="rect">
            <a:avLst/>
          </a:prstGeom>
        </p:spPr>
        <p:txBody>
          <a:bodyPr anchor="ctr"/>
          <a:lstStyle>
            <a:lvl1pPr>
              <a:lnSpc>
                <a:spcPct val="100000"/>
              </a:lnSpc>
              <a:defRPr sz="3200" b="1" i="1">
                <a:gradFill flip="none" rotWithShape="1">
                  <a:gsLst>
                    <a:gs pos="0">
                      <a:schemeClr val="tx1"/>
                    </a:gs>
                    <a:gs pos="100000">
                      <a:schemeClr val="tx1"/>
                    </a:gs>
                    <a:gs pos="48000">
                      <a:schemeClr val="tx1">
                        <a:lumMod val="85000"/>
                      </a:schemeClr>
                    </a:gs>
                  </a:gsLst>
                  <a:lin ang="2700000" scaled="1"/>
                  <a:tileRect/>
                </a:gradFill>
              </a:defRPr>
            </a:lvl1pPr>
          </a:lstStyle>
          <a:p>
            <a:r>
              <a:rPr lang="zh-CN" altLang="en-US" dirty="0"/>
              <a:t>单击此处编辑母版标题样式</a:t>
            </a:r>
          </a:p>
        </p:txBody>
      </p:sp>
      <p:pic>
        <p:nvPicPr>
          <p:cNvPr id="8" name="图片 7">
            <a:extLst>
              <a:ext uri="{FF2B5EF4-FFF2-40B4-BE49-F238E27FC236}">
                <a16:creationId xmlns:a16="http://schemas.microsoft.com/office/drawing/2014/main" id="{4A2FC14A-2C35-4F47-ABE1-F701B58DAC9E}"/>
              </a:ext>
            </a:extLst>
          </p:cNvPr>
          <p:cNvPicPr>
            <a:picLocks noChangeAspect="1"/>
          </p:cNvPicPr>
          <p:nvPr userDrawn="1"/>
        </p:nvPicPr>
        <p:blipFill>
          <a:blip r:embed="rId6"/>
          <a:stretch>
            <a:fillRect/>
          </a:stretch>
        </p:blipFill>
        <p:spPr>
          <a:xfrm>
            <a:off x="9408368" y="121920"/>
            <a:ext cx="2638130" cy="1184690"/>
          </a:xfrm>
          <a:prstGeom prst="rect">
            <a:avLst/>
          </a:prstGeom>
        </p:spPr>
      </p:pic>
      <p:sp>
        <p:nvSpPr>
          <p:cNvPr id="10" name="图片占位符 9">
            <a:extLst>
              <a:ext uri="{FF2B5EF4-FFF2-40B4-BE49-F238E27FC236}">
                <a16:creationId xmlns:a16="http://schemas.microsoft.com/office/drawing/2014/main" id="{972BEDB9-EAA9-4539-8696-363D520C3E2A}"/>
              </a:ext>
            </a:extLst>
          </p:cNvPr>
          <p:cNvSpPr>
            <a:spLocks noGrp="1"/>
          </p:cNvSpPr>
          <p:nvPr>
            <p:ph type="pic" sz="quarter" idx="10" hasCustomPrompt="1"/>
          </p:nvPr>
        </p:nvSpPr>
        <p:spPr>
          <a:xfrm>
            <a:off x="869193" y="3212976"/>
            <a:ext cx="1920213" cy="1440160"/>
          </a:xfrm>
          <a:prstGeom prst="rect">
            <a:avLst/>
          </a:prstGeom>
        </p:spPr>
        <p:txBody>
          <a:bodyPr anchor="ctr"/>
          <a:lstStyle>
            <a:lvl1pPr marL="0" indent="0" algn="ctr">
              <a:buNone/>
              <a:defRPr sz="2000"/>
            </a:lvl1pPr>
          </a:lstStyle>
          <a:p>
            <a:r>
              <a:rPr lang="zh-CN" altLang="en-US" dirty="0"/>
              <a:t>单击添加图片</a:t>
            </a:r>
          </a:p>
        </p:txBody>
      </p:sp>
      <p:sp>
        <p:nvSpPr>
          <p:cNvPr id="12" name="图片占位符 9">
            <a:extLst>
              <a:ext uri="{FF2B5EF4-FFF2-40B4-BE49-F238E27FC236}">
                <a16:creationId xmlns:a16="http://schemas.microsoft.com/office/drawing/2014/main" id="{923B9349-7DCF-4612-98E2-BB6124B3D974}"/>
              </a:ext>
            </a:extLst>
          </p:cNvPr>
          <p:cNvSpPr>
            <a:spLocks noGrp="1"/>
          </p:cNvSpPr>
          <p:nvPr>
            <p:ph type="pic" sz="quarter" idx="11" hasCustomPrompt="1"/>
          </p:nvPr>
        </p:nvSpPr>
        <p:spPr>
          <a:xfrm>
            <a:off x="3005074" y="3212976"/>
            <a:ext cx="1920213" cy="1440160"/>
          </a:xfrm>
          <a:prstGeom prst="rect">
            <a:avLst/>
          </a:prstGeom>
        </p:spPr>
        <p:txBody>
          <a:bodyPr anchor="ctr"/>
          <a:lstStyle>
            <a:lvl1pPr>
              <a:defRPr lang="zh-CN" altLang="en-US" sz="2000" dirty="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单击添加图片</a:t>
            </a:r>
          </a:p>
        </p:txBody>
      </p:sp>
      <p:sp>
        <p:nvSpPr>
          <p:cNvPr id="13" name="图片占位符 9">
            <a:extLst>
              <a:ext uri="{FF2B5EF4-FFF2-40B4-BE49-F238E27FC236}">
                <a16:creationId xmlns:a16="http://schemas.microsoft.com/office/drawing/2014/main" id="{AE1C867B-B9CD-4A9A-8752-74D33998268D}"/>
              </a:ext>
            </a:extLst>
          </p:cNvPr>
          <p:cNvSpPr>
            <a:spLocks noGrp="1"/>
          </p:cNvSpPr>
          <p:nvPr>
            <p:ph type="pic" sz="quarter" idx="12" hasCustomPrompt="1"/>
          </p:nvPr>
        </p:nvSpPr>
        <p:spPr>
          <a:xfrm>
            <a:off x="5140955" y="3212976"/>
            <a:ext cx="1920213" cy="1440160"/>
          </a:xfrm>
          <a:prstGeom prst="rect">
            <a:avLst/>
          </a:prstGeom>
        </p:spPr>
        <p:txBody>
          <a:bodyPr anchor="ctr"/>
          <a:lstStyle>
            <a:lvl1pPr>
              <a:defRPr lang="zh-CN" altLang="en-US" sz="20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单击添加图片</a:t>
            </a:r>
          </a:p>
        </p:txBody>
      </p:sp>
      <p:sp>
        <p:nvSpPr>
          <p:cNvPr id="14" name="图片占位符 9">
            <a:extLst>
              <a:ext uri="{FF2B5EF4-FFF2-40B4-BE49-F238E27FC236}">
                <a16:creationId xmlns:a16="http://schemas.microsoft.com/office/drawing/2014/main" id="{96DA8496-E27F-41EA-BA76-92B11907FC78}"/>
              </a:ext>
            </a:extLst>
          </p:cNvPr>
          <p:cNvSpPr>
            <a:spLocks noGrp="1"/>
          </p:cNvSpPr>
          <p:nvPr>
            <p:ph type="pic" sz="quarter" idx="13" hasCustomPrompt="1"/>
          </p:nvPr>
        </p:nvSpPr>
        <p:spPr>
          <a:xfrm>
            <a:off x="7276836" y="3212976"/>
            <a:ext cx="1920213" cy="1440160"/>
          </a:xfrm>
          <a:prstGeom prst="rect">
            <a:avLst/>
          </a:prstGeom>
        </p:spPr>
        <p:txBody>
          <a:bodyPr anchor="ctr"/>
          <a:lstStyle>
            <a:lvl1pPr>
              <a:defRPr lang="zh-CN" altLang="en-US" sz="20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单击添加图片</a:t>
            </a:r>
          </a:p>
        </p:txBody>
      </p:sp>
      <p:sp>
        <p:nvSpPr>
          <p:cNvPr id="15" name="图片占位符 9">
            <a:extLst>
              <a:ext uri="{FF2B5EF4-FFF2-40B4-BE49-F238E27FC236}">
                <a16:creationId xmlns:a16="http://schemas.microsoft.com/office/drawing/2014/main" id="{589AA03F-AC3A-4BB1-A864-D9564A29E282}"/>
              </a:ext>
            </a:extLst>
          </p:cNvPr>
          <p:cNvSpPr>
            <a:spLocks noGrp="1"/>
          </p:cNvSpPr>
          <p:nvPr>
            <p:ph type="pic" sz="quarter" idx="14" hasCustomPrompt="1"/>
          </p:nvPr>
        </p:nvSpPr>
        <p:spPr>
          <a:xfrm>
            <a:off x="9412715" y="3212976"/>
            <a:ext cx="1920213" cy="1440160"/>
          </a:xfrm>
          <a:prstGeom prst="rect">
            <a:avLst/>
          </a:prstGeom>
        </p:spPr>
        <p:txBody>
          <a:bodyPr anchor="ctr"/>
          <a:lstStyle>
            <a:lvl1pPr>
              <a:defRPr lang="zh-CN" altLang="en-US" sz="20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单击添加图片</a:t>
            </a:r>
          </a:p>
        </p:txBody>
      </p:sp>
      <p:sp>
        <p:nvSpPr>
          <p:cNvPr id="18" name="矩形 17">
            <a:extLst>
              <a:ext uri="{FF2B5EF4-FFF2-40B4-BE49-F238E27FC236}">
                <a16:creationId xmlns:a16="http://schemas.microsoft.com/office/drawing/2014/main" id="{4BED05F4-ACC3-4E9D-B23D-81F5E39E34E4}"/>
              </a:ext>
            </a:extLst>
          </p:cNvPr>
          <p:cNvSpPr/>
          <p:nvPr userDrawn="1"/>
        </p:nvSpPr>
        <p:spPr>
          <a:xfrm>
            <a:off x="869193" y="4661892"/>
            <a:ext cx="1920213" cy="351284"/>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CB56581C-C213-4A2C-861D-22A16D62B0BA}"/>
              </a:ext>
            </a:extLst>
          </p:cNvPr>
          <p:cNvSpPr/>
          <p:nvPr userDrawn="1"/>
        </p:nvSpPr>
        <p:spPr>
          <a:xfrm>
            <a:off x="3002564" y="4661892"/>
            <a:ext cx="1920213" cy="351284"/>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9A600252-DC71-4CEE-9ED2-52E198D4A15A}"/>
              </a:ext>
            </a:extLst>
          </p:cNvPr>
          <p:cNvSpPr/>
          <p:nvPr userDrawn="1"/>
        </p:nvSpPr>
        <p:spPr>
          <a:xfrm>
            <a:off x="5135893" y="4661892"/>
            <a:ext cx="1920213" cy="351284"/>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D1D96791-FF7E-48E6-9D66-1D4040FF21B7}"/>
              </a:ext>
            </a:extLst>
          </p:cNvPr>
          <p:cNvSpPr/>
          <p:nvPr userDrawn="1"/>
        </p:nvSpPr>
        <p:spPr>
          <a:xfrm>
            <a:off x="7284134" y="4661892"/>
            <a:ext cx="1920213" cy="351284"/>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05D51D14-0F0B-4CF7-B234-E98DF1BE93F3}"/>
              </a:ext>
            </a:extLst>
          </p:cNvPr>
          <p:cNvSpPr/>
          <p:nvPr userDrawn="1"/>
        </p:nvSpPr>
        <p:spPr>
          <a:xfrm>
            <a:off x="9417463" y="4661892"/>
            <a:ext cx="1920213" cy="351284"/>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占位符 28">
            <a:extLst>
              <a:ext uri="{FF2B5EF4-FFF2-40B4-BE49-F238E27FC236}">
                <a16:creationId xmlns:a16="http://schemas.microsoft.com/office/drawing/2014/main" id="{65016102-C61C-4B8A-9CEC-E56EA1C75E17}"/>
              </a:ext>
            </a:extLst>
          </p:cNvPr>
          <p:cNvSpPr>
            <a:spLocks noGrp="1"/>
          </p:cNvSpPr>
          <p:nvPr>
            <p:ph type="body" sz="quarter" idx="15" hasCustomPrompt="1"/>
          </p:nvPr>
        </p:nvSpPr>
        <p:spPr>
          <a:xfrm>
            <a:off x="3002564" y="1978038"/>
            <a:ext cx="6201783" cy="828179"/>
          </a:xfrm>
          <a:prstGeom prst="rect">
            <a:avLst/>
          </a:prstGeom>
        </p:spPr>
        <p:txBody>
          <a:bodyPr anchor="ctr"/>
          <a:lstStyle>
            <a:lvl1pPr marL="0" indent="0" algn="ctr">
              <a:buNone/>
              <a:defRPr sz="4800" b="1">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单击此处添加大标题</a:t>
            </a:r>
          </a:p>
        </p:txBody>
      </p:sp>
      <p:sp>
        <p:nvSpPr>
          <p:cNvPr id="31" name="文本占位符 30">
            <a:extLst>
              <a:ext uri="{FF2B5EF4-FFF2-40B4-BE49-F238E27FC236}">
                <a16:creationId xmlns:a16="http://schemas.microsoft.com/office/drawing/2014/main" id="{CF6A4922-282A-4D52-BFB3-76266F39E820}"/>
              </a:ext>
            </a:extLst>
          </p:cNvPr>
          <p:cNvSpPr>
            <a:spLocks noGrp="1"/>
          </p:cNvSpPr>
          <p:nvPr>
            <p:ph type="body" sz="quarter" idx="16" hasCustomPrompt="1"/>
          </p:nvPr>
        </p:nvSpPr>
        <p:spPr>
          <a:xfrm>
            <a:off x="869193" y="4661891"/>
            <a:ext cx="1920213" cy="351285"/>
          </a:xfrm>
          <a:prstGeom prst="rect">
            <a:avLst/>
          </a:prstGeom>
        </p:spPr>
        <p:txBody>
          <a:bodyPr anchor="ctr"/>
          <a:lstStyle>
            <a:lvl1pPr marL="0" indent="0" algn="ctr">
              <a:buNone/>
              <a:defRPr sz="1600" b="0"/>
            </a:lvl1pPr>
          </a:lstStyle>
          <a:p>
            <a:pPr lvl="0"/>
            <a:r>
              <a:rPr lang="zh-CN" altLang="en-US" dirty="0"/>
              <a:t>单击此处编辑文本</a:t>
            </a:r>
          </a:p>
        </p:txBody>
      </p:sp>
      <p:sp>
        <p:nvSpPr>
          <p:cNvPr id="33" name="文本占位符 30">
            <a:extLst>
              <a:ext uri="{FF2B5EF4-FFF2-40B4-BE49-F238E27FC236}">
                <a16:creationId xmlns:a16="http://schemas.microsoft.com/office/drawing/2014/main" id="{8B262A98-1357-4765-A538-851AC23615D1}"/>
              </a:ext>
            </a:extLst>
          </p:cNvPr>
          <p:cNvSpPr>
            <a:spLocks noGrp="1"/>
          </p:cNvSpPr>
          <p:nvPr>
            <p:ph type="body" sz="quarter" idx="17" hasCustomPrompt="1"/>
          </p:nvPr>
        </p:nvSpPr>
        <p:spPr>
          <a:xfrm>
            <a:off x="3002564" y="4661891"/>
            <a:ext cx="1920213" cy="351285"/>
          </a:xfrm>
          <a:prstGeom prst="rect">
            <a:avLst/>
          </a:prstGeom>
        </p:spPr>
        <p:txBody>
          <a:bodyPr anchor="ctr"/>
          <a:lstStyle>
            <a:lvl1pPr marL="0" indent="0" algn="ctr">
              <a:buNone/>
              <a:defRPr sz="1600" b="0"/>
            </a:lvl1pPr>
          </a:lstStyle>
          <a:p>
            <a:pPr lvl="0"/>
            <a:r>
              <a:rPr lang="zh-CN" altLang="en-US" dirty="0"/>
              <a:t>单击此处编辑文本</a:t>
            </a:r>
          </a:p>
        </p:txBody>
      </p:sp>
      <p:sp>
        <p:nvSpPr>
          <p:cNvPr id="36" name="文本占位符 30">
            <a:extLst>
              <a:ext uri="{FF2B5EF4-FFF2-40B4-BE49-F238E27FC236}">
                <a16:creationId xmlns:a16="http://schemas.microsoft.com/office/drawing/2014/main" id="{F097171B-C224-4E05-B318-B3CBD3F33544}"/>
              </a:ext>
            </a:extLst>
          </p:cNvPr>
          <p:cNvSpPr>
            <a:spLocks noGrp="1"/>
          </p:cNvSpPr>
          <p:nvPr>
            <p:ph type="body" sz="quarter" idx="18" hasCustomPrompt="1"/>
          </p:nvPr>
        </p:nvSpPr>
        <p:spPr>
          <a:xfrm>
            <a:off x="5143465" y="4661891"/>
            <a:ext cx="1920213" cy="351285"/>
          </a:xfrm>
          <a:prstGeom prst="rect">
            <a:avLst/>
          </a:prstGeom>
        </p:spPr>
        <p:txBody>
          <a:bodyPr anchor="ctr"/>
          <a:lstStyle>
            <a:lvl1pPr marL="0" indent="0" algn="ctr">
              <a:buNone/>
              <a:defRPr sz="1600" b="0"/>
            </a:lvl1pPr>
          </a:lstStyle>
          <a:p>
            <a:pPr lvl="0"/>
            <a:r>
              <a:rPr lang="zh-CN" altLang="en-US" dirty="0"/>
              <a:t>单击此处编辑文本</a:t>
            </a:r>
          </a:p>
        </p:txBody>
      </p:sp>
      <p:sp>
        <p:nvSpPr>
          <p:cNvPr id="37" name="文本占位符 30">
            <a:extLst>
              <a:ext uri="{FF2B5EF4-FFF2-40B4-BE49-F238E27FC236}">
                <a16:creationId xmlns:a16="http://schemas.microsoft.com/office/drawing/2014/main" id="{592A8195-BA30-4DBB-8F58-0FB014416337}"/>
              </a:ext>
            </a:extLst>
          </p:cNvPr>
          <p:cNvSpPr>
            <a:spLocks noGrp="1"/>
          </p:cNvSpPr>
          <p:nvPr>
            <p:ph type="body" sz="quarter" idx="19" hasCustomPrompt="1"/>
          </p:nvPr>
        </p:nvSpPr>
        <p:spPr>
          <a:xfrm>
            <a:off x="7276836" y="4661891"/>
            <a:ext cx="1920213" cy="351285"/>
          </a:xfrm>
          <a:prstGeom prst="rect">
            <a:avLst/>
          </a:prstGeom>
        </p:spPr>
        <p:txBody>
          <a:bodyPr anchor="ctr"/>
          <a:lstStyle>
            <a:lvl1pPr marL="0" indent="0" algn="ctr">
              <a:buNone/>
              <a:defRPr sz="1600" b="0"/>
            </a:lvl1pPr>
          </a:lstStyle>
          <a:p>
            <a:pPr lvl="0"/>
            <a:r>
              <a:rPr lang="zh-CN" altLang="en-US" dirty="0"/>
              <a:t>单击此处编辑文本</a:t>
            </a:r>
          </a:p>
        </p:txBody>
      </p:sp>
      <p:sp>
        <p:nvSpPr>
          <p:cNvPr id="38" name="文本占位符 30">
            <a:extLst>
              <a:ext uri="{FF2B5EF4-FFF2-40B4-BE49-F238E27FC236}">
                <a16:creationId xmlns:a16="http://schemas.microsoft.com/office/drawing/2014/main" id="{3ED99AD3-A266-4EC5-82DE-FC6046317686}"/>
              </a:ext>
            </a:extLst>
          </p:cNvPr>
          <p:cNvSpPr>
            <a:spLocks noGrp="1"/>
          </p:cNvSpPr>
          <p:nvPr>
            <p:ph type="body" sz="quarter" idx="20" hasCustomPrompt="1"/>
          </p:nvPr>
        </p:nvSpPr>
        <p:spPr>
          <a:xfrm>
            <a:off x="9424702" y="4661891"/>
            <a:ext cx="1920213" cy="351285"/>
          </a:xfrm>
          <a:prstGeom prst="rect">
            <a:avLst/>
          </a:prstGeom>
        </p:spPr>
        <p:txBody>
          <a:bodyPr anchor="ctr"/>
          <a:lstStyle>
            <a:lvl1pPr marL="0" indent="0" algn="ctr">
              <a:buNone/>
              <a:defRPr sz="1600" b="0"/>
            </a:lvl1pPr>
          </a:lstStyle>
          <a:p>
            <a:pPr lvl="0"/>
            <a:r>
              <a:rPr lang="zh-CN" altLang="en-US" dirty="0"/>
              <a:t>单击此处编辑文本</a:t>
            </a:r>
          </a:p>
        </p:txBody>
      </p:sp>
    </p:spTree>
    <p:extLst>
      <p:ext uri="{BB962C8B-B14F-4D97-AF65-F5344CB8AC3E}">
        <p14:creationId xmlns:p14="http://schemas.microsoft.com/office/powerpoint/2010/main" val="2424527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多图排版页02">
    <p:spTree>
      <p:nvGrpSpPr>
        <p:cNvPr id="1" name=""/>
        <p:cNvGrpSpPr/>
        <p:nvPr/>
      </p:nvGrpSpPr>
      <p:grpSpPr>
        <a:xfrm>
          <a:off x="0" y="0"/>
          <a:ext cx="0" cy="0"/>
          <a:chOff x="0" y="0"/>
          <a:chExt cx="0" cy="0"/>
        </a:xfrm>
      </p:grpSpPr>
      <p:sp>
        <p:nvSpPr>
          <p:cNvPr id="3" name="1">
            <a:extLst>
              <a:ext uri="{FF2B5EF4-FFF2-40B4-BE49-F238E27FC236}">
                <a16:creationId xmlns:a16="http://schemas.microsoft.com/office/drawing/2014/main" id="{A29045B6-AA6A-44EE-847B-216111E73465}"/>
              </a:ext>
            </a:extLst>
          </p:cNvPr>
          <p:cNvSpPr/>
          <p:nvPr userDrawn="1">
            <p:custDataLst>
              <p:tags r:id="rId1"/>
            </p:custDataLst>
          </p:nvPr>
        </p:nvSpPr>
        <p:spPr>
          <a:xfrm>
            <a:off x="-96838" y="717895"/>
            <a:ext cx="796132" cy="190825"/>
          </a:xfrm>
          <a:prstGeom prst="parallelogram">
            <a:avLst>
              <a:gd name="adj" fmla="val 36348"/>
            </a:avLst>
          </a:prstGeom>
          <a:gradFill>
            <a:gsLst>
              <a:gs pos="9000">
                <a:schemeClr val="accent1">
                  <a:alpha val="0"/>
                </a:schemeClr>
              </a:gs>
              <a:gs pos="100000">
                <a:schemeClr val="accent1">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4" name="2">
            <a:extLst>
              <a:ext uri="{FF2B5EF4-FFF2-40B4-BE49-F238E27FC236}">
                <a16:creationId xmlns:a16="http://schemas.microsoft.com/office/drawing/2014/main" id="{5B66B807-A4A5-40F2-B2F0-F00362B44937}"/>
              </a:ext>
            </a:extLst>
          </p:cNvPr>
          <p:cNvSpPr/>
          <p:nvPr userDrawn="1">
            <p:custDataLst>
              <p:tags r:id="rId2"/>
            </p:custDataLst>
          </p:nvPr>
        </p:nvSpPr>
        <p:spPr>
          <a:xfrm>
            <a:off x="-197645" y="503211"/>
            <a:ext cx="796132" cy="190825"/>
          </a:xfrm>
          <a:prstGeom prst="parallelogram">
            <a:avLst>
              <a:gd name="adj" fmla="val 36348"/>
            </a:avLst>
          </a:prstGeom>
          <a:noFill/>
          <a:ln>
            <a:gradFill flip="none" rotWithShape="1">
              <a:gsLst>
                <a:gs pos="32000">
                  <a:schemeClr val="accent1">
                    <a:alpha val="0"/>
                  </a:schemeClr>
                </a:gs>
                <a:gs pos="100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5" name="2">
            <a:extLst>
              <a:ext uri="{FF2B5EF4-FFF2-40B4-BE49-F238E27FC236}">
                <a16:creationId xmlns:a16="http://schemas.microsoft.com/office/drawing/2014/main" id="{E879CAB7-E979-4D0D-97A8-3D90F238F92E}"/>
              </a:ext>
            </a:extLst>
          </p:cNvPr>
          <p:cNvSpPr/>
          <p:nvPr userDrawn="1">
            <p:custDataLst>
              <p:tags r:id="rId3"/>
            </p:custDataLst>
          </p:nvPr>
        </p:nvSpPr>
        <p:spPr>
          <a:xfrm>
            <a:off x="16668" y="610553"/>
            <a:ext cx="796132" cy="190825"/>
          </a:xfrm>
          <a:prstGeom prst="parallelogram">
            <a:avLst>
              <a:gd name="adj" fmla="val 36348"/>
            </a:avLst>
          </a:prstGeom>
          <a:gradFill flip="none" rotWithShape="1">
            <a:gsLst>
              <a:gs pos="45000">
                <a:schemeClr val="accent1">
                  <a:alpha val="0"/>
                </a:schemeClr>
              </a:gs>
              <a:gs pos="100000">
                <a:schemeClr val="accent1">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dirty="0">
              <a:solidFill>
                <a:prstClr val="white"/>
              </a:solidFill>
              <a:latin typeface="+mn-ea"/>
            </a:endParaRPr>
          </a:p>
        </p:txBody>
      </p:sp>
      <p:sp>
        <p:nvSpPr>
          <p:cNvPr id="6" name="任意多边形: 形状 5">
            <a:extLst>
              <a:ext uri="{FF2B5EF4-FFF2-40B4-BE49-F238E27FC236}">
                <a16:creationId xmlns:a16="http://schemas.microsoft.com/office/drawing/2014/main" id="{4B0908DB-AB9E-4DA2-B913-950E8AA72F62}"/>
              </a:ext>
            </a:extLst>
          </p:cNvPr>
          <p:cNvSpPr/>
          <p:nvPr userDrawn="1">
            <p:custDataLst>
              <p:tags r:id="rId4"/>
            </p:custDataLst>
          </p:nvPr>
        </p:nvSpPr>
        <p:spPr>
          <a:xfrm>
            <a:off x="612908" y="717895"/>
            <a:ext cx="86386" cy="190825"/>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7" name="标题 10">
            <a:extLst>
              <a:ext uri="{FF2B5EF4-FFF2-40B4-BE49-F238E27FC236}">
                <a16:creationId xmlns:a16="http://schemas.microsoft.com/office/drawing/2014/main" id="{AAFD5CDC-0970-4A9B-AB38-DE2C3280A11C}"/>
              </a:ext>
            </a:extLst>
          </p:cNvPr>
          <p:cNvSpPr>
            <a:spLocks noGrp="1"/>
          </p:cNvSpPr>
          <p:nvPr>
            <p:ph type="title"/>
          </p:nvPr>
        </p:nvSpPr>
        <p:spPr>
          <a:xfrm>
            <a:off x="812800" y="365125"/>
            <a:ext cx="5437820" cy="543595"/>
          </a:xfrm>
          <a:prstGeom prst="rect">
            <a:avLst/>
          </a:prstGeom>
        </p:spPr>
        <p:txBody>
          <a:bodyPr anchor="ctr"/>
          <a:lstStyle>
            <a:lvl1pPr>
              <a:lnSpc>
                <a:spcPct val="100000"/>
              </a:lnSpc>
              <a:defRPr sz="3200" b="1" i="1">
                <a:gradFill flip="none" rotWithShape="1">
                  <a:gsLst>
                    <a:gs pos="0">
                      <a:schemeClr val="tx1"/>
                    </a:gs>
                    <a:gs pos="100000">
                      <a:schemeClr val="tx1"/>
                    </a:gs>
                    <a:gs pos="48000">
                      <a:schemeClr val="tx1">
                        <a:lumMod val="85000"/>
                      </a:schemeClr>
                    </a:gs>
                  </a:gsLst>
                  <a:lin ang="2700000" scaled="1"/>
                  <a:tileRect/>
                </a:gradFill>
              </a:defRPr>
            </a:lvl1pPr>
          </a:lstStyle>
          <a:p>
            <a:r>
              <a:rPr lang="zh-CN" altLang="en-US" dirty="0"/>
              <a:t>单击此处编辑母版标题样式</a:t>
            </a:r>
          </a:p>
        </p:txBody>
      </p:sp>
      <p:pic>
        <p:nvPicPr>
          <p:cNvPr id="8" name="图片 7">
            <a:extLst>
              <a:ext uri="{FF2B5EF4-FFF2-40B4-BE49-F238E27FC236}">
                <a16:creationId xmlns:a16="http://schemas.microsoft.com/office/drawing/2014/main" id="{4A2FC14A-2C35-4F47-ABE1-F701B58DAC9E}"/>
              </a:ext>
            </a:extLst>
          </p:cNvPr>
          <p:cNvPicPr>
            <a:picLocks noChangeAspect="1"/>
          </p:cNvPicPr>
          <p:nvPr userDrawn="1"/>
        </p:nvPicPr>
        <p:blipFill>
          <a:blip r:embed="rId6"/>
          <a:stretch>
            <a:fillRect/>
          </a:stretch>
        </p:blipFill>
        <p:spPr>
          <a:xfrm>
            <a:off x="9408368" y="121920"/>
            <a:ext cx="2638130" cy="1184690"/>
          </a:xfrm>
          <a:prstGeom prst="rect">
            <a:avLst/>
          </a:prstGeom>
        </p:spPr>
      </p:pic>
      <p:sp>
        <p:nvSpPr>
          <p:cNvPr id="10" name="图片占位符 9">
            <a:extLst>
              <a:ext uri="{FF2B5EF4-FFF2-40B4-BE49-F238E27FC236}">
                <a16:creationId xmlns:a16="http://schemas.microsoft.com/office/drawing/2014/main" id="{972BEDB9-EAA9-4539-8696-363D520C3E2A}"/>
              </a:ext>
            </a:extLst>
          </p:cNvPr>
          <p:cNvSpPr>
            <a:spLocks noGrp="1"/>
          </p:cNvSpPr>
          <p:nvPr>
            <p:ph type="pic" sz="quarter" idx="10" hasCustomPrompt="1"/>
          </p:nvPr>
        </p:nvSpPr>
        <p:spPr>
          <a:xfrm>
            <a:off x="-1" y="2708920"/>
            <a:ext cx="2016000" cy="1440160"/>
          </a:xfrm>
          <a:prstGeom prst="rect">
            <a:avLst/>
          </a:prstGeom>
        </p:spPr>
        <p:txBody>
          <a:bodyPr anchor="ctr"/>
          <a:lstStyle>
            <a:lvl1pPr marL="0" indent="0" algn="ctr">
              <a:buNone/>
              <a:defRPr sz="2000"/>
            </a:lvl1pPr>
          </a:lstStyle>
          <a:p>
            <a:r>
              <a:rPr lang="zh-CN" altLang="en-US" dirty="0"/>
              <a:t>单击添加图片</a:t>
            </a:r>
          </a:p>
        </p:txBody>
      </p:sp>
      <p:sp>
        <p:nvSpPr>
          <p:cNvPr id="12" name="图片占位符 9">
            <a:extLst>
              <a:ext uri="{FF2B5EF4-FFF2-40B4-BE49-F238E27FC236}">
                <a16:creationId xmlns:a16="http://schemas.microsoft.com/office/drawing/2014/main" id="{923B9349-7DCF-4612-98E2-BB6124B3D974}"/>
              </a:ext>
            </a:extLst>
          </p:cNvPr>
          <p:cNvSpPr>
            <a:spLocks noGrp="1"/>
          </p:cNvSpPr>
          <p:nvPr>
            <p:ph type="pic" sz="quarter" idx="11" hasCustomPrompt="1"/>
          </p:nvPr>
        </p:nvSpPr>
        <p:spPr>
          <a:xfrm>
            <a:off x="2035199" y="2708920"/>
            <a:ext cx="2016000" cy="1440160"/>
          </a:xfrm>
          <a:prstGeom prst="rect">
            <a:avLst/>
          </a:prstGeom>
        </p:spPr>
        <p:txBody>
          <a:bodyPr anchor="ctr"/>
          <a:lstStyle>
            <a:lvl1pPr>
              <a:defRPr lang="zh-CN" altLang="en-US" sz="2000" dirty="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单击添加图片</a:t>
            </a:r>
          </a:p>
        </p:txBody>
      </p:sp>
      <p:sp>
        <p:nvSpPr>
          <p:cNvPr id="13" name="图片占位符 9">
            <a:extLst>
              <a:ext uri="{FF2B5EF4-FFF2-40B4-BE49-F238E27FC236}">
                <a16:creationId xmlns:a16="http://schemas.microsoft.com/office/drawing/2014/main" id="{AE1C867B-B9CD-4A9A-8752-74D33998268D}"/>
              </a:ext>
            </a:extLst>
          </p:cNvPr>
          <p:cNvSpPr>
            <a:spLocks noGrp="1"/>
          </p:cNvSpPr>
          <p:nvPr>
            <p:ph type="pic" sz="quarter" idx="12" hasCustomPrompt="1"/>
          </p:nvPr>
        </p:nvSpPr>
        <p:spPr>
          <a:xfrm>
            <a:off x="4070399" y="2708920"/>
            <a:ext cx="2016000" cy="1440160"/>
          </a:xfrm>
          <a:prstGeom prst="rect">
            <a:avLst/>
          </a:prstGeom>
        </p:spPr>
        <p:txBody>
          <a:bodyPr anchor="ctr"/>
          <a:lstStyle>
            <a:lvl1pPr>
              <a:defRPr lang="zh-CN" altLang="en-US" sz="20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单击添加图片</a:t>
            </a:r>
          </a:p>
        </p:txBody>
      </p:sp>
      <p:sp>
        <p:nvSpPr>
          <p:cNvPr id="14" name="图片占位符 9">
            <a:extLst>
              <a:ext uri="{FF2B5EF4-FFF2-40B4-BE49-F238E27FC236}">
                <a16:creationId xmlns:a16="http://schemas.microsoft.com/office/drawing/2014/main" id="{96DA8496-E27F-41EA-BA76-92B11907FC78}"/>
              </a:ext>
            </a:extLst>
          </p:cNvPr>
          <p:cNvSpPr>
            <a:spLocks noGrp="1"/>
          </p:cNvSpPr>
          <p:nvPr>
            <p:ph type="pic" sz="quarter" idx="13" hasCustomPrompt="1"/>
          </p:nvPr>
        </p:nvSpPr>
        <p:spPr>
          <a:xfrm>
            <a:off x="6105599" y="2708920"/>
            <a:ext cx="2016000" cy="1440160"/>
          </a:xfrm>
          <a:prstGeom prst="rect">
            <a:avLst/>
          </a:prstGeom>
        </p:spPr>
        <p:txBody>
          <a:bodyPr anchor="ctr"/>
          <a:lstStyle>
            <a:lvl1pPr>
              <a:defRPr lang="zh-CN" altLang="en-US" sz="20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单击添加图片</a:t>
            </a:r>
          </a:p>
        </p:txBody>
      </p:sp>
      <p:sp>
        <p:nvSpPr>
          <p:cNvPr id="32" name="图片占位符 9">
            <a:extLst>
              <a:ext uri="{FF2B5EF4-FFF2-40B4-BE49-F238E27FC236}">
                <a16:creationId xmlns:a16="http://schemas.microsoft.com/office/drawing/2014/main" id="{CC5B62C3-11C5-4F77-BAA4-0B0CB7BC6F09}"/>
              </a:ext>
            </a:extLst>
          </p:cNvPr>
          <p:cNvSpPr>
            <a:spLocks noGrp="1"/>
          </p:cNvSpPr>
          <p:nvPr>
            <p:ph type="pic" sz="quarter" idx="16" hasCustomPrompt="1"/>
          </p:nvPr>
        </p:nvSpPr>
        <p:spPr>
          <a:xfrm>
            <a:off x="4070399" y="4195244"/>
            <a:ext cx="2016000" cy="1440160"/>
          </a:xfrm>
          <a:prstGeom prst="rect">
            <a:avLst/>
          </a:prstGeom>
        </p:spPr>
        <p:txBody>
          <a:bodyPr anchor="ctr"/>
          <a:lstStyle>
            <a:lvl1pPr>
              <a:defRPr lang="zh-CN" altLang="en-US" sz="20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单击添加图片</a:t>
            </a:r>
          </a:p>
        </p:txBody>
      </p:sp>
      <p:sp>
        <p:nvSpPr>
          <p:cNvPr id="34" name="图片占位符 9">
            <a:extLst>
              <a:ext uri="{FF2B5EF4-FFF2-40B4-BE49-F238E27FC236}">
                <a16:creationId xmlns:a16="http://schemas.microsoft.com/office/drawing/2014/main" id="{87E4FA04-3EC1-4248-9F0B-CB383AD4974E}"/>
              </a:ext>
            </a:extLst>
          </p:cNvPr>
          <p:cNvSpPr>
            <a:spLocks noGrp="1"/>
          </p:cNvSpPr>
          <p:nvPr>
            <p:ph type="pic" sz="quarter" idx="17" hasCustomPrompt="1"/>
          </p:nvPr>
        </p:nvSpPr>
        <p:spPr>
          <a:xfrm>
            <a:off x="6105599" y="4195244"/>
            <a:ext cx="2016000" cy="1440160"/>
          </a:xfrm>
          <a:prstGeom prst="rect">
            <a:avLst/>
          </a:prstGeom>
        </p:spPr>
        <p:txBody>
          <a:bodyPr anchor="ctr"/>
          <a:lstStyle>
            <a:lvl1pPr>
              <a:defRPr lang="zh-CN" altLang="en-US" sz="20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单击添加图片</a:t>
            </a:r>
          </a:p>
        </p:txBody>
      </p:sp>
      <p:sp>
        <p:nvSpPr>
          <p:cNvPr id="35" name="图片占位符 9">
            <a:extLst>
              <a:ext uri="{FF2B5EF4-FFF2-40B4-BE49-F238E27FC236}">
                <a16:creationId xmlns:a16="http://schemas.microsoft.com/office/drawing/2014/main" id="{91FC5490-0A98-45A0-B234-B922939E0DD5}"/>
              </a:ext>
            </a:extLst>
          </p:cNvPr>
          <p:cNvSpPr>
            <a:spLocks noGrp="1"/>
          </p:cNvSpPr>
          <p:nvPr>
            <p:ph type="pic" sz="quarter" idx="18" hasCustomPrompt="1"/>
          </p:nvPr>
        </p:nvSpPr>
        <p:spPr>
          <a:xfrm>
            <a:off x="8140799" y="4195244"/>
            <a:ext cx="2016000" cy="1440160"/>
          </a:xfrm>
          <a:prstGeom prst="rect">
            <a:avLst/>
          </a:prstGeom>
        </p:spPr>
        <p:txBody>
          <a:bodyPr anchor="ctr"/>
          <a:lstStyle>
            <a:lvl1pPr>
              <a:defRPr lang="zh-CN" altLang="en-US" sz="20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单击添加图片</a:t>
            </a:r>
          </a:p>
        </p:txBody>
      </p:sp>
      <p:sp>
        <p:nvSpPr>
          <p:cNvPr id="39" name="图片占位符 9">
            <a:extLst>
              <a:ext uri="{FF2B5EF4-FFF2-40B4-BE49-F238E27FC236}">
                <a16:creationId xmlns:a16="http://schemas.microsoft.com/office/drawing/2014/main" id="{DBC210B7-031A-42DD-B9F6-019BCAE97AFA}"/>
              </a:ext>
            </a:extLst>
          </p:cNvPr>
          <p:cNvSpPr>
            <a:spLocks noGrp="1"/>
          </p:cNvSpPr>
          <p:nvPr>
            <p:ph type="pic" sz="quarter" idx="19" hasCustomPrompt="1"/>
          </p:nvPr>
        </p:nvSpPr>
        <p:spPr>
          <a:xfrm>
            <a:off x="10176000" y="4195244"/>
            <a:ext cx="2016000" cy="1440160"/>
          </a:xfrm>
          <a:prstGeom prst="rect">
            <a:avLst/>
          </a:prstGeom>
        </p:spPr>
        <p:txBody>
          <a:bodyPr anchor="ctr"/>
          <a:lstStyle>
            <a:lvl1pPr>
              <a:defRPr lang="zh-CN" altLang="en-US" sz="20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单击添加图片</a:t>
            </a:r>
          </a:p>
        </p:txBody>
      </p:sp>
      <p:sp>
        <p:nvSpPr>
          <p:cNvPr id="40" name="文本占位符 39">
            <a:extLst>
              <a:ext uri="{FF2B5EF4-FFF2-40B4-BE49-F238E27FC236}">
                <a16:creationId xmlns:a16="http://schemas.microsoft.com/office/drawing/2014/main" id="{C67E07DE-1FE8-405E-8E26-42F532391523}"/>
              </a:ext>
            </a:extLst>
          </p:cNvPr>
          <p:cNvSpPr>
            <a:spLocks noGrp="1"/>
          </p:cNvSpPr>
          <p:nvPr>
            <p:ph type="body" sz="quarter" idx="20" hasCustomPrompt="1"/>
          </p:nvPr>
        </p:nvSpPr>
        <p:spPr>
          <a:xfrm>
            <a:off x="1539913" y="1707545"/>
            <a:ext cx="9112174" cy="701346"/>
          </a:xfrm>
          <a:prstGeom prst="rect">
            <a:avLst/>
          </a:prstGeom>
        </p:spPr>
        <p:txBody>
          <a:bodyPr wrap="square">
            <a:spAutoFit/>
          </a:bodyPr>
          <a:lstStyle>
            <a:lvl1pPr marL="0" indent="0" algn="ctr">
              <a:buNone/>
              <a:defRPr lang="zh-CN" altLang="en-US" sz="1600" dirty="0" smtClean="0">
                <a:cs typeface="+mn-ea"/>
              </a:defRPr>
            </a:lvl1pPr>
            <a:lvl2pPr marL="228600" indent="0" algn="just">
              <a:buNone/>
              <a:defRPr lang="zh-CN" altLang="en-US" sz="2400" dirty="0" smtClean="0"/>
            </a:lvl2pPr>
            <a:lvl3pPr>
              <a:defRPr lang="zh-CN" altLang="en-US" sz="1800" dirty="0" smtClean="0"/>
            </a:lvl3pPr>
            <a:lvl4pPr>
              <a:defRPr lang="zh-CN" altLang="en-US" dirty="0" smtClean="0"/>
            </a:lvl4pPr>
            <a:lvl5pPr>
              <a:defRPr lang="zh-CN" altLang="en-US" dirty="0"/>
            </a:lvl5pPr>
          </a:lstStyle>
          <a:p>
            <a:pPr algn="just">
              <a:lnSpc>
                <a:spcPct val="130000"/>
              </a:lnSpc>
            </a:pPr>
            <a:r>
              <a:rPr lang="zh-CN" altLang="en-US" sz="1600" dirty="0">
                <a:latin typeface="+mn-ea"/>
              </a:rPr>
              <a:t>标题数字等都可以通过点击和重新输入进行更改，顶部“开始”面板中可以对字体、字号、颜色行距等进行修改，建议正文</a:t>
            </a:r>
            <a:r>
              <a:rPr lang="en-US" altLang="zh-CN" sz="1600" dirty="0">
                <a:latin typeface="+mn-ea"/>
              </a:rPr>
              <a:t>16-20</a:t>
            </a:r>
            <a:r>
              <a:rPr lang="zh-CN" altLang="en-US" sz="1600" dirty="0">
                <a:latin typeface="+mn-ea"/>
              </a:rPr>
              <a:t>号字，</a:t>
            </a:r>
            <a:r>
              <a:rPr lang="en-US" altLang="zh-CN" sz="1600" dirty="0">
                <a:latin typeface="+mn-ea"/>
              </a:rPr>
              <a:t>1.5</a:t>
            </a:r>
            <a:r>
              <a:rPr lang="zh-CN" altLang="en-US" sz="1600" dirty="0">
                <a:latin typeface="+mn-ea"/>
              </a:rPr>
              <a:t>倍行间距。</a:t>
            </a:r>
          </a:p>
        </p:txBody>
      </p:sp>
    </p:spTree>
    <p:extLst>
      <p:ext uri="{BB962C8B-B14F-4D97-AF65-F5344CB8AC3E}">
        <p14:creationId xmlns:p14="http://schemas.microsoft.com/office/powerpoint/2010/main" val="10865413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样机页01">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D7C2B3FC-C485-4161-AE39-17BA0D67AB99}"/>
              </a:ext>
            </a:extLst>
          </p:cNvPr>
          <p:cNvSpPr/>
          <p:nvPr userDrawn="1"/>
        </p:nvSpPr>
        <p:spPr>
          <a:xfrm flipV="1">
            <a:off x="293225" y="4409955"/>
            <a:ext cx="11605550" cy="2448045"/>
          </a:xfrm>
          <a:custGeom>
            <a:avLst/>
            <a:gdLst>
              <a:gd name="connsiteX0" fmla="*/ 0 w 4226639"/>
              <a:gd name="connsiteY0" fmla="*/ 0 h 1291590"/>
              <a:gd name="connsiteX1" fmla="*/ 4226639 w 4226639"/>
              <a:gd name="connsiteY1" fmla="*/ 0 h 1291590"/>
              <a:gd name="connsiteX2" fmla="*/ 4203815 w 4226639"/>
              <a:gd name="connsiteY2" fmla="*/ 47379 h 1291590"/>
              <a:gd name="connsiteX3" fmla="*/ 2113319 w 4226639"/>
              <a:gd name="connsiteY3" fmla="*/ 1291590 h 1291590"/>
              <a:gd name="connsiteX4" fmla="*/ 22824 w 4226639"/>
              <a:gd name="connsiteY4" fmla="*/ 47379 h 1291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6639" h="1291590">
                <a:moveTo>
                  <a:pt x="0" y="0"/>
                </a:moveTo>
                <a:lnTo>
                  <a:pt x="4226639" y="0"/>
                </a:lnTo>
                <a:lnTo>
                  <a:pt x="4203815" y="47379"/>
                </a:lnTo>
                <a:cubicBezTo>
                  <a:pt x="3801221" y="788487"/>
                  <a:pt x="3016023" y="1291590"/>
                  <a:pt x="2113319" y="1291590"/>
                </a:cubicBezTo>
                <a:cubicBezTo>
                  <a:pt x="1210615" y="1291590"/>
                  <a:pt x="425418" y="788487"/>
                  <a:pt x="22824" y="47379"/>
                </a:cubicBezTo>
                <a:close/>
              </a:path>
            </a:pathLst>
          </a:custGeom>
          <a:gradFill flip="none" rotWithShape="1">
            <a:gsLst>
              <a:gs pos="0">
                <a:schemeClr val="accent1">
                  <a:alpha val="20000"/>
                </a:schemeClr>
              </a:gs>
              <a:gs pos="100000">
                <a:schemeClr val="accent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2000" i="1" dirty="0">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AA6F6142-62E9-4A80-8738-BCABF307EAD9}"/>
              </a:ext>
            </a:extLst>
          </p:cNvPr>
          <p:cNvGrpSpPr/>
          <p:nvPr userDrawn="1"/>
        </p:nvGrpSpPr>
        <p:grpSpPr>
          <a:xfrm>
            <a:off x="3393313" y="1121184"/>
            <a:ext cx="5405376" cy="5405374"/>
            <a:chOff x="13980876" y="-115745"/>
            <a:chExt cx="7477244" cy="7477244"/>
          </a:xfrm>
        </p:grpSpPr>
        <p:sp>
          <p:nvSpPr>
            <p:cNvPr id="5" name="椭圆 4">
              <a:extLst>
                <a:ext uri="{FF2B5EF4-FFF2-40B4-BE49-F238E27FC236}">
                  <a16:creationId xmlns:a16="http://schemas.microsoft.com/office/drawing/2014/main" id="{E855C941-968D-4C40-89D2-8F0C7265AFEB}"/>
                </a:ext>
              </a:extLst>
            </p:cNvPr>
            <p:cNvSpPr/>
            <p:nvPr/>
          </p:nvSpPr>
          <p:spPr>
            <a:xfrm>
              <a:off x="13980876" y="-115745"/>
              <a:ext cx="7477244" cy="7477244"/>
            </a:xfrm>
            <a:prstGeom prst="ellipse">
              <a:avLst/>
            </a:prstGeom>
            <a:noFill/>
            <a:ln w="12700" cap="flat" cmpd="sng" algn="ctr">
              <a:gradFill flip="none" rotWithShape="1">
                <a:gsLst>
                  <a:gs pos="50000">
                    <a:schemeClr val="accent1"/>
                  </a:gs>
                  <a:gs pos="99000">
                    <a:schemeClr val="accent1">
                      <a:alpha val="0"/>
                    </a:schemeClr>
                  </a:gs>
                  <a:gs pos="0">
                    <a:schemeClr val="accent1">
                      <a:alpha val="0"/>
                    </a:schemeClr>
                  </a:gs>
                </a:gsLst>
                <a:lin ang="5400000" scaled="1"/>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ADA1CA6F-6EA8-4043-9C42-5F0541AE18B8}"/>
                </a:ext>
              </a:extLst>
            </p:cNvPr>
            <p:cNvSpPr/>
            <p:nvPr/>
          </p:nvSpPr>
          <p:spPr>
            <a:xfrm>
              <a:off x="14159444" y="62823"/>
              <a:ext cx="7120108" cy="7120108"/>
            </a:xfrm>
            <a:prstGeom prst="ellipse">
              <a:avLst/>
            </a:prstGeom>
            <a:noFill/>
            <a:ln w="12700" cap="flat" cmpd="sng" algn="ctr">
              <a:gradFill flip="none" rotWithShape="1">
                <a:gsLst>
                  <a:gs pos="50000">
                    <a:schemeClr val="accent1"/>
                  </a:gs>
                  <a:gs pos="99000">
                    <a:schemeClr val="accent1">
                      <a:alpha val="0"/>
                    </a:schemeClr>
                  </a:gs>
                  <a:gs pos="0">
                    <a:schemeClr val="accent1">
                      <a:alpha val="0"/>
                    </a:schemeClr>
                  </a:gs>
                </a:gsLst>
                <a:lin ang="5400000" scaled="1"/>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40C36589-9807-42BC-A63D-DDD1E5C51EE4}"/>
                </a:ext>
              </a:extLst>
            </p:cNvPr>
            <p:cNvSpPr/>
            <p:nvPr/>
          </p:nvSpPr>
          <p:spPr>
            <a:xfrm>
              <a:off x="14338012" y="241391"/>
              <a:ext cx="6762973" cy="6762973"/>
            </a:xfrm>
            <a:prstGeom prst="ellipse">
              <a:avLst/>
            </a:prstGeom>
            <a:noFill/>
            <a:ln w="12700" cap="flat" cmpd="sng" algn="ctr">
              <a:gradFill flip="none" rotWithShape="1">
                <a:gsLst>
                  <a:gs pos="50000">
                    <a:schemeClr val="accent1"/>
                  </a:gs>
                  <a:gs pos="99000">
                    <a:schemeClr val="accent1">
                      <a:alpha val="0"/>
                    </a:schemeClr>
                  </a:gs>
                  <a:gs pos="0">
                    <a:schemeClr val="accent1">
                      <a:alpha val="0"/>
                    </a:schemeClr>
                  </a:gs>
                </a:gsLst>
                <a:lin ang="5400000" scaled="1"/>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02B27F52-CA29-4482-B708-F5B552D5478A}"/>
                </a:ext>
              </a:extLst>
            </p:cNvPr>
            <p:cNvSpPr/>
            <p:nvPr/>
          </p:nvSpPr>
          <p:spPr>
            <a:xfrm>
              <a:off x="14516579" y="419958"/>
              <a:ext cx="6405838" cy="6405838"/>
            </a:xfrm>
            <a:prstGeom prst="ellipse">
              <a:avLst/>
            </a:prstGeom>
            <a:noFill/>
            <a:ln w="12700" cap="flat" cmpd="sng" algn="ctr">
              <a:gradFill flip="none" rotWithShape="1">
                <a:gsLst>
                  <a:gs pos="50000">
                    <a:schemeClr val="accent1"/>
                  </a:gs>
                  <a:gs pos="99000">
                    <a:schemeClr val="accent1">
                      <a:alpha val="0"/>
                    </a:schemeClr>
                  </a:gs>
                  <a:gs pos="0">
                    <a:schemeClr val="accent1">
                      <a:alpha val="0"/>
                    </a:schemeClr>
                  </a:gs>
                </a:gsLst>
                <a:lin ang="5400000" scaled="1"/>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F16841F7-F5D6-4FBF-B1EF-AB9A8E40E527}"/>
                </a:ext>
              </a:extLst>
            </p:cNvPr>
            <p:cNvSpPr/>
            <p:nvPr/>
          </p:nvSpPr>
          <p:spPr>
            <a:xfrm>
              <a:off x="14695147" y="598526"/>
              <a:ext cx="6048703" cy="6048703"/>
            </a:xfrm>
            <a:prstGeom prst="ellipse">
              <a:avLst/>
            </a:prstGeom>
            <a:noFill/>
            <a:ln w="12700" cap="flat" cmpd="sng" algn="ctr">
              <a:gradFill flip="none" rotWithShape="1">
                <a:gsLst>
                  <a:gs pos="50000">
                    <a:schemeClr val="accent1"/>
                  </a:gs>
                  <a:gs pos="99000">
                    <a:schemeClr val="accent1">
                      <a:alpha val="0"/>
                    </a:schemeClr>
                  </a:gs>
                  <a:gs pos="0">
                    <a:schemeClr val="accent1">
                      <a:alpha val="0"/>
                    </a:schemeClr>
                  </a:gs>
                </a:gsLst>
                <a:lin ang="5400000" scaled="1"/>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4791F90E-1878-4749-B77C-5E2B6AF8481A}"/>
                </a:ext>
              </a:extLst>
            </p:cNvPr>
            <p:cNvSpPr/>
            <p:nvPr/>
          </p:nvSpPr>
          <p:spPr>
            <a:xfrm>
              <a:off x="14873715" y="777094"/>
              <a:ext cx="5691567" cy="5691567"/>
            </a:xfrm>
            <a:prstGeom prst="ellipse">
              <a:avLst/>
            </a:prstGeom>
            <a:noFill/>
            <a:ln w="12700" cap="flat" cmpd="sng" algn="ctr">
              <a:gradFill flip="none" rotWithShape="1">
                <a:gsLst>
                  <a:gs pos="50000">
                    <a:schemeClr val="accent1"/>
                  </a:gs>
                  <a:gs pos="99000">
                    <a:schemeClr val="accent1">
                      <a:alpha val="0"/>
                    </a:schemeClr>
                  </a:gs>
                  <a:gs pos="0">
                    <a:schemeClr val="accent1">
                      <a:alpha val="0"/>
                    </a:schemeClr>
                  </a:gs>
                </a:gsLst>
                <a:lin ang="5400000" scaled="1"/>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F825A2AB-7134-4C51-BB3F-CAE609D4935B}"/>
                </a:ext>
              </a:extLst>
            </p:cNvPr>
            <p:cNvSpPr/>
            <p:nvPr/>
          </p:nvSpPr>
          <p:spPr>
            <a:xfrm>
              <a:off x="15052282" y="955661"/>
              <a:ext cx="5334432" cy="5334432"/>
            </a:xfrm>
            <a:prstGeom prst="ellipse">
              <a:avLst/>
            </a:prstGeom>
            <a:noFill/>
            <a:ln w="12700" cap="flat" cmpd="sng" algn="ctr">
              <a:gradFill flip="none" rotWithShape="1">
                <a:gsLst>
                  <a:gs pos="50000">
                    <a:schemeClr val="accent1"/>
                  </a:gs>
                  <a:gs pos="99000">
                    <a:schemeClr val="accent1">
                      <a:alpha val="0"/>
                    </a:schemeClr>
                  </a:gs>
                  <a:gs pos="0">
                    <a:schemeClr val="accent1">
                      <a:alpha val="0"/>
                    </a:schemeClr>
                  </a:gs>
                </a:gsLst>
                <a:lin ang="5400000" scaled="1"/>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CC1C6E51-9603-40D1-8792-A51596013AE6}"/>
                </a:ext>
              </a:extLst>
            </p:cNvPr>
            <p:cNvSpPr/>
            <p:nvPr/>
          </p:nvSpPr>
          <p:spPr>
            <a:xfrm>
              <a:off x="15230850" y="1134229"/>
              <a:ext cx="4977297" cy="4977297"/>
            </a:xfrm>
            <a:prstGeom prst="ellipse">
              <a:avLst/>
            </a:prstGeom>
            <a:noFill/>
            <a:ln w="12700" cap="flat" cmpd="sng" algn="ctr">
              <a:gradFill flip="none" rotWithShape="1">
                <a:gsLst>
                  <a:gs pos="50000">
                    <a:schemeClr val="accent1"/>
                  </a:gs>
                  <a:gs pos="99000">
                    <a:schemeClr val="accent1">
                      <a:alpha val="0"/>
                    </a:schemeClr>
                  </a:gs>
                  <a:gs pos="0">
                    <a:schemeClr val="accent1">
                      <a:alpha val="0"/>
                    </a:schemeClr>
                  </a:gs>
                </a:gsLst>
                <a:lin ang="5400000" scaled="1"/>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1BE23EEE-885B-474C-A04B-C4274CED1834}"/>
                </a:ext>
              </a:extLst>
            </p:cNvPr>
            <p:cNvSpPr/>
            <p:nvPr/>
          </p:nvSpPr>
          <p:spPr>
            <a:xfrm>
              <a:off x="15409417" y="1312796"/>
              <a:ext cx="4620162" cy="4620162"/>
            </a:xfrm>
            <a:prstGeom prst="ellipse">
              <a:avLst/>
            </a:prstGeom>
            <a:noFill/>
            <a:ln w="12700" cap="flat" cmpd="sng" algn="ctr">
              <a:gradFill flip="none" rotWithShape="1">
                <a:gsLst>
                  <a:gs pos="50000">
                    <a:schemeClr val="accent1"/>
                  </a:gs>
                  <a:gs pos="99000">
                    <a:schemeClr val="accent1">
                      <a:alpha val="0"/>
                    </a:schemeClr>
                  </a:gs>
                  <a:gs pos="0">
                    <a:schemeClr val="accent1">
                      <a:alpha val="0"/>
                    </a:schemeClr>
                  </a:gs>
                </a:gsLst>
                <a:lin ang="5400000" scaled="1"/>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1B43F73E-00B5-4307-8EFE-8057B89B7916}"/>
                </a:ext>
              </a:extLst>
            </p:cNvPr>
            <p:cNvSpPr/>
            <p:nvPr/>
          </p:nvSpPr>
          <p:spPr>
            <a:xfrm>
              <a:off x="15587986" y="1491364"/>
              <a:ext cx="4263027" cy="4263027"/>
            </a:xfrm>
            <a:prstGeom prst="ellipse">
              <a:avLst/>
            </a:prstGeom>
            <a:noFill/>
            <a:ln w="12700" cap="flat" cmpd="sng" algn="ctr">
              <a:gradFill flip="none" rotWithShape="1">
                <a:gsLst>
                  <a:gs pos="50000">
                    <a:schemeClr val="accent1"/>
                  </a:gs>
                  <a:gs pos="99000">
                    <a:schemeClr val="accent1">
                      <a:alpha val="0"/>
                    </a:schemeClr>
                  </a:gs>
                  <a:gs pos="0">
                    <a:schemeClr val="accent1">
                      <a:alpha val="0"/>
                    </a:schemeClr>
                  </a:gs>
                </a:gsLst>
                <a:lin ang="5400000" scaled="1"/>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4029132A-59F6-4018-975E-DCE546A661B0}"/>
                </a:ext>
              </a:extLst>
            </p:cNvPr>
            <p:cNvSpPr/>
            <p:nvPr/>
          </p:nvSpPr>
          <p:spPr>
            <a:xfrm>
              <a:off x="15766553" y="1669932"/>
              <a:ext cx="3905891" cy="3905891"/>
            </a:xfrm>
            <a:prstGeom prst="ellipse">
              <a:avLst/>
            </a:prstGeom>
            <a:noFill/>
            <a:ln>
              <a:gradFill>
                <a:gsLst>
                  <a:gs pos="50000">
                    <a:schemeClr val="accent1"/>
                  </a:gs>
                  <a:gs pos="99000">
                    <a:schemeClr val="accent1">
                      <a:alpha val="0"/>
                    </a:schemeClr>
                  </a:gs>
                  <a:gs pos="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1">
            <a:extLst>
              <a:ext uri="{FF2B5EF4-FFF2-40B4-BE49-F238E27FC236}">
                <a16:creationId xmlns:a16="http://schemas.microsoft.com/office/drawing/2014/main" id="{92BFE1A3-D7F0-4A94-8F58-017FD26EF8CD}"/>
              </a:ext>
            </a:extLst>
          </p:cNvPr>
          <p:cNvSpPr/>
          <p:nvPr userDrawn="1">
            <p:custDataLst>
              <p:tags r:id="rId1"/>
            </p:custDataLst>
          </p:nvPr>
        </p:nvSpPr>
        <p:spPr>
          <a:xfrm>
            <a:off x="-96838" y="717895"/>
            <a:ext cx="796132" cy="190825"/>
          </a:xfrm>
          <a:prstGeom prst="parallelogram">
            <a:avLst>
              <a:gd name="adj" fmla="val 36348"/>
            </a:avLst>
          </a:prstGeom>
          <a:gradFill>
            <a:gsLst>
              <a:gs pos="9000">
                <a:schemeClr val="accent1">
                  <a:alpha val="0"/>
                </a:schemeClr>
              </a:gs>
              <a:gs pos="100000">
                <a:schemeClr val="accent1">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18" name="2">
            <a:extLst>
              <a:ext uri="{FF2B5EF4-FFF2-40B4-BE49-F238E27FC236}">
                <a16:creationId xmlns:a16="http://schemas.microsoft.com/office/drawing/2014/main" id="{4996F44F-269E-4175-879D-C17A098F8D2A}"/>
              </a:ext>
            </a:extLst>
          </p:cNvPr>
          <p:cNvSpPr/>
          <p:nvPr userDrawn="1">
            <p:custDataLst>
              <p:tags r:id="rId2"/>
            </p:custDataLst>
          </p:nvPr>
        </p:nvSpPr>
        <p:spPr>
          <a:xfrm>
            <a:off x="-197645" y="503211"/>
            <a:ext cx="796132" cy="190825"/>
          </a:xfrm>
          <a:prstGeom prst="parallelogram">
            <a:avLst>
              <a:gd name="adj" fmla="val 36348"/>
            </a:avLst>
          </a:prstGeom>
          <a:noFill/>
          <a:ln>
            <a:gradFill flip="none" rotWithShape="1">
              <a:gsLst>
                <a:gs pos="32000">
                  <a:schemeClr val="accent1">
                    <a:alpha val="0"/>
                  </a:schemeClr>
                </a:gs>
                <a:gs pos="100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19" name="2">
            <a:extLst>
              <a:ext uri="{FF2B5EF4-FFF2-40B4-BE49-F238E27FC236}">
                <a16:creationId xmlns:a16="http://schemas.microsoft.com/office/drawing/2014/main" id="{6FC4981E-A058-4E23-B9CF-E18F44C834B6}"/>
              </a:ext>
            </a:extLst>
          </p:cNvPr>
          <p:cNvSpPr/>
          <p:nvPr userDrawn="1">
            <p:custDataLst>
              <p:tags r:id="rId3"/>
            </p:custDataLst>
          </p:nvPr>
        </p:nvSpPr>
        <p:spPr>
          <a:xfrm>
            <a:off x="16668" y="610553"/>
            <a:ext cx="796132" cy="190825"/>
          </a:xfrm>
          <a:prstGeom prst="parallelogram">
            <a:avLst>
              <a:gd name="adj" fmla="val 36348"/>
            </a:avLst>
          </a:prstGeom>
          <a:gradFill flip="none" rotWithShape="1">
            <a:gsLst>
              <a:gs pos="45000">
                <a:schemeClr val="accent1">
                  <a:alpha val="0"/>
                </a:schemeClr>
              </a:gs>
              <a:gs pos="100000">
                <a:schemeClr val="accent1">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dirty="0">
              <a:solidFill>
                <a:prstClr val="white"/>
              </a:solidFill>
              <a:latin typeface="+mn-ea"/>
            </a:endParaRPr>
          </a:p>
        </p:txBody>
      </p:sp>
      <p:sp>
        <p:nvSpPr>
          <p:cNvPr id="20" name="任意多边形: 形状 19">
            <a:extLst>
              <a:ext uri="{FF2B5EF4-FFF2-40B4-BE49-F238E27FC236}">
                <a16:creationId xmlns:a16="http://schemas.microsoft.com/office/drawing/2014/main" id="{8374868A-5BB6-4D40-8BB9-6F4AB9C711BC}"/>
              </a:ext>
            </a:extLst>
          </p:cNvPr>
          <p:cNvSpPr/>
          <p:nvPr userDrawn="1">
            <p:custDataLst>
              <p:tags r:id="rId4"/>
            </p:custDataLst>
          </p:nvPr>
        </p:nvSpPr>
        <p:spPr>
          <a:xfrm>
            <a:off x="612908" y="717895"/>
            <a:ext cx="86386" cy="190825"/>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1" name="标题 10">
            <a:extLst>
              <a:ext uri="{FF2B5EF4-FFF2-40B4-BE49-F238E27FC236}">
                <a16:creationId xmlns:a16="http://schemas.microsoft.com/office/drawing/2014/main" id="{9862B540-7B7F-4C43-A71C-2701AE4FD102}"/>
              </a:ext>
            </a:extLst>
          </p:cNvPr>
          <p:cNvSpPr>
            <a:spLocks noGrp="1"/>
          </p:cNvSpPr>
          <p:nvPr>
            <p:ph type="title"/>
          </p:nvPr>
        </p:nvSpPr>
        <p:spPr>
          <a:xfrm>
            <a:off x="812800" y="365125"/>
            <a:ext cx="5437820" cy="543595"/>
          </a:xfrm>
          <a:prstGeom prst="rect">
            <a:avLst/>
          </a:prstGeom>
        </p:spPr>
        <p:txBody>
          <a:bodyPr anchor="ctr"/>
          <a:lstStyle>
            <a:lvl1pPr>
              <a:lnSpc>
                <a:spcPct val="100000"/>
              </a:lnSpc>
              <a:defRPr sz="3200" b="1" i="1">
                <a:gradFill flip="none" rotWithShape="1">
                  <a:gsLst>
                    <a:gs pos="0">
                      <a:schemeClr val="tx1"/>
                    </a:gs>
                    <a:gs pos="100000">
                      <a:schemeClr val="tx1"/>
                    </a:gs>
                    <a:gs pos="48000">
                      <a:schemeClr val="tx1">
                        <a:lumMod val="85000"/>
                      </a:schemeClr>
                    </a:gs>
                  </a:gsLst>
                  <a:lin ang="2700000" scaled="1"/>
                  <a:tileRect/>
                </a:gradFill>
              </a:defRPr>
            </a:lvl1pPr>
          </a:lstStyle>
          <a:p>
            <a:r>
              <a:rPr lang="zh-CN" altLang="en-US" dirty="0"/>
              <a:t>单击此处编辑母版标题样式</a:t>
            </a:r>
          </a:p>
        </p:txBody>
      </p:sp>
      <p:pic>
        <p:nvPicPr>
          <p:cNvPr id="22" name="图片 21">
            <a:extLst>
              <a:ext uri="{FF2B5EF4-FFF2-40B4-BE49-F238E27FC236}">
                <a16:creationId xmlns:a16="http://schemas.microsoft.com/office/drawing/2014/main" id="{916B6934-2B71-4CE7-A014-13E623EC98D5}"/>
              </a:ext>
            </a:extLst>
          </p:cNvPr>
          <p:cNvPicPr>
            <a:picLocks noChangeAspect="1"/>
          </p:cNvPicPr>
          <p:nvPr userDrawn="1"/>
        </p:nvPicPr>
        <p:blipFill>
          <a:blip r:embed="rId6"/>
          <a:stretch>
            <a:fillRect/>
          </a:stretch>
        </p:blipFill>
        <p:spPr>
          <a:xfrm>
            <a:off x="9408368" y="121920"/>
            <a:ext cx="2638130" cy="1184690"/>
          </a:xfrm>
          <a:prstGeom prst="rect">
            <a:avLst/>
          </a:prstGeom>
        </p:spPr>
      </p:pic>
      <p:sp>
        <p:nvSpPr>
          <p:cNvPr id="25" name="椭圆 24">
            <a:extLst>
              <a:ext uri="{FF2B5EF4-FFF2-40B4-BE49-F238E27FC236}">
                <a16:creationId xmlns:a16="http://schemas.microsoft.com/office/drawing/2014/main" id="{82B3C054-4FB8-4449-940F-F05BAE903182}"/>
              </a:ext>
            </a:extLst>
          </p:cNvPr>
          <p:cNvSpPr/>
          <p:nvPr userDrawn="1"/>
        </p:nvSpPr>
        <p:spPr>
          <a:xfrm>
            <a:off x="3694335" y="5432858"/>
            <a:ext cx="4803330" cy="638340"/>
          </a:xfrm>
          <a:prstGeom prst="ellipse">
            <a:avLst/>
          </a:prstGeom>
          <a:solidFill>
            <a:schemeClr val="tx1">
              <a:alpha val="45000"/>
            </a:schemeClr>
          </a:solidFill>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图片包含 监视器, 电子产品, 就坐, 陈列&#10;&#10;已生成极高可信度的说明">
            <a:extLst>
              <a:ext uri="{FF2B5EF4-FFF2-40B4-BE49-F238E27FC236}">
                <a16:creationId xmlns:a16="http://schemas.microsoft.com/office/drawing/2014/main" id="{72101E03-805A-423C-A7A4-D0870FEF4160}"/>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t="7560" b="15374"/>
          <a:stretch/>
        </p:blipFill>
        <p:spPr>
          <a:xfrm>
            <a:off x="3615752" y="1962903"/>
            <a:ext cx="4960496" cy="3909736"/>
          </a:xfrm>
          <a:prstGeom prst="rect">
            <a:avLst/>
          </a:prstGeom>
          <a:effectLst>
            <a:outerShdw blurRad="127000" dist="38100" dir="18900000" algn="bl" rotWithShape="0">
              <a:prstClr val="black">
                <a:alpha val="25000"/>
              </a:prstClr>
            </a:outerShdw>
          </a:effectLst>
        </p:spPr>
      </p:pic>
      <p:sp>
        <p:nvSpPr>
          <p:cNvPr id="24" name="图片占位符 23">
            <a:extLst>
              <a:ext uri="{FF2B5EF4-FFF2-40B4-BE49-F238E27FC236}">
                <a16:creationId xmlns:a16="http://schemas.microsoft.com/office/drawing/2014/main" id="{8EA38365-28FC-451E-A9C9-5AC20CB7D448}"/>
              </a:ext>
            </a:extLst>
          </p:cNvPr>
          <p:cNvSpPr>
            <a:spLocks noGrp="1"/>
          </p:cNvSpPr>
          <p:nvPr>
            <p:ph type="pic" sz="quarter" idx="10" hasCustomPrompt="1"/>
          </p:nvPr>
        </p:nvSpPr>
        <p:spPr>
          <a:xfrm>
            <a:off x="4038600" y="2244199"/>
            <a:ext cx="4181636" cy="2372933"/>
          </a:xfrm>
          <a:prstGeom prst="rect">
            <a:avLst/>
          </a:prstGeom>
        </p:spPr>
        <p:txBody>
          <a:bodyPr anchor="ctr"/>
          <a:lstStyle>
            <a:lvl1pPr marL="0" indent="0" algn="ctr">
              <a:buNone/>
              <a:defRPr/>
            </a:lvl1pPr>
          </a:lstStyle>
          <a:p>
            <a:r>
              <a:rPr lang="zh-CN" altLang="en-US" dirty="0"/>
              <a:t>单击添加图片</a:t>
            </a:r>
          </a:p>
        </p:txBody>
      </p:sp>
    </p:spTree>
    <p:extLst>
      <p:ext uri="{BB962C8B-B14F-4D97-AF65-F5344CB8AC3E}">
        <p14:creationId xmlns:p14="http://schemas.microsoft.com/office/powerpoint/2010/main" val="1834461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1">
            <a:extLst>
              <a:ext uri="{FF2B5EF4-FFF2-40B4-BE49-F238E27FC236}">
                <a16:creationId xmlns:a16="http://schemas.microsoft.com/office/drawing/2014/main" id="{9661505F-34B2-49F5-BCA2-9CBC816E89CF}"/>
              </a:ext>
            </a:extLst>
          </p:cNvPr>
          <p:cNvSpPr/>
          <p:nvPr userDrawn="1"/>
        </p:nvSpPr>
        <p:spPr>
          <a:xfrm>
            <a:off x="0" y="0"/>
            <a:ext cx="12192000" cy="6858000"/>
          </a:xfrm>
          <a:prstGeom prst="rect">
            <a:avLst/>
          </a:prstGeom>
          <a:gradFill flip="none" rotWithShape="1">
            <a:gsLst>
              <a:gs pos="0">
                <a:srgbClr val="170F1A"/>
              </a:gs>
              <a:gs pos="100000">
                <a:srgbClr val="170F1A"/>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4205324"/>
      </p:ext>
    </p:extLst>
  </p:cSld>
  <p:clrMap bg1="dk1" tx1="lt1" bg2="dk2" tx2="lt2" accent1="accent1" accent2="accent2" accent3="accent3" accent4="accent4" accent5="accent5" accent6="accent6" hlink="hlink" folHlink="folHlink"/>
  <p:sldLayoutIdLst>
    <p:sldLayoutId id="2147483670" r:id="rId1"/>
    <p:sldLayoutId id="2147483677" r:id="rId2"/>
    <p:sldLayoutId id="2147483650" r:id="rId3"/>
    <p:sldLayoutId id="2147483655" r:id="rId4"/>
    <p:sldLayoutId id="2147483649" r:id="rId5"/>
    <p:sldLayoutId id="2147483673" r:id="rId6"/>
    <p:sldLayoutId id="2147483671" r:id="rId7"/>
    <p:sldLayoutId id="2147483672" r:id="rId8"/>
    <p:sldLayoutId id="2147483674" r:id="rId9"/>
    <p:sldLayoutId id="2147483675" r:id="rId10"/>
    <p:sldLayoutId id="2147483669" r:id="rId11"/>
    <p:sldLayoutId id="2147483676" r:id="rId12"/>
    <p:sldLayoutId id="214748367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image" Target="../media/image24.jfif"/><Relationship Id="rId4"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7.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slideLayout" Target="../slideLayouts/slideLayout5.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5.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chart" Target="../charts/chart4.xml"/><Relationship Id="rId4" Type="http://schemas.openxmlformats.org/officeDocument/2006/relationships/chart" Target="../charts/chart3.xml"/></Relationships>
</file>

<file path=ppt/slides/_rels/slide2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1.jfif"/><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tags" Target="../tags/tag57.xml"/><Relationship Id="rId18" Type="http://schemas.openxmlformats.org/officeDocument/2006/relationships/tags" Target="../tags/tag62.xml"/><Relationship Id="rId3" Type="http://schemas.openxmlformats.org/officeDocument/2006/relationships/tags" Target="../tags/tag47.xml"/><Relationship Id="rId21" Type="http://schemas.openxmlformats.org/officeDocument/2006/relationships/slideLayout" Target="../slideLayouts/slideLayout5.xml"/><Relationship Id="rId7" Type="http://schemas.openxmlformats.org/officeDocument/2006/relationships/tags" Target="../tags/tag51.xml"/><Relationship Id="rId12" Type="http://schemas.openxmlformats.org/officeDocument/2006/relationships/tags" Target="../tags/tag56.xml"/><Relationship Id="rId17" Type="http://schemas.openxmlformats.org/officeDocument/2006/relationships/tags" Target="../tags/tag61.xml"/><Relationship Id="rId25" Type="http://schemas.openxmlformats.org/officeDocument/2006/relationships/image" Target="../media/image35.png"/><Relationship Id="rId2" Type="http://schemas.openxmlformats.org/officeDocument/2006/relationships/tags" Target="../tags/tag46.xml"/><Relationship Id="rId16" Type="http://schemas.openxmlformats.org/officeDocument/2006/relationships/tags" Target="../tags/tag60.xml"/><Relationship Id="rId20" Type="http://schemas.openxmlformats.org/officeDocument/2006/relationships/tags" Target="../tags/tag64.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tags" Target="../tags/tag55.xml"/><Relationship Id="rId24" Type="http://schemas.openxmlformats.org/officeDocument/2006/relationships/image" Target="../media/image34.a6b78d8a472d4d0f674006c6b075829c"/><Relationship Id="rId5" Type="http://schemas.openxmlformats.org/officeDocument/2006/relationships/tags" Target="../tags/tag49.xml"/><Relationship Id="rId15" Type="http://schemas.openxmlformats.org/officeDocument/2006/relationships/tags" Target="../tags/tag59.xml"/><Relationship Id="rId23" Type="http://schemas.openxmlformats.org/officeDocument/2006/relationships/image" Target="../media/image33.png"/><Relationship Id="rId10" Type="http://schemas.openxmlformats.org/officeDocument/2006/relationships/tags" Target="../tags/tag54.xml"/><Relationship Id="rId19" Type="http://schemas.openxmlformats.org/officeDocument/2006/relationships/tags" Target="../tags/tag63.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tags" Target="../tags/tag58.xml"/><Relationship Id="rId22"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36.png"/><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5.xml"/><Relationship Id="rId1" Type="http://schemas.openxmlformats.org/officeDocument/2006/relationships/tags" Target="../tags/tag65.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2.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5.xml"/><Relationship Id="rId5" Type="http://schemas.openxmlformats.org/officeDocument/2006/relationships/image" Target="../media/image11.jp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14.png"/><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3.svg"/><Relationship Id="rId5" Type="http://schemas.openxmlformats.org/officeDocument/2006/relationships/image" Target="../media/image17.sv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590940-1271-47D6-AC2A-642DB7B50EC6}"/>
              </a:ext>
            </a:extLst>
          </p:cNvPr>
          <p:cNvSpPr>
            <a:spLocks noGrp="1"/>
          </p:cNvSpPr>
          <p:nvPr>
            <p:ph type="title"/>
          </p:nvPr>
        </p:nvSpPr>
        <p:spPr/>
        <p:txBody>
          <a:bodyPr/>
          <a:lstStyle/>
          <a:p>
            <a:r>
              <a:rPr lang="en-US" altLang="zh-CN" sz="6600" b="1" i="1" dirty="0">
                <a:latin typeface="+mj-ea"/>
                <a:ea typeface="+mj-ea"/>
              </a:rPr>
              <a:t>XXX</a:t>
            </a:r>
            <a:r>
              <a:rPr lang="zh-CN" altLang="en-US" sz="6600" b="1" i="1" dirty="0">
                <a:latin typeface="+mj-ea"/>
                <a:ea typeface="+mj-ea"/>
              </a:rPr>
              <a:t>产品发布会</a:t>
            </a:r>
            <a:endParaRPr lang="zh-CN" altLang="en-US" dirty="0"/>
          </a:p>
        </p:txBody>
      </p:sp>
      <p:sp>
        <p:nvSpPr>
          <p:cNvPr id="3" name="内容占位符 2">
            <a:extLst>
              <a:ext uri="{FF2B5EF4-FFF2-40B4-BE49-F238E27FC236}">
                <a16:creationId xmlns:a16="http://schemas.microsoft.com/office/drawing/2014/main" id="{48D62FC0-792B-4EC2-BDC9-434AB7BCBE0E}"/>
              </a:ext>
            </a:extLst>
          </p:cNvPr>
          <p:cNvSpPr>
            <a:spLocks noGrp="1"/>
          </p:cNvSpPr>
          <p:nvPr>
            <p:ph sz="quarter" idx="10"/>
          </p:nvPr>
        </p:nvSpPr>
        <p:spPr>
          <a:xfrm>
            <a:off x="2819636" y="3594184"/>
            <a:ext cx="6552728" cy="612155"/>
          </a:xfrm>
        </p:spPr>
        <p:txBody>
          <a:bodyPr/>
          <a:lstStyle/>
          <a:p>
            <a:pPr>
              <a:lnSpc>
                <a:spcPct val="150000"/>
              </a:lnSpc>
            </a:pPr>
            <a:r>
              <a:rPr lang="zh-CN" altLang="en-US" sz="1200" dirty="0">
                <a:cs typeface="+mn-ea"/>
                <a:sym typeface="+mn-lt"/>
              </a:rPr>
              <a:t>Click here to enter your text and change the color or size of the text. Insert the data text icon, change the picture, and have a good time.contents</a:t>
            </a:r>
          </a:p>
        </p:txBody>
      </p:sp>
      <p:sp>
        <p:nvSpPr>
          <p:cNvPr id="4" name="内容占位符 3">
            <a:extLst>
              <a:ext uri="{FF2B5EF4-FFF2-40B4-BE49-F238E27FC236}">
                <a16:creationId xmlns:a16="http://schemas.microsoft.com/office/drawing/2014/main" id="{75896BB2-0B43-477B-855F-19FA491919E5}"/>
              </a:ext>
            </a:extLst>
          </p:cNvPr>
          <p:cNvSpPr>
            <a:spLocks noGrp="1"/>
          </p:cNvSpPr>
          <p:nvPr>
            <p:ph sz="quarter" idx="11"/>
          </p:nvPr>
        </p:nvSpPr>
        <p:spPr>
          <a:xfrm>
            <a:off x="4091123" y="5900142"/>
            <a:ext cx="4009754" cy="341632"/>
          </a:xfrm>
        </p:spPr>
        <p:txBody>
          <a:bodyPr/>
          <a:lstStyle/>
          <a:p>
            <a:r>
              <a:rPr lang="en-US" altLang="zh-CN" dirty="0"/>
              <a:t>Microsoft</a:t>
            </a:r>
            <a:endParaRPr lang="zh-CN" altLang="en-US" dirty="0"/>
          </a:p>
        </p:txBody>
      </p:sp>
      <p:sp>
        <p:nvSpPr>
          <p:cNvPr id="5" name="文本框 57">
            <a:extLst>
              <a:ext uri="{FF2B5EF4-FFF2-40B4-BE49-F238E27FC236}">
                <a16:creationId xmlns:a16="http://schemas.microsoft.com/office/drawing/2014/main" id="{8401C7C3-EFEF-4FA0-B6B2-62FF19B324B7}"/>
              </a:ext>
            </a:extLst>
          </p:cNvPr>
          <p:cNvSpPr txBox="1"/>
          <p:nvPr/>
        </p:nvSpPr>
        <p:spPr bwMode="auto">
          <a:xfrm rot="5400000">
            <a:off x="9751053" y="4515032"/>
            <a:ext cx="3905134" cy="580942"/>
          </a:xfrm>
          <a:prstGeom prst="roundRect">
            <a:avLst>
              <a:gd name="adj" fmla="val 50000"/>
            </a:avLst>
          </a:prstGeom>
          <a:noFill/>
          <a:ln w="9525">
            <a:noFill/>
            <a:miter lim="800000"/>
            <a:headEnd/>
            <a:tailEnd/>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200" spc="1500" dirty="0">
                <a:latin typeface="微软雅黑" panose="020B0503020204020204" pitchFamily="34" charset="-122"/>
                <a:ea typeface="微软雅黑" panose="020B0503020204020204" pitchFamily="34" charset="-122"/>
              </a:rPr>
              <a:t>officeplus.cn</a:t>
            </a:r>
          </a:p>
        </p:txBody>
      </p:sp>
      <p:sp>
        <p:nvSpPr>
          <p:cNvPr id="6" name="文本框 5">
            <a:extLst>
              <a:ext uri="{FF2B5EF4-FFF2-40B4-BE49-F238E27FC236}">
                <a16:creationId xmlns:a16="http://schemas.microsoft.com/office/drawing/2014/main" id="{D6192CA4-6677-4EB9-A8CE-555672EC8195}"/>
              </a:ext>
            </a:extLst>
          </p:cNvPr>
          <p:cNvSpPr txBox="1"/>
          <p:nvPr/>
        </p:nvSpPr>
        <p:spPr>
          <a:xfrm>
            <a:off x="334011" y="322242"/>
            <a:ext cx="2011678" cy="338554"/>
          </a:xfrm>
          <a:prstGeom prst="rect">
            <a:avLst/>
          </a:prstGeom>
          <a:noFill/>
        </p:spPr>
        <p:txBody>
          <a:bodyPr wrap="square" rtlCol="0">
            <a:spAutoFit/>
          </a:bodyPr>
          <a:lstStyle/>
          <a:p>
            <a:r>
              <a:rPr lang="en-US" altLang="zh-CN" sz="1600" i="1" spc="300" dirty="0">
                <a:latin typeface="+mn-ea"/>
              </a:rPr>
              <a:t>20XX/XX/XX</a:t>
            </a:r>
            <a:endParaRPr lang="zh-CN" altLang="en-US" sz="1600" i="1" spc="300" dirty="0">
              <a:latin typeface="+mn-ea"/>
            </a:endParaRPr>
          </a:p>
        </p:txBody>
      </p:sp>
      <p:grpSp>
        <p:nvGrpSpPr>
          <p:cNvPr id="7" name="组合 6">
            <a:extLst>
              <a:ext uri="{FF2B5EF4-FFF2-40B4-BE49-F238E27FC236}">
                <a16:creationId xmlns:a16="http://schemas.microsoft.com/office/drawing/2014/main" id="{0982670F-B71C-4BD7-8FE4-3300CBA523CF}"/>
              </a:ext>
            </a:extLst>
          </p:cNvPr>
          <p:cNvGrpSpPr/>
          <p:nvPr/>
        </p:nvGrpSpPr>
        <p:grpSpPr>
          <a:xfrm>
            <a:off x="436880" y="725676"/>
            <a:ext cx="1440000" cy="45720"/>
            <a:chOff x="436880" y="6354316"/>
            <a:chExt cx="1338640" cy="45720"/>
          </a:xfrm>
          <a:solidFill>
            <a:schemeClr val="tx1"/>
          </a:solidFill>
        </p:grpSpPr>
        <p:sp>
          <p:nvSpPr>
            <p:cNvPr id="8" name="矩形 7">
              <a:extLst>
                <a:ext uri="{FF2B5EF4-FFF2-40B4-BE49-F238E27FC236}">
                  <a16:creationId xmlns:a16="http://schemas.microsoft.com/office/drawing/2014/main" id="{FC8A3374-A981-460E-9034-CB500FAAB9E4}"/>
                </a:ext>
              </a:extLst>
            </p:cNvPr>
            <p:cNvSpPr/>
            <p:nvPr/>
          </p:nvSpPr>
          <p:spPr>
            <a:xfrm>
              <a:off x="436880" y="6354316"/>
              <a:ext cx="248920" cy="4572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a:extLst>
                <a:ext uri="{FF2B5EF4-FFF2-40B4-BE49-F238E27FC236}">
                  <a16:creationId xmlns:a16="http://schemas.microsoft.com/office/drawing/2014/main" id="{BA25D3C3-CF15-4E98-8472-C22FB0208156}"/>
                </a:ext>
              </a:extLst>
            </p:cNvPr>
            <p:cNvCxnSpPr>
              <a:cxnSpLocks/>
            </p:cNvCxnSpPr>
            <p:nvPr/>
          </p:nvCxnSpPr>
          <p:spPr>
            <a:xfrm>
              <a:off x="685800" y="6375400"/>
              <a:ext cx="1089720"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68104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D3C67F2-615D-48A7-917B-11A505CB008D}"/>
              </a:ext>
            </a:extLst>
          </p:cNvPr>
          <p:cNvSpPr>
            <a:spLocks noGrp="1"/>
          </p:cNvSpPr>
          <p:nvPr>
            <p:ph type="body" sz="quarter" idx="11"/>
          </p:nvPr>
        </p:nvSpPr>
        <p:spPr/>
        <p:txBody>
          <a:bodyPr/>
          <a:lstStyle/>
          <a:p>
            <a:r>
              <a:rPr lang="en-US" altLang="zh-CN" dirty="0"/>
              <a:t>02</a:t>
            </a:r>
            <a:endParaRPr lang="zh-CN" altLang="en-US" dirty="0"/>
          </a:p>
        </p:txBody>
      </p:sp>
      <p:sp>
        <p:nvSpPr>
          <p:cNvPr id="3" name="文本占位符 2">
            <a:extLst>
              <a:ext uri="{FF2B5EF4-FFF2-40B4-BE49-F238E27FC236}">
                <a16:creationId xmlns:a16="http://schemas.microsoft.com/office/drawing/2014/main" id="{F0D64144-17CE-469F-95B1-0C5D2DCA7652}"/>
              </a:ext>
            </a:extLst>
          </p:cNvPr>
          <p:cNvSpPr>
            <a:spLocks noGrp="1"/>
          </p:cNvSpPr>
          <p:nvPr>
            <p:ph type="body" sz="quarter" idx="12"/>
          </p:nvPr>
        </p:nvSpPr>
        <p:spPr>
          <a:xfrm>
            <a:off x="5915535" y="2554282"/>
            <a:ext cx="4248917" cy="480131"/>
          </a:xfrm>
        </p:spPr>
        <p:txBody>
          <a:bodyPr/>
          <a:lstStyle/>
          <a:p>
            <a:r>
              <a:rPr lang="en-US" altLang="zh-CN" dirty="0"/>
              <a:t>PRODUCT INTRODUCTION</a:t>
            </a:r>
            <a:endParaRPr lang="zh-CN" altLang="en-US" dirty="0"/>
          </a:p>
        </p:txBody>
      </p:sp>
      <p:sp>
        <p:nvSpPr>
          <p:cNvPr id="4" name="文本占位符 3">
            <a:extLst>
              <a:ext uri="{FF2B5EF4-FFF2-40B4-BE49-F238E27FC236}">
                <a16:creationId xmlns:a16="http://schemas.microsoft.com/office/drawing/2014/main" id="{982FE35A-9391-4D63-9A77-8F77E8AA87C5}"/>
              </a:ext>
            </a:extLst>
          </p:cNvPr>
          <p:cNvSpPr>
            <a:spLocks noGrp="1"/>
          </p:cNvSpPr>
          <p:nvPr>
            <p:ph type="body" sz="quarter" idx="13"/>
          </p:nvPr>
        </p:nvSpPr>
        <p:spPr>
          <a:xfrm>
            <a:off x="5612356" y="4103912"/>
            <a:ext cx="5200168" cy="612155"/>
          </a:xfrm>
        </p:spPr>
        <p:txBody>
          <a:bodyPr/>
          <a:lstStyle/>
          <a:p>
            <a:pPr>
              <a:lnSpc>
                <a:spcPct val="150000"/>
              </a:lnSpc>
            </a:pPr>
            <a:r>
              <a:rPr lang="en-US" altLang="zh-CN" dirty="0"/>
              <a:t>Click here to enter your text and change the color or size of the text. Click here to enter your text and change the color or size of the text. </a:t>
            </a:r>
          </a:p>
        </p:txBody>
      </p:sp>
      <p:sp>
        <p:nvSpPr>
          <p:cNvPr id="5" name="文本占位符 4">
            <a:extLst>
              <a:ext uri="{FF2B5EF4-FFF2-40B4-BE49-F238E27FC236}">
                <a16:creationId xmlns:a16="http://schemas.microsoft.com/office/drawing/2014/main" id="{EBFC4766-0728-48F4-86BC-74AFD15109CA}"/>
              </a:ext>
            </a:extLst>
          </p:cNvPr>
          <p:cNvSpPr>
            <a:spLocks noGrp="1"/>
          </p:cNvSpPr>
          <p:nvPr>
            <p:ph type="body" sz="quarter" idx="14"/>
          </p:nvPr>
        </p:nvSpPr>
        <p:spPr/>
        <p:txBody>
          <a:bodyPr/>
          <a:lstStyle/>
          <a:p>
            <a:r>
              <a:rPr lang="zh-CN" altLang="en-US" dirty="0"/>
              <a:t>产品介绍</a:t>
            </a:r>
          </a:p>
        </p:txBody>
      </p:sp>
    </p:spTree>
    <p:extLst>
      <p:ext uri="{BB962C8B-B14F-4D97-AF65-F5344CB8AC3E}">
        <p14:creationId xmlns:p14="http://schemas.microsoft.com/office/powerpoint/2010/main" val="13417819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F0AB00-E47C-4602-8AA8-08EC5661EDB3}"/>
              </a:ext>
            </a:extLst>
          </p:cNvPr>
          <p:cNvSpPr>
            <a:spLocks noGrp="1"/>
          </p:cNvSpPr>
          <p:nvPr>
            <p:ph type="title"/>
          </p:nvPr>
        </p:nvSpPr>
        <p:spPr/>
        <p:txBody>
          <a:bodyPr/>
          <a:lstStyle/>
          <a:p>
            <a:r>
              <a:rPr lang="zh-CN" altLang="en-US" dirty="0"/>
              <a:t>产品介绍</a:t>
            </a:r>
          </a:p>
        </p:txBody>
      </p:sp>
      <p:grpSp>
        <p:nvGrpSpPr>
          <p:cNvPr id="3" name="组合 2">
            <a:extLst>
              <a:ext uri="{FF2B5EF4-FFF2-40B4-BE49-F238E27FC236}">
                <a16:creationId xmlns:a16="http://schemas.microsoft.com/office/drawing/2014/main" id="{5854E428-6E5A-456D-AF86-D91100EFA9ED}"/>
              </a:ext>
            </a:extLst>
          </p:cNvPr>
          <p:cNvGrpSpPr/>
          <p:nvPr/>
        </p:nvGrpSpPr>
        <p:grpSpPr>
          <a:xfrm>
            <a:off x="-428972" y="1421494"/>
            <a:ext cx="4715330" cy="4715330"/>
            <a:chOff x="1981201" y="-3780971"/>
            <a:chExt cx="4905828" cy="4905828"/>
          </a:xfrm>
        </p:grpSpPr>
        <p:sp>
          <p:nvSpPr>
            <p:cNvPr id="4" name="椭圆 3">
              <a:extLst>
                <a:ext uri="{FF2B5EF4-FFF2-40B4-BE49-F238E27FC236}">
                  <a16:creationId xmlns:a16="http://schemas.microsoft.com/office/drawing/2014/main" id="{CB5EE16A-6D03-43E3-BB97-1266D7361501}"/>
                </a:ext>
              </a:extLst>
            </p:cNvPr>
            <p:cNvSpPr/>
            <p:nvPr/>
          </p:nvSpPr>
          <p:spPr>
            <a:xfrm>
              <a:off x="1981201" y="-3780971"/>
              <a:ext cx="4905828" cy="4905828"/>
            </a:xfrm>
            <a:prstGeom prst="ellipse">
              <a:avLst/>
            </a:prstGeom>
            <a:no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6E30296D-A96F-4CDB-BF6B-71666812E7A8}"/>
                </a:ext>
              </a:extLst>
            </p:cNvPr>
            <p:cNvSpPr/>
            <p:nvPr/>
          </p:nvSpPr>
          <p:spPr>
            <a:xfrm>
              <a:off x="2235201" y="-3526971"/>
              <a:ext cx="4397828" cy="4397828"/>
            </a:xfrm>
            <a:prstGeom prst="ellipse">
              <a:avLst/>
            </a:prstGeom>
            <a:noFill/>
            <a:ln w="12700" cap="flat" cmpd="sng" algn="ctr">
              <a:solidFill>
                <a:schemeClr val="accent1">
                  <a:alpha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A5137220-EA5A-4A11-9C7F-40D26CD31761}"/>
                </a:ext>
              </a:extLst>
            </p:cNvPr>
            <p:cNvSpPr/>
            <p:nvPr/>
          </p:nvSpPr>
          <p:spPr>
            <a:xfrm>
              <a:off x="2489201" y="-3272971"/>
              <a:ext cx="3889828" cy="3889828"/>
            </a:xfrm>
            <a:prstGeom prst="ellipse">
              <a:avLst/>
            </a:prstGeom>
            <a:noFill/>
            <a:ln w="12700" cap="flat" cmpd="sng" algn="ctr">
              <a:solidFill>
                <a:schemeClr val="accent1">
                  <a:alpha val="4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AA9A4064-8C94-4F00-9B41-1847729EDBB1}"/>
                </a:ext>
              </a:extLst>
            </p:cNvPr>
            <p:cNvSpPr/>
            <p:nvPr/>
          </p:nvSpPr>
          <p:spPr>
            <a:xfrm>
              <a:off x="2743201" y="-3018971"/>
              <a:ext cx="3381829" cy="3381829"/>
            </a:xfrm>
            <a:prstGeom prst="ellipse">
              <a:avLst/>
            </a:prstGeom>
            <a:noFill/>
            <a:ln w="12700" cap="flat" cmpd="sng" algn="ctr">
              <a:solidFill>
                <a:schemeClr val="accent1">
                  <a:alpha val="6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24444069-7C18-41DD-B458-9D9C1B6B524F}"/>
                </a:ext>
              </a:extLst>
            </p:cNvPr>
            <p:cNvSpPr/>
            <p:nvPr/>
          </p:nvSpPr>
          <p:spPr>
            <a:xfrm>
              <a:off x="2997201" y="-2764971"/>
              <a:ext cx="2873829" cy="2873829"/>
            </a:xfrm>
            <a:prstGeom prst="ellipse">
              <a:avLst/>
            </a:prstGeom>
            <a:noFill/>
            <a:ln w="12700" cap="flat" cmpd="sng" algn="ctr">
              <a:solidFill>
                <a:schemeClr val="accent1">
                  <a:alpha val="8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CDB32E97-EE51-492C-8B5F-E530DEFDB1AD}"/>
                </a:ext>
              </a:extLst>
            </p:cNvPr>
            <p:cNvSpPr/>
            <p:nvPr/>
          </p:nvSpPr>
          <p:spPr>
            <a:xfrm>
              <a:off x="3251200" y="-2510971"/>
              <a:ext cx="2365829" cy="236582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4">
            <a:extLst>
              <a:ext uri="{FF2B5EF4-FFF2-40B4-BE49-F238E27FC236}">
                <a16:creationId xmlns:a16="http://schemas.microsoft.com/office/drawing/2014/main" id="{5326FB9B-E7F7-4D77-91D8-74F8DFF14343}"/>
              </a:ext>
            </a:extLst>
          </p:cNvPr>
          <p:cNvGrpSpPr/>
          <p:nvPr/>
        </p:nvGrpSpPr>
        <p:grpSpPr bwMode="auto">
          <a:xfrm flipH="1">
            <a:off x="1410448" y="3222626"/>
            <a:ext cx="3974352" cy="1125528"/>
            <a:chOff x="2544310" y="2121103"/>
            <a:chExt cx="3974285" cy="1125051"/>
          </a:xfrm>
        </p:grpSpPr>
        <p:sp>
          <p:nvSpPr>
            <p:cNvPr id="15" name="矩形: 圆角 29">
              <a:extLst>
                <a:ext uri="{FF2B5EF4-FFF2-40B4-BE49-F238E27FC236}">
                  <a16:creationId xmlns:a16="http://schemas.microsoft.com/office/drawing/2014/main" id="{4BEAFDD0-6F8C-4A6B-8F1C-FAE6552C161E}"/>
                </a:ext>
              </a:extLst>
            </p:cNvPr>
            <p:cNvSpPr>
              <a:spLocks noChangeArrowheads="1"/>
            </p:cNvSpPr>
            <p:nvPr/>
          </p:nvSpPr>
          <p:spPr bwMode="auto">
            <a:xfrm>
              <a:off x="2544310" y="2121103"/>
              <a:ext cx="3974285" cy="1125051"/>
            </a:xfrm>
            <a:prstGeom prst="roundRect">
              <a:avLst>
                <a:gd name="adj" fmla="val 50000"/>
              </a:avLst>
            </a:prstGeom>
            <a:gradFill flip="none" rotWithShape="1">
              <a:gsLst>
                <a:gs pos="0">
                  <a:schemeClr val="accent1"/>
                </a:gs>
                <a:gs pos="70000">
                  <a:schemeClr val="accent2"/>
                </a:gs>
              </a:gsLst>
              <a:lin ang="2700000" scaled="0"/>
              <a:tileRect/>
            </a:gradFill>
            <a:ln w="12700" cap="flat" cmpd="sng" algn="ctr">
              <a:noFill/>
              <a:prstDash val="solid"/>
              <a:miter lim="800000"/>
            </a:ln>
            <a:effectLst>
              <a:outerShdw blurRad="749300" dist="38100" dir="2700000" algn="tl" rotWithShape="0">
                <a:prstClr val="black">
                  <a:alpha val="25000"/>
                </a:prstClr>
              </a:outerShdw>
            </a:effectLst>
          </p:spPr>
          <p:txBody>
            <a:bodyPr lIns="0" tIns="0" rIns="0" bIns="90000" rtlCol="0" anchor="ctr" anchorCtr="0"/>
            <a:lstStyle/>
            <a:p>
              <a:pPr algn="ctr"/>
              <a:endParaRPr lang="ru-RU" altLang="ru-RU" sz="2400" kern="0" dirty="0">
                <a:solidFill>
                  <a:schemeClr val="bg1"/>
                </a:solidFill>
                <a:latin typeface="微软雅黑" panose="020B0503020204020204" pitchFamily="34" charset="-122"/>
                <a:ea typeface="微软雅黑" panose="020B0503020204020204" pitchFamily="34" charset="-122"/>
                <a:cs typeface="+mn-ea"/>
              </a:endParaRPr>
            </a:p>
          </p:txBody>
        </p:sp>
        <p:sp>
          <p:nvSpPr>
            <p:cNvPr id="16" name="椭圆 31">
              <a:extLst>
                <a:ext uri="{FF2B5EF4-FFF2-40B4-BE49-F238E27FC236}">
                  <a16:creationId xmlns:a16="http://schemas.microsoft.com/office/drawing/2014/main" id="{9FB3D385-78CC-42D3-BC36-01C94FEDBB55}"/>
                </a:ext>
              </a:extLst>
            </p:cNvPr>
            <p:cNvSpPr>
              <a:spLocks noChangeArrowheads="1"/>
            </p:cNvSpPr>
            <p:nvPr/>
          </p:nvSpPr>
          <p:spPr bwMode="auto">
            <a:xfrm>
              <a:off x="5876817" y="2510643"/>
              <a:ext cx="345970" cy="345970"/>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spAutoFit/>
            </a:bodyPr>
            <a:lstStyle/>
            <a:p>
              <a:pPr algn="ctr" eaLnBrk="1"/>
              <a:endParaRPr lang="ru-RU" altLang="ru-RU"/>
            </a:p>
          </p:txBody>
        </p:sp>
        <p:sp>
          <p:nvSpPr>
            <p:cNvPr id="17" name="椭圆 30">
              <a:extLst>
                <a:ext uri="{FF2B5EF4-FFF2-40B4-BE49-F238E27FC236}">
                  <a16:creationId xmlns:a16="http://schemas.microsoft.com/office/drawing/2014/main" id="{1D2E0545-134A-4274-9B2D-50627998C1C2}"/>
                </a:ext>
              </a:extLst>
            </p:cNvPr>
            <p:cNvSpPr>
              <a:spLocks noChangeArrowheads="1"/>
            </p:cNvSpPr>
            <p:nvPr/>
          </p:nvSpPr>
          <p:spPr bwMode="auto">
            <a:xfrm>
              <a:off x="5949815" y="2583640"/>
              <a:ext cx="199976" cy="199976"/>
            </a:xfrm>
            <a:prstGeom prst="ellipse">
              <a:avLst/>
            </a:prstGeom>
            <a:solidFill>
              <a:schemeClr val="accent2"/>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spAutoFit/>
            </a:bodyPr>
            <a:lstStyle/>
            <a:p>
              <a:pPr algn="ctr" eaLnBrk="1"/>
              <a:endParaRPr lang="ru-RU" altLang="ru-RU"/>
            </a:p>
          </p:txBody>
        </p:sp>
      </p:grpSp>
      <p:sp>
        <p:nvSpPr>
          <p:cNvPr id="12" name="矩形: 圆角 11">
            <a:extLst>
              <a:ext uri="{FF2B5EF4-FFF2-40B4-BE49-F238E27FC236}">
                <a16:creationId xmlns:a16="http://schemas.microsoft.com/office/drawing/2014/main" id="{DD7A9EEA-9A8C-41B1-B6E3-DC78234D6BEA}"/>
              </a:ext>
            </a:extLst>
          </p:cNvPr>
          <p:cNvSpPr/>
          <p:nvPr/>
        </p:nvSpPr>
        <p:spPr>
          <a:xfrm>
            <a:off x="2203069" y="3505052"/>
            <a:ext cx="2653272" cy="552747"/>
          </a:xfrm>
          <a:prstGeom prst="roundRect">
            <a:avLst>
              <a:gd name="adj" fmla="val 50000"/>
            </a:avLst>
          </a:prstGeom>
          <a:noFill/>
          <a:ln w="12700" cap="flat" cmpd="sng" algn="ctr">
            <a:noFill/>
            <a:prstDash val="solid"/>
            <a:miter lim="800000"/>
          </a:ln>
          <a:effectLst/>
        </p:spPr>
        <p:txBody>
          <a:bodyPr lIns="0" tIns="0" rIns="0" bIns="90000" rtlCol="0" anchor="ctr" anchorCtr="0"/>
          <a:lstStyle/>
          <a:p>
            <a:pPr algn="ctr"/>
            <a:r>
              <a:rPr lang="zh-CN" altLang="en-US" sz="3600" b="1" kern="0" dirty="0">
                <a:latin typeface="+mj-ea"/>
                <a:ea typeface="+mj-ea"/>
                <a:cs typeface="+mn-ea"/>
              </a:rPr>
              <a:t>斗罗大陆</a:t>
            </a:r>
          </a:p>
        </p:txBody>
      </p:sp>
      <p:sp>
        <p:nvSpPr>
          <p:cNvPr id="34" name="文本框 33">
            <a:extLst>
              <a:ext uri="{FF2B5EF4-FFF2-40B4-BE49-F238E27FC236}">
                <a16:creationId xmlns:a16="http://schemas.microsoft.com/office/drawing/2014/main" id="{5BF67209-FF35-42DA-8082-250878F76101}"/>
              </a:ext>
            </a:extLst>
          </p:cNvPr>
          <p:cNvSpPr txBox="1"/>
          <p:nvPr/>
        </p:nvSpPr>
        <p:spPr>
          <a:xfrm>
            <a:off x="5699956" y="2154529"/>
            <a:ext cx="5960968" cy="3741730"/>
          </a:xfrm>
          <a:prstGeom prst="rect">
            <a:avLst/>
          </a:prstGeom>
          <a:noFill/>
        </p:spPr>
        <p:txBody>
          <a:bodyPr wrap="square">
            <a:spAutoFit/>
          </a:bodyPr>
          <a:lstStyle/>
          <a:p>
            <a:pPr algn="just">
              <a:lnSpc>
                <a:spcPct val="150000"/>
              </a:lnSpc>
            </a:pPr>
            <a:r>
              <a:rPr lang="zh-CN" altLang="en-US" sz="1600" b="0" i="0" dirty="0">
                <a:effectLst/>
                <a:latin typeface="+mn-ea"/>
              </a:rPr>
              <a:t>唐门外门弟子唐三，因偷学内门绝学为唐门所不容，跳崖明志时却发现没有死，反而以另外一个身份来到了另一个世界，一个属于武魂的世界，名叫斗罗大陆。这里没有魔法，没有斗气，没有武术，却有神奇的武魂。这里的每个人，在自己六岁的时候，都会在武魂殿中令武魂觉醒。武魂有动物，有植物，有器物，武魂可以辅助人们的日常生活。而其中一些特别出色的武魂却可以用来修炼并进行战斗，这个职业，是斗罗大陆上最为强大也是最荣耀的职业“魂师”。小小的唐三在圣魂村开始了他的魂师修炼之路，并萌生了振兴唐门的梦想。当唐门暗器来到斗罗大陆，当唐三武魂觉醒，他能否在这片武魂的世界再铸唐门的辉煌？</a:t>
            </a:r>
            <a:endParaRPr lang="zh-CN" altLang="en-US" sz="1600" dirty="0">
              <a:latin typeface="+mn-ea"/>
            </a:endParaRPr>
          </a:p>
        </p:txBody>
      </p:sp>
      <p:sp>
        <p:nvSpPr>
          <p:cNvPr id="35" name="PA-矩形 4">
            <a:extLst>
              <a:ext uri="{FF2B5EF4-FFF2-40B4-BE49-F238E27FC236}">
                <a16:creationId xmlns:a16="http://schemas.microsoft.com/office/drawing/2014/main" id="{D1FFC1BB-3007-44E5-A53E-EE76BEB1051B}"/>
              </a:ext>
            </a:extLst>
          </p:cNvPr>
          <p:cNvSpPr>
            <a:spLocks noChangeArrowheads="1"/>
          </p:cNvSpPr>
          <p:nvPr>
            <p:custDataLst>
              <p:tags r:id="rId1"/>
            </p:custDataLst>
          </p:nvPr>
        </p:nvSpPr>
        <p:spPr bwMode="auto">
          <a:xfrm>
            <a:off x="5771964" y="1629636"/>
            <a:ext cx="3029856" cy="48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2400" b="1" dirty="0">
                <a:solidFill>
                  <a:schemeClr val="accent1"/>
                </a:solidFill>
                <a:latin typeface="+mj-ea"/>
                <a:ea typeface="+mj-ea"/>
                <a:cs typeface="+mn-ea"/>
                <a:sym typeface="思源黑体" panose="020B0500000000000000" pitchFamily="34" charset="-122"/>
              </a:rPr>
              <a:t>剧情简介</a:t>
            </a:r>
            <a:r>
              <a:rPr lang="en-US" altLang="zh-CN" sz="2400" b="1" dirty="0">
                <a:solidFill>
                  <a:schemeClr val="accent1"/>
                </a:solidFill>
                <a:latin typeface="+mj-ea"/>
                <a:ea typeface="+mj-ea"/>
                <a:cs typeface="+mn-ea"/>
                <a:sym typeface="思源黑体" panose="020B0500000000000000" pitchFamily="34" charset="-122"/>
              </a:rPr>
              <a:t>:</a:t>
            </a:r>
            <a:endParaRPr lang="zh-CN" altLang="en-US" sz="1600" dirty="0">
              <a:solidFill>
                <a:schemeClr val="accent1"/>
              </a:solidFill>
              <a:latin typeface="+mj-ea"/>
              <a:ea typeface="+mj-ea"/>
              <a:cs typeface="+mn-ea"/>
              <a:sym typeface="思源黑体" panose="020B0500000000000000" pitchFamily="34" charset="-122"/>
            </a:endParaRPr>
          </a:p>
        </p:txBody>
      </p:sp>
    </p:spTree>
    <p:extLst>
      <p:ext uri="{BB962C8B-B14F-4D97-AF65-F5344CB8AC3E}">
        <p14:creationId xmlns:p14="http://schemas.microsoft.com/office/powerpoint/2010/main" val="1953778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81578F1-DC41-421C-9D88-9F5966F602C5}"/>
              </a:ext>
            </a:extLst>
          </p:cNvPr>
          <p:cNvSpPr>
            <a:spLocks noGrp="1"/>
          </p:cNvSpPr>
          <p:nvPr>
            <p:ph type="title"/>
          </p:nvPr>
        </p:nvSpPr>
        <p:spPr/>
        <p:txBody>
          <a:bodyPr/>
          <a:lstStyle/>
          <a:p>
            <a:r>
              <a:rPr lang="zh-CN" altLang="en-US" dirty="0"/>
              <a:t>产品介绍</a:t>
            </a:r>
          </a:p>
        </p:txBody>
      </p:sp>
      <p:sp>
        <p:nvSpPr>
          <p:cNvPr id="43" name="矩形 4">
            <a:extLst>
              <a:ext uri="{FF2B5EF4-FFF2-40B4-BE49-F238E27FC236}">
                <a16:creationId xmlns:a16="http://schemas.microsoft.com/office/drawing/2014/main" id="{47987F8A-D90B-49DB-8E3A-F66909E57780}"/>
              </a:ext>
            </a:extLst>
          </p:cNvPr>
          <p:cNvSpPr>
            <a:spLocks noChangeArrowheads="1"/>
          </p:cNvSpPr>
          <p:nvPr>
            <p:custDataLst>
              <p:tags r:id="rId1"/>
            </p:custDataLst>
          </p:nvPr>
        </p:nvSpPr>
        <p:spPr bwMode="auto">
          <a:xfrm>
            <a:off x="1037461" y="1619581"/>
            <a:ext cx="3005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b="1" dirty="0">
                <a:solidFill>
                  <a:schemeClr val="accent1"/>
                </a:solidFill>
                <a:latin typeface="+mj-ea"/>
                <a:ea typeface="+mj-ea"/>
                <a:cs typeface="+mn-ea"/>
                <a:sym typeface="思源黑体" panose="020B0500000000000000" pitchFamily="34" charset="-122"/>
              </a:rPr>
              <a:t>单击输入标题</a:t>
            </a:r>
            <a:endParaRPr lang="en-US" altLang="zh-CN" sz="2000" b="1" dirty="0">
              <a:solidFill>
                <a:schemeClr val="accent1"/>
              </a:solidFill>
              <a:latin typeface="+mj-ea"/>
              <a:ea typeface="+mj-ea"/>
              <a:cs typeface="+mn-ea"/>
              <a:sym typeface="思源黑体" panose="020B0500000000000000" pitchFamily="34" charset="-122"/>
            </a:endParaRPr>
          </a:p>
        </p:txBody>
      </p:sp>
      <p:sp>
        <p:nvSpPr>
          <p:cNvPr id="46" name="文本框 45">
            <a:extLst>
              <a:ext uri="{FF2B5EF4-FFF2-40B4-BE49-F238E27FC236}">
                <a16:creationId xmlns:a16="http://schemas.microsoft.com/office/drawing/2014/main" id="{ECE65917-B311-4AB4-A526-B81016861C34}"/>
              </a:ext>
            </a:extLst>
          </p:cNvPr>
          <p:cNvSpPr txBox="1"/>
          <p:nvPr/>
        </p:nvSpPr>
        <p:spPr>
          <a:xfrm>
            <a:off x="957200" y="2083361"/>
            <a:ext cx="3005820" cy="1060931"/>
          </a:xfrm>
          <a:prstGeom prst="rect">
            <a:avLst/>
          </a:prstGeom>
          <a:noFill/>
        </p:spPr>
        <p:txBody>
          <a:bodyPr wrap="square">
            <a:spAutoFit/>
          </a:bodyPr>
          <a:lstStyle/>
          <a:p>
            <a:pPr algn="just">
              <a:lnSpc>
                <a:spcPct val="120000"/>
              </a:lnSpc>
            </a:pPr>
            <a:r>
              <a:rPr lang="zh-CN" altLang="en-US" dirty="0">
                <a:latin typeface="+mn-ea"/>
                <a:cs typeface="+mn-ea"/>
                <a:sym typeface="思源黑体" panose="020B0500000000000000" pitchFamily="34" charset="-122"/>
              </a:rPr>
              <a:t>点击这里，输入您的文本文字，更改文字的颜色或者大小属性。</a:t>
            </a:r>
            <a:endParaRPr lang="zh-CN" altLang="en-US" dirty="0"/>
          </a:p>
        </p:txBody>
      </p:sp>
      <p:sp>
        <p:nvSpPr>
          <p:cNvPr id="47" name="矩形 4">
            <a:extLst>
              <a:ext uri="{FF2B5EF4-FFF2-40B4-BE49-F238E27FC236}">
                <a16:creationId xmlns:a16="http://schemas.microsoft.com/office/drawing/2014/main" id="{F4A47AC1-B05B-4C1E-8455-C01A9D383FC7}"/>
              </a:ext>
            </a:extLst>
          </p:cNvPr>
          <p:cNvSpPr>
            <a:spLocks noChangeArrowheads="1"/>
          </p:cNvSpPr>
          <p:nvPr>
            <p:custDataLst>
              <p:tags r:id="rId2"/>
            </p:custDataLst>
          </p:nvPr>
        </p:nvSpPr>
        <p:spPr bwMode="auto">
          <a:xfrm>
            <a:off x="4673351" y="1619581"/>
            <a:ext cx="3005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b="1" dirty="0">
                <a:solidFill>
                  <a:schemeClr val="accent1"/>
                </a:solidFill>
                <a:latin typeface="+mj-ea"/>
                <a:ea typeface="+mj-ea"/>
                <a:cs typeface="+mn-ea"/>
                <a:sym typeface="思源黑体" panose="020B0500000000000000" pitchFamily="34" charset="-122"/>
              </a:rPr>
              <a:t>单击输入标题</a:t>
            </a:r>
            <a:endParaRPr lang="en-US" altLang="zh-CN" sz="2000" b="1" dirty="0">
              <a:solidFill>
                <a:schemeClr val="accent1"/>
              </a:solidFill>
              <a:latin typeface="+mj-ea"/>
              <a:ea typeface="+mj-ea"/>
              <a:cs typeface="+mn-ea"/>
              <a:sym typeface="思源黑体" panose="020B0500000000000000" pitchFamily="34" charset="-122"/>
            </a:endParaRPr>
          </a:p>
        </p:txBody>
      </p:sp>
      <p:sp>
        <p:nvSpPr>
          <p:cNvPr id="48" name="文本框 47">
            <a:extLst>
              <a:ext uri="{FF2B5EF4-FFF2-40B4-BE49-F238E27FC236}">
                <a16:creationId xmlns:a16="http://schemas.microsoft.com/office/drawing/2014/main" id="{E3579011-E619-41CE-90E1-7B634181D191}"/>
              </a:ext>
            </a:extLst>
          </p:cNvPr>
          <p:cNvSpPr txBox="1"/>
          <p:nvPr/>
        </p:nvSpPr>
        <p:spPr>
          <a:xfrm>
            <a:off x="4593090" y="2083361"/>
            <a:ext cx="3005820" cy="1060931"/>
          </a:xfrm>
          <a:prstGeom prst="rect">
            <a:avLst/>
          </a:prstGeom>
          <a:noFill/>
        </p:spPr>
        <p:txBody>
          <a:bodyPr wrap="square">
            <a:spAutoFit/>
          </a:bodyPr>
          <a:lstStyle/>
          <a:p>
            <a:pPr algn="just">
              <a:lnSpc>
                <a:spcPct val="120000"/>
              </a:lnSpc>
            </a:pPr>
            <a:r>
              <a:rPr lang="zh-CN" altLang="en-US" dirty="0">
                <a:latin typeface="+mn-ea"/>
                <a:cs typeface="+mn-ea"/>
                <a:sym typeface="思源黑体" panose="020B0500000000000000" pitchFamily="34" charset="-122"/>
              </a:rPr>
              <a:t>点击这里，输入您的文本文字，更改文字的颜色或者大小属性。</a:t>
            </a:r>
            <a:endParaRPr lang="zh-CN" altLang="en-US" dirty="0"/>
          </a:p>
        </p:txBody>
      </p:sp>
      <p:sp>
        <p:nvSpPr>
          <p:cNvPr id="49" name="矩形 4">
            <a:extLst>
              <a:ext uri="{FF2B5EF4-FFF2-40B4-BE49-F238E27FC236}">
                <a16:creationId xmlns:a16="http://schemas.microsoft.com/office/drawing/2014/main" id="{59EEF1E5-25FB-46E3-A2AA-08BC273DAD43}"/>
              </a:ext>
            </a:extLst>
          </p:cNvPr>
          <p:cNvSpPr>
            <a:spLocks noChangeArrowheads="1"/>
          </p:cNvSpPr>
          <p:nvPr>
            <p:custDataLst>
              <p:tags r:id="rId3"/>
            </p:custDataLst>
          </p:nvPr>
        </p:nvSpPr>
        <p:spPr bwMode="auto">
          <a:xfrm>
            <a:off x="8309241" y="1619581"/>
            <a:ext cx="3005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b="1" dirty="0">
                <a:solidFill>
                  <a:schemeClr val="accent1"/>
                </a:solidFill>
                <a:latin typeface="+mj-ea"/>
                <a:ea typeface="+mj-ea"/>
                <a:cs typeface="+mn-ea"/>
                <a:sym typeface="思源黑体" panose="020B0500000000000000" pitchFamily="34" charset="-122"/>
              </a:rPr>
              <a:t>单击输入标题</a:t>
            </a:r>
            <a:endParaRPr lang="en-US" altLang="zh-CN" sz="2000" b="1" dirty="0">
              <a:solidFill>
                <a:schemeClr val="accent1"/>
              </a:solidFill>
              <a:latin typeface="+mj-ea"/>
              <a:ea typeface="+mj-ea"/>
              <a:cs typeface="+mn-ea"/>
              <a:sym typeface="思源黑体" panose="020B0500000000000000" pitchFamily="34" charset="-122"/>
            </a:endParaRPr>
          </a:p>
        </p:txBody>
      </p:sp>
      <p:sp>
        <p:nvSpPr>
          <p:cNvPr id="50" name="文本框 49">
            <a:extLst>
              <a:ext uri="{FF2B5EF4-FFF2-40B4-BE49-F238E27FC236}">
                <a16:creationId xmlns:a16="http://schemas.microsoft.com/office/drawing/2014/main" id="{BF5B826D-A682-4327-B3C0-A989C1552EC2}"/>
              </a:ext>
            </a:extLst>
          </p:cNvPr>
          <p:cNvSpPr txBox="1"/>
          <p:nvPr/>
        </p:nvSpPr>
        <p:spPr>
          <a:xfrm>
            <a:off x="8228980" y="2083361"/>
            <a:ext cx="3005820" cy="1060931"/>
          </a:xfrm>
          <a:prstGeom prst="rect">
            <a:avLst/>
          </a:prstGeom>
          <a:noFill/>
        </p:spPr>
        <p:txBody>
          <a:bodyPr wrap="square">
            <a:spAutoFit/>
          </a:bodyPr>
          <a:lstStyle/>
          <a:p>
            <a:pPr algn="just">
              <a:lnSpc>
                <a:spcPct val="120000"/>
              </a:lnSpc>
            </a:pPr>
            <a:r>
              <a:rPr lang="zh-CN" altLang="en-US" dirty="0">
                <a:latin typeface="+mn-ea"/>
                <a:cs typeface="+mn-ea"/>
                <a:sym typeface="思源黑体" panose="020B0500000000000000" pitchFamily="34" charset="-122"/>
              </a:rPr>
              <a:t>点击这里，输入您的文本文字，更改文字的颜色或者大小属性。</a:t>
            </a:r>
            <a:endParaRPr lang="zh-CN" altLang="en-US" dirty="0"/>
          </a:p>
        </p:txBody>
      </p:sp>
      <p:cxnSp>
        <p:nvCxnSpPr>
          <p:cNvPr id="63" name="直接连接符 62">
            <a:extLst>
              <a:ext uri="{FF2B5EF4-FFF2-40B4-BE49-F238E27FC236}">
                <a16:creationId xmlns:a16="http://schemas.microsoft.com/office/drawing/2014/main" id="{4AB59D00-F5D4-48E4-A5CB-31B27AF0C28F}"/>
              </a:ext>
            </a:extLst>
          </p:cNvPr>
          <p:cNvCxnSpPr/>
          <p:nvPr/>
        </p:nvCxnSpPr>
        <p:spPr>
          <a:xfrm>
            <a:off x="4367808" y="1588012"/>
            <a:ext cx="0" cy="1440000"/>
          </a:xfrm>
          <a:prstGeom prst="line">
            <a:avLst/>
          </a:prstGeom>
          <a:ln>
            <a:gradFill>
              <a:gsLst>
                <a:gs pos="50000">
                  <a:schemeClr val="accent1"/>
                </a:gs>
                <a:gs pos="562">
                  <a:schemeClr val="accent1">
                    <a:alpha val="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1B5603CB-178C-4729-96AD-7C966999E4FA}"/>
              </a:ext>
            </a:extLst>
          </p:cNvPr>
          <p:cNvCxnSpPr/>
          <p:nvPr/>
        </p:nvCxnSpPr>
        <p:spPr>
          <a:xfrm>
            <a:off x="7932204" y="1588012"/>
            <a:ext cx="0" cy="1440000"/>
          </a:xfrm>
          <a:prstGeom prst="line">
            <a:avLst/>
          </a:prstGeom>
          <a:ln>
            <a:gradFill>
              <a:gsLst>
                <a:gs pos="50000">
                  <a:schemeClr val="accent1"/>
                </a:gs>
                <a:gs pos="562">
                  <a:schemeClr val="accent1">
                    <a:alpha val="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6" name="图片占位符 5">
            <a:extLst>
              <a:ext uri="{FF2B5EF4-FFF2-40B4-BE49-F238E27FC236}">
                <a16:creationId xmlns:a16="http://schemas.microsoft.com/office/drawing/2014/main" id="{54E7BFF5-0013-4346-9230-3404D289CF5F}"/>
              </a:ext>
            </a:extLst>
          </p:cNvPr>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10322" b="10322"/>
          <a:stretch>
            <a:fillRect/>
          </a:stretch>
        </p:blipFill>
        <p:spPr/>
      </p:pic>
    </p:spTree>
    <p:extLst>
      <p:ext uri="{BB962C8B-B14F-4D97-AF65-F5344CB8AC3E}">
        <p14:creationId xmlns:p14="http://schemas.microsoft.com/office/powerpoint/2010/main" val="33290859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170CBB-BEF4-46C2-97C7-7753E869F85D}"/>
              </a:ext>
            </a:extLst>
          </p:cNvPr>
          <p:cNvSpPr>
            <a:spLocks noGrp="1"/>
          </p:cNvSpPr>
          <p:nvPr>
            <p:ph type="title"/>
          </p:nvPr>
        </p:nvSpPr>
        <p:spPr/>
        <p:txBody>
          <a:bodyPr/>
          <a:lstStyle/>
          <a:p>
            <a:r>
              <a:rPr lang="zh-CN" altLang="en-US" dirty="0"/>
              <a:t>人物介绍</a:t>
            </a:r>
          </a:p>
        </p:txBody>
      </p:sp>
      <p:sp>
        <p:nvSpPr>
          <p:cNvPr id="11" name="文本框 24">
            <a:extLst>
              <a:ext uri="{FF2B5EF4-FFF2-40B4-BE49-F238E27FC236}">
                <a16:creationId xmlns:a16="http://schemas.microsoft.com/office/drawing/2014/main" id="{41B4110B-0C7F-4EA1-881E-6218E6008BCB}"/>
              </a:ext>
            </a:extLst>
          </p:cNvPr>
          <p:cNvSpPr/>
          <p:nvPr/>
        </p:nvSpPr>
        <p:spPr bwMode="auto">
          <a:xfrm flipV="1">
            <a:off x="1485066" y="2386119"/>
            <a:ext cx="4163330" cy="2882416"/>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100" normalizeH="0" baseline="0" noProof="0" dirty="0">
              <a:ln>
                <a:noFill/>
              </a:ln>
              <a:effectLst/>
              <a:uLnTx/>
              <a:uFillTx/>
              <a:latin typeface="+mn-ea"/>
              <a:cs typeface="+mn-cs"/>
            </a:endParaRPr>
          </a:p>
        </p:txBody>
      </p:sp>
      <p:sp>
        <p:nvSpPr>
          <p:cNvPr id="14" name="矩形 4">
            <a:extLst>
              <a:ext uri="{FF2B5EF4-FFF2-40B4-BE49-F238E27FC236}">
                <a16:creationId xmlns:a16="http://schemas.microsoft.com/office/drawing/2014/main" id="{5E60594E-1A15-4EE0-AB31-5DCA8B7FDD2D}"/>
              </a:ext>
            </a:extLst>
          </p:cNvPr>
          <p:cNvSpPr>
            <a:spLocks noChangeArrowheads="1"/>
          </p:cNvSpPr>
          <p:nvPr>
            <p:custDataLst>
              <p:tags r:id="rId1"/>
            </p:custDataLst>
          </p:nvPr>
        </p:nvSpPr>
        <p:spPr bwMode="auto">
          <a:xfrm>
            <a:off x="1701113" y="2129457"/>
            <a:ext cx="30058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800" b="1" dirty="0">
                <a:solidFill>
                  <a:schemeClr val="accent1"/>
                </a:solidFill>
                <a:latin typeface="+mj-ea"/>
                <a:ea typeface="+mj-ea"/>
                <a:cs typeface="+mn-ea"/>
                <a:sym typeface="思源黑体" panose="020B0500000000000000" pitchFamily="34" charset="-122"/>
              </a:rPr>
              <a:t>唐三</a:t>
            </a:r>
            <a:endParaRPr lang="en-US" altLang="zh-CN" sz="2400" b="1" dirty="0">
              <a:solidFill>
                <a:schemeClr val="accent1"/>
              </a:solidFill>
              <a:latin typeface="+mj-ea"/>
              <a:ea typeface="+mj-ea"/>
              <a:cs typeface="+mn-ea"/>
              <a:sym typeface="思源黑体" panose="020B0500000000000000" pitchFamily="34" charset="-122"/>
            </a:endParaRPr>
          </a:p>
        </p:txBody>
      </p:sp>
      <p:sp>
        <p:nvSpPr>
          <p:cNvPr id="15" name="文本框 14">
            <a:extLst>
              <a:ext uri="{FF2B5EF4-FFF2-40B4-BE49-F238E27FC236}">
                <a16:creationId xmlns:a16="http://schemas.microsoft.com/office/drawing/2014/main" id="{6735227B-7AA7-4D49-A739-D823F4360EA0}"/>
              </a:ext>
            </a:extLst>
          </p:cNvPr>
          <p:cNvSpPr txBox="1"/>
          <p:nvPr/>
        </p:nvSpPr>
        <p:spPr>
          <a:xfrm>
            <a:off x="1620852" y="2710155"/>
            <a:ext cx="3883528" cy="2264402"/>
          </a:xfrm>
          <a:prstGeom prst="rect">
            <a:avLst/>
          </a:prstGeom>
          <a:noFill/>
        </p:spPr>
        <p:txBody>
          <a:bodyPr wrap="square">
            <a:spAutoFit/>
          </a:bodyPr>
          <a:lstStyle/>
          <a:p>
            <a:pPr algn="just">
              <a:lnSpc>
                <a:spcPct val="150000"/>
              </a:lnSpc>
            </a:pPr>
            <a:r>
              <a:rPr lang="zh-CN" altLang="en-US" sz="1600" dirty="0">
                <a:latin typeface="+mn-ea"/>
                <a:cs typeface="+mn-ea"/>
                <a:sym typeface="思源黑体" panose="020B0500000000000000" pitchFamily="34" charset="-122"/>
              </a:rPr>
              <a:t>男主人公，曾是唐门的弟子，犯了盗窃内部武术的罪行。他为了明治而去了悬崖，并转世到杜罗大陆。由于不明原因，对前世的记忆得以保存，唐朝在杜罗大陆重建。在经历了所有艰辛之后，最终获得海神与修罗神的传承，并成为了众神。</a:t>
            </a:r>
            <a:endParaRPr lang="zh-CN" altLang="en-US" sz="1600" dirty="0"/>
          </a:p>
        </p:txBody>
      </p:sp>
      <p:sp>
        <p:nvSpPr>
          <p:cNvPr id="18" name="文本框 24">
            <a:extLst>
              <a:ext uri="{FF2B5EF4-FFF2-40B4-BE49-F238E27FC236}">
                <a16:creationId xmlns:a16="http://schemas.microsoft.com/office/drawing/2014/main" id="{7863434C-1EA2-415E-AD5A-7CE34929258F}"/>
              </a:ext>
            </a:extLst>
          </p:cNvPr>
          <p:cNvSpPr/>
          <p:nvPr/>
        </p:nvSpPr>
        <p:spPr bwMode="auto">
          <a:xfrm flipV="1">
            <a:off x="6543605" y="2386119"/>
            <a:ext cx="4163330" cy="2882416"/>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100" normalizeH="0" baseline="0" noProof="0" dirty="0">
              <a:ln>
                <a:noFill/>
              </a:ln>
              <a:effectLst/>
              <a:uLnTx/>
              <a:uFillTx/>
              <a:latin typeface="+mn-ea"/>
              <a:cs typeface="+mn-cs"/>
            </a:endParaRPr>
          </a:p>
        </p:txBody>
      </p:sp>
      <p:sp>
        <p:nvSpPr>
          <p:cNvPr id="19" name="矩形 4">
            <a:extLst>
              <a:ext uri="{FF2B5EF4-FFF2-40B4-BE49-F238E27FC236}">
                <a16:creationId xmlns:a16="http://schemas.microsoft.com/office/drawing/2014/main" id="{6D737C5C-F610-40EE-B5D2-F774F4CD7E93}"/>
              </a:ext>
            </a:extLst>
          </p:cNvPr>
          <p:cNvSpPr>
            <a:spLocks noChangeArrowheads="1"/>
          </p:cNvSpPr>
          <p:nvPr>
            <p:custDataLst>
              <p:tags r:id="rId2"/>
            </p:custDataLst>
          </p:nvPr>
        </p:nvSpPr>
        <p:spPr bwMode="auto">
          <a:xfrm>
            <a:off x="6759652" y="2129457"/>
            <a:ext cx="30058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800" b="1" dirty="0">
                <a:solidFill>
                  <a:schemeClr val="accent1"/>
                </a:solidFill>
                <a:latin typeface="+mj-ea"/>
                <a:ea typeface="+mj-ea"/>
                <a:cs typeface="+mn-ea"/>
                <a:sym typeface="思源黑体" panose="020B0500000000000000" pitchFamily="34" charset="-122"/>
              </a:rPr>
              <a:t>小舞</a:t>
            </a:r>
          </a:p>
        </p:txBody>
      </p:sp>
      <p:sp>
        <p:nvSpPr>
          <p:cNvPr id="20" name="文本框 19">
            <a:extLst>
              <a:ext uri="{FF2B5EF4-FFF2-40B4-BE49-F238E27FC236}">
                <a16:creationId xmlns:a16="http://schemas.microsoft.com/office/drawing/2014/main" id="{F14D54D5-3BD6-4612-9C39-2B27BD58767E}"/>
              </a:ext>
            </a:extLst>
          </p:cNvPr>
          <p:cNvSpPr txBox="1"/>
          <p:nvPr/>
        </p:nvSpPr>
        <p:spPr>
          <a:xfrm>
            <a:off x="6679391" y="2710155"/>
            <a:ext cx="3883528" cy="2264402"/>
          </a:xfrm>
          <a:prstGeom prst="rect">
            <a:avLst/>
          </a:prstGeom>
          <a:noFill/>
        </p:spPr>
        <p:txBody>
          <a:bodyPr wrap="square">
            <a:spAutoFit/>
          </a:bodyPr>
          <a:lstStyle/>
          <a:p>
            <a:pPr algn="just">
              <a:lnSpc>
                <a:spcPct val="150000"/>
              </a:lnSpc>
            </a:pPr>
            <a:r>
              <a:rPr lang="zh-CN" altLang="en-US" sz="1600" dirty="0">
                <a:latin typeface="+mn-ea"/>
                <a:cs typeface="+mn-ea"/>
                <a:sym typeface="思源黑体" panose="020B0500000000000000" pitchFamily="34" charset="-122"/>
              </a:rPr>
              <a:t>女主角，史莱克学院学生，唐三在诺丁初级魂师学院的室友兼室长。本体为一只</a:t>
            </a:r>
            <a:r>
              <a:rPr lang="en-US" altLang="zh-CN" sz="1600" dirty="0">
                <a:latin typeface="+mn-ea"/>
                <a:cs typeface="+mn-ea"/>
                <a:sym typeface="思源黑体" panose="020B0500000000000000" pitchFamily="34" charset="-122"/>
              </a:rPr>
              <a:t>10</a:t>
            </a:r>
            <a:r>
              <a:rPr lang="zh-CN" altLang="en-US" sz="1600" dirty="0">
                <a:latin typeface="+mn-ea"/>
                <a:cs typeface="+mn-ea"/>
                <a:sym typeface="思源黑体" panose="020B0500000000000000" pitchFamily="34" charset="-122"/>
              </a:rPr>
              <a:t>万年的魂兽柔骨兔，后来成了刘二龙的干女儿和学徒。在星斗大森林追杀中为，为了拯救唐三世，牺牲失去了肉体，后来，唐三在冰火仪附近复活，并与唐三结婚。</a:t>
            </a:r>
            <a:endParaRPr lang="zh-CN" altLang="en-US" sz="1600" dirty="0"/>
          </a:p>
        </p:txBody>
      </p:sp>
      <p:sp>
        <p:nvSpPr>
          <p:cNvPr id="12" name="平行四边形 11">
            <a:extLst>
              <a:ext uri="{FF2B5EF4-FFF2-40B4-BE49-F238E27FC236}">
                <a16:creationId xmlns:a16="http://schemas.microsoft.com/office/drawing/2014/main" id="{8FE7F938-3FCE-49FF-A732-C6A8FF62B117}"/>
              </a:ext>
            </a:extLst>
          </p:cNvPr>
          <p:cNvSpPr/>
          <p:nvPr/>
        </p:nvSpPr>
        <p:spPr>
          <a:xfrm>
            <a:off x="1531320" y="2416177"/>
            <a:ext cx="1800200" cy="130673"/>
          </a:xfrm>
          <a:prstGeom prst="parallelogram">
            <a:avLst>
              <a:gd name="adj" fmla="val 77108"/>
            </a:avLst>
          </a:prstGeom>
          <a:gradFill>
            <a:gsLst>
              <a:gs pos="17000">
                <a:schemeClr val="accent1">
                  <a:alpha val="0"/>
                </a:schemeClr>
              </a:gs>
              <a:gs pos="100000">
                <a:schemeClr val="accent1">
                  <a:lumMod val="60000"/>
                  <a:lumOff val="40000"/>
                </a:schemeClr>
              </a:gs>
              <a:gs pos="93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a:extLst>
              <a:ext uri="{FF2B5EF4-FFF2-40B4-BE49-F238E27FC236}">
                <a16:creationId xmlns:a16="http://schemas.microsoft.com/office/drawing/2014/main" id="{9C403EF4-1098-43C1-BEF9-844D3435CB34}"/>
              </a:ext>
            </a:extLst>
          </p:cNvPr>
          <p:cNvSpPr/>
          <p:nvPr/>
        </p:nvSpPr>
        <p:spPr>
          <a:xfrm>
            <a:off x="6381246" y="2416177"/>
            <a:ext cx="1800200" cy="130673"/>
          </a:xfrm>
          <a:prstGeom prst="parallelogram">
            <a:avLst>
              <a:gd name="adj" fmla="val 77108"/>
            </a:avLst>
          </a:prstGeom>
          <a:gradFill>
            <a:gsLst>
              <a:gs pos="17000">
                <a:schemeClr val="accent1">
                  <a:alpha val="0"/>
                </a:schemeClr>
              </a:gs>
              <a:gs pos="100000">
                <a:schemeClr val="accent1">
                  <a:lumMod val="60000"/>
                  <a:lumOff val="40000"/>
                </a:schemeClr>
              </a:gs>
              <a:gs pos="93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29574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170CBB-BEF4-46C2-97C7-7753E869F85D}"/>
              </a:ext>
            </a:extLst>
          </p:cNvPr>
          <p:cNvSpPr>
            <a:spLocks noGrp="1"/>
          </p:cNvSpPr>
          <p:nvPr>
            <p:ph type="title"/>
          </p:nvPr>
        </p:nvSpPr>
        <p:spPr/>
        <p:txBody>
          <a:bodyPr/>
          <a:lstStyle/>
          <a:p>
            <a:r>
              <a:rPr lang="zh-CN" altLang="en-US" dirty="0"/>
              <a:t>人物介绍</a:t>
            </a:r>
          </a:p>
        </p:txBody>
      </p:sp>
      <p:sp>
        <p:nvSpPr>
          <p:cNvPr id="11" name="文本框 24">
            <a:extLst>
              <a:ext uri="{FF2B5EF4-FFF2-40B4-BE49-F238E27FC236}">
                <a16:creationId xmlns:a16="http://schemas.microsoft.com/office/drawing/2014/main" id="{41B4110B-0C7F-4EA1-881E-6218E6008BCB}"/>
              </a:ext>
            </a:extLst>
          </p:cNvPr>
          <p:cNvSpPr/>
          <p:nvPr/>
        </p:nvSpPr>
        <p:spPr bwMode="auto">
          <a:xfrm flipV="1">
            <a:off x="821414" y="1772816"/>
            <a:ext cx="3268122" cy="1944136"/>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100" normalizeH="0" baseline="0" noProof="0" dirty="0">
              <a:ln>
                <a:noFill/>
              </a:ln>
              <a:effectLst/>
              <a:uLnTx/>
              <a:uFillTx/>
              <a:latin typeface="+mn-ea"/>
              <a:cs typeface="+mn-cs"/>
            </a:endParaRPr>
          </a:p>
        </p:txBody>
      </p:sp>
      <p:sp>
        <p:nvSpPr>
          <p:cNvPr id="14" name="矩形 4">
            <a:extLst>
              <a:ext uri="{FF2B5EF4-FFF2-40B4-BE49-F238E27FC236}">
                <a16:creationId xmlns:a16="http://schemas.microsoft.com/office/drawing/2014/main" id="{5E60594E-1A15-4EE0-AB31-5DCA8B7FDD2D}"/>
              </a:ext>
            </a:extLst>
          </p:cNvPr>
          <p:cNvSpPr>
            <a:spLocks noChangeArrowheads="1"/>
          </p:cNvSpPr>
          <p:nvPr>
            <p:custDataLst>
              <p:tags r:id="rId1"/>
            </p:custDataLst>
          </p:nvPr>
        </p:nvSpPr>
        <p:spPr bwMode="auto">
          <a:xfrm>
            <a:off x="4614471" y="4010124"/>
            <a:ext cx="3005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b="1" dirty="0">
                <a:solidFill>
                  <a:schemeClr val="accent1"/>
                </a:solidFill>
                <a:latin typeface="+mj-ea"/>
                <a:ea typeface="+mj-ea"/>
                <a:cs typeface="+mn-ea"/>
                <a:sym typeface="思源黑体" panose="020B0500000000000000" pitchFamily="34" charset="-122"/>
              </a:rPr>
              <a:t>马红俊</a:t>
            </a:r>
            <a:endParaRPr lang="en-US" altLang="zh-CN" sz="2000" b="1" dirty="0">
              <a:solidFill>
                <a:schemeClr val="accent1"/>
              </a:solidFill>
              <a:latin typeface="+mj-ea"/>
              <a:ea typeface="+mj-ea"/>
              <a:cs typeface="+mn-ea"/>
              <a:sym typeface="思源黑体" panose="020B0500000000000000" pitchFamily="34" charset="-122"/>
            </a:endParaRPr>
          </a:p>
        </p:txBody>
      </p:sp>
      <p:sp>
        <p:nvSpPr>
          <p:cNvPr id="15" name="文本框 14">
            <a:extLst>
              <a:ext uri="{FF2B5EF4-FFF2-40B4-BE49-F238E27FC236}">
                <a16:creationId xmlns:a16="http://schemas.microsoft.com/office/drawing/2014/main" id="{6735227B-7AA7-4D49-A739-D823F4360EA0}"/>
              </a:ext>
            </a:extLst>
          </p:cNvPr>
          <p:cNvSpPr txBox="1">
            <a:spLocks/>
          </p:cNvSpPr>
          <p:nvPr/>
        </p:nvSpPr>
        <p:spPr>
          <a:xfrm>
            <a:off x="4534210" y="4514180"/>
            <a:ext cx="3005820" cy="1525739"/>
          </a:xfrm>
          <a:prstGeom prst="rect">
            <a:avLst/>
          </a:prstGeom>
          <a:noFill/>
        </p:spPr>
        <p:txBody>
          <a:bodyPr wrap="square">
            <a:spAutoFit/>
          </a:bodyPr>
          <a:lstStyle/>
          <a:p>
            <a:pPr algn="just">
              <a:lnSpc>
                <a:spcPct val="150000"/>
              </a:lnSpc>
            </a:pPr>
            <a:r>
              <a:rPr lang="zh-CN" altLang="en-US" sz="1600" dirty="0">
                <a:latin typeface="+mn-ea"/>
                <a:cs typeface="+mn-ea"/>
                <a:sym typeface="思源黑体" panose="020B0500000000000000" pitchFamily="34" charset="-122"/>
              </a:rPr>
              <a:t>史莱克学院学员，有“邪火凤凰”之称，拥有顶级兽武魂邪火凤凰，成为斗罗的之后，他的武魂演变成了九只凤凰。</a:t>
            </a:r>
            <a:endParaRPr lang="zh-CN" altLang="en-US" sz="1600" dirty="0"/>
          </a:p>
        </p:txBody>
      </p:sp>
      <p:sp>
        <p:nvSpPr>
          <p:cNvPr id="18" name="文本框 24">
            <a:extLst>
              <a:ext uri="{FF2B5EF4-FFF2-40B4-BE49-F238E27FC236}">
                <a16:creationId xmlns:a16="http://schemas.microsoft.com/office/drawing/2014/main" id="{7863434C-1EA2-415E-AD5A-7CE34929258F}"/>
              </a:ext>
            </a:extLst>
          </p:cNvPr>
          <p:cNvSpPr/>
          <p:nvPr/>
        </p:nvSpPr>
        <p:spPr bwMode="auto">
          <a:xfrm flipV="1">
            <a:off x="4398424" y="1772816"/>
            <a:ext cx="3268122" cy="1944136"/>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100" normalizeH="0" baseline="0" noProof="0" dirty="0">
              <a:ln>
                <a:noFill/>
              </a:ln>
              <a:effectLst/>
              <a:uLnTx/>
              <a:uFillTx/>
              <a:latin typeface="+mn-ea"/>
              <a:cs typeface="+mn-cs"/>
            </a:endParaRPr>
          </a:p>
        </p:txBody>
      </p:sp>
      <p:sp>
        <p:nvSpPr>
          <p:cNvPr id="19" name="矩形 4">
            <a:extLst>
              <a:ext uri="{FF2B5EF4-FFF2-40B4-BE49-F238E27FC236}">
                <a16:creationId xmlns:a16="http://schemas.microsoft.com/office/drawing/2014/main" id="{6D737C5C-F610-40EE-B5D2-F774F4CD7E93}"/>
              </a:ext>
            </a:extLst>
          </p:cNvPr>
          <p:cNvSpPr>
            <a:spLocks noChangeArrowheads="1"/>
          </p:cNvSpPr>
          <p:nvPr>
            <p:custDataLst>
              <p:tags r:id="rId2"/>
            </p:custDataLst>
          </p:nvPr>
        </p:nvSpPr>
        <p:spPr bwMode="auto">
          <a:xfrm>
            <a:off x="8191481" y="4010124"/>
            <a:ext cx="3005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b="1" dirty="0">
                <a:solidFill>
                  <a:schemeClr val="accent1"/>
                </a:solidFill>
                <a:latin typeface="+mj-ea"/>
                <a:ea typeface="+mj-ea"/>
                <a:cs typeface="+mn-ea"/>
                <a:sym typeface="思源黑体" panose="020B0500000000000000" pitchFamily="34" charset="-122"/>
              </a:rPr>
              <a:t>白沉香</a:t>
            </a:r>
          </a:p>
        </p:txBody>
      </p:sp>
      <p:sp>
        <p:nvSpPr>
          <p:cNvPr id="20" name="文本框 19">
            <a:extLst>
              <a:ext uri="{FF2B5EF4-FFF2-40B4-BE49-F238E27FC236}">
                <a16:creationId xmlns:a16="http://schemas.microsoft.com/office/drawing/2014/main" id="{F14D54D5-3BD6-4612-9C39-2B27BD58767E}"/>
              </a:ext>
            </a:extLst>
          </p:cNvPr>
          <p:cNvSpPr txBox="1">
            <a:spLocks/>
          </p:cNvSpPr>
          <p:nvPr/>
        </p:nvSpPr>
        <p:spPr>
          <a:xfrm>
            <a:off x="8111220" y="4514180"/>
            <a:ext cx="3005820" cy="1525739"/>
          </a:xfrm>
          <a:prstGeom prst="rect">
            <a:avLst/>
          </a:prstGeom>
          <a:noFill/>
        </p:spPr>
        <p:txBody>
          <a:bodyPr wrap="square">
            <a:spAutoFit/>
          </a:bodyPr>
          <a:lstStyle/>
          <a:p>
            <a:pPr algn="just">
              <a:lnSpc>
                <a:spcPct val="150000"/>
              </a:lnSpc>
            </a:pPr>
            <a:r>
              <a:rPr lang="zh-CN" altLang="en-US" sz="1600" dirty="0">
                <a:latin typeface="+mn-ea"/>
                <a:cs typeface="+mn-ea"/>
                <a:sym typeface="思源黑体" panose="020B0500000000000000" pitchFamily="34" charset="-122"/>
              </a:rPr>
              <a:t>白沉香是敏之一族族长的孙女，其武魂的特殊性注定了她是一个擅长速度的魂师，也被称之为全大陆速度第一的武魂。</a:t>
            </a:r>
            <a:endParaRPr lang="zh-CN" altLang="en-US" sz="1600" dirty="0"/>
          </a:p>
        </p:txBody>
      </p:sp>
      <p:sp>
        <p:nvSpPr>
          <p:cNvPr id="22" name="文本框 24">
            <a:extLst>
              <a:ext uri="{FF2B5EF4-FFF2-40B4-BE49-F238E27FC236}">
                <a16:creationId xmlns:a16="http://schemas.microsoft.com/office/drawing/2014/main" id="{587DD841-F53E-4A22-8345-A34F9C1BCD13}"/>
              </a:ext>
            </a:extLst>
          </p:cNvPr>
          <p:cNvSpPr/>
          <p:nvPr/>
        </p:nvSpPr>
        <p:spPr bwMode="auto">
          <a:xfrm flipV="1">
            <a:off x="7975434" y="1772816"/>
            <a:ext cx="3268122" cy="1944136"/>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100" normalizeH="0" baseline="0" noProof="0" dirty="0">
              <a:ln>
                <a:noFill/>
              </a:ln>
              <a:effectLst/>
              <a:uLnTx/>
              <a:uFillTx/>
              <a:latin typeface="+mn-ea"/>
              <a:cs typeface="+mn-cs"/>
            </a:endParaRPr>
          </a:p>
        </p:txBody>
      </p:sp>
      <p:sp>
        <p:nvSpPr>
          <p:cNvPr id="23" name="矩形 4">
            <a:extLst>
              <a:ext uri="{FF2B5EF4-FFF2-40B4-BE49-F238E27FC236}">
                <a16:creationId xmlns:a16="http://schemas.microsoft.com/office/drawing/2014/main" id="{3150F5DF-87E2-4793-A733-777942EEF117}"/>
              </a:ext>
            </a:extLst>
          </p:cNvPr>
          <p:cNvSpPr>
            <a:spLocks noChangeArrowheads="1"/>
          </p:cNvSpPr>
          <p:nvPr>
            <p:custDataLst>
              <p:tags r:id="rId3"/>
            </p:custDataLst>
          </p:nvPr>
        </p:nvSpPr>
        <p:spPr bwMode="auto">
          <a:xfrm>
            <a:off x="1037461" y="1592796"/>
            <a:ext cx="3005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b="1" dirty="0">
                <a:solidFill>
                  <a:schemeClr val="accent1"/>
                </a:solidFill>
                <a:latin typeface="+mj-ea"/>
                <a:ea typeface="+mj-ea"/>
                <a:cs typeface="+mn-ea"/>
                <a:sym typeface="思源黑体" panose="020B0500000000000000" pitchFamily="34" charset="-122"/>
              </a:rPr>
              <a:t>戴沐白</a:t>
            </a:r>
          </a:p>
        </p:txBody>
      </p:sp>
      <p:sp>
        <p:nvSpPr>
          <p:cNvPr id="24" name="文本框 23">
            <a:extLst>
              <a:ext uri="{FF2B5EF4-FFF2-40B4-BE49-F238E27FC236}">
                <a16:creationId xmlns:a16="http://schemas.microsoft.com/office/drawing/2014/main" id="{4F773890-7A3D-41AC-88CB-5E5D8F7C7D65}"/>
              </a:ext>
            </a:extLst>
          </p:cNvPr>
          <p:cNvSpPr txBox="1">
            <a:spLocks/>
          </p:cNvSpPr>
          <p:nvPr/>
        </p:nvSpPr>
        <p:spPr>
          <a:xfrm>
            <a:off x="957200" y="2096852"/>
            <a:ext cx="3005820" cy="1525739"/>
          </a:xfrm>
          <a:prstGeom prst="rect">
            <a:avLst/>
          </a:prstGeom>
          <a:noFill/>
        </p:spPr>
        <p:txBody>
          <a:bodyPr wrap="square">
            <a:spAutoFit/>
          </a:bodyPr>
          <a:lstStyle/>
          <a:p>
            <a:pPr algn="just">
              <a:lnSpc>
                <a:spcPct val="150000"/>
              </a:lnSpc>
            </a:pPr>
            <a:r>
              <a:rPr lang="zh-CN" altLang="en-US" sz="1600" dirty="0">
                <a:latin typeface="+mn-ea"/>
                <a:cs typeface="+mn-ea"/>
                <a:sym typeface="思源黑体" panose="020B0500000000000000" pitchFamily="34" charset="-122"/>
              </a:rPr>
              <a:t>史莱克学院学员，是学院学员中唐三与小舞参加学习前最强悍的存在。星罗帝国太子，自幼与朱竹清联姻。</a:t>
            </a:r>
          </a:p>
        </p:txBody>
      </p:sp>
      <p:sp>
        <p:nvSpPr>
          <p:cNvPr id="26" name="文本框 24">
            <a:extLst>
              <a:ext uri="{FF2B5EF4-FFF2-40B4-BE49-F238E27FC236}">
                <a16:creationId xmlns:a16="http://schemas.microsoft.com/office/drawing/2014/main" id="{72D06659-EEDC-413D-A69D-7A73F823CC79}"/>
              </a:ext>
            </a:extLst>
          </p:cNvPr>
          <p:cNvSpPr/>
          <p:nvPr/>
        </p:nvSpPr>
        <p:spPr bwMode="auto">
          <a:xfrm flipV="1">
            <a:off x="821414" y="4190144"/>
            <a:ext cx="3268122" cy="1944136"/>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100" normalizeH="0" baseline="0" noProof="0" dirty="0">
              <a:ln>
                <a:noFill/>
              </a:ln>
              <a:effectLst/>
              <a:uLnTx/>
              <a:uFillTx/>
              <a:latin typeface="+mn-ea"/>
              <a:cs typeface="+mn-cs"/>
            </a:endParaRPr>
          </a:p>
        </p:txBody>
      </p:sp>
      <p:sp>
        <p:nvSpPr>
          <p:cNvPr id="27" name="矩形 4">
            <a:extLst>
              <a:ext uri="{FF2B5EF4-FFF2-40B4-BE49-F238E27FC236}">
                <a16:creationId xmlns:a16="http://schemas.microsoft.com/office/drawing/2014/main" id="{AAD04720-E135-4D7B-98FE-29FEB1439E9D}"/>
              </a:ext>
            </a:extLst>
          </p:cNvPr>
          <p:cNvSpPr>
            <a:spLocks noChangeArrowheads="1"/>
          </p:cNvSpPr>
          <p:nvPr>
            <p:custDataLst>
              <p:tags r:id="rId4"/>
            </p:custDataLst>
          </p:nvPr>
        </p:nvSpPr>
        <p:spPr bwMode="auto">
          <a:xfrm>
            <a:off x="4614471" y="1592796"/>
            <a:ext cx="3005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b="1" dirty="0">
                <a:solidFill>
                  <a:schemeClr val="accent1"/>
                </a:solidFill>
                <a:latin typeface="+mj-ea"/>
                <a:ea typeface="+mj-ea"/>
                <a:cs typeface="+mn-ea"/>
                <a:sym typeface="思源黑体" panose="020B0500000000000000" pitchFamily="34" charset="-122"/>
              </a:rPr>
              <a:t>朱竹清</a:t>
            </a:r>
            <a:endParaRPr lang="en-US" altLang="zh-CN" sz="2000" b="1" dirty="0">
              <a:solidFill>
                <a:schemeClr val="accent1"/>
              </a:solidFill>
              <a:latin typeface="+mj-ea"/>
              <a:ea typeface="+mj-ea"/>
              <a:cs typeface="+mn-ea"/>
              <a:sym typeface="思源黑体" panose="020B0500000000000000" pitchFamily="34" charset="-122"/>
            </a:endParaRPr>
          </a:p>
        </p:txBody>
      </p:sp>
      <p:sp>
        <p:nvSpPr>
          <p:cNvPr id="28" name="文本框 27">
            <a:extLst>
              <a:ext uri="{FF2B5EF4-FFF2-40B4-BE49-F238E27FC236}">
                <a16:creationId xmlns:a16="http://schemas.microsoft.com/office/drawing/2014/main" id="{BBE3EF9D-BCA9-4725-999D-FCD0FB5B806F}"/>
              </a:ext>
            </a:extLst>
          </p:cNvPr>
          <p:cNvSpPr txBox="1">
            <a:spLocks/>
          </p:cNvSpPr>
          <p:nvPr/>
        </p:nvSpPr>
        <p:spPr>
          <a:xfrm>
            <a:off x="4534210" y="2096852"/>
            <a:ext cx="3005820" cy="1525739"/>
          </a:xfrm>
          <a:prstGeom prst="rect">
            <a:avLst/>
          </a:prstGeom>
          <a:noFill/>
        </p:spPr>
        <p:txBody>
          <a:bodyPr wrap="square">
            <a:spAutoFit/>
          </a:bodyPr>
          <a:lstStyle/>
          <a:p>
            <a:pPr algn="just">
              <a:lnSpc>
                <a:spcPct val="150000"/>
              </a:lnSpc>
            </a:pPr>
            <a:r>
              <a:rPr lang="zh-CN" altLang="en-US" sz="1600" dirty="0">
                <a:latin typeface="+mn-ea"/>
                <a:cs typeface="+mn-ea"/>
                <a:sym typeface="思源黑体" panose="020B0500000000000000" pitchFamily="34" charset="-122"/>
              </a:rPr>
              <a:t>星罗帝国贵族朱家二小姐，在戴沐白被封星罗太子之后，被册封为太子妃。</a:t>
            </a:r>
            <a:endParaRPr lang="zh-CN" altLang="en-US" sz="1600" dirty="0"/>
          </a:p>
        </p:txBody>
      </p:sp>
      <p:sp>
        <p:nvSpPr>
          <p:cNvPr id="30" name="文本框 24">
            <a:extLst>
              <a:ext uri="{FF2B5EF4-FFF2-40B4-BE49-F238E27FC236}">
                <a16:creationId xmlns:a16="http://schemas.microsoft.com/office/drawing/2014/main" id="{98B22FA3-0D6D-4A00-90E0-808C03405C05}"/>
              </a:ext>
            </a:extLst>
          </p:cNvPr>
          <p:cNvSpPr/>
          <p:nvPr/>
        </p:nvSpPr>
        <p:spPr bwMode="auto">
          <a:xfrm flipV="1">
            <a:off x="4398424" y="4190144"/>
            <a:ext cx="3268122" cy="1944136"/>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100" normalizeH="0" baseline="0" noProof="0" dirty="0">
              <a:ln>
                <a:noFill/>
              </a:ln>
              <a:effectLst/>
              <a:uLnTx/>
              <a:uFillTx/>
              <a:latin typeface="+mn-ea"/>
              <a:cs typeface="+mn-cs"/>
            </a:endParaRPr>
          </a:p>
        </p:txBody>
      </p:sp>
      <p:sp>
        <p:nvSpPr>
          <p:cNvPr id="31" name="矩形 4">
            <a:extLst>
              <a:ext uri="{FF2B5EF4-FFF2-40B4-BE49-F238E27FC236}">
                <a16:creationId xmlns:a16="http://schemas.microsoft.com/office/drawing/2014/main" id="{A08E1F69-32C4-46F7-BE17-C5D0F5AD169A}"/>
              </a:ext>
            </a:extLst>
          </p:cNvPr>
          <p:cNvSpPr>
            <a:spLocks noChangeArrowheads="1"/>
          </p:cNvSpPr>
          <p:nvPr>
            <p:custDataLst>
              <p:tags r:id="rId5"/>
            </p:custDataLst>
          </p:nvPr>
        </p:nvSpPr>
        <p:spPr bwMode="auto">
          <a:xfrm>
            <a:off x="8191481" y="1592796"/>
            <a:ext cx="3005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b="1" dirty="0">
                <a:solidFill>
                  <a:schemeClr val="accent1"/>
                </a:solidFill>
                <a:latin typeface="+mj-ea"/>
                <a:ea typeface="+mj-ea"/>
                <a:cs typeface="+mn-ea"/>
                <a:sym typeface="思源黑体" panose="020B0500000000000000" pitchFamily="34" charset="-122"/>
              </a:rPr>
              <a:t>奥斯卡</a:t>
            </a:r>
            <a:endParaRPr lang="en-US" altLang="zh-CN" sz="2000" b="1" dirty="0">
              <a:solidFill>
                <a:schemeClr val="accent1"/>
              </a:solidFill>
              <a:latin typeface="+mj-ea"/>
              <a:ea typeface="+mj-ea"/>
              <a:cs typeface="+mn-ea"/>
              <a:sym typeface="思源黑体" panose="020B0500000000000000" pitchFamily="34" charset="-122"/>
            </a:endParaRPr>
          </a:p>
        </p:txBody>
      </p:sp>
      <p:sp>
        <p:nvSpPr>
          <p:cNvPr id="32" name="文本框 31">
            <a:extLst>
              <a:ext uri="{FF2B5EF4-FFF2-40B4-BE49-F238E27FC236}">
                <a16:creationId xmlns:a16="http://schemas.microsoft.com/office/drawing/2014/main" id="{A96126E8-9B8B-4CE0-927F-5F0C85F407A8}"/>
              </a:ext>
            </a:extLst>
          </p:cNvPr>
          <p:cNvSpPr txBox="1">
            <a:spLocks/>
          </p:cNvSpPr>
          <p:nvPr/>
        </p:nvSpPr>
        <p:spPr>
          <a:xfrm>
            <a:off x="8111220" y="2096852"/>
            <a:ext cx="3005820" cy="1526187"/>
          </a:xfrm>
          <a:prstGeom prst="rect">
            <a:avLst/>
          </a:prstGeom>
          <a:noFill/>
        </p:spPr>
        <p:txBody>
          <a:bodyPr wrap="square">
            <a:spAutoFit/>
          </a:bodyPr>
          <a:lstStyle/>
          <a:p>
            <a:pPr algn="just">
              <a:lnSpc>
                <a:spcPct val="150000"/>
              </a:lnSpc>
            </a:pPr>
            <a:r>
              <a:rPr lang="zh-CN" altLang="en-US" sz="1600" dirty="0">
                <a:latin typeface="+mn-ea"/>
                <a:cs typeface="+mn-ea"/>
                <a:sym typeface="思源黑体" panose="020B0500000000000000" pitchFamily="34" charset="-122"/>
              </a:rPr>
              <a:t>史莱克学院学员，弗兰德院长从小收留的孤儿。史莱克七怪中唯一一个除唐三、小舞之外先天武魂觉醒满魂力的人。</a:t>
            </a:r>
            <a:endParaRPr lang="zh-CN" altLang="en-US" sz="1600" dirty="0"/>
          </a:p>
        </p:txBody>
      </p:sp>
      <p:sp>
        <p:nvSpPr>
          <p:cNvPr id="34" name="文本框 24">
            <a:extLst>
              <a:ext uri="{FF2B5EF4-FFF2-40B4-BE49-F238E27FC236}">
                <a16:creationId xmlns:a16="http://schemas.microsoft.com/office/drawing/2014/main" id="{11586149-DF18-4EF1-A6C6-D13586F824F4}"/>
              </a:ext>
            </a:extLst>
          </p:cNvPr>
          <p:cNvSpPr/>
          <p:nvPr/>
        </p:nvSpPr>
        <p:spPr bwMode="auto">
          <a:xfrm flipV="1">
            <a:off x="7975434" y="4190144"/>
            <a:ext cx="3268122" cy="1944136"/>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100" normalizeH="0" baseline="0" noProof="0" dirty="0">
              <a:ln>
                <a:noFill/>
              </a:ln>
              <a:effectLst/>
              <a:uLnTx/>
              <a:uFillTx/>
              <a:latin typeface="+mn-ea"/>
              <a:cs typeface="+mn-cs"/>
            </a:endParaRPr>
          </a:p>
        </p:txBody>
      </p:sp>
      <p:sp>
        <p:nvSpPr>
          <p:cNvPr id="35" name="矩形 4">
            <a:extLst>
              <a:ext uri="{FF2B5EF4-FFF2-40B4-BE49-F238E27FC236}">
                <a16:creationId xmlns:a16="http://schemas.microsoft.com/office/drawing/2014/main" id="{40DFDCBF-95EC-4627-83D0-589C9DE6F52B}"/>
              </a:ext>
            </a:extLst>
          </p:cNvPr>
          <p:cNvSpPr>
            <a:spLocks noChangeArrowheads="1"/>
          </p:cNvSpPr>
          <p:nvPr>
            <p:custDataLst>
              <p:tags r:id="rId6"/>
            </p:custDataLst>
          </p:nvPr>
        </p:nvSpPr>
        <p:spPr bwMode="auto">
          <a:xfrm>
            <a:off x="1037461" y="4010124"/>
            <a:ext cx="3005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b="1" dirty="0">
                <a:solidFill>
                  <a:schemeClr val="accent1"/>
                </a:solidFill>
                <a:latin typeface="+mj-ea"/>
                <a:ea typeface="+mj-ea"/>
                <a:cs typeface="+mn-ea"/>
                <a:sym typeface="思源黑体" panose="020B0500000000000000" pitchFamily="34" charset="-122"/>
              </a:rPr>
              <a:t>宁荣荣</a:t>
            </a:r>
            <a:endParaRPr lang="en-US" altLang="zh-CN" sz="2000" b="1" dirty="0">
              <a:solidFill>
                <a:schemeClr val="accent1"/>
              </a:solidFill>
              <a:latin typeface="+mj-ea"/>
              <a:ea typeface="+mj-ea"/>
              <a:cs typeface="+mn-ea"/>
              <a:sym typeface="思源黑体" panose="020B0500000000000000" pitchFamily="34" charset="-122"/>
            </a:endParaRPr>
          </a:p>
        </p:txBody>
      </p:sp>
      <p:sp>
        <p:nvSpPr>
          <p:cNvPr id="36" name="文本框 35">
            <a:extLst>
              <a:ext uri="{FF2B5EF4-FFF2-40B4-BE49-F238E27FC236}">
                <a16:creationId xmlns:a16="http://schemas.microsoft.com/office/drawing/2014/main" id="{C1DF808A-D2B0-4D63-B8C7-77EC78C43E69}"/>
              </a:ext>
            </a:extLst>
          </p:cNvPr>
          <p:cNvSpPr txBox="1">
            <a:spLocks/>
          </p:cNvSpPr>
          <p:nvPr/>
        </p:nvSpPr>
        <p:spPr>
          <a:xfrm>
            <a:off x="957200" y="4514180"/>
            <a:ext cx="3005820" cy="1156407"/>
          </a:xfrm>
          <a:prstGeom prst="rect">
            <a:avLst/>
          </a:prstGeom>
          <a:noFill/>
        </p:spPr>
        <p:txBody>
          <a:bodyPr wrap="square">
            <a:spAutoFit/>
          </a:bodyPr>
          <a:lstStyle/>
          <a:p>
            <a:pPr algn="just">
              <a:lnSpc>
                <a:spcPct val="150000"/>
              </a:lnSpc>
            </a:pPr>
            <a:r>
              <a:rPr lang="zh-CN" altLang="en-US" sz="1600" dirty="0">
                <a:latin typeface="+mn-ea"/>
                <a:cs typeface="+mn-ea"/>
                <a:sym typeface="思源黑体" panose="020B0500000000000000" pitchFamily="34" charset="-122"/>
              </a:rPr>
              <a:t>史瑞克学院的学生是七凤的大师宁凤之的唯一女儿，也是九宝的新主人。</a:t>
            </a:r>
            <a:endParaRPr lang="zh-CN" altLang="en-US" sz="1600" dirty="0"/>
          </a:p>
        </p:txBody>
      </p:sp>
      <p:cxnSp>
        <p:nvCxnSpPr>
          <p:cNvPr id="4" name="直接连接符 3">
            <a:extLst>
              <a:ext uri="{FF2B5EF4-FFF2-40B4-BE49-F238E27FC236}">
                <a16:creationId xmlns:a16="http://schemas.microsoft.com/office/drawing/2014/main" id="{3018CFB3-5998-4E29-BF35-4563FC1ACA21}"/>
              </a:ext>
            </a:extLst>
          </p:cNvPr>
          <p:cNvCxnSpPr/>
          <p:nvPr/>
        </p:nvCxnSpPr>
        <p:spPr>
          <a:xfrm>
            <a:off x="1037461" y="2096852"/>
            <a:ext cx="54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38B87408-4E09-469A-A4D6-C8A5C171FE97}"/>
              </a:ext>
            </a:extLst>
          </p:cNvPr>
          <p:cNvCxnSpPr/>
          <p:nvPr/>
        </p:nvCxnSpPr>
        <p:spPr>
          <a:xfrm>
            <a:off x="4614471" y="2096852"/>
            <a:ext cx="54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96395E10-90D1-4987-88A4-96850945CB2F}"/>
              </a:ext>
            </a:extLst>
          </p:cNvPr>
          <p:cNvCxnSpPr/>
          <p:nvPr/>
        </p:nvCxnSpPr>
        <p:spPr>
          <a:xfrm>
            <a:off x="8191481" y="2096852"/>
            <a:ext cx="54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3702FA63-0FC4-45E0-B980-95294ED00C94}"/>
              </a:ext>
            </a:extLst>
          </p:cNvPr>
          <p:cNvCxnSpPr/>
          <p:nvPr/>
        </p:nvCxnSpPr>
        <p:spPr>
          <a:xfrm>
            <a:off x="1037461" y="4514180"/>
            <a:ext cx="54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7ADD48E5-77D3-49D2-B10D-5763F986AF34}"/>
              </a:ext>
            </a:extLst>
          </p:cNvPr>
          <p:cNvCxnSpPr/>
          <p:nvPr/>
        </p:nvCxnSpPr>
        <p:spPr>
          <a:xfrm>
            <a:off x="4614471" y="4514180"/>
            <a:ext cx="54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EC9BB61C-0E77-4469-8696-A95186E87C33}"/>
              </a:ext>
            </a:extLst>
          </p:cNvPr>
          <p:cNvCxnSpPr/>
          <p:nvPr/>
        </p:nvCxnSpPr>
        <p:spPr>
          <a:xfrm>
            <a:off x="8191481" y="4514180"/>
            <a:ext cx="54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13025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361E2C-00F4-4F41-B162-49536F9DD1FB}"/>
              </a:ext>
            </a:extLst>
          </p:cNvPr>
          <p:cNvSpPr>
            <a:spLocks noGrp="1"/>
          </p:cNvSpPr>
          <p:nvPr>
            <p:ph type="title"/>
          </p:nvPr>
        </p:nvSpPr>
        <p:spPr/>
        <p:txBody>
          <a:bodyPr/>
          <a:lstStyle/>
          <a:p>
            <a:r>
              <a:rPr lang="zh-CN" altLang="en-US" dirty="0"/>
              <a:t>海报展示</a:t>
            </a:r>
          </a:p>
        </p:txBody>
      </p:sp>
      <p:pic>
        <p:nvPicPr>
          <p:cNvPr id="4" name="图片 3">
            <a:extLst>
              <a:ext uri="{FF2B5EF4-FFF2-40B4-BE49-F238E27FC236}">
                <a16:creationId xmlns:a16="http://schemas.microsoft.com/office/drawing/2014/main" id="{A30E077E-E5E4-4666-8A68-B0463701C779}"/>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a:off x="608110" y="1700808"/>
            <a:ext cx="3507547" cy="1972995"/>
          </a:xfrm>
          <a:prstGeom prst="rect">
            <a:avLst/>
          </a:prstGeom>
          <a:ln>
            <a:solidFill>
              <a:schemeClr val="accent1"/>
            </a:solidFill>
          </a:ln>
        </p:spPr>
      </p:pic>
      <p:pic>
        <p:nvPicPr>
          <p:cNvPr id="6" name="图片 5">
            <a:extLst>
              <a:ext uri="{FF2B5EF4-FFF2-40B4-BE49-F238E27FC236}">
                <a16:creationId xmlns:a16="http://schemas.microsoft.com/office/drawing/2014/main" id="{D1494A00-47A5-4D94-B4A5-D705C006E73E}"/>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4342227" y="1700808"/>
            <a:ext cx="3507547" cy="1972995"/>
          </a:xfrm>
          <a:prstGeom prst="rect">
            <a:avLst/>
          </a:prstGeom>
          <a:ln>
            <a:solidFill>
              <a:schemeClr val="accent1"/>
            </a:solidFill>
          </a:ln>
        </p:spPr>
      </p:pic>
      <p:pic>
        <p:nvPicPr>
          <p:cNvPr id="8" name="图片 7">
            <a:extLst>
              <a:ext uri="{FF2B5EF4-FFF2-40B4-BE49-F238E27FC236}">
                <a16:creationId xmlns:a16="http://schemas.microsoft.com/office/drawing/2014/main" id="{6D768895-DB13-4A3E-A292-A21BF2AF78DB}"/>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8076344" y="1700808"/>
            <a:ext cx="3507547" cy="1972995"/>
          </a:xfrm>
          <a:prstGeom prst="rect">
            <a:avLst/>
          </a:prstGeom>
          <a:ln>
            <a:solidFill>
              <a:schemeClr val="accent1"/>
            </a:solidFill>
          </a:ln>
        </p:spPr>
      </p:pic>
      <p:pic>
        <p:nvPicPr>
          <p:cNvPr id="10" name="图片 9">
            <a:extLst>
              <a:ext uri="{FF2B5EF4-FFF2-40B4-BE49-F238E27FC236}">
                <a16:creationId xmlns:a16="http://schemas.microsoft.com/office/drawing/2014/main" id="{C5BCA0A6-C3EA-4522-BB83-34D9C843F553}"/>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608110" y="3976285"/>
            <a:ext cx="3507547" cy="1972995"/>
          </a:xfrm>
          <a:prstGeom prst="rect">
            <a:avLst/>
          </a:prstGeom>
          <a:ln>
            <a:solidFill>
              <a:schemeClr val="accent1"/>
            </a:solidFill>
          </a:ln>
        </p:spPr>
      </p:pic>
      <p:pic>
        <p:nvPicPr>
          <p:cNvPr id="12" name="图片 11">
            <a:extLst>
              <a:ext uri="{FF2B5EF4-FFF2-40B4-BE49-F238E27FC236}">
                <a16:creationId xmlns:a16="http://schemas.microsoft.com/office/drawing/2014/main" id="{92EB3E9D-7829-423A-BAE8-86DD1BB376CF}"/>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4342227" y="3976285"/>
            <a:ext cx="3507547" cy="1972995"/>
          </a:xfrm>
          <a:prstGeom prst="rect">
            <a:avLst/>
          </a:prstGeom>
          <a:ln>
            <a:solidFill>
              <a:schemeClr val="accent1"/>
            </a:solidFill>
          </a:ln>
        </p:spPr>
      </p:pic>
      <p:pic>
        <p:nvPicPr>
          <p:cNvPr id="14" name="图片 13">
            <a:extLst>
              <a:ext uri="{FF2B5EF4-FFF2-40B4-BE49-F238E27FC236}">
                <a16:creationId xmlns:a16="http://schemas.microsoft.com/office/drawing/2014/main" id="{75FE84D4-74E2-4AEB-B1F5-B8436B89B678}"/>
              </a:ext>
            </a:extLst>
          </p:cNvPr>
          <p:cNvPicPr>
            <a:picLocks/>
          </p:cNvPicPr>
          <p:nvPr/>
        </p:nvPicPr>
        <p:blipFill>
          <a:blip r:embed="rId7" cstate="screen">
            <a:extLst>
              <a:ext uri="{28A0092B-C50C-407E-A947-70E740481C1C}">
                <a14:useLocalDpi xmlns:a14="http://schemas.microsoft.com/office/drawing/2010/main"/>
              </a:ext>
            </a:extLst>
          </a:blip>
          <a:stretch>
            <a:fillRect/>
          </a:stretch>
        </p:blipFill>
        <p:spPr>
          <a:xfrm>
            <a:off x="8076344" y="3976285"/>
            <a:ext cx="3507547" cy="1972995"/>
          </a:xfrm>
          <a:prstGeom prst="rect">
            <a:avLst/>
          </a:prstGeom>
          <a:ln>
            <a:solidFill>
              <a:schemeClr val="accent1"/>
            </a:solidFill>
          </a:ln>
        </p:spPr>
      </p:pic>
    </p:spTree>
    <p:extLst>
      <p:ext uri="{BB962C8B-B14F-4D97-AF65-F5344CB8AC3E}">
        <p14:creationId xmlns:p14="http://schemas.microsoft.com/office/powerpoint/2010/main" val="2277685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媒体占位符 1">
            <a:extLst>
              <a:ext uri="{FF2B5EF4-FFF2-40B4-BE49-F238E27FC236}">
                <a16:creationId xmlns:a16="http://schemas.microsoft.com/office/drawing/2014/main" id="{D3F5B9EA-7B47-48C2-8910-65DE8469C308}"/>
              </a:ext>
            </a:extLst>
          </p:cNvPr>
          <p:cNvSpPr>
            <a:spLocks noGrp="1"/>
          </p:cNvSpPr>
          <p:nvPr>
            <p:ph type="media" sz="quarter" idx="10"/>
          </p:nvPr>
        </p:nvSpPr>
        <p:spPr/>
      </p:sp>
      <p:sp>
        <p:nvSpPr>
          <p:cNvPr id="3" name="标题 2">
            <a:extLst>
              <a:ext uri="{FF2B5EF4-FFF2-40B4-BE49-F238E27FC236}">
                <a16:creationId xmlns:a16="http://schemas.microsoft.com/office/drawing/2014/main" id="{4ECC036B-A854-4E56-9199-CEE712AFB238}"/>
              </a:ext>
            </a:extLst>
          </p:cNvPr>
          <p:cNvSpPr>
            <a:spLocks noGrp="1"/>
          </p:cNvSpPr>
          <p:nvPr>
            <p:ph type="title"/>
          </p:nvPr>
        </p:nvSpPr>
        <p:spPr/>
        <p:txBody>
          <a:bodyPr/>
          <a:lstStyle/>
          <a:p>
            <a:r>
              <a:rPr lang="zh-CN" altLang="en-US" dirty="0"/>
              <a:t>产品宣传片</a:t>
            </a:r>
          </a:p>
        </p:txBody>
      </p:sp>
      <p:sp>
        <p:nvSpPr>
          <p:cNvPr id="5" name="文本框 4">
            <a:extLst>
              <a:ext uri="{FF2B5EF4-FFF2-40B4-BE49-F238E27FC236}">
                <a16:creationId xmlns:a16="http://schemas.microsoft.com/office/drawing/2014/main" id="{ECBF6FEE-496A-4912-9682-9E1317AD5533}"/>
              </a:ext>
            </a:extLst>
          </p:cNvPr>
          <p:cNvSpPr txBox="1"/>
          <p:nvPr/>
        </p:nvSpPr>
        <p:spPr>
          <a:xfrm>
            <a:off x="2747628" y="3387858"/>
            <a:ext cx="6696744" cy="769441"/>
          </a:xfrm>
          <a:prstGeom prst="rect">
            <a:avLst/>
          </a:prstGeom>
          <a:noFill/>
        </p:spPr>
        <p:txBody>
          <a:bodyPr wrap="square">
            <a:spAutoFit/>
          </a:bodyPr>
          <a:lstStyle/>
          <a:p>
            <a:pPr algn="ctr"/>
            <a:r>
              <a:rPr lang="zh-CN" altLang="en-US" sz="4400" dirty="0">
                <a:solidFill>
                  <a:schemeClr val="accent1"/>
                </a:solidFill>
              </a:rPr>
              <a:t>点击此处插入视频文件</a:t>
            </a:r>
          </a:p>
        </p:txBody>
      </p:sp>
    </p:spTree>
    <p:extLst>
      <p:ext uri="{BB962C8B-B14F-4D97-AF65-F5344CB8AC3E}">
        <p14:creationId xmlns:p14="http://schemas.microsoft.com/office/powerpoint/2010/main" val="887557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D3C67F2-615D-48A7-917B-11A505CB008D}"/>
              </a:ext>
            </a:extLst>
          </p:cNvPr>
          <p:cNvSpPr>
            <a:spLocks noGrp="1"/>
          </p:cNvSpPr>
          <p:nvPr>
            <p:ph type="body" sz="quarter" idx="11"/>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F0D64144-17CE-469F-95B1-0C5D2DCA7652}"/>
              </a:ext>
            </a:extLst>
          </p:cNvPr>
          <p:cNvSpPr>
            <a:spLocks noGrp="1"/>
          </p:cNvSpPr>
          <p:nvPr>
            <p:ph type="body" sz="quarter" idx="12"/>
          </p:nvPr>
        </p:nvSpPr>
        <p:spPr>
          <a:xfrm>
            <a:off x="5915535" y="2554282"/>
            <a:ext cx="4572953" cy="286232"/>
          </a:xfrm>
        </p:spPr>
        <p:txBody>
          <a:bodyPr/>
          <a:lstStyle/>
          <a:p>
            <a:r>
              <a:rPr lang="en-US" altLang="zh-CN" sz="1400" dirty="0"/>
              <a:t>MARKET ANALYSIS</a:t>
            </a:r>
          </a:p>
        </p:txBody>
      </p:sp>
      <p:sp>
        <p:nvSpPr>
          <p:cNvPr id="4" name="文本占位符 3">
            <a:extLst>
              <a:ext uri="{FF2B5EF4-FFF2-40B4-BE49-F238E27FC236}">
                <a16:creationId xmlns:a16="http://schemas.microsoft.com/office/drawing/2014/main" id="{982FE35A-9391-4D63-9A77-8F77E8AA87C5}"/>
              </a:ext>
            </a:extLst>
          </p:cNvPr>
          <p:cNvSpPr>
            <a:spLocks noGrp="1"/>
          </p:cNvSpPr>
          <p:nvPr>
            <p:ph type="body" sz="quarter" idx="13"/>
          </p:nvPr>
        </p:nvSpPr>
        <p:spPr>
          <a:xfrm>
            <a:off x="5612356" y="4103912"/>
            <a:ext cx="5200168" cy="612155"/>
          </a:xfrm>
        </p:spPr>
        <p:txBody>
          <a:bodyPr/>
          <a:lstStyle/>
          <a:p>
            <a:pPr>
              <a:lnSpc>
                <a:spcPct val="150000"/>
              </a:lnSpc>
            </a:pPr>
            <a:r>
              <a:rPr lang="en-US" altLang="zh-CN" dirty="0"/>
              <a:t>Click here to enter your text and change the color or size of the text. Click here to enter your text and change the color or size of the text. </a:t>
            </a:r>
          </a:p>
        </p:txBody>
      </p:sp>
      <p:sp>
        <p:nvSpPr>
          <p:cNvPr id="5" name="文本占位符 4">
            <a:extLst>
              <a:ext uri="{FF2B5EF4-FFF2-40B4-BE49-F238E27FC236}">
                <a16:creationId xmlns:a16="http://schemas.microsoft.com/office/drawing/2014/main" id="{EBFC4766-0728-48F4-86BC-74AFD15109CA}"/>
              </a:ext>
            </a:extLst>
          </p:cNvPr>
          <p:cNvSpPr>
            <a:spLocks noGrp="1"/>
          </p:cNvSpPr>
          <p:nvPr>
            <p:ph type="body" sz="quarter" idx="14"/>
          </p:nvPr>
        </p:nvSpPr>
        <p:spPr>
          <a:xfrm>
            <a:off x="5511661" y="2902607"/>
            <a:ext cx="6733891" cy="1006429"/>
          </a:xfrm>
        </p:spPr>
        <p:txBody>
          <a:bodyPr/>
          <a:lstStyle/>
          <a:p>
            <a:r>
              <a:rPr lang="zh-CN" altLang="en-US" sz="6600" b="1" dirty="0"/>
              <a:t>市场分析</a:t>
            </a:r>
          </a:p>
        </p:txBody>
      </p:sp>
    </p:spTree>
    <p:extLst>
      <p:ext uri="{BB962C8B-B14F-4D97-AF65-F5344CB8AC3E}">
        <p14:creationId xmlns:p14="http://schemas.microsoft.com/office/powerpoint/2010/main" val="3717018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7109C8-F9BD-4F74-85DF-32B8F13F5CB1}"/>
              </a:ext>
            </a:extLst>
          </p:cNvPr>
          <p:cNvSpPr>
            <a:spLocks noGrp="1"/>
          </p:cNvSpPr>
          <p:nvPr>
            <p:ph type="title"/>
          </p:nvPr>
        </p:nvSpPr>
        <p:spPr/>
        <p:txBody>
          <a:bodyPr/>
          <a:lstStyle/>
          <a:p>
            <a:r>
              <a:rPr lang="zh-CN" altLang="en-US" dirty="0"/>
              <a:t>市场分析</a:t>
            </a:r>
            <a:r>
              <a:rPr lang="en-US" altLang="zh-CN" sz="2400" dirty="0"/>
              <a:t>——</a:t>
            </a:r>
            <a:r>
              <a:rPr lang="zh-CN" altLang="en-US" sz="2400" dirty="0"/>
              <a:t>产品对比（小说受众）</a:t>
            </a:r>
            <a:endParaRPr lang="zh-CN" altLang="en-US" dirty="0"/>
          </a:p>
        </p:txBody>
      </p:sp>
      <p:sp>
        <p:nvSpPr>
          <p:cNvPr id="3" name="箭头: 五边形 2">
            <a:extLst>
              <a:ext uri="{FF2B5EF4-FFF2-40B4-BE49-F238E27FC236}">
                <a16:creationId xmlns:a16="http://schemas.microsoft.com/office/drawing/2014/main" id="{63D811CE-590D-4F4B-80FE-BDBD9E10ABAD}"/>
              </a:ext>
            </a:extLst>
          </p:cNvPr>
          <p:cNvSpPr/>
          <p:nvPr/>
        </p:nvSpPr>
        <p:spPr>
          <a:xfrm>
            <a:off x="-22796" y="2162629"/>
            <a:ext cx="5784465" cy="2835202"/>
          </a:xfrm>
          <a:prstGeom prst="homePlate">
            <a:avLst>
              <a:gd name="adj" fmla="val 46226"/>
            </a:avLst>
          </a:prstGeom>
          <a:gradFill flip="none" rotWithShape="1">
            <a:gsLst>
              <a:gs pos="0">
                <a:schemeClr val="accent1">
                  <a:alpha val="0"/>
                </a:schemeClr>
              </a:gs>
              <a:gs pos="100000">
                <a:schemeClr val="accent1">
                  <a:alpha val="56000"/>
                </a:schemeClr>
              </a:gs>
            </a:gsLst>
            <a:lin ang="0" scaled="1"/>
            <a:tileRect/>
          </a:gradFill>
          <a:ln>
            <a:gradFill flip="none" rotWithShape="1">
              <a:gsLst>
                <a:gs pos="0">
                  <a:schemeClr val="accent3">
                    <a:alpha val="0"/>
                  </a:schemeClr>
                </a:gs>
                <a:gs pos="100000">
                  <a:schemeClr val="accent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 name="箭头: 五边形 3">
            <a:extLst>
              <a:ext uri="{FF2B5EF4-FFF2-40B4-BE49-F238E27FC236}">
                <a16:creationId xmlns:a16="http://schemas.microsoft.com/office/drawing/2014/main" id="{AFA7D533-3BB7-4D8A-ADE6-C266BA179E84}"/>
              </a:ext>
            </a:extLst>
          </p:cNvPr>
          <p:cNvSpPr/>
          <p:nvPr/>
        </p:nvSpPr>
        <p:spPr>
          <a:xfrm>
            <a:off x="14837" y="2277712"/>
            <a:ext cx="5545394" cy="2605036"/>
          </a:xfrm>
          <a:prstGeom prst="homePlate">
            <a:avLst>
              <a:gd name="adj" fmla="val 46226"/>
            </a:avLst>
          </a:prstGeom>
          <a:gradFill flip="none" rotWithShape="1">
            <a:gsLst>
              <a:gs pos="0">
                <a:schemeClr val="accent1">
                  <a:alpha val="0"/>
                </a:schemeClr>
              </a:gs>
              <a:gs pos="100000">
                <a:schemeClr val="accent1">
                  <a:alpha val="56000"/>
                </a:schemeClr>
              </a:gs>
            </a:gsLst>
            <a:lin ang="0" scaled="1"/>
            <a:tileRect/>
          </a:gradFill>
          <a:ln>
            <a:gradFill flip="none" rotWithShape="1">
              <a:gsLst>
                <a:gs pos="0">
                  <a:schemeClr val="accent3">
                    <a:alpha val="0"/>
                  </a:schemeClr>
                </a:gs>
                <a:gs pos="100000">
                  <a:schemeClr val="accent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 name="箭头: 五边形 4">
            <a:extLst>
              <a:ext uri="{FF2B5EF4-FFF2-40B4-BE49-F238E27FC236}">
                <a16:creationId xmlns:a16="http://schemas.microsoft.com/office/drawing/2014/main" id="{DBBB028D-C378-4F3F-9C08-16576B16BB60}"/>
              </a:ext>
            </a:extLst>
          </p:cNvPr>
          <p:cNvSpPr/>
          <p:nvPr/>
        </p:nvSpPr>
        <p:spPr>
          <a:xfrm flipH="1">
            <a:off x="6407535" y="2162629"/>
            <a:ext cx="5784465" cy="2835202"/>
          </a:xfrm>
          <a:prstGeom prst="homePlate">
            <a:avLst>
              <a:gd name="adj" fmla="val 46226"/>
            </a:avLst>
          </a:prstGeom>
          <a:gradFill flip="none" rotWithShape="1">
            <a:gsLst>
              <a:gs pos="0">
                <a:schemeClr val="accent1">
                  <a:alpha val="0"/>
                </a:schemeClr>
              </a:gs>
              <a:gs pos="100000">
                <a:schemeClr val="accent1">
                  <a:alpha val="56000"/>
                </a:schemeClr>
              </a:gs>
            </a:gsLst>
            <a:lin ang="0" scaled="1"/>
            <a:tileRect/>
          </a:gradFill>
          <a:ln>
            <a:gradFill flip="none" rotWithShape="1">
              <a:gsLst>
                <a:gs pos="0">
                  <a:schemeClr val="accent3">
                    <a:alpha val="0"/>
                  </a:schemeClr>
                </a:gs>
                <a:gs pos="100000">
                  <a:schemeClr val="accent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 name="箭头: 五边形 5">
            <a:extLst>
              <a:ext uri="{FF2B5EF4-FFF2-40B4-BE49-F238E27FC236}">
                <a16:creationId xmlns:a16="http://schemas.microsoft.com/office/drawing/2014/main" id="{D5236CD2-B044-48AF-9775-6155DA8A49D8}"/>
              </a:ext>
            </a:extLst>
          </p:cNvPr>
          <p:cNvSpPr/>
          <p:nvPr/>
        </p:nvSpPr>
        <p:spPr>
          <a:xfrm flipH="1">
            <a:off x="6646606" y="2281596"/>
            <a:ext cx="5545394" cy="2605036"/>
          </a:xfrm>
          <a:prstGeom prst="homePlate">
            <a:avLst>
              <a:gd name="adj" fmla="val 46226"/>
            </a:avLst>
          </a:prstGeom>
          <a:gradFill flip="none" rotWithShape="1">
            <a:gsLst>
              <a:gs pos="0">
                <a:schemeClr val="accent1">
                  <a:alpha val="0"/>
                </a:schemeClr>
              </a:gs>
              <a:gs pos="100000">
                <a:schemeClr val="accent1">
                  <a:alpha val="56000"/>
                </a:schemeClr>
              </a:gs>
            </a:gsLst>
            <a:lin ang="0" scaled="1"/>
            <a:tileRect/>
          </a:gradFill>
          <a:ln>
            <a:gradFill flip="none" rotWithShape="1">
              <a:gsLst>
                <a:gs pos="0">
                  <a:schemeClr val="accent3">
                    <a:alpha val="0"/>
                  </a:schemeClr>
                </a:gs>
                <a:gs pos="100000">
                  <a:schemeClr val="accent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17" name="文本框 16">
            <a:extLst>
              <a:ext uri="{FF2B5EF4-FFF2-40B4-BE49-F238E27FC236}">
                <a16:creationId xmlns:a16="http://schemas.microsoft.com/office/drawing/2014/main" id="{7EAE9E76-E033-4BCB-BC80-2E65773861CD}"/>
              </a:ext>
            </a:extLst>
          </p:cNvPr>
          <p:cNvSpPr txBox="1">
            <a:spLocks/>
          </p:cNvSpPr>
          <p:nvPr/>
        </p:nvSpPr>
        <p:spPr>
          <a:xfrm>
            <a:off x="7658569" y="3217042"/>
            <a:ext cx="3283200" cy="1156855"/>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zh-CN" altLang="en-US" sz="1600" dirty="0">
                <a:latin typeface="+mn-ea"/>
              </a:rPr>
              <a:t>月票登顶</a:t>
            </a:r>
            <a:r>
              <a:rPr lang="en-US" altLang="zh-CN" sz="1600" dirty="0">
                <a:latin typeface="+mn-ea"/>
              </a:rPr>
              <a:t>4</a:t>
            </a:r>
            <a:r>
              <a:rPr lang="zh-CN" altLang="en-US" sz="1600" dirty="0">
                <a:latin typeface="+mn-ea"/>
              </a:rPr>
              <a:t>个月，分别是</a:t>
            </a:r>
            <a:r>
              <a:rPr lang="en-US" altLang="zh-CN" sz="1600" dirty="0">
                <a:latin typeface="+mn-ea"/>
              </a:rPr>
              <a:t>16627</a:t>
            </a:r>
            <a:r>
              <a:rPr lang="zh-CN" altLang="en-US" sz="1600" dirty="0">
                <a:latin typeface="+mn-ea"/>
              </a:rPr>
              <a:t>票，</a:t>
            </a:r>
            <a:r>
              <a:rPr lang="en-US" altLang="zh-CN" sz="1600" dirty="0">
                <a:latin typeface="+mn-ea"/>
              </a:rPr>
              <a:t>15055</a:t>
            </a:r>
            <a:r>
              <a:rPr lang="zh-CN" altLang="en-US" sz="1600" dirty="0">
                <a:latin typeface="+mn-ea"/>
              </a:rPr>
              <a:t>票，</a:t>
            </a:r>
            <a:r>
              <a:rPr lang="en-US" altLang="zh-CN" sz="1600" dirty="0">
                <a:latin typeface="+mn-ea"/>
              </a:rPr>
              <a:t>14152</a:t>
            </a:r>
            <a:r>
              <a:rPr lang="zh-CN" altLang="en-US" sz="1600" dirty="0">
                <a:latin typeface="+mn-ea"/>
              </a:rPr>
              <a:t>票，</a:t>
            </a:r>
            <a:r>
              <a:rPr lang="en-US" altLang="zh-CN" sz="1600" dirty="0">
                <a:latin typeface="+mn-ea"/>
              </a:rPr>
              <a:t>13776</a:t>
            </a:r>
            <a:r>
              <a:rPr lang="zh-CN" altLang="en-US" sz="1600" dirty="0">
                <a:latin typeface="+mn-ea"/>
              </a:rPr>
              <a:t>票</a:t>
            </a:r>
          </a:p>
        </p:txBody>
      </p:sp>
      <p:sp>
        <p:nvSpPr>
          <p:cNvPr id="18" name="文本框 17">
            <a:extLst>
              <a:ext uri="{FF2B5EF4-FFF2-40B4-BE49-F238E27FC236}">
                <a16:creationId xmlns:a16="http://schemas.microsoft.com/office/drawing/2014/main" id="{3E65E53B-7638-4B90-920E-D147FFD7241E}"/>
              </a:ext>
            </a:extLst>
          </p:cNvPr>
          <p:cNvSpPr txBox="1"/>
          <p:nvPr/>
        </p:nvSpPr>
        <p:spPr>
          <a:xfrm>
            <a:off x="7658568" y="2744924"/>
            <a:ext cx="2325863" cy="461665"/>
          </a:xfrm>
          <a:prstGeom prst="rect">
            <a:avLst/>
          </a:prstGeom>
          <a:noFill/>
        </p:spPr>
        <p:txBody>
          <a:bodyPr wrap="square" rtlCol="0">
            <a:spAutoFit/>
          </a:bodyPr>
          <a:lstStyle/>
          <a:p>
            <a:r>
              <a:rPr lang="zh-CN" altLang="en-US" sz="2400" b="1" dirty="0"/>
              <a:t>斗破苍穹</a:t>
            </a:r>
          </a:p>
        </p:txBody>
      </p:sp>
      <p:sp>
        <p:nvSpPr>
          <p:cNvPr id="21" name="文本框 20">
            <a:extLst>
              <a:ext uri="{FF2B5EF4-FFF2-40B4-BE49-F238E27FC236}">
                <a16:creationId xmlns:a16="http://schemas.microsoft.com/office/drawing/2014/main" id="{632C9E52-70AC-4AE3-9519-49C274ECDF9E}"/>
              </a:ext>
            </a:extLst>
          </p:cNvPr>
          <p:cNvSpPr txBox="1">
            <a:spLocks/>
          </p:cNvSpPr>
          <p:nvPr/>
        </p:nvSpPr>
        <p:spPr>
          <a:xfrm>
            <a:off x="1065019" y="3217042"/>
            <a:ext cx="3283200" cy="1156855"/>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zh-CN" altLang="en-US" sz="1600" dirty="0">
                <a:latin typeface="+mn-ea"/>
              </a:rPr>
              <a:t>月票登顶</a:t>
            </a:r>
            <a:r>
              <a:rPr lang="en-US" altLang="zh-CN" sz="1600" dirty="0">
                <a:latin typeface="+mn-ea"/>
              </a:rPr>
              <a:t>3</a:t>
            </a:r>
            <a:r>
              <a:rPr lang="zh-CN" altLang="en-US" sz="1600" dirty="0">
                <a:latin typeface="+mn-ea"/>
              </a:rPr>
              <a:t>个月，分别是</a:t>
            </a:r>
            <a:r>
              <a:rPr lang="en-US" altLang="zh-CN" sz="1600" dirty="0">
                <a:latin typeface="+mn-ea"/>
              </a:rPr>
              <a:t>12146</a:t>
            </a:r>
            <a:r>
              <a:rPr lang="zh-CN" altLang="en-US" sz="1600" dirty="0">
                <a:latin typeface="+mn-ea"/>
              </a:rPr>
              <a:t>票，</a:t>
            </a:r>
            <a:r>
              <a:rPr lang="en-US" altLang="zh-CN" sz="1600" dirty="0">
                <a:latin typeface="+mn-ea"/>
              </a:rPr>
              <a:t>10035</a:t>
            </a:r>
            <a:r>
              <a:rPr lang="zh-CN" altLang="en-US" sz="1600" dirty="0">
                <a:latin typeface="+mn-ea"/>
              </a:rPr>
              <a:t>票，</a:t>
            </a:r>
            <a:r>
              <a:rPr lang="en-US" altLang="zh-CN" sz="1600" dirty="0">
                <a:latin typeface="+mn-ea"/>
              </a:rPr>
              <a:t>9520</a:t>
            </a:r>
            <a:r>
              <a:rPr lang="zh-CN" altLang="en-US" sz="1600" dirty="0">
                <a:latin typeface="+mn-ea"/>
              </a:rPr>
              <a:t>票</a:t>
            </a:r>
          </a:p>
          <a:p>
            <a:pPr marL="285750" indent="-285750" algn="just">
              <a:lnSpc>
                <a:spcPct val="150000"/>
              </a:lnSpc>
              <a:buFont typeface="Arial" panose="020B0604020202020204" pitchFamily="34" charset="0"/>
              <a:buChar char="•"/>
            </a:pPr>
            <a:endParaRPr lang="zh-CN" altLang="en-US" sz="1600" dirty="0">
              <a:latin typeface="+mn-ea"/>
            </a:endParaRPr>
          </a:p>
        </p:txBody>
      </p:sp>
      <p:sp>
        <p:nvSpPr>
          <p:cNvPr id="22" name="文本框 21">
            <a:extLst>
              <a:ext uri="{FF2B5EF4-FFF2-40B4-BE49-F238E27FC236}">
                <a16:creationId xmlns:a16="http://schemas.microsoft.com/office/drawing/2014/main" id="{2C6705BB-D1FE-4D28-A6D8-8129ACE8852A}"/>
              </a:ext>
            </a:extLst>
          </p:cNvPr>
          <p:cNvSpPr txBox="1"/>
          <p:nvPr/>
        </p:nvSpPr>
        <p:spPr>
          <a:xfrm>
            <a:off x="1065018" y="2744924"/>
            <a:ext cx="2325863" cy="461665"/>
          </a:xfrm>
          <a:prstGeom prst="rect">
            <a:avLst/>
          </a:prstGeom>
          <a:noFill/>
        </p:spPr>
        <p:txBody>
          <a:bodyPr wrap="square" rtlCol="0">
            <a:spAutoFit/>
          </a:bodyPr>
          <a:lstStyle/>
          <a:p>
            <a:r>
              <a:rPr lang="zh-CN" altLang="en-US" sz="2400" b="1" dirty="0"/>
              <a:t>斗罗大陆</a:t>
            </a:r>
          </a:p>
        </p:txBody>
      </p:sp>
      <p:sp>
        <p:nvSpPr>
          <p:cNvPr id="24" name="文本框 23">
            <a:extLst>
              <a:ext uri="{FF2B5EF4-FFF2-40B4-BE49-F238E27FC236}">
                <a16:creationId xmlns:a16="http://schemas.microsoft.com/office/drawing/2014/main" id="{F62EC4D7-23EF-4264-ADC5-D3D512997E1B}"/>
              </a:ext>
            </a:extLst>
          </p:cNvPr>
          <p:cNvSpPr txBox="1"/>
          <p:nvPr/>
        </p:nvSpPr>
        <p:spPr>
          <a:xfrm>
            <a:off x="4826064" y="2429687"/>
            <a:ext cx="1795700" cy="1446550"/>
          </a:xfrm>
          <a:prstGeom prst="rect">
            <a:avLst/>
          </a:prstGeom>
          <a:noFill/>
        </p:spPr>
        <p:txBody>
          <a:bodyPr wrap="square" rtlCol="0">
            <a:spAutoFit/>
          </a:bodyPr>
          <a:lstStyle/>
          <a:p>
            <a:pPr algn="ctr"/>
            <a:r>
              <a:rPr lang="en-US" altLang="zh-CN" sz="8800" b="1" i="1" dirty="0">
                <a:gradFill flip="none" rotWithShape="1">
                  <a:gsLst>
                    <a:gs pos="0">
                      <a:schemeClr val="accent1"/>
                    </a:gs>
                    <a:gs pos="100000">
                      <a:schemeClr val="accent1">
                        <a:alpha val="0"/>
                      </a:schemeClr>
                    </a:gs>
                  </a:gsLst>
                  <a:lin ang="5400000" scaled="1"/>
                  <a:tileRect/>
                </a:gradFill>
                <a:latin typeface="+mj-lt"/>
              </a:rPr>
              <a:t>V</a:t>
            </a:r>
            <a:endParaRPr lang="zh-CN" altLang="en-US" sz="8800" b="1" i="1" dirty="0">
              <a:gradFill flip="none" rotWithShape="1">
                <a:gsLst>
                  <a:gs pos="0">
                    <a:schemeClr val="accent1"/>
                  </a:gs>
                  <a:gs pos="100000">
                    <a:schemeClr val="accent1">
                      <a:alpha val="0"/>
                    </a:schemeClr>
                  </a:gs>
                </a:gsLst>
                <a:lin ang="5400000" scaled="1"/>
                <a:tileRect/>
              </a:gradFill>
              <a:latin typeface="+mj-lt"/>
            </a:endParaRPr>
          </a:p>
        </p:txBody>
      </p:sp>
      <p:sp>
        <p:nvSpPr>
          <p:cNvPr id="25" name="文本框 24">
            <a:extLst>
              <a:ext uri="{FF2B5EF4-FFF2-40B4-BE49-F238E27FC236}">
                <a16:creationId xmlns:a16="http://schemas.microsoft.com/office/drawing/2014/main" id="{A924AD0E-CBE0-401C-B738-77CFEC25009B}"/>
              </a:ext>
            </a:extLst>
          </p:cNvPr>
          <p:cNvSpPr txBox="1"/>
          <p:nvPr/>
        </p:nvSpPr>
        <p:spPr>
          <a:xfrm>
            <a:off x="5341624" y="3001439"/>
            <a:ext cx="1795700" cy="1446550"/>
          </a:xfrm>
          <a:prstGeom prst="rect">
            <a:avLst/>
          </a:prstGeom>
          <a:noFill/>
        </p:spPr>
        <p:txBody>
          <a:bodyPr wrap="square" rtlCol="0">
            <a:spAutoFit/>
          </a:bodyPr>
          <a:lstStyle/>
          <a:p>
            <a:pPr algn="ctr"/>
            <a:r>
              <a:rPr lang="en-US" altLang="zh-CN" sz="8800" b="1" i="1" dirty="0">
                <a:gradFill flip="none" rotWithShape="1">
                  <a:gsLst>
                    <a:gs pos="0">
                      <a:schemeClr val="accent1"/>
                    </a:gs>
                    <a:gs pos="100000">
                      <a:schemeClr val="accent1">
                        <a:alpha val="0"/>
                      </a:schemeClr>
                    </a:gs>
                  </a:gsLst>
                  <a:lin ang="5400000" scaled="1"/>
                  <a:tileRect/>
                </a:gradFill>
                <a:latin typeface="+mj-lt"/>
              </a:rPr>
              <a:t>S</a:t>
            </a:r>
            <a:endParaRPr lang="zh-CN" altLang="en-US" sz="8800" b="1" i="1" dirty="0">
              <a:gradFill flip="none" rotWithShape="1">
                <a:gsLst>
                  <a:gs pos="0">
                    <a:schemeClr val="accent1"/>
                  </a:gs>
                  <a:gs pos="100000">
                    <a:schemeClr val="accent1">
                      <a:alpha val="0"/>
                    </a:schemeClr>
                  </a:gs>
                </a:gsLst>
                <a:lin ang="5400000" scaled="1"/>
                <a:tileRect/>
              </a:gradFill>
              <a:latin typeface="+mj-lt"/>
            </a:endParaRPr>
          </a:p>
        </p:txBody>
      </p:sp>
    </p:spTree>
    <p:extLst>
      <p:ext uri="{BB962C8B-B14F-4D97-AF65-F5344CB8AC3E}">
        <p14:creationId xmlns:p14="http://schemas.microsoft.com/office/powerpoint/2010/main" val="1971085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215A7D-DF80-4BB7-8F3E-843A093F149E}"/>
              </a:ext>
            </a:extLst>
          </p:cNvPr>
          <p:cNvSpPr>
            <a:spLocks noGrp="1"/>
          </p:cNvSpPr>
          <p:nvPr>
            <p:ph type="title"/>
          </p:nvPr>
        </p:nvSpPr>
        <p:spPr/>
        <p:txBody>
          <a:bodyPr/>
          <a:lstStyle/>
          <a:p>
            <a:r>
              <a:rPr lang="zh-CN" altLang="en-US" dirty="0">
                <a:latin typeface="+mj-ea"/>
              </a:rPr>
              <a:t>市场分析</a:t>
            </a:r>
            <a:r>
              <a:rPr lang="en-US" altLang="zh-CN" sz="2400" dirty="0">
                <a:latin typeface="+mj-ea"/>
              </a:rPr>
              <a:t>——XXX</a:t>
            </a:r>
            <a:r>
              <a:rPr lang="zh-CN" altLang="en-US" sz="2400" dirty="0">
                <a:latin typeface="+mj-ea"/>
              </a:rPr>
              <a:t>列表</a:t>
            </a:r>
            <a:endParaRPr lang="zh-CN" altLang="en-US" dirty="0">
              <a:latin typeface="+mj-ea"/>
            </a:endParaRPr>
          </a:p>
        </p:txBody>
      </p:sp>
      <p:sp>
        <p:nvSpPr>
          <p:cNvPr id="3" name="矩形: 圆角 2">
            <a:extLst>
              <a:ext uri="{FF2B5EF4-FFF2-40B4-BE49-F238E27FC236}">
                <a16:creationId xmlns:a16="http://schemas.microsoft.com/office/drawing/2014/main" id="{9C6C4734-F4EC-40B0-B100-72254B71E8E2}"/>
              </a:ext>
            </a:extLst>
          </p:cNvPr>
          <p:cNvSpPr/>
          <p:nvPr/>
        </p:nvSpPr>
        <p:spPr>
          <a:xfrm>
            <a:off x="7187380" y="2636912"/>
            <a:ext cx="2187058" cy="3185220"/>
          </a:xfrm>
          <a:prstGeom prst="roundRect">
            <a:avLst>
              <a:gd name="adj" fmla="val 5749"/>
            </a:avLst>
          </a:prstGeom>
          <a:solidFill>
            <a:schemeClr val="accent1"/>
          </a:solidFill>
          <a:ln w="12700" cap="flat" cmpd="sng" algn="ctr">
            <a:noFill/>
            <a:prstDash val="solid"/>
            <a:miter lim="800000"/>
          </a:ln>
          <a:effectLst>
            <a:outerShdw blurRad="101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文本框 4">
            <a:extLst>
              <a:ext uri="{FF2B5EF4-FFF2-40B4-BE49-F238E27FC236}">
                <a16:creationId xmlns:a16="http://schemas.microsoft.com/office/drawing/2014/main" id="{3AEF5A99-3068-4BE6-9347-7B94182CC164}"/>
              </a:ext>
            </a:extLst>
          </p:cNvPr>
          <p:cNvSpPr txBox="1">
            <a:spLocks noChangeArrowheads="1"/>
          </p:cNvSpPr>
          <p:nvPr/>
        </p:nvSpPr>
        <p:spPr bwMode="auto">
          <a:xfrm>
            <a:off x="4581373" y="1358555"/>
            <a:ext cx="3029254" cy="523220"/>
          </a:xfrm>
          <a:prstGeom prst="rect">
            <a:avLst/>
          </a:prstGeom>
          <a:noFill/>
        </p:spPr>
        <p:txBody>
          <a:bodyPr wrap="square" rtlCol="0">
            <a:spAutoFit/>
          </a:bodyPr>
          <a:lstStyle>
            <a:defPPr>
              <a:defRPr lang="zh-CN"/>
            </a:defPPr>
            <a:lvl1pPr>
              <a:defRPr sz="2800">
                <a:gradFill flip="none" rotWithShape="1">
                  <a:gsLst>
                    <a:gs pos="69000">
                      <a:schemeClr val="accent2"/>
                    </a:gs>
                    <a:gs pos="0">
                      <a:schemeClr val="accent3"/>
                    </a:gs>
                  </a:gsLst>
                  <a:lin ang="10800000" scaled="1"/>
                  <a:tileRect/>
                </a:gradFill>
                <a:latin typeface="微软雅黑" panose="020B0503020204020204" pitchFamily="34" charset="-122"/>
                <a:ea typeface="微软雅黑" panose="020B0503020204020204" pitchFamily="34" charset="-122"/>
                <a:cs typeface="Poppins SemiBold" panose="00000700000000000000" pitchFamily="50" charset="0"/>
              </a:defRPr>
            </a:lvl1pPr>
          </a:lstStyle>
          <a:p>
            <a:pPr algn="ctr"/>
            <a:r>
              <a:rPr lang="zh-CN" altLang="en-US" b="1" dirty="0">
                <a:solidFill>
                  <a:schemeClr val="accent1"/>
                </a:solidFill>
                <a:latin typeface="+mj-ea"/>
                <a:ea typeface="+mj-ea"/>
                <a:sym typeface="Arial" panose="020B0604020202020204" pitchFamily="34" charset="0"/>
              </a:rPr>
              <a:t>请输入您的标题</a:t>
            </a:r>
            <a:endParaRPr lang="zh-CN" altLang="en-GB" b="1" dirty="0">
              <a:solidFill>
                <a:schemeClr val="accent1"/>
              </a:solidFill>
              <a:latin typeface="+mj-ea"/>
              <a:ea typeface="+mj-ea"/>
              <a:sym typeface="Arial" panose="020B0604020202020204" pitchFamily="34" charset="0"/>
            </a:endParaRPr>
          </a:p>
        </p:txBody>
      </p:sp>
      <p:graphicFrame>
        <p:nvGraphicFramePr>
          <p:cNvPr id="5" name="表格 4">
            <a:extLst>
              <a:ext uri="{FF2B5EF4-FFF2-40B4-BE49-F238E27FC236}">
                <a16:creationId xmlns:a16="http://schemas.microsoft.com/office/drawing/2014/main" id="{0E0E49A0-CB09-4452-AA0F-4657E68CE63F}"/>
              </a:ext>
            </a:extLst>
          </p:cNvPr>
          <p:cNvGraphicFramePr>
            <a:graphicFrameLocks noGrp="1"/>
          </p:cNvGraphicFramePr>
          <p:nvPr>
            <p:extLst>
              <p:ext uri="{D42A27DB-BD31-4B8C-83A1-F6EECF244321}">
                <p14:modId xmlns:p14="http://schemas.microsoft.com/office/powerpoint/2010/main" val="1567846865"/>
              </p:ext>
            </p:extLst>
          </p:nvPr>
        </p:nvGraphicFramePr>
        <p:xfrm>
          <a:off x="695325" y="2850234"/>
          <a:ext cx="10801350" cy="2837540"/>
        </p:xfrm>
        <a:graphic>
          <a:graphicData uri="http://schemas.openxmlformats.org/drawingml/2006/table">
            <a:tbl>
              <a:tblPr firstRow="1" bandRow="1">
                <a:tableStyleId>{5C22544A-7EE6-4342-B048-85BDC9FD1C3A}</a:tableStyleId>
              </a:tblPr>
              <a:tblGrid>
                <a:gridCol w="2160270">
                  <a:extLst>
                    <a:ext uri="{9D8B030D-6E8A-4147-A177-3AD203B41FA5}">
                      <a16:colId xmlns:a16="http://schemas.microsoft.com/office/drawing/2014/main" val="2809638798"/>
                    </a:ext>
                  </a:extLst>
                </a:gridCol>
                <a:gridCol w="2160270">
                  <a:extLst>
                    <a:ext uri="{9D8B030D-6E8A-4147-A177-3AD203B41FA5}">
                      <a16:colId xmlns:a16="http://schemas.microsoft.com/office/drawing/2014/main" val="2092446301"/>
                    </a:ext>
                  </a:extLst>
                </a:gridCol>
                <a:gridCol w="2160270">
                  <a:extLst>
                    <a:ext uri="{9D8B030D-6E8A-4147-A177-3AD203B41FA5}">
                      <a16:colId xmlns:a16="http://schemas.microsoft.com/office/drawing/2014/main" val="1298585540"/>
                    </a:ext>
                  </a:extLst>
                </a:gridCol>
                <a:gridCol w="2160270">
                  <a:extLst>
                    <a:ext uri="{9D8B030D-6E8A-4147-A177-3AD203B41FA5}">
                      <a16:colId xmlns:a16="http://schemas.microsoft.com/office/drawing/2014/main" val="1385147283"/>
                    </a:ext>
                  </a:extLst>
                </a:gridCol>
                <a:gridCol w="2160270">
                  <a:extLst>
                    <a:ext uri="{9D8B030D-6E8A-4147-A177-3AD203B41FA5}">
                      <a16:colId xmlns:a16="http://schemas.microsoft.com/office/drawing/2014/main" val="4199642825"/>
                    </a:ext>
                  </a:extLst>
                </a:gridCol>
              </a:tblGrid>
              <a:tr h="567508">
                <a:tc>
                  <a:txBody>
                    <a:bodyPr/>
                    <a:lstStyle/>
                    <a:p>
                      <a:pPr algn="ctr"/>
                      <a:endParaRPr lang="zh-CN" altLang="en-US" sz="2000" dirty="0">
                        <a:solidFill>
                          <a:srgbClr val="9C231C"/>
                        </a:solidFill>
                        <a:latin typeface="+mn-ea"/>
                        <a:ea typeface="+mn-ea"/>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accent1"/>
                          </a:solidFill>
                          <a:latin typeface="+mn-ea"/>
                          <a:ea typeface="+mn-ea"/>
                        </a:rPr>
                        <a:t>表头</a:t>
                      </a:r>
                      <a:r>
                        <a:rPr lang="en-US" altLang="zh-CN" sz="2000" dirty="0">
                          <a:solidFill>
                            <a:schemeClr val="accent1"/>
                          </a:solidFill>
                          <a:latin typeface="+mn-ea"/>
                          <a:ea typeface="+mn-ea"/>
                        </a:rPr>
                        <a:t>1</a:t>
                      </a:r>
                      <a:endParaRPr lang="zh-CN" altLang="en-US" sz="2000" dirty="0">
                        <a:solidFill>
                          <a:schemeClr val="accent1"/>
                        </a:solidFill>
                        <a:latin typeface="+mn-ea"/>
                        <a:ea typeface="+mn-ea"/>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accent1"/>
                          </a:solidFill>
                          <a:latin typeface="+mn-ea"/>
                          <a:ea typeface="+mn-ea"/>
                        </a:rPr>
                        <a:t>表头</a:t>
                      </a:r>
                      <a:r>
                        <a:rPr lang="en-US" altLang="zh-CN" sz="2000" dirty="0">
                          <a:solidFill>
                            <a:schemeClr val="accent1"/>
                          </a:solidFill>
                          <a:latin typeface="+mn-ea"/>
                          <a:ea typeface="+mn-ea"/>
                        </a:rPr>
                        <a:t>2</a:t>
                      </a:r>
                      <a:endParaRPr lang="zh-CN" altLang="en-US" sz="2000" dirty="0">
                        <a:solidFill>
                          <a:schemeClr val="accent1"/>
                        </a:solidFill>
                        <a:latin typeface="+mn-ea"/>
                        <a:ea typeface="+mn-ea"/>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tx1"/>
                          </a:solidFill>
                          <a:latin typeface="+mn-ea"/>
                          <a:ea typeface="+mn-ea"/>
                        </a:rPr>
                        <a:t>表头</a:t>
                      </a:r>
                      <a:r>
                        <a:rPr lang="en-US" altLang="zh-CN" sz="2000" dirty="0">
                          <a:solidFill>
                            <a:schemeClr val="tx1"/>
                          </a:solidFill>
                          <a:latin typeface="+mn-ea"/>
                          <a:ea typeface="+mn-ea"/>
                        </a:rPr>
                        <a:t>3</a:t>
                      </a:r>
                      <a:endParaRPr lang="zh-CN" altLang="en-US" sz="2000" dirty="0">
                        <a:solidFill>
                          <a:schemeClr val="tx1"/>
                        </a:solidFill>
                        <a:latin typeface="+mn-ea"/>
                        <a:ea typeface="+mn-ea"/>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000" dirty="0">
                          <a:solidFill>
                            <a:schemeClr val="accent1"/>
                          </a:solidFill>
                          <a:latin typeface="+mn-ea"/>
                          <a:ea typeface="+mn-ea"/>
                        </a:rPr>
                        <a:t>表头</a:t>
                      </a:r>
                      <a:r>
                        <a:rPr lang="en-US" altLang="zh-CN" sz="2000" dirty="0">
                          <a:solidFill>
                            <a:schemeClr val="accent1"/>
                          </a:solidFill>
                          <a:latin typeface="+mn-ea"/>
                          <a:ea typeface="+mn-ea"/>
                        </a:rPr>
                        <a:t>4</a:t>
                      </a:r>
                      <a:endParaRPr lang="zh-CN" altLang="en-US" sz="2000" dirty="0">
                        <a:solidFill>
                          <a:schemeClr val="accent1"/>
                        </a:solidFill>
                        <a:latin typeface="+mn-ea"/>
                        <a:ea typeface="+mn-ea"/>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1622982"/>
                  </a:ext>
                </a:extLst>
              </a:tr>
              <a:tr h="567508">
                <a:tc>
                  <a:txBody>
                    <a:bodyPr/>
                    <a:lstStyle/>
                    <a:p>
                      <a:pPr algn="ctr"/>
                      <a:r>
                        <a:rPr lang="zh-CN" altLang="en-US" sz="1600" b="1" dirty="0">
                          <a:solidFill>
                            <a:schemeClr val="accent1"/>
                          </a:solidFill>
                          <a:latin typeface="+mn-ea"/>
                          <a:ea typeface="+mn-ea"/>
                        </a:rPr>
                        <a:t>第一部分</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重点突出内容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58600278"/>
                  </a:ext>
                </a:extLst>
              </a:tr>
              <a:tr h="567508">
                <a:tc>
                  <a:txBody>
                    <a:bodyPr/>
                    <a:lstStyle/>
                    <a:p>
                      <a:pPr algn="ctr"/>
                      <a:r>
                        <a:rPr lang="zh-CN" altLang="en-US" sz="1600" b="1" dirty="0">
                          <a:solidFill>
                            <a:schemeClr val="accent1"/>
                          </a:solidFill>
                          <a:latin typeface="+mn-ea"/>
                          <a:ea typeface="+mn-ea"/>
                        </a:rPr>
                        <a:t>第二部分</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重点突出内容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6394264"/>
                  </a:ext>
                </a:extLst>
              </a:tr>
              <a:tr h="567508">
                <a:tc>
                  <a:txBody>
                    <a:bodyPr/>
                    <a:lstStyle/>
                    <a:p>
                      <a:pPr algn="ctr"/>
                      <a:r>
                        <a:rPr lang="zh-CN" altLang="en-US" sz="1600" b="1" dirty="0">
                          <a:solidFill>
                            <a:schemeClr val="accent1"/>
                          </a:solidFill>
                          <a:latin typeface="+mn-ea"/>
                          <a:ea typeface="+mn-ea"/>
                        </a:rPr>
                        <a:t>第三部分</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重点突出内容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9525" cap="flat" cmpd="sng" algn="ctr">
                      <a:solidFill>
                        <a:schemeClr val="bg1">
                          <a:lumMod val="50000"/>
                          <a:lumOff val="50000"/>
                        </a:schemeClr>
                      </a:solid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71750610"/>
                  </a:ext>
                </a:extLst>
              </a:tr>
              <a:tr h="567508">
                <a:tc>
                  <a:txBody>
                    <a:bodyPr/>
                    <a:lstStyle/>
                    <a:p>
                      <a:pPr algn="ctr"/>
                      <a:r>
                        <a:rPr lang="zh-CN" altLang="en-US" sz="1600" b="1" dirty="0">
                          <a:solidFill>
                            <a:schemeClr val="accent1"/>
                          </a:solidFill>
                          <a:latin typeface="+mn-ea"/>
                          <a:ea typeface="+mn-ea"/>
                        </a:rPr>
                        <a:t>第四部分</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重点突出内容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mn-ea"/>
                          <a:ea typeface="+mn-ea"/>
                        </a:rPr>
                        <a:t>请输入您的内容</a:t>
                      </a:r>
                    </a:p>
                  </a:txBody>
                  <a:tcPr marL="79984" marR="79984" marT="39993" marB="39993" anchor="ctr">
                    <a:lnL w="12700" cmpd="sng">
                      <a:noFill/>
                    </a:lnL>
                    <a:lnR w="12700" cmpd="sng">
                      <a:noFill/>
                    </a:lnR>
                    <a:lnT w="9525" cap="flat" cmpd="sng" algn="ctr">
                      <a:solidFill>
                        <a:schemeClr val="bg1">
                          <a:lumMod val="50000"/>
                          <a:lumOff val="50000"/>
                        </a:schemeClr>
                      </a:solidFill>
                      <a:prstDash val="dash"/>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07097052"/>
                  </a:ext>
                </a:extLst>
              </a:tr>
            </a:tbl>
          </a:graphicData>
        </a:graphic>
      </p:graphicFrame>
      <p:sp>
        <p:nvSpPr>
          <p:cNvPr id="6" name="矩形 5">
            <a:extLst>
              <a:ext uri="{FF2B5EF4-FFF2-40B4-BE49-F238E27FC236}">
                <a16:creationId xmlns:a16="http://schemas.microsoft.com/office/drawing/2014/main" id="{8102F838-ECDB-4290-AD0C-064C922552F9}"/>
              </a:ext>
            </a:extLst>
          </p:cNvPr>
          <p:cNvSpPr/>
          <p:nvPr/>
        </p:nvSpPr>
        <p:spPr>
          <a:xfrm>
            <a:off x="939800" y="1986029"/>
            <a:ext cx="10312400" cy="381258"/>
          </a:xfrm>
          <a:prstGeom prst="rect">
            <a:avLst/>
          </a:prstGeom>
        </p:spPr>
        <p:txBody>
          <a:bodyPr wrap="square" lIns="0">
            <a:spAutoFit/>
          </a:bodyPr>
          <a:lstStyle/>
          <a:p>
            <a:pPr lvl="0" algn="ctr">
              <a:lnSpc>
                <a:spcPct val="130000"/>
              </a:lnSpc>
              <a:defRPr/>
            </a:pPr>
            <a:r>
              <a:rPr lang="zh-CN" altLang="en-US" sz="1600" dirty="0">
                <a:latin typeface="+mn-ea"/>
              </a:rPr>
              <a:t>输入您的文本内容输入您的文本内容输入</a:t>
            </a:r>
            <a:r>
              <a:rPr kumimoji="0" lang="zh-CN" altLang="en-US" sz="1600" b="0" i="0" u="none" strike="noStrike" kern="1200" cap="none" spc="0" normalizeH="0" baseline="0" noProof="0" dirty="0">
                <a:ln>
                  <a:noFill/>
                </a:ln>
                <a:effectLst/>
                <a:uLnTx/>
                <a:uFillTx/>
                <a:latin typeface="+mn-ea"/>
                <a:cs typeface="+mn-cs"/>
              </a:rPr>
              <a:t>您的文本内容输入您的文本内容输入您的文本内容输入您的文本内容</a:t>
            </a:r>
          </a:p>
        </p:txBody>
      </p:sp>
    </p:spTree>
    <p:extLst>
      <p:ext uri="{BB962C8B-B14F-4D97-AF65-F5344CB8AC3E}">
        <p14:creationId xmlns:p14="http://schemas.microsoft.com/office/powerpoint/2010/main" val="2232684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78E9FCC-DEA6-4648-9C58-2FB669B92CF8}"/>
              </a:ext>
            </a:extLst>
          </p:cNvPr>
          <p:cNvGrpSpPr/>
          <p:nvPr/>
        </p:nvGrpSpPr>
        <p:grpSpPr>
          <a:xfrm>
            <a:off x="11639033" y="1475225"/>
            <a:ext cx="100076" cy="4874450"/>
            <a:chOff x="11411394" y="1313180"/>
            <a:chExt cx="100076" cy="4874450"/>
          </a:xfrm>
          <a:solidFill>
            <a:schemeClr val="tx1"/>
          </a:solidFill>
        </p:grpSpPr>
        <p:cxnSp>
          <p:nvCxnSpPr>
            <p:cNvPr id="3" name="直接连接符 2">
              <a:extLst>
                <a:ext uri="{FF2B5EF4-FFF2-40B4-BE49-F238E27FC236}">
                  <a16:creationId xmlns:a16="http://schemas.microsoft.com/office/drawing/2014/main" id="{CAF9E5EF-0327-4179-A6A1-D53AC0B7267F}"/>
                </a:ext>
              </a:extLst>
            </p:cNvPr>
            <p:cNvCxnSpPr>
              <a:cxnSpLocks/>
            </p:cNvCxnSpPr>
            <p:nvPr/>
          </p:nvCxnSpPr>
          <p:spPr>
            <a:xfrm>
              <a:off x="11461431" y="1313180"/>
              <a:ext cx="0" cy="978608"/>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椭圆 3">
              <a:extLst>
                <a:ext uri="{FF2B5EF4-FFF2-40B4-BE49-F238E27FC236}">
                  <a16:creationId xmlns:a16="http://schemas.microsoft.com/office/drawing/2014/main" id="{52EAB547-40BE-4136-AF1C-B26B1BF86B72}"/>
                </a:ext>
              </a:extLst>
            </p:cNvPr>
            <p:cNvSpPr/>
            <p:nvPr/>
          </p:nvSpPr>
          <p:spPr>
            <a:xfrm>
              <a:off x="11411394" y="6087554"/>
              <a:ext cx="100076" cy="100076"/>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66E24C78-C142-4F72-B538-953AA0D7E00C}"/>
              </a:ext>
            </a:extLst>
          </p:cNvPr>
          <p:cNvGrpSpPr/>
          <p:nvPr/>
        </p:nvGrpSpPr>
        <p:grpSpPr>
          <a:xfrm>
            <a:off x="11478377" y="599439"/>
            <a:ext cx="421386" cy="289100"/>
            <a:chOff x="10035540" y="1158239"/>
            <a:chExt cx="413004" cy="289100"/>
          </a:xfrm>
          <a:solidFill>
            <a:schemeClr val="tx1"/>
          </a:solidFill>
        </p:grpSpPr>
        <p:sp>
          <p:nvSpPr>
            <p:cNvPr id="6" name="矩形: 圆角 5">
              <a:extLst>
                <a:ext uri="{FF2B5EF4-FFF2-40B4-BE49-F238E27FC236}">
                  <a16:creationId xmlns:a16="http://schemas.microsoft.com/office/drawing/2014/main" id="{08FEC75F-6EC7-4508-8A12-09A6C5CEE9BE}"/>
                </a:ext>
              </a:extLst>
            </p:cNvPr>
            <p:cNvSpPr/>
            <p:nvPr/>
          </p:nvSpPr>
          <p:spPr>
            <a:xfrm>
              <a:off x="10035540" y="1158239"/>
              <a:ext cx="413004" cy="457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2F55F452-6D43-460B-9B4A-6835733F1B3A}"/>
                </a:ext>
              </a:extLst>
            </p:cNvPr>
            <p:cNvSpPr/>
            <p:nvPr/>
          </p:nvSpPr>
          <p:spPr>
            <a:xfrm>
              <a:off x="10035540" y="1279930"/>
              <a:ext cx="413004" cy="457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5B971882-A95F-460C-8A2C-F9E5EE205666}"/>
                </a:ext>
              </a:extLst>
            </p:cNvPr>
            <p:cNvSpPr/>
            <p:nvPr/>
          </p:nvSpPr>
          <p:spPr>
            <a:xfrm>
              <a:off x="10035540" y="1401620"/>
              <a:ext cx="413004" cy="457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a:extLst>
              <a:ext uri="{FF2B5EF4-FFF2-40B4-BE49-F238E27FC236}">
                <a16:creationId xmlns:a16="http://schemas.microsoft.com/office/drawing/2014/main" id="{7881E686-9612-4B38-9569-CE184E63AE28}"/>
              </a:ext>
            </a:extLst>
          </p:cNvPr>
          <p:cNvSpPr txBox="1"/>
          <p:nvPr/>
        </p:nvSpPr>
        <p:spPr>
          <a:xfrm>
            <a:off x="4647582" y="1964529"/>
            <a:ext cx="2896836" cy="338554"/>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zh-CN" altLang="en-US" sz="1600" i="1" spc="600" dirty="0">
                <a:latin typeface="+mn-ea"/>
              </a:rPr>
              <a:t>产品</a:t>
            </a:r>
            <a:r>
              <a:rPr lang="en-US" altLang="zh-CN" sz="1600" i="1" spc="600" dirty="0">
                <a:latin typeface="+mn-ea"/>
              </a:rPr>
              <a:t>-</a:t>
            </a:r>
            <a:r>
              <a:rPr lang="zh-CN" altLang="en-US" sz="1600" i="1" spc="600" dirty="0">
                <a:latin typeface="+mn-ea"/>
              </a:rPr>
              <a:t>创新</a:t>
            </a:r>
            <a:r>
              <a:rPr lang="en-US" altLang="zh-CN" sz="1600" i="1" spc="600" dirty="0">
                <a:latin typeface="+mn-ea"/>
              </a:rPr>
              <a:t>-</a:t>
            </a:r>
            <a:r>
              <a:rPr lang="zh-CN" altLang="en-US" sz="1600" i="1" spc="600" dirty="0">
                <a:latin typeface="+mn-ea"/>
              </a:rPr>
              <a:t>改变</a:t>
            </a:r>
          </a:p>
        </p:txBody>
      </p:sp>
      <p:sp>
        <p:nvSpPr>
          <p:cNvPr id="14" name="椭圆 13">
            <a:extLst>
              <a:ext uri="{FF2B5EF4-FFF2-40B4-BE49-F238E27FC236}">
                <a16:creationId xmlns:a16="http://schemas.microsoft.com/office/drawing/2014/main" id="{170F0726-9FA2-4A49-B334-23DF36132D94}"/>
              </a:ext>
            </a:extLst>
          </p:cNvPr>
          <p:cNvSpPr/>
          <p:nvPr/>
        </p:nvSpPr>
        <p:spPr>
          <a:xfrm>
            <a:off x="995390" y="2761285"/>
            <a:ext cx="2249414" cy="2249414"/>
          </a:xfrm>
          <a:prstGeom prst="ellipse">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5" name="椭圆 14">
            <a:extLst>
              <a:ext uri="{FF2B5EF4-FFF2-40B4-BE49-F238E27FC236}">
                <a16:creationId xmlns:a16="http://schemas.microsoft.com/office/drawing/2014/main" id="{2C50D8CF-CC0C-4FB1-94B2-201984C44081}"/>
              </a:ext>
            </a:extLst>
          </p:cNvPr>
          <p:cNvSpPr/>
          <p:nvPr/>
        </p:nvSpPr>
        <p:spPr>
          <a:xfrm>
            <a:off x="1291030" y="3056925"/>
            <a:ext cx="1658133" cy="1658133"/>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4400" b="1" i="1" dirty="0"/>
              <a:t>-01-</a:t>
            </a:r>
          </a:p>
        </p:txBody>
      </p:sp>
      <p:sp>
        <p:nvSpPr>
          <p:cNvPr id="17" name="文本框 16">
            <a:extLst>
              <a:ext uri="{FF2B5EF4-FFF2-40B4-BE49-F238E27FC236}">
                <a16:creationId xmlns:a16="http://schemas.microsoft.com/office/drawing/2014/main" id="{901211A7-AA86-4EBF-BC45-0C8C3272FA6F}"/>
              </a:ext>
            </a:extLst>
          </p:cNvPr>
          <p:cNvSpPr txBox="1"/>
          <p:nvPr/>
        </p:nvSpPr>
        <p:spPr>
          <a:xfrm>
            <a:off x="1145864" y="4391964"/>
            <a:ext cx="1948466" cy="523220"/>
          </a:xfrm>
          <a:prstGeom prst="rect">
            <a:avLst/>
          </a:prstGeom>
          <a:noFill/>
        </p:spPr>
        <p:txBody>
          <a:bodyPr wrap="square">
            <a:spAutoFit/>
          </a:bodyPr>
          <a:lstStyle/>
          <a:p>
            <a:pPr algn="ctr"/>
            <a:r>
              <a:rPr lang="zh-CN" altLang="en-US" sz="2800" b="1" dirty="0"/>
              <a:t>品牌介绍</a:t>
            </a:r>
          </a:p>
        </p:txBody>
      </p:sp>
      <p:sp>
        <p:nvSpPr>
          <p:cNvPr id="20" name="椭圆 19">
            <a:extLst>
              <a:ext uri="{FF2B5EF4-FFF2-40B4-BE49-F238E27FC236}">
                <a16:creationId xmlns:a16="http://schemas.microsoft.com/office/drawing/2014/main" id="{31BBDB73-AF93-402E-854D-F7D5D3C51BE6}"/>
              </a:ext>
            </a:extLst>
          </p:cNvPr>
          <p:cNvSpPr/>
          <p:nvPr/>
        </p:nvSpPr>
        <p:spPr>
          <a:xfrm>
            <a:off x="3637977" y="2761285"/>
            <a:ext cx="2249414" cy="2249414"/>
          </a:xfrm>
          <a:prstGeom prst="ellipse">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1" name="椭圆 20">
            <a:extLst>
              <a:ext uri="{FF2B5EF4-FFF2-40B4-BE49-F238E27FC236}">
                <a16:creationId xmlns:a16="http://schemas.microsoft.com/office/drawing/2014/main" id="{9ECAA367-9E7A-4DA7-869C-13F26D1DEA7A}"/>
              </a:ext>
            </a:extLst>
          </p:cNvPr>
          <p:cNvSpPr/>
          <p:nvPr/>
        </p:nvSpPr>
        <p:spPr>
          <a:xfrm>
            <a:off x="3933617" y="3056925"/>
            <a:ext cx="1658133" cy="1658133"/>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4400" b="1" i="1" dirty="0"/>
              <a:t>-02-</a:t>
            </a:r>
          </a:p>
        </p:txBody>
      </p:sp>
      <p:sp>
        <p:nvSpPr>
          <p:cNvPr id="22" name="文本框 21">
            <a:extLst>
              <a:ext uri="{FF2B5EF4-FFF2-40B4-BE49-F238E27FC236}">
                <a16:creationId xmlns:a16="http://schemas.microsoft.com/office/drawing/2014/main" id="{AF661B9B-0428-4AA5-AEAC-6045DE65BC59}"/>
              </a:ext>
            </a:extLst>
          </p:cNvPr>
          <p:cNvSpPr txBox="1"/>
          <p:nvPr/>
        </p:nvSpPr>
        <p:spPr>
          <a:xfrm>
            <a:off x="3788451" y="4391964"/>
            <a:ext cx="1948466" cy="523220"/>
          </a:xfrm>
          <a:prstGeom prst="rect">
            <a:avLst/>
          </a:prstGeom>
          <a:noFill/>
        </p:spPr>
        <p:txBody>
          <a:bodyPr wrap="square">
            <a:spAutoFit/>
          </a:bodyPr>
          <a:lstStyle/>
          <a:p>
            <a:pPr algn="ctr"/>
            <a:r>
              <a:rPr lang="zh-CN" altLang="en-US" sz="2800" b="1" dirty="0"/>
              <a:t>产品介绍</a:t>
            </a:r>
          </a:p>
        </p:txBody>
      </p:sp>
      <p:sp>
        <p:nvSpPr>
          <p:cNvPr id="24" name="椭圆 23">
            <a:extLst>
              <a:ext uri="{FF2B5EF4-FFF2-40B4-BE49-F238E27FC236}">
                <a16:creationId xmlns:a16="http://schemas.microsoft.com/office/drawing/2014/main" id="{38B766BF-DF3F-4381-90B1-63105F4BBC31}"/>
              </a:ext>
            </a:extLst>
          </p:cNvPr>
          <p:cNvSpPr/>
          <p:nvPr/>
        </p:nvSpPr>
        <p:spPr>
          <a:xfrm>
            <a:off x="6280564" y="2761285"/>
            <a:ext cx="2249414" cy="2249414"/>
          </a:xfrm>
          <a:prstGeom prst="ellipse">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5" name="椭圆 24">
            <a:extLst>
              <a:ext uri="{FF2B5EF4-FFF2-40B4-BE49-F238E27FC236}">
                <a16:creationId xmlns:a16="http://schemas.microsoft.com/office/drawing/2014/main" id="{81C2B244-3184-40BB-A7C7-9FD653D801D2}"/>
              </a:ext>
            </a:extLst>
          </p:cNvPr>
          <p:cNvSpPr/>
          <p:nvPr/>
        </p:nvSpPr>
        <p:spPr>
          <a:xfrm>
            <a:off x="6576204" y="3056925"/>
            <a:ext cx="1658133" cy="1658133"/>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4400" b="1" i="1" dirty="0"/>
              <a:t>-03-</a:t>
            </a:r>
          </a:p>
        </p:txBody>
      </p:sp>
      <p:sp>
        <p:nvSpPr>
          <p:cNvPr id="26" name="文本框 25">
            <a:extLst>
              <a:ext uri="{FF2B5EF4-FFF2-40B4-BE49-F238E27FC236}">
                <a16:creationId xmlns:a16="http://schemas.microsoft.com/office/drawing/2014/main" id="{3920B9BA-3DF9-4A4A-95F3-C8B8C8B644BC}"/>
              </a:ext>
            </a:extLst>
          </p:cNvPr>
          <p:cNvSpPr txBox="1"/>
          <p:nvPr/>
        </p:nvSpPr>
        <p:spPr>
          <a:xfrm>
            <a:off x="6431038" y="4391964"/>
            <a:ext cx="1948466" cy="523220"/>
          </a:xfrm>
          <a:prstGeom prst="rect">
            <a:avLst/>
          </a:prstGeom>
          <a:noFill/>
        </p:spPr>
        <p:txBody>
          <a:bodyPr wrap="square">
            <a:spAutoFit/>
          </a:bodyPr>
          <a:lstStyle/>
          <a:p>
            <a:pPr algn="ctr"/>
            <a:r>
              <a:rPr lang="zh-CN" altLang="en-US" sz="2800" b="1" dirty="0"/>
              <a:t>市场分析</a:t>
            </a:r>
          </a:p>
        </p:txBody>
      </p:sp>
      <p:sp>
        <p:nvSpPr>
          <p:cNvPr id="28" name="椭圆 27">
            <a:extLst>
              <a:ext uri="{FF2B5EF4-FFF2-40B4-BE49-F238E27FC236}">
                <a16:creationId xmlns:a16="http://schemas.microsoft.com/office/drawing/2014/main" id="{968775E2-248D-46ED-A65E-01E1CA57202B}"/>
              </a:ext>
            </a:extLst>
          </p:cNvPr>
          <p:cNvSpPr/>
          <p:nvPr/>
        </p:nvSpPr>
        <p:spPr>
          <a:xfrm>
            <a:off x="8923150" y="2761285"/>
            <a:ext cx="2249414" cy="2249414"/>
          </a:xfrm>
          <a:prstGeom prst="ellipse">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9" name="椭圆 28">
            <a:extLst>
              <a:ext uri="{FF2B5EF4-FFF2-40B4-BE49-F238E27FC236}">
                <a16:creationId xmlns:a16="http://schemas.microsoft.com/office/drawing/2014/main" id="{1056FAAC-F853-4D94-8187-7AE3B91C804A}"/>
              </a:ext>
            </a:extLst>
          </p:cNvPr>
          <p:cNvSpPr/>
          <p:nvPr/>
        </p:nvSpPr>
        <p:spPr>
          <a:xfrm>
            <a:off x="9218790" y="3056925"/>
            <a:ext cx="1658133" cy="1658133"/>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4400" b="1" i="1" dirty="0"/>
              <a:t>-04-</a:t>
            </a:r>
          </a:p>
        </p:txBody>
      </p:sp>
      <p:sp>
        <p:nvSpPr>
          <p:cNvPr id="30" name="文本框 29">
            <a:extLst>
              <a:ext uri="{FF2B5EF4-FFF2-40B4-BE49-F238E27FC236}">
                <a16:creationId xmlns:a16="http://schemas.microsoft.com/office/drawing/2014/main" id="{42F89C7F-98B7-43EB-8308-89D3C83CE38A}"/>
              </a:ext>
            </a:extLst>
          </p:cNvPr>
          <p:cNvSpPr txBox="1"/>
          <p:nvPr/>
        </p:nvSpPr>
        <p:spPr>
          <a:xfrm>
            <a:off x="9073624" y="4391964"/>
            <a:ext cx="1948466" cy="523220"/>
          </a:xfrm>
          <a:prstGeom prst="rect">
            <a:avLst/>
          </a:prstGeom>
          <a:noFill/>
        </p:spPr>
        <p:txBody>
          <a:bodyPr wrap="square">
            <a:spAutoFit/>
          </a:bodyPr>
          <a:lstStyle/>
          <a:p>
            <a:pPr algn="ctr"/>
            <a:r>
              <a:rPr lang="zh-CN" altLang="en-US" sz="2800" b="1" dirty="0"/>
              <a:t>宣传推广</a:t>
            </a:r>
          </a:p>
        </p:txBody>
      </p:sp>
      <p:sp>
        <p:nvSpPr>
          <p:cNvPr id="31" name="文本占位符 2">
            <a:extLst>
              <a:ext uri="{FF2B5EF4-FFF2-40B4-BE49-F238E27FC236}">
                <a16:creationId xmlns:a16="http://schemas.microsoft.com/office/drawing/2014/main" id="{F3CF3F67-1B03-4CD4-97B5-5EDA1D2AB573}"/>
              </a:ext>
            </a:extLst>
          </p:cNvPr>
          <p:cNvSpPr txBox="1">
            <a:spLocks/>
          </p:cNvSpPr>
          <p:nvPr/>
        </p:nvSpPr>
        <p:spPr>
          <a:xfrm>
            <a:off x="1282091" y="4899222"/>
            <a:ext cx="1667072"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altLang="zh-CN" sz="1200" dirty="0"/>
              <a:t>BRAND INTRODUCTION</a:t>
            </a:r>
          </a:p>
        </p:txBody>
      </p:sp>
      <p:sp>
        <p:nvSpPr>
          <p:cNvPr id="34" name="文本占位符 2">
            <a:extLst>
              <a:ext uri="{FF2B5EF4-FFF2-40B4-BE49-F238E27FC236}">
                <a16:creationId xmlns:a16="http://schemas.microsoft.com/office/drawing/2014/main" id="{1AE3CF6A-8841-41C6-AFC0-ED8FD2980668}"/>
              </a:ext>
            </a:extLst>
          </p:cNvPr>
          <p:cNvSpPr txBox="1">
            <a:spLocks/>
          </p:cNvSpPr>
          <p:nvPr/>
        </p:nvSpPr>
        <p:spPr>
          <a:xfrm>
            <a:off x="3933617" y="4899222"/>
            <a:ext cx="1667072"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altLang="zh-CN" sz="1200" dirty="0"/>
              <a:t>PRODUCT INTRODUCTION</a:t>
            </a:r>
          </a:p>
        </p:txBody>
      </p:sp>
      <p:sp>
        <p:nvSpPr>
          <p:cNvPr id="35" name="文本占位符 2">
            <a:extLst>
              <a:ext uri="{FF2B5EF4-FFF2-40B4-BE49-F238E27FC236}">
                <a16:creationId xmlns:a16="http://schemas.microsoft.com/office/drawing/2014/main" id="{07C1C8E3-928F-4485-91C6-8A8329B39412}"/>
              </a:ext>
            </a:extLst>
          </p:cNvPr>
          <p:cNvSpPr txBox="1">
            <a:spLocks/>
          </p:cNvSpPr>
          <p:nvPr/>
        </p:nvSpPr>
        <p:spPr>
          <a:xfrm>
            <a:off x="6571735" y="4899222"/>
            <a:ext cx="1667072"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altLang="zh-CN" sz="1200" dirty="0"/>
              <a:t>MARKET</a:t>
            </a:r>
          </a:p>
          <a:p>
            <a:pPr marL="0" indent="0" algn="ctr">
              <a:lnSpc>
                <a:spcPct val="100000"/>
              </a:lnSpc>
              <a:spcBef>
                <a:spcPts val="0"/>
              </a:spcBef>
              <a:buNone/>
            </a:pPr>
            <a:r>
              <a:rPr lang="en-US" altLang="zh-CN" sz="1200" dirty="0"/>
              <a:t> ANALYSIS</a:t>
            </a:r>
          </a:p>
        </p:txBody>
      </p:sp>
      <p:sp>
        <p:nvSpPr>
          <p:cNvPr id="36" name="文本占位符 2">
            <a:extLst>
              <a:ext uri="{FF2B5EF4-FFF2-40B4-BE49-F238E27FC236}">
                <a16:creationId xmlns:a16="http://schemas.microsoft.com/office/drawing/2014/main" id="{8D18054B-EE04-4C5C-BD6D-7261C364209F}"/>
              </a:ext>
            </a:extLst>
          </p:cNvPr>
          <p:cNvSpPr txBox="1">
            <a:spLocks/>
          </p:cNvSpPr>
          <p:nvPr/>
        </p:nvSpPr>
        <p:spPr>
          <a:xfrm>
            <a:off x="9214321" y="4899222"/>
            <a:ext cx="1667072" cy="4616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altLang="zh-CN" sz="1200" dirty="0"/>
              <a:t>PUBLICITY AND PROMOTION</a:t>
            </a:r>
          </a:p>
        </p:txBody>
      </p:sp>
    </p:spTree>
    <p:extLst>
      <p:ext uri="{BB962C8B-B14F-4D97-AF65-F5344CB8AC3E}">
        <p14:creationId xmlns:p14="http://schemas.microsoft.com/office/powerpoint/2010/main" val="41426683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id="{9094B2AE-3EA2-415A-98D0-4C1BCF656596}"/>
              </a:ext>
            </a:extLst>
          </p:cNvPr>
          <p:cNvGraphicFramePr>
            <a:graphicFrameLocks/>
          </p:cNvGraphicFramePr>
          <p:nvPr>
            <p:extLst>
              <p:ext uri="{D42A27DB-BD31-4B8C-83A1-F6EECF244321}">
                <p14:modId xmlns:p14="http://schemas.microsoft.com/office/powerpoint/2010/main" val="3302646305"/>
              </p:ext>
            </p:extLst>
          </p:nvPr>
        </p:nvGraphicFramePr>
        <p:xfrm>
          <a:off x="515938" y="1340768"/>
          <a:ext cx="7380289" cy="4716525"/>
        </p:xfrm>
        <a:graphic>
          <a:graphicData uri="http://schemas.openxmlformats.org/drawingml/2006/chart">
            <c:chart xmlns:c="http://schemas.openxmlformats.org/drawingml/2006/chart" xmlns:r="http://schemas.openxmlformats.org/officeDocument/2006/relationships" r:id="rId2"/>
          </a:graphicData>
        </a:graphic>
      </p:graphicFrame>
      <p:sp>
        <p:nvSpPr>
          <p:cNvPr id="2" name="标题 1">
            <a:extLst>
              <a:ext uri="{FF2B5EF4-FFF2-40B4-BE49-F238E27FC236}">
                <a16:creationId xmlns:a16="http://schemas.microsoft.com/office/drawing/2014/main" id="{747F8C7A-70EE-441C-83F7-C2D12E8AFFDE}"/>
              </a:ext>
            </a:extLst>
          </p:cNvPr>
          <p:cNvSpPr>
            <a:spLocks noGrp="1"/>
          </p:cNvSpPr>
          <p:nvPr>
            <p:ph type="title"/>
          </p:nvPr>
        </p:nvSpPr>
        <p:spPr/>
        <p:txBody>
          <a:bodyPr/>
          <a:lstStyle/>
          <a:p>
            <a:r>
              <a:rPr lang="zh-CN" altLang="en-US" dirty="0"/>
              <a:t>市场分析</a:t>
            </a:r>
            <a:r>
              <a:rPr lang="en-US" altLang="zh-CN" sz="2400" dirty="0"/>
              <a:t>——XXX</a:t>
            </a:r>
            <a:r>
              <a:rPr lang="zh-CN" altLang="en-US" sz="2400" dirty="0"/>
              <a:t>列表</a:t>
            </a:r>
            <a:endParaRPr lang="zh-CN" altLang="en-US" dirty="0"/>
          </a:p>
        </p:txBody>
      </p:sp>
      <p:sp>
        <p:nvSpPr>
          <p:cNvPr id="5" name="矩形 4">
            <a:extLst>
              <a:ext uri="{FF2B5EF4-FFF2-40B4-BE49-F238E27FC236}">
                <a16:creationId xmlns:a16="http://schemas.microsoft.com/office/drawing/2014/main" id="{5BB3859A-DBD0-4639-8047-B129CDE03355}"/>
              </a:ext>
            </a:extLst>
          </p:cNvPr>
          <p:cNvSpPr/>
          <p:nvPr/>
        </p:nvSpPr>
        <p:spPr>
          <a:xfrm>
            <a:off x="8148228" y="2816932"/>
            <a:ext cx="3527834" cy="1156855"/>
          </a:xfrm>
          <a:prstGeom prst="rect">
            <a:avLst/>
          </a:prstGeom>
        </p:spPr>
        <p:txBody>
          <a:bodyPr wrap="square">
            <a:spAutoFit/>
          </a:bodyPr>
          <a:lstStyle/>
          <a:p>
            <a:pPr lvl="0" algn="just">
              <a:lnSpc>
                <a:spcPct val="150000"/>
              </a:lnSpc>
              <a:spcBef>
                <a:spcPts val="300"/>
              </a:spcBef>
              <a:spcAft>
                <a:spcPts val="300"/>
              </a:spcAft>
              <a:defRPr/>
            </a:pPr>
            <a:r>
              <a:rPr lang="zh-CN" altLang="en-US" sz="1600" dirty="0">
                <a:latin typeface="微软雅黑"/>
              </a:rPr>
              <a:t>输入您的文本文字，更改文字的颜色或者大小属性。建议正文</a:t>
            </a:r>
            <a:r>
              <a:rPr lang="en-US" altLang="zh-CN" sz="1600" dirty="0">
                <a:latin typeface="微软雅黑"/>
              </a:rPr>
              <a:t>16</a:t>
            </a:r>
            <a:r>
              <a:rPr lang="zh-CN" altLang="en-US" sz="1600" dirty="0">
                <a:latin typeface="微软雅黑"/>
              </a:rPr>
              <a:t>号字，</a:t>
            </a:r>
            <a:r>
              <a:rPr lang="en-US" altLang="zh-CN" sz="1600" dirty="0">
                <a:latin typeface="微软雅黑"/>
              </a:rPr>
              <a:t>1.5</a:t>
            </a:r>
            <a:r>
              <a:rPr lang="zh-CN" altLang="en-US" sz="1600" dirty="0">
                <a:latin typeface="微软雅黑"/>
              </a:rPr>
              <a:t>倍行间距。</a:t>
            </a:r>
          </a:p>
        </p:txBody>
      </p:sp>
      <p:sp>
        <p:nvSpPr>
          <p:cNvPr id="7" name="文本框 4">
            <a:extLst>
              <a:ext uri="{FF2B5EF4-FFF2-40B4-BE49-F238E27FC236}">
                <a16:creationId xmlns:a16="http://schemas.microsoft.com/office/drawing/2014/main" id="{19B8C855-6F4A-4300-97DA-206A317B7F97}"/>
              </a:ext>
            </a:extLst>
          </p:cNvPr>
          <p:cNvSpPr txBox="1">
            <a:spLocks noChangeArrowheads="1"/>
          </p:cNvSpPr>
          <p:nvPr/>
        </p:nvSpPr>
        <p:spPr bwMode="auto">
          <a:xfrm>
            <a:off x="8148228" y="2312878"/>
            <a:ext cx="3029254" cy="400110"/>
          </a:xfrm>
          <a:prstGeom prst="rect">
            <a:avLst/>
          </a:prstGeom>
          <a:noFill/>
        </p:spPr>
        <p:txBody>
          <a:bodyPr wrap="square" rtlCol="0">
            <a:spAutoFit/>
          </a:bodyPr>
          <a:lstStyle>
            <a:defPPr>
              <a:defRPr lang="zh-CN"/>
            </a:defPPr>
            <a:lvl1pPr>
              <a:defRPr sz="2800">
                <a:gradFill flip="none" rotWithShape="1">
                  <a:gsLst>
                    <a:gs pos="69000">
                      <a:schemeClr val="accent2"/>
                    </a:gs>
                    <a:gs pos="0">
                      <a:schemeClr val="accent3"/>
                    </a:gs>
                  </a:gsLst>
                  <a:lin ang="10800000" scaled="1"/>
                  <a:tileRect/>
                </a:gradFill>
                <a:latin typeface="微软雅黑" panose="020B0503020204020204" pitchFamily="34" charset="-122"/>
                <a:ea typeface="微软雅黑" panose="020B0503020204020204" pitchFamily="34" charset="-122"/>
                <a:cs typeface="Poppins SemiBold" panose="00000700000000000000" pitchFamily="50" charset="0"/>
              </a:defRPr>
            </a:lvl1pPr>
          </a:lstStyle>
          <a:p>
            <a:r>
              <a:rPr lang="zh-CN" altLang="en-US" sz="2000" b="1" dirty="0">
                <a:solidFill>
                  <a:schemeClr val="accent1"/>
                </a:solidFill>
                <a:latin typeface="+mj-ea"/>
                <a:ea typeface="+mj-ea"/>
                <a:sym typeface="Arial" panose="020B0604020202020204" pitchFamily="34" charset="0"/>
              </a:rPr>
              <a:t>请输入您的标题</a:t>
            </a:r>
            <a:endParaRPr lang="zh-CN" altLang="en-GB" sz="2000" b="1" dirty="0">
              <a:solidFill>
                <a:schemeClr val="accent1"/>
              </a:solidFill>
              <a:latin typeface="+mj-ea"/>
              <a:ea typeface="+mj-ea"/>
              <a:sym typeface="Arial" panose="020B0604020202020204" pitchFamily="34" charset="0"/>
            </a:endParaRPr>
          </a:p>
        </p:txBody>
      </p:sp>
      <p:cxnSp>
        <p:nvCxnSpPr>
          <p:cNvPr id="9" name="直接连接符 8">
            <a:extLst>
              <a:ext uri="{FF2B5EF4-FFF2-40B4-BE49-F238E27FC236}">
                <a16:creationId xmlns:a16="http://schemas.microsoft.com/office/drawing/2014/main" id="{A824C4A5-097C-4438-8534-FECD7F61CC55}"/>
              </a:ext>
            </a:extLst>
          </p:cNvPr>
          <p:cNvCxnSpPr>
            <a:cxnSpLocks/>
          </p:cNvCxnSpPr>
          <p:nvPr/>
        </p:nvCxnSpPr>
        <p:spPr>
          <a:xfrm flipH="1">
            <a:off x="8261278" y="2812794"/>
            <a:ext cx="1912882" cy="0"/>
          </a:xfrm>
          <a:prstGeom prst="line">
            <a:avLst/>
          </a:prstGeom>
          <a:ln w="9525">
            <a:gradFill flip="none" rotWithShape="1">
              <a:gsLst>
                <a:gs pos="0">
                  <a:schemeClr val="accent1">
                    <a:alpha val="0"/>
                  </a:schemeClr>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265AF607-825E-4642-960A-03F87FB13367}"/>
              </a:ext>
            </a:extLst>
          </p:cNvPr>
          <p:cNvSpPr/>
          <p:nvPr/>
        </p:nvSpPr>
        <p:spPr>
          <a:xfrm>
            <a:off x="8148228" y="4603187"/>
            <a:ext cx="3527834" cy="1156855"/>
          </a:xfrm>
          <a:prstGeom prst="rect">
            <a:avLst/>
          </a:prstGeom>
        </p:spPr>
        <p:txBody>
          <a:bodyPr wrap="square">
            <a:spAutoFit/>
          </a:bodyPr>
          <a:lstStyle/>
          <a:p>
            <a:pPr lvl="0" algn="just">
              <a:lnSpc>
                <a:spcPct val="150000"/>
              </a:lnSpc>
              <a:spcBef>
                <a:spcPts val="300"/>
              </a:spcBef>
              <a:spcAft>
                <a:spcPts val="300"/>
              </a:spcAft>
              <a:defRPr/>
            </a:pPr>
            <a:r>
              <a:rPr lang="zh-CN" altLang="en-US" sz="1600" dirty="0">
                <a:latin typeface="微软雅黑"/>
              </a:rPr>
              <a:t>输入您的文本文字，更改文字的颜色或者大小属性。建议正文</a:t>
            </a:r>
            <a:r>
              <a:rPr lang="en-US" altLang="zh-CN" sz="1600" dirty="0">
                <a:latin typeface="微软雅黑"/>
              </a:rPr>
              <a:t>16</a:t>
            </a:r>
            <a:r>
              <a:rPr lang="zh-CN" altLang="en-US" sz="1600" dirty="0">
                <a:latin typeface="微软雅黑"/>
              </a:rPr>
              <a:t>号字，</a:t>
            </a:r>
            <a:r>
              <a:rPr lang="en-US" altLang="zh-CN" sz="1600" dirty="0">
                <a:latin typeface="微软雅黑"/>
              </a:rPr>
              <a:t>1.5</a:t>
            </a:r>
            <a:r>
              <a:rPr lang="zh-CN" altLang="en-US" sz="1600" dirty="0">
                <a:latin typeface="微软雅黑"/>
              </a:rPr>
              <a:t>倍行间距。</a:t>
            </a:r>
          </a:p>
        </p:txBody>
      </p:sp>
      <p:sp>
        <p:nvSpPr>
          <p:cNvPr id="12" name="文本框 4">
            <a:extLst>
              <a:ext uri="{FF2B5EF4-FFF2-40B4-BE49-F238E27FC236}">
                <a16:creationId xmlns:a16="http://schemas.microsoft.com/office/drawing/2014/main" id="{5645FCA6-7016-4147-87C9-21609F58CBC2}"/>
              </a:ext>
            </a:extLst>
          </p:cNvPr>
          <p:cNvSpPr txBox="1">
            <a:spLocks noChangeArrowheads="1"/>
          </p:cNvSpPr>
          <p:nvPr/>
        </p:nvSpPr>
        <p:spPr bwMode="auto">
          <a:xfrm>
            <a:off x="8148228" y="4099133"/>
            <a:ext cx="3029254" cy="400110"/>
          </a:xfrm>
          <a:prstGeom prst="rect">
            <a:avLst/>
          </a:prstGeom>
          <a:noFill/>
        </p:spPr>
        <p:txBody>
          <a:bodyPr wrap="square" rtlCol="0">
            <a:spAutoFit/>
          </a:bodyPr>
          <a:lstStyle>
            <a:defPPr>
              <a:defRPr lang="zh-CN"/>
            </a:defPPr>
            <a:lvl1pPr>
              <a:defRPr sz="2800">
                <a:gradFill flip="none" rotWithShape="1">
                  <a:gsLst>
                    <a:gs pos="69000">
                      <a:schemeClr val="accent2"/>
                    </a:gs>
                    <a:gs pos="0">
                      <a:schemeClr val="accent3"/>
                    </a:gs>
                  </a:gsLst>
                  <a:lin ang="10800000" scaled="1"/>
                  <a:tileRect/>
                </a:gradFill>
                <a:latin typeface="微软雅黑" panose="020B0503020204020204" pitchFamily="34" charset="-122"/>
                <a:ea typeface="微软雅黑" panose="020B0503020204020204" pitchFamily="34" charset="-122"/>
                <a:cs typeface="Poppins SemiBold" panose="00000700000000000000" pitchFamily="50" charset="0"/>
              </a:defRPr>
            </a:lvl1pPr>
          </a:lstStyle>
          <a:p>
            <a:r>
              <a:rPr lang="zh-CN" altLang="en-US" sz="2000" b="1" dirty="0">
                <a:solidFill>
                  <a:schemeClr val="accent1"/>
                </a:solidFill>
                <a:latin typeface="+mj-ea"/>
                <a:ea typeface="+mj-ea"/>
                <a:sym typeface="Arial" panose="020B0604020202020204" pitchFamily="34" charset="0"/>
              </a:rPr>
              <a:t>请输入您的标题</a:t>
            </a:r>
            <a:endParaRPr lang="zh-CN" altLang="en-GB" sz="2000" b="1" dirty="0">
              <a:solidFill>
                <a:schemeClr val="accent1"/>
              </a:solidFill>
              <a:latin typeface="+mj-ea"/>
              <a:ea typeface="+mj-ea"/>
              <a:sym typeface="Arial" panose="020B0604020202020204" pitchFamily="34" charset="0"/>
            </a:endParaRPr>
          </a:p>
        </p:txBody>
      </p:sp>
      <p:cxnSp>
        <p:nvCxnSpPr>
          <p:cNvPr id="13" name="直接连接符 12">
            <a:extLst>
              <a:ext uri="{FF2B5EF4-FFF2-40B4-BE49-F238E27FC236}">
                <a16:creationId xmlns:a16="http://schemas.microsoft.com/office/drawing/2014/main" id="{1EE7D9D4-A300-4A9E-A64F-7FBD0FEF8E16}"/>
              </a:ext>
            </a:extLst>
          </p:cNvPr>
          <p:cNvCxnSpPr>
            <a:cxnSpLocks/>
          </p:cNvCxnSpPr>
          <p:nvPr/>
        </p:nvCxnSpPr>
        <p:spPr>
          <a:xfrm flipH="1">
            <a:off x="8261278" y="4599049"/>
            <a:ext cx="1912882" cy="0"/>
          </a:xfrm>
          <a:prstGeom prst="line">
            <a:avLst/>
          </a:prstGeom>
          <a:ln w="9525">
            <a:gradFill flip="none" rotWithShape="1">
              <a:gsLst>
                <a:gs pos="0">
                  <a:schemeClr val="accent1">
                    <a:alpha val="0"/>
                  </a:schemeClr>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1083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a:extLst>
              <a:ext uri="{FF2B5EF4-FFF2-40B4-BE49-F238E27FC236}">
                <a16:creationId xmlns:a16="http://schemas.microsoft.com/office/drawing/2014/main" id="{78BCEF30-D98D-419A-A205-B083BD93FB76}"/>
              </a:ext>
            </a:extLst>
          </p:cNvPr>
          <p:cNvSpPr/>
          <p:nvPr/>
        </p:nvSpPr>
        <p:spPr>
          <a:xfrm flipV="1">
            <a:off x="1999087" y="4437703"/>
            <a:ext cx="1642231" cy="139252"/>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panose="020B0503020204020204" pitchFamily="34" charset="-122"/>
              <a:cs typeface="+mn-ea"/>
            </a:endParaRPr>
          </a:p>
        </p:txBody>
      </p:sp>
      <p:sp>
        <p:nvSpPr>
          <p:cNvPr id="2" name="标题 1">
            <a:extLst>
              <a:ext uri="{FF2B5EF4-FFF2-40B4-BE49-F238E27FC236}">
                <a16:creationId xmlns:a16="http://schemas.microsoft.com/office/drawing/2014/main" id="{8DE55770-F38C-42BE-B1F3-AC0FEE3B58D2}"/>
              </a:ext>
            </a:extLst>
          </p:cNvPr>
          <p:cNvSpPr>
            <a:spLocks noGrp="1"/>
          </p:cNvSpPr>
          <p:nvPr>
            <p:ph type="title"/>
          </p:nvPr>
        </p:nvSpPr>
        <p:spPr/>
        <p:txBody>
          <a:bodyPr/>
          <a:lstStyle/>
          <a:p>
            <a:r>
              <a:rPr lang="zh-CN" altLang="en-US" dirty="0"/>
              <a:t>市场分析</a:t>
            </a:r>
            <a:r>
              <a:rPr lang="en-US" altLang="zh-CN" sz="2400" dirty="0"/>
              <a:t>——XXX</a:t>
            </a:r>
            <a:r>
              <a:rPr lang="zh-CN" altLang="en-US" sz="2400" dirty="0"/>
              <a:t>数据</a:t>
            </a:r>
            <a:endParaRPr lang="zh-CN" altLang="en-US" dirty="0"/>
          </a:p>
        </p:txBody>
      </p:sp>
      <p:graphicFrame>
        <p:nvGraphicFramePr>
          <p:cNvPr id="58" name="图表 57">
            <a:extLst>
              <a:ext uri="{FF2B5EF4-FFF2-40B4-BE49-F238E27FC236}">
                <a16:creationId xmlns:a16="http://schemas.microsoft.com/office/drawing/2014/main" id="{194FACE4-AE39-467D-B994-CAF3AEDD41A2}"/>
              </a:ext>
            </a:extLst>
          </p:cNvPr>
          <p:cNvGraphicFramePr/>
          <p:nvPr>
            <p:extLst>
              <p:ext uri="{D42A27DB-BD31-4B8C-83A1-F6EECF244321}">
                <p14:modId xmlns:p14="http://schemas.microsoft.com/office/powerpoint/2010/main" val="1455104356"/>
              </p:ext>
            </p:extLst>
          </p:nvPr>
        </p:nvGraphicFramePr>
        <p:xfrm>
          <a:off x="1473864" y="1592796"/>
          <a:ext cx="2692674" cy="25427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9" name="图表 58">
            <a:extLst>
              <a:ext uri="{FF2B5EF4-FFF2-40B4-BE49-F238E27FC236}">
                <a16:creationId xmlns:a16="http://schemas.microsoft.com/office/drawing/2014/main" id="{4071DA47-C5B1-4C38-A023-90E6A60743B9}"/>
              </a:ext>
            </a:extLst>
          </p:cNvPr>
          <p:cNvGraphicFramePr/>
          <p:nvPr>
            <p:extLst>
              <p:ext uri="{D42A27DB-BD31-4B8C-83A1-F6EECF244321}">
                <p14:modId xmlns:p14="http://schemas.microsoft.com/office/powerpoint/2010/main" val="1352333433"/>
              </p:ext>
            </p:extLst>
          </p:nvPr>
        </p:nvGraphicFramePr>
        <p:xfrm>
          <a:off x="4749663" y="1592796"/>
          <a:ext cx="2692674" cy="254273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0" name="图表 59">
            <a:extLst>
              <a:ext uri="{FF2B5EF4-FFF2-40B4-BE49-F238E27FC236}">
                <a16:creationId xmlns:a16="http://schemas.microsoft.com/office/drawing/2014/main" id="{5A9432C6-661E-435E-8450-561A4CD8BC4A}"/>
              </a:ext>
            </a:extLst>
          </p:cNvPr>
          <p:cNvGraphicFramePr/>
          <p:nvPr>
            <p:extLst>
              <p:ext uri="{D42A27DB-BD31-4B8C-83A1-F6EECF244321}">
                <p14:modId xmlns:p14="http://schemas.microsoft.com/office/powerpoint/2010/main" val="384215913"/>
              </p:ext>
            </p:extLst>
          </p:nvPr>
        </p:nvGraphicFramePr>
        <p:xfrm>
          <a:off x="8025463" y="1592796"/>
          <a:ext cx="2692674" cy="2542738"/>
        </p:xfrm>
        <a:graphic>
          <a:graphicData uri="http://schemas.openxmlformats.org/drawingml/2006/chart">
            <c:chart xmlns:c="http://schemas.openxmlformats.org/drawingml/2006/chart" xmlns:r="http://schemas.openxmlformats.org/officeDocument/2006/relationships" r:id="rId5"/>
          </a:graphicData>
        </a:graphic>
      </p:graphicFrame>
      <p:sp>
        <p:nvSpPr>
          <p:cNvPr id="76" name="文本框 75">
            <a:extLst>
              <a:ext uri="{FF2B5EF4-FFF2-40B4-BE49-F238E27FC236}">
                <a16:creationId xmlns:a16="http://schemas.microsoft.com/office/drawing/2014/main" id="{85985A7C-D763-4D21-B192-AC9898A6335D}"/>
              </a:ext>
            </a:extLst>
          </p:cNvPr>
          <p:cNvSpPr txBox="1">
            <a:spLocks/>
          </p:cNvSpPr>
          <p:nvPr/>
        </p:nvSpPr>
        <p:spPr>
          <a:xfrm>
            <a:off x="1343720" y="4648409"/>
            <a:ext cx="2952964" cy="1156855"/>
          </a:xfrm>
          <a:prstGeom prst="rect">
            <a:avLst/>
          </a:prstGeom>
          <a:noFill/>
        </p:spPr>
        <p:txBody>
          <a:bodyPr wrap="square" rtlCol="0">
            <a:spAutoFit/>
          </a:bodyPr>
          <a:lstStyle/>
          <a:p>
            <a:pPr algn="ctr">
              <a:lnSpc>
                <a:spcPct val="150000"/>
              </a:lnSpc>
            </a:pPr>
            <a:r>
              <a:rPr lang="zh-CN" altLang="en-US" sz="1600" dirty="0">
                <a:latin typeface="+mn-ea"/>
              </a:rPr>
              <a:t>输入您的文本文字，更改文字的颜色或者大小属性。建议正文</a:t>
            </a:r>
            <a:r>
              <a:rPr lang="en-US" altLang="zh-CN" sz="1600" dirty="0">
                <a:latin typeface="+mn-ea"/>
              </a:rPr>
              <a:t>16</a:t>
            </a:r>
            <a:r>
              <a:rPr lang="zh-CN" altLang="en-US" sz="1600" dirty="0">
                <a:latin typeface="+mn-ea"/>
              </a:rPr>
              <a:t>号字，</a:t>
            </a:r>
            <a:r>
              <a:rPr lang="en-US" altLang="zh-CN" sz="1600" dirty="0">
                <a:latin typeface="+mn-ea"/>
              </a:rPr>
              <a:t>1.5</a:t>
            </a:r>
            <a:r>
              <a:rPr lang="zh-CN" altLang="en-US" sz="1600" dirty="0">
                <a:latin typeface="+mn-ea"/>
              </a:rPr>
              <a:t>倍行间距</a:t>
            </a:r>
          </a:p>
        </p:txBody>
      </p:sp>
      <p:sp>
        <p:nvSpPr>
          <p:cNvPr id="77" name="文本框 76">
            <a:extLst>
              <a:ext uri="{FF2B5EF4-FFF2-40B4-BE49-F238E27FC236}">
                <a16:creationId xmlns:a16="http://schemas.microsoft.com/office/drawing/2014/main" id="{DA0417B0-48C2-4933-BDE0-8FF196B01ED8}"/>
              </a:ext>
            </a:extLst>
          </p:cNvPr>
          <p:cNvSpPr txBox="1"/>
          <p:nvPr/>
        </p:nvSpPr>
        <p:spPr>
          <a:xfrm>
            <a:off x="1668074" y="4063526"/>
            <a:ext cx="2304256"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在此输入标题</a:t>
            </a:r>
          </a:p>
        </p:txBody>
      </p:sp>
      <p:sp>
        <p:nvSpPr>
          <p:cNvPr id="82" name="矩形 81">
            <a:extLst>
              <a:ext uri="{FF2B5EF4-FFF2-40B4-BE49-F238E27FC236}">
                <a16:creationId xmlns:a16="http://schemas.microsoft.com/office/drawing/2014/main" id="{96AE354D-97DD-4787-8490-77B51936B07F}"/>
              </a:ext>
            </a:extLst>
          </p:cNvPr>
          <p:cNvSpPr/>
          <p:nvPr/>
        </p:nvSpPr>
        <p:spPr>
          <a:xfrm flipV="1">
            <a:off x="5274885" y="4437703"/>
            <a:ext cx="1642231" cy="139252"/>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panose="020B0503020204020204" pitchFamily="34" charset="-122"/>
              <a:cs typeface="+mn-ea"/>
            </a:endParaRPr>
          </a:p>
        </p:txBody>
      </p:sp>
      <p:sp>
        <p:nvSpPr>
          <p:cNvPr id="83" name="文本框 82">
            <a:extLst>
              <a:ext uri="{FF2B5EF4-FFF2-40B4-BE49-F238E27FC236}">
                <a16:creationId xmlns:a16="http://schemas.microsoft.com/office/drawing/2014/main" id="{60E1929D-E4DC-4BC2-8DDF-F6B3788525FA}"/>
              </a:ext>
            </a:extLst>
          </p:cNvPr>
          <p:cNvSpPr txBox="1">
            <a:spLocks/>
          </p:cNvSpPr>
          <p:nvPr/>
        </p:nvSpPr>
        <p:spPr>
          <a:xfrm>
            <a:off x="4619518" y="4648409"/>
            <a:ext cx="2952964" cy="1156855"/>
          </a:xfrm>
          <a:prstGeom prst="rect">
            <a:avLst/>
          </a:prstGeom>
          <a:noFill/>
        </p:spPr>
        <p:txBody>
          <a:bodyPr wrap="square" rtlCol="0">
            <a:spAutoFit/>
          </a:bodyPr>
          <a:lstStyle/>
          <a:p>
            <a:pPr algn="ctr">
              <a:lnSpc>
                <a:spcPct val="150000"/>
              </a:lnSpc>
            </a:pPr>
            <a:r>
              <a:rPr lang="zh-CN" altLang="en-US" sz="1600" dirty="0">
                <a:latin typeface="+mn-ea"/>
              </a:rPr>
              <a:t>输入您的文本文字，更改文字的颜色或者大小属性。建议正文</a:t>
            </a:r>
            <a:r>
              <a:rPr lang="en-US" altLang="zh-CN" sz="1600" dirty="0">
                <a:latin typeface="+mn-ea"/>
              </a:rPr>
              <a:t>16</a:t>
            </a:r>
            <a:r>
              <a:rPr lang="zh-CN" altLang="en-US" sz="1600" dirty="0">
                <a:latin typeface="+mn-ea"/>
              </a:rPr>
              <a:t>号字，</a:t>
            </a:r>
            <a:r>
              <a:rPr lang="en-US" altLang="zh-CN" sz="1600" dirty="0">
                <a:latin typeface="+mn-ea"/>
              </a:rPr>
              <a:t>1.5</a:t>
            </a:r>
            <a:r>
              <a:rPr lang="zh-CN" altLang="en-US" sz="1600" dirty="0">
                <a:latin typeface="+mn-ea"/>
              </a:rPr>
              <a:t>倍行间距</a:t>
            </a:r>
          </a:p>
        </p:txBody>
      </p:sp>
      <p:sp>
        <p:nvSpPr>
          <p:cNvPr id="84" name="文本框 83">
            <a:extLst>
              <a:ext uri="{FF2B5EF4-FFF2-40B4-BE49-F238E27FC236}">
                <a16:creationId xmlns:a16="http://schemas.microsoft.com/office/drawing/2014/main" id="{9DAF2CA8-78F7-48E6-AE07-9CE35F984BF5}"/>
              </a:ext>
            </a:extLst>
          </p:cNvPr>
          <p:cNvSpPr txBox="1"/>
          <p:nvPr/>
        </p:nvSpPr>
        <p:spPr>
          <a:xfrm>
            <a:off x="4943872" y="4063526"/>
            <a:ext cx="2304256"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在此输入标题</a:t>
            </a:r>
          </a:p>
        </p:txBody>
      </p:sp>
      <p:sp>
        <p:nvSpPr>
          <p:cNvPr id="85" name="矩形 84">
            <a:extLst>
              <a:ext uri="{FF2B5EF4-FFF2-40B4-BE49-F238E27FC236}">
                <a16:creationId xmlns:a16="http://schemas.microsoft.com/office/drawing/2014/main" id="{5ECFC74D-808E-4941-9DF1-A764DF6BE4EF}"/>
              </a:ext>
            </a:extLst>
          </p:cNvPr>
          <p:cNvSpPr/>
          <p:nvPr/>
        </p:nvSpPr>
        <p:spPr>
          <a:xfrm flipV="1">
            <a:off x="8550931" y="4437703"/>
            <a:ext cx="1642231" cy="139252"/>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panose="020B0503020204020204" pitchFamily="34" charset="-122"/>
              <a:cs typeface="+mn-ea"/>
            </a:endParaRPr>
          </a:p>
        </p:txBody>
      </p:sp>
      <p:sp>
        <p:nvSpPr>
          <p:cNvPr id="86" name="文本框 85">
            <a:extLst>
              <a:ext uri="{FF2B5EF4-FFF2-40B4-BE49-F238E27FC236}">
                <a16:creationId xmlns:a16="http://schemas.microsoft.com/office/drawing/2014/main" id="{6ECC61D4-A8F3-418A-80CD-9226BA5FF577}"/>
              </a:ext>
            </a:extLst>
          </p:cNvPr>
          <p:cNvSpPr txBox="1">
            <a:spLocks/>
          </p:cNvSpPr>
          <p:nvPr/>
        </p:nvSpPr>
        <p:spPr>
          <a:xfrm>
            <a:off x="7895564" y="4648409"/>
            <a:ext cx="2952964" cy="1156855"/>
          </a:xfrm>
          <a:prstGeom prst="rect">
            <a:avLst/>
          </a:prstGeom>
          <a:noFill/>
        </p:spPr>
        <p:txBody>
          <a:bodyPr wrap="square" rtlCol="0">
            <a:spAutoFit/>
          </a:bodyPr>
          <a:lstStyle/>
          <a:p>
            <a:pPr algn="ctr">
              <a:lnSpc>
                <a:spcPct val="150000"/>
              </a:lnSpc>
            </a:pPr>
            <a:r>
              <a:rPr lang="zh-CN" altLang="en-US" sz="1600" dirty="0">
                <a:latin typeface="+mn-ea"/>
              </a:rPr>
              <a:t>输入您的文本文字，更改文字的颜色或者大小属性。建议正文</a:t>
            </a:r>
            <a:r>
              <a:rPr lang="en-US" altLang="zh-CN" sz="1600" dirty="0">
                <a:latin typeface="+mn-ea"/>
              </a:rPr>
              <a:t>16</a:t>
            </a:r>
            <a:r>
              <a:rPr lang="zh-CN" altLang="en-US" sz="1600" dirty="0">
                <a:latin typeface="+mn-ea"/>
              </a:rPr>
              <a:t>号字，</a:t>
            </a:r>
            <a:r>
              <a:rPr lang="en-US" altLang="zh-CN" sz="1600" dirty="0">
                <a:latin typeface="+mn-ea"/>
              </a:rPr>
              <a:t>1.5</a:t>
            </a:r>
            <a:r>
              <a:rPr lang="zh-CN" altLang="en-US" sz="1600" dirty="0">
                <a:latin typeface="+mn-ea"/>
              </a:rPr>
              <a:t>倍行间距</a:t>
            </a:r>
          </a:p>
        </p:txBody>
      </p:sp>
      <p:sp>
        <p:nvSpPr>
          <p:cNvPr id="87" name="文本框 86">
            <a:extLst>
              <a:ext uri="{FF2B5EF4-FFF2-40B4-BE49-F238E27FC236}">
                <a16:creationId xmlns:a16="http://schemas.microsoft.com/office/drawing/2014/main" id="{A636E0BE-4511-4A15-905E-CD4CDFF3C785}"/>
              </a:ext>
            </a:extLst>
          </p:cNvPr>
          <p:cNvSpPr txBox="1"/>
          <p:nvPr/>
        </p:nvSpPr>
        <p:spPr>
          <a:xfrm>
            <a:off x="8219918" y="4063526"/>
            <a:ext cx="2304256"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在此输入标题</a:t>
            </a:r>
          </a:p>
        </p:txBody>
      </p:sp>
    </p:spTree>
    <p:extLst>
      <p:ext uri="{BB962C8B-B14F-4D97-AF65-F5344CB8AC3E}">
        <p14:creationId xmlns:p14="http://schemas.microsoft.com/office/powerpoint/2010/main" val="19790234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0F769116-82EF-471D-8CB3-C4FD453F4E90}"/>
              </a:ext>
            </a:extLst>
          </p:cNvPr>
          <p:cNvSpPr/>
          <p:nvPr/>
        </p:nvSpPr>
        <p:spPr>
          <a:xfrm>
            <a:off x="0" y="5409220"/>
            <a:ext cx="12192000" cy="144878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7A2F8D1B-ACE1-4287-A3A7-479F2ABD4A1E}"/>
              </a:ext>
            </a:extLst>
          </p:cNvPr>
          <p:cNvSpPr>
            <a:spLocks noGrp="1"/>
          </p:cNvSpPr>
          <p:nvPr>
            <p:ph type="title"/>
          </p:nvPr>
        </p:nvSpPr>
        <p:spPr/>
        <p:txBody>
          <a:bodyPr/>
          <a:lstStyle/>
          <a:p>
            <a:r>
              <a:rPr lang="zh-CN" altLang="en-US" dirty="0"/>
              <a:t>市场分析</a:t>
            </a:r>
            <a:r>
              <a:rPr lang="en-US" altLang="zh-CN" sz="2400" dirty="0"/>
              <a:t>——XXX</a:t>
            </a:r>
            <a:r>
              <a:rPr lang="zh-CN" altLang="en-US" sz="2400" dirty="0"/>
              <a:t>数据</a:t>
            </a:r>
            <a:endParaRPr lang="zh-CN" altLang="en-US" dirty="0"/>
          </a:p>
        </p:txBody>
      </p:sp>
      <p:graphicFrame>
        <p:nvGraphicFramePr>
          <p:cNvPr id="4" name="图表 3">
            <a:extLst>
              <a:ext uri="{FF2B5EF4-FFF2-40B4-BE49-F238E27FC236}">
                <a16:creationId xmlns:a16="http://schemas.microsoft.com/office/drawing/2014/main" id="{FB223BD5-B0AC-4CC2-9EC2-BF1DCA65C69A}"/>
              </a:ext>
            </a:extLst>
          </p:cNvPr>
          <p:cNvGraphicFramePr>
            <a:graphicFrameLocks/>
          </p:cNvGraphicFramePr>
          <p:nvPr>
            <p:extLst>
              <p:ext uri="{D42A27DB-BD31-4B8C-83A1-F6EECF244321}">
                <p14:modId xmlns:p14="http://schemas.microsoft.com/office/powerpoint/2010/main" val="3685388000"/>
              </p:ext>
            </p:extLst>
          </p:nvPr>
        </p:nvGraphicFramePr>
        <p:xfrm>
          <a:off x="658813" y="1337631"/>
          <a:ext cx="10874375" cy="3947343"/>
        </p:xfrm>
        <a:graphic>
          <a:graphicData uri="http://schemas.openxmlformats.org/drawingml/2006/chart">
            <c:chart xmlns:c="http://schemas.openxmlformats.org/drawingml/2006/chart" xmlns:r="http://schemas.openxmlformats.org/officeDocument/2006/relationships" r:id="rId2"/>
          </a:graphicData>
        </a:graphic>
      </p:graphicFrame>
      <p:sp>
        <p:nvSpPr>
          <p:cNvPr id="26" name="文本框 25">
            <a:extLst>
              <a:ext uri="{FF2B5EF4-FFF2-40B4-BE49-F238E27FC236}">
                <a16:creationId xmlns:a16="http://schemas.microsoft.com/office/drawing/2014/main" id="{007428F6-61D7-4727-B52F-992179BA2EDC}"/>
              </a:ext>
            </a:extLst>
          </p:cNvPr>
          <p:cNvSpPr txBox="1"/>
          <p:nvPr/>
        </p:nvSpPr>
        <p:spPr>
          <a:xfrm>
            <a:off x="1091444" y="5625244"/>
            <a:ext cx="10009112" cy="787523"/>
          </a:xfrm>
          <a:prstGeom prst="rect">
            <a:avLst/>
          </a:prstGeom>
          <a:noFill/>
        </p:spPr>
        <p:txBody>
          <a:bodyPr wrap="square" rtlCol="0">
            <a:spAutoFit/>
          </a:bodyPr>
          <a:lstStyle/>
          <a:p>
            <a:pPr algn="ctr">
              <a:lnSpc>
                <a:spcPct val="150000"/>
              </a:lnSpc>
            </a:pPr>
            <a:r>
              <a:rPr lang="zh-CN" altLang="en-US" sz="1600" dirty="0">
                <a:latin typeface="+mn-ea"/>
              </a:rPr>
              <a:t>标题数字等都可以通过点击和重新输入进行更改，顶部“开始”面板中可以对字体、字号、颜色行距等进行修改，建议正文</a:t>
            </a:r>
            <a:r>
              <a:rPr lang="en-US" altLang="zh-CN" sz="1600" dirty="0">
                <a:latin typeface="+mn-ea"/>
              </a:rPr>
              <a:t>16</a:t>
            </a:r>
            <a:r>
              <a:rPr lang="zh-CN" altLang="en-US" sz="1600" dirty="0">
                <a:latin typeface="+mn-ea"/>
              </a:rPr>
              <a:t>号字，</a:t>
            </a:r>
            <a:r>
              <a:rPr lang="en-US" altLang="zh-CN" sz="1600" dirty="0">
                <a:latin typeface="+mn-ea"/>
              </a:rPr>
              <a:t>1.5</a:t>
            </a:r>
            <a:r>
              <a:rPr lang="zh-CN" altLang="en-US" sz="1600" dirty="0">
                <a:latin typeface="+mn-ea"/>
              </a:rPr>
              <a:t>倍行间距。</a:t>
            </a:r>
          </a:p>
        </p:txBody>
      </p:sp>
    </p:spTree>
    <p:extLst>
      <p:ext uri="{BB962C8B-B14F-4D97-AF65-F5344CB8AC3E}">
        <p14:creationId xmlns:p14="http://schemas.microsoft.com/office/powerpoint/2010/main" val="9444859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E7E106-0A1E-4133-96CF-FF190C904E1A}"/>
              </a:ext>
            </a:extLst>
          </p:cNvPr>
          <p:cNvSpPr>
            <a:spLocks noGrp="1"/>
          </p:cNvSpPr>
          <p:nvPr>
            <p:ph type="title"/>
          </p:nvPr>
        </p:nvSpPr>
        <p:spPr/>
        <p:txBody>
          <a:bodyPr/>
          <a:lstStyle/>
          <a:p>
            <a:r>
              <a:rPr lang="zh-CN" altLang="en-US" dirty="0"/>
              <a:t>市场分析</a:t>
            </a:r>
            <a:r>
              <a:rPr lang="en-US" altLang="zh-CN" sz="2400" dirty="0"/>
              <a:t>——XXX</a:t>
            </a:r>
            <a:r>
              <a:rPr lang="zh-CN" altLang="en-US" sz="2400" dirty="0"/>
              <a:t>数据</a:t>
            </a:r>
            <a:endParaRPr lang="zh-CN" altLang="en-US" dirty="0"/>
          </a:p>
        </p:txBody>
      </p:sp>
      <p:graphicFrame>
        <p:nvGraphicFramePr>
          <p:cNvPr id="3" name="图表 2">
            <a:extLst>
              <a:ext uri="{FF2B5EF4-FFF2-40B4-BE49-F238E27FC236}">
                <a16:creationId xmlns:a16="http://schemas.microsoft.com/office/drawing/2014/main" id="{3CFDD4F4-161E-42A7-AD74-380EDC8ED547}"/>
              </a:ext>
            </a:extLst>
          </p:cNvPr>
          <p:cNvGraphicFramePr/>
          <p:nvPr/>
        </p:nvGraphicFramePr>
        <p:xfrm>
          <a:off x="5098974" y="1476799"/>
          <a:ext cx="6561156" cy="4298515"/>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a:extLst>
              <a:ext uri="{FF2B5EF4-FFF2-40B4-BE49-F238E27FC236}">
                <a16:creationId xmlns:a16="http://schemas.microsoft.com/office/drawing/2014/main" id="{94D4E6F1-2BC0-4FD9-94AA-8AE746CF8D5B}"/>
              </a:ext>
            </a:extLst>
          </p:cNvPr>
          <p:cNvSpPr txBox="1"/>
          <p:nvPr/>
        </p:nvSpPr>
        <p:spPr>
          <a:xfrm>
            <a:off x="930807" y="2600908"/>
            <a:ext cx="2608406" cy="461665"/>
          </a:xfrm>
          <a:prstGeom prst="rect">
            <a:avLst/>
          </a:prstGeom>
          <a:noFill/>
        </p:spPr>
        <p:txBody>
          <a:bodyPr wrap="none" rtlCol="0">
            <a:spAutoFit/>
          </a:bodyPr>
          <a:lstStyle/>
          <a:p>
            <a:r>
              <a:rPr lang="zh-CN" altLang="en-US" sz="2400" b="1" spc="300" dirty="0">
                <a:solidFill>
                  <a:schemeClr val="accent1"/>
                </a:solidFill>
              </a:rPr>
              <a:t>请输入您的标题</a:t>
            </a:r>
          </a:p>
        </p:txBody>
      </p:sp>
      <p:sp>
        <p:nvSpPr>
          <p:cNvPr id="6" name="矩形 5">
            <a:extLst>
              <a:ext uri="{FF2B5EF4-FFF2-40B4-BE49-F238E27FC236}">
                <a16:creationId xmlns:a16="http://schemas.microsoft.com/office/drawing/2014/main" id="{46630A10-00D5-44AB-8A2A-7005F2010305}"/>
              </a:ext>
            </a:extLst>
          </p:cNvPr>
          <p:cNvSpPr/>
          <p:nvPr/>
        </p:nvSpPr>
        <p:spPr>
          <a:xfrm>
            <a:off x="930807" y="3055028"/>
            <a:ext cx="3292985" cy="1895519"/>
          </a:xfrm>
          <a:prstGeom prst="rect">
            <a:avLst/>
          </a:prstGeom>
        </p:spPr>
        <p:txBody>
          <a:bodyPr wrap="square">
            <a:spAutoFit/>
          </a:bodyPr>
          <a:lstStyle/>
          <a:p>
            <a:pPr algn="just" hangingPunct="0">
              <a:lnSpc>
                <a:spcPct val="150000"/>
              </a:lnSpc>
            </a:pPr>
            <a:r>
              <a:rPr lang="zh-CN" altLang="en-US" sz="1600" dirty="0">
                <a:solidFill>
                  <a:schemeClr val="tx1">
                    <a:lumMod val="75000"/>
                    <a:lumOff val="25000"/>
                  </a:schemeClr>
                </a:solidFill>
                <a:latin typeface="+mn-ea"/>
              </a:rPr>
              <a:t>标题数字等都可以通过点击和重新输入进行更改，顶部“开始”面板中可以对字体、字号、颜色行距等进行修改，建议正文</a:t>
            </a:r>
            <a:r>
              <a:rPr lang="en-US" altLang="zh-CN" sz="1600" dirty="0">
                <a:solidFill>
                  <a:schemeClr val="tx1">
                    <a:lumMod val="75000"/>
                    <a:lumOff val="25000"/>
                  </a:schemeClr>
                </a:solidFill>
                <a:latin typeface="+mn-ea"/>
              </a:rPr>
              <a:t>16</a:t>
            </a:r>
            <a:r>
              <a:rPr lang="zh-CN" altLang="en-US" sz="1600" dirty="0">
                <a:solidFill>
                  <a:schemeClr val="tx1">
                    <a:lumMod val="75000"/>
                    <a:lumOff val="25000"/>
                  </a:schemeClr>
                </a:solidFill>
                <a:latin typeface="+mn-ea"/>
              </a:rPr>
              <a:t>号字，</a:t>
            </a:r>
            <a:r>
              <a:rPr lang="en-US" altLang="zh-CN" sz="1600" dirty="0">
                <a:solidFill>
                  <a:schemeClr val="tx1">
                    <a:lumMod val="75000"/>
                    <a:lumOff val="25000"/>
                  </a:schemeClr>
                </a:solidFill>
                <a:latin typeface="+mn-ea"/>
              </a:rPr>
              <a:t>1.5</a:t>
            </a:r>
            <a:r>
              <a:rPr lang="zh-CN" altLang="en-US" sz="1600" dirty="0">
                <a:solidFill>
                  <a:schemeClr val="tx1">
                    <a:lumMod val="75000"/>
                    <a:lumOff val="25000"/>
                  </a:schemeClr>
                </a:solidFill>
                <a:latin typeface="+mn-ea"/>
              </a:rPr>
              <a:t>倍行间距。</a:t>
            </a:r>
          </a:p>
        </p:txBody>
      </p:sp>
    </p:spTree>
    <p:extLst>
      <p:ext uri="{BB962C8B-B14F-4D97-AF65-F5344CB8AC3E}">
        <p14:creationId xmlns:p14="http://schemas.microsoft.com/office/powerpoint/2010/main" val="4574598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FEB1CF-1CD3-4B00-A2FE-455B612CA9E5}"/>
              </a:ext>
            </a:extLst>
          </p:cNvPr>
          <p:cNvSpPr>
            <a:spLocks noGrp="1"/>
          </p:cNvSpPr>
          <p:nvPr>
            <p:ph type="title"/>
          </p:nvPr>
        </p:nvSpPr>
        <p:spPr/>
        <p:txBody>
          <a:bodyPr/>
          <a:lstStyle/>
          <a:p>
            <a:r>
              <a:rPr lang="zh-CN" altLang="en-US" dirty="0"/>
              <a:t>产品优势</a:t>
            </a:r>
          </a:p>
        </p:txBody>
      </p:sp>
      <p:sp>
        <p:nvSpPr>
          <p:cNvPr id="5" name="椭圆 4">
            <a:extLst>
              <a:ext uri="{FF2B5EF4-FFF2-40B4-BE49-F238E27FC236}">
                <a16:creationId xmlns:a16="http://schemas.microsoft.com/office/drawing/2014/main" id="{48F0C905-AEBD-4922-B9DF-F26162C0938A}"/>
              </a:ext>
            </a:extLst>
          </p:cNvPr>
          <p:cNvSpPr/>
          <p:nvPr/>
        </p:nvSpPr>
        <p:spPr>
          <a:xfrm>
            <a:off x="604455" y="1666538"/>
            <a:ext cx="252731" cy="252731"/>
          </a:xfrm>
          <a:prstGeom prst="ellipse">
            <a:avLst/>
          </a:prstGeom>
          <a:gradFill flip="none" rotWithShape="1">
            <a:gsLst>
              <a:gs pos="0">
                <a:schemeClr val="accent1"/>
              </a:gs>
              <a:gs pos="100000">
                <a:schemeClr val="accent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000" i="1"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9A22968B-2E08-4E02-B38A-9DA91949B8E5}"/>
              </a:ext>
            </a:extLst>
          </p:cNvPr>
          <p:cNvSpPr txBox="1">
            <a:spLocks/>
          </p:cNvSpPr>
          <p:nvPr/>
        </p:nvSpPr>
        <p:spPr>
          <a:xfrm>
            <a:off x="604456" y="2154154"/>
            <a:ext cx="2280228" cy="1526187"/>
          </a:xfrm>
          <a:prstGeom prst="rect">
            <a:avLst/>
          </a:prstGeom>
          <a:noFill/>
        </p:spPr>
        <p:txBody>
          <a:bodyPr wrap="square" rtlCol="0">
            <a:spAutoFit/>
          </a:bodyPr>
          <a:lstStyle/>
          <a:p>
            <a:pPr algn="just">
              <a:lnSpc>
                <a:spcPct val="150000"/>
              </a:lnSpc>
            </a:pPr>
            <a:r>
              <a:rPr lang="zh-CN" altLang="en-US" sz="1600" dirty="0">
                <a:latin typeface="+mn-ea"/>
              </a:rPr>
              <a:t>输入您的文本文字，更改文字的颜色或者大小属性。建议正文</a:t>
            </a:r>
            <a:r>
              <a:rPr lang="en-US" altLang="zh-CN" sz="1600" dirty="0">
                <a:latin typeface="+mn-ea"/>
              </a:rPr>
              <a:t>16</a:t>
            </a:r>
            <a:r>
              <a:rPr lang="zh-CN" altLang="en-US" sz="1600" dirty="0">
                <a:latin typeface="+mn-ea"/>
              </a:rPr>
              <a:t>号字，</a:t>
            </a:r>
            <a:r>
              <a:rPr lang="en-US" altLang="zh-CN" sz="1600" dirty="0">
                <a:latin typeface="+mn-ea"/>
              </a:rPr>
              <a:t>1.5</a:t>
            </a:r>
            <a:r>
              <a:rPr lang="zh-CN" altLang="en-US" sz="1600" dirty="0">
                <a:latin typeface="+mn-ea"/>
              </a:rPr>
              <a:t>倍行间距。</a:t>
            </a:r>
          </a:p>
        </p:txBody>
      </p:sp>
      <p:sp>
        <p:nvSpPr>
          <p:cNvPr id="7" name="文本框 6">
            <a:extLst>
              <a:ext uri="{FF2B5EF4-FFF2-40B4-BE49-F238E27FC236}">
                <a16:creationId xmlns:a16="http://schemas.microsoft.com/office/drawing/2014/main" id="{CA3DB8CD-2296-46E3-AD2F-3CFA3E9BC2CD}"/>
              </a:ext>
            </a:extLst>
          </p:cNvPr>
          <p:cNvSpPr txBox="1"/>
          <p:nvPr/>
        </p:nvSpPr>
        <p:spPr>
          <a:xfrm>
            <a:off x="604454" y="1664804"/>
            <a:ext cx="2107169" cy="461665"/>
          </a:xfrm>
          <a:prstGeom prst="rect">
            <a:avLst/>
          </a:prstGeom>
          <a:noFill/>
        </p:spPr>
        <p:txBody>
          <a:bodyPr wrap="square" rtlCol="0">
            <a:spAutoFit/>
          </a:bodyPr>
          <a:lstStyle/>
          <a:p>
            <a:r>
              <a:rPr lang="zh-CN" altLang="en-US" sz="2400" b="1" dirty="0">
                <a:solidFill>
                  <a:schemeClr val="accent1"/>
                </a:solidFill>
              </a:rPr>
              <a:t>在此输入标题</a:t>
            </a:r>
          </a:p>
        </p:txBody>
      </p:sp>
      <p:sp>
        <p:nvSpPr>
          <p:cNvPr id="9" name="椭圆 8">
            <a:extLst>
              <a:ext uri="{FF2B5EF4-FFF2-40B4-BE49-F238E27FC236}">
                <a16:creationId xmlns:a16="http://schemas.microsoft.com/office/drawing/2014/main" id="{A4EAC0C9-EB04-472C-9BC6-C3D93B035B3C}"/>
              </a:ext>
            </a:extLst>
          </p:cNvPr>
          <p:cNvSpPr/>
          <p:nvPr/>
        </p:nvSpPr>
        <p:spPr>
          <a:xfrm>
            <a:off x="604455" y="4168328"/>
            <a:ext cx="252731" cy="252731"/>
          </a:xfrm>
          <a:prstGeom prst="ellipse">
            <a:avLst/>
          </a:prstGeom>
          <a:gradFill flip="none" rotWithShape="1">
            <a:gsLst>
              <a:gs pos="0">
                <a:schemeClr val="accent1"/>
              </a:gs>
              <a:gs pos="100000">
                <a:schemeClr val="accent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000" i="1" dirty="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C158EA03-5D98-4E4E-9A3A-82AA7739632A}"/>
              </a:ext>
            </a:extLst>
          </p:cNvPr>
          <p:cNvSpPr txBox="1">
            <a:spLocks/>
          </p:cNvSpPr>
          <p:nvPr/>
        </p:nvSpPr>
        <p:spPr>
          <a:xfrm>
            <a:off x="604456" y="4655944"/>
            <a:ext cx="2280228" cy="1526187"/>
          </a:xfrm>
          <a:prstGeom prst="rect">
            <a:avLst/>
          </a:prstGeom>
          <a:noFill/>
        </p:spPr>
        <p:txBody>
          <a:bodyPr wrap="square" rtlCol="0">
            <a:spAutoFit/>
          </a:bodyPr>
          <a:lstStyle/>
          <a:p>
            <a:pPr algn="just">
              <a:lnSpc>
                <a:spcPct val="150000"/>
              </a:lnSpc>
            </a:pPr>
            <a:r>
              <a:rPr lang="zh-CN" altLang="en-US" sz="1600" dirty="0">
                <a:latin typeface="+mn-ea"/>
              </a:rPr>
              <a:t>输入您的文本文字，更改文字的颜色或者大小属性。建议正文</a:t>
            </a:r>
            <a:r>
              <a:rPr lang="en-US" altLang="zh-CN" sz="1600" dirty="0">
                <a:latin typeface="+mn-ea"/>
              </a:rPr>
              <a:t>16</a:t>
            </a:r>
            <a:r>
              <a:rPr lang="zh-CN" altLang="en-US" sz="1600" dirty="0">
                <a:latin typeface="+mn-ea"/>
              </a:rPr>
              <a:t>号字，</a:t>
            </a:r>
            <a:r>
              <a:rPr lang="en-US" altLang="zh-CN" sz="1600" dirty="0">
                <a:latin typeface="+mn-ea"/>
              </a:rPr>
              <a:t>1.5</a:t>
            </a:r>
            <a:r>
              <a:rPr lang="zh-CN" altLang="en-US" sz="1600" dirty="0">
                <a:latin typeface="+mn-ea"/>
              </a:rPr>
              <a:t>倍行间距。</a:t>
            </a:r>
          </a:p>
        </p:txBody>
      </p:sp>
      <p:sp>
        <p:nvSpPr>
          <p:cNvPr id="11" name="文本框 10">
            <a:extLst>
              <a:ext uri="{FF2B5EF4-FFF2-40B4-BE49-F238E27FC236}">
                <a16:creationId xmlns:a16="http://schemas.microsoft.com/office/drawing/2014/main" id="{C598990F-3F4C-403B-9448-3CA9CB9D8B7E}"/>
              </a:ext>
            </a:extLst>
          </p:cNvPr>
          <p:cNvSpPr txBox="1"/>
          <p:nvPr/>
        </p:nvSpPr>
        <p:spPr>
          <a:xfrm>
            <a:off x="604454" y="4166594"/>
            <a:ext cx="2107169" cy="461665"/>
          </a:xfrm>
          <a:prstGeom prst="rect">
            <a:avLst/>
          </a:prstGeom>
          <a:noFill/>
        </p:spPr>
        <p:txBody>
          <a:bodyPr wrap="square" rtlCol="0">
            <a:spAutoFit/>
          </a:bodyPr>
          <a:lstStyle/>
          <a:p>
            <a:r>
              <a:rPr lang="zh-CN" altLang="en-US" sz="2400" b="1" dirty="0">
                <a:solidFill>
                  <a:schemeClr val="accent1"/>
                </a:solidFill>
              </a:rPr>
              <a:t>在此输入标题</a:t>
            </a:r>
          </a:p>
        </p:txBody>
      </p:sp>
      <p:sp>
        <p:nvSpPr>
          <p:cNvPr id="13" name="椭圆 12">
            <a:extLst>
              <a:ext uri="{FF2B5EF4-FFF2-40B4-BE49-F238E27FC236}">
                <a16:creationId xmlns:a16="http://schemas.microsoft.com/office/drawing/2014/main" id="{1B88AED0-890B-43C9-9830-8AE3BEB03CD4}"/>
              </a:ext>
            </a:extLst>
          </p:cNvPr>
          <p:cNvSpPr/>
          <p:nvPr/>
        </p:nvSpPr>
        <p:spPr>
          <a:xfrm>
            <a:off x="9395834" y="1666538"/>
            <a:ext cx="252731" cy="252731"/>
          </a:xfrm>
          <a:prstGeom prst="ellipse">
            <a:avLst/>
          </a:prstGeom>
          <a:gradFill flip="none" rotWithShape="1">
            <a:gsLst>
              <a:gs pos="0">
                <a:schemeClr val="accent1"/>
              </a:gs>
              <a:gs pos="100000">
                <a:schemeClr val="accent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000" i="1"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0144B649-6BB3-46C9-8280-EB05AE1F348F}"/>
              </a:ext>
            </a:extLst>
          </p:cNvPr>
          <p:cNvSpPr txBox="1">
            <a:spLocks/>
          </p:cNvSpPr>
          <p:nvPr/>
        </p:nvSpPr>
        <p:spPr>
          <a:xfrm>
            <a:off x="9395835" y="2154154"/>
            <a:ext cx="2280228" cy="1526187"/>
          </a:xfrm>
          <a:prstGeom prst="rect">
            <a:avLst/>
          </a:prstGeom>
          <a:noFill/>
        </p:spPr>
        <p:txBody>
          <a:bodyPr wrap="square" rtlCol="0">
            <a:spAutoFit/>
          </a:bodyPr>
          <a:lstStyle/>
          <a:p>
            <a:pPr algn="just">
              <a:lnSpc>
                <a:spcPct val="150000"/>
              </a:lnSpc>
            </a:pPr>
            <a:r>
              <a:rPr lang="zh-CN" altLang="en-US" sz="1600" dirty="0">
                <a:latin typeface="+mn-ea"/>
              </a:rPr>
              <a:t>输入您的文本文字，更改文字的颜色或者大小属性。建议正文</a:t>
            </a:r>
            <a:r>
              <a:rPr lang="en-US" altLang="zh-CN" sz="1600" dirty="0">
                <a:latin typeface="+mn-ea"/>
              </a:rPr>
              <a:t>16</a:t>
            </a:r>
            <a:r>
              <a:rPr lang="zh-CN" altLang="en-US" sz="1600" dirty="0">
                <a:latin typeface="+mn-ea"/>
              </a:rPr>
              <a:t>号字，</a:t>
            </a:r>
            <a:r>
              <a:rPr lang="en-US" altLang="zh-CN" sz="1600" dirty="0">
                <a:latin typeface="+mn-ea"/>
              </a:rPr>
              <a:t>1.5</a:t>
            </a:r>
            <a:r>
              <a:rPr lang="zh-CN" altLang="en-US" sz="1600" dirty="0">
                <a:latin typeface="+mn-ea"/>
              </a:rPr>
              <a:t>倍行间距。</a:t>
            </a:r>
          </a:p>
        </p:txBody>
      </p:sp>
      <p:sp>
        <p:nvSpPr>
          <p:cNvPr id="15" name="文本框 14">
            <a:extLst>
              <a:ext uri="{FF2B5EF4-FFF2-40B4-BE49-F238E27FC236}">
                <a16:creationId xmlns:a16="http://schemas.microsoft.com/office/drawing/2014/main" id="{A1AA6028-0B6E-45B7-8DE4-3A545FE48BD9}"/>
              </a:ext>
            </a:extLst>
          </p:cNvPr>
          <p:cNvSpPr txBox="1"/>
          <p:nvPr/>
        </p:nvSpPr>
        <p:spPr>
          <a:xfrm>
            <a:off x="9395833" y="1664804"/>
            <a:ext cx="2107169" cy="461665"/>
          </a:xfrm>
          <a:prstGeom prst="rect">
            <a:avLst/>
          </a:prstGeom>
          <a:noFill/>
        </p:spPr>
        <p:txBody>
          <a:bodyPr wrap="square" rtlCol="0">
            <a:spAutoFit/>
          </a:bodyPr>
          <a:lstStyle/>
          <a:p>
            <a:r>
              <a:rPr lang="zh-CN" altLang="en-US" sz="2400" b="1" dirty="0">
                <a:solidFill>
                  <a:schemeClr val="accent1"/>
                </a:solidFill>
              </a:rPr>
              <a:t>在此输入标题</a:t>
            </a:r>
          </a:p>
        </p:txBody>
      </p:sp>
      <p:sp>
        <p:nvSpPr>
          <p:cNvPr id="17" name="椭圆 16">
            <a:extLst>
              <a:ext uri="{FF2B5EF4-FFF2-40B4-BE49-F238E27FC236}">
                <a16:creationId xmlns:a16="http://schemas.microsoft.com/office/drawing/2014/main" id="{2EB20B43-6C30-40E0-A474-A26BFBCFD7B2}"/>
              </a:ext>
            </a:extLst>
          </p:cNvPr>
          <p:cNvSpPr/>
          <p:nvPr/>
        </p:nvSpPr>
        <p:spPr>
          <a:xfrm>
            <a:off x="9395834" y="4168328"/>
            <a:ext cx="252731" cy="252731"/>
          </a:xfrm>
          <a:prstGeom prst="ellipse">
            <a:avLst/>
          </a:prstGeom>
          <a:gradFill flip="none" rotWithShape="1">
            <a:gsLst>
              <a:gs pos="0">
                <a:schemeClr val="accent1"/>
              </a:gs>
              <a:gs pos="100000">
                <a:schemeClr val="accent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000" i="1" dirty="0">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C9D22D11-75DF-4E44-9F36-4A56E2C504B2}"/>
              </a:ext>
            </a:extLst>
          </p:cNvPr>
          <p:cNvSpPr txBox="1">
            <a:spLocks/>
          </p:cNvSpPr>
          <p:nvPr/>
        </p:nvSpPr>
        <p:spPr>
          <a:xfrm>
            <a:off x="9395835" y="4655944"/>
            <a:ext cx="2280228" cy="1526187"/>
          </a:xfrm>
          <a:prstGeom prst="rect">
            <a:avLst/>
          </a:prstGeom>
          <a:noFill/>
        </p:spPr>
        <p:txBody>
          <a:bodyPr wrap="square" rtlCol="0">
            <a:spAutoFit/>
          </a:bodyPr>
          <a:lstStyle/>
          <a:p>
            <a:pPr algn="just">
              <a:lnSpc>
                <a:spcPct val="150000"/>
              </a:lnSpc>
            </a:pPr>
            <a:r>
              <a:rPr lang="zh-CN" altLang="en-US" sz="1600" dirty="0">
                <a:latin typeface="+mn-ea"/>
              </a:rPr>
              <a:t>输入您的文本文字，更改文字的颜色或者大小属性。建议正文</a:t>
            </a:r>
            <a:r>
              <a:rPr lang="en-US" altLang="zh-CN" sz="1600" dirty="0">
                <a:latin typeface="+mn-ea"/>
              </a:rPr>
              <a:t>16</a:t>
            </a:r>
            <a:r>
              <a:rPr lang="zh-CN" altLang="en-US" sz="1600" dirty="0">
                <a:latin typeface="+mn-ea"/>
              </a:rPr>
              <a:t>号字，</a:t>
            </a:r>
            <a:r>
              <a:rPr lang="en-US" altLang="zh-CN" sz="1600" dirty="0">
                <a:latin typeface="+mn-ea"/>
              </a:rPr>
              <a:t>1.5</a:t>
            </a:r>
            <a:r>
              <a:rPr lang="zh-CN" altLang="en-US" sz="1600" dirty="0">
                <a:latin typeface="+mn-ea"/>
              </a:rPr>
              <a:t>倍行间距。</a:t>
            </a:r>
          </a:p>
        </p:txBody>
      </p:sp>
      <p:sp>
        <p:nvSpPr>
          <p:cNvPr id="19" name="文本框 18">
            <a:extLst>
              <a:ext uri="{FF2B5EF4-FFF2-40B4-BE49-F238E27FC236}">
                <a16:creationId xmlns:a16="http://schemas.microsoft.com/office/drawing/2014/main" id="{96016200-F301-46CE-A277-44305808575D}"/>
              </a:ext>
            </a:extLst>
          </p:cNvPr>
          <p:cNvSpPr txBox="1"/>
          <p:nvPr/>
        </p:nvSpPr>
        <p:spPr>
          <a:xfrm>
            <a:off x="9395833" y="4166594"/>
            <a:ext cx="2107169" cy="461665"/>
          </a:xfrm>
          <a:prstGeom prst="rect">
            <a:avLst/>
          </a:prstGeom>
          <a:noFill/>
        </p:spPr>
        <p:txBody>
          <a:bodyPr wrap="square" rtlCol="0">
            <a:spAutoFit/>
          </a:bodyPr>
          <a:lstStyle/>
          <a:p>
            <a:r>
              <a:rPr lang="zh-CN" altLang="en-US" sz="2400" b="1" dirty="0">
                <a:solidFill>
                  <a:schemeClr val="accent1"/>
                </a:solidFill>
              </a:rPr>
              <a:t>在此输入标题</a:t>
            </a:r>
          </a:p>
        </p:txBody>
      </p:sp>
      <p:cxnSp>
        <p:nvCxnSpPr>
          <p:cNvPr id="20" name="直接连接符 19">
            <a:extLst>
              <a:ext uri="{FF2B5EF4-FFF2-40B4-BE49-F238E27FC236}">
                <a16:creationId xmlns:a16="http://schemas.microsoft.com/office/drawing/2014/main" id="{18068E37-3693-4E61-93F5-E5119B13BFC6}"/>
              </a:ext>
            </a:extLst>
          </p:cNvPr>
          <p:cNvCxnSpPr>
            <a:cxnSpLocks/>
          </p:cNvCxnSpPr>
          <p:nvPr/>
        </p:nvCxnSpPr>
        <p:spPr>
          <a:xfrm>
            <a:off x="857186" y="3897052"/>
            <a:ext cx="1800000" cy="0"/>
          </a:xfrm>
          <a:prstGeom prst="line">
            <a:avLst/>
          </a:prstGeom>
          <a:noFill/>
          <a:ln w="12700" cap="flat" cmpd="sng" algn="ctr">
            <a:gradFill flip="none" rotWithShape="1">
              <a:gsLst>
                <a:gs pos="50000">
                  <a:schemeClr val="accent1"/>
                </a:gs>
                <a:gs pos="99000">
                  <a:schemeClr val="accent1">
                    <a:alpha val="0"/>
                  </a:schemeClr>
                </a:gs>
                <a:gs pos="0">
                  <a:schemeClr val="accent1">
                    <a:alpha val="0"/>
                  </a:schemeClr>
                </a:gs>
              </a:gsLst>
              <a:lin ang="10800000" scaled="0"/>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86EEB4EE-1C06-46AC-9C47-3B5A20EEC054}"/>
              </a:ext>
            </a:extLst>
          </p:cNvPr>
          <p:cNvCxnSpPr>
            <a:cxnSpLocks/>
          </p:cNvCxnSpPr>
          <p:nvPr/>
        </p:nvCxnSpPr>
        <p:spPr>
          <a:xfrm>
            <a:off x="9635948" y="3897052"/>
            <a:ext cx="1800000" cy="0"/>
          </a:xfrm>
          <a:prstGeom prst="line">
            <a:avLst/>
          </a:prstGeom>
          <a:noFill/>
          <a:ln w="12700" cap="flat" cmpd="sng" algn="ctr">
            <a:gradFill flip="none" rotWithShape="1">
              <a:gsLst>
                <a:gs pos="50000">
                  <a:schemeClr val="accent1"/>
                </a:gs>
                <a:gs pos="99000">
                  <a:schemeClr val="accent1">
                    <a:alpha val="0"/>
                  </a:schemeClr>
                </a:gs>
                <a:gs pos="0">
                  <a:schemeClr val="accent1">
                    <a:alpha val="0"/>
                  </a:schemeClr>
                </a:gs>
              </a:gsLst>
              <a:lin ang="10800000" scaled="0"/>
              <a:tileRect/>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pic>
        <p:nvPicPr>
          <p:cNvPr id="25" name="图片占位符 24">
            <a:extLst>
              <a:ext uri="{FF2B5EF4-FFF2-40B4-BE49-F238E27FC236}">
                <a16:creationId xmlns:a16="http://schemas.microsoft.com/office/drawing/2014/main" id="{107072FD-A4F0-4BDB-AA63-2904712BE78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73" r="373"/>
          <a:stretch>
            <a:fillRect/>
          </a:stretch>
        </p:blipFill>
        <p:spPr/>
      </p:pic>
    </p:spTree>
    <p:extLst>
      <p:ext uri="{BB962C8B-B14F-4D97-AF65-F5344CB8AC3E}">
        <p14:creationId xmlns:p14="http://schemas.microsoft.com/office/powerpoint/2010/main" val="2028462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D3C67F2-615D-48A7-917B-11A505CB008D}"/>
              </a:ext>
            </a:extLst>
          </p:cNvPr>
          <p:cNvSpPr>
            <a:spLocks noGrp="1"/>
          </p:cNvSpPr>
          <p:nvPr>
            <p:ph type="body" sz="quarter" idx="11"/>
          </p:nvPr>
        </p:nvSpPr>
        <p:spPr/>
        <p:txBody>
          <a:bodyPr/>
          <a:lstStyle/>
          <a:p>
            <a:r>
              <a:rPr lang="en-US" altLang="zh-CN" dirty="0"/>
              <a:t>04</a:t>
            </a:r>
            <a:endParaRPr lang="zh-CN" altLang="en-US" dirty="0"/>
          </a:p>
        </p:txBody>
      </p:sp>
      <p:sp>
        <p:nvSpPr>
          <p:cNvPr id="3" name="文本占位符 2">
            <a:extLst>
              <a:ext uri="{FF2B5EF4-FFF2-40B4-BE49-F238E27FC236}">
                <a16:creationId xmlns:a16="http://schemas.microsoft.com/office/drawing/2014/main" id="{F0D64144-17CE-469F-95B1-0C5D2DCA7652}"/>
              </a:ext>
            </a:extLst>
          </p:cNvPr>
          <p:cNvSpPr>
            <a:spLocks noGrp="1"/>
          </p:cNvSpPr>
          <p:nvPr>
            <p:ph type="body" sz="quarter" idx="12"/>
          </p:nvPr>
        </p:nvSpPr>
        <p:spPr>
          <a:xfrm>
            <a:off x="5915535" y="2554282"/>
            <a:ext cx="4824981" cy="286232"/>
          </a:xfrm>
        </p:spPr>
        <p:txBody>
          <a:bodyPr/>
          <a:lstStyle/>
          <a:p>
            <a:r>
              <a:rPr lang="en-US" altLang="zh-CN" dirty="0"/>
              <a:t>PUBLICITY AND PROMOTION</a:t>
            </a:r>
          </a:p>
        </p:txBody>
      </p:sp>
      <p:sp>
        <p:nvSpPr>
          <p:cNvPr id="4" name="文本占位符 3">
            <a:extLst>
              <a:ext uri="{FF2B5EF4-FFF2-40B4-BE49-F238E27FC236}">
                <a16:creationId xmlns:a16="http://schemas.microsoft.com/office/drawing/2014/main" id="{982FE35A-9391-4D63-9A77-8F77E8AA87C5}"/>
              </a:ext>
            </a:extLst>
          </p:cNvPr>
          <p:cNvSpPr>
            <a:spLocks noGrp="1"/>
          </p:cNvSpPr>
          <p:nvPr>
            <p:ph type="body" sz="quarter" idx="13"/>
          </p:nvPr>
        </p:nvSpPr>
        <p:spPr>
          <a:xfrm>
            <a:off x="5612356" y="4103912"/>
            <a:ext cx="5200168" cy="612155"/>
          </a:xfrm>
        </p:spPr>
        <p:txBody>
          <a:bodyPr/>
          <a:lstStyle/>
          <a:p>
            <a:pPr>
              <a:lnSpc>
                <a:spcPct val="150000"/>
              </a:lnSpc>
            </a:pPr>
            <a:r>
              <a:rPr lang="en-US" altLang="zh-CN" dirty="0"/>
              <a:t>Click here to enter your text and change the color or size of the text. Click here to enter your text and change the color or size of the text. </a:t>
            </a:r>
          </a:p>
        </p:txBody>
      </p:sp>
      <p:sp>
        <p:nvSpPr>
          <p:cNvPr id="5" name="文本占位符 4">
            <a:extLst>
              <a:ext uri="{FF2B5EF4-FFF2-40B4-BE49-F238E27FC236}">
                <a16:creationId xmlns:a16="http://schemas.microsoft.com/office/drawing/2014/main" id="{EBFC4766-0728-48F4-86BC-74AFD15109CA}"/>
              </a:ext>
            </a:extLst>
          </p:cNvPr>
          <p:cNvSpPr>
            <a:spLocks noGrp="1"/>
          </p:cNvSpPr>
          <p:nvPr>
            <p:ph type="body" sz="quarter" idx="14"/>
          </p:nvPr>
        </p:nvSpPr>
        <p:spPr>
          <a:xfrm>
            <a:off x="5511661" y="2902607"/>
            <a:ext cx="6733891" cy="1006429"/>
          </a:xfrm>
        </p:spPr>
        <p:txBody>
          <a:bodyPr/>
          <a:lstStyle/>
          <a:p>
            <a:r>
              <a:rPr lang="zh-CN" altLang="en-US" dirty="0"/>
              <a:t>宣传推广</a:t>
            </a:r>
          </a:p>
        </p:txBody>
      </p:sp>
    </p:spTree>
    <p:custDataLst>
      <p:tags r:id="rId1"/>
    </p:custDataLst>
    <p:extLst>
      <p:ext uri="{BB962C8B-B14F-4D97-AF65-F5344CB8AC3E}">
        <p14:creationId xmlns:p14="http://schemas.microsoft.com/office/powerpoint/2010/main" val="3604113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B94B0B-FA45-42AC-9468-A768EB9E119F}"/>
              </a:ext>
            </a:extLst>
          </p:cNvPr>
          <p:cNvSpPr>
            <a:spLocks noGrp="1"/>
          </p:cNvSpPr>
          <p:nvPr>
            <p:ph type="title"/>
          </p:nvPr>
        </p:nvSpPr>
        <p:spPr/>
        <p:txBody>
          <a:bodyPr/>
          <a:lstStyle/>
          <a:p>
            <a:r>
              <a:rPr lang="zh-CN" altLang="en-US" dirty="0"/>
              <a:t>宣传策略</a:t>
            </a:r>
          </a:p>
        </p:txBody>
      </p:sp>
      <p:sp>
        <p:nvSpPr>
          <p:cNvPr id="8" name="形状 7">
            <a:extLst>
              <a:ext uri="{FF2B5EF4-FFF2-40B4-BE49-F238E27FC236}">
                <a16:creationId xmlns:a16="http://schemas.microsoft.com/office/drawing/2014/main" id="{365EF6C4-4DD0-4091-8827-54B080DDCB37}"/>
              </a:ext>
            </a:extLst>
          </p:cNvPr>
          <p:cNvSpPr/>
          <p:nvPr/>
        </p:nvSpPr>
        <p:spPr>
          <a:xfrm rot="1643325" flipH="1" flipV="1">
            <a:off x="8285061" y="5102331"/>
            <a:ext cx="1131045" cy="926769"/>
          </a:xfrm>
          <a:prstGeom prst="swooshArrow">
            <a:avLst>
              <a:gd name="adj1" fmla="val 25000"/>
              <a:gd name="adj2" fmla="val 25000"/>
            </a:avLst>
          </a:prstGeom>
          <a:gradFill flip="none" rotWithShape="1">
            <a:gsLst>
              <a:gs pos="100000">
                <a:schemeClr val="accent2"/>
              </a:gs>
              <a:gs pos="0">
                <a:schemeClr val="accent2">
                  <a:alpha val="0"/>
                </a:schemeClr>
              </a:gs>
            </a:gsLst>
            <a:lin ang="0" scaled="1"/>
            <a:tileRect/>
          </a:gradFill>
          <a:ln w="6350">
            <a:gradFill flip="none" rotWithShape="1">
              <a:gsLst>
                <a:gs pos="29000">
                  <a:schemeClr val="accent2">
                    <a:alpha val="0"/>
                  </a:schemeClr>
                </a:gs>
                <a:gs pos="100000">
                  <a:schemeClr val="accent2">
                    <a:alpha val="70000"/>
                  </a:schemeClr>
                </a:gs>
              </a:gsLst>
              <a:lin ang="0" scaled="1"/>
              <a:tileRect/>
            </a:gra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3" name="椭圆 2">
            <a:extLst>
              <a:ext uri="{FF2B5EF4-FFF2-40B4-BE49-F238E27FC236}">
                <a16:creationId xmlns:a16="http://schemas.microsoft.com/office/drawing/2014/main" id="{2156B74E-DA88-4874-BD53-6F7DF1E76077}"/>
              </a:ext>
            </a:extLst>
          </p:cNvPr>
          <p:cNvSpPr/>
          <p:nvPr/>
        </p:nvSpPr>
        <p:spPr>
          <a:xfrm>
            <a:off x="7227665" y="2215184"/>
            <a:ext cx="1397120" cy="1397120"/>
          </a:xfrm>
          <a:prstGeom prst="ellipse">
            <a:avLst/>
          </a:prstGeom>
          <a:gradFill flip="none" rotWithShape="1">
            <a:gsLst>
              <a:gs pos="30000">
                <a:schemeClr val="accent2"/>
              </a:gs>
              <a:gs pos="7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4" name="椭圆 3">
            <a:extLst>
              <a:ext uri="{FF2B5EF4-FFF2-40B4-BE49-F238E27FC236}">
                <a16:creationId xmlns:a16="http://schemas.microsoft.com/office/drawing/2014/main" id="{0FD3BE05-6120-41B7-9207-736BBFBB6F80}"/>
              </a:ext>
            </a:extLst>
          </p:cNvPr>
          <p:cNvSpPr/>
          <p:nvPr/>
        </p:nvSpPr>
        <p:spPr>
          <a:xfrm>
            <a:off x="7227665" y="4056530"/>
            <a:ext cx="1397120" cy="1397120"/>
          </a:xfrm>
          <a:prstGeom prst="ellipse">
            <a:avLst/>
          </a:prstGeom>
          <a:gradFill flip="none" rotWithShape="1">
            <a:gsLst>
              <a:gs pos="30000">
                <a:schemeClr val="accent2"/>
              </a:gs>
              <a:gs pos="7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5" name="椭圆 4">
            <a:extLst>
              <a:ext uri="{FF2B5EF4-FFF2-40B4-BE49-F238E27FC236}">
                <a16:creationId xmlns:a16="http://schemas.microsoft.com/office/drawing/2014/main" id="{EB05A300-8973-41F3-BB0B-F86159A2F038}"/>
              </a:ext>
            </a:extLst>
          </p:cNvPr>
          <p:cNvSpPr/>
          <p:nvPr/>
        </p:nvSpPr>
        <p:spPr>
          <a:xfrm>
            <a:off x="9076379" y="2215184"/>
            <a:ext cx="1397120" cy="1397120"/>
          </a:xfrm>
          <a:prstGeom prst="ellipse">
            <a:avLst/>
          </a:prstGeom>
          <a:gradFill flip="none" rotWithShape="1">
            <a:gsLst>
              <a:gs pos="30000">
                <a:schemeClr val="accent2"/>
              </a:gs>
              <a:gs pos="7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6" name="椭圆 5">
            <a:extLst>
              <a:ext uri="{FF2B5EF4-FFF2-40B4-BE49-F238E27FC236}">
                <a16:creationId xmlns:a16="http://schemas.microsoft.com/office/drawing/2014/main" id="{CE0D5B86-B905-49A0-8779-04BEDA274C54}"/>
              </a:ext>
            </a:extLst>
          </p:cNvPr>
          <p:cNvSpPr/>
          <p:nvPr/>
        </p:nvSpPr>
        <p:spPr>
          <a:xfrm>
            <a:off x="9076379" y="4056530"/>
            <a:ext cx="1397120" cy="1397120"/>
          </a:xfrm>
          <a:prstGeom prst="ellipse">
            <a:avLst/>
          </a:prstGeom>
          <a:gradFill flip="none" rotWithShape="1">
            <a:gsLst>
              <a:gs pos="30000">
                <a:schemeClr val="accent2"/>
              </a:gs>
              <a:gs pos="7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7" name="形状 6">
            <a:extLst>
              <a:ext uri="{FF2B5EF4-FFF2-40B4-BE49-F238E27FC236}">
                <a16:creationId xmlns:a16="http://schemas.microsoft.com/office/drawing/2014/main" id="{A3301D36-66FD-4393-98EF-98B614FB2E64}"/>
              </a:ext>
            </a:extLst>
          </p:cNvPr>
          <p:cNvSpPr/>
          <p:nvPr/>
        </p:nvSpPr>
        <p:spPr>
          <a:xfrm rot="1643325">
            <a:off x="8285060" y="1644678"/>
            <a:ext cx="1131045" cy="926769"/>
          </a:xfrm>
          <a:prstGeom prst="swooshArrow">
            <a:avLst>
              <a:gd name="adj1" fmla="val 25000"/>
              <a:gd name="adj2" fmla="val 25000"/>
            </a:avLst>
          </a:prstGeom>
          <a:gradFill flip="none" rotWithShape="1">
            <a:gsLst>
              <a:gs pos="100000">
                <a:schemeClr val="accent2"/>
              </a:gs>
              <a:gs pos="0">
                <a:schemeClr val="accent2">
                  <a:alpha val="0"/>
                </a:schemeClr>
              </a:gs>
            </a:gsLst>
            <a:lin ang="0" scaled="1"/>
            <a:tileRect/>
          </a:gradFill>
          <a:ln w="6350">
            <a:gradFill flip="none" rotWithShape="1">
              <a:gsLst>
                <a:gs pos="29000">
                  <a:schemeClr val="accent2">
                    <a:alpha val="0"/>
                  </a:schemeClr>
                </a:gs>
                <a:gs pos="100000">
                  <a:schemeClr val="accent2">
                    <a:alpha val="70000"/>
                  </a:schemeClr>
                </a:gs>
              </a:gsLst>
              <a:lin ang="0" scaled="1"/>
              <a:tileRect/>
            </a:gra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9" name="形状 8">
            <a:extLst>
              <a:ext uri="{FF2B5EF4-FFF2-40B4-BE49-F238E27FC236}">
                <a16:creationId xmlns:a16="http://schemas.microsoft.com/office/drawing/2014/main" id="{D82CC178-1806-4EED-BD8A-F28F440B92CC}"/>
              </a:ext>
            </a:extLst>
          </p:cNvPr>
          <p:cNvSpPr/>
          <p:nvPr/>
        </p:nvSpPr>
        <p:spPr>
          <a:xfrm rot="7043325">
            <a:off x="9991575" y="3347937"/>
            <a:ext cx="1131045" cy="926769"/>
          </a:xfrm>
          <a:prstGeom prst="swooshArrow">
            <a:avLst>
              <a:gd name="adj1" fmla="val 25000"/>
              <a:gd name="adj2" fmla="val 25000"/>
            </a:avLst>
          </a:prstGeom>
          <a:gradFill flip="none" rotWithShape="1">
            <a:gsLst>
              <a:gs pos="100000">
                <a:schemeClr val="accent2"/>
              </a:gs>
              <a:gs pos="0">
                <a:schemeClr val="accent2">
                  <a:alpha val="0"/>
                </a:schemeClr>
              </a:gs>
            </a:gsLst>
            <a:lin ang="0" scaled="1"/>
            <a:tileRect/>
          </a:gradFill>
          <a:ln w="6350">
            <a:gradFill flip="none" rotWithShape="1">
              <a:gsLst>
                <a:gs pos="29000">
                  <a:schemeClr val="accent2">
                    <a:alpha val="0"/>
                  </a:schemeClr>
                </a:gs>
                <a:gs pos="100000">
                  <a:schemeClr val="accent2">
                    <a:alpha val="70000"/>
                  </a:schemeClr>
                </a:gs>
              </a:gsLst>
              <a:lin ang="0" scaled="1"/>
              <a:tileRect/>
            </a:gra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0" name="矩形 9">
            <a:extLst>
              <a:ext uri="{FF2B5EF4-FFF2-40B4-BE49-F238E27FC236}">
                <a16:creationId xmlns:a16="http://schemas.microsoft.com/office/drawing/2014/main" id="{00A5A023-B218-4F89-858E-6BC13C6593E8}"/>
              </a:ext>
            </a:extLst>
          </p:cNvPr>
          <p:cNvSpPr/>
          <p:nvPr/>
        </p:nvSpPr>
        <p:spPr>
          <a:xfrm>
            <a:off x="7298331" y="2678616"/>
            <a:ext cx="1255789" cy="470257"/>
          </a:xfrm>
          <a:prstGeom prst="rect">
            <a:avLst/>
          </a:prstGeom>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sz="2400" b="1" dirty="0">
                <a:solidFill>
                  <a:prstClr val="white"/>
                </a:solidFill>
                <a:latin typeface="微软雅黑"/>
                <a:ea typeface="微软雅黑"/>
              </a:rPr>
              <a:t>准备</a:t>
            </a:r>
            <a:endParaRPr kumimoji="0" lang="en-US" altLang="zh-CN" sz="24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5" name="形状 14">
            <a:extLst>
              <a:ext uri="{FF2B5EF4-FFF2-40B4-BE49-F238E27FC236}">
                <a16:creationId xmlns:a16="http://schemas.microsoft.com/office/drawing/2014/main" id="{B196CA35-464B-4081-B974-E04DD52A476A}"/>
              </a:ext>
            </a:extLst>
          </p:cNvPr>
          <p:cNvSpPr/>
          <p:nvPr/>
        </p:nvSpPr>
        <p:spPr>
          <a:xfrm rot="7043325" flipH="1" flipV="1">
            <a:off x="6533922" y="3455836"/>
            <a:ext cx="1131045" cy="926769"/>
          </a:xfrm>
          <a:prstGeom prst="swooshArrow">
            <a:avLst>
              <a:gd name="adj1" fmla="val 25000"/>
              <a:gd name="adj2" fmla="val 25000"/>
            </a:avLst>
          </a:prstGeom>
          <a:gradFill flip="none" rotWithShape="1">
            <a:gsLst>
              <a:gs pos="100000">
                <a:schemeClr val="accent2"/>
              </a:gs>
              <a:gs pos="0">
                <a:schemeClr val="accent2">
                  <a:alpha val="0"/>
                </a:schemeClr>
              </a:gs>
            </a:gsLst>
            <a:lin ang="0" scaled="1"/>
            <a:tileRect/>
          </a:gradFill>
          <a:ln w="6350">
            <a:gradFill flip="none" rotWithShape="1">
              <a:gsLst>
                <a:gs pos="29000">
                  <a:schemeClr val="accent2">
                    <a:alpha val="0"/>
                  </a:schemeClr>
                </a:gs>
                <a:gs pos="100000">
                  <a:schemeClr val="accent2">
                    <a:alpha val="70000"/>
                  </a:schemeClr>
                </a:gs>
              </a:gsLst>
              <a:lin ang="0" scaled="1"/>
              <a:tileRect/>
            </a:gra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8" name="矩形 17">
            <a:extLst>
              <a:ext uri="{FF2B5EF4-FFF2-40B4-BE49-F238E27FC236}">
                <a16:creationId xmlns:a16="http://schemas.microsoft.com/office/drawing/2014/main" id="{B95F773D-2A7C-4014-A3D3-0FABC7BEA3E8}"/>
              </a:ext>
            </a:extLst>
          </p:cNvPr>
          <p:cNvSpPr/>
          <p:nvPr/>
        </p:nvSpPr>
        <p:spPr>
          <a:xfrm>
            <a:off x="9147045" y="2678616"/>
            <a:ext cx="1255789" cy="470257"/>
          </a:xfrm>
          <a:prstGeom prst="rect">
            <a:avLst/>
          </a:prstGeom>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cs"/>
              </a:rPr>
              <a:t>预热</a:t>
            </a:r>
            <a:endParaRPr kumimoji="0" lang="en-US" altLang="zh-CN" sz="24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9" name="矩形 18">
            <a:extLst>
              <a:ext uri="{FF2B5EF4-FFF2-40B4-BE49-F238E27FC236}">
                <a16:creationId xmlns:a16="http://schemas.microsoft.com/office/drawing/2014/main" id="{83C84445-A5D2-42CF-A257-54AD3E1032CE}"/>
              </a:ext>
            </a:extLst>
          </p:cNvPr>
          <p:cNvSpPr/>
          <p:nvPr/>
        </p:nvSpPr>
        <p:spPr>
          <a:xfrm>
            <a:off x="7298331" y="4519962"/>
            <a:ext cx="1255789" cy="470257"/>
          </a:xfrm>
          <a:prstGeom prst="rect">
            <a:avLst/>
          </a:prstGeom>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cs"/>
              </a:rPr>
              <a:t>维护</a:t>
            </a:r>
            <a:endParaRPr kumimoji="0" lang="en-US" altLang="zh-CN" sz="24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0" name="矩形 19">
            <a:extLst>
              <a:ext uri="{FF2B5EF4-FFF2-40B4-BE49-F238E27FC236}">
                <a16:creationId xmlns:a16="http://schemas.microsoft.com/office/drawing/2014/main" id="{0A9DA5BE-6D2E-4606-B4E2-E6637E43C723}"/>
              </a:ext>
            </a:extLst>
          </p:cNvPr>
          <p:cNvSpPr/>
          <p:nvPr/>
        </p:nvSpPr>
        <p:spPr>
          <a:xfrm>
            <a:off x="9147045" y="4519962"/>
            <a:ext cx="1255789" cy="470257"/>
          </a:xfrm>
          <a:prstGeom prst="rect">
            <a:avLst/>
          </a:prstGeom>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cs"/>
              </a:rPr>
              <a:t>巩固</a:t>
            </a:r>
            <a:endParaRPr kumimoji="0" lang="en-US" altLang="zh-CN" sz="24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5" name="椭圆 24">
            <a:extLst>
              <a:ext uri="{FF2B5EF4-FFF2-40B4-BE49-F238E27FC236}">
                <a16:creationId xmlns:a16="http://schemas.microsoft.com/office/drawing/2014/main" id="{5F134816-842E-467B-9834-CF99CB789469}"/>
              </a:ext>
            </a:extLst>
          </p:cNvPr>
          <p:cNvSpPr/>
          <p:nvPr/>
        </p:nvSpPr>
        <p:spPr>
          <a:xfrm>
            <a:off x="1267423" y="2215184"/>
            <a:ext cx="422948" cy="422944"/>
          </a:xfrm>
          <a:prstGeom prst="ellipse">
            <a:avLst/>
          </a:prstGeom>
          <a:gradFill flip="none" rotWithShape="1">
            <a:gsLst>
              <a:gs pos="0">
                <a:schemeClr val="accent1"/>
              </a:gs>
              <a:gs pos="100000">
                <a:schemeClr val="accent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800" i="1">
              <a:latin typeface="+mj-ea"/>
              <a:ea typeface="+mj-ea"/>
            </a:endParaRPr>
          </a:p>
        </p:txBody>
      </p:sp>
      <p:sp>
        <p:nvSpPr>
          <p:cNvPr id="26" name="文本框 25">
            <a:extLst>
              <a:ext uri="{FF2B5EF4-FFF2-40B4-BE49-F238E27FC236}">
                <a16:creationId xmlns:a16="http://schemas.microsoft.com/office/drawing/2014/main" id="{C1BD958A-DD3D-485C-BD56-BEF5D92250D2}"/>
              </a:ext>
            </a:extLst>
          </p:cNvPr>
          <p:cNvSpPr txBox="1">
            <a:spLocks/>
          </p:cNvSpPr>
          <p:nvPr/>
        </p:nvSpPr>
        <p:spPr>
          <a:xfrm>
            <a:off x="1375591" y="2737764"/>
            <a:ext cx="4187087" cy="787523"/>
          </a:xfrm>
          <a:prstGeom prst="rect">
            <a:avLst/>
          </a:prstGeom>
          <a:noFill/>
        </p:spPr>
        <p:txBody>
          <a:bodyPr wrap="square" rtlCol="0">
            <a:spAutoFit/>
          </a:bodyPr>
          <a:lstStyle/>
          <a:p>
            <a:pPr algn="just">
              <a:lnSpc>
                <a:spcPct val="150000"/>
              </a:lnSpc>
            </a:pPr>
            <a:r>
              <a:rPr lang="zh-CN" altLang="en-US" sz="1600" dirty="0">
                <a:latin typeface="+mn-ea"/>
              </a:rPr>
              <a:t>输入您的文本文字，更改文字的颜色或者大小属性。建议正文</a:t>
            </a:r>
            <a:r>
              <a:rPr lang="en-US" altLang="zh-CN" sz="1600" dirty="0">
                <a:latin typeface="+mn-ea"/>
              </a:rPr>
              <a:t>16</a:t>
            </a:r>
            <a:r>
              <a:rPr lang="zh-CN" altLang="en-US" sz="1600" dirty="0">
                <a:latin typeface="+mn-ea"/>
              </a:rPr>
              <a:t>号字，</a:t>
            </a:r>
            <a:r>
              <a:rPr lang="en-US" altLang="zh-CN" sz="1600" dirty="0">
                <a:latin typeface="+mn-ea"/>
              </a:rPr>
              <a:t>1.5</a:t>
            </a:r>
            <a:r>
              <a:rPr lang="zh-CN" altLang="en-US" sz="1600" dirty="0">
                <a:latin typeface="+mn-ea"/>
              </a:rPr>
              <a:t>倍行间距。</a:t>
            </a:r>
          </a:p>
        </p:txBody>
      </p:sp>
      <p:sp>
        <p:nvSpPr>
          <p:cNvPr id="27" name="文本框 26">
            <a:extLst>
              <a:ext uri="{FF2B5EF4-FFF2-40B4-BE49-F238E27FC236}">
                <a16:creationId xmlns:a16="http://schemas.microsoft.com/office/drawing/2014/main" id="{AB6597B9-1520-47C0-9BD2-9EDFAB8E5BBE}"/>
              </a:ext>
            </a:extLst>
          </p:cNvPr>
          <p:cNvSpPr txBox="1"/>
          <p:nvPr/>
        </p:nvSpPr>
        <p:spPr>
          <a:xfrm>
            <a:off x="1375591" y="2274499"/>
            <a:ext cx="2731823" cy="461665"/>
          </a:xfrm>
          <a:prstGeom prst="rect">
            <a:avLst/>
          </a:prstGeom>
          <a:noFill/>
        </p:spPr>
        <p:txBody>
          <a:bodyPr wrap="square" rtlCol="0">
            <a:spAutoFit/>
          </a:bodyPr>
          <a:lstStyle/>
          <a:p>
            <a:r>
              <a:rPr lang="zh-CN" altLang="en-US" sz="2400" b="1" dirty="0">
                <a:solidFill>
                  <a:schemeClr val="accent1"/>
                </a:solidFill>
                <a:latin typeface="+mj-ea"/>
                <a:ea typeface="+mj-ea"/>
              </a:rPr>
              <a:t>在此输入标题</a:t>
            </a:r>
          </a:p>
        </p:txBody>
      </p:sp>
      <p:sp>
        <p:nvSpPr>
          <p:cNvPr id="30" name="椭圆 29">
            <a:extLst>
              <a:ext uri="{FF2B5EF4-FFF2-40B4-BE49-F238E27FC236}">
                <a16:creationId xmlns:a16="http://schemas.microsoft.com/office/drawing/2014/main" id="{46F19129-E53D-406D-8F91-801131BC59E2}"/>
              </a:ext>
            </a:extLst>
          </p:cNvPr>
          <p:cNvSpPr/>
          <p:nvPr/>
        </p:nvSpPr>
        <p:spPr>
          <a:xfrm>
            <a:off x="1267423" y="4217172"/>
            <a:ext cx="422948" cy="422944"/>
          </a:xfrm>
          <a:prstGeom prst="ellipse">
            <a:avLst/>
          </a:prstGeom>
          <a:gradFill flip="none" rotWithShape="1">
            <a:gsLst>
              <a:gs pos="0">
                <a:schemeClr val="accent1"/>
              </a:gs>
              <a:gs pos="100000">
                <a:schemeClr val="accent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800" i="1">
              <a:latin typeface="+mj-ea"/>
              <a:ea typeface="+mj-ea"/>
            </a:endParaRPr>
          </a:p>
        </p:txBody>
      </p:sp>
      <p:sp>
        <p:nvSpPr>
          <p:cNvPr id="31" name="文本框 30">
            <a:extLst>
              <a:ext uri="{FF2B5EF4-FFF2-40B4-BE49-F238E27FC236}">
                <a16:creationId xmlns:a16="http://schemas.microsoft.com/office/drawing/2014/main" id="{CD4A8DEC-E9E9-4164-A427-AFEAF180AD7D}"/>
              </a:ext>
            </a:extLst>
          </p:cNvPr>
          <p:cNvSpPr txBox="1">
            <a:spLocks/>
          </p:cNvSpPr>
          <p:nvPr/>
        </p:nvSpPr>
        <p:spPr>
          <a:xfrm>
            <a:off x="1375591" y="4739752"/>
            <a:ext cx="4187087" cy="787523"/>
          </a:xfrm>
          <a:prstGeom prst="rect">
            <a:avLst/>
          </a:prstGeom>
          <a:noFill/>
        </p:spPr>
        <p:txBody>
          <a:bodyPr wrap="square" rtlCol="0">
            <a:spAutoFit/>
          </a:bodyPr>
          <a:lstStyle/>
          <a:p>
            <a:pPr algn="just">
              <a:lnSpc>
                <a:spcPct val="150000"/>
              </a:lnSpc>
            </a:pPr>
            <a:r>
              <a:rPr lang="zh-CN" altLang="en-US" sz="1600" dirty="0">
                <a:latin typeface="+mn-ea"/>
              </a:rPr>
              <a:t>输入您的文本文字，更改文字的颜色或者大小属性。建议正文</a:t>
            </a:r>
            <a:r>
              <a:rPr lang="en-US" altLang="zh-CN" sz="1600" dirty="0">
                <a:latin typeface="+mn-ea"/>
              </a:rPr>
              <a:t>16</a:t>
            </a:r>
            <a:r>
              <a:rPr lang="zh-CN" altLang="en-US" sz="1600" dirty="0">
                <a:latin typeface="+mn-ea"/>
              </a:rPr>
              <a:t>号字，</a:t>
            </a:r>
            <a:r>
              <a:rPr lang="en-US" altLang="zh-CN" sz="1600" dirty="0">
                <a:latin typeface="+mn-ea"/>
              </a:rPr>
              <a:t>1.5</a:t>
            </a:r>
            <a:r>
              <a:rPr lang="zh-CN" altLang="en-US" sz="1600" dirty="0">
                <a:latin typeface="+mn-ea"/>
              </a:rPr>
              <a:t>倍行间距。</a:t>
            </a:r>
          </a:p>
        </p:txBody>
      </p:sp>
      <p:sp>
        <p:nvSpPr>
          <p:cNvPr id="32" name="文本框 31">
            <a:extLst>
              <a:ext uri="{FF2B5EF4-FFF2-40B4-BE49-F238E27FC236}">
                <a16:creationId xmlns:a16="http://schemas.microsoft.com/office/drawing/2014/main" id="{C9C26E98-E5B5-48D4-8A8D-ADB59A3D3C47}"/>
              </a:ext>
            </a:extLst>
          </p:cNvPr>
          <p:cNvSpPr txBox="1"/>
          <p:nvPr/>
        </p:nvSpPr>
        <p:spPr>
          <a:xfrm>
            <a:off x="1375591" y="4276487"/>
            <a:ext cx="2731823" cy="461665"/>
          </a:xfrm>
          <a:prstGeom prst="rect">
            <a:avLst/>
          </a:prstGeom>
          <a:noFill/>
        </p:spPr>
        <p:txBody>
          <a:bodyPr wrap="square" rtlCol="0">
            <a:spAutoFit/>
          </a:bodyPr>
          <a:lstStyle/>
          <a:p>
            <a:r>
              <a:rPr lang="zh-CN" altLang="en-US" sz="2400" b="1" dirty="0">
                <a:solidFill>
                  <a:schemeClr val="accent1"/>
                </a:solidFill>
                <a:latin typeface="+mj-ea"/>
                <a:ea typeface="+mj-ea"/>
              </a:rPr>
              <a:t>在此输入标题</a:t>
            </a:r>
          </a:p>
        </p:txBody>
      </p:sp>
    </p:spTree>
    <p:extLst>
      <p:ext uri="{BB962C8B-B14F-4D97-AF65-F5344CB8AC3E}">
        <p14:creationId xmlns:p14="http://schemas.microsoft.com/office/powerpoint/2010/main" val="31549966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任意多边形: 形状 74">
            <a:extLst>
              <a:ext uri="{FF2B5EF4-FFF2-40B4-BE49-F238E27FC236}">
                <a16:creationId xmlns:a16="http://schemas.microsoft.com/office/drawing/2014/main" id="{D8183ACA-8431-4F64-B464-C50FFE40B6B0}"/>
              </a:ext>
            </a:extLst>
          </p:cNvPr>
          <p:cNvSpPr/>
          <p:nvPr/>
        </p:nvSpPr>
        <p:spPr>
          <a:xfrm>
            <a:off x="-1257300" y="5077079"/>
            <a:ext cx="14503400" cy="520827"/>
          </a:xfrm>
          <a:custGeom>
            <a:avLst/>
            <a:gdLst>
              <a:gd name="connsiteX0" fmla="*/ 0 w 14503400"/>
              <a:gd name="connsiteY0" fmla="*/ 508121 h 520827"/>
              <a:gd name="connsiteX1" fmla="*/ 2857500 w 14503400"/>
              <a:gd name="connsiteY1" fmla="*/ 121 h 520827"/>
              <a:gd name="connsiteX2" fmla="*/ 5143500 w 14503400"/>
              <a:gd name="connsiteY2" fmla="*/ 495421 h 520827"/>
              <a:gd name="connsiteX3" fmla="*/ 7378700 w 14503400"/>
              <a:gd name="connsiteY3" fmla="*/ 12821 h 520827"/>
              <a:gd name="connsiteX4" fmla="*/ 9690100 w 14503400"/>
              <a:gd name="connsiteY4" fmla="*/ 520821 h 520827"/>
              <a:gd name="connsiteX5" fmla="*/ 11899900 w 14503400"/>
              <a:gd name="connsiteY5" fmla="*/ 121 h 520827"/>
              <a:gd name="connsiteX6" fmla="*/ 14503400 w 14503400"/>
              <a:gd name="connsiteY6" fmla="*/ 482721 h 520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03400" h="520827">
                <a:moveTo>
                  <a:pt x="0" y="508121"/>
                </a:moveTo>
                <a:cubicBezTo>
                  <a:pt x="1000125" y="255179"/>
                  <a:pt x="2000250" y="2238"/>
                  <a:pt x="2857500" y="121"/>
                </a:cubicBezTo>
                <a:cubicBezTo>
                  <a:pt x="3714750" y="-1996"/>
                  <a:pt x="4389967" y="493304"/>
                  <a:pt x="5143500" y="495421"/>
                </a:cubicBezTo>
                <a:cubicBezTo>
                  <a:pt x="5897033" y="497538"/>
                  <a:pt x="6620933" y="8588"/>
                  <a:pt x="7378700" y="12821"/>
                </a:cubicBezTo>
                <a:cubicBezTo>
                  <a:pt x="8136467" y="17054"/>
                  <a:pt x="8936567" y="522938"/>
                  <a:pt x="9690100" y="520821"/>
                </a:cubicBezTo>
                <a:cubicBezTo>
                  <a:pt x="10443633" y="518704"/>
                  <a:pt x="11097683" y="6471"/>
                  <a:pt x="11899900" y="121"/>
                </a:cubicBezTo>
                <a:cubicBezTo>
                  <a:pt x="12702117" y="-6229"/>
                  <a:pt x="13602758" y="238246"/>
                  <a:pt x="14503400" y="48272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形状 92">
            <a:extLst>
              <a:ext uri="{FF2B5EF4-FFF2-40B4-BE49-F238E27FC236}">
                <a16:creationId xmlns:a16="http://schemas.microsoft.com/office/drawing/2014/main" id="{91A51CD5-691B-4C63-9BD1-E3FCB4BE7FA5}"/>
              </a:ext>
            </a:extLst>
          </p:cNvPr>
          <p:cNvSpPr/>
          <p:nvPr/>
        </p:nvSpPr>
        <p:spPr>
          <a:xfrm>
            <a:off x="0" y="5363293"/>
            <a:ext cx="12192000" cy="1512000"/>
          </a:xfrm>
          <a:custGeom>
            <a:avLst/>
            <a:gdLst>
              <a:gd name="connsiteX0" fmla="*/ 1663700 w 12192000"/>
              <a:gd name="connsiteY0" fmla="*/ 6 h 1494707"/>
              <a:gd name="connsiteX1" fmla="*/ 3848100 w 12192000"/>
              <a:gd name="connsiteY1" fmla="*/ 495306 h 1494707"/>
              <a:gd name="connsiteX2" fmla="*/ 6096000 w 12192000"/>
              <a:gd name="connsiteY2" fmla="*/ 25406 h 1494707"/>
              <a:gd name="connsiteX3" fmla="*/ 8432800 w 12192000"/>
              <a:gd name="connsiteY3" fmla="*/ 520706 h 1494707"/>
              <a:gd name="connsiteX4" fmla="*/ 10591800 w 12192000"/>
              <a:gd name="connsiteY4" fmla="*/ 6 h 1494707"/>
              <a:gd name="connsiteX5" fmla="*/ 11880850 w 12192000"/>
              <a:gd name="connsiteY5" fmla="*/ 129388 h 1494707"/>
              <a:gd name="connsiteX6" fmla="*/ 12192000 w 12192000"/>
              <a:gd name="connsiteY6" fmla="*/ 195982 h 1494707"/>
              <a:gd name="connsiteX7" fmla="*/ 12192000 w 12192000"/>
              <a:gd name="connsiteY7" fmla="*/ 1494707 h 1494707"/>
              <a:gd name="connsiteX8" fmla="*/ 0 w 12192000"/>
              <a:gd name="connsiteY8" fmla="*/ 1494707 h 1494707"/>
              <a:gd name="connsiteX9" fmla="*/ 0 w 12192000"/>
              <a:gd name="connsiteY9" fmla="*/ 219684 h 1494707"/>
              <a:gd name="connsiteX10" fmla="*/ 287735 w 12192000"/>
              <a:gd name="connsiteY10" fmla="*/ 159947 h 1494707"/>
              <a:gd name="connsiteX11" fmla="*/ 1663700 w 12192000"/>
              <a:gd name="connsiteY11" fmla="*/ 6 h 149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494707">
                <a:moveTo>
                  <a:pt x="1663700" y="6"/>
                </a:moveTo>
                <a:cubicBezTo>
                  <a:pt x="2508250" y="-2111"/>
                  <a:pt x="3109383" y="491073"/>
                  <a:pt x="3848100" y="495306"/>
                </a:cubicBezTo>
                <a:cubicBezTo>
                  <a:pt x="4586817" y="499539"/>
                  <a:pt x="5331884" y="21173"/>
                  <a:pt x="6096000" y="25406"/>
                </a:cubicBezTo>
                <a:cubicBezTo>
                  <a:pt x="6860117" y="29639"/>
                  <a:pt x="7683500" y="524939"/>
                  <a:pt x="8432800" y="520706"/>
                </a:cubicBezTo>
                <a:cubicBezTo>
                  <a:pt x="9182100" y="516473"/>
                  <a:pt x="9785350" y="6"/>
                  <a:pt x="10591800" y="6"/>
                </a:cubicBezTo>
                <a:cubicBezTo>
                  <a:pt x="10995025" y="6"/>
                  <a:pt x="11429471" y="42869"/>
                  <a:pt x="11880850" y="129388"/>
                </a:cubicBezTo>
                <a:lnTo>
                  <a:pt x="12192000" y="195982"/>
                </a:lnTo>
                <a:lnTo>
                  <a:pt x="12192000" y="1494707"/>
                </a:lnTo>
                <a:lnTo>
                  <a:pt x="0" y="1494707"/>
                </a:lnTo>
                <a:lnTo>
                  <a:pt x="0" y="219684"/>
                </a:lnTo>
                <a:lnTo>
                  <a:pt x="287735" y="159947"/>
                </a:lnTo>
                <a:cubicBezTo>
                  <a:pt x="775494" y="64829"/>
                  <a:pt x="1241425" y="1065"/>
                  <a:pt x="1663700" y="6"/>
                </a:cubicBezTo>
                <a:close/>
              </a:path>
            </a:pathLst>
          </a:custGeom>
          <a:gradFill flip="none" rotWithShape="1">
            <a:gsLst>
              <a:gs pos="0">
                <a:schemeClr val="accent1"/>
              </a:gs>
              <a:gs pos="0">
                <a:schemeClr val="accent1">
                  <a:lumMod val="96000"/>
                  <a:lumOff val="4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任意多边形: 形状 94">
            <a:extLst>
              <a:ext uri="{FF2B5EF4-FFF2-40B4-BE49-F238E27FC236}">
                <a16:creationId xmlns:a16="http://schemas.microsoft.com/office/drawing/2014/main" id="{98771E01-B6C6-48C8-A11C-847193498805}"/>
              </a:ext>
            </a:extLst>
          </p:cNvPr>
          <p:cNvSpPr/>
          <p:nvPr/>
        </p:nvSpPr>
        <p:spPr>
          <a:xfrm>
            <a:off x="-24000" y="5731714"/>
            <a:ext cx="12240000" cy="1152000"/>
          </a:xfrm>
          <a:custGeom>
            <a:avLst/>
            <a:gdLst>
              <a:gd name="connsiteX0" fmla="*/ 1663700 w 12192000"/>
              <a:gd name="connsiteY0" fmla="*/ 6 h 1126287"/>
              <a:gd name="connsiteX1" fmla="*/ 3848100 w 12192000"/>
              <a:gd name="connsiteY1" fmla="*/ 495306 h 1126287"/>
              <a:gd name="connsiteX2" fmla="*/ 6096000 w 12192000"/>
              <a:gd name="connsiteY2" fmla="*/ 25406 h 1126287"/>
              <a:gd name="connsiteX3" fmla="*/ 8432800 w 12192000"/>
              <a:gd name="connsiteY3" fmla="*/ 520706 h 1126287"/>
              <a:gd name="connsiteX4" fmla="*/ 10591800 w 12192000"/>
              <a:gd name="connsiteY4" fmla="*/ 6 h 1126287"/>
              <a:gd name="connsiteX5" fmla="*/ 11880850 w 12192000"/>
              <a:gd name="connsiteY5" fmla="*/ 129387 h 1126287"/>
              <a:gd name="connsiteX6" fmla="*/ 12192000 w 12192000"/>
              <a:gd name="connsiteY6" fmla="*/ 195982 h 1126287"/>
              <a:gd name="connsiteX7" fmla="*/ 12192000 w 12192000"/>
              <a:gd name="connsiteY7" fmla="*/ 1126287 h 1126287"/>
              <a:gd name="connsiteX8" fmla="*/ 0 w 12192000"/>
              <a:gd name="connsiteY8" fmla="*/ 1126287 h 1126287"/>
              <a:gd name="connsiteX9" fmla="*/ 0 w 12192000"/>
              <a:gd name="connsiteY9" fmla="*/ 219684 h 1126287"/>
              <a:gd name="connsiteX10" fmla="*/ 287735 w 12192000"/>
              <a:gd name="connsiteY10" fmla="*/ 159947 h 1126287"/>
              <a:gd name="connsiteX11" fmla="*/ 1663700 w 12192000"/>
              <a:gd name="connsiteY11" fmla="*/ 6 h 112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126287">
                <a:moveTo>
                  <a:pt x="1663700" y="6"/>
                </a:moveTo>
                <a:cubicBezTo>
                  <a:pt x="2508250" y="-2111"/>
                  <a:pt x="3109383" y="491073"/>
                  <a:pt x="3848100" y="495306"/>
                </a:cubicBezTo>
                <a:cubicBezTo>
                  <a:pt x="4586817" y="499539"/>
                  <a:pt x="5331884" y="21173"/>
                  <a:pt x="6096000" y="25406"/>
                </a:cubicBezTo>
                <a:cubicBezTo>
                  <a:pt x="6860117" y="29639"/>
                  <a:pt x="7683500" y="524939"/>
                  <a:pt x="8432800" y="520706"/>
                </a:cubicBezTo>
                <a:cubicBezTo>
                  <a:pt x="9182100" y="516473"/>
                  <a:pt x="9785350" y="6"/>
                  <a:pt x="10591800" y="6"/>
                </a:cubicBezTo>
                <a:cubicBezTo>
                  <a:pt x="10995025" y="6"/>
                  <a:pt x="11429471" y="42869"/>
                  <a:pt x="11880850" y="129387"/>
                </a:cubicBezTo>
                <a:lnTo>
                  <a:pt x="12192000" y="195982"/>
                </a:lnTo>
                <a:lnTo>
                  <a:pt x="12192000" y="1126287"/>
                </a:lnTo>
                <a:lnTo>
                  <a:pt x="0" y="1126287"/>
                </a:lnTo>
                <a:lnTo>
                  <a:pt x="0" y="219684"/>
                </a:lnTo>
                <a:lnTo>
                  <a:pt x="287735" y="159947"/>
                </a:lnTo>
                <a:cubicBezTo>
                  <a:pt x="775494" y="64829"/>
                  <a:pt x="1241425" y="1065"/>
                  <a:pt x="1663700" y="6"/>
                </a:cubicBezTo>
                <a:close/>
              </a:path>
            </a:pathLst>
          </a:custGeom>
          <a:noFill/>
          <a:ln>
            <a:solidFill>
              <a:schemeClr val="tx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81" name="直接连接符 80">
            <a:extLst>
              <a:ext uri="{FF2B5EF4-FFF2-40B4-BE49-F238E27FC236}">
                <a16:creationId xmlns:a16="http://schemas.microsoft.com/office/drawing/2014/main" id="{1A27CFCF-C3C8-4DA8-8954-3DA30D95C512}"/>
              </a:ext>
            </a:extLst>
          </p:cNvPr>
          <p:cNvCxnSpPr>
            <a:cxnSpLocks/>
          </p:cNvCxnSpPr>
          <p:nvPr/>
        </p:nvCxnSpPr>
        <p:spPr>
          <a:xfrm flipV="1">
            <a:off x="1603006" y="4176958"/>
            <a:ext cx="1" cy="1260000"/>
          </a:xfrm>
          <a:prstGeom prst="line">
            <a:avLst/>
          </a:prstGeom>
          <a:ln w="25400" cap="rnd">
            <a:gradFill>
              <a:gsLst>
                <a:gs pos="0">
                  <a:schemeClr val="accent1">
                    <a:alpha val="0"/>
                  </a:schemeClr>
                </a:gs>
                <a:gs pos="100000">
                  <a:schemeClr val="accent1"/>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id="{E82D89AE-0777-4A26-9485-1345BB0BA0B0}"/>
              </a:ext>
            </a:extLst>
          </p:cNvPr>
          <p:cNvSpPr>
            <a:spLocks noGrp="1"/>
          </p:cNvSpPr>
          <p:nvPr>
            <p:ph type="title"/>
          </p:nvPr>
        </p:nvSpPr>
        <p:spPr/>
        <p:txBody>
          <a:bodyPr/>
          <a:lstStyle/>
          <a:p>
            <a:r>
              <a:rPr lang="zh-CN" altLang="en-US" dirty="0"/>
              <a:t>线上宣传时间进度</a:t>
            </a:r>
          </a:p>
        </p:txBody>
      </p:sp>
      <p:sp>
        <p:nvSpPr>
          <p:cNvPr id="32" name="文本框 24">
            <a:extLst>
              <a:ext uri="{FF2B5EF4-FFF2-40B4-BE49-F238E27FC236}">
                <a16:creationId xmlns:a16="http://schemas.microsoft.com/office/drawing/2014/main" id="{169118A9-9523-4890-B6C3-115A16CA027A}"/>
              </a:ext>
            </a:extLst>
          </p:cNvPr>
          <p:cNvSpPr/>
          <p:nvPr/>
        </p:nvSpPr>
        <p:spPr bwMode="auto">
          <a:xfrm>
            <a:off x="673100" y="2330567"/>
            <a:ext cx="1872000" cy="1440000"/>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00" normalizeH="0" baseline="0" noProof="0" dirty="0">
                <a:ln>
                  <a:noFill/>
                </a:ln>
                <a:effectLst/>
                <a:uLnTx/>
                <a:uFillTx/>
                <a:latin typeface="+mn-ea"/>
                <a:cs typeface="+mn-cs"/>
              </a:rPr>
              <a:t>概念海报样图，剧照第一次发布</a:t>
            </a:r>
            <a:endParaRPr kumimoji="0" lang="en-US" altLang="zh-CN" sz="1600" b="0" i="0" u="none" strike="noStrike" kern="1200" cap="none" spc="100" normalizeH="0" baseline="0" noProof="0" dirty="0">
              <a:ln>
                <a:noFill/>
              </a:ln>
              <a:effectLst/>
              <a:uLnTx/>
              <a:uFillTx/>
              <a:latin typeface="+mn-ea"/>
              <a:cs typeface="+mn-cs"/>
            </a:endParaRPr>
          </a:p>
        </p:txBody>
      </p:sp>
      <p:sp>
        <p:nvSpPr>
          <p:cNvPr id="33" name="文本框 33">
            <a:extLst>
              <a:ext uri="{FF2B5EF4-FFF2-40B4-BE49-F238E27FC236}">
                <a16:creationId xmlns:a16="http://schemas.microsoft.com/office/drawing/2014/main" id="{509A5B8D-58D4-47D4-A1DD-4F2D210E9453}"/>
              </a:ext>
            </a:extLst>
          </p:cNvPr>
          <p:cNvSpPr/>
          <p:nvPr/>
        </p:nvSpPr>
        <p:spPr bwMode="auto">
          <a:xfrm>
            <a:off x="5106909" y="2330567"/>
            <a:ext cx="1872000" cy="1440000"/>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00" normalizeH="0" baseline="0" noProof="0" dirty="0">
                <a:ln>
                  <a:noFill/>
                </a:ln>
                <a:effectLst/>
                <a:uLnTx/>
                <a:uFillTx/>
                <a:latin typeface="+mn-ea"/>
                <a:cs typeface="+mn-cs"/>
              </a:rPr>
              <a:t>概念海报、制作花絮、第二次发布，主题曲发布</a:t>
            </a:r>
            <a:endParaRPr kumimoji="0" lang="en-US" altLang="zh-CN" sz="1600" b="0" i="0" u="none" strike="noStrike" kern="1200" cap="none" spc="100" normalizeH="0" baseline="0" noProof="0" dirty="0">
              <a:ln>
                <a:noFill/>
              </a:ln>
              <a:effectLst/>
              <a:uLnTx/>
              <a:uFillTx/>
              <a:latin typeface="+mn-ea"/>
              <a:cs typeface="+mn-cs"/>
            </a:endParaRPr>
          </a:p>
        </p:txBody>
      </p:sp>
      <p:sp>
        <p:nvSpPr>
          <p:cNvPr id="34" name="文本框 23">
            <a:extLst>
              <a:ext uri="{FF2B5EF4-FFF2-40B4-BE49-F238E27FC236}">
                <a16:creationId xmlns:a16="http://schemas.microsoft.com/office/drawing/2014/main" id="{507C894A-7965-42E9-83BA-DFDBAA02B060}"/>
              </a:ext>
            </a:extLst>
          </p:cNvPr>
          <p:cNvSpPr/>
          <p:nvPr/>
        </p:nvSpPr>
        <p:spPr bwMode="auto">
          <a:xfrm>
            <a:off x="2832741" y="2929823"/>
            <a:ext cx="1872000" cy="1440000"/>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00" normalizeH="0" baseline="0" noProof="0" dirty="0">
                <a:ln>
                  <a:noFill/>
                </a:ln>
                <a:effectLst/>
                <a:uLnTx/>
                <a:uFillTx/>
                <a:latin typeface="+mn-ea"/>
                <a:cs typeface="+mn-cs"/>
              </a:rPr>
              <a:t>先导预告片上线，出现“热血、青春、有情有义”关键词</a:t>
            </a:r>
            <a:endParaRPr kumimoji="0" lang="en-US" altLang="zh-CN" sz="1600" b="0" i="0" u="none" strike="noStrike" kern="1200" cap="none" spc="100" normalizeH="0" baseline="0" noProof="0" dirty="0">
              <a:ln>
                <a:noFill/>
              </a:ln>
              <a:effectLst/>
              <a:uLnTx/>
              <a:uFillTx/>
              <a:latin typeface="+mn-ea"/>
              <a:cs typeface="+mn-cs"/>
            </a:endParaRPr>
          </a:p>
        </p:txBody>
      </p:sp>
      <p:sp>
        <p:nvSpPr>
          <p:cNvPr id="35" name="文本框 32">
            <a:extLst>
              <a:ext uri="{FF2B5EF4-FFF2-40B4-BE49-F238E27FC236}">
                <a16:creationId xmlns:a16="http://schemas.microsoft.com/office/drawing/2014/main" id="{87CBA4CA-DB64-4436-8584-9AFB722A7589}"/>
              </a:ext>
            </a:extLst>
          </p:cNvPr>
          <p:cNvSpPr/>
          <p:nvPr/>
        </p:nvSpPr>
        <p:spPr bwMode="auto">
          <a:xfrm>
            <a:off x="7427956" y="2929823"/>
            <a:ext cx="1872000" cy="1440000"/>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00" normalizeH="0" baseline="0" noProof="0" dirty="0">
                <a:ln>
                  <a:noFill/>
                </a:ln>
                <a:effectLst/>
                <a:uLnTx/>
                <a:uFillTx/>
                <a:latin typeface="+mn-ea"/>
                <a:cs typeface="+mn-cs"/>
              </a:rPr>
              <a:t>主题曲</a:t>
            </a:r>
            <a:r>
              <a:rPr kumimoji="0" lang="en-US" altLang="zh-CN" sz="1600" b="0" i="0" u="none" strike="noStrike" kern="1200" cap="none" spc="100" normalizeH="0" baseline="0" noProof="0" dirty="0">
                <a:ln>
                  <a:noFill/>
                </a:ln>
                <a:effectLst/>
                <a:uLnTx/>
                <a:uFillTx/>
                <a:latin typeface="+mn-ea"/>
                <a:cs typeface="+mn-cs"/>
              </a:rPr>
              <a:t>MV</a:t>
            </a:r>
            <a:r>
              <a:rPr kumimoji="0" lang="zh-CN" altLang="en-US" sz="1600" b="0" i="0" u="none" strike="noStrike" kern="1200" cap="none" spc="100" normalizeH="0" baseline="0" noProof="0" dirty="0">
                <a:ln>
                  <a:noFill/>
                </a:ln>
                <a:effectLst/>
                <a:uLnTx/>
                <a:uFillTx/>
                <a:latin typeface="+mn-ea"/>
                <a:cs typeface="+mn-cs"/>
              </a:rPr>
              <a:t>、首映仪式、线下见面会，专项阵地宣传</a:t>
            </a:r>
            <a:endParaRPr kumimoji="0" lang="en-US" altLang="zh-CN" sz="1600" b="0" i="0" u="none" strike="noStrike" kern="1200" cap="none" spc="100" normalizeH="0" baseline="0" noProof="0" dirty="0">
              <a:ln>
                <a:noFill/>
              </a:ln>
              <a:effectLst/>
              <a:uLnTx/>
              <a:uFillTx/>
              <a:latin typeface="+mn-ea"/>
              <a:cs typeface="+mn-cs"/>
            </a:endParaRPr>
          </a:p>
        </p:txBody>
      </p:sp>
      <p:sp>
        <p:nvSpPr>
          <p:cNvPr id="36" name="文本框 22">
            <a:extLst>
              <a:ext uri="{FF2B5EF4-FFF2-40B4-BE49-F238E27FC236}">
                <a16:creationId xmlns:a16="http://schemas.microsoft.com/office/drawing/2014/main" id="{EE5F091E-3FAA-49A5-A4AC-6123B9C4F726}"/>
              </a:ext>
            </a:extLst>
          </p:cNvPr>
          <p:cNvSpPr/>
          <p:nvPr/>
        </p:nvSpPr>
        <p:spPr bwMode="auto">
          <a:xfrm>
            <a:off x="9598841" y="2330567"/>
            <a:ext cx="1872000" cy="1440000"/>
          </a:xfrm>
          <a:prstGeom prst="rect">
            <a:avLst/>
          </a:prstGeom>
          <a:noFill/>
          <a:ln>
            <a:gradFill>
              <a:gsLst>
                <a:gs pos="0">
                  <a:schemeClr val="accent1"/>
                </a:gs>
                <a:gs pos="100000">
                  <a:schemeClr val="accent1">
                    <a:alpha val="0"/>
                  </a:schemeClr>
                </a:gs>
              </a:gsLst>
              <a:lin ang="5400000" scaled="1"/>
            </a:gradFill>
          </a:ln>
        </p:spPr>
        <p:txBody>
          <a:bodyPr wrap="square" lIns="108000" tIns="36000" rIns="108000" bIns="360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00" normalizeH="0" baseline="0" noProof="0" dirty="0">
                <a:ln>
                  <a:noFill/>
                </a:ln>
                <a:effectLst/>
                <a:uLnTx/>
                <a:uFillTx/>
                <a:latin typeface="+mn-ea"/>
                <a:cs typeface="+mn-cs"/>
              </a:rPr>
              <a:t>导演幕后采，网评回复，建立导演正能量形象</a:t>
            </a:r>
            <a:endParaRPr kumimoji="0" lang="en-US" altLang="zh-CN" sz="1600" b="0" i="0" u="none" strike="noStrike" kern="1200" cap="none" spc="100" normalizeH="0" baseline="0" noProof="0" dirty="0">
              <a:ln>
                <a:noFill/>
              </a:ln>
              <a:effectLst/>
              <a:uLnTx/>
              <a:uFillTx/>
              <a:latin typeface="+mn-ea"/>
              <a:cs typeface="+mn-cs"/>
            </a:endParaRPr>
          </a:p>
        </p:txBody>
      </p:sp>
      <p:sp>
        <p:nvSpPr>
          <p:cNvPr id="62" name="文本框 61">
            <a:extLst>
              <a:ext uri="{FF2B5EF4-FFF2-40B4-BE49-F238E27FC236}">
                <a16:creationId xmlns:a16="http://schemas.microsoft.com/office/drawing/2014/main" id="{45571DA7-943C-4F90-B987-BF72CDB80494}"/>
              </a:ext>
            </a:extLst>
          </p:cNvPr>
          <p:cNvSpPr txBox="1"/>
          <p:nvPr/>
        </p:nvSpPr>
        <p:spPr>
          <a:xfrm>
            <a:off x="673100" y="1861571"/>
            <a:ext cx="1872000" cy="400110"/>
          </a:xfrm>
          <a:prstGeom prst="rect">
            <a:avLst/>
          </a:prstGeom>
          <a:noFill/>
        </p:spPr>
        <p:txBody>
          <a:bodyPr wrap="square" rtlCol="0">
            <a:spAutoFit/>
          </a:bodyPr>
          <a:lstStyle/>
          <a:p>
            <a:pPr algn="ctr"/>
            <a:r>
              <a:rPr lang="en-US" altLang="zh-CN" sz="2000" b="1" dirty="0">
                <a:solidFill>
                  <a:schemeClr val="accent1"/>
                </a:solidFill>
              </a:rPr>
              <a:t>20XX</a:t>
            </a:r>
            <a:r>
              <a:rPr lang="zh-CN" altLang="en-US" sz="2000" b="1" dirty="0">
                <a:solidFill>
                  <a:schemeClr val="accent1"/>
                </a:solidFill>
              </a:rPr>
              <a:t>年</a:t>
            </a:r>
            <a:r>
              <a:rPr lang="en-US" altLang="zh-CN" sz="2000" b="1" dirty="0">
                <a:solidFill>
                  <a:schemeClr val="accent1"/>
                </a:solidFill>
              </a:rPr>
              <a:t>XX</a:t>
            </a:r>
            <a:r>
              <a:rPr lang="zh-CN" altLang="en-US" sz="2000" b="1" dirty="0">
                <a:solidFill>
                  <a:schemeClr val="accent1"/>
                </a:solidFill>
              </a:rPr>
              <a:t>月</a:t>
            </a:r>
          </a:p>
        </p:txBody>
      </p:sp>
      <p:sp>
        <p:nvSpPr>
          <p:cNvPr id="63" name="文本框 62">
            <a:extLst>
              <a:ext uri="{FF2B5EF4-FFF2-40B4-BE49-F238E27FC236}">
                <a16:creationId xmlns:a16="http://schemas.microsoft.com/office/drawing/2014/main" id="{91E03EFC-51EF-4ED8-9ACE-50F76D12D2F6}"/>
              </a:ext>
            </a:extLst>
          </p:cNvPr>
          <p:cNvSpPr txBox="1"/>
          <p:nvPr/>
        </p:nvSpPr>
        <p:spPr>
          <a:xfrm>
            <a:off x="2885832" y="2436469"/>
            <a:ext cx="1872000" cy="400110"/>
          </a:xfrm>
          <a:prstGeom prst="rect">
            <a:avLst/>
          </a:prstGeom>
          <a:noFill/>
        </p:spPr>
        <p:txBody>
          <a:bodyPr wrap="square" rtlCol="0">
            <a:spAutoFit/>
          </a:bodyPr>
          <a:lstStyle/>
          <a:p>
            <a:pPr algn="ctr"/>
            <a:r>
              <a:rPr lang="en-US" altLang="zh-CN" sz="2000" b="1" dirty="0">
                <a:solidFill>
                  <a:schemeClr val="accent1"/>
                </a:solidFill>
              </a:rPr>
              <a:t>20XX</a:t>
            </a:r>
            <a:r>
              <a:rPr lang="zh-CN" altLang="en-US" sz="2000" b="1" dirty="0">
                <a:solidFill>
                  <a:schemeClr val="accent1"/>
                </a:solidFill>
              </a:rPr>
              <a:t>年</a:t>
            </a:r>
            <a:r>
              <a:rPr lang="en-US" altLang="zh-CN" sz="2000" b="1" dirty="0">
                <a:solidFill>
                  <a:schemeClr val="accent1"/>
                </a:solidFill>
              </a:rPr>
              <a:t>XX</a:t>
            </a:r>
            <a:r>
              <a:rPr lang="zh-CN" altLang="en-US" sz="2000" b="1" dirty="0">
                <a:solidFill>
                  <a:schemeClr val="accent1"/>
                </a:solidFill>
              </a:rPr>
              <a:t>月</a:t>
            </a:r>
          </a:p>
        </p:txBody>
      </p:sp>
      <p:sp>
        <p:nvSpPr>
          <p:cNvPr id="64" name="文本框 63">
            <a:extLst>
              <a:ext uri="{FF2B5EF4-FFF2-40B4-BE49-F238E27FC236}">
                <a16:creationId xmlns:a16="http://schemas.microsoft.com/office/drawing/2014/main" id="{B4A531EA-B2EA-437C-B076-21D1778935C3}"/>
              </a:ext>
            </a:extLst>
          </p:cNvPr>
          <p:cNvSpPr txBox="1"/>
          <p:nvPr/>
        </p:nvSpPr>
        <p:spPr>
          <a:xfrm>
            <a:off x="5160567" y="1861571"/>
            <a:ext cx="1872000" cy="400110"/>
          </a:xfrm>
          <a:prstGeom prst="rect">
            <a:avLst/>
          </a:prstGeom>
          <a:noFill/>
        </p:spPr>
        <p:txBody>
          <a:bodyPr wrap="square" rtlCol="0">
            <a:spAutoFit/>
          </a:bodyPr>
          <a:lstStyle/>
          <a:p>
            <a:pPr algn="ctr"/>
            <a:r>
              <a:rPr lang="en-US" altLang="zh-CN" sz="2000" b="1" dirty="0">
                <a:solidFill>
                  <a:schemeClr val="accent1"/>
                </a:solidFill>
              </a:rPr>
              <a:t>20XX</a:t>
            </a:r>
            <a:r>
              <a:rPr lang="zh-CN" altLang="en-US" sz="2000" b="1" dirty="0">
                <a:solidFill>
                  <a:schemeClr val="accent1"/>
                </a:solidFill>
              </a:rPr>
              <a:t>年</a:t>
            </a:r>
            <a:r>
              <a:rPr lang="en-US" altLang="zh-CN" sz="2000" b="1" dirty="0">
                <a:solidFill>
                  <a:schemeClr val="accent1"/>
                </a:solidFill>
              </a:rPr>
              <a:t>XX</a:t>
            </a:r>
            <a:r>
              <a:rPr lang="zh-CN" altLang="en-US" sz="2000" b="1" dirty="0">
                <a:solidFill>
                  <a:schemeClr val="accent1"/>
                </a:solidFill>
              </a:rPr>
              <a:t>月</a:t>
            </a:r>
          </a:p>
        </p:txBody>
      </p:sp>
      <p:sp>
        <p:nvSpPr>
          <p:cNvPr id="65" name="文本框 64">
            <a:extLst>
              <a:ext uri="{FF2B5EF4-FFF2-40B4-BE49-F238E27FC236}">
                <a16:creationId xmlns:a16="http://schemas.microsoft.com/office/drawing/2014/main" id="{D0F10849-5CCD-4CA7-AC1B-255FD8B69BFE}"/>
              </a:ext>
            </a:extLst>
          </p:cNvPr>
          <p:cNvSpPr txBox="1"/>
          <p:nvPr/>
        </p:nvSpPr>
        <p:spPr>
          <a:xfrm>
            <a:off x="7373299" y="2436469"/>
            <a:ext cx="1872000" cy="400110"/>
          </a:xfrm>
          <a:prstGeom prst="rect">
            <a:avLst/>
          </a:prstGeom>
          <a:noFill/>
        </p:spPr>
        <p:txBody>
          <a:bodyPr wrap="square" rtlCol="0">
            <a:spAutoFit/>
          </a:bodyPr>
          <a:lstStyle/>
          <a:p>
            <a:pPr algn="ctr"/>
            <a:r>
              <a:rPr lang="en-US" altLang="zh-CN" sz="2000" b="1" dirty="0">
                <a:solidFill>
                  <a:schemeClr val="accent1"/>
                </a:solidFill>
              </a:rPr>
              <a:t>20XX</a:t>
            </a:r>
            <a:r>
              <a:rPr lang="zh-CN" altLang="en-US" sz="2000" b="1" dirty="0">
                <a:solidFill>
                  <a:schemeClr val="accent1"/>
                </a:solidFill>
              </a:rPr>
              <a:t>年</a:t>
            </a:r>
            <a:r>
              <a:rPr lang="en-US" altLang="zh-CN" sz="2000" b="1" dirty="0">
                <a:solidFill>
                  <a:schemeClr val="accent1"/>
                </a:solidFill>
              </a:rPr>
              <a:t>XX</a:t>
            </a:r>
            <a:r>
              <a:rPr lang="zh-CN" altLang="en-US" sz="2000" b="1" dirty="0">
                <a:solidFill>
                  <a:schemeClr val="accent1"/>
                </a:solidFill>
              </a:rPr>
              <a:t>月</a:t>
            </a:r>
          </a:p>
        </p:txBody>
      </p:sp>
      <p:sp>
        <p:nvSpPr>
          <p:cNvPr id="66" name="文本框 65">
            <a:extLst>
              <a:ext uri="{FF2B5EF4-FFF2-40B4-BE49-F238E27FC236}">
                <a16:creationId xmlns:a16="http://schemas.microsoft.com/office/drawing/2014/main" id="{6DB0C567-7851-42C6-8087-B878BD774992}"/>
              </a:ext>
            </a:extLst>
          </p:cNvPr>
          <p:cNvSpPr txBox="1"/>
          <p:nvPr/>
        </p:nvSpPr>
        <p:spPr>
          <a:xfrm>
            <a:off x="9651932" y="1861571"/>
            <a:ext cx="1872000" cy="400110"/>
          </a:xfrm>
          <a:prstGeom prst="rect">
            <a:avLst/>
          </a:prstGeom>
          <a:noFill/>
        </p:spPr>
        <p:txBody>
          <a:bodyPr wrap="square" rtlCol="0">
            <a:spAutoFit/>
          </a:bodyPr>
          <a:lstStyle/>
          <a:p>
            <a:pPr algn="ctr"/>
            <a:r>
              <a:rPr lang="en-US" altLang="zh-CN" sz="2000" b="1" dirty="0">
                <a:solidFill>
                  <a:schemeClr val="accent1"/>
                </a:solidFill>
              </a:rPr>
              <a:t>20XX</a:t>
            </a:r>
            <a:r>
              <a:rPr lang="zh-CN" altLang="en-US" sz="2000" b="1" dirty="0">
                <a:solidFill>
                  <a:schemeClr val="accent1"/>
                </a:solidFill>
              </a:rPr>
              <a:t>年</a:t>
            </a:r>
            <a:r>
              <a:rPr lang="en-US" altLang="zh-CN" sz="2000" b="1" dirty="0">
                <a:solidFill>
                  <a:schemeClr val="accent1"/>
                </a:solidFill>
              </a:rPr>
              <a:t>XX</a:t>
            </a:r>
            <a:r>
              <a:rPr lang="zh-CN" altLang="en-US" sz="2000" b="1" dirty="0">
                <a:solidFill>
                  <a:schemeClr val="accent1"/>
                </a:solidFill>
              </a:rPr>
              <a:t>月</a:t>
            </a:r>
          </a:p>
        </p:txBody>
      </p:sp>
      <p:grpSp>
        <p:nvGrpSpPr>
          <p:cNvPr id="79" name="组合 78">
            <a:extLst>
              <a:ext uri="{FF2B5EF4-FFF2-40B4-BE49-F238E27FC236}">
                <a16:creationId xmlns:a16="http://schemas.microsoft.com/office/drawing/2014/main" id="{3DE74B97-7A23-4849-A009-99570076FBA4}"/>
              </a:ext>
            </a:extLst>
          </p:cNvPr>
          <p:cNvGrpSpPr/>
          <p:nvPr/>
        </p:nvGrpSpPr>
        <p:grpSpPr>
          <a:xfrm>
            <a:off x="-1320824" y="4031408"/>
            <a:ext cx="14718014" cy="736774"/>
            <a:chOff x="-1320824" y="4722361"/>
            <a:chExt cx="14718014" cy="736774"/>
          </a:xfrm>
          <a:solidFill>
            <a:schemeClr val="accent1"/>
          </a:solidFill>
        </p:grpSpPr>
        <p:sp>
          <p:nvSpPr>
            <p:cNvPr id="57" name="星形: 五角 56">
              <a:extLst>
                <a:ext uri="{FF2B5EF4-FFF2-40B4-BE49-F238E27FC236}">
                  <a16:creationId xmlns:a16="http://schemas.microsoft.com/office/drawing/2014/main" id="{86B54140-0B31-4ED1-818B-D4079C195BBC}"/>
                </a:ext>
              </a:extLst>
            </p:cNvPr>
            <p:cNvSpPr/>
            <p:nvPr/>
          </p:nvSpPr>
          <p:spPr>
            <a:xfrm>
              <a:off x="1468895" y="4722361"/>
              <a:ext cx="280410" cy="28041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8" name="星形: 五角 57">
              <a:extLst>
                <a:ext uri="{FF2B5EF4-FFF2-40B4-BE49-F238E27FC236}">
                  <a16:creationId xmlns:a16="http://schemas.microsoft.com/office/drawing/2014/main" id="{AAD28D2D-F8FE-4689-AAFD-21AA97EF11E8}"/>
                </a:ext>
              </a:extLst>
            </p:cNvPr>
            <p:cNvSpPr/>
            <p:nvPr/>
          </p:nvSpPr>
          <p:spPr>
            <a:xfrm>
              <a:off x="3681627" y="5178725"/>
              <a:ext cx="280410" cy="28041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9" name="星形: 五角 58">
              <a:extLst>
                <a:ext uri="{FF2B5EF4-FFF2-40B4-BE49-F238E27FC236}">
                  <a16:creationId xmlns:a16="http://schemas.microsoft.com/office/drawing/2014/main" id="{78807EF8-61A0-4986-8CBF-0E1462105F6F}"/>
                </a:ext>
              </a:extLst>
            </p:cNvPr>
            <p:cNvSpPr/>
            <p:nvPr/>
          </p:nvSpPr>
          <p:spPr>
            <a:xfrm>
              <a:off x="5955795" y="4722361"/>
              <a:ext cx="280410" cy="28041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0" name="星形: 五角 59">
              <a:extLst>
                <a:ext uri="{FF2B5EF4-FFF2-40B4-BE49-F238E27FC236}">
                  <a16:creationId xmlns:a16="http://schemas.microsoft.com/office/drawing/2014/main" id="{D6649467-8905-4EE7-8B3E-6B9A878161D3}"/>
                </a:ext>
              </a:extLst>
            </p:cNvPr>
            <p:cNvSpPr/>
            <p:nvPr/>
          </p:nvSpPr>
          <p:spPr>
            <a:xfrm>
              <a:off x="8223751" y="5178725"/>
              <a:ext cx="280410" cy="28041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1" name="星形: 五角 60">
              <a:extLst>
                <a:ext uri="{FF2B5EF4-FFF2-40B4-BE49-F238E27FC236}">
                  <a16:creationId xmlns:a16="http://schemas.microsoft.com/office/drawing/2014/main" id="{90951AFC-C3B0-495F-A7D2-ADF3C858EF41}"/>
                </a:ext>
              </a:extLst>
            </p:cNvPr>
            <p:cNvSpPr/>
            <p:nvPr/>
          </p:nvSpPr>
          <p:spPr>
            <a:xfrm>
              <a:off x="10447727" y="4722361"/>
              <a:ext cx="280410" cy="28041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3" name="星形: 五角 72">
              <a:extLst>
                <a:ext uri="{FF2B5EF4-FFF2-40B4-BE49-F238E27FC236}">
                  <a16:creationId xmlns:a16="http://schemas.microsoft.com/office/drawing/2014/main" id="{34DD3B90-1D98-4A4D-9EC2-CFAE8D03BA00}"/>
                </a:ext>
              </a:extLst>
            </p:cNvPr>
            <p:cNvSpPr/>
            <p:nvPr/>
          </p:nvSpPr>
          <p:spPr>
            <a:xfrm>
              <a:off x="-1320824" y="5178725"/>
              <a:ext cx="280410" cy="28041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4" name="星形: 五角 73">
              <a:extLst>
                <a:ext uri="{FF2B5EF4-FFF2-40B4-BE49-F238E27FC236}">
                  <a16:creationId xmlns:a16="http://schemas.microsoft.com/office/drawing/2014/main" id="{65A30383-8BAD-48B3-B190-019D945E62BB}"/>
                </a:ext>
              </a:extLst>
            </p:cNvPr>
            <p:cNvSpPr/>
            <p:nvPr/>
          </p:nvSpPr>
          <p:spPr>
            <a:xfrm>
              <a:off x="13116780" y="5178725"/>
              <a:ext cx="280410" cy="28041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cxnSp>
        <p:nvCxnSpPr>
          <p:cNvPr id="86" name="直接连接符 85">
            <a:extLst>
              <a:ext uri="{FF2B5EF4-FFF2-40B4-BE49-F238E27FC236}">
                <a16:creationId xmlns:a16="http://schemas.microsoft.com/office/drawing/2014/main" id="{2585B322-E891-4E0D-98F3-4C381ED34747}"/>
              </a:ext>
            </a:extLst>
          </p:cNvPr>
          <p:cNvCxnSpPr>
            <a:cxnSpLocks/>
          </p:cNvCxnSpPr>
          <p:nvPr/>
        </p:nvCxnSpPr>
        <p:spPr>
          <a:xfrm flipV="1">
            <a:off x="6096000" y="4176958"/>
            <a:ext cx="1" cy="1260000"/>
          </a:xfrm>
          <a:prstGeom prst="line">
            <a:avLst/>
          </a:prstGeom>
          <a:ln w="25400" cap="rnd">
            <a:gradFill>
              <a:gsLst>
                <a:gs pos="0">
                  <a:schemeClr val="accent1">
                    <a:alpha val="0"/>
                  </a:schemeClr>
                </a:gs>
                <a:gs pos="100000">
                  <a:schemeClr val="accent1"/>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727A8F75-D394-429A-A72E-898072769D5C}"/>
              </a:ext>
            </a:extLst>
          </p:cNvPr>
          <p:cNvCxnSpPr>
            <a:cxnSpLocks/>
          </p:cNvCxnSpPr>
          <p:nvPr/>
        </p:nvCxnSpPr>
        <p:spPr>
          <a:xfrm flipV="1">
            <a:off x="10587932" y="4176958"/>
            <a:ext cx="1" cy="1260000"/>
          </a:xfrm>
          <a:prstGeom prst="line">
            <a:avLst/>
          </a:prstGeom>
          <a:ln w="25400" cap="rnd">
            <a:gradFill>
              <a:gsLst>
                <a:gs pos="0">
                  <a:schemeClr val="accent1">
                    <a:alpha val="0"/>
                  </a:schemeClr>
                </a:gs>
                <a:gs pos="100000">
                  <a:schemeClr val="accent1"/>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0BF91764-DE02-4638-9DA6-E1061CA0B20B}"/>
              </a:ext>
            </a:extLst>
          </p:cNvPr>
          <p:cNvCxnSpPr>
            <a:cxnSpLocks/>
          </p:cNvCxnSpPr>
          <p:nvPr/>
        </p:nvCxnSpPr>
        <p:spPr>
          <a:xfrm flipV="1">
            <a:off x="8363956" y="4633573"/>
            <a:ext cx="1" cy="1260000"/>
          </a:xfrm>
          <a:prstGeom prst="line">
            <a:avLst/>
          </a:prstGeom>
          <a:ln w="25400" cap="rnd">
            <a:gradFill>
              <a:gsLst>
                <a:gs pos="0">
                  <a:schemeClr val="accent1">
                    <a:alpha val="0"/>
                  </a:schemeClr>
                </a:gs>
                <a:gs pos="100000">
                  <a:schemeClr val="accent1"/>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DF518055-1007-4F68-90BB-4C6E647D98D7}"/>
              </a:ext>
            </a:extLst>
          </p:cNvPr>
          <p:cNvCxnSpPr>
            <a:cxnSpLocks/>
          </p:cNvCxnSpPr>
          <p:nvPr/>
        </p:nvCxnSpPr>
        <p:spPr>
          <a:xfrm flipV="1">
            <a:off x="3821832" y="4633573"/>
            <a:ext cx="1" cy="1260000"/>
          </a:xfrm>
          <a:prstGeom prst="line">
            <a:avLst/>
          </a:prstGeom>
          <a:ln w="25400" cap="rnd">
            <a:gradFill>
              <a:gsLst>
                <a:gs pos="0">
                  <a:schemeClr val="accent1">
                    <a:alpha val="0"/>
                  </a:schemeClr>
                </a:gs>
                <a:gs pos="100000">
                  <a:schemeClr val="accent1"/>
                </a:gs>
              </a:gsLst>
              <a:lin ang="5400000" scaled="1"/>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64343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a:extLst>
              <a:ext uri="{FF2B5EF4-FFF2-40B4-BE49-F238E27FC236}">
                <a16:creationId xmlns:a16="http://schemas.microsoft.com/office/drawing/2014/main" id="{C5CF5CE6-15D7-478B-99CC-D7D4FF2C5603}"/>
              </a:ext>
            </a:extLst>
          </p:cNvPr>
          <p:cNvSpPr/>
          <p:nvPr/>
        </p:nvSpPr>
        <p:spPr>
          <a:xfrm flipV="1">
            <a:off x="293225" y="4409955"/>
            <a:ext cx="11605550" cy="2448045"/>
          </a:xfrm>
          <a:custGeom>
            <a:avLst/>
            <a:gdLst>
              <a:gd name="connsiteX0" fmla="*/ 0 w 4226639"/>
              <a:gd name="connsiteY0" fmla="*/ 0 h 1291590"/>
              <a:gd name="connsiteX1" fmla="*/ 4226639 w 4226639"/>
              <a:gd name="connsiteY1" fmla="*/ 0 h 1291590"/>
              <a:gd name="connsiteX2" fmla="*/ 4203815 w 4226639"/>
              <a:gd name="connsiteY2" fmla="*/ 47379 h 1291590"/>
              <a:gd name="connsiteX3" fmla="*/ 2113319 w 4226639"/>
              <a:gd name="connsiteY3" fmla="*/ 1291590 h 1291590"/>
              <a:gd name="connsiteX4" fmla="*/ 22824 w 4226639"/>
              <a:gd name="connsiteY4" fmla="*/ 47379 h 1291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6639" h="1291590">
                <a:moveTo>
                  <a:pt x="0" y="0"/>
                </a:moveTo>
                <a:lnTo>
                  <a:pt x="4226639" y="0"/>
                </a:lnTo>
                <a:lnTo>
                  <a:pt x="4203815" y="47379"/>
                </a:lnTo>
                <a:cubicBezTo>
                  <a:pt x="3801221" y="788487"/>
                  <a:pt x="3016023" y="1291590"/>
                  <a:pt x="2113319" y="1291590"/>
                </a:cubicBezTo>
                <a:cubicBezTo>
                  <a:pt x="1210615" y="1291590"/>
                  <a:pt x="425418" y="788487"/>
                  <a:pt x="22824" y="47379"/>
                </a:cubicBezTo>
                <a:close/>
              </a:path>
            </a:pathLst>
          </a:custGeom>
          <a:gradFill flip="none" rotWithShape="1">
            <a:gsLst>
              <a:gs pos="0">
                <a:schemeClr val="accent1">
                  <a:alpha val="20000"/>
                </a:schemeClr>
              </a:gs>
              <a:gs pos="100000">
                <a:schemeClr val="accent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2000" i="1" dirty="0">
              <a:latin typeface="微软雅黑" panose="020B0503020204020204" pitchFamily="34" charset="-122"/>
              <a:ea typeface="微软雅黑" panose="020B0503020204020204" pitchFamily="34" charset="-122"/>
            </a:endParaRPr>
          </a:p>
        </p:txBody>
      </p:sp>
      <p:sp>
        <p:nvSpPr>
          <p:cNvPr id="2" name="标题 1">
            <a:extLst>
              <a:ext uri="{FF2B5EF4-FFF2-40B4-BE49-F238E27FC236}">
                <a16:creationId xmlns:a16="http://schemas.microsoft.com/office/drawing/2014/main" id="{E9A4704F-D99E-4421-98A2-F1CC886C995D}"/>
              </a:ext>
            </a:extLst>
          </p:cNvPr>
          <p:cNvSpPr>
            <a:spLocks noGrp="1"/>
          </p:cNvSpPr>
          <p:nvPr>
            <p:ph type="title"/>
          </p:nvPr>
        </p:nvSpPr>
        <p:spPr/>
        <p:txBody>
          <a:bodyPr/>
          <a:lstStyle/>
          <a:p>
            <a:r>
              <a:rPr lang="zh-CN" altLang="en-US" dirty="0"/>
              <a:t>宣传推广</a:t>
            </a:r>
          </a:p>
        </p:txBody>
      </p:sp>
      <p:sp>
        <p:nvSpPr>
          <p:cNvPr id="4" name="梯形 143">
            <a:extLst>
              <a:ext uri="{FF2B5EF4-FFF2-40B4-BE49-F238E27FC236}">
                <a16:creationId xmlns:a16="http://schemas.microsoft.com/office/drawing/2014/main" id="{3629A1D1-431B-45CF-9CB7-F6683AE6FD10}"/>
              </a:ext>
            </a:extLst>
          </p:cNvPr>
          <p:cNvSpPr/>
          <p:nvPr>
            <p:custDataLst>
              <p:tags r:id="rId1"/>
            </p:custDataLst>
          </p:nvPr>
        </p:nvSpPr>
        <p:spPr bwMode="auto">
          <a:xfrm>
            <a:off x="1151768" y="3035535"/>
            <a:ext cx="1921229" cy="256136"/>
          </a:xfrm>
          <a:prstGeom prst="trapezoid">
            <a:avLst>
              <a:gd name="adj" fmla="val 230195"/>
            </a:avLst>
          </a:prstGeom>
          <a:gradFill>
            <a:gsLst>
              <a:gs pos="10000">
                <a:schemeClr val="accent1">
                  <a:alpha val="0"/>
                </a:schemeClr>
              </a:gs>
              <a:gs pos="100000">
                <a:schemeClr val="accent1"/>
              </a:gs>
            </a:gsLst>
            <a:lin ang="5400000" scaled="1"/>
          </a:gradFill>
          <a:ln w="9525" cap="flat" cmpd="sng" algn="ctr">
            <a:solidFill>
              <a:schemeClr val="accent1"/>
            </a:solidFill>
            <a:prstDash val="solid"/>
            <a:round/>
            <a:headEnd type="none" w="med" len="med"/>
            <a:tailEnd type="none" w="med" len="me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100" b="1" i="0" u="none" strike="noStrike" kern="0" cap="none" spc="0" normalizeH="0" baseline="0" noProof="0">
              <a:ln>
                <a:noFill/>
              </a:ln>
              <a:solidFill>
                <a:prstClr val="black"/>
              </a:solidFill>
              <a:effectLst/>
              <a:uLnTx/>
              <a:uFillTx/>
              <a:latin typeface="Arial" charset="0"/>
              <a:ea typeface="宋体" pitchFamily="2" charset="-122"/>
            </a:endParaRPr>
          </a:p>
        </p:txBody>
      </p:sp>
      <p:cxnSp>
        <p:nvCxnSpPr>
          <p:cNvPr id="5" name="直接连接符 163">
            <a:extLst>
              <a:ext uri="{FF2B5EF4-FFF2-40B4-BE49-F238E27FC236}">
                <a16:creationId xmlns:a16="http://schemas.microsoft.com/office/drawing/2014/main" id="{AD352A1D-D64E-46EF-BD9A-F2995EFF4ADF}"/>
              </a:ext>
            </a:extLst>
          </p:cNvPr>
          <p:cNvCxnSpPr/>
          <p:nvPr>
            <p:custDataLst>
              <p:tags r:id="rId2"/>
            </p:custDataLst>
          </p:nvPr>
        </p:nvCxnSpPr>
        <p:spPr bwMode="auto">
          <a:xfrm flipV="1">
            <a:off x="2086965" y="3481880"/>
            <a:ext cx="0" cy="2230296"/>
          </a:xfrm>
          <a:prstGeom prst="line">
            <a:avLst/>
          </a:prstGeom>
          <a:solidFill>
            <a:srgbClr val="0F6FC6"/>
          </a:solidFill>
          <a:ln w="9525" cap="flat" cmpd="sng" algn="ctr">
            <a:gradFill>
              <a:gsLst>
                <a:gs pos="0">
                  <a:schemeClr val="accent1">
                    <a:alpha val="0"/>
                  </a:schemeClr>
                </a:gs>
                <a:gs pos="100000">
                  <a:schemeClr val="accent1"/>
                </a:gs>
              </a:gsLst>
              <a:lin ang="5400000" scaled="1"/>
            </a:gradFill>
            <a:prstDash val="solid"/>
            <a:round/>
            <a:headEnd type="none" w="med" len="med"/>
            <a:tailEnd type="none" w="med" len="med"/>
          </a:ln>
          <a:effectLst/>
        </p:spPr>
      </p:cxnSp>
      <p:sp>
        <p:nvSpPr>
          <p:cNvPr id="6" name="梯形 126">
            <a:extLst>
              <a:ext uri="{FF2B5EF4-FFF2-40B4-BE49-F238E27FC236}">
                <a16:creationId xmlns:a16="http://schemas.microsoft.com/office/drawing/2014/main" id="{C0644D55-B2C0-4F8A-90CB-AE9DD24E9D5C}"/>
              </a:ext>
            </a:extLst>
          </p:cNvPr>
          <p:cNvSpPr/>
          <p:nvPr>
            <p:custDataLst>
              <p:tags r:id="rId3"/>
            </p:custDataLst>
          </p:nvPr>
        </p:nvSpPr>
        <p:spPr bwMode="auto">
          <a:xfrm>
            <a:off x="1158069" y="2997086"/>
            <a:ext cx="1921229" cy="256136"/>
          </a:xfrm>
          <a:prstGeom prst="trapezoid">
            <a:avLst>
              <a:gd name="adj" fmla="val 230195"/>
            </a:avLst>
          </a:prstGeom>
          <a:gradFill>
            <a:gsLst>
              <a:gs pos="10000">
                <a:schemeClr val="accent1">
                  <a:alpha val="0"/>
                </a:schemeClr>
              </a:gs>
              <a:gs pos="100000">
                <a:schemeClr val="accent1"/>
              </a:gs>
            </a:gsLst>
            <a:lin ang="5400000" scaled="1"/>
          </a:gradFill>
          <a:ln w="6350" cap="flat" cmpd="sng" algn="ctr">
            <a:gradFill>
              <a:gsLst>
                <a:gs pos="9000">
                  <a:schemeClr val="bg1">
                    <a:alpha val="0"/>
                  </a:schemeClr>
                </a:gs>
                <a:gs pos="100000">
                  <a:schemeClr val="bg1">
                    <a:lumMod val="95000"/>
                  </a:schemeClr>
                </a:gs>
              </a:gsLst>
              <a:lin ang="5400000" scaled="1"/>
            </a:gradFill>
            <a:prstDash val="solid"/>
            <a:round/>
            <a:headEnd type="none" w="med" len="med"/>
            <a:tailEnd type="none" w="med" len="me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100" b="1" i="0" u="none" strike="noStrike" kern="0" cap="none" spc="0" normalizeH="0" baseline="0" noProof="0">
              <a:ln>
                <a:noFill/>
              </a:ln>
              <a:solidFill>
                <a:prstClr val="black"/>
              </a:solidFill>
              <a:effectLst/>
              <a:uLnTx/>
              <a:uFillTx/>
              <a:latin typeface="Arial" charset="0"/>
              <a:ea typeface="宋体" pitchFamily="2" charset="-122"/>
            </a:endParaRPr>
          </a:p>
        </p:txBody>
      </p:sp>
      <p:sp>
        <p:nvSpPr>
          <p:cNvPr id="7" name="文本框 3">
            <a:extLst>
              <a:ext uri="{FF2B5EF4-FFF2-40B4-BE49-F238E27FC236}">
                <a16:creationId xmlns:a16="http://schemas.microsoft.com/office/drawing/2014/main" id="{3E276D3B-1964-4D6C-B654-BC489BE57E5E}"/>
              </a:ext>
            </a:extLst>
          </p:cNvPr>
          <p:cNvSpPr>
            <a:spLocks noChangeArrowheads="1"/>
          </p:cNvSpPr>
          <p:nvPr>
            <p:custDataLst>
              <p:tags r:id="rId4"/>
            </p:custDataLst>
          </p:nvPr>
        </p:nvSpPr>
        <p:spPr bwMode="auto">
          <a:xfrm>
            <a:off x="1114293" y="2462681"/>
            <a:ext cx="1400152"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72000" rIns="108000" bIns="72000">
            <a:spAutoFit/>
          </a:bodyPr>
          <a:lstStyle/>
          <a:p>
            <a:pPr algn="ctr" eaLnBrk="0" fontAlgn="base" hangingPunct="0">
              <a:spcBef>
                <a:spcPct val="0"/>
              </a:spcBef>
              <a:spcAft>
                <a:spcPct val="0"/>
              </a:spcAft>
            </a:pPr>
            <a:r>
              <a:rPr lang="zh-CN" altLang="en-US" sz="1600" b="1" spc="100" dirty="0">
                <a:solidFill>
                  <a:schemeClr val="accent1"/>
                </a:solidFill>
                <a:latin typeface="+mn-ea"/>
              </a:rPr>
              <a:t>腾讯视频</a:t>
            </a:r>
          </a:p>
        </p:txBody>
      </p:sp>
      <p:sp>
        <p:nvSpPr>
          <p:cNvPr id="8" name="文本框 2">
            <a:extLst>
              <a:ext uri="{FF2B5EF4-FFF2-40B4-BE49-F238E27FC236}">
                <a16:creationId xmlns:a16="http://schemas.microsoft.com/office/drawing/2014/main" id="{49B8E6DF-0D96-40AF-8C50-C27F37FABFA9}"/>
              </a:ext>
            </a:extLst>
          </p:cNvPr>
          <p:cNvSpPr>
            <a:spLocks noChangeArrowheads="1"/>
          </p:cNvSpPr>
          <p:nvPr>
            <p:custDataLst>
              <p:tags r:id="rId5"/>
            </p:custDataLst>
          </p:nvPr>
        </p:nvSpPr>
        <p:spPr bwMode="auto">
          <a:xfrm>
            <a:off x="1282463" y="2700034"/>
            <a:ext cx="1063814" cy="5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72000" rIns="108000" bIns="72000">
            <a:spAutoFit/>
          </a:bodyPr>
          <a:lstStyle/>
          <a:p>
            <a:pPr algn="ctr" eaLnBrk="0" fontAlgn="base" hangingPunct="0">
              <a:spcBef>
                <a:spcPct val="0"/>
              </a:spcBef>
              <a:spcAft>
                <a:spcPct val="0"/>
              </a:spcAft>
            </a:pPr>
            <a:r>
              <a:rPr lang="en-US" altLang="zh-CN" sz="2400" b="1" dirty="0">
                <a:solidFill>
                  <a:prstClr val="white"/>
                </a:solidFill>
                <a:latin typeface="+mn-ea"/>
              </a:rPr>
              <a:t>NO.1</a:t>
            </a:r>
            <a:endParaRPr lang="zh-CN" altLang="en-US" sz="2400" b="1" dirty="0">
              <a:solidFill>
                <a:prstClr val="white"/>
              </a:solidFill>
              <a:latin typeface="+mn-ea"/>
            </a:endParaRPr>
          </a:p>
        </p:txBody>
      </p:sp>
      <p:sp>
        <p:nvSpPr>
          <p:cNvPr id="13" name="梯形 143">
            <a:extLst>
              <a:ext uri="{FF2B5EF4-FFF2-40B4-BE49-F238E27FC236}">
                <a16:creationId xmlns:a16="http://schemas.microsoft.com/office/drawing/2014/main" id="{36E33681-754E-4E74-BC08-F08C862321B0}"/>
              </a:ext>
            </a:extLst>
          </p:cNvPr>
          <p:cNvSpPr/>
          <p:nvPr>
            <p:custDataLst>
              <p:tags r:id="rId6"/>
            </p:custDataLst>
          </p:nvPr>
        </p:nvSpPr>
        <p:spPr bwMode="auto">
          <a:xfrm>
            <a:off x="3805413" y="4050140"/>
            <a:ext cx="1921229" cy="256136"/>
          </a:xfrm>
          <a:prstGeom prst="trapezoid">
            <a:avLst>
              <a:gd name="adj" fmla="val 230195"/>
            </a:avLst>
          </a:prstGeom>
          <a:gradFill>
            <a:gsLst>
              <a:gs pos="10000">
                <a:schemeClr val="accent1">
                  <a:alpha val="0"/>
                </a:schemeClr>
              </a:gs>
              <a:gs pos="100000">
                <a:schemeClr val="accent1"/>
              </a:gs>
            </a:gsLst>
            <a:lin ang="5400000" scaled="1"/>
          </a:gradFill>
          <a:ln w="9525" cap="flat" cmpd="sng" algn="ctr">
            <a:solidFill>
              <a:schemeClr val="accent1"/>
            </a:solidFill>
            <a:prstDash val="solid"/>
            <a:round/>
            <a:headEnd type="none" w="med" len="med"/>
            <a:tailEnd type="none" w="med" len="me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100" b="1" i="0" u="none" strike="noStrike" kern="0" cap="none" spc="0" normalizeH="0" baseline="0" noProof="0">
              <a:ln>
                <a:noFill/>
              </a:ln>
              <a:solidFill>
                <a:prstClr val="black"/>
              </a:solidFill>
              <a:effectLst/>
              <a:uLnTx/>
              <a:uFillTx/>
              <a:latin typeface="Arial" charset="0"/>
              <a:ea typeface="宋体" pitchFamily="2" charset="-122"/>
            </a:endParaRPr>
          </a:p>
        </p:txBody>
      </p:sp>
      <p:cxnSp>
        <p:nvCxnSpPr>
          <p:cNvPr id="14" name="直接连接符 163">
            <a:extLst>
              <a:ext uri="{FF2B5EF4-FFF2-40B4-BE49-F238E27FC236}">
                <a16:creationId xmlns:a16="http://schemas.microsoft.com/office/drawing/2014/main" id="{992B8587-D42F-4A3F-AF26-8CB469FED07E}"/>
              </a:ext>
            </a:extLst>
          </p:cNvPr>
          <p:cNvCxnSpPr/>
          <p:nvPr>
            <p:custDataLst>
              <p:tags r:id="rId7"/>
            </p:custDataLst>
          </p:nvPr>
        </p:nvCxnSpPr>
        <p:spPr bwMode="auto">
          <a:xfrm flipV="1">
            <a:off x="4740610" y="4496485"/>
            <a:ext cx="0" cy="2230296"/>
          </a:xfrm>
          <a:prstGeom prst="line">
            <a:avLst/>
          </a:prstGeom>
          <a:solidFill>
            <a:srgbClr val="0F6FC6"/>
          </a:solidFill>
          <a:ln w="9525" cap="flat" cmpd="sng" algn="ctr">
            <a:gradFill>
              <a:gsLst>
                <a:gs pos="0">
                  <a:schemeClr val="accent1">
                    <a:alpha val="0"/>
                  </a:schemeClr>
                </a:gs>
                <a:gs pos="100000">
                  <a:schemeClr val="accent1"/>
                </a:gs>
              </a:gsLst>
              <a:lin ang="5400000" scaled="1"/>
            </a:gradFill>
            <a:prstDash val="solid"/>
            <a:round/>
            <a:headEnd type="none" w="med" len="med"/>
            <a:tailEnd type="none" w="med" len="med"/>
          </a:ln>
          <a:effectLst/>
        </p:spPr>
      </p:cxnSp>
      <p:sp>
        <p:nvSpPr>
          <p:cNvPr id="15" name="梯形 126">
            <a:extLst>
              <a:ext uri="{FF2B5EF4-FFF2-40B4-BE49-F238E27FC236}">
                <a16:creationId xmlns:a16="http://schemas.microsoft.com/office/drawing/2014/main" id="{0B567204-BF8A-47C0-9C8B-B82CB5B1360D}"/>
              </a:ext>
            </a:extLst>
          </p:cNvPr>
          <p:cNvSpPr/>
          <p:nvPr>
            <p:custDataLst>
              <p:tags r:id="rId8"/>
            </p:custDataLst>
          </p:nvPr>
        </p:nvSpPr>
        <p:spPr bwMode="auto">
          <a:xfrm>
            <a:off x="3811714" y="4011691"/>
            <a:ext cx="1921229" cy="256136"/>
          </a:xfrm>
          <a:prstGeom prst="trapezoid">
            <a:avLst>
              <a:gd name="adj" fmla="val 230195"/>
            </a:avLst>
          </a:prstGeom>
          <a:gradFill>
            <a:gsLst>
              <a:gs pos="10000">
                <a:schemeClr val="accent1">
                  <a:alpha val="0"/>
                </a:schemeClr>
              </a:gs>
              <a:gs pos="100000">
                <a:schemeClr val="accent1"/>
              </a:gs>
            </a:gsLst>
            <a:lin ang="5400000" scaled="1"/>
          </a:gradFill>
          <a:ln w="6350" cap="flat" cmpd="sng" algn="ctr">
            <a:gradFill>
              <a:gsLst>
                <a:gs pos="9000">
                  <a:schemeClr val="bg1">
                    <a:alpha val="0"/>
                  </a:schemeClr>
                </a:gs>
                <a:gs pos="100000">
                  <a:schemeClr val="bg1">
                    <a:lumMod val="95000"/>
                  </a:schemeClr>
                </a:gs>
              </a:gsLst>
              <a:lin ang="5400000" scaled="1"/>
            </a:gradFill>
            <a:prstDash val="solid"/>
            <a:round/>
            <a:headEnd type="none" w="med" len="med"/>
            <a:tailEnd type="none" w="med" len="me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100" b="1" i="0" u="none" strike="noStrike" kern="0" cap="none" spc="0" normalizeH="0" baseline="0" noProof="0">
              <a:ln>
                <a:noFill/>
              </a:ln>
              <a:solidFill>
                <a:prstClr val="black"/>
              </a:solidFill>
              <a:effectLst/>
              <a:uLnTx/>
              <a:uFillTx/>
              <a:latin typeface="Arial" charset="0"/>
              <a:ea typeface="宋体" pitchFamily="2" charset="-122"/>
            </a:endParaRPr>
          </a:p>
        </p:txBody>
      </p:sp>
      <p:sp>
        <p:nvSpPr>
          <p:cNvPr id="16" name="文本框 3">
            <a:extLst>
              <a:ext uri="{FF2B5EF4-FFF2-40B4-BE49-F238E27FC236}">
                <a16:creationId xmlns:a16="http://schemas.microsoft.com/office/drawing/2014/main" id="{5185B7B9-0FC4-4672-8EFF-04A098A05B08}"/>
              </a:ext>
            </a:extLst>
          </p:cNvPr>
          <p:cNvSpPr>
            <a:spLocks noChangeArrowheads="1"/>
          </p:cNvSpPr>
          <p:nvPr>
            <p:custDataLst>
              <p:tags r:id="rId9"/>
            </p:custDataLst>
          </p:nvPr>
        </p:nvSpPr>
        <p:spPr bwMode="auto">
          <a:xfrm>
            <a:off x="3672797" y="3477286"/>
            <a:ext cx="1400152"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72000" rIns="108000" bIns="72000">
            <a:spAutoFit/>
          </a:bodyPr>
          <a:lstStyle/>
          <a:p>
            <a:pPr algn="ctr" eaLnBrk="0" fontAlgn="base" hangingPunct="0">
              <a:spcBef>
                <a:spcPct val="0"/>
              </a:spcBef>
              <a:spcAft>
                <a:spcPct val="0"/>
              </a:spcAft>
            </a:pPr>
            <a:r>
              <a:rPr lang="zh-CN" altLang="en-US" sz="1600" b="1" spc="100" dirty="0">
                <a:solidFill>
                  <a:schemeClr val="accent1"/>
                </a:solidFill>
                <a:latin typeface="+mn-ea"/>
              </a:rPr>
              <a:t>爱奇艺</a:t>
            </a:r>
          </a:p>
        </p:txBody>
      </p:sp>
      <p:sp>
        <p:nvSpPr>
          <p:cNvPr id="17" name="文本框 2">
            <a:extLst>
              <a:ext uri="{FF2B5EF4-FFF2-40B4-BE49-F238E27FC236}">
                <a16:creationId xmlns:a16="http://schemas.microsoft.com/office/drawing/2014/main" id="{6CD2F595-AC14-46C1-B2A9-0C9A3FD39737}"/>
              </a:ext>
            </a:extLst>
          </p:cNvPr>
          <p:cNvSpPr>
            <a:spLocks noChangeArrowheads="1"/>
          </p:cNvSpPr>
          <p:nvPr>
            <p:custDataLst>
              <p:tags r:id="rId10"/>
            </p:custDataLst>
          </p:nvPr>
        </p:nvSpPr>
        <p:spPr bwMode="auto">
          <a:xfrm>
            <a:off x="3840967" y="3714639"/>
            <a:ext cx="1063814" cy="5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72000" rIns="108000" bIns="72000">
            <a:spAutoFit/>
          </a:bodyPr>
          <a:lstStyle/>
          <a:p>
            <a:pPr algn="ctr" eaLnBrk="0" fontAlgn="base" hangingPunct="0">
              <a:spcBef>
                <a:spcPct val="0"/>
              </a:spcBef>
              <a:spcAft>
                <a:spcPct val="0"/>
              </a:spcAft>
            </a:pPr>
            <a:r>
              <a:rPr lang="en-US" altLang="zh-CN" sz="2400" b="1" dirty="0">
                <a:solidFill>
                  <a:prstClr val="white"/>
                </a:solidFill>
                <a:latin typeface="+mn-ea"/>
              </a:rPr>
              <a:t>NO.2</a:t>
            </a:r>
            <a:endParaRPr lang="zh-CN" altLang="en-US" sz="2400" b="1" dirty="0">
              <a:solidFill>
                <a:prstClr val="white"/>
              </a:solidFill>
              <a:latin typeface="+mn-ea"/>
            </a:endParaRPr>
          </a:p>
        </p:txBody>
      </p:sp>
      <p:sp>
        <p:nvSpPr>
          <p:cNvPr id="19" name="梯形 143">
            <a:extLst>
              <a:ext uri="{FF2B5EF4-FFF2-40B4-BE49-F238E27FC236}">
                <a16:creationId xmlns:a16="http://schemas.microsoft.com/office/drawing/2014/main" id="{448365EF-EA79-4134-8029-4BC5E407A68D}"/>
              </a:ext>
            </a:extLst>
          </p:cNvPr>
          <p:cNvSpPr/>
          <p:nvPr>
            <p:custDataLst>
              <p:tags r:id="rId11"/>
            </p:custDataLst>
          </p:nvPr>
        </p:nvSpPr>
        <p:spPr bwMode="auto">
          <a:xfrm>
            <a:off x="6459058" y="4050140"/>
            <a:ext cx="1921229" cy="256136"/>
          </a:xfrm>
          <a:prstGeom prst="trapezoid">
            <a:avLst>
              <a:gd name="adj" fmla="val 230195"/>
            </a:avLst>
          </a:prstGeom>
          <a:gradFill>
            <a:gsLst>
              <a:gs pos="10000">
                <a:schemeClr val="accent1">
                  <a:alpha val="0"/>
                </a:schemeClr>
              </a:gs>
              <a:gs pos="100000">
                <a:schemeClr val="accent1"/>
              </a:gs>
            </a:gsLst>
            <a:lin ang="5400000" scaled="1"/>
          </a:gradFill>
          <a:ln w="9525" cap="flat" cmpd="sng" algn="ctr">
            <a:solidFill>
              <a:schemeClr val="accent1"/>
            </a:solidFill>
            <a:prstDash val="solid"/>
            <a:round/>
            <a:headEnd type="none" w="med" len="med"/>
            <a:tailEnd type="none" w="med" len="me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100" b="1" i="0" u="none" strike="noStrike" kern="0" cap="none" spc="0" normalizeH="0" baseline="0" noProof="0">
              <a:ln>
                <a:noFill/>
              </a:ln>
              <a:solidFill>
                <a:prstClr val="black"/>
              </a:solidFill>
              <a:effectLst/>
              <a:uLnTx/>
              <a:uFillTx/>
              <a:latin typeface="Arial" charset="0"/>
              <a:ea typeface="宋体" pitchFamily="2" charset="-122"/>
            </a:endParaRPr>
          </a:p>
        </p:txBody>
      </p:sp>
      <p:cxnSp>
        <p:nvCxnSpPr>
          <p:cNvPr id="20" name="直接连接符 163">
            <a:extLst>
              <a:ext uri="{FF2B5EF4-FFF2-40B4-BE49-F238E27FC236}">
                <a16:creationId xmlns:a16="http://schemas.microsoft.com/office/drawing/2014/main" id="{811C421A-3607-4653-89A7-1F58973AF854}"/>
              </a:ext>
            </a:extLst>
          </p:cNvPr>
          <p:cNvCxnSpPr/>
          <p:nvPr>
            <p:custDataLst>
              <p:tags r:id="rId12"/>
            </p:custDataLst>
          </p:nvPr>
        </p:nvCxnSpPr>
        <p:spPr bwMode="auto">
          <a:xfrm flipV="1">
            <a:off x="7394255" y="4496485"/>
            <a:ext cx="0" cy="2230296"/>
          </a:xfrm>
          <a:prstGeom prst="line">
            <a:avLst/>
          </a:prstGeom>
          <a:solidFill>
            <a:srgbClr val="0F6FC6"/>
          </a:solidFill>
          <a:ln w="9525" cap="flat" cmpd="sng" algn="ctr">
            <a:gradFill>
              <a:gsLst>
                <a:gs pos="0">
                  <a:schemeClr val="accent1">
                    <a:alpha val="0"/>
                  </a:schemeClr>
                </a:gs>
                <a:gs pos="100000">
                  <a:schemeClr val="accent1"/>
                </a:gs>
              </a:gsLst>
              <a:lin ang="5400000" scaled="1"/>
            </a:gradFill>
            <a:prstDash val="solid"/>
            <a:round/>
            <a:headEnd type="none" w="med" len="med"/>
            <a:tailEnd type="none" w="med" len="med"/>
          </a:ln>
          <a:effectLst/>
        </p:spPr>
      </p:cxnSp>
      <p:sp>
        <p:nvSpPr>
          <p:cNvPr id="21" name="梯形 126">
            <a:extLst>
              <a:ext uri="{FF2B5EF4-FFF2-40B4-BE49-F238E27FC236}">
                <a16:creationId xmlns:a16="http://schemas.microsoft.com/office/drawing/2014/main" id="{BE470C85-2BAA-48C4-9843-0E8CBC0F158F}"/>
              </a:ext>
            </a:extLst>
          </p:cNvPr>
          <p:cNvSpPr/>
          <p:nvPr>
            <p:custDataLst>
              <p:tags r:id="rId13"/>
            </p:custDataLst>
          </p:nvPr>
        </p:nvSpPr>
        <p:spPr bwMode="auto">
          <a:xfrm>
            <a:off x="6465359" y="4011691"/>
            <a:ext cx="1921229" cy="256136"/>
          </a:xfrm>
          <a:prstGeom prst="trapezoid">
            <a:avLst>
              <a:gd name="adj" fmla="val 230195"/>
            </a:avLst>
          </a:prstGeom>
          <a:gradFill>
            <a:gsLst>
              <a:gs pos="10000">
                <a:schemeClr val="accent1">
                  <a:alpha val="0"/>
                </a:schemeClr>
              </a:gs>
              <a:gs pos="100000">
                <a:schemeClr val="accent1"/>
              </a:gs>
            </a:gsLst>
            <a:lin ang="5400000" scaled="1"/>
          </a:gradFill>
          <a:ln w="6350" cap="flat" cmpd="sng" algn="ctr">
            <a:gradFill>
              <a:gsLst>
                <a:gs pos="9000">
                  <a:schemeClr val="bg1">
                    <a:alpha val="0"/>
                  </a:schemeClr>
                </a:gs>
                <a:gs pos="100000">
                  <a:schemeClr val="bg1">
                    <a:lumMod val="95000"/>
                  </a:schemeClr>
                </a:gs>
              </a:gsLst>
              <a:lin ang="5400000" scaled="1"/>
            </a:gradFill>
            <a:prstDash val="solid"/>
            <a:round/>
            <a:headEnd type="none" w="med" len="med"/>
            <a:tailEnd type="none" w="med" len="me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100" b="1" i="0" u="none" strike="noStrike" kern="0" cap="none" spc="0" normalizeH="0" baseline="0" noProof="0">
              <a:ln>
                <a:noFill/>
              </a:ln>
              <a:solidFill>
                <a:prstClr val="black"/>
              </a:solidFill>
              <a:effectLst/>
              <a:uLnTx/>
              <a:uFillTx/>
              <a:latin typeface="Arial" charset="0"/>
              <a:ea typeface="宋体" pitchFamily="2" charset="-122"/>
            </a:endParaRPr>
          </a:p>
        </p:txBody>
      </p:sp>
      <p:sp>
        <p:nvSpPr>
          <p:cNvPr id="22" name="文本框 3">
            <a:extLst>
              <a:ext uri="{FF2B5EF4-FFF2-40B4-BE49-F238E27FC236}">
                <a16:creationId xmlns:a16="http://schemas.microsoft.com/office/drawing/2014/main" id="{723DB43A-73B2-43CE-8BE1-E1698C8DD3F2}"/>
              </a:ext>
            </a:extLst>
          </p:cNvPr>
          <p:cNvSpPr>
            <a:spLocks noChangeArrowheads="1"/>
          </p:cNvSpPr>
          <p:nvPr>
            <p:custDataLst>
              <p:tags r:id="rId14"/>
            </p:custDataLst>
          </p:nvPr>
        </p:nvSpPr>
        <p:spPr bwMode="auto">
          <a:xfrm>
            <a:off x="9124246" y="2462681"/>
            <a:ext cx="1400152"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72000" rIns="108000" bIns="72000">
            <a:spAutoFit/>
          </a:bodyPr>
          <a:lstStyle/>
          <a:p>
            <a:pPr algn="ctr" eaLnBrk="0" fontAlgn="base" hangingPunct="0">
              <a:spcBef>
                <a:spcPct val="0"/>
              </a:spcBef>
              <a:spcAft>
                <a:spcPct val="0"/>
              </a:spcAft>
            </a:pPr>
            <a:r>
              <a:rPr lang="en-US" altLang="zh-CN" sz="1600" b="1" spc="100" dirty="0" err="1">
                <a:solidFill>
                  <a:schemeClr val="accent1"/>
                </a:solidFill>
                <a:latin typeface="+mn-ea"/>
              </a:rPr>
              <a:t>bilibili</a:t>
            </a:r>
            <a:endParaRPr lang="zh-CN" altLang="en-US" sz="1600" b="1" spc="100" dirty="0">
              <a:solidFill>
                <a:schemeClr val="accent1"/>
              </a:solidFill>
              <a:latin typeface="+mn-ea"/>
            </a:endParaRPr>
          </a:p>
        </p:txBody>
      </p:sp>
      <p:sp>
        <p:nvSpPr>
          <p:cNvPr id="23" name="文本框 2">
            <a:extLst>
              <a:ext uri="{FF2B5EF4-FFF2-40B4-BE49-F238E27FC236}">
                <a16:creationId xmlns:a16="http://schemas.microsoft.com/office/drawing/2014/main" id="{66449071-1DCA-4F04-8E38-45FAB1080FFF}"/>
              </a:ext>
            </a:extLst>
          </p:cNvPr>
          <p:cNvSpPr>
            <a:spLocks noChangeArrowheads="1"/>
          </p:cNvSpPr>
          <p:nvPr>
            <p:custDataLst>
              <p:tags r:id="rId15"/>
            </p:custDataLst>
          </p:nvPr>
        </p:nvSpPr>
        <p:spPr bwMode="auto">
          <a:xfrm>
            <a:off x="6530011" y="3714639"/>
            <a:ext cx="1063814" cy="5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72000" rIns="108000" bIns="72000">
            <a:spAutoFit/>
          </a:bodyPr>
          <a:lstStyle/>
          <a:p>
            <a:pPr algn="ctr" eaLnBrk="0" fontAlgn="base" hangingPunct="0">
              <a:spcBef>
                <a:spcPct val="0"/>
              </a:spcBef>
              <a:spcAft>
                <a:spcPct val="0"/>
              </a:spcAft>
            </a:pPr>
            <a:r>
              <a:rPr lang="en-US" altLang="zh-CN" sz="2400" b="1" dirty="0">
                <a:solidFill>
                  <a:prstClr val="white"/>
                </a:solidFill>
                <a:latin typeface="+mn-ea"/>
              </a:rPr>
              <a:t>NO.3</a:t>
            </a:r>
            <a:endParaRPr lang="zh-CN" altLang="en-US" sz="2400" b="1" dirty="0">
              <a:solidFill>
                <a:prstClr val="white"/>
              </a:solidFill>
              <a:latin typeface="+mn-ea"/>
            </a:endParaRPr>
          </a:p>
        </p:txBody>
      </p:sp>
      <p:sp>
        <p:nvSpPr>
          <p:cNvPr id="25" name="梯形 143">
            <a:extLst>
              <a:ext uri="{FF2B5EF4-FFF2-40B4-BE49-F238E27FC236}">
                <a16:creationId xmlns:a16="http://schemas.microsoft.com/office/drawing/2014/main" id="{5BC30852-E2FC-42BC-B2DB-454733EE463C}"/>
              </a:ext>
            </a:extLst>
          </p:cNvPr>
          <p:cNvSpPr/>
          <p:nvPr>
            <p:custDataLst>
              <p:tags r:id="rId16"/>
            </p:custDataLst>
          </p:nvPr>
        </p:nvSpPr>
        <p:spPr bwMode="auto">
          <a:xfrm>
            <a:off x="9112703" y="3035535"/>
            <a:ext cx="1921229" cy="256136"/>
          </a:xfrm>
          <a:prstGeom prst="trapezoid">
            <a:avLst>
              <a:gd name="adj" fmla="val 230195"/>
            </a:avLst>
          </a:prstGeom>
          <a:gradFill>
            <a:gsLst>
              <a:gs pos="10000">
                <a:schemeClr val="accent1">
                  <a:alpha val="0"/>
                </a:schemeClr>
              </a:gs>
              <a:gs pos="100000">
                <a:schemeClr val="accent1"/>
              </a:gs>
            </a:gsLst>
            <a:lin ang="5400000" scaled="1"/>
          </a:gradFill>
          <a:ln w="9525" cap="flat" cmpd="sng" algn="ctr">
            <a:solidFill>
              <a:schemeClr val="accent1"/>
            </a:solidFill>
            <a:prstDash val="solid"/>
            <a:round/>
            <a:headEnd type="none" w="med" len="med"/>
            <a:tailEnd type="none" w="med" len="me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100" b="1" i="0" u="none" strike="noStrike" kern="0" cap="none" spc="0" normalizeH="0" baseline="0" noProof="0">
              <a:ln>
                <a:noFill/>
              </a:ln>
              <a:solidFill>
                <a:prstClr val="black"/>
              </a:solidFill>
              <a:effectLst/>
              <a:uLnTx/>
              <a:uFillTx/>
              <a:latin typeface="Arial" charset="0"/>
              <a:ea typeface="宋体" pitchFamily="2" charset="-122"/>
            </a:endParaRPr>
          </a:p>
        </p:txBody>
      </p:sp>
      <p:cxnSp>
        <p:nvCxnSpPr>
          <p:cNvPr id="26" name="直接连接符 163">
            <a:extLst>
              <a:ext uri="{FF2B5EF4-FFF2-40B4-BE49-F238E27FC236}">
                <a16:creationId xmlns:a16="http://schemas.microsoft.com/office/drawing/2014/main" id="{03C1BA44-ED2E-4CD8-978C-4E7B0440095F}"/>
              </a:ext>
            </a:extLst>
          </p:cNvPr>
          <p:cNvCxnSpPr/>
          <p:nvPr>
            <p:custDataLst>
              <p:tags r:id="rId17"/>
            </p:custDataLst>
          </p:nvPr>
        </p:nvCxnSpPr>
        <p:spPr bwMode="auto">
          <a:xfrm flipV="1">
            <a:off x="10047900" y="3481880"/>
            <a:ext cx="0" cy="2230296"/>
          </a:xfrm>
          <a:prstGeom prst="line">
            <a:avLst/>
          </a:prstGeom>
          <a:solidFill>
            <a:srgbClr val="0F6FC6"/>
          </a:solidFill>
          <a:ln w="9525" cap="flat" cmpd="sng" algn="ctr">
            <a:gradFill>
              <a:gsLst>
                <a:gs pos="0">
                  <a:schemeClr val="accent1">
                    <a:alpha val="0"/>
                  </a:schemeClr>
                </a:gs>
                <a:gs pos="100000">
                  <a:schemeClr val="accent1"/>
                </a:gs>
              </a:gsLst>
              <a:lin ang="5400000" scaled="1"/>
            </a:gradFill>
            <a:prstDash val="solid"/>
            <a:round/>
            <a:headEnd type="none" w="med" len="med"/>
            <a:tailEnd type="none" w="med" len="med"/>
          </a:ln>
          <a:effectLst/>
        </p:spPr>
      </p:cxnSp>
      <p:sp>
        <p:nvSpPr>
          <p:cNvPr id="27" name="梯形 126">
            <a:extLst>
              <a:ext uri="{FF2B5EF4-FFF2-40B4-BE49-F238E27FC236}">
                <a16:creationId xmlns:a16="http://schemas.microsoft.com/office/drawing/2014/main" id="{1B27023C-335B-44F3-A663-7A77447336AF}"/>
              </a:ext>
            </a:extLst>
          </p:cNvPr>
          <p:cNvSpPr/>
          <p:nvPr>
            <p:custDataLst>
              <p:tags r:id="rId18"/>
            </p:custDataLst>
          </p:nvPr>
        </p:nvSpPr>
        <p:spPr bwMode="auto">
          <a:xfrm>
            <a:off x="9119004" y="2997086"/>
            <a:ext cx="1921229" cy="256136"/>
          </a:xfrm>
          <a:prstGeom prst="trapezoid">
            <a:avLst>
              <a:gd name="adj" fmla="val 230195"/>
            </a:avLst>
          </a:prstGeom>
          <a:gradFill>
            <a:gsLst>
              <a:gs pos="10000">
                <a:schemeClr val="accent1">
                  <a:alpha val="0"/>
                </a:schemeClr>
              </a:gs>
              <a:gs pos="100000">
                <a:schemeClr val="accent1"/>
              </a:gs>
            </a:gsLst>
            <a:lin ang="5400000" scaled="1"/>
          </a:gradFill>
          <a:ln w="6350" cap="flat" cmpd="sng" algn="ctr">
            <a:gradFill>
              <a:gsLst>
                <a:gs pos="9000">
                  <a:schemeClr val="bg1">
                    <a:alpha val="0"/>
                  </a:schemeClr>
                </a:gs>
                <a:gs pos="100000">
                  <a:schemeClr val="bg1">
                    <a:lumMod val="95000"/>
                  </a:schemeClr>
                </a:gs>
              </a:gsLst>
              <a:lin ang="5400000" scaled="1"/>
            </a:gradFill>
            <a:prstDash val="solid"/>
            <a:round/>
            <a:headEnd type="none" w="med" len="med"/>
            <a:tailEnd type="none" w="med" len="me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100" b="1" i="0" u="none" strike="noStrike" kern="0" cap="none" spc="0" normalizeH="0" baseline="0" noProof="0">
              <a:ln>
                <a:noFill/>
              </a:ln>
              <a:solidFill>
                <a:prstClr val="black"/>
              </a:solidFill>
              <a:effectLst/>
              <a:uLnTx/>
              <a:uFillTx/>
              <a:latin typeface="Arial" charset="0"/>
              <a:ea typeface="宋体" pitchFamily="2" charset="-122"/>
            </a:endParaRPr>
          </a:p>
        </p:txBody>
      </p:sp>
      <p:sp>
        <p:nvSpPr>
          <p:cNvPr id="28" name="文本框 3">
            <a:extLst>
              <a:ext uri="{FF2B5EF4-FFF2-40B4-BE49-F238E27FC236}">
                <a16:creationId xmlns:a16="http://schemas.microsoft.com/office/drawing/2014/main" id="{5AE0AB20-1809-4D09-9BD8-4C77CB5180E4}"/>
              </a:ext>
            </a:extLst>
          </p:cNvPr>
          <p:cNvSpPr>
            <a:spLocks noChangeArrowheads="1"/>
          </p:cNvSpPr>
          <p:nvPr>
            <p:custDataLst>
              <p:tags r:id="rId19"/>
            </p:custDataLst>
          </p:nvPr>
        </p:nvSpPr>
        <p:spPr bwMode="auto">
          <a:xfrm>
            <a:off x="6361841" y="3477286"/>
            <a:ext cx="1400152"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72000" rIns="108000" bIns="72000">
            <a:spAutoFit/>
          </a:bodyPr>
          <a:lstStyle/>
          <a:p>
            <a:pPr algn="ctr" eaLnBrk="0" fontAlgn="base" hangingPunct="0">
              <a:spcBef>
                <a:spcPct val="0"/>
              </a:spcBef>
              <a:spcAft>
                <a:spcPct val="0"/>
              </a:spcAft>
            </a:pPr>
            <a:r>
              <a:rPr lang="zh-CN" altLang="en-US" sz="1600" b="1" spc="100" dirty="0">
                <a:solidFill>
                  <a:schemeClr val="accent1"/>
                </a:solidFill>
                <a:latin typeface="+mn-ea"/>
              </a:rPr>
              <a:t>优酷</a:t>
            </a:r>
          </a:p>
        </p:txBody>
      </p:sp>
      <p:sp>
        <p:nvSpPr>
          <p:cNvPr id="29" name="文本框 2">
            <a:extLst>
              <a:ext uri="{FF2B5EF4-FFF2-40B4-BE49-F238E27FC236}">
                <a16:creationId xmlns:a16="http://schemas.microsoft.com/office/drawing/2014/main" id="{8BD6B54D-1570-40E6-848A-D7C2A350D04C}"/>
              </a:ext>
            </a:extLst>
          </p:cNvPr>
          <p:cNvSpPr>
            <a:spLocks noChangeArrowheads="1"/>
          </p:cNvSpPr>
          <p:nvPr>
            <p:custDataLst>
              <p:tags r:id="rId20"/>
            </p:custDataLst>
          </p:nvPr>
        </p:nvSpPr>
        <p:spPr bwMode="auto">
          <a:xfrm>
            <a:off x="9292416" y="2700034"/>
            <a:ext cx="1063814" cy="5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tIns="72000" rIns="108000" bIns="72000">
            <a:spAutoFit/>
          </a:bodyPr>
          <a:lstStyle/>
          <a:p>
            <a:pPr algn="ctr" eaLnBrk="0" fontAlgn="base" hangingPunct="0">
              <a:spcBef>
                <a:spcPct val="0"/>
              </a:spcBef>
              <a:spcAft>
                <a:spcPct val="0"/>
              </a:spcAft>
            </a:pPr>
            <a:r>
              <a:rPr lang="en-US" altLang="zh-CN" sz="2400" b="1" dirty="0">
                <a:solidFill>
                  <a:prstClr val="white"/>
                </a:solidFill>
                <a:latin typeface="+mn-ea"/>
              </a:rPr>
              <a:t>NO.4</a:t>
            </a:r>
            <a:endParaRPr lang="zh-CN" altLang="en-US" sz="2400" b="1" dirty="0">
              <a:solidFill>
                <a:prstClr val="white"/>
              </a:solidFill>
              <a:latin typeface="+mn-ea"/>
            </a:endParaRPr>
          </a:p>
        </p:txBody>
      </p:sp>
      <p:sp>
        <p:nvSpPr>
          <p:cNvPr id="32" name="矩形: 圆角 31">
            <a:extLst>
              <a:ext uri="{FF2B5EF4-FFF2-40B4-BE49-F238E27FC236}">
                <a16:creationId xmlns:a16="http://schemas.microsoft.com/office/drawing/2014/main" id="{77F87086-9991-4282-B21A-3B6A8B136113}"/>
              </a:ext>
            </a:extLst>
          </p:cNvPr>
          <p:cNvSpPr/>
          <p:nvPr/>
        </p:nvSpPr>
        <p:spPr>
          <a:xfrm>
            <a:off x="5196000" y="2480737"/>
            <a:ext cx="1800000" cy="540000"/>
          </a:xfrm>
          <a:prstGeom prst="roundRect">
            <a:avLst>
              <a:gd name="adj" fmla="val 50000"/>
            </a:avLst>
          </a:prstGeom>
          <a:gradFill>
            <a:gsLst>
              <a:gs pos="0">
                <a:schemeClr val="accent1"/>
              </a:gs>
              <a:gs pos="73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59937"/>
            <a:r>
              <a:rPr lang="zh-CN" altLang="en-US" sz="2400" b="1" dirty="0">
                <a:solidFill>
                  <a:prstClr val="white"/>
                </a:solidFill>
                <a:latin typeface="+mj-ea"/>
                <a:ea typeface="+mj-ea"/>
              </a:rPr>
              <a:t>上线平台</a:t>
            </a:r>
          </a:p>
        </p:txBody>
      </p:sp>
      <p:sp>
        <p:nvSpPr>
          <p:cNvPr id="33" name="文本框 32">
            <a:extLst>
              <a:ext uri="{FF2B5EF4-FFF2-40B4-BE49-F238E27FC236}">
                <a16:creationId xmlns:a16="http://schemas.microsoft.com/office/drawing/2014/main" id="{7A23600E-3F7F-45DC-9669-EAAD81516880}"/>
              </a:ext>
            </a:extLst>
          </p:cNvPr>
          <p:cNvSpPr txBox="1"/>
          <p:nvPr/>
        </p:nvSpPr>
        <p:spPr>
          <a:xfrm>
            <a:off x="1991546" y="1443132"/>
            <a:ext cx="8208910" cy="581057"/>
          </a:xfrm>
          <a:prstGeom prst="rect">
            <a:avLst/>
          </a:prstGeom>
          <a:noFill/>
        </p:spPr>
        <p:txBody>
          <a:bodyPr wrap="square" rtlCol="0">
            <a:spAutoFit/>
          </a:bodyPr>
          <a:lstStyle/>
          <a:p>
            <a:pPr algn="ctr">
              <a:lnSpc>
                <a:spcPct val="150000"/>
              </a:lnSpc>
            </a:pPr>
            <a:r>
              <a:rPr lang="zh-CN" altLang="en-US" sz="2400" dirty="0">
                <a:latin typeface="+mn-ea"/>
              </a:rPr>
              <a:t>腾讯视频，爱奇艺，优酷，</a:t>
            </a:r>
            <a:r>
              <a:rPr lang="en-US" altLang="zh-CN" sz="2400" dirty="0" err="1">
                <a:latin typeface="+mn-ea"/>
              </a:rPr>
              <a:t>bilibili</a:t>
            </a:r>
            <a:r>
              <a:rPr lang="zh-CN" altLang="en-US" sz="2400" dirty="0">
                <a:latin typeface="+mn-ea"/>
              </a:rPr>
              <a:t>四个平台同时投放</a:t>
            </a:r>
          </a:p>
        </p:txBody>
      </p:sp>
      <p:pic>
        <p:nvPicPr>
          <p:cNvPr id="9" name="图片 8">
            <a:extLst>
              <a:ext uri="{FF2B5EF4-FFF2-40B4-BE49-F238E27FC236}">
                <a16:creationId xmlns:a16="http://schemas.microsoft.com/office/drawing/2014/main" id="{534F52A5-7B55-4145-9E30-FE0E2C0AB26F}"/>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344779" y="2524918"/>
            <a:ext cx="588120" cy="588120"/>
          </a:xfrm>
          <a:prstGeom prst="rect">
            <a:avLst/>
          </a:prstGeom>
        </p:spPr>
      </p:pic>
      <p:pic>
        <p:nvPicPr>
          <p:cNvPr id="11" name="图片 10">
            <a:extLst>
              <a:ext uri="{FF2B5EF4-FFF2-40B4-BE49-F238E27FC236}">
                <a16:creationId xmlns:a16="http://schemas.microsoft.com/office/drawing/2014/main" id="{1F1C3F7D-6189-49E5-9221-ADD4F0D3A2E4}"/>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549923" y="3582631"/>
            <a:ext cx="572565" cy="572565"/>
          </a:xfrm>
          <a:prstGeom prst="rect">
            <a:avLst/>
          </a:prstGeom>
        </p:spPr>
      </p:pic>
      <p:pic>
        <p:nvPicPr>
          <p:cNvPr id="18" name="图片 17">
            <a:extLst>
              <a:ext uri="{FF2B5EF4-FFF2-40B4-BE49-F238E27FC236}">
                <a16:creationId xmlns:a16="http://schemas.microsoft.com/office/drawing/2014/main" id="{1374C0D1-FB33-4881-8488-184C3A0E6ABD}"/>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0337182" y="2572597"/>
            <a:ext cx="520556" cy="520556"/>
          </a:xfrm>
          <a:prstGeom prst="rect">
            <a:avLst/>
          </a:prstGeom>
        </p:spPr>
      </p:pic>
      <p:pic>
        <p:nvPicPr>
          <p:cNvPr id="31" name="图片 30">
            <a:extLst>
              <a:ext uri="{FF2B5EF4-FFF2-40B4-BE49-F238E27FC236}">
                <a16:creationId xmlns:a16="http://schemas.microsoft.com/office/drawing/2014/main" id="{28C6F848-F3F1-4A70-AE19-2FCF0D37D49D}"/>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868722" y="3544792"/>
            <a:ext cx="600123" cy="600123"/>
          </a:xfrm>
          <a:prstGeom prst="rect">
            <a:avLst/>
          </a:prstGeom>
        </p:spPr>
      </p:pic>
    </p:spTree>
    <p:extLst>
      <p:ext uri="{BB962C8B-B14F-4D97-AF65-F5344CB8AC3E}">
        <p14:creationId xmlns:p14="http://schemas.microsoft.com/office/powerpoint/2010/main" val="9816988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7F8C7A-70EE-441C-83F7-C2D12E8AFFDE}"/>
              </a:ext>
            </a:extLst>
          </p:cNvPr>
          <p:cNvSpPr>
            <a:spLocks noGrp="1"/>
          </p:cNvSpPr>
          <p:nvPr>
            <p:ph type="title"/>
          </p:nvPr>
        </p:nvSpPr>
        <p:spPr/>
        <p:txBody>
          <a:bodyPr/>
          <a:lstStyle/>
          <a:p>
            <a:r>
              <a:rPr lang="zh-CN" altLang="en-US" dirty="0"/>
              <a:t>其他战略合作平台</a:t>
            </a:r>
          </a:p>
        </p:txBody>
      </p:sp>
      <p:sp>
        <p:nvSpPr>
          <p:cNvPr id="159" name="矩形: 圆角 158">
            <a:extLst>
              <a:ext uri="{FF2B5EF4-FFF2-40B4-BE49-F238E27FC236}">
                <a16:creationId xmlns:a16="http://schemas.microsoft.com/office/drawing/2014/main" id="{5589CB2C-4A07-4321-B690-B5224FE6768F}"/>
              </a:ext>
            </a:extLst>
          </p:cNvPr>
          <p:cNvSpPr/>
          <p:nvPr/>
        </p:nvSpPr>
        <p:spPr>
          <a:xfrm>
            <a:off x="524558" y="2101169"/>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60" name="矩形: 圆顶角 159">
            <a:extLst>
              <a:ext uri="{FF2B5EF4-FFF2-40B4-BE49-F238E27FC236}">
                <a16:creationId xmlns:a16="http://schemas.microsoft.com/office/drawing/2014/main" id="{4F245DF1-C6CE-4B81-BE86-B79F3E2E4269}"/>
              </a:ext>
            </a:extLst>
          </p:cNvPr>
          <p:cNvSpPr/>
          <p:nvPr/>
        </p:nvSpPr>
        <p:spPr>
          <a:xfrm>
            <a:off x="524559" y="2101169"/>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32BE4DCB-6257-4CE7-9734-7C31E6479DA1}"/>
              </a:ext>
            </a:extLst>
          </p:cNvPr>
          <p:cNvPicPr>
            <a:picLocks noChangeAspect="1"/>
          </p:cNvPicPr>
          <p:nvPr/>
        </p:nvPicPr>
        <p:blipFill rotWithShape="1">
          <a:blip r:embed="rId2"/>
          <a:srcRect l="15311" t="15311" r="15311" b="15311"/>
          <a:stretch/>
        </p:blipFill>
        <p:spPr>
          <a:xfrm>
            <a:off x="828621" y="2096852"/>
            <a:ext cx="1830274" cy="821910"/>
          </a:xfrm>
          <a:prstGeom prst="rect">
            <a:avLst/>
          </a:prstGeom>
        </p:spPr>
      </p:pic>
      <p:sp>
        <p:nvSpPr>
          <p:cNvPr id="170" name="矩形: 圆角 169">
            <a:extLst>
              <a:ext uri="{FF2B5EF4-FFF2-40B4-BE49-F238E27FC236}">
                <a16:creationId xmlns:a16="http://schemas.microsoft.com/office/drawing/2014/main" id="{14A9D9A8-22C9-4918-9371-0544DE7C76FF}"/>
              </a:ext>
            </a:extLst>
          </p:cNvPr>
          <p:cNvSpPr/>
          <p:nvPr/>
        </p:nvSpPr>
        <p:spPr>
          <a:xfrm>
            <a:off x="3424822" y="2101169"/>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71" name="矩形: 圆顶角 170">
            <a:extLst>
              <a:ext uri="{FF2B5EF4-FFF2-40B4-BE49-F238E27FC236}">
                <a16:creationId xmlns:a16="http://schemas.microsoft.com/office/drawing/2014/main" id="{5D7CF69D-79B2-4A13-A0C3-93FE56AFD2DC}"/>
              </a:ext>
            </a:extLst>
          </p:cNvPr>
          <p:cNvSpPr/>
          <p:nvPr/>
        </p:nvSpPr>
        <p:spPr>
          <a:xfrm>
            <a:off x="3424823" y="2101169"/>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hlinkClick r:id="rId3"/>
            <a:extLst>
              <a:ext uri="{FF2B5EF4-FFF2-40B4-BE49-F238E27FC236}">
                <a16:creationId xmlns:a16="http://schemas.microsoft.com/office/drawing/2014/main" id="{ED9E7B23-7A4A-470D-9ED4-CCBA2B2730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9622" y="2385887"/>
            <a:ext cx="1828800" cy="243840"/>
          </a:xfrm>
          <a:prstGeom prst="rect">
            <a:avLst/>
          </a:prstGeom>
        </p:spPr>
      </p:pic>
      <p:sp>
        <p:nvSpPr>
          <p:cNvPr id="174" name="矩形: 圆角 173">
            <a:extLst>
              <a:ext uri="{FF2B5EF4-FFF2-40B4-BE49-F238E27FC236}">
                <a16:creationId xmlns:a16="http://schemas.microsoft.com/office/drawing/2014/main" id="{44AE589A-88E5-465D-A7EF-7452291DC580}"/>
              </a:ext>
            </a:extLst>
          </p:cNvPr>
          <p:cNvSpPr/>
          <p:nvPr/>
        </p:nvSpPr>
        <p:spPr>
          <a:xfrm>
            <a:off x="6325086" y="2101169"/>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5" name="矩形: 圆顶角 174">
            <a:extLst>
              <a:ext uri="{FF2B5EF4-FFF2-40B4-BE49-F238E27FC236}">
                <a16:creationId xmlns:a16="http://schemas.microsoft.com/office/drawing/2014/main" id="{A66328C5-9C1D-431E-9111-FE8341284613}"/>
              </a:ext>
            </a:extLst>
          </p:cNvPr>
          <p:cNvSpPr/>
          <p:nvPr/>
        </p:nvSpPr>
        <p:spPr>
          <a:xfrm>
            <a:off x="6325087" y="2101169"/>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6" name="图片 175">
            <a:extLst>
              <a:ext uri="{FF2B5EF4-FFF2-40B4-BE49-F238E27FC236}">
                <a16:creationId xmlns:a16="http://schemas.microsoft.com/office/drawing/2014/main" id="{489739A6-2C74-4309-969E-5A86484739EA}"/>
              </a:ext>
            </a:extLst>
          </p:cNvPr>
          <p:cNvPicPr>
            <a:picLocks noChangeAspect="1"/>
          </p:cNvPicPr>
          <p:nvPr/>
        </p:nvPicPr>
        <p:blipFill rotWithShape="1">
          <a:blip r:embed="rId2"/>
          <a:srcRect l="15311" t="15311" r="15311" b="15311"/>
          <a:stretch/>
        </p:blipFill>
        <p:spPr>
          <a:xfrm>
            <a:off x="6629149" y="2096852"/>
            <a:ext cx="1830274" cy="821910"/>
          </a:xfrm>
          <a:prstGeom prst="rect">
            <a:avLst/>
          </a:prstGeom>
        </p:spPr>
      </p:pic>
      <p:sp>
        <p:nvSpPr>
          <p:cNvPr id="178" name="矩形: 圆角 177">
            <a:extLst>
              <a:ext uri="{FF2B5EF4-FFF2-40B4-BE49-F238E27FC236}">
                <a16:creationId xmlns:a16="http://schemas.microsoft.com/office/drawing/2014/main" id="{D03C9524-7261-456D-AA7A-BB928C2F9340}"/>
              </a:ext>
            </a:extLst>
          </p:cNvPr>
          <p:cNvSpPr/>
          <p:nvPr/>
        </p:nvSpPr>
        <p:spPr>
          <a:xfrm>
            <a:off x="9225350" y="2101169"/>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79" name="矩形: 圆顶角 178">
            <a:extLst>
              <a:ext uri="{FF2B5EF4-FFF2-40B4-BE49-F238E27FC236}">
                <a16:creationId xmlns:a16="http://schemas.microsoft.com/office/drawing/2014/main" id="{96CF2432-1E8B-45C8-88A0-2B9F7EF3F46D}"/>
              </a:ext>
            </a:extLst>
          </p:cNvPr>
          <p:cNvSpPr/>
          <p:nvPr/>
        </p:nvSpPr>
        <p:spPr>
          <a:xfrm>
            <a:off x="9225351" y="2101169"/>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0" name="图片 179">
            <a:hlinkClick r:id="rId3"/>
            <a:extLst>
              <a:ext uri="{FF2B5EF4-FFF2-40B4-BE49-F238E27FC236}">
                <a16:creationId xmlns:a16="http://schemas.microsoft.com/office/drawing/2014/main" id="{963847ED-33A6-4ED9-B8C1-EFB5047100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30150" y="2385887"/>
            <a:ext cx="1828800" cy="243840"/>
          </a:xfrm>
          <a:prstGeom prst="rect">
            <a:avLst/>
          </a:prstGeom>
        </p:spPr>
      </p:pic>
      <p:sp>
        <p:nvSpPr>
          <p:cNvPr id="188" name="矩形: 圆角 187">
            <a:extLst>
              <a:ext uri="{FF2B5EF4-FFF2-40B4-BE49-F238E27FC236}">
                <a16:creationId xmlns:a16="http://schemas.microsoft.com/office/drawing/2014/main" id="{E42E4431-A43F-4F39-975D-FC680C35A5B7}"/>
              </a:ext>
            </a:extLst>
          </p:cNvPr>
          <p:cNvSpPr/>
          <p:nvPr/>
        </p:nvSpPr>
        <p:spPr>
          <a:xfrm>
            <a:off x="524558" y="3439499"/>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89" name="矩形: 圆顶角 188">
            <a:extLst>
              <a:ext uri="{FF2B5EF4-FFF2-40B4-BE49-F238E27FC236}">
                <a16:creationId xmlns:a16="http://schemas.microsoft.com/office/drawing/2014/main" id="{88E793F1-0A73-4F79-B3BE-A76B98C170B5}"/>
              </a:ext>
            </a:extLst>
          </p:cNvPr>
          <p:cNvSpPr/>
          <p:nvPr/>
        </p:nvSpPr>
        <p:spPr>
          <a:xfrm>
            <a:off x="524559" y="3439499"/>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7" name="图片 186">
            <a:extLst>
              <a:ext uri="{FF2B5EF4-FFF2-40B4-BE49-F238E27FC236}">
                <a16:creationId xmlns:a16="http://schemas.microsoft.com/office/drawing/2014/main" id="{2302941E-2DE0-4B3E-9065-2EA0555D78F5}"/>
              </a:ext>
            </a:extLst>
          </p:cNvPr>
          <p:cNvPicPr>
            <a:picLocks noChangeAspect="1"/>
          </p:cNvPicPr>
          <p:nvPr/>
        </p:nvPicPr>
        <p:blipFill rotWithShape="1">
          <a:blip r:embed="rId2"/>
          <a:srcRect l="15311" t="15311" r="15311" b="15311"/>
          <a:stretch/>
        </p:blipFill>
        <p:spPr>
          <a:xfrm>
            <a:off x="828621" y="3435182"/>
            <a:ext cx="1830274" cy="821910"/>
          </a:xfrm>
          <a:prstGeom prst="rect">
            <a:avLst/>
          </a:prstGeom>
        </p:spPr>
      </p:pic>
      <p:sp>
        <p:nvSpPr>
          <p:cNvPr id="193" name="矩形: 圆角 192">
            <a:extLst>
              <a:ext uri="{FF2B5EF4-FFF2-40B4-BE49-F238E27FC236}">
                <a16:creationId xmlns:a16="http://schemas.microsoft.com/office/drawing/2014/main" id="{C319A82F-9F6A-47B8-9D38-01E50148C16F}"/>
              </a:ext>
            </a:extLst>
          </p:cNvPr>
          <p:cNvSpPr/>
          <p:nvPr/>
        </p:nvSpPr>
        <p:spPr>
          <a:xfrm>
            <a:off x="3424822" y="3439499"/>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94" name="矩形: 圆顶角 193">
            <a:extLst>
              <a:ext uri="{FF2B5EF4-FFF2-40B4-BE49-F238E27FC236}">
                <a16:creationId xmlns:a16="http://schemas.microsoft.com/office/drawing/2014/main" id="{140EB083-157C-4200-9EE4-EFD0CF69E65E}"/>
              </a:ext>
            </a:extLst>
          </p:cNvPr>
          <p:cNvSpPr/>
          <p:nvPr/>
        </p:nvSpPr>
        <p:spPr>
          <a:xfrm>
            <a:off x="3424823" y="3439499"/>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2" name="图片 191">
            <a:hlinkClick r:id="rId3"/>
            <a:extLst>
              <a:ext uri="{FF2B5EF4-FFF2-40B4-BE49-F238E27FC236}">
                <a16:creationId xmlns:a16="http://schemas.microsoft.com/office/drawing/2014/main" id="{C01F0D34-E39F-49FB-AFEB-23B083E08E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9622" y="3724217"/>
            <a:ext cx="1828800" cy="243840"/>
          </a:xfrm>
          <a:prstGeom prst="rect">
            <a:avLst/>
          </a:prstGeom>
        </p:spPr>
      </p:pic>
      <p:sp>
        <p:nvSpPr>
          <p:cNvPr id="198" name="矩形: 圆角 197">
            <a:extLst>
              <a:ext uri="{FF2B5EF4-FFF2-40B4-BE49-F238E27FC236}">
                <a16:creationId xmlns:a16="http://schemas.microsoft.com/office/drawing/2014/main" id="{D7BFAFA0-4961-46D4-920F-8083BB4F124D}"/>
              </a:ext>
            </a:extLst>
          </p:cNvPr>
          <p:cNvSpPr/>
          <p:nvPr/>
        </p:nvSpPr>
        <p:spPr>
          <a:xfrm>
            <a:off x="6325086" y="3439499"/>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99" name="矩形: 圆顶角 198">
            <a:extLst>
              <a:ext uri="{FF2B5EF4-FFF2-40B4-BE49-F238E27FC236}">
                <a16:creationId xmlns:a16="http://schemas.microsoft.com/office/drawing/2014/main" id="{936A5544-F89E-4700-9A18-862DAF4B5B2F}"/>
              </a:ext>
            </a:extLst>
          </p:cNvPr>
          <p:cNvSpPr/>
          <p:nvPr/>
        </p:nvSpPr>
        <p:spPr>
          <a:xfrm>
            <a:off x="6325087" y="3439499"/>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7" name="图片 196">
            <a:extLst>
              <a:ext uri="{FF2B5EF4-FFF2-40B4-BE49-F238E27FC236}">
                <a16:creationId xmlns:a16="http://schemas.microsoft.com/office/drawing/2014/main" id="{FC12A0BC-83C7-4141-AAF3-731A92233DAF}"/>
              </a:ext>
            </a:extLst>
          </p:cNvPr>
          <p:cNvPicPr>
            <a:picLocks noChangeAspect="1"/>
          </p:cNvPicPr>
          <p:nvPr/>
        </p:nvPicPr>
        <p:blipFill rotWithShape="1">
          <a:blip r:embed="rId2"/>
          <a:srcRect l="15311" t="15311" r="15311" b="15311"/>
          <a:stretch/>
        </p:blipFill>
        <p:spPr>
          <a:xfrm>
            <a:off x="6629149" y="3435182"/>
            <a:ext cx="1830274" cy="821910"/>
          </a:xfrm>
          <a:prstGeom prst="rect">
            <a:avLst/>
          </a:prstGeom>
        </p:spPr>
      </p:pic>
      <p:sp>
        <p:nvSpPr>
          <p:cNvPr id="203" name="矩形: 圆角 202">
            <a:extLst>
              <a:ext uri="{FF2B5EF4-FFF2-40B4-BE49-F238E27FC236}">
                <a16:creationId xmlns:a16="http://schemas.microsoft.com/office/drawing/2014/main" id="{6FAC4A10-786F-4CB3-B92C-3D65F7D2BB83}"/>
              </a:ext>
            </a:extLst>
          </p:cNvPr>
          <p:cNvSpPr/>
          <p:nvPr/>
        </p:nvSpPr>
        <p:spPr>
          <a:xfrm>
            <a:off x="9225350" y="3439499"/>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204" name="矩形: 圆顶角 203">
            <a:extLst>
              <a:ext uri="{FF2B5EF4-FFF2-40B4-BE49-F238E27FC236}">
                <a16:creationId xmlns:a16="http://schemas.microsoft.com/office/drawing/2014/main" id="{04E35B9D-3CBC-4E79-B79F-0B1D1ED24B77}"/>
              </a:ext>
            </a:extLst>
          </p:cNvPr>
          <p:cNvSpPr/>
          <p:nvPr/>
        </p:nvSpPr>
        <p:spPr>
          <a:xfrm>
            <a:off x="9225351" y="3439499"/>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2" name="图片 201">
            <a:hlinkClick r:id="rId3"/>
            <a:extLst>
              <a:ext uri="{FF2B5EF4-FFF2-40B4-BE49-F238E27FC236}">
                <a16:creationId xmlns:a16="http://schemas.microsoft.com/office/drawing/2014/main" id="{AE3A00C4-EEAE-4432-92C8-D6B9C4D3CF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30150" y="3724217"/>
            <a:ext cx="1828800" cy="243840"/>
          </a:xfrm>
          <a:prstGeom prst="rect">
            <a:avLst/>
          </a:prstGeom>
        </p:spPr>
      </p:pic>
      <p:sp>
        <p:nvSpPr>
          <p:cNvPr id="208" name="矩形: 圆角 207">
            <a:extLst>
              <a:ext uri="{FF2B5EF4-FFF2-40B4-BE49-F238E27FC236}">
                <a16:creationId xmlns:a16="http://schemas.microsoft.com/office/drawing/2014/main" id="{A0802FAE-FD58-46DD-B1FA-E4A64E2EB0F8}"/>
              </a:ext>
            </a:extLst>
          </p:cNvPr>
          <p:cNvSpPr/>
          <p:nvPr/>
        </p:nvSpPr>
        <p:spPr>
          <a:xfrm>
            <a:off x="524558" y="4735643"/>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209" name="矩形: 圆顶角 208">
            <a:extLst>
              <a:ext uri="{FF2B5EF4-FFF2-40B4-BE49-F238E27FC236}">
                <a16:creationId xmlns:a16="http://schemas.microsoft.com/office/drawing/2014/main" id="{B116067E-B279-40A0-BDE7-A62C6A85A7E9}"/>
              </a:ext>
            </a:extLst>
          </p:cNvPr>
          <p:cNvSpPr/>
          <p:nvPr/>
        </p:nvSpPr>
        <p:spPr>
          <a:xfrm>
            <a:off x="524559" y="4735643"/>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7" name="图片 206">
            <a:extLst>
              <a:ext uri="{FF2B5EF4-FFF2-40B4-BE49-F238E27FC236}">
                <a16:creationId xmlns:a16="http://schemas.microsoft.com/office/drawing/2014/main" id="{4B1480B1-40A4-41D1-8FD3-9AC73B1ACB81}"/>
              </a:ext>
            </a:extLst>
          </p:cNvPr>
          <p:cNvPicPr>
            <a:picLocks noChangeAspect="1"/>
          </p:cNvPicPr>
          <p:nvPr/>
        </p:nvPicPr>
        <p:blipFill rotWithShape="1">
          <a:blip r:embed="rId2"/>
          <a:srcRect l="15311" t="15311" r="15311" b="15311"/>
          <a:stretch/>
        </p:blipFill>
        <p:spPr>
          <a:xfrm>
            <a:off x="828621" y="4731326"/>
            <a:ext cx="1830274" cy="821910"/>
          </a:xfrm>
          <a:prstGeom prst="rect">
            <a:avLst/>
          </a:prstGeom>
        </p:spPr>
      </p:pic>
      <p:sp>
        <p:nvSpPr>
          <p:cNvPr id="213" name="矩形: 圆角 212">
            <a:extLst>
              <a:ext uri="{FF2B5EF4-FFF2-40B4-BE49-F238E27FC236}">
                <a16:creationId xmlns:a16="http://schemas.microsoft.com/office/drawing/2014/main" id="{E10309AC-F88A-4531-A589-D461B7F4EF2D}"/>
              </a:ext>
            </a:extLst>
          </p:cNvPr>
          <p:cNvSpPr/>
          <p:nvPr/>
        </p:nvSpPr>
        <p:spPr>
          <a:xfrm>
            <a:off x="3424822" y="4735643"/>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214" name="矩形: 圆顶角 213">
            <a:extLst>
              <a:ext uri="{FF2B5EF4-FFF2-40B4-BE49-F238E27FC236}">
                <a16:creationId xmlns:a16="http://schemas.microsoft.com/office/drawing/2014/main" id="{A6F39840-3777-4934-95F6-F427CA688FD2}"/>
              </a:ext>
            </a:extLst>
          </p:cNvPr>
          <p:cNvSpPr/>
          <p:nvPr/>
        </p:nvSpPr>
        <p:spPr>
          <a:xfrm>
            <a:off x="3424823" y="4735643"/>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2" name="图片 211">
            <a:hlinkClick r:id="rId3"/>
            <a:extLst>
              <a:ext uri="{FF2B5EF4-FFF2-40B4-BE49-F238E27FC236}">
                <a16:creationId xmlns:a16="http://schemas.microsoft.com/office/drawing/2014/main" id="{7018A4B8-DB82-4AC8-B918-BD94B0859C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9622" y="5020361"/>
            <a:ext cx="1828800" cy="243840"/>
          </a:xfrm>
          <a:prstGeom prst="rect">
            <a:avLst/>
          </a:prstGeom>
        </p:spPr>
      </p:pic>
      <p:sp>
        <p:nvSpPr>
          <p:cNvPr id="218" name="矩形: 圆角 217">
            <a:extLst>
              <a:ext uri="{FF2B5EF4-FFF2-40B4-BE49-F238E27FC236}">
                <a16:creationId xmlns:a16="http://schemas.microsoft.com/office/drawing/2014/main" id="{D67AD064-F752-4A61-B10B-AAFA0CB111BD}"/>
              </a:ext>
            </a:extLst>
          </p:cNvPr>
          <p:cNvSpPr/>
          <p:nvPr/>
        </p:nvSpPr>
        <p:spPr>
          <a:xfrm>
            <a:off x="6325086" y="4735643"/>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219" name="矩形: 圆顶角 218">
            <a:extLst>
              <a:ext uri="{FF2B5EF4-FFF2-40B4-BE49-F238E27FC236}">
                <a16:creationId xmlns:a16="http://schemas.microsoft.com/office/drawing/2014/main" id="{DA9EFB8D-6BC7-4B45-A01F-2063B925FEBF}"/>
              </a:ext>
            </a:extLst>
          </p:cNvPr>
          <p:cNvSpPr/>
          <p:nvPr/>
        </p:nvSpPr>
        <p:spPr>
          <a:xfrm>
            <a:off x="6325087" y="4735643"/>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7" name="图片 216">
            <a:extLst>
              <a:ext uri="{FF2B5EF4-FFF2-40B4-BE49-F238E27FC236}">
                <a16:creationId xmlns:a16="http://schemas.microsoft.com/office/drawing/2014/main" id="{45CB2AE3-561B-45C5-836A-39C966BFBEB9}"/>
              </a:ext>
            </a:extLst>
          </p:cNvPr>
          <p:cNvPicPr>
            <a:picLocks noChangeAspect="1"/>
          </p:cNvPicPr>
          <p:nvPr/>
        </p:nvPicPr>
        <p:blipFill rotWithShape="1">
          <a:blip r:embed="rId2"/>
          <a:srcRect l="15311" t="15311" r="15311" b="15311"/>
          <a:stretch/>
        </p:blipFill>
        <p:spPr>
          <a:xfrm>
            <a:off x="6629149" y="4731326"/>
            <a:ext cx="1830274" cy="821910"/>
          </a:xfrm>
          <a:prstGeom prst="rect">
            <a:avLst/>
          </a:prstGeom>
        </p:spPr>
      </p:pic>
      <p:sp>
        <p:nvSpPr>
          <p:cNvPr id="223" name="矩形: 圆角 222">
            <a:extLst>
              <a:ext uri="{FF2B5EF4-FFF2-40B4-BE49-F238E27FC236}">
                <a16:creationId xmlns:a16="http://schemas.microsoft.com/office/drawing/2014/main" id="{820784B1-28DA-4CE4-A8DA-59A4093D906E}"/>
              </a:ext>
            </a:extLst>
          </p:cNvPr>
          <p:cNvSpPr/>
          <p:nvPr/>
        </p:nvSpPr>
        <p:spPr>
          <a:xfrm>
            <a:off x="9225350" y="4735643"/>
            <a:ext cx="2438400" cy="813277"/>
          </a:xfrm>
          <a:prstGeom prst="roundRect">
            <a:avLst>
              <a:gd name="adj" fmla="val 5730"/>
            </a:avLst>
          </a:prstGeom>
          <a:solidFill>
            <a:schemeClr val="accent1"/>
          </a:soli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224" name="矩形: 圆顶角 223">
            <a:extLst>
              <a:ext uri="{FF2B5EF4-FFF2-40B4-BE49-F238E27FC236}">
                <a16:creationId xmlns:a16="http://schemas.microsoft.com/office/drawing/2014/main" id="{64638828-BD76-4B84-91E2-DE83108AE522}"/>
              </a:ext>
            </a:extLst>
          </p:cNvPr>
          <p:cNvSpPr/>
          <p:nvPr/>
        </p:nvSpPr>
        <p:spPr>
          <a:xfrm>
            <a:off x="9225351" y="4735643"/>
            <a:ext cx="2438400" cy="741269"/>
          </a:xfrm>
          <a:prstGeom prst="round2SameRect">
            <a:avLst>
              <a:gd name="adj1" fmla="val 6387"/>
              <a:gd name="adj2" fmla="val 0"/>
            </a:avLst>
          </a:prstGeom>
          <a:gradFill flip="none" rotWithShape="1">
            <a:gsLst>
              <a:gs pos="0">
                <a:schemeClr val="bg2">
                  <a:lumMod val="20000"/>
                  <a:lumOff val="80000"/>
                </a:schemeClr>
              </a:gs>
              <a:gs pos="100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2" name="图片 221">
            <a:hlinkClick r:id="rId3"/>
            <a:extLst>
              <a:ext uri="{FF2B5EF4-FFF2-40B4-BE49-F238E27FC236}">
                <a16:creationId xmlns:a16="http://schemas.microsoft.com/office/drawing/2014/main" id="{B3AE6C6E-1751-4C21-9322-1213B8305A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30150" y="5020361"/>
            <a:ext cx="1828800" cy="243840"/>
          </a:xfrm>
          <a:prstGeom prst="rect">
            <a:avLst/>
          </a:prstGeom>
        </p:spPr>
      </p:pic>
    </p:spTree>
    <p:extLst>
      <p:ext uri="{BB962C8B-B14F-4D97-AF65-F5344CB8AC3E}">
        <p14:creationId xmlns:p14="http://schemas.microsoft.com/office/powerpoint/2010/main" val="1190743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64D8E13-A526-4595-9A1E-7342329D6959}"/>
              </a:ext>
            </a:extLst>
          </p:cNvPr>
          <p:cNvSpPr>
            <a:spLocks noGrp="1"/>
          </p:cNvSpPr>
          <p:nvPr>
            <p:ph type="body" sz="quarter" idx="11"/>
          </p:nvPr>
        </p:nvSpPr>
        <p:spPr/>
        <p:txBody>
          <a:bodyPr/>
          <a:lstStyle/>
          <a:p>
            <a:r>
              <a:rPr lang="en-US" altLang="zh-CN" dirty="0"/>
              <a:t>01</a:t>
            </a:r>
            <a:endParaRPr lang="zh-CN" altLang="en-US" dirty="0"/>
          </a:p>
        </p:txBody>
      </p:sp>
      <p:sp>
        <p:nvSpPr>
          <p:cNvPr id="3" name="文本占位符 2">
            <a:extLst>
              <a:ext uri="{FF2B5EF4-FFF2-40B4-BE49-F238E27FC236}">
                <a16:creationId xmlns:a16="http://schemas.microsoft.com/office/drawing/2014/main" id="{D205062B-F0A5-4092-B2A1-002B358AE676}"/>
              </a:ext>
            </a:extLst>
          </p:cNvPr>
          <p:cNvSpPr>
            <a:spLocks noGrp="1"/>
          </p:cNvSpPr>
          <p:nvPr>
            <p:ph type="body" sz="quarter" idx="12"/>
          </p:nvPr>
        </p:nvSpPr>
        <p:spPr>
          <a:xfrm>
            <a:off x="5915536" y="2554282"/>
            <a:ext cx="3816868" cy="286232"/>
          </a:xfrm>
        </p:spPr>
        <p:txBody>
          <a:bodyPr/>
          <a:lstStyle/>
          <a:p>
            <a:r>
              <a:rPr lang="en-US" altLang="zh-CN" dirty="0"/>
              <a:t>BRAND INTRODUCTION</a:t>
            </a:r>
          </a:p>
        </p:txBody>
      </p:sp>
      <p:sp>
        <p:nvSpPr>
          <p:cNvPr id="4" name="文本占位符 3">
            <a:extLst>
              <a:ext uri="{FF2B5EF4-FFF2-40B4-BE49-F238E27FC236}">
                <a16:creationId xmlns:a16="http://schemas.microsoft.com/office/drawing/2014/main" id="{9BE2795B-6D2E-4221-948B-38C2E6384377}"/>
              </a:ext>
            </a:extLst>
          </p:cNvPr>
          <p:cNvSpPr>
            <a:spLocks noGrp="1"/>
          </p:cNvSpPr>
          <p:nvPr>
            <p:ph type="body" sz="quarter" idx="13"/>
          </p:nvPr>
        </p:nvSpPr>
        <p:spPr>
          <a:xfrm>
            <a:off x="5612356" y="4103912"/>
            <a:ext cx="5272176" cy="889154"/>
          </a:xfrm>
        </p:spPr>
        <p:txBody>
          <a:bodyPr/>
          <a:lstStyle/>
          <a:p>
            <a:pPr marL="0" lvl="0">
              <a:lnSpc>
                <a:spcPct val="150000"/>
              </a:lnSpc>
            </a:pPr>
            <a:r>
              <a:rPr lang="en-US" altLang="zh-CN" dirty="0"/>
              <a:t>Click here to enter your text and change the color or size of the text. Click here to enter your text and change the color or size of the text. </a:t>
            </a:r>
          </a:p>
        </p:txBody>
      </p:sp>
      <p:sp>
        <p:nvSpPr>
          <p:cNvPr id="5" name="文本占位符 4">
            <a:extLst>
              <a:ext uri="{FF2B5EF4-FFF2-40B4-BE49-F238E27FC236}">
                <a16:creationId xmlns:a16="http://schemas.microsoft.com/office/drawing/2014/main" id="{8772821F-129C-44F3-9BC4-33195B2EF048}"/>
              </a:ext>
            </a:extLst>
          </p:cNvPr>
          <p:cNvSpPr>
            <a:spLocks noGrp="1"/>
          </p:cNvSpPr>
          <p:nvPr>
            <p:ph type="body" sz="quarter" idx="14"/>
          </p:nvPr>
        </p:nvSpPr>
        <p:spPr/>
        <p:txBody>
          <a:bodyPr/>
          <a:lstStyle/>
          <a:p>
            <a:r>
              <a:rPr lang="zh-CN" altLang="en-US" dirty="0"/>
              <a:t>品牌介绍</a:t>
            </a:r>
          </a:p>
        </p:txBody>
      </p:sp>
    </p:spTree>
    <p:extLst>
      <p:ext uri="{BB962C8B-B14F-4D97-AF65-F5344CB8AC3E}">
        <p14:creationId xmlns:p14="http://schemas.microsoft.com/office/powerpoint/2010/main" val="28900351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形状 34">
            <a:extLst>
              <a:ext uri="{FF2B5EF4-FFF2-40B4-BE49-F238E27FC236}">
                <a16:creationId xmlns:a16="http://schemas.microsoft.com/office/drawing/2014/main" id="{E7A0D927-BA56-4D60-9B77-5C115F917886}"/>
              </a:ext>
            </a:extLst>
          </p:cNvPr>
          <p:cNvSpPr/>
          <p:nvPr/>
        </p:nvSpPr>
        <p:spPr>
          <a:xfrm flipV="1">
            <a:off x="-1788876" y="3882654"/>
            <a:ext cx="15769752" cy="2975346"/>
          </a:xfrm>
          <a:custGeom>
            <a:avLst/>
            <a:gdLst>
              <a:gd name="connsiteX0" fmla="*/ 0 w 4226639"/>
              <a:gd name="connsiteY0" fmla="*/ 0 h 1291590"/>
              <a:gd name="connsiteX1" fmla="*/ 4226639 w 4226639"/>
              <a:gd name="connsiteY1" fmla="*/ 0 h 1291590"/>
              <a:gd name="connsiteX2" fmla="*/ 4203815 w 4226639"/>
              <a:gd name="connsiteY2" fmla="*/ 47379 h 1291590"/>
              <a:gd name="connsiteX3" fmla="*/ 2113319 w 4226639"/>
              <a:gd name="connsiteY3" fmla="*/ 1291590 h 1291590"/>
              <a:gd name="connsiteX4" fmla="*/ 22824 w 4226639"/>
              <a:gd name="connsiteY4" fmla="*/ 47379 h 1291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6639" h="1291590">
                <a:moveTo>
                  <a:pt x="0" y="0"/>
                </a:moveTo>
                <a:lnTo>
                  <a:pt x="4226639" y="0"/>
                </a:lnTo>
                <a:lnTo>
                  <a:pt x="4203815" y="47379"/>
                </a:lnTo>
                <a:cubicBezTo>
                  <a:pt x="3801221" y="788487"/>
                  <a:pt x="3016023" y="1291590"/>
                  <a:pt x="2113319" y="1291590"/>
                </a:cubicBezTo>
                <a:cubicBezTo>
                  <a:pt x="1210615" y="1291590"/>
                  <a:pt x="425418" y="788487"/>
                  <a:pt x="22824" y="47379"/>
                </a:cubicBezTo>
                <a:close/>
              </a:path>
            </a:pathLst>
          </a:custGeom>
          <a:gradFill flip="none" rotWithShape="1">
            <a:gsLst>
              <a:gs pos="0">
                <a:schemeClr val="accent1">
                  <a:alpha val="20000"/>
                </a:schemeClr>
              </a:gs>
              <a:gs pos="100000">
                <a:schemeClr val="accent1"/>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2000" i="1" dirty="0">
              <a:latin typeface="微软雅黑" panose="020B0503020204020204" pitchFamily="34" charset="-122"/>
              <a:ea typeface="微软雅黑" panose="020B0503020204020204" pitchFamily="34" charset="-122"/>
            </a:endParaRPr>
          </a:p>
        </p:txBody>
      </p:sp>
      <p:sp>
        <p:nvSpPr>
          <p:cNvPr id="33" name="矩形: 圆角 32">
            <a:extLst>
              <a:ext uri="{FF2B5EF4-FFF2-40B4-BE49-F238E27FC236}">
                <a16:creationId xmlns:a16="http://schemas.microsoft.com/office/drawing/2014/main" id="{B96B257B-F64F-4E54-9965-D7BC9BF2D358}"/>
              </a:ext>
            </a:extLst>
          </p:cNvPr>
          <p:cNvSpPr/>
          <p:nvPr/>
        </p:nvSpPr>
        <p:spPr>
          <a:xfrm>
            <a:off x="1055440" y="1759070"/>
            <a:ext cx="10081120" cy="3851168"/>
          </a:xfrm>
          <a:prstGeom prst="roundRect">
            <a:avLst>
              <a:gd name="adj" fmla="val 3475"/>
            </a:avLst>
          </a:prstGeom>
          <a:gradFill flip="none" rotWithShape="1">
            <a:gsLst>
              <a:gs pos="0">
                <a:schemeClr val="tx1"/>
              </a:gs>
              <a:gs pos="50000">
                <a:schemeClr val="tx1">
                  <a:lumMod val="95000"/>
                </a:schemeClr>
              </a:gs>
              <a:gs pos="100000">
                <a:schemeClr val="tx1">
                  <a:lumMod val="75000"/>
                </a:schemeClr>
              </a:gs>
            </a:gsLst>
            <a:lin ang="2700000" scaled="1"/>
            <a:tileRect/>
          </a:gradFill>
          <a:ln w="6350">
            <a:noFill/>
          </a:ln>
          <a:effectLst>
            <a:outerShdw blurRad="254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37" name="矩形: 圆顶角 36">
            <a:extLst>
              <a:ext uri="{FF2B5EF4-FFF2-40B4-BE49-F238E27FC236}">
                <a16:creationId xmlns:a16="http://schemas.microsoft.com/office/drawing/2014/main" id="{45140F7F-AEE7-4BD5-8408-A754F339AE36}"/>
              </a:ext>
            </a:extLst>
          </p:cNvPr>
          <p:cNvSpPr/>
          <p:nvPr/>
        </p:nvSpPr>
        <p:spPr>
          <a:xfrm rot="5400000">
            <a:off x="7442042" y="1915722"/>
            <a:ext cx="3851168" cy="3537867"/>
          </a:xfrm>
          <a:prstGeom prst="round2SameRect">
            <a:avLst>
              <a:gd name="adj1" fmla="val 3512"/>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223B66C4-C3E5-4BE3-A793-4E088311480E}"/>
              </a:ext>
            </a:extLst>
          </p:cNvPr>
          <p:cNvPicPr>
            <a:picLocks noChangeAspect="1"/>
          </p:cNvPicPr>
          <p:nvPr/>
        </p:nvPicPr>
        <p:blipFill>
          <a:blip r:embed="rId3"/>
          <a:stretch>
            <a:fillRect/>
          </a:stretch>
        </p:blipFill>
        <p:spPr>
          <a:xfrm>
            <a:off x="8122339" y="2275676"/>
            <a:ext cx="2474296" cy="2490574"/>
          </a:xfrm>
          <a:prstGeom prst="rect">
            <a:avLst/>
          </a:prstGeom>
        </p:spPr>
      </p:pic>
      <p:sp>
        <p:nvSpPr>
          <p:cNvPr id="2" name="标题 1">
            <a:extLst>
              <a:ext uri="{FF2B5EF4-FFF2-40B4-BE49-F238E27FC236}">
                <a16:creationId xmlns:a16="http://schemas.microsoft.com/office/drawing/2014/main" id="{3E023F24-DE98-4F0A-A37D-FA55762E51C4}"/>
              </a:ext>
            </a:extLst>
          </p:cNvPr>
          <p:cNvSpPr>
            <a:spLocks noGrp="1"/>
          </p:cNvSpPr>
          <p:nvPr>
            <p:ph type="title"/>
          </p:nvPr>
        </p:nvSpPr>
        <p:spPr/>
        <p:txBody>
          <a:bodyPr/>
          <a:lstStyle/>
          <a:p>
            <a:r>
              <a:rPr lang="zh-CN" altLang="en-US" dirty="0"/>
              <a:t>联系我们</a:t>
            </a:r>
          </a:p>
        </p:txBody>
      </p:sp>
      <p:pic>
        <p:nvPicPr>
          <p:cNvPr id="41" name="图片 22">
            <a:extLst>
              <a:ext uri="{FF2B5EF4-FFF2-40B4-BE49-F238E27FC236}">
                <a16:creationId xmlns:a16="http://schemas.microsoft.com/office/drawing/2014/main" id="{EEC84EE6-BF9C-4B06-9FF8-CA2A5E441F97}"/>
              </a:ext>
            </a:extLst>
          </p:cNvPr>
          <p:cNvPicPr>
            <a:picLocks noChangeAspect="1"/>
          </p:cNvPicPr>
          <p:nvPr/>
        </p:nvPicPr>
        <p:blipFill>
          <a:blip r:embed="rId4"/>
          <a:stretch>
            <a:fillRect/>
          </a:stretch>
        </p:blipFill>
        <p:spPr>
          <a:xfrm>
            <a:off x="1055440" y="1759068"/>
            <a:ext cx="6502489" cy="3851170"/>
          </a:xfrm>
          <a:prstGeom prst="rect">
            <a:avLst/>
          </a:prstGeom>
        </p:spPr>
      </p:pic>
      <p:sp>
        <p:nvSpPr>
          <p:cNvPr id="44" name="文本框 43">
            <a:extLst>
              <a:ext uri="{FF2B5EF4-FFF2-40B4-BE49-F238E27FC236}">
                <a16:creationId xmlns:a16="http://schemas.microsoft.com/office/drawing/2014/main" id="{062CE568-5046-4705-B003-4FB5C13785C8}"/>
              </a:ext>
            </a:extLst>
          </p:cNvPr>
          <p:cNvSpPr txBox="1"/>
          <p:nvPr/>
        </p:nvSpPr>
        <p:spPr>
          <a:xfrm>
            <a:off x="8081576" y="4919111"/>
            <a:ext cx="2572100" cy="338554"/>
          </a:xfrm>
          <a:prstGeom prst="rect">
            <a:avLst/>
          </a:prstGeom>
          <a:noFill/>
        </p:spPr>
        <p:txBody>
          <a:bodyPr wrap="square" rtlCol="0">
            <a:spAutoFit/>
          </a:bodyPr>
          <a:lstStyle/>
          <a:p>
            <a:pPr algn="ctr"/>
            <a:r>
              <a:rPr lang="zh-CN" altLang="en-US" sz="1600" dirty="0"/>
              <a:t>欢迎扫码关注我们</a:t>
            </a:r>
          </a:p>
        </p:txBody>
      </p:sp>
      <p:sp>
        <p:nvSpPr>
          <p:cNvPr id="25" name="文本框 24">
            <a:extLst>
              <a:ext uri="{FF2B5EF4-FFF2-40B4-BE49-F238E27FC236}">
                <a16:creationId xmlns:a16="http://schemas.microsoft.com/office/drawing/2014/main" id="{5B4820A2-5EF7-43B2-9724-B8FA3F716DD1}"/>
              </a:ext>
            </a:extLst>
          </p:cNvPr>
          <p:cNvSpPr txBox="1"/>
          <p:nvPr/>
        </p:nvSpPr>
        <p:spPr>
          <a:xfrm>
            <a:off x="1661439" y="2458956"/>
            <a:ext cx="4547108" cy="461665"/>
          </a:xfrm>
          <a:prstGeom prst="rect">
            <a:avLst/>
          </a:prstGeom>
          <a:noFill/>
        </p:spPr>
        <p:txBody>
          <a:bodyPr wrap="square">
            <a:spAutoFit/>
          </a:bodyPr>
          <a:lstStyle/>
          <a:p>
            <a:r>
              <a:rPr lang="zh-CN" altLang="en-US" sz="2400" b="1" dirty="0">
                <a:solidFill>
                  <a:schemeClr val="bg1">
                    <a:lumMod val="75000"/>
                    <a:lumOff val="25000"/>
                  </a:schemeClr>
                </a:solidFill>
                <a:latin typeface="微软雅黑" panose="020B0503020204020204" pitchFamily="34" charset="-122"/>
                <a:ea typeface="微软雅黑" panose="020B0503020204020204" pitchFamily="34" charset="-122"/>
              </a:rPr>
              <a:t>微软</a:t>
            </a:r>
            <a:r>
              <a:rPr lang="en-US" altLang="zh-CN" sz="2400" b="1" dirty="0">
                <a:solidFill>
                  <a:schemeClr val="bg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75000"/>
                    <a:lumOff val="25000"/>
                  </a:schemeClr>
                </a:solidFill>
                <a:latin typeface="微软雅黑" panose="020B0503020204020204" pitchFamily="34" charset="-122"/>
                <a:ea typeface="微软雅黑" panose="020B0503020204020204" pitchFamily="34" charset="-122"/>
              </a:rPr>
              <a:t>中国</a:t>
            </a:r>
            <a:r>
              <a:rPr lang="en-US" altLang="zh-CN" sz="2400" b="1" dirty="0">
                <a:solidFill>
                  <a:schemeClr val="bg1">
                    <a:lumMod val="75000"/>
                    <a:lumOff val="25000"/>
                  </a:schemeClr>
                </a:solidFill>
                <a:latin typeface="微软雅黑" panose="020B0503020204020204" pitchFamily="34" charset="-122"/>
                <a:ea typeface="微软雅黑" panose="020B0503020204020204" pitchFamily="34" charset="-122"/>
              </a:rPr>
              <a:t>)</a:t>
            </a:r>
            <a:r>
              <a:rPr lang="zh-CN" altLang="en-US" sz="2400" b="1" dirty="0">
                <a:solidFill>
                  <a:schemeClr val="bg1">
                    <a:lumMod val="75000"/>
                    <a:lumOff val="25000"/>
                  </a:schemeClr>
                </a:solidFill>
                <a:latin typeface="微软雅黑" panose="020B0503020204020204" pitchFamily="34" charset="-122"/>
                <a:ea typeface="微软雅黑" panose="020B0503020204020204" pitchFamily="34" charset="-122"/>
              </a:rPr>
              <a:t>有限公司</a:t>
            </a:r>
            <a:endParaRPr lang="zh-CN" altLang="en-US" sz="2400" dirty="0">
              <a:solidFill>
                <a:schemeClr val="bg1">
                  <a:lumMod val="75000"/>
                  <a:lumOff val="25000"/>
                </a:schemeClr>
              </a:solidFill>
            </a:endParaRPr>
          </a:p>
        </p:txBody>
      </p:sp>
      <p:sp>
        <p:nvSpPr>
          <p:cNvPr id="27" name="矩形 26">
            <a:extLst>
              <a:ext uri="{FF2B5EF4-FFF2-40B4-BE49-F238E27FC236}">
                <a16:creationId xmlns:a16="http://schemas.microsoft.com/office/drawing/2014/main" id="{8FC961C8-876F-41F9-A98F-0953CB9200C3}"/>
              </a:ext>
            </a:extLst>
          </p:cNvPr>
          <p:cNvSpPr/>
          <p:nvPr/>
        </p:nvSpPr>
        <p:spPr>
          <a:xfrm>
            <a:off x="2166017" y="4571797"/>
            <a:ext cx="4323620" cy="338554"/>
          </a:xfrm>
          <a:prstGeom prst="rect">
            <a:avLst/>
          </a:prstGeom>
        </p:spPr>
        <p:txBody>
          <a:bodyPr wrap="none">
            <a:spAutoFit/>
          </a:bodyPr>
          <a:lstStyle/>
          <a:p>
            <a:pPr lvl="0">
              <a:defRPr/>
            </a:pPr>
            <a:r>
              <a:rPr kumimoji="0" lang="zh-CN" altLang="en-US" sz="1600" b="0" i="0" u="none" strike="noStrike" kern="1200" cap="none" spc="0" normalizeH="0" baseline="0" noProof="0" dirty="0">
                <a:ln>
                  <a:noFill/>
                </a:ln>
                <a:solidFill>
                  <a:schemeClr val="bg1">
                    <a:lumMod val="75000"/>
                    <a:lumOff val="25000"/>
                  </a:schemeClr>
                </a:solidFill>
                <a:effectLst/>
                <a:uLnTx/>
                <a:uFillTx/>
                <a:latin typeface="微软雅黑" panose="020B0503020204020204" pitchFamily="34" charset="-122"/>
                <a:ea typeface="微软雅黑" panose="020B0503020204020204" pitchFamily="34" charset="-122"/>
                <a:cs typeface="+mn-cs"/>
              </a:rPr>
              <a:t>地址</a:t>
            </a:r>
            <a:r>
              <a:rPr lang="zh-CN" altLang="en-US" sz="1600" dirty="0">
                <a:solidFill>
                  <a:schemeClr val="bg1">
                    <a:lumMod val="75000"/>
                    <a:lumOff val="25000"/>
                  </a:schemeClr>
                </a:solidFill>
                <a:latin typeface="微软雅黑" panose="020B0503020204020204" pitchFamily="34" charset="-122"/>
                <a:ea typeface="微软雅黑" panose="020B0503020204020204" pitchFamily="34" charset="-122"/>
              </a:rPr>
              <a:t>：北京市海淀区丹棱街</a:t>
            </a:r>
            <a:r>
              <a:rPr lang="en-US" altLang="zh-CN" sz="1600" dirty="0">
                <a:solidFill>
                  <a:schemeClr val="bg1">
                    <a:lumMod val="75000"/>
                    <a:lumOff val="25000"/>
                  </a:schemeClr>
                </a:solidFill>
                <a:latin typeface="微软雅黑" panose="020B0503020204020204" pitchFamily="34" charset="-122"/>
                <a:ea typeface="微软雅黑" panose="020B0503020204020204" pitchFamily="34" charset="-122"/>
              </a:rPr>
              <a:t>5</a:t>
            </a:r>
            <a:r>
              <a:rPr lang="zh-CN" altLang="en-US" sz="1600" dirty="0">
                <a:solidFill>
                  <a:schemeClr val="bg1">
                    <a:lumMod val="75000"/>
                    <a:lumOff val="25000"/>
                  </a:schemeClr>
                </a:solidFill>
                <a:latin typeface="微软雅黑" panose="020B0503020204020204" pitchFamily="34" charset="-122"/>
                <a:ea typeface="微软雅黑" panose="020B0503020204020204" pitchFamily="34" charset="-122"/>
              </a:rPr>
              <a:t>号微软大厦</a:t>
            </a:r>
            <a:r>
              <a:rPr lang="en-US" altLang="zh-CN" sz="1600" dirty="0">
                <a:solidFill>
                  <a:schemeClr val="bg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bg1">
                    <a:lumMod val="75000"/>
                    <a:lumOff val="25000"/>
                  </a:schemeClr>
                </a:solidFill>
                <a:latin typeface="微软雅黑" panose="020B0503020204020204" pitchFamily="34" charset="-122"/>
                <a:ea typeface="微软雅黑" panose="020B0503020204020204" pitchFamily="34" charset="-122"/>
              </a:rPr>
              <a:t>号楼</a:t>
            </a:r>
            <a:endParaRPr kumimoji="0" lang="zh-CN" altLang="en-US" sz="1600" b="0" i="0" u="none" strike="noStrike" kern="1200" cap="none" spc="0" normalizeH="0" baseline="0" noProof="0" dirty="0">
              <a:ln>
                <a:noFill/>
              </a:ln>
              <a:solidFill>
                <a:schemeClr val="bg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28" name="矩形 27">
            <a:extLst>
              <a:ext uri="{FF2B5EF4-FFF2-40B4-BE49-F238E27FC236}">
                <a16:creationId xmlns:a16="http://schemas.microsoft.com/office/drawing/2014/main" id="{DC5B2A9E-FA20-438A-92CF-524395176AEE}"/>
              </a:ext>
            </a:extLst>
          </p:cNvPr>
          <p:cNvSpPr/>
          <p:nvPr/>
        </p:nvSpPr>
        <p:spPr>
          <a:xfrm>
            <a:off x="2166017" y="3079499"/>
            <a:ext cx="2668526"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75000"/>
                    <a:lumOff val="25000"/>
                  </a:schemeClr>
                </a:solidFill>
                <a:effectLst/>
                <a:uLnTx/>
                <a:uFillTx/>
                <a:latin typeface="微软雅黑" panose="020B0503020204020204" pitchFamily="34" charset="-122"/>
                <a:ea typeface="微软雅黑" panose="020B0503020204020204" pitchFamily="34" charset="-122"/>
                <a:cs typeface="+mn-cs"/>
              </a:rPr>
              <a:t>电话：</a:t>
            </a:r>
            <a:r>
              <a:rPr kumimoji="0" lang="en-US" altLang="zh-CN" sz="1600" b="0" i="0" u="none" strike="noStrike" kern="1200" cap="none" spc="0" normalizeH="0" baseline="0" noProof="0" dirty="0">
                <a:ln>
                  <a:noFill/>
                </a:ln>
                <a:solidFill>
                  <a:schemeClr val="bg1">
                    <a:lumMod val="75000"/>
                    <a:lumOff val="25000"/>
                  </a:schemeClr>
                </a:solidFill>
                <a:effectLst/>
                <a:uLnTx/>
                <a:uFillTx/>
                <a:latin typeface="微软雅黑" panose="020B0503020204020204" pitchFamily="34" charset="-122"/>
                <a:ea typeface="微软雅黑" panose="020B0503020204020204" pitchFamily="34" charset="-122"/>
                <a:cs typeface="+mn-cs"/>
              </a:rPr>
              <a:t>400-882-2059</a:t>
            </a:r>
            <a:endParaRPr kumimoji="0" lang="zh-CN" altLang="en-US" sz="1600" b="0" i="0" u="none" strike="noStrike" kern="1200" cap="none" spc="0" normalizeH="0" baseline="0" noProof="0" dirty="0">
              <a:ln>
                <a:noFill/>
              </a:ln>
              <a:solidFill>
                <a:schemeClr val="bg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29" name="矩形 28">
            <a:extLst>
              <a:ext uri="{FF2B5EF4-FFF2-40B4-BE49-F238E27FC236}">
                <a16:creationId xmlns:a16="http://schemas.microsoft.com/office/drawing/2014/main" id="{DBE0F1F1-A452-4801-A0AA-9DBCF06836B6}"/>
              </a:ext>
            </a:extLst>
          </p:cNvPr>
          <p:cNvSpPr/>
          <p:nvPr/>
        </p:nvSpPr>
        <p:spPr>
          <a:xfrm>
            <a:off x="2166017" y="3576931"/>
            <a:ext cx="300755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lumMod val="75000"/>
                    <a:lumOff val="25000"/>
                  </a:schemeClr>
                </a:solidFill>
                <a:effectLst/>
                <a:uLnTx/>
                <a:uFillTx/>
                <a:latin typeface="微软雅黑" panose="020B0503020204020204" pitchFamily="34" charset="-122"/>
                <a:ea typeface="微软雅黑" panose="020B0503020204020204" pitchFamily="34" charset="-122"/>
                <a:cs typeface="+mn-cs"/>
              </a:rPr>
              <a:t>邮箱：</a:t>
            </a:r>
            <a:r>
              <a:rPr kumimoji="0" lang="en-US" altLang="zh-CN" sz="1600" b="0" i="0" u="none" strike="noStrike" kern="1200" cap="none" spc="0" normalizeH="0" baseline="0" noProof="0" dirty="0">
                <a:ln>
                  <a:noFill/>
                </a:ln>
                <a:solidFill>
                  <a:schemeClr val="bg1">
                    <a:lumMod val="75000"/>
                    <a:lumOff val="25000"/>
                  </a:schemeClr>
                </a:solidFill>
                <a:effectLst/>
                <a:uLnTx/>
                <a:uFillTx/>
                <a:latin typeface="微软雅黑" panose="020B0503020204020204" pitchFamily="34" charset="-122"/>
                <a:ea typeface="微软雅黑" panose="020B0503020204020204" pitchFamily="34" charset="-122"/>
                <a:cs typeface="+mn-cs"/>
              </a:rPr>
              <a:t>XXXXXXXXX@qq.com </a:t>
            </a:r>
            <a:endParaRPr kumimoji="0" lang="zh-CN" altLang="en-US" sz="1600" b="0" i="0" u="none" strike="noStrike" kern="1200" cap="none" spc="0" normalizeH="0" baseline="0" noProof="0" dirty="0">
              <a:ln>
                <a:noFill/>
              </a:ln>
              <a:solidFill>
                <a:schemeClr val="bg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0" name="矩形 29">
            <a:extLst>
              <a:ext uri="{FF2B5EF4-FFF2-40B4-BE49-F238E27FC236}">
                <a16:creationId xmlns:a16="http://schemas.microsoft.com/office/drawing/2014/main" id="{1D5DC692-E43D-45DE-8793-37A6C05D726B}"/>
              </a:ext>
            </a:extLst>
          </p:cNvPr>
          <p:cNvSpPr/>
          <p:nvPr/>
        </p:nvSpPr>
        <p:spPr>
          <a:xfrm>
            <a:off x="2166017" y="4074363"/>
            <a:ext cx="2612575" cy="338554"/>
          </a:xfrm>
          <a:prstGeom prst="rect">
            <a:avLst/>
          </a:prstGeom>
        </p:spPr>
        <p:txBody>
          <a:bodyPr wrap="none">
            <a:spAutoFit/>
          </a:bodyPr>
          <a:lstStyle/>
          <a:p>
            <a:pPr lvl="0">
              <a:defRPr/>
            </a:pPr>
            <a:r>
              <a:rPr kumimoji="0" lang="zh-CN" altLang="en-US" sz="1600" b="0" i="0" u="none" strike="noStrike" kern="1200" cap="none" spc="0" normalizeH="0" baseline="0" noProof="0" dirty="0">
                <a:ln>
                  <a:noFill/>
                </a:ln>
                <a:solidFill>
                  <a:schemeClr val="bg1">
                    <a:lumMod val="75000"/>
                    <a:lumOff val="25000"/>
                  </a:schemeClr>
                </a:solidFill>
                <a:effectLst/>
                <a:uLnTx/>
                <a:uFillTx/>
                <a:latin typeface="微软雅黑" panose="020B0503020204020204" pitchFamily="34" charset="-122"/>
                <a:ea typeface="微软雅黑" panose="020B0503020204020204" pitchFamily="34" charset="-122"/>
              </a:rPr>
              <a:t>网址：</a:t>
            </a:r>
            <a:r>
              <a:rPr kumimoji="0" lang="en-US" altLang="zh-CN" sz="1600" b="0" i="0" u="none" strike="noStrike" kern="1200" cap="none" spc="0" normalizeH="0" baseline="0" noProof="0" dirty="0">
                <a:ln>
                  <a:noFill/>
                </a:ln>
                <a:solidFill>
                  <a:schemeClr val="bg1">
                    <a:lumMod val="75000"/>
                    <a:lumOff val="25000"/>
                  </a:schemeClr>
                </a:solidFill>
                <a:effectLst/>
                <a:uLnTx/>
                <a:uFillTx/>
                <a:latin typeface="微软雅黑" panose="020B0503020204020204" pitchFamily="34" charset="-122"/>
                <a:ea typeface="微软雅黑" panose="020B0503020204020204" pitchFamily="34" charset="-122"/>
              </a:rPr>
              <a:t> </a:t>
            </a:r>
            <a:r>
              <a:rPr lang="en-US" altLang="zh-CN" sz="1600" dirty="0">
                <a:solidFill>
                  <a:schemeClr val="bg1">
                    <a:lumMod val="75000"/>
                    <a:lumOff val="25000"/>
                  </a:schemeClr>
                </a:solidFill>
                <a:latin typeface="微软雅黑" panose="020B0503020204020204" pitchFamily="34" charset="-122"/>
                <a:ea typeface="微软雅黑" panose="020B0503020204020204" pitchFamily="34" charset="-122"/>
              </a:rPr>
              <a:t>www.officeplus.cn</a:t>
            </a:r>
            <a:endParaRPr kumimoji="0" lang="zh-CN" altLang="en-US" sz="1600" b="0" i="0" u="none" strike="noStrike" kern="1200" cap="none" spc="0" normalizeH="0" baseline="0" noProof="0" dirty="0">
              <a:ln>
                <a:noFill/>
              </a:ln>
              <a:solidFill>
                <a:schemeClr val="bg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47" name="图形 58">
            <a:extLst>
              <a:ext uri="{FF2B5EF4-FFF2-40B4-BE49-F238E27FC236}">
                <a16:creationId xmlns:a16="http://schemas.microsoft.com/office/drawing/2014/main" id="{95A99DB7-4198-421A-9A98-A03A4F487F0E}"/>
              </a:ext>
            </a:extLst>
          </p:cNvPr>
          <p:cNvSpPr>
            <a:spLocks noChangeAspect="1"/>
          </p:cNvSpPr>
          <p:nvPr/>
        </p:nvSpPr>
        <p:spPr bwMode="auto">
          <a:xfrm>
            <a:off x="1740034" y="4087632"/>
            <a:ext cx="272088" cy="274828"/>
          </a:xfrm>
          <a:custGeom>
            <a:avLst/>
            <a:gdLst>
              <a:gd name="T0" fmla="*/ 9864 w 10136"/>
              <a:gd name="T1" fmla="*/ 2324 h 10235"/>
              <a:gd name="T2" fmla="*/ 8900 w 10136"/>
              <a:gd name="T3" fmla="*/ 124 h 10235"/>
              <a:gd name="T4" fmla="*/ 6106 w 10136"/>
              <a:gd name="T5" fmla="*/ 1064 h 10235"/>
              <a:gd name="T6" fmla="*/ 5464 w 10136"/>
              <a:gd name="T7" fmla="*/ 1014 h 10235"/>
              <a:gd name="T8" fmla="*/ 1929 w 10136"/>
              <a:gd name="T9" fmla="*/ 2695 h 10235"/>
              <a:gd name="T10" fmla="*/ 1211 w 10136"/>
              <a:gd name="T11" fmla="*/ 4648 h 10235"/>
              <a:gd name="T12" fmla="*/ 4500 w 10136"/>
              <a:gd name="T13" fmla="*/ 1904 h 10235"/>
              <a:gd name="T14" fmla="*/ 1211 w 10136"/>
              <a:gd name="T15" fmla="*/ 5712 h 10235"/>
              <a:gd name="T16" fmla="*/ 1211 w 10136"/>
              <a:gd name="T17" fmla="*/ 5737 h 10235"/>
              <a:gd name="T18" fmla="*/ 1062 w 10136"/>
              <a:gd name="T19" fmla="*/ 6058 h 10235"/>
              <a:gd name="T20" fmla="*/ 1681 w 10136"/>
              <a:gd name="T21" fmla="*/ 10038 h 10235"/>
              <a:gd name="T22" fmla="*/ 4301 w 10136"/>
              <a:gd name="T23" fmla="*/ 8975 h 10235"/>
              <a:gd name="T24" fmla="*/ 7639 w 10136"/>
              <a:gd name="T25" fmla="*/ 8654 h 10235"/>
              <a:gd name="T26" fmla="*/ 9469 w 10136"/>
              <a:gd name="T27" fmla="*/ 6157 h 10235"/>
              <a:gd name="T28" fmla="*/ 6748 w 10136"/>
              <a:gd name="T29" fmla="*/ 6157 h 10235"/>
              <a:gd name="T30" fmla="*/ 5166 w 10136"/>
              <a:gd name="T31" fmla="*/ 7022 h 10235"/>
              <a:gd name="T32" fmla="*/ 3757 w 10136"/>
              <a:gd name="T33" fmla="*/ 5464 h 10235"/>
              <a:gd name="T34" fmla="*/ 9517 w 10136"/>
              <a:gd name="T35" fmla="*/ 5464 h 10235"/>
              <a:gd name="T36" fmla="*/ 8800 w 10136"/>
              <a:gd name="T37" fmla="*/ 2670 h 10235"/>
              <a:gd name="T38" fmla="*/ 6847 w 10136"/>
              <a:gd name="T39" fmla="*/ 1212 h 10235"/>
              <a:gd name="T40" fmla="*/ 7960 w 10136"/>
              <a:gd name="T41" fmla="*/ 618 h 10235"/>
              <a:gd name="T42" fmla="*/ 9517 w 10136"/>
              <a:gd name="T43" fmla="*/ 1088 h 10235"/>
              <a:gd name="T44" fmla="*/ 9270 w 10136"/>
              <a:gd name="T45" fmla="*/ 3535 h 10235"/>
              <a:gd name="T46" fmla="*/ 9864 w 10136"/>
              <a:gd name="T47" fmla="*/ 2324 h 10235"/>
              <a:gd name="T48" fmla="*/ 3906 w 10136"/>
              <a:gd name="T49" fmla="*/ 8877 h 10235"/>
              <a:gd name="T50" fmla="*/ 1458 w 10136"/>
              <a:gd name="T51" fmla="*/ 9149 h 10235"/>
              <a:gd name="T52" fmla="*/ 1458 w 10136"/>
              <a:gd name="T53" fmla="*/ 6578 h 10235"/>
              <a:gd name="T54" fmla="*/ 2298 w 10136"/>
              <a:gd name="T55" fmla="*/ 7888 h 10235"/>
              <a:gd name="T56" fmla="*/ 3906 w 10136"/>
              <a:gd name="T57" fmla="*/ 8877 h 10235"/>
              <a:gd name="T58" fmla="*/ 3856 w 10136"/>
              <a:gd name="T59" fmla="*/ 4055 h 10235"/>
              <a:gd name="T60" fmla="*/ 5117 w 10136"/>
              <a:gd name="T61" fmla="*/ 2844 h 10235"/>
              <a:gd name="T62" fmla="*/ 6872 w 10136"/>
              <a:gd name="T63" fmla="*/ 4105 h 10235"/>
              <a:gd name="T64" fmla="*/ 3856 w 10136"/>
              <a:gd name="T65" fmla="*/ 4055 h 10235"/>
              <a:gd name="T66" fmla="*/ 3856 w 10136"/>
              <a:gd name="T67" fmla="*/ 4055 h 10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36" h="10235">
                <a:moveTo>
                  <a:pt x="9864" y="2324"/>
                </a:moveTo>
                <a:cubicBezTo>
                  <a:pt x="10061" y="1632"/>
                  <a:pt x="10136" y="297"/>
                  <a:pt x="8900" y="124"/>
                </a:cubicBezTo>
                <a:cubicBezTo>
                  <a:pt x="7911" y="0"/>
                  <a:pt x="6725" y="643"/>
                  <a:pt x="6106" y="1064"/>
                </a:cubicBezTo>
                <a:cubicBezTo>
                  <a:pt x="5909" y="1039"/>
                  <a:pt x="5686" y="1014"/>
                  <a:pt x="5464" y="1014"/>
                </a:cubicBezTo>
                <a:cubicBezTo>
                  <a:pt x="3856" y="989"/>
                  <a:pt x="2818" y="1533"/>
                  <a:pt x="1929" y="2695"/>
                </a:cubicBezTo>
                <a:cubicBezTo>
                  <a:pt x="1607" y="3115"/>
                  <a:pt x="1311" y="3833"/>
                  <a:pt x="1211" y="4648"/>
                </a:cubicBezTo>
                <a:cubicBezTo>
                  <a:pt x="1656" y="3882"/>
                  <a:pt x="3041" y="2473"/>
                  <a:pt x="4500" y="1904"/>
                </a:cubicBezTo>
                <a:cubicBezTo>
                  <a:pt x="4500" y="1904"/>
                  <a:pt x="2300" y="3487"/>
                  <a:pt x="1211" y="5712"/>
                </a:cubicBezTo>
                <a:lnTo>
                  <a:pt x="1211" y="5737"/>
                </a:lnTo>
                <a:cubicBezTo>
                  <a:pt x="1161" y="5835"/>
                  <a:pt x="1112" y="5934"/>
                  <a:pt x="1062" y="6058"/>
                </a:cubicBezTo>
                <a:cubicBezTo>
                  <a:pt x="0" y="8703"/>
                  <a:pt x="865" y="9840"/>
                  <a:pt x="1681" y="10038"/>
                </a:cubicBezTo>
                <a:cubicBezTo>
                  <a:pt x="2422" y="10235"/>
                  <a:pt x="3461" y="9865"/>
                  <a:pt x="4301" y="8975"/>
                </a:cubicBezTo>
                <a:cubicBezTo>
                  <a:pt x="5710" y="9297"/>
                  <a:pt x="7120" y="8925"/>
                  <a:pt x="7639" y="8654"/>
                </a:cubicBezTo>
                <a:cubicBezTo>
                  <a:pt x="8627" y="8110"/>
                  <a:pt x="9320" y="7147"/>
                  <a:pt x="9469" y="6157"/>
                </a:cubicBezTo>
                <a:lnTo>
                  <a:pt x="6748" y="6157"/>
                </a:lnTo>
                <a:cubicBezTo>
                  <a:pt x="6748" y="6157"/>
                  <a:pt x="6625" y="7022"/>
                  <a:pt x="5166" y="7022"/>
                </a:cubicBezTo>
                <a:cubicBezTo>
                  <a:pt x="3831" y="7022"/>
                  <a:pt x="3757" y="5464"/>
                  <a:pt x="3757" y="5464"/>
                </a:cubicBezTo>
                <a:lnTo>
                  <a:pt x="9517" y="5464"/>
                </a:lnTo>
                <a:cubicBezTo>
                  <a:pt x="9517" y="5464"/>
                  <a:pt x="9616" y="3783"/>
                  <a:pt x="8800" y="2670"/>
                </a:cubicBezTo>
                <a:cubicBezTo>
                  <a:pt x="8330" y="2053"/>
                  <a:pt x="7712" y="1508"/>
                  <a:pt x="6847" y="1212"/>
                </a:cubicBezTo>
                <a:cubicBezTo>
                  <a:pt x="7120" y="1014"/>
                  <a:pt x="7565" y="717"/>
                  <a:pt x="7960" y="618"/>
                </a:cubicBezTo>
                <a:cubicBezTo>
                  <a:pt x="8701" y="420"/>
                  <a:pt x="9196" y="544"/>
                  <a:pt x="9517" y="1088"/>
                </a:cubicBezTo>
                <a:cubicBezTo>
                  <a:pt x="9937" y="1829"/>
                  <a:pt x="9270" y="3535"/>
                  <a:pt x="9270" y="3535"/>
                </a:cubicBezTo>
                <a:cubicBezTo>
                  <a:pt x="9270" y="3535"/>
                  <a:pt x="9666" y="3042"/>
                  <a:pt x="9864" y="2324"/>
                </a:cubicBezTo>
                <a:close/>
                <a:moveTo>
                  <a:pt x="3906" y="8877"/>
                </a:moveTo>
                <a:cubicBezTo>
                  <a:pt x="2768" y="9817"/>
                  <a:pt x="1830" y="9693"/>
                  <a:pt x="1458" y="9149"/>
                </a:cubicBezTo>
                <a:cubicBezTo>
                  <a:pt x="1137" y="8654"/>
                  <a:pt x="1087" y="7789"/>
                  <a:pt x="1458" y="6578"/>
                </a:cubicBezTo>
                <a:cubicBezTo>
                  <a:pt x="1631" y="7048"/>
                  <a:pt x="1903" y="7493"/>
                  <a:pt x="2298" y="7888"/>
                </a:cubicBezTo>
                <a:cubicBezTo>
                  <a:pt x="2793" y="8381"/>
                  <a:pt x="3337" y="8703"/>
                  <a:pt x="3906" y="8877"/>
                </a:cubicBezTo>
                <a:close/>
                <a:moveTo>
                  <a:pt x="3856" y="4055"/>
                </a:moveTo>
                <a:cubicBezTo>
                  <a:pt x="3856" y="4055"/>
                  <a:pt x="3906" y="2943"/>
                  <a:pt x="5117" y="2844"/>
                </a:cubicBezTo>
                <a:cubicBezTo>
                  <a:pt x="6156" y="2745"/>
                  <a:pt x="6700" y="3215"/>
                  <a:pt x="6872" y="4105"/>
                </a:cubicBezTo>
                <a:lnTo>
                  <a:pt x="3856" y="4055"/>
                </a:lnTo>
                <a:close/>
                <a:moveTo>
                  <a:pt x="3856" y="4055"/>
                </a:moveTo>
                <a:close/>
              </a:path>
            </a:pathLst>
          </a:custGeom>
          <a:solidFill>
            <a:schemeClr val="accent1"/>
          </a:solidFill>
          <a:ln>
            <a:noFill/>
          </a:ln>
        </p:spPr>
        <p:txBody>
          <a:bodyPr/>
          <a:lstStyle/>
          <a:p>
            <a:endParaRPr lang="zh-CN" altLang="en-US" dirty="0"/>
          </a:p>
        </p:txBody>
      </p:sp>
      <p:sp>
        <p:nvSpPr>
          <p:cNvPr id="48" name="图形 57">
            <a:extLst>
              <a:ext uri="{FF2B5EF4-FFF2-40B4-BE49-F238E27FC236}">
                <a16:creationId xmlns:a16="http://schemas.microsoft.com/office/drawing/2014/main" id="{60D9CC2A-BE46-49DC-A1C7-C675DBBD2D36}"/>
              </a:ext>
            </a:extLst>
          </p:cNvPr>
          <p:cNvSpPr>
            <a:spLocks noChangeAspect="1"/>
          </p:cNvSpPr>
          <p:nvPr/>
        </p:nvSpPr>
        <p:spPr bwMode="auto">
          <a:xfrm>
            <a:off x="1740034" y="4568349"/>
            <a:ext cx="223235" cy="297631"/>
          </a:xfrm>
          <a:custGeom>
            <a:avLst/>
            <a:gdLst>
              <a:gd name="T0" fmla="*/ 2333 w 9600"/>
              <a:gd name="T1" fmla="*/ 9827 h 12800"/>
              <a:gd name="T2" fmla="*/ 4800 w 9600"/>
              <a:gd name="T3" fmla="*/ 12000 h 12800"/>
              <a:gd name="T4" fmla="*/ 7267 w 9600"/>
              <a:gd name="T5" fmla="*/ 9827 h 12800"/>
              <a:gd name="T6" fmla="*/ 9600 w 9600"/>
              <a:gd name="T7" fmla="*/ 11200 h 12800"/>
              <a:gd name="T8" fmla="*/ 4800 w 9600"/>
              <a:gd name="T9" fmla="*/ 12800 h 12800"/>
              <a:gd name="T10" fmla="*/ 0 w 9600"/>
              <a:gd name="T11" fmla="*/ 11200 h 12800"/>
              <a:gd name="T12" fmla="*/ 2333 w 9600"/>
              <a:gd name="T13" fmla="*/ 9827 h 12800"/>
              <a:gd name="T14" fmla="*/ 4800 w 9600"/>
              <a:gd name="T15" fmla="*/ 10400 h 12800"/>
              <a:gd name="T16" fmla="*/ 800 w 9600"/>
              <a:gd name="T17" fmla="*/ 4000 h 12800"/>
              <a:gd name="T18" fmla="*/ 4800 w 9600"/>
              <a:gd name="T19" fmla="*/ 0 h 12800"/>
              <a:gd name="T20" fmla="*/ 8800 w 9600"/>
              <a:gd name="T21" fmla="*/ 4000 h 12800"/>
              <a:gd name="T22" fmla="*/ 4800 w 9600"/>
              <a:gd name="T23" fmla="*/ 10400 h 12800"/>
              <a:gd name="T24" fmla="*/ 4800 w 9600"/>
              <a:gd name="T25" fmla="*/ 5600 h 12800"/>
              <a:gd name="T26" fmla="*/ 6400 w 9600"/>
              <a:gd name="T27" fmla="*/ 4000 h 12800"/>
              <a:gd name="T28" fmla="*/ 4800 w 9600"/>
              <a:gd name="T29" fmla="*/ 2400 h 12800"/>
              <a:gd name="T30" fmla="*/ 3200 w 9600"/>
              <a:gd name="T31" fmla="*/ 4000 h 12800"/>
              <a:gd name="T32" fmla="*/ 4800 w 9600"/>
              <a:gd name="T33" fmla="*/ 5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00" h="12800">
                <a:moveTo>
                  <a:pt x="2333" y="9827"/>
                </a:moveTo>
                <a:cubicBezTo>
                  <a:pt x="3037" y="10512"/>
                  <a:pt x="3859" y="11235"/>
                  <a:pt x="4800" y="12000"/>
                </a:cubicBezTo>
                <a:cubicBezTo>
                  <a:pt x="5654" y="11312"/>
                  <a:pt x="6477" y="10587"/>
                  <a:pt x="7267" y="9827"/>
                </a:cubicBezTo>
                <a:cubicBezTo>
                  <a:pt x="8665" y="10107"/>
                  <a:pt x="9600" y="10617"/>
                  <a:pt x="9600" y="11200"/>
                </a:cubicBezTo>
                <a:cubicBezTo>
                  <a:pt x="9600" y="12084"/>
                  <a:pt x="7451" y="12800"/>
                  <a:pt x="4800" y="12800"/>
                </a:cubicBezTo>
                <a:cubicBezTo>
                  <a:pt x="2149" y="12800"/>
                  <a:pt x="0" y="12084"/>
                  <a:pt x="0" y="11200"/>
                </a:cubicBezTo>
                <a:cubicBezTo>
                  <a:pt x="0" y="10617"/>
                  <a:pt x="935" y="10107"/>
                  <a:pt x="2333" y="9827"/>
                </a:cubicBezTo>
                <a:close/>
                <a:moveTo>
                  <a:pt x="4800" y="10400"/>
                </a:moveTo>
                <a:cubicBezTo>
                  <a:pt x="2134" y="7606"/>
                  <a:pt x="800" y="5472"/>
                  <a:pt x="800" y="4000"/>
                </a:cubicBezTo>
                <a:cubicBezTo>
                  <a:pt x="800" y="1791"/>
                  <a:pt x="2591" y="0"/>
                  <a:pt x="4800" y="0"/>
                </a:cubicBezTo>
                <a:cubicBezTo>
                  <a:pt x="7009" y="0"/>
                  <a:pt x="8800" y="1791"/>
                  <a:pt x="8800" y="4000"/>
                </a:cubicBezTo>
                <a:cubicBezTo>
                  <a:pt x="8800" y="5472"/>
                  <a:pt x="7466" y="7606"/>
                  <a:pt x="4800" y="10400"/>
                </a:cubicBezTo>
                <a:close/>
                <a:moveTo>
                  <a:pt x="4800" y="5600"/>
                </a:moveTo>
                <a:cubicBezTo>
                  <a:pt x="5684" y="5600"/>
                  <a:pt x="6400" y="4884"/>
                  <a:pt x="6400" y="4000"/>
                </a:cubicBezTo>
                <a:cubicBezTo>
                  <a:pt x="6400" y="3116"/>
                  <a:pt x="5684" y="2400"/>
                  <a:pt x="4800" y="2400"/>
                </a:cubicBezTo>
                <a:cubicBezTo>
                  <a:pt x="3916" y="2400"/>
                  <a:pt x="3200" y="3116"/>
                  <a:pt x="3200" y="4000"/>
                </a:cubicBezTo>
                <a:cubicBezTo>
                  <a:pt x="3200" y="4884"/>
                  <a:pt x="3916" y="5600"/>
                  <a:pt x="4800" y="5600"/>
                </a:cubicBezTo>
                <a:close/>
              </a:path>
            </a:pathLst>
          </a:custGeom>
          <a:solidFill>
            <a:schemeClr val="accent1"/>
          </a:solidFill>
          <a:ln>
            <a:noFill/>
          </a:ln>
        </p:spPr>
      </p:sp>
      <p:sp>
        <p:nvSpPr>
          <p:cNvPr id="49" name="图形 56">
            <a:extLst>
              <a:ext uri="{FF2B5EF4-FFF2-40B4-BE49-F238E27FC236}">
                <a16:creationId xmlns:a16="http://schemas.microsoft.com/office/drawing/2014/main" id="{B76F5637-0ACC-483B-B561-075D5EFD717C}"/>
              </a:ext>
            </a:extLst>
          </p:cNvPr>
          <p:cNvSpPr>
            <a:spLocks noChangeAspect="1"/>
          </p:cNvSpPr>
          <p:nvPr/>
        </p:nvSpPr>
        <p:spPr bwMode="auto">
          <a:xfrm>
            <a:off x="1740034" y="3634104"/>
            <a:ext cx="272088" cy="204077"/>
          </a:xfrm>
          <a:custGeom>
            <a:avLst/>
            <a:gdLst>
              <a:gd name="connsiteX0" fmla="*/ 8715 w 609586"/>
              <a:gd name="connsiteY0" fmla="*/ 28570 h 457214"/>
              <a:gd name="connsiteX1" fmla="*/ 305412 w 609586"/>
              <a:gd name="connsiteY1" fmla="*/ 325254 h 457214"/>
              <a:gd name="connsiteX2" fmla="*/ 601300 w 609586"/>
              <a:gd name="connsiteY2" fmla="*/ 29332 h 457214"/>
              <a:gd name="connsiteX3" fmla="*/ 609586 w 609586"/>
              <a:gd name="connsiteY3" fmla="*/ 59572 h 457214"/>
              <a:gd name="connsiteX4" fmla="*/ 609586 w 609586"/>
              <a:gd name="connsiteY4" fmla="*/ 397687 h 457214"/>
              <a:gd name="connsiteX5" fmla="*/ 550056 w 609586"/>
              <a:gd name="connsiteY5" fmla="*/ 457214 h 457214"/>
              <a:gd name="connsiteX6" fmla="*/ 59530 w 609586"/>
              <a:gd name="connsiteY6" fmla="*/ 457214 h 457214"/>
              <a:gd name="connsiteX7" fmla="*/ 0 w 609586"/>
              <a:gd name="connsiteY7" fmla="*/ 397687 h 457214"/>
              <a:gd name="connsiteX8" fmla="*/ 0 w 609586"/>
              <a:gd name="connsiteY8" fmla="*/ 59572 h 457214"/>
              <a:gd name="connsiteX9" fmla="*/ 8715 w 609586"/>
              <a:gd name="connsiteY9" fmla="*/ 28570 h 457214"/>
              <a:gd name="connsiteX10" fmla="*/ 59570 w 609586"/>
              <a:gd name="connsiteY10" fmla="*/ 0 h 457214"/>
              <a:gd name="connsiteX11" fmla="*/ 550052 w 609586"/>
              <a:gd name="connsiteY11" fmla="*/ 0 h 457214"/>
              <a:gd name="connsiteX12" fmla="*/ 572386 w 609586"/>
              <a:gd name="connsiteY12" fmla="*/ 4334 h 457214"/>
              <a:gd name="connsiteX13" fmla="*/ 305430 w 609586"/>
              <a:gd name="connsiteY13" fmla="*/ 271313 h 457214"/>
              <a:gd name="connsiteX14" fmla="*/ 38093 w 609586"/>
              <a:gd name="connsiteY14" fmla="*/ 4000 h 457214"/>
              <a:gd name="connsiteX15" fmla="*/ 59570 w 609586"/>
              <a:gd name="connsiteY15" fmla="*/ 0 h 45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9586" h="457214">
                <a:moveTo>
                  <a:pt x="8715" y="28570"/>
                </a:moveTo>
                <a:lnTo>
                  <a:pt x="305412" y="325254"/>
                </a:lnTo>
                <a:lnTo>
                  <a:pt x="601300" y="29332"/>
                </a:lnTo>
                <a:cubicBezTo>
                  <a:pt x="606538" y="38190"/>
                  <a:pt x="609586" y="48571"/>
                  <a:pt x="609586" y="59572"/>
                </a:cubicBezTo>
                <a:lnTo>
                  <a:pt x="609586" y="397687"/>
                </a:lnTo>
                <a:cubicBezTo>
                  <a:pt x="609586" y="430546"/>
                  <a:pt x="582917" y="457214"/>
                  <a:pt x="550056" y="457214"/>
                </a:cubicBezTo>
                <a:lnTo>
                  <a:pt x="59530" y="457214"/>
                </a:lnTo>
                <a:cubicBezTo>
                  <a:pt x="26669" y="457214"/>
                  <a:pt x="0" y="430546"/>
                  <a:pt x="0" y="397687"/>
                </a:cubicBezTo>
                <a:lnTo>
                  <a:pt x="0" y="59572"/>
                </a:lnTo>
                <a:cubicBezTo>
                  <a:pt x="0" y="48190"/>
                  <a:pt x="3143" y="37618"/>
                  <a:pt x="8715" y="28570"/>
                </a:cubicBezTo>
                <a:close/>
                <a:moveTo>
                  <a:pt x="59570" y="0"/>
                </a:moveTo>
                <a:lnTo>
                  <a:pt x="550052" y="0"/>
                </a:lnTo>
                <a:cubicBezTo>
                  <a:pt x="557910" y="0"/>
                  <a:pt x="565481" y="1524"/>
                  <a:pt x="572386" y="4334"/>
                </a:cubicBezTo>
                <a:lnTo>
                  <a:pt x="305430" y="271313"/>
                </a:lnTo>
                <a:lnTo>
                  <a:pt x="38093" y="4000"/>
                </a:lnTo>
                <a:cubicBezTo>
                  <a:pt x="44760" y="1429"/>
                  <a:pt x="51998" y="0"/>
                  <a:pt x="59570" y="0"/>
                </a:cubicBezTo>
                <a:close/>
              </a:path>
            </a:pathLst>
          </a:custGeom>
          <a:solidFill>
            <a:schemeClr val="accent1"/>
          </a:solidFill>
          <a:ln>
            <a:noFill/>
          </a:ln>
        </p:spPr>
      </p:sp>
      <p:pic>
        <p:nvPicPr>
          <p:cNvPr id="56" name="图形 55" descr="扬声器电话">
            <a:extLst>
              <a:ext uri="{FF2B5EF4-FFF2-40B4-BE49-F238E27FC236}">
                <a16:creationId xmlns:a16="http://schemas.microsoft.com/office/drawing/2014/main" id="{26C331CB-9480-4115-819B-15BEC011BAA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96747" y="3062194"/>
            <a:ext cx="366806" cy="366806"/>
          </a:xfrm>
          <a:prstGeom prst="rect">
            <a:avLst/>
          </a:prstGeom>
        </p:spPr>
      </p:pic>
    </p:spTree>
    <p:custDataLst>
      <p:tags r:id="rId1"/>
    </p:custDataLst>
    <p:extLst>
      <p:ext uri="{BB962C8B-B14F-4D97-AF65-F5344CB8AC3E}">
        <p14:creationId xmlns:p14="http://schemas.microsoft.com/office/powerpoint/2010/main" val="38935603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D73C92-CEC7-455D-AFD9-8CCC532BB628}"/>
              </a:ext>
            </a:extLst>
          </p:cNvPr>
          <p:cNvSpPr>
            <a:spLocks noGrp="1"/>
          </p:cNvSpPr>
          <p:nvPr>
            <p:ph type="title"/>
          </p:nvPr>
        </p:nvSpPr>
        <p:spPr>
          <a:xfrm>
            <a:off x="2369172" y="2633921"/>
            <a:ext cx="7453656" cy="1911292"/>
          </a:xfrm>
        </p:spPr>
        <p:txBody>
          <a:bodyPr/>
          <a:lstStyle/>
          <a:p>
            <a:pPr algn="ctr"/>
            <a:r>
              <a:rPr lang="en-US" altLang="zh-CN" dirty="0"/>
              <a:t>Thanks!</a:t>
            </a:r>
            <a:endParaRPr lang="zh-CN" altLang="en-US" dirty="0"/>
          </a:p>
        </p:txBody>
      </p:sp>
      <p:sp>
        <p:nvSpPr>
          <p:cNvPr id="3" name="内容占位符 2">
            <a:extLst>
              <a:ext uri="{FF2B5EF4-FFF2-40B4-BE49-F238E27FC236}">
                <a16:creationId xmlns:a16="http://schemas.microsoft.com/office/drawing/2014/main" id="{B62B7121-AE8C-4BEB-A4C0-9365F9D191F1}"/>
              </a:ext>
            </a:extLst>
          </p:cNvPr>
          <p:cNvSpPr>
            <a:spLocks noGrp="1"/>
          </p:cNvSpPr>
          <p:nvPr>
            <p:ph sz="quarter" idx="10"/>
          </p:nvPr>
        </p:nvSpPr>
        <p:spPr>
          <a:xfrm>
            <a:off x="2855640" y="4345649"/>
            <a:ext cx="6480720" cy="424732"/>
          </a:xfrm>
        </p:spPr>
        <p:txBody>
          <a:bodyPr/>
          <a:lstStyle/>
          <a:p>
            <a:r>
              <a:rPr lang="en-US" altLang="zh-CN" dirty="0"/>
              <a:t>Click here to enter your text and change the color or size of the text. Insert the data text icon, change the picture, and have a good </a:t>
            </a:r>
            <a:r>
              <a:rPr lang="en-US" altLang="zh-CN" dirty="0" err="1"/>
              <a:t>time.contents</a:t>
            </a:r>
            <a:endParaRPr lang="en-US" altLang="zh-CN" dirty="0"/>
          </a:p>
        </p:txBody>
      </p:sp>
      <p:sp>
        <p:nvSpPr>
          <p:cNvPr id="4" name="内容占位符 3">
            <a:extLst>
              <a:ext uri="{FF2B5EF4-FFF2-40B4-BE49-F238E27FC236}">
                <a16:creationId xmlns:a16="http://schemas.microsoft.com/office/drawing/2014/main" id="{DFD53983-8033-4CAA-92BC-E26E66EA177D}"/>
              </a:ext>
            </a:extLst>
          </p:cNvPr>
          <p:cNvSpPr>
            <a:spLocks noGrp="1"/>
          </p:cNvSpPr>
          <p:nvPr>
            <p:ph sz="quarter" idx="11"/>
          </p:nvPr>
        </p:nvSpPr>
        <p:spPr>
          <a:xfrm>
            <a:off x="4091123" y="5900142"/>
            <a:ext cx="4009754" cy="341632"/>
          </a:xfrm>
        </p:spPr>
        <p:txBody>
          <a:bodyPr/>
          <a:lstStyle/>
          <a:p>
            <a:r>
              <a:rPr lang="en-US" altLang="zh-CN" dirty="0"/>
              <a:t>Microsoft</a:t>
            </a:r>
            <a:endParaRPr lang="zh-CN" altLang="en-US" dirty="0"/>
          </a:p>
        </p:txBody>
      </p:sp>
      <p:sp>
        <p:nvSpPr>
          <p:cNvPr id="5" name="文本框 57">
            <a:extLst>
              <a:ext uri="{FF2B5EF4-FFF2-40B4-BE49-F238E27FC236}">
                <a16:creationId xmlns:a16="http://schemas.microsoft.com/office/drawing/2014/main" id="{A1FAA027-BB9D-4FE8-B4CA-0930DFA473EB}"/>
              </a:ext>
            </a:extLst>
          </p:cNvPr>
          <p:cNvSpPr txBox="1"/>
          <p:nvPr/>
        </p:nvSpPr>
        <p:spPr bwMode="auto">
          <a:xfrm rot="5400000">
            <a:off x="9751053" y="4515032"/>
            <a:ext cx="3905134" cy="580942"/>
          </a:xfrm>
          <a:prstGeom prst="roundRect">
            <a:avLst>
              <a:gd name="adj" fmla="val 50000"/>
            </a:avLst>
          </a:prstGeom>
          <a:noFill/>
          <a:ln w="9525">
            <a:noFill/>
            <a:miter lim="800000"/>
            <a:headEnd/>
            <a:tailEnd/>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200" spc="1500" dirty="0">
                <a:latin typeface="微软雅黑" panose="020B0503020204020204" pitchFamily="34" charset="-122"/>
                <a:ea typeface="微软雅黑" panose="020B0503020204020204" pitchFamily="34" charset="-122"/>
              </a:rPr>
              <a:t>officeplus.cn</a:t>
            </a:r>
          </a:p>
        </p:txBody>
      </p:sp>
      <p:sp>
        <p:nvSpPr>
          <p:cNvPr id="6" name="文本框 5">
            <a:extLst>
              <a:ext uri="{FF2B5EF4-FFF2-40B4-BE49-F238E27FC236}">
                <a16:creationId xmlns:a16="http://schemas.microsoft.com/office/drawing/2014/main" id="{7F2B6048-F8D6-40C6-A3AF-1ABE9CCDEBD9}"/>
              </a:ext>
            </a:extLst>
          </p:cNvPr>
          <p:cNvSpPr txBox="1"/>
          <p:nvPr/>
        </p:nvSpPr>
        <p:spPr>
          <a:xfrm>
            <a:off x="334011" y="322242"/>
            <a:ext cx="2011678" cy="338554"/>
          </a:xfrm>
          <a:prstGeom prst="rect">
            <a:avLst/>
          </a:prstGeom>
          <a:noFill/>
        </p:spPr>
        <p:txBody>
          <a:bodyPr wrap="square" rtlCol="0">
            <a:spAutoFit/>
          </a:bodyPr>
          <a:lstStyle/>
          <a:p>
            <a:r>
              <a:rPr lang="en-US" altLang="zh-CN" sz="1600" i="1" spc="300" dirty="0">
                <a:latin typeface="+mn-ea"/>
              </a:rPr>
              <a:t>20XX/XX/XX</a:t>
            </a:r>
            <a:endParaRPr lang="zh-CN" altLang="en-US" sz="1600" i="1" spc="300" dirty="0">
              <a:latin typeface="+mn-ea"/>
            </a:endParaRPr>
          </a:p>
        </p:txBody>
      </p:sp>
      <p:grpSp>
        <p:nvGrpSpPr>
          <p:cNvPr id="7" name="组合 6">
            <a:extLst>
              <a:ext uri="{FF2B5EF4-FFF2-40B4-BE49-F238E27FC236}">
                <a16:creationId xmlns:a16="http://schemas.microsoft.com/office/drawing/2014/main" id="{18F59967-3328-4678-A92F-E434F9CCA0DA}"/>
              </a:ext>
            </a:extLst>
          </p:cNvPr>
          <p:cNvGrpSpPr/>
          <p:nvPr/>
        </p:nvGrpSpPr>
        <p:grpSpPr>
          <a:xfrm>
            <a:off x="436880" y="725676"/>
            <a:ext cx="1440000" cy="45720"/>
            <a:chOff x="436880" y="6354316"/>
            <a:chExt cx="1338640" cy="45720"/>
          </a:xfrm>
          <a:solidFill>
            <a:schemeClr val="tx1"/>
          </a:solidFill>
        </p:grpSpPr>
        <p:sp>
          <p:nvSpPr>
            <p:cNvPr id="8" name="矩形 7">
              <a:extLst>
                <a:ext uri="{FF2B5EF4-FFF2-40B4-BE49-F238E27FC236}">
                  <a16:creationId xmlns:a16="http://schemas.microsoft.com/office/drawing/2014/main" id="{9EC4B956-29C4-4761-A033-3B01FB33AC9B}"/>
                </a:ext>
              </a:extLst>
            </p:cNvPr>
            <p:cNvSpPr/>
            <p:nvPr/>
          </p:nvSpPr>
          <p:spPr>
            <a:xfrm>
              <a:off x="436880" y="6354316"/>
              <a:ext cx="248920" cy="4572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a:extLst>
                <a:ext uri="{FF2B5EF4-FFF2-40B4-BE49-F238E27FC236}">
                  <a16:creationId xmlns:a16="http://schemas.microsoft.com/office/drawing/2014/main" id="{007B47F5-56E5-4E16-BD3F-DBDE91B284F6}"/>
                </a:ext>
              </a:extLst>
            </p:cNvPr>
            <p:cNvCxnSpPr>
              <a:cxnSpLocks/>
            </p:cNvCxnSpPr>
            <p:nvPr/>
          </p:nvCxnSpPr>
          <p:spPr>
            <a:xfrm>
              <a:off x="685800" y="6375400"/>
              <a:ext cx="1089720"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72020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19264E3-E452-49BD-BE4B-F4DB44D6FB1E}"/>
              </a:ext>
            </a:extLst>
          </p:cNvPr>
          <p:cNvSpPr/>
          <p:nvPr/>
        </p:nvSpPr>
        <p:spPr>
          <a:xfrm>
            <a:off x="5999"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 name="矩形 2">
            <a:extLst>
              <a:ext uri="{FF2B5EF4-FFF2-40B4-BE49-F238E27FC236}">
                <a16:creationId xmlns:a16="http://schemas.microsoft.com/office/drawing/2014/main" id="{42B55A09-2CFC-45BF-ADA8-EC52436F4C65}"/>
              </a:ext>
            </a:extLst>
          </p:cNvPr>
          <p:cNvSpPr/>
          <p:nvPr/>
        </p:nvSpPr>
        <p:spPr>
          <a:xfrm>
            <a:off x="626964" y="568470"/>
            <a:ext cx="662361" cy="379656"/>
          </a:xfrm>
          <a:prstGeom prst="rect">
            <a:avLst/>
          </a:prstGeom>
        </p:spPr>
        <p:txBody>
          <a:bodyPr wrap="none">
            <a:spAutoFit/>
          </a:bodyPr>
          <a:lstStyle/>
          <a:p>
            <a:pPr defTabSz="609585"/>
            <a:r>
              <a:rPr lang="zh-CN" altLang="en-US" sz="1800" dirty="0">
                <a:latin typeface="微软雅黑" panose="020B0503020204020204" pitchFamily="34" charset="-122"/>
                <a:ea typeface="微软雅黑" panose="020B0503020204020204" pitchFamily="34" charset="-122"/>
                <a:cs typeface="Segoe UI Light"/>
              </a:rPr>
              <a:t>标注</a:t>
            </a:r>
          </a:p>
        </p:txBody>
      </p:sp>
      <p:sp>
        <p:nvSpPr>
          <p:cNvPr id="4" name="矩形 3">
            <a:extLst>
              <a:ext uri="{FF2B5EF4-FFF2-40B4-BE49-F238E27FC236}">
                <a16:creationId xmlns:a16="http://schemas.microsoft.com/office/drawing/2014/main" id="{6B816086-6F70-4E3F-BE2D-8CB2B45EDB48}"/>
              </a:ext>
            </a:extLst>
          </p:cNvPr>
          <p:cNvSpPr/>
          <p:nvPr/>
        </p:nvSpPr>
        <p:spPr>
          <a:xfrm>
            <a:off x="2450801" y="595724"/>
            <a:ext cx="1402001" cy="5946628"/>
          </a:xfrm>
          <a:prstGeom prst="rect">
            <a:avLst/>
          </a:prstGeom>
        </p:spPr>
        <p:txBody>
          <a:bodyPr wrap="square">
            <a:spAutoFit/>
          </a:bodyPr>
          <a:lstStyle/>
          <a:p>
            <a:pPr defTabSz="609585">
              <a:lnSpc>
                <a:spcPct val="130000"/>
              </a:lnSpc>
            </a:pPr>
            <a:r>
              <a:rPr lang="zh-CN" altLang="en-US" sz="1400" dirty="0">
                <a:latin typeface="微软雅黑" panose="020B0503020204020204" pitchFamily="34" charset="-122"/>
                <a:ea typeface="微软雅黑" panose="020B0503020204020204" pitchFamily="34" charset="-122"/>
                <a:cs typeface="Segoe UI Light"/>
              </a:rPr>
              <a:t>字体使用 </a:t>
            </a: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latin typeface="微软雅黑" panose="020B0503020204020204" pitchFamily="34" charset="-122"/>
                <a:ea typeface="微软雅黑" panose="020B0503020204020204" pitchFamily="34" charset="-122"/>
                <a:cs typeface="Segoe UI Light"/>
              </a:rPr>
              <a:t>行距</a:t>
            </a: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latin typeface="微软雅黑" panose="020B0503020204020204" pitchFamily="34" charset="-122"/>
                <a:ea typeface="微软雅黑" panose="020B0503020204020204" pitchFamily="34" charset="-122"/>
                <a:cs typeface="Segoe UI Light"/>
              </a:rPr>
              <a:t>图片出处</a:t>
            </a: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zh-CN" altLang="en-US" sz="1400" dirty="0">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latin typeface="微软雅黑" panose="020B0503020204020204" pitchFamily="34" charset="-122"/>
                <a:ea typeface="微软雅黑" panose="020B0503020204020204" pitchFamily="34" charset="-122"/>
                <a:cs typeface="Segoe UI Light"/>
              </a:rPr>
              <a:t>声明</a:t>
            </a: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latin typeface="微软雅黑" panose="020B0503020204020204" pitchFamily="34" charset="-122"/>
                <a:ea typeface="微软雅黑" panose="020B0503020204020204" pitchFamily="34" charset="-122"/>
                <a:cs typeface="Segoe UI Light"/>
              </a:rPr>
              <a:t>作者</a:t>
            </a:r>
            <a:endParaRPr lang="en-US" altLang="zh-CN" sz="1400" dirty="0">
              <a:latin typeface="微软雅黑" panose="020B0503020204020204" pitchFamily="34" charset="-122"/>
              <a:ea typeface="微软雅黑" panose="020B0503020204020204" pitchFamily="34" charset="-122"/>
              <a:cs typeface="Segoe UI Light"/>
            </a:endParaRPr>
          </a:p>
        </p:txBody>
      </p:sp>
      <p:sp>
        <p:nvSpPr>
          <p:cNvPr id="5" name="矩形 4">
            <a:extLst>
              <a:ext uri="{FF2B5EF4-FFF2-40B4-BE49-F238E27FC236}">
                <a16:creationId xmlns:a16="http://schemas.microsoft.com/office/drawing/2014/main" id="{5C0BC174-2F34-4875-A97A-6EA7B6139477}"/>
              </a:ext>
            </a:extLst>
          </p:cNvPr>
          <p:cNvSpPr/>
          <p:nvPr/>
        </p:nvSpPr>
        <p:spPr>
          <a:xfrm>
            <a:off x="4159510" y="595724"/>
            <a:ext cx="7074345" cy="5946628"/>
          </a:xfrm>
          <a:prstGeom prst="rect">
            <a:avLst/>
          </a:prstGeom>
        </p:spPr>
        <p:txBody>
          <a:bodyPr wrap="square">
            <a:spAutoFit/>
          </a:bodyPr>
          <a:lstStyle/>
          <a:p>
            <a:pPr defTabSz="609585">
              <a:lnSpc>
                <a:spcPct val="130000"/>
              </a:lnSpc>
            </a:pPr>
            <a:r>
              <a:rPr lang="zh-CN" altLang="en-US" sz="1400" dirty="0">
                <a:latin typeface="微软雅黑" panose="020B0503020204020204" pitchFamily="34" charset="-122"/>
                <a:ea typeface="微软雅黑" panose="020B0503020204020204" pitchFamily="34" charset="-122"/>
                <a:cs typeface="Segoe UI Light"/>
              </a:rPr>
              <a:t>英文 </a:t>
            </a:r>
            <a:r>
              <a:rPr lang="en-US" altLang="zh-CN" sz="1400" dirty="0">
                <a:latin typeface="微软雅黑" panose="020B0503020204020204" pitchFamily="34" charset="-122"/>
                <a:ea typeface="微软雅黑" panose="020B0503020204020204" pitchFamily="34" charset="-122"/>
                <a:cs typeface="Segoe UI Light"/>
              </a:rPr>
              <a:t>Arial </a:t>
            </a:r>
          </a:p>
          <a:p>
            <a:pPr defTabSz="609585">
              <a:lnSpc>
                <a:spcPct val="130000"/>
              </a:lnSpc>
            </a:pPr>
            <a:r>
              <a:rPr lang="zh-CN" altLang="en-US" sz="1400" dirty="0">
                <a:latin typeface="微软雅黑" panose="020B0503020204020204" pitchFamily="34" charset="-122"/>
                <a:ea typeface="微软雅黑" panose="020B0503020204020204" pitchFamily="34" charset="-122"/>
                <a:cs typeface="Segoe UI Light"/>
              </a:rPr>
              <a:t>中文 微软雅黑</a:t>
            </a: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r>
              <a:rPr lang="zh-CN" altLang="en-US" sz="1400" dirty="0">
                <a:latin typeface="微软雅黑" panose="020B0503020204020204" pitchFamily="34" charset="-122"/>
                <a:ea typeface="微软雅黑" panose="020B0503020204020204" pitchFamily="34" charset="-122"/>
                <a:cs typeface="Segoe UI Light"/>
              </a:rPr>
              <a:t>标题 </a:t>
            </a:r>
            <a:r>
              <a:rPr lang="en-US" altLang="zh-CN" sz="1400" dirty="0">
                <a:latin typeface="微软雅黑" panose="020B0503020204020204" pitchFamily="34" charset="-122"/>
                <a:ea typeface="微软雅黑" panose="020B0503020204020204" pitchFamily="34" charset="-122"/>
                <a:cs typeface="Segoe UI Light"/>
              </a:rPr>
              <a:t>1.0</a:t>
            </a:r>
          </a:p>
          <a:p>
            <a:pPr defTabSz="609585">
              <a:lnSpc>
                <a:spcPct val="130000"/>
              </a:lnSpc>
            </a:pPr>
            <a:r>
              <a:rPr lang="zh-CN" altLang="en-US" sz="1400" dirty="0">
                <a:latin typeface="微软雅黑" panose="020B0503020204020204" pitchFamily="34" charset="-122"/>
                <a:ea typeface="微软雅黑" panose="020B0503020204020204" pitchFamily="34" charset="-122"/>
                <a:cs typeface="Segoe UI Light"/>
              </a:rPr>
              <a:t>正文 </a:t>
            </a:r>
            <a:r>
              <a:rPr lang="en-US" altLang="zh-CN" sz="1400" dirty="0">
                <a:latin typeface="微软雅黑" panose="020B0503020204020204" pitchFamily="34" charset="-122"/>
                <a:ea typeface="微软雅黑" panose="020B0503020204020204" pitchFamily="34" charset="-122"/>
                <a:cs typeface="Segoe UI Light"/>
              </a:rPr>
              <a:t>1.5</a:t>
            </a: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r>
              <a:rPr lang="en-US" altLang="zh-CN" sz="1400" dirty="0">
                <a:latin typeface="微软雅黑" panose="020B0503020204020204" pitchFamily="34" charset="-122"/>
                <a:ea typeface="微软雅黑" panose="020B0503020204020204" pitchFamily="34" charset="-122"/>
                <a:cs typeface="Segoe UI Light"/>
              </a:rPr>
              <a:t>cn.bing.com</a:t>
            </a:r>
          </a:p>
          <a:p>
            <a:pPr defTabSz="609585">
              <a:lnSpc>
                <a:spcPct val="130000"/>
              </a:lnSpc>
            </a:pPr>
            <a:r>
              <a:rPr lang="en-US" altLang="zh-CN" sz="1400" dirty="0">
                <a:latin typeface="微软雅黑" panose="020B0503020204020204" pitchFamily="34" charset="-122"/>
                <a:ea typeface="微软雅黑" panose="020B0503020204020204" pitchFamily="34" charset="-122"/>
                <a:cs typeface="Segoe UI Light"/>
              </a:rPr>
              <a:t>www.pexels.com </a:t>
            </a:r>
          </a:p>
          <a:p>
            <a:pPr defTabSz="609585">
              <a:lnSpc>
                <a:spcPct val="130000"/>
              </a:lnSpc>
            </a:pPr>
            <a:r>
              <a:rPr lang="en-US" altLang="zh-CN" sz="1400" dirty="0">
                <a:latin typeface="微软雅黑" panose="020B0503020204020204" pitchFamily="34" charset="-122"/>
                <a:ea typeface="微软雅黑" panose="020B0503020204020204" pitchFamily="34" charset="-122"/>
                <a:cs typeface="Segoe UI Light"/>
              </a:rPr>
              <a:t>image.baidu.com</a:t>
            </a:r>
          </a:p>
          <a:p>
            <a:pPr defTabSz="609585">
              <a:lnSpc>
                <a:spcPct val="130000"/>
              </a:lnSpc>
            </a:pPr>
            <a:endParaRPr lang="zh-CN" altLang="en-US"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latin typeface="微软雅黑" panose="020B0503020204020204" pitchFamily="34" charset="-122"/>
              <a:ea typeface="微软雅黑" panose="020B0503020204020204" pitchFamily="34" charset="-122"/>
              <a:cs typeface="Segoe UI Light"/>
            </a:endParaRPr>
          </a:p>
          <a:p>
            <a:pPr defTabSz="609585">
              <a:lnSpc>
                <a:spcPct val="130000"/>
              </a:lnSpc>
            </a:pPr>
            <a:endParaRPr lang="zh-CN" altLang="en-US" sz="1400" dirty="0">
              <a:latin typeface="微软雅黑" panose="020B0503020204020204" pitchFamily="34" charset="-122"/>
              <a:ea typeface="微软雅黑"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本网站所提供的任何信息内容（包括但不限于 </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Segoe UI Light" charset="0"/>
              </a:rPr>
              <a:t>PPT</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Segoe UI Light" charset="0"/>
              </a:rPr>
              <a:t> </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模板、</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Segoe UI Light" charset="0"/>
              </a:rPr>
              <a:t>Word</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Segoe UI Light" charset="0"/>
              </a:rPr>
              <a:t> </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文档、</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Segoe UI Light" charset="0"/>
              </a:rPr>
              <a:t>Excel</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Segoe UI Light" charset="0"/>
              </a:rPr>
              <a:t> </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图表、图片素材等）均受</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中华人民共和国著作权法</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信息网络传播权保护条例</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包括图片或图表</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latin typeface="微软雅黑" panose="020B0503020204020204" pitchFamily="34" charset="-122"/>
              <a:ea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latin typeface="微软雅黑" panose="020B0503020204020204" pitchFamily="34" charset="-122"/>
              <a:ea typeface="微软雅黑"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何小林</a:t>
            </a:r>
            <a:endParaRPr lang="en-US" altLang="zh-CN" sz="1400"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D39965F3-EA6E-44C6-883D-2EA06F560ECC}"/>
              </a:ext>
            </a:extLst>
          </p:cNvPr>
          <p:cNvPicPr>
            <a:picLocks noChangeAspect="1"/>
          </p:cNvPicPr>
          <p:nvPr/>
        </p:nvPicPr>
        <p:blipFill>
          <a:blip r:embed="rId2"/>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28491264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6DE1B98-28AC-4552-AA11-C066C16EA4DF}"/>
              </a:ext>
            </a:extLst>
          </p:cNvPr>
          <p:cNvSpPr/>
          <p:nvPr/>
        </p:nvSpPr>
        <p:spPr>
          <a:xfrm>
            <a:off x="440603" y="759873"/>
            <a:ext cx="1773242" cy="369332"/>
          </a:xfrm>
          <a:prstGeom prst="rect">
            <a:avLst/>
          </a:prstGeom>
        </p:spPr>
        <p:txBody>
          <a:bodyPr wrap="none">
            <a:spAutoFit/>
          </a:bodyPr>
          <a:lstStyle/>
          <a:p>
            <a:pPr defTabSz="609585"/>
            <a:r>
              <a:rPr lang="zh-CN" altLang="en-US" sz="1800" dirty="0">
                <a:solidFill>
                  <a:schemeClr val="tx1">
                    <a:lumMod val="75000"/>
                    <a:lumOff val="25000"/>
                  </a:schemeClr>
                </a:solidFill>
                <a:latin typeface="微软雅黑" panose="020B0503020204020204" pitchFamily="34" charset="-122"/>
                <a:ea typeface="微软雅黑"/>
                <a:cs typeface="Segoe UI Light"/>
              </a:rPr>
              <a:t>模板使用技巧</a:t>
            </a:r>
            <a:r>
              <a:rPr lang="en-US" altLang="zh-CN" sz="1800" dirty="0">
                <a:solidFill>
                  <a:schemeClr val="tx1">
                    <a:lumMod val="75000"/>
                    <a:lumOff val="25000"/>
                  </a:schemeClr>
                </a:solidFill>
                <a:latin typeface="微软雅黑" panose="020B0503020204020204" pitchFamily="34" charset="-122"/>
                <a:ea typeface="微软雅黑"/>
                <a:cs typeface="Segoe UI Light"/>
              </a:rPr>
              <a:t> 1</a:t>
            </a:r>
            <a:endParaRPr lang="zh-CN" altLang="en-US" sz="1800" dirty="0">
              <a:solidFill>
                <a:schemeClr val="tx1">
                  <a:lumMod val="75000"/>
                  <a:lumOff val="25000"/>
                </a:schemeClr>
              </a:solidFill>
              <a:latin typeface="微软雅黑" panose="020B0503020204020204" pitchFamily="34" charset="-122"/>
              <a:ea typeface="微软雅黑"/>
              <a:cs typeface="Segoe UI Light"/>
            </a:endParaRPr>
          </a:p>
        </p:txBody>
      </p:sp>
      <p:sp>
        <p:nvSpPr>
          <p:cNvPr id="3" name="矩形 2">
            <a:extLst>
              <a:ext uri="{FF2B5EF4-FFF2-40B4-BE49-F238E27FC236}">
                <a16:creationId xmlns:a16="http://schemas.microsoft.com/office/drawing/2014/main" id="{AFAE2A1C-C59A-4930-B8F8-2D180D35609A}"/>
              </a:ext>
            </a:extLst>
          </p:cNvPr>
          <p:cNvSpPr/>
          <p:nvPr/>
        </p:nvSpPr>
        <p:spPr>
          <a:xfrm>
            <a:off x="440603" y="182445"/>
            <a:ext cx="862737" cy="246221"/>
          </a:xfrm>
          <a:prstGeom prst="rect">
            <a:avLst/>
          </a:prstGeom>
        </p:spPr>
        <p:txBody>
          <a:bodyPr wrap="none">
            <a:spAutoFit/>
          </a:bodyPr>
          <a:lstStyle/>
          <a:p>
            <a:pPr defTabSz="609585"/>
            <a:r>
              <a:rPr kumimoji="1" lang="en-US" altLang="zh-CN" sz="1000" dirty="0" err="1">
                <a:solidFill>
                  <a:schemeClr val="tx1">
                    <a:lumMod val="75000"/>
                    <a:lumOff val="25000"/>
                  </a:schemeClr>
                </a:solidFill>
                <a:latin typeface="微软雅黑" panose="020B0503020204020204" pitchFamily="34" charset="-122"/>
                <a:ea typeface="微软雅黑" charset="0"/>
                <a:cs typeface="Segoe UI Light"/>
              </a:rPr>
              <a:t>OfficePLUS</a:t>
            </a:r>
            <a:endParaRPr lang="zh-CN" altLang="en-US" sz="1000" dirty="0">
              <a:solidFill>
                <a:schemeClr val="tx1">
                  <a:lumMod val="75000"/>
                  <a:lumOff val="25000"/>
                </a:schemeClr>
              </a:solidFill>
              <a:latin typeface="微软雅黑" panose="020B0503020204020204" pitchFamily="34" charset="-122"/>
              <a:ea typeface="微软雅黑" charset="0"/>
              <a:cs typeface="Segoe UI Light"/>
            </a:endParaRPr>
          </a:p>
        </p:txBody>
      </p:sp>
      <p:sp>
        <p:nvSpPr>
          <p:cNvPr id="4" name="文本框 3">
            <a:extLst>
              <a:ext uri="{FF2B5EF4-FFF2-40B4-BE49-F238E27FC236}">
                <a16:creationId xmlns:a16="http://schemas.microsoft.com/office/drawing/2014/main" id="{A06510A3-9BF1-48BD-9C8C-6286620BC9CB}"/>
              </a:ext>
            </a:extLst>
          </p:cNvPr>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26551C71-D1C6-4FA9-A27B-0E40C798A6B0}"/>
              </a:ext>
            </a:extLst>
          </p:cNvPr>
          <p:cNvPicPr>
            <a:picLocks noChangeAspect="1"/>
          </p:cNvPicPr>
          <p:nvPr/>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8F5DCACF-C148-4A49-BB2A-29E79E0921C5}"/>
              </a:ext>
            </a:extLst>
          </p:cNvPr>
          <p:cNvPicPr>
            <a:picLocks noChangeAspect="1"/>
          </p:cNvPicPr>
          <p:nvPr/>
        </p:nvPicPr>
        <p:blipFill>
          <a:blip r:embed="rId3"/>
          <a:stretch>
            <a:fillRect/>
          </a:stretch>
        </p:blipFill>
        <p:spPr>
          <a:xfrm>
            <a:off x="6464300"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B5F4D7DC-E46C-4F27-AD84-914F9800B144}"/>
              </a:ext>
            </a:extLst>
          </p:cNvPr>
          <p:cNvSpPr txBox="1"/>
          <p:nvPr/>
        </p:nvSpPr>
        <p:spPr>
          <a:xfrm>
            <a:off x="333477" y="6061002"/>
            <a:ext cx="3183885" cy="276999"/>
          </a:xfrm>
          <a:prstGeom prst="rect">
            <a:avLst/>
          </a:prstGeom>
          <a:noFill/>
        </p:spPr>
        <p:txBody>
          <a:bodyPr wrap="none" rtlCol="0">
            <a:spAutoFit/>
          </a:bodyPr>
          <a:lstStyle/>
          <a:p>
            <a:r>
              <a:rPr lang="en-US" sz="1200" spc="150" dirty="0">
                <a:latin typeface="微软雅黑" panose="020B0503020204020204" pitchFamily="34" charset="-122"/>
                <a:ea typeface="微软雅黑" panose="020B0503020204020204" pitchFamily="34" charset="-122"/>
              </a:rPr>
              <a:t>1.</a:t>
            </a:r>
            <a:r>
              <a:rPr lang="zh-CN" altLang="en-US" sz="1200" spc="150" dirty="0">
                <a:latin typeface="微软雅黑" panose="020B0503020204020204" pitchFamily="34" charset="-122"/>
                <a:ea typeface="微软雅黑" panose="020B0503020204020204" pitchFamily="34" charset="-122"/>
              </a:rPr>
              <a:t> 选择“设计”</a:t>
            </a:r>
            <a:r>
              <a:rPr lang="en-US" altLang="zh-CN" sz="1200" spc="150" dirty="0">
                <a:latin typeface="微软雅黑" panose="020B0503020204020204" pitchFamily="34" charset="-122"/>
                <a:ea typeface="微软雅黑" panose="020B0503020204020204" pitchFamily="34" charset="-122"/>
              </a:rPr>
              <a:t>-</a:t>
            </a:r>
            <a:r>
              <a:rPr lang="zh-CN" altLang="en-US" sz="1200" spc="150" dirty="0">
                <a:latin typeface="微软雅黑" panose="020B0503020204020204" pitchFamily="34" charset="-122"/>
                <a:ea typeface="微软雅黑" panose="020B0503020204020204" pitchFamily="34" charset="-122"/>
              </a:rPr>
              <a:t>“变体”</a:t>
            </a:r>
            <a:r>
              <a:rPr lang="en-US" altLang="zh-CN" sz="1200" spc="150" dirty="0">
                <a:latin typeface="微软雅黑" panose="020B0503020204020204" pitchFamily="34" charset="-122"/>
                <a:ea typeface="微软雅黑" panose="020B0503020204020204" pitchFamily="34" charset="-122"/>
              </a:rPr>
              <a:t>-</a:t>
            </a:r>
            <a:r>
              <a:rPr lang="zh-CN" altLang="en-US" sz="1200" spc="150" dirty="0">
                <a:latin typeface="微软雅黑" panose="020B0503020204020204" pitchFamily="34" charset="-122"/>
                <a:ea typeface="微软雅黑" panose="020B0503020204020204" pitchFamily="34" charset="-122"/>
              </a:rPr>
              <a:t>“颜色”；</a:t>
            </a:r>
            <a:endParaRPr lang="en-US" sz="1200" spc="15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CFE8DEDF-8BE8-4F0A-82A3-B26000FBCD27}"/>
              </a:ext>
            </a:extLst>
          </p:cNvPr>
          <p:cNvSpPr txBox="1"/>
          <p:nvPr/>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B17623D3-B3B0-4D29-9EDF-DBB4E7DA86B1}"/>
              </a:ext>
            </a:extLst>
          </p:cNvPr>
          <p:cNvPicPr>
            <a:picLocks noChangeAspect="1"/>
          </p:cNvPicPr>
          <p:nvPr/>
        </p:nvPicPr>
        <p:blipFill>
          <a:blip r:embed="rId4"/>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0" name="图片 9">
            <a:extLst>
              <a:ext uri="{FF2B5EF4-FFF2-40B4-BE49-F238E27FC236}">
                <a16:creationId xmlns:a16="http://schemas.microsoft.com/office/drawing/2014/main" id="{EB88A64C-4578-4922-A0B4-9A4A1A13F7B0}"/>
              </a:ext>
            </a:extLst>
          </p:cNvPr>
          <p:cNvPicPr>
            <a:picLocks noChangeAspect="1"/>
          </p:cNvPicPr>
          <p:nvPr/>
        </p:nvPicPr>
        <p:blipFill>
          <a:blip r:embed="rId4"/>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090638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D5B347F-299A-4834-B7FF-F3842B242253}"/>
              </a:ext>
            </a:extLst>
          </p:cNvPr>
          <p:cNvSpPr/>
          <p:nvPr/>
        </p:nvSpPr>
        <p:spPr>
          <a:xfrm>
            <a:off x="440603" y="759873"/>
            <a:ext cx="1773242" cy="369332"/>
          </a:xfrm>
          <a:prstGeom prst="rect">
            <a:avLst/>
          </a:prstGeom>
        </p:spPr>
        <p:txBody>
          <a:bodyPr wrap="none">
            <a:spAutoFit/>
          </a:bodyPr>
          <a:lstStyle/>
          <a:p>
            <a:pPr defTabSz="609585"/>
            <a:r>
              <a:rPr lang="zh-CN" altLang="en-US" sz="1800" dirty="0">
                <a:solidFill>
                  <a:schemeClr val="tx1">
                    <a:lumMod val="75000"/>
                    <a:lumOff val="25000"/>
                  </a:schemeClr>
                </a:solidFill>
                <a:latin typeface="微软雅黑" panose="020B0503020204020204" pitchFamily="34" charset="-122"/>
                <a:ea typeface="微软雅黑"/>
                <a:cs typeface="Segoe UI Light"/>
              </a:rPr>
              <a:t>模板使用技巧</a:t>
            </a:r>
            <a:r>
              <a:rPr lang="en-US" altLang="zh-CN" sz="1800" dirty="0">
                <a:solidFill>
                  <a:schemeClr val="tx1">
                    <a:lumMod val="75000"/>
                    <a:lumOff val="25000"/>
                  </a:schemeClr>
                </a:solidFill>
                <a:latin typeface="微软雅黑" panose="020B0503020204020204" pitchFamily="34" charset="-122"/>
                <a:ea typeface="微软雅黑"/>
                <a:cs typeface="Segoe UI Light"/>
              </a:rPr>
              <a:t> 2</a:t>
            </a:r>
            <a:endParaRPr lang="zh-CN" altLang="en-US" sz="1800" dirty="0">
              <a:solidFill>
                <a:schemeClr val="tx1">
                  <a:lumMod val="75000"/>
                  <a:lumOff val="25000"/>
                </a:schemeClr>
              </a:solidFill>
              <a:latin typeface="微软雅黑" panose="020B0503020204020204" pitchFamily="34" charset="-122"/>
              <a:ea typeface="微软雅黑"/>
              <a:cs typeface="Segoe UI Light"/>
            </a:endParaRPr>
          </a:p>
        </p:txBody>
      </p:sp>
      <p:sp>
        <p:nvSpPr>
          <p:cNvPr id="3" name="矩形 2">
            <a:extLst>
              <a:ext uri="{FF2B5EF4-FFF2-40B4-BE49-F238E27FC236}">
                <a16:creationId xmlns:a16="http://schemas.microsoft.com/office/drawing/2014/main" id="{66724162-BC8D-494F-9C2E-A7760B2D55BA}"/>
              </a:ext>
            </a:extLst>
          </p:cNvPr>
          <p:cNvSpPr/>
          <p:nvPr/>
        </p:nvSpPr>
        <p:spPr>
          <a:xfrm>
            <a:off x="440603" y="182445"/>
            <a:ext cx="862737" cy="246221"/>
          </a:xfrm>
          <a:prstGeom prst="rect">
            <a:avLst/>
          </a:prstGeom>
        </p:spPr>
        <p:txBody>
          <a:bodyPr wrap="none">
            <a:spAutoFit/>
          </a:bodyPr>
          <a:lstStyle/>
          <a:p>
            <a:pPr defTabSz="609585"/>
            <a:r>
              <a:rPr kumimoji="1" lang="en-US" altLang="zh-CN" sz="1000" dirty="0" err="1">
                <a:solidFill>
                  <a:schemeClr val="tx1">
                    <a:lumMod val="75000"/>
                    <a:lumOff val="25000"/>
                  </a:schemeClr>
                </a:solidFill>
                <a:latin typeface="微软雅黑" panose="020B0503020204020204" pitchFamily="34" charset="-122"/>
                <a:ea typeface="微软雅黑" charset="0"/>
                <a:cs typeface="Segoe UI Light"/>
              </a:rPr>
              <a:t>OfficePLUS</a:t>
            </a:r>
            <a:endParaRPr lang="zh-CN" altLang="en-US" sz="1000" dirty="0">
              <a:solidFill>
                <a:schemeClr val="tx1">
                  <a:lumMod val="75000"/>
                  <a:lumOff val="25000"/>
                </a:schemeClr>
              </a:solidFill>
              <a:latin typeface="微软雅黑" panose="020B0503020204020204" pitchFamily="34" charset="-122"/>
              <a:ea typeface="微软雅黑" charset="0"/>
              <a:cs typeface="Segoe UI Light"/>
            </a:endParaRPr>
          </a:p>
        </p:txBody>
      </p:sp>
      <p:pic>
        <p:nvPicPr>
          <p:cNvPr id="4" name="图片 3">
            <a:extLst>
              <a:ext uri="{FF2B5EF4-FFF2-40B4-BE49-F238E27FC236}">
                <a16:creationId xmlns:a16="http://schemas.microsoft.com/office/drawing/2014/main" id="{02BD684E-DFE1-443B-A6C8-227F85A12D7A}"/>
              </a:ext>
            </a:extLst>
          </p:cNvPr>
          <p:cNvPicPr>
            <a:picLocks noChangeAspect="1"/>
          </p:cNvPicPr>
          <p:nvPr/>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5" name="图片 4">
            <a:extLst>
              <a:ext uri="{FF2B5EF4-FFF2-40B4-BE49-F238E27FC236}">
                <a16:creationId xmlns:a16="http://schemas.microsoft.com/office/drawing/2014/main" id="{04EB256E-CB33-45B1-99F0-9FF34BE2C1C5}"/>
              </a:ext>
            </a:extLst>
          </p:cNvPr>
          <p:cNvPicPr>
            <a:picLocks noChangeAspect="1"/>
          </p:cNvPicPr>
          <p:nvPr/>
        </p:nvPicPr>
        <p:blipFill>
          <a:blip r:embed="rId3"/>
          <a:stretch>
            <a:fillRect/>
          </a:stretch>
        </p:blipFill>
        <p:spPr>
          <a:xfrm>
            <a:off x="6464301" y="2138895"/>
            <a:ext cx="5295900" cy="3847022"/>
          </a:xfrm>
          <a:prstGeom prst="rect">
            <a:avLst/>
          </a:prstGeom>
          <a:ln>
            <a:solidFill>
              <a:schemeClr val="bg1">
                <a:lumMod val="65000"/>
              </a:schemeClr>
            </a:solidFill>
          </a:ln>
        </p:spPr>
      </p:pic>
      <p:sp>
        <p:nvSpPr>
          <p:cNvPr id="6" name="文本框 5">
            <a:extLst>
              <a:ext uri="{FF2B5EF4-FFF2-40B4-BE49-F238E27FC236}">
                <a16:creationId xmlns:a16="http://schemas.microsoft.com/office/drawing/2014/main" id="{34D4FE5D-FD59-4117-93CF-CDBAB2669FBD}"/>
              </a:ext>
            </a:extLst>
          </p:cNvPr>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DFB8A61A-D0F6-4522-8A1B-763FCEA8709C}"/>
              </a:ext>
            </a:extLst>
          </p:cNvPr>
          <p:cNvSpPr txBox="1"/>
          <p:nvPr/>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9134040C-BB60-4C0E-8EEC-2A9809D99661}"/>
              </a:ext>
            </a:extLst>
          </p:cNvPr>
          <p:cNvSpPr txBox="1"/>
          <p:nvPr/>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77FA162A-8609-4A87-B183-5757F2DCDF89}"/>
              </a:ext>
            </a:extLst>
          </p:cNvPr>
          <p:cNvPicPr>
            <a:picLocks noChangeAspect="1"/>
          </p:cNvPicPr>
          <p:nvPr/>
        </p:nvPicPr>
        <p:blipFill>
          <a:blip r:embed="rId4"/>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59750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a:extLst>
              <a:ext uri="{FF2B5EF4-FFF2-40B4-BE49-F238E27FC236}">
                <a16:creationId xmlns:a16="http://schemas.microsoft.com/office/drawing/2014/main" id="{C361B5F5-ABBF-4A62-BA2F-1A66A0D956DE}"/>
              </a:ext>
            </a:extLst>
          </p:cNvPr>
          <p:cNvSpPr/>
          <p:nvPr/>
        </p:nvSpPr>
        <p:spPr>
          <a:xfrm>
            <a:off x="7104669" y="2348880"/>
            <a:ext cx="4571951" cy="3721346"/>
          </a:xfrm>
          <a:prstGeom prst="rect">
            <a:avLst/>
          </a:prstGeom>
          <a:gradFill>
            <a:gsLst>
              <a:gs pos="0">
                <a:schemeClr val="accent2"/>
              </a:gs>
              <a:gs pos="100000">
                <a:schemeClr val="accent1"/>
              </a:gs>
            </a:gsLst>
            <a:lin ang="108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89BA3673-6CBC-4EF7-8CBD-A7271348E91E}"/>
              </a:ext>
            </a:extLst>
          </p:cNvPr>
          <p:cNvSpPr>
            <a:spLocks noGrp="1"/>
          </p:cNvSpPr>
          <p:nvPr>
            <p:ph type="title"/>
          </p:nvPr>
        </p:nvSpPr>
        <p:spPr/>
        <p:txBody>
          <a:bodyPr/>
          <a:lstStyle/>
          <a:p>
            <a:r>
              <a:rPr lang="zh-CN" altLang="en-US" dirty="0"/>
              <a:t>品牌介绍</a:t>
            </a:r>
          </a:p>
        </p:txBody>
      </p:sp>
      <p:sp>
        <p:nvSpPr>
          <p:cNvPr id="3" name="文本框 2">
            <a:extLst>
              <a:ext uri="{FF2B5EF4-FFF2-40B4-BE49-F238E27FC236}">
                <a16:creationId xmlns:a16="http://schemas.microsoft.com/office/drawing/2014/main" id="{71ADB5A6-1A67-4624-8761-F1883452CAC9}"/>
              </a:ext>
            </a:extLst>
          </p:cNvPr>
          <p:cNvSpPr txBox="1"/>
          <p:nvPr/>
        </p:nvSpPr>
        <p:spPr>
          <a:xfrm>
            <a:off x="515937" y="1529196"/>
            <a:ext cx="4715967" cy="461665"/>
          </a:xfrm>
          <a:prstGeom prst="rect">
            <a:avLst/>
          </a:prstGeom>
          <a:noFill/>
        </p:spPr>
        <p:txBody>
          <a:bodyPr wrap="square" rtlCol="0">
            <a:spAutoFit/>
          </a:bodyPr>
          <a:lstStyle/>
          <a:p>
            <a:r>
              <a:rPr lang="zh-CN" altLang="en-US" sz="2400" b="1" dirty="0">
                <a:solidFill>
                  <a:schemeClr val="accent1"/>
                </a:solidFill>
                <a:latin typeface="+mj-ea"/>
                <a:ea typeface="+mj-ea"/>
              </a:rPr>
              <a:t>微软</a:t>
            </a:r>
            <a:r>
              <a:rPr lang="en-US" altLang="zh-CN" sz="2400" b="1" dirty="0">
                <a:solidFill>
                  <a:schemeClr val="accent1"/>
                </a:solidFill>
                <a:latin typeface="+mj-ea"/>
                <a:ea typeface="+mj-ea"/>
              </a:rPr>
              <a:t>(</a:t>
            </a:r>
            <a:r>
              <a:rPr lang="zh-CN" altLang="en-US" sz="2400" b="1" dirty="0">
                <a:solidFill>
                  <a:schemeClr val="accent1"/>
                </a:solidFill>
                <a:latin typeface="+mj-ea"/>
                <a:ea typeface="+mj-ea"/>
              </a:rPr>
              <a:t>中国</a:t>
            </a:r>
            <a:r>
              <a:rPr lang="en-US" altLang="zh-CN" sz="2400" b="1" dirty="0">
                <a:solidFill>
                  <a:schemeClr val="accent1"/>
                </a:solidFill>
                <a:latin typeface="+mj-ea"/>
                <a:ea typeface="+mj-ea"/>
              </a:rPr>
              <a:t>)</a:t>
            </a:r>
            <a:r>
              <a:rPr lang="zh-CN" altLang="en-US" sz="2400" b="1" dirty="0">
                <a:solidFill>
                  <a:schemeClr val="accent1"/>
                </a:solidFill>
                <a:latin typeface="+mj-ea"/>
                <a:ea typeface="+mj-ea"/>
              </a:rPr>
              <a:t>有限公司</a:t>
            </a:r>
          </a:p>
        </p:txBody>
      </p:sp>
      <p:sp>
        <p:nvSpPr>
          <p:cNvPr id="4" name="文本框 3">
            <a:extLst>
              <a:ext uri="{FF2B5EF4-FFF2-40B4-BE49-F238E27FC236}">
                <a16:creationId xmlns:a16="http://schemas.microsoft.com/office/drawing/2014/main" id="{691D8676-4967-4D98-8CC4-74677C07C965}"/>
              </a:ext>
            </a:extLst>
          </p:cNvPr>
          <p:cNvSpPr txBox="1"/>
          <p:nvPr/>
        </p:nvSpPr>
        <p:spPr>
          <a:xfrm>
            <a:off x="515938" y="2159142"/>
            <a:ext cx="5760640" cy="1526187"/>
          </a:xfrm>
          <a:prstGeom prst="rect">
            <a:avLst/>
          </a:prstGeom>
          <a:noFill/>
        </p:spPr>
        <p:txBody>
          <a:bodyPr wrap="square" rtlCol="0">
            <a:spAutoFit/>
          </a:bodyPr>
          <a:lstStyle/>
          <a:p>
            <a:pPr algn="just">
              <a:lnSpc>
                <a:spcPct val="150000"/>
              </a:lnSpc>
            </a:pPr>
            <a:r>
              <a:rPr lang="zh-CN" altLang="en-US" sz="1600" dirty="0">
                <a:latin typeface="+mn-ea"/>
              </a:rPr>
              <a:t>成立于</a:t>
            </a:r>
            <a:r>
              <a:rPr lang="en-US" altLang="zh-CN" sz="1600" dirty="0">
                <a:latin typeface="+mn-ea"/>
              </a:rPr>
              <a:t>20XX</a:t>
            </a:r>
            <a:r>
              <a:rPr lang="zh-CN" altLang="en-US" sz="1600" dirty="0">
                <a:latin typeface="+mn-ea"/>
              </a:rPr>
              <a:t>年</a:t>
            </a:r>
            <a:r>
              <a:rPr lang="en-US" altLang="zh-CN" sz="1600" dirty="0">
                <a:latin typeface="+mn-ea"/>
              </a:rPr>
              <a:t>XX</a:t>
            </a:r>
            <a:r>
              <a:rPr lang="zh-CN" altLang="en-US" sz="1600" dirty="0">
                <a:latin typeface="+mn-ea"/>
              </a:rPr>
              <a:t>月</a:t>
            </a:r>
            <a:r>
              <a:rPr lang="en-US" altLang="zh-CN" sz="1600" dirty="0">
                <a:latin typeface="+mn-ea"/>
              </a:rPr>
              <a:t>XX</a:t>
            </a:r>
            <a:r>
              <a:rPr lang="zh-CN" altLang="en-US" sz="1600" dirty="0">
                <a:latin typeface="+mn-ea"/>
              </a:rPr>
              <a:t>日，是一家影视制作为主，集网红包装、网红打造、企业形象策划、产品营销推广、摄影制做、网络直播、活动策划、广告发布、演出经纪、等商业服务于一体的文化传播机构。</a:t>
            </a:r>
          </a:p>
        </p:txBody>
      </p:sp>
      <p:sp>
        <p:nvSpPr>
          <p:cNvPr id="62" name="文本框 61">
            <a:extLst>
              <a:ext uri="{FF2B5EF4-FFF2-40B4-BE49-F238E27FC236}">
                <a16:creationId xmlns:a16="http://schemas.microsoft.com/office/drawing/2014/main" id="{EDEE1E70-3D6E-46A4-80FB-BFE1B7D52AB8}"/>
              </a:ext>
            </a:extLst>
          </p:cNvPr>
          <p:cNvSpPr txBox="1"/>
          <p:nvPr/>
        </p:nvSpPr>
        <p:spPr>
          <a:xfrm>
            <a:off x="515938" y="3792055"/>
            <a:ext cx="5760640" cy="2264851"/>
          </a:xfrm>
          <a:prstGeom prst="rect">
            <a:avLst/>
          </a:prstGeom>
          <a:noFill/>
        </p:spPr>
        <p:txBody>
          <a:bodyPr wrap="square" rtlCol="0">
            <a:spAutoFit/>
          </a:bodyPr>
          <a:lstStyle/>
          <a:p>
            <a:pPr algn="just">
              <a:lnSpc>
                <a:spcPct val="150000"/>
              </a:lnSpc>
            </a:pPr>
            <a:r>
              <a:rPr lang="zh-CN" altLang="en-US" sz="1600" dirty="0">
                <a:latin typeface="+mn-ea"/>
              </a:rPr>
              <a:t>目前公司已经成功参与制作了众多优秀作品，包括狄仁杰系列、聊斋系列、以及公司自主研发</a:t>
            </a:r>
            <a:r>
              <a:rPr lang="en-US" altLang="zh-CN" sz="1600" dirty="0">
                <a:latin typeface="+mn-ea"/>
              </a:rPr>
              <a:t>IP</a:t>
            </a:r>
            <a:r>
              <a:rPr lang="zh-CN" altLang="en-US" sz="1600" dirty="0">
                <a:latin typeface="+mn-ea"/>
              </a:rPr>
              <a:t>特殊保镖系列电影。绝大部分作品，都取得了不错的成绩。公司的下一阶段目标是制片部独立成立公司并上市；公司培养影视人才明星；建设以影视基地为主的文旅综合体；规范国内的影视产业体系，打造影视文化生态产业链。</a:t>
            </a:r>
          </a:p>
        </p:txBody>
      </p:sp>
      <p:grpSp>
        <p:nvGrpSpPr>
          <p:cNvPr id="71" name="组合 70">
            <a:extLst>
              <a:ext uri="{FF2B5EF4-FFF2-40B4-BE49-F238E27FC236}">
                <a16:creationId xmlns:a16="http://schemas.microsoft.com/office/drawing/2014/main" id="{8FF6B68E-64B1-4185-9491-0D2C8403A7A9}"/>
              </a:ext>
            </a:extLst>
          </p:cNvPr>
          <p:cNvGrpSpPr/>
          <p:nvPr/>
        </p:nvGrpSpPr>
        <p:grpSpPr>
          <a:xfrm>
            <a:off x="6960096" y="2157913"/>
            <a:ext cx="4613861" cy="3807859"/>
            <a:chOff x="6216589" y="1516438"/>
            <a:chExt cx="5459474" cy="4505750"/>
          </a:xfrm>
        </p:grpSpPr>
        <p:pic>
          <p:nvPicPr>
            <p:cNvPr id="64" name="图片 63">
              <a:extLst>
                <a:ext uri="{FF2B5EF4-FFF2-40B4-BE49-F238E27FC236}">
                  <a16:creationId xmlns:a16="http://schemas.microsoft.com/office/drawing/2014/main" id="{4FA23277-BB4A-458B-9142-3BEC13D72D7C}"/>
                </a:ext>
              </a:extLst>
            </p:cNvPr>
            <p:cNvPicPr>
              <a:picLocks noChangeAspect="1"/>
            </p:cNvPicPr>
            <p:nvPr/>
          </p:nvPicPr>
          <p:blipFill rotWithShape="1">
            <a:blip r:embed="rId2">
              <a:extLst>
                <a:ext uri="{28A0092B-C50C-407E-A947-70E740481C1C}">
                  <a14:useLocalDpi xmlns:a14="http://schemas.microsoft.com/office/drawing/2010/main" val="0"/>
                </a:ext>
              </a:extLst>
            </a:blip>
            <a:srcRect r="19179"/>
            <a:stretch/>
          </p:blipFill>
          <p:spPr>
            <a:xfrm flipH="1">
              <a:off x="6216589" y="1516438"/>
              <a:ext cx="5459474" cy="4505750"/>
            </a:xfrm>
            <a:prstGeom prst="rect">
              <a:avLst/>
            </a:prstGeom>
          </p:spPr>
        </p:pic>
        <p:sp>
          <p:nvSpPr>
            <p:cNvPr id="65" name="矩形: 圆角 64">
              <a:extLst>
                <a:ext uri="{FF2B5EF4-FFF2-40B4-BE49-F238E27FC236}">
                  <a16:creationId xmlns:a16="http://schemas.microsoft.com/office/drawing/2014/main" id="{8DFFE2DB-137C-4807-935B-A391A1CB95FD}"/>
                </a:ext>
              </a:extLst>
            </p:cNvPr>
            <p:cNvSpPr/>
            <p:nvPr/>
          </p:nvSpPr>
          <p:spPr>
            <a:xfrm>
              <a:off x="6216589" y="1516438"/>
              <a:ext cx="5459474" cy="4505750"/>
            </a:xfrm>
            <a:prstGeom prst="roundRect">
              <a:avLst>
                <a:gd name="adj" fmla="val 0"/>
              </a:avLst>
            </a:prstGeom>
            <a:gradFill>
              <a:gsLst>
                <a:gs pos="0">
                  <a:schemeClr val="accent1">
                    <a:alpha val="50000"/>
                  </a:schemeClr>
                </a:gs>
                <a:gs pos="100000">
                  <a:schemeClr val="tx1">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811186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6A7532-9623-4D7D-AB56-88DD99E03150}"/>
              </a:ext>
            </a:extLst>
          </p:cNvPr>
          <p:cNvSpPr>
            <a:spLocks noGrp="1"/>
          </p:cNvSpPr>
          <p:nvPr>
            <p:ph type="title"/>
          </p:nvPr>
        </p:nvSpPr>
        <p:spPr/>
        <p:txBody>
          <a:bodyPr/>
          <a:lstStyle/>
          <a:p>
            <a:r>
              <a:rPr lang="zh-CN" altLang="en-US" dirty="0"/>
              <a:t>公司宗旨</a:t>
            </a:r>
            <a:endParaRPr lang="zh-CN" altLang="en-US" sz="2400" dirty="0">
              <a:latin typeface="+mj-ea"/>
            </a:endParaRPr>
          </a:p>
        </p:txBody>
      </p:sp>
      <p:sp>
        <p:nvSpPr>
          <p:cNvPr id="64" name="任意多边形: 形状 63">
            <a:extLst>
              <a:ext uri="{FF2B5EF4-FFF2-40B4-BE49-F238E27FC236}">
                <a16:creationId xmlns:a16="http://schemas.microsoft.com/office/drawing/2014/main" id="{B73FCAD9-52B2-4D4B-945B-88908C66FB7B}"/>
              </a:ext>
            </a:extLst>
          </p:cNvPr>
          <p:cNvSpPr/>
          <p:nvPr/>
        </p:nvSpPr>
        <p:spPr>
          <a:xfrm flipV="1">
            <a:off x="293225" y="4016510"/>
            <a:ext cx="11605550" cy="2841487"/>
          </a:xfrm>
          <a:custGeom>
            <a:avLst/>
            <a:gdLst>
              <a:gd name="connsiteX0" fmla="*/ 0 w 4226639"/>
              <a:gd name="connsiteY0" fmla="*/ 0 h 1291590"/>
              <a:gd name="connsiteX1" fmla="*/ 4226639 w 4226639"/>
              <a:gd name="connsiteY1" fmla="*/ 0 h 1291590"/>
              <a:gd name="connsiteX2" fmla="*/ 4203815 w 4226639"/>
              <a:gd name="connsiteY2" fmla="*/ 47379 h 1291590"/>
              <a:gd name="connsiteX3" fmla="*/ 2113319 w 4226639"/>
              <a:gd name="connsiteY3" fmla="*/ 1291590 h 1291590"/>
              <a:gd name="connsiteX4" fmla="*/ 22824 w 4226639"/>
              <a:gd name="connsiteY4" fmla="*/ 47379 h 1291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6639" h="1291590">
                <a:moveTo>
                  <a:pt x="0" y="0"/>
                </a:moveTo>
                <a:lnTo>
                  <a:pt x="4226639" y="0"/>
                </a:lnTo>
                <a:lnTo>
                  <a:pt x="4203815" y="47379"/>
                </a:lnTo>
                <a:cubicBezTo>
                  <a:pt x="3801221" y="788487"/>
                  <a:pt x="3016023" y="1291590"/>
                  <a:pt x="2113319" y="1291590"/>
                </a:cubicBezTo>
                <a:cubicBezTo>
                  <a:pt x="1210615" y="1291590"/>
                  <a:pt x="425418" y="788487"/>
                  <a:pt x="22824" y="47379"/>
                </a:cubicBezTo>
                <a:close/>
              </a:path>
            </a:pathLst>
          </a:custGeom>
          <a:gradFill flip="none" rotWithShape="1">
            <a:gsLst>
              <a:gs pos="0">
                <a:schemeClr val="accent1">
                  <a:alpha val="20000"/>
                </a:schemeClr>
              </a:gs>
              <a:gs pos="100000">
                <a:schemeClr val="accent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2000" i="1" dirty="0">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73E16A32-F01F-4444-BA0B-AF43E205C3F5}"/>
              </a:ext>
            </a:extLst>
          </p:cNvPr>
          <p:cNvGrpSpPr/>
          <p:nvPr/>
        </p:nvGrpSpPr>
        <p:grpSpPr>
          <a:xfrm>
            <a:off x="821869" y="1729323"/>
            <a:ext cx="2174736" cy="1954328"/>
            <a:chOff x="1788477" y="2096852"/>
            <a:chExt cx="1879556" cy="1824428"/>
          </a:xfrm>
        </p:grpSpPr>
        <p:sp>
          <p:nvSpPr>
            <p:cNvPr id="39" name="图形 53">
              <a:extLst>
                <a:ext uri="{FF2B5EF4-FFF2-40B4-BE49-F238E27FC236}">
                  <a16:creationId xmlns:a16="http://schemas.microsoft.com/office/drawing/2014/main" id="{A02FD897-53FE-4548-8288-AAC7AE9285D6}"/>
                </a:ext>
              </a:extLst>
            </p:cNvPr>
            <p:cNvSpPr/>
            <p:nvPr/>
          </p:nvSpPr>
          <p:spPr>
            <a:xfrm>
              <a:off x="3015992" y="3285538"/>
              <a:ext cx="652041" cy="635742"/>
            </a:xfrm>
            <a:custGeom>
              <a:avLst/>
              <a:gdLst>
                <a:gd name="connsiteX0" fmla="*/ 93703 w 420665"/>
                <a:gd name="connsiteY0" fmla="*/ 336533 h 410150"/>
                <a:gd name="connsiteX1" fmla="*/ 0 w 420665"/>
                <a:gd name="connsiteY1" fmla="*/ 410150 h 410150"/>
                <a:gd name="connsiteX2" fmla="*/ 0 w 420665"/>
                <a:gd name="connsiteY2" fmla="*/ 21033 h 410150"/>
                <a:gd name="connsiteX3" fmla="*/ 21033 w 420665"/>
                <a:gd name="connsiteY3" fmla="*/ 0 h 410150"/>
                <a:gd name="connsiteX4" fmla="*/ 399633 w 420665"/>
                <a:gd name="connsiteY4" fmla="*/ 0 h 410150"/>
                <a:gd name="connsiteX5" fmla="*/ 420666 w 420665"/>
                <a:gd name="connsiteY5" fmla="*/ 21033 h 410150"/>
                <a:gd name="connsiteX6" fmla="*/ 420666 w 420665"/>
                <a:gd name="connsiteY6" fmla="*/ 315500 h 410150"/>
                <a:gd name="connsiteX7" fmla="*/ 399633 w 420665"/>
                <a:gd name="connsiteY7" fmla="*/ 336533 h 410150"/>
                <a:gd name="connsiteX8" fmla="*/ 93703 w 420665"/>
                <a:gd name="connsiteY8" fmla="*/ 336533 h 410150"/>
                <a:gd name="connsiteX9" fmla="*/ 105166 w 420665"/>
                <a:gd name="connsiteY9" fmla="*/ 147233 h 410150"/>
                <a:gd name="connsiteX10" fmla="*/ 105166 w 420665"/>
                <a:gd name="connsiteY10" fmla="*/ 189300 h 410150"/>
                <a:gd name="connsiteX11" fmla="*/ 147233 w 420665"/>
                <a:gd name="connsiteY11" fmla="*/ 189300 h 410150"/>
                <a:gd name="connsiteX12" fmla="*/ 147233 w 420665"/>
                <a:gd name="connsiteY12" fmla="*/ 147233 h 410150"/>
                <a:gd name="connsiteX13" fmla="*/ 105166 w 420665"/>
                <a:gd name="connsiteY13" fmla="*/ 147233 h 410150"/>
                <a:gd name="connsiteX14" fmla="*/ 189300 w 420665"/>
                <a:gd name="connsiteY14" fmla="*/ 147233 h 410150"/>
                <a:gd name="connsiteX15" fmla="*/ 189300 w 420665"/>
                <a:gd name="connsiteY15" fmla="*/ 189300 h 410150"/>
                <a:gd name="connsiteX16" fmla="*/ 231366 w 420665"/>
                <a:gd name="connsiteY16" fmla="*/ 189300 h 410150"/>
                <a:gd name="connsiteX17" fmla="*/ 231366 w 420665"/>
                <a:gd name="connsiteY17" fmla="*/ 147233 h 410150"/>
                <a:gd name="connsiteX18" fmla="*/ 189300 w 420665"/>
                <a:gd name="connsiteY18" fmla="*/ 147233 h 410150"/>
                <a:gd name="connsiteX19" fmla="*/ 273433 w 420665"/>
                <a:gd name="connsiteY19" fmla="*/ 147233 h 410150"/>
                <a:gd name="connsiteX20" fmla="*/ 273433 w 420665"/>
                <a:gd name="connsiteY20" fmla="*/ 189300 h 410150"/>
                <a:gd name="connsiteX21" fmla="*/ 315499 w 420665"/>
                <a:gd name="connsiteY21" fmla="*/ 189300 h 410150"/>
                <a:gd name="connsiteX22" fmla="*/ 315499 w 420665"/>
                <a:gd name="connsiteY22" fmla="*/ 147233 h 410150"/>
                <a:gd name="connsiteX23" fmla="*/ 273433 w 420665"/>
                <a:gd name="connsiteY23" fmla="*/ 147233 h 41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0665" h="410150">
                  <a:moveTo>
                    <a:pt x="93703" y="336533"/>
                  </a:moveTo>
                  <a:lnTo>
                    <a:pt x="0" y="410150"/>
                  </a:lnTo>
                  <a:lnTo>
                    <a:pt x="0" y="21033"/>
                  </a:lnTo>
                  <a:cubicBezTo>
                    <a:pt x="0" y="9417"/>
                    <a:pt x="9417" y="0"/>
                    <a:pt x="21033" y="0"/>
                  </a:cubicBezTo>
                  <a:lnTo>
                    <a:pt x="399633" y="0"/>
                  </a:lnTo>
                  <a:cubicBezTo>
                    <a:pt x="411249" y="0"/>
                    <a:pt x="420666" y="9417"/>
                    <a:pt x="420666" y="21033"/>
                  </a:cubicBezTo>
                  <a:lnTo>
                    <a:pt x="420666" y="315500"/>
                  </a:lnTo>
                  <a:cubicBezTo>
                    <a:pt x="420666" y="327116"/>
                    <a:pt x="411249" y="336533"/>
                    <a:pt x="399633" y="336533"/>
                  </a:cubicBezTo>
                  <a:lnTo>
                    <a:pt x="93703" y="336533"/>
                  </a:lnTo>
                  <a:close/>
                  <a:moveTo>
                    <a:pt x="105166" y="147233"/>
                  </a:moveTo>
                  <a:lnTo>
                    <a:pt x="105166" y="189300"/>
                  </a:lnTo>
                  <a:lnTo>
                    <a:pt x="147233" y="189300"/>
                  </a:lnTo>
                  <a:lnTo>
                    <a:pt x="147233" y="147233"/>
                  </a:lnTo>
                  <a:lnTo>
                    <a:pt x="105166" y="147233"/>
                  </a:lnTo>
                  <a:close/>
                  <a:moveTo>
                    <a:pt x="189300" y="147233"/>
                  </a:moveTo>
                  <a:lnTo>
                    <a:pt x="189300" y="189300"/>
                  </a:lnTo>
                  <a:lnTo>
                    <a:pt x="231366" y="189300"/>
                  </a:lnTo>
                  <a:lnTo>
                    <a:pt x="231366" y="147233"/>
                  </a:lnTo>
                  <a:lnTo>
                    <a:pt x="189300" y="147233"/>
                  </a:lnTo>
                  <a:close/>
                  <a:moveTo>
                    <a:pt x="273433" y="147233"/>
                  </a:moveTo>
                  <a:lnTo>
                    <a:pt x="273433" y="189300"/>
                  </a:lnTo>
                  <a:lnTo>
                    <a:pt x="315499" y="189300"/>
                  </a:lnTo>
                  <a:lnTo>
                    <a:pt x="315499" y="147233"/>
                  </a:lnTo>
                  <a:lnTo>
                    <a:pt x="273433" y="147233"/>
                  </a:lnTo>
                  <a:close/>
                </a:path>
              </a:pathLst>
            </a:custGeom>
            <a:gradFill>
              <a:gsLst>
                <a:gs pos="0">
                  <a:schemeClr val="accent1">
                    <a:alpha val="90000"/>
                  </a:schemeClr>
                </a:gs>
                <a:gs pos="53000">
                  <a:schemeClr val="accent1">
                    <a:alpha val="30000"/>
                  </a:schemeClr>
                </a:gs>
                <a:gs pos="100000">
                  <a:schemeClr val="accent1">
                    <a:alpha val="0"/>
                  </a:schemeClr>
                </a:gs>
              </a:gsLst>
              <a:lin ang="5400000" scaled="1"/>
            </a:gradFill>
            <a:ln w="48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40" name="图形 53">
              <a:extLst>
                <a:ext uri="{FF2B5EF4-FFF2-40B4-BE49-F238E27FC236}">
                  <a16:creationId xmlns:a16="http://schemas.microsoft.com/office/drawing/2014/main" id="{6545FCEB-9CAB-4B86-A696-8298CDA5EFE6}"/>
                </a:ext>
              </a:extLst>
            </p:cNvPr>
            <p:cNvSpPr/>
            <p:nvPr/>
          </p:nvSpPr>
          <p:spPr>
            <a:xfrm>
              <a:off x="2765055" y="2096852"/>
              <a:ext cx="498310" cy="485854"/>
            </a:xfrm>
            <a:custGeom>
              <a:avLst/>
              <a:gdLst>
                <a:gd name="connsiteX0" fmla="*/ 93703 w 420665"/>
                <a:gd name="connsiteY0" fmla="*/ 336533 h 410150"/>
                <a:gd name="connsiteX1" fmla="*/ 0 w 420665"/>
                <a:gd name="connsiteY1" fmla="*/ 410150 h 410150"/>
                <a:gd name="connsiteX2" fmla="*/ 0 w 420665"/>
                <a:gd name="connsiteY2" fmla="*/ 21033 h 410150"/>
                <a:gd name="connsiteX3" fmla="*/ 21033 w 420665"/>
                <a:gd name="connsiteY3" fmla="*/ 0 h 410150"/>
                <a:gd name="connsiteX4" fmla="*/ 399633 w 420665"/>
                <a:gd name="connsiteY4" fmla="*/ 0 h 410150"/>
                <a:gd name="connsiteX5" fmla="*/ 420666 w 420665"/>
                <a:gd name="connsiteY5" fmla="*/ 21033 h 410150"/>
                <a:gd name="connsiteX6" fmla="*/ 420666 w 420665"/>
                <a:gd name="connsiteY6" fmla="*/ 315500 h 410150"/>
                <a:gd name="connsiteX7" fmla="*/ 399633 w 420665"/>
                <a:gd name="connsiteY7" fmla="*/ 336533 h 410150"/>
                <a:gd name="connsiteX8" fmla="*/ 93703 w 420665"/>
                <a:gd name="connsiteY8" fmla="*/ 336533 h 410150"/>
                <a:gd name="connsiteX9" fmla="*/ 105166 w 420665"/>
                <a:gd name="connsiteY9" fmla="*/ 147233 h 410150"/>
                <a:gd name="connsiteX10" fmla="*/ 105166 w 420665"/>
                <a:gd name="connsiteY10" fmla="*/ 189300 h 410150"/>
                <a:gd name="connsiteX11" fmla="*/ 147233 w 420665"/>
                <a:gd name="connsiteY11" fmla="*/ 189300 h 410150"/>
                <a:gd name="connsiteX12" fmla="*/ 147233 w 420665"/>
                <a:gd name="connsiteY12" fmla="*/ 147233 h 410150"/>
                <a:gd name="connsiteX13" fmla="*/ 105166 w 420665"/>
                <a:gd name="connsiteY13" fmla="*/ 147233 h 410150"/>
                <a:gd name="connsiteX14" fmla="*/ 189300 w 420665"/>
                <a:gd name="connsiteY14" fmla="*/ 147233 h 410150"/>
                <a:gd name="connsiteX15" fmla="*/ 189300 w 420665"/>
                <a:gd name="connsiteY15" fmla="*/ 189300 h 410150"/>
                <a:gd name="connsiteX16" fmla="*/ 231366 w 420665"/>
                <a:gd name="connsiteY16" fmla="*/ 189300 h 410150"/>
                <a:gd name="connsiteX17" fmla="*/ 231366 w 420665"/>
                <a:gd name="connsiteY17" fmla="*/ 147233 h 410150"/>
                <a:gd name="connsiteX18" fmla="*/ 189300 w 420665"/>
                <a:gd name="connsiteY18" fmla="*/ 147233 h 410150"/>
                <a:gd name="connsiteX19" fmla="*/ 273433 w 420665"/>
                <a:gd name="connsiteY19" fmla="*/ 147233 h 410150"/>
                <a:gd name="connsiteX20" fmla="*/ 273433 w 420665"/>
                <a:gd name="connsiteY20" fmla="*/ 189300 h 410150"/>
                <a:gd name="connsiteX21" fmla="*/ 315499 w 420665"/>
                <a:gd name="connsiteY21" fmla="*/ 189300 h 410150"/>
                <a:gd name="connsiteX22" fmla="*/ 315499 w 420665"/>
                <a:gd name="connsiteY22" fmla="*/ 147233 h 410150"/>
                <a:gd name="connsiteX23" fmla="*/ 273433 w 420665"/>
                <a:gd name="connsiteY23" fmla="*/ 147233 h 41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0665" h="410150">
                  <a:moveTo>
                    <a:pt x="93703" y="336533"/>
                  </a:moveTo>
                  <a:lnTo>
                    <a:pt x="0" y="410150"/>
                  </a:lnTo>
                  <a:lnTo>
                    <a:pt x="0" y="21033"/>
                  </a:lnTo>
                  <a:cubicBezTo>
                    <a:pt x="0" y="9417"/>
                    <a:pt x="9417" y="0"/>
                    <a:pt x="21033" y="0"/>
                  </a:cubicBezTo>
                  <a:lnTo>
                    <a:pt x="399633" y="0"/>
                  </a:lnTo>
                  <a:cubicBezTo>
                    <a:pt x="411249" y="0"/>
                    <a:pt x="420666" y="9417"/>
                    <a:pt x="420666" y="21033"/>
                  </a:cubicBezTo>
                  <a:lnTo>
                    <a:pt x="420666" y="315500"/>
                  </a:lnTo>
                  <a:cubicBezTo>
                    <a:pt x="420666" y="327116"/>
                    <a:pt x="411249" y="336533"/>
                    <a:pt x="399633" y="336533"/>
                  </a:cubicBezTo>
                  <a:lnTo>
                    <a:pt x="93703" y="336533"/>
                  </a:lnTo>
                  <a:close/>
                  <a:moveTo>
                    <a:pt x="105166" y="147233"/>
                  </a:moveTo>
                  <a:lnTo>
                    <a:pt x="105166" y="189300"/>
                  </a:lnTo>
                  <a:lnTo>
                    <a:pt x="147233" y="189300"/>
                  </a:lnTo>
                  <a:lnTo>
                    <a:pt x="147233" y="147233"/>
                  </a:lnTo>
                  <a:lnTo>
                    <a:pt x="105166" y="147233"/>
                  </a:lnTo>
                  <a:close/>
                  <a:moveTo>
                    <a:pt x="189300" y="147233"/>
                  </a:moveTo>
                  <a:lnTo>
                    <a:pt x="189300" y="189300"/>
                  </a:lnTo>
                  <a:lnTo>
                    <a:pt x="231366" y="189300"/>
                  </a:lnTo>
                  <a:lnTo>
                    <a:pt x="231366" y="147233"/>
                  </a:lnTo>
                  <a:lnTo>
                    <a:pt x="189300" y="147233"/>
                  </a:lnTo>
                  <a:close/>
                  <a:moveTo>
                    <a:pt x="273433" y="147233"/>
                  </a:moveTo>
                  <a:lnTo>
                    <a:pt x="273433" y="189300"/>
                  </a:lnTo>
                  <a:lnTo>
                    <a:pt x="315499" y="189300"/>
                  </a:lnTo>
                  <a:lnTo>
                    <a:pt x="315499" y="147233"/>
                  </a:lnTo>
                  <a:lnTo>
                    <a:pt x="273433" y="147233"/>
                  </a:lnTo>
                  <a:close/>
                </a:path>
              </a:pathLst>
            </a:custGeom>
            <a:gradFill>
              <a:gsLst>
                <a:gs pos="0">
                  <a:schemeClr val="accent1">
                    <a:alpha val="90000"/>
                  </a:schemeClr>
                </a:gs>
                <a:gs pos="53000">
                  <a:schemeClr val="accent1">
                    <a:alpha val="30000"/>
                  </a:schemeClr>
                </a:gs>
                <a:gs pos="100000">
                  <a:schemeClr val="accent1">
                    <a:alpha val="0"/>
                  </a:schemeClr>
                </a:gs>
              </a:gsLst>
              <a:lin ang="5400000" scaled="1"/>
            </a:gradFill>
            <a:ln w="48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41" name="图形 53">
              <a:extLst>
                <a:ext uri="{FF2B5EF4-FFF2-40B4-BE49-F238E27FC236}">
                  <a16:creationId xmlns:a16="http://schemas.microsoft.com/office/drawing/2014/main" id="{F8D5FFF9-C165-419D-852F-6C7D9A3CD130}"/>
                </a:ext>
              </a:extLst>
            </p:cNvPr>
            <p:cNvSpPr/>
            <p:nvPr/>
          </p:nvSpPr>
          <p:spPr>
            <a:xfrm>
              <a:off x="1788477" y="2802147"/>
              <a:ext cx="341485" cy="332949"/>
            </a:xfrm>
            <a:custGeom>
              <a:avLst/>
              <a:gdLst>
                <a:gd name="connsiteX0" fmla="*/ 93703 w 420665"/>
                <a:gd name="connsiteY0" fmla="*/ 336533 h 410150"/>
                <a:gd name="connsiteX1" fmla="*/ 0 w 420665"/>
                <a:gd name="connsiteY1" fmla="*/ 410150 h 410150"/>
                <a:gd name="connsiteX2" fmla="*/ 0 w 420665"/>
                <a:gd name="connsiteY2" fmla="*/ 21033 h 410150"/>
                <a:gd name="connsiteX3" fmla="*/ 21033 w 420665"/>
                <a:gd name="connsiteY3" fmla="*/ 0 h 410150"/>
                <a:gd name="connsiteX4" fmla="*/ 399633 w 420665"/>
                <a:gd name="connsiteY4" fmla="*/ 0 h 410150"/>
                <a:gd name="connsiteX5" fmla="*/ 420666 w 420665"/>
                <a:gd name="connsiteY5" fmla="*/ 21033 h 410150"/>
                <a:gd name="connsiteX6" fmla="*/ 420666 w 420665"/>
                <a:gd name="connsiteY6" fmla="*/ 315500 h 410150"/>
                <a:gd name="connsiteX7" fmla="*/ 399633 w 420665"/>
                <a:gd name="connsiteY7" fmla="*/ 336533 h 410150"/>
                <a:gd name="connsiteX8" fmla="*/ 93703 w 420665"/>
                <a:gd name="connsiteY8" fmla="*/ 336533 h 410150"/>
                <a:gd name="connsiteX9" fmla="*/ 105166 w 420665"/>
                <a:gd name="connsiteY9" fmla="*/ 147233 h 410150"/>
                <a:gd name="connsiteX10" fmla="*/ 105166 w 420665"/>
                <a:gd name="connsiteY10" fmla="*/ 189300 h 410150"/>
                <a:gd name="connsiteX11" fmla="*/ 147233 w 420665"/>
                <a:gd name="connsiteY11" fmla="*/ 189300 h 410150"/>
                <a:gd name="connsiteX12" fmla="*/ 147233 w 420665"/>
                <a:gd name="connsiteY12" fmla="*/ 147233 h 410150"/>
                <a:gd name="connsiteX13" fmla="*/ 105166 w 420665"/>
                <a:gd name="connsiteY13" fmla="*/ 147233 h 410150"/>
                <a:gd name="connsiteX14" fmla="*/ 189300 w 420665"/>
                <a:gd name="connsiteY14" fmla="*/ 147233 h 410150"/>
                <a:gd name="connsiteX15" fmla="*/ 189300 w 420665"/>
                <a:gd name="connsiteY15" fmla="*/ 189300 h 410150"/>
                <a:gd name="connsiteX16" fmla="*/ 231366 w 420665"/>
                <a:gd name="connsiteY16" fmla="*/ 189300 h 410150"/>
                <a:gd name="connsiteX17" fmla="*/ 231366 w 420665"/>
                <a:gd name="connsiteY17" fmla="*/ 147233 h 410150"/>
                <a:gd name="connsiteX18" fmla="*/ 189300 w 420665"/>
                <a:gd name="connsiteY18" fmla="*/ 147233 h 410150"/>
                <a:gd name="connsiteX19" fmla="*/ 273433 w 420665"/>
                <a:gd name="connsiteY19" fmla="*/ 147233 h 410150"/>
                <a:gd name="connsiteX20" fmla="*/ 273433 w 420665"/>
                <a:gd name="connsiteY20" fmla="*/ 189300 h 410150"/>
                <a:gd name="connsiteX21" fmla="*/ 315499 w 420665"/>
                <a:gd name="connsiteY21" fmla="*/ 189300 h 410150"/>
                <a:gd name="connsiteX22" fmla="*/ 315499 w 420665"/>
                <a:gd name="connsiteY22" fmla="*/ 147233 h 410150"/>
                <a:gd name="connsiteX23" fmla="*/ 273433 w 420665"/>
                <a:gd name="connsiteY23" fmla="*/ 147233 h 41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0665" h="410150">
                  <a:moveTo>
                    <a:pt x="93703" y="336533"/>
                  </a:moveTo>
                  <a:lnTo>
                    <a:pt x="0" y="410150"/>
                  </a:lnTo>
                  <a:lnTo>
                    <a:pt x="0" y="21033"/>
                  </a:lnTo>
                  <a:cubicBezTo>
                    <a:pt x="0" y="9417"/>
                    <a:pt x="9417" y="0"/>
                    <a:pt x="21033" y="0"/>
                  </a:cubicBezTo>
                  <a:lnTo>
                    <a:pt x="399633" y="0"/>
                  </a:lnTo>
                  <a:cubicBezTo>
                    <a:pt x="411249" y="0"/>
                    <a:pt x="420666" y="9417"/>
                    <a:pt x="420666" y="21033"/>
                  </a:cubicBezTo>
                  <a:lnTo>
                    <a:pt x="420666" y="315500"/>
                  </a:lnTo>
                  <a:cubicBezTo>
                    <a:pt x="420666" y="327116"/>
                    <a:pt x="411249" y="336533"/>
                    <a:pt x="399633" y="336533"/>
                  </a:cubicBezTo>
                  <a:lnTo>
                    <a:pt x="93703" y="336533"/>
                  </a:lnTo>
                  <a:close/>
                  <a:moveTo>
                    <a:pt x="105166" y="147233"/>
                  </a:moveTo>
                  <a:lnTo>
                    <a:pt x="105166" y="189300"/>
                  </a:lnTo>
                  <a:lnTo>
                    <a:pt x="147233" y="189300"/>
                  </a:lnTo>
                  <a:lnTo>
                    <a:pt x="147233" y="147233"/>
                  </a:lnTo>
                  <a:lnTo>
                    <a:pt x="105166" y="147233"/>
                  </a:lnTo>
                  <a:close/>
                  <a:moveTo>
                    <a:pt x="189300" y="147233"/>
                  </a:moveTo>
                  <a:lnTo>
                    <a:pt x="189300" y="189300"/>
                  </a:lnTo>
                  <a:lnTo>
                    <a:pt x="231366" y="189300"/>
                  </a:lnTo>
                  <a:lnTo>
                    <a:pt x="231366" y="147233"/>
                  </a:lnTo>
                  <a:lnTo>
                    <a:pt x="189300" y="147233"/>
                  </a:lnTo>
                  <a:close/>
                  <a:moveTo>
                    <a:pt x="273433" y="147233"/>
                  </a:moveTo>
                  <a:lnTo>
                    <a:pt x="273433" y="189300"/>
                  </a:lnTo>
                  <a:lnTo>
                    <a:pt x="315499" y="189300"/>
                  </a:lnTo>
                  <a:lnTo>
                    <a:pt x="315499" y="147233"/>
                  </a:lnTo>
                  <a:lnTo>
                    <a:pt x="273433" y="147233"/>
                  </a:lnTo>
                  <a:close/>
                </a:path>
              </a:pathLst>
            </a:custGeom>
            <a:gradFill>
              <a:gsLst>
                <a:gs pos="0">
                  <a:schemeClr val="accent1">
                    <a:alpha val="90000"/>
                  </a:schemeClr>
                </a:gs>
                <a:gs pos="53000">
                  <a:schemeClr val="accent1">
                    <a:alpha val="30000"/>
                  </a:schemeClr>
                </a:gs>
                <a:gs pos="100000">
                  <a:schemeClr val="accent1">
                    <a:alpha val="0"/>
                  </a:schemeClr>
                </a:gs>
              </a:gsLst>
              <a:lin ang="5400000" scaled="1"/>
            </a:gradFill>
            <a:ln w="48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sp>
        <p:nvSpPr>
          <p:cNvPr id="74" name="文本框 73">
            <a:extLst>
              <a:ext uri="{FF2B5EF4-FFF2-40B4-BE49-F238E27FC236}">
                <a16:creationId xmlns:a16="http://schemas.microsoft.com/office/drawing/2014/main" id="{5900BEA7-A719-4B31-A966-77737CA0655A}"/>
              </a:ext>
            </a:extLst>
          </p:cNvPr>
          <p:cNvSpPr txBox="1"/>
          <p:nvPr/>
        </p:nvSpPr>
        <p:spPr>
          <a:xfrm>
            <a:off x="1284036" y="4112809"/>
            <a:ext cx="528160"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solidFill>
                  <a:schemeClr val="accent1"/>
                </a:solidFill>
                <a:effectLst/>
                <a:uLnTx/>
                <a:uFillTx/>
                <a:latin typeface="Arial"/>
                <a:ea typeface="微软雅黑"/>
                <a:cs typeface="+mn-cs"/>
              </a:rPr>
              <a:t>“</a:t>
            </a:r>
            <a:endParaRPr kumimoji="0" lang="zh-CN" altLang="en-US" sz="11500" b="0" i="0" u="none" strike="noStrike" kern="1200" cap="none" spc="0" normalizeH="0" baseline="0" noProof="0" dirty="0">
              <a:ln>
                <a:noFill/>
              </a:ln>
              <a:solidFill>
                <a:schemeClr val="accent1"/>
              </a:solidFill>
              <a:effectLst/>
              <a:uLnTx/>
              <a:uFillTx/>
              <a:latin typeface="Arial"/>
              <a:ea typeface="微软雅黑"/>
              <a:cs typeface="+mn-cs"/>
            </a:endParaRPr>
          </a:p>
        </p:txBody>
      </p:sp>
      <p:sp>
        <p:nvSpPr>
          <p:cNvPr id="75" name="矩形 74">
            <a:extLst>
              <a:ext uri="{FF2B5EF4-FFF2-40B4-BE49-F238E27FC236}">
                <a16:creationId xmlns:a16="http://schemas.microsoft.com/office/drawing/2014/main" id="{97EDF025-B02E-44DB-A1EF-564603DEC986}"/>
              </a:ext>
            </a:extLst>
          </p:cNvPr>
          <p:cNvSpPr/>
          <p:nvPr/>
        </p:nvSpPr>
        <p:spPr>
          <a:xfrm>
            <a:off x="10232779" y="4105377"/>
            <a:ext cx="675185" cy="186204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solidFill>
                  <a:schemeClr val="accent1"/>
                </a:solidFill>
                <a:effectLst/>
                <a:uLnTx/>
                <a:uFillTx/>
                <a:latin typeface="Arial"/>
                <a:ea typeface="微软雅黑"/>
                <a:cs typeface="+mn-cs"/>
              </a:rPr>
              <a:t>”</a:t>
            </a:r>
            <a:endParaRPr kumimoji="0" lang="zh-CN" altLang="en-US" sz="11500" b="0" i="0" u="none" strike="noStrike" kern="1200" cap="none" spc="0" normalizeH="0" baseline="0" noProof="0" dirty="0">
              <a:ln>
                <a:noFill/>
              </a:ln>
              <a:solidFill>
                <a:schemeClr val="accent1"/>
              </a:solidFill>
              <a:effectLst/>
              <a:uLnTx/>
              <a:uFillTx/>
              <a:latin typeface="Arial"/>
              <a:ea typeface="微软雅黑"/>
              <a:cs typeface="+mn-cs"/>
            </a:endParaRPr>
          </a:p>
        </p:txBody>
      </p:sp>
      <p:pic>
        <p:nvPicPr>
          <p:cNvPr id="78" name="图片 77">
            <a:extLst>
              <a:ext uri="{FF2B5EF4-FFF2-40B4-BE49-F238E27FC236}">
                <a16:creationId xmlns:a16="http://schemas.microsoft.com/office/drawing/2014/main" id="{CFADE274-4F01-46CC-AD18-EDCA5B53CF83}"/>
              </a:ext>
            </a:extLst>
          </p:cNvPr>
          <p:cNvPicPr>
            <a:picLocks noChangeAspect="1"/>
          </p:cNvPicPr>
          <p:nvPr/>
        </p:nvPicPr>
        <p:blipFill rotWithShape="1">
          <a:blip r:embed="rId2"/>
          <a:srcRect l="10753" t="21787" r="10753" b="21787"/>
          <a:stretch/>
        </p:blipFill>
        <p:spPr>
          <a:xfrm>
            <a:off x="3814665" y="1978353"/>
            <a:ext cx="4562670" cy="1472890"/>
          </a:xfrm>
          <a:prstGeom prst="rect">
            <a:avLst/>
          </a:prstGeom>
        </p:spPr>
      </p:pic>
      <p:sp>
        <p:nvSpPr>
          <p:cNvPr id="79" name="文本框 78">
            <a:extLst>
              <a:ext uri="{FF2B5EF4-FFF2-40B4-BE49-F238E27FC236}">
                <a16:creationId xmlns:a16="http://schemas.microsoft.com/office/drawing/2014/main" id="{1B20B949-0C69-4250-AE8E-76194A4C5B47}"/>
              </a:ext>
            </a:extLst>
          </p:cNvPr>
          <p:cNvSpPr txBox="1"/>
          <p:nvPr/>
        </p:nvSpPr>
        <p:spPr>
          <a:xfrm>
            <a:off x="2994025" y="4936374"/>
            <a:ext cx="6203950" cy="584775"/>
          </a:xfrm>
          <a:prstGeom prst="rect">
            <a:avLst/>
          </a:prstGeom>
          <a:noFill/>
        </p:spPr>
        <p:txBody>
          <a:bodyPr wrap="square">
            <a:spAutoFit/>
          </a:bodyPr>
          <a:lstStyle/>
          <a:p>
            <a:pPr algn="ctr"/>
            <a:r>
              <a:rPr lang="en-US" altLang="zh-CN" sz="3200" b="0" i="0" dirty="0">
                <a:effectLst/>
                <a:latin typeface="Arial" panose="020B0604020202020204" pitchFamily="34" charset="0"/>
              </a:rPr>
              <a:t>Your Potential. Our Passion.</a:t>
            </a:r>
            <a:endParaRPr lang="zh-CN" altLang="en-US" sz="3200" dirty="0"/>
          </a:p>
        </p:txBody>
      </p:sp>
      <p:sp>
        <p:nvSpPr>
          <p:cNvPr id="80" name="文本框 79">
            <a:extLst>
              <a:ext uri="{FF2B5EF4-FFF2-40B4-BE49-F238E27FC236}">
                <a16:creationId xmlns:a16="http://schemas.microsoft.com/office/drawing/2014/main" id="{EDC49E2A-080E-4E05-9BA6-461FDA9997FC}"/>
              </a:ext>
            </a:extLst>
          </p:cNvPr>
          <p:cNvSpPr txBox="1"/>
          <p:nvPr/>
        </p:nvSpPr>
        <p:spPr>
          <a:xfrm>
            <a:off x="2411925" y="4105377"/>
            <a:ext cx="7368150" cy="830997"/>
          </a:xfrm>
          <a:prstGeom prst="rect">
            <a:avLst/>
          </a:prstGeom>
          <a:noFill/>
        </p:spPr>
        <p:txBody>
          <a:bodyPr wrap="square">
            <a:spAutoFit/>
          </a:bodyPr>
          <a:lstStyle/>
          <a:p>
            <a:pPr algn="ctr"/>
            <a:r>
              <a:rPr lang="zh-CN" altLang="en-US" sz="4800" b="0" i="0" dirty="0">
                <a:effectLst/>
                <a:latin typeface="Arial" panose="020B0604020202020204" pitchFamily="34" charset="0"/>
              </a:rPr>
              <a:t>你的潜力。我们的动力</a:t>
            </a:r>
            <a:endParaRPr lang="zh-CN" altLang="en-US" sz="4800" dirty="0"/>
          </a:p>
        </p:txBody>
      </p:sp>
      <p:grpSp>
        <p:nvGrpSpPr>
          <p:cNvPr id="81" name="组合 80">
            <a:extLst>
              <a:ext uri="{FF2B5EF4-FFF2-40B4-BE49-F238E27FC236}">
                <a16:creationId xmlns:a16="http://schemas.microsoft.com/office/drawing/2014/main" id="{F0B88054-AA04-4CDC-8EB4-3810A49F634B}"/>
              </a:ext>
            </a:extLst>
          </p:cNvPr>
          <p:cNvGrpSpPr/>
          <p:nvPr/>
        </p:nvGrpSpPr>
        <p:grpSpPr>
          <a:xfrm flipH="1">
            <a:off x="9195395" y="1729323"/>
            <a:ext cx="2174736" cy="1954328"/>
            <a:chOff x="1788477" y="2096852"/>
            <a:chExt cx="1879556" cy="1824428"/>
          </a:xfrm>
        </p:grpSpPr>
        <p:sp>
          <p:nvSpPr>
            <p:cNvPr id="82" name="图形 53">
              <a:extLst>
                <a:ext uri="{FF2B5EF4-FFF2-40B4-BE49-F238E27FC236}">
                  <a16:creationId xmlns:a16="http://schemas.microsoft.com/office/drawing/2014/main" id="{0E7EC9A8-3FFC-4000-9755-603B771F5813}"/>
                </a:ext>
              </a:extLst>
            </p:cNvPr>
            <p:cNvSpPr/>
            <p:nvPr/>
          </p:nvSpPr>
          <p:spPr>
            <a:xfrm>
              <a:off x="3015992" y="3285538"/>
              <a:ext cx="652041" cy="635742"/>
            </a:xfrm>
            <a:custGeom>
              <a:avLst/>
              <a:gdLst>
                <a:gd name="connsiteX0" fmla="*/ 93703 w 420665"/>
                <a:gd name="connsiteY0" fmla="*/ 336533 h 410150"/>
                <a:gd name="connsiteX1" fmla="*/ 0 w 420665"/>
                <a:gd name="connsiteY1" fmla="*/ 410150 h 410150"/>
                <a:gd name="connsiteX2" fmla="*/ 0 w 420665"/>
                <a:gd name="connsiteY2" fmla="*/ 21033 h 410150"/>
                <a:gd name="connsiteX3" fmla="*/ 21033 w 420665"/>
                <a:gd name="connsiteY3" fmla="*/ 0 h 410150"/>
                <a:gd name="connsiteX4" fmla="*/ 399633 w 420665"/>
                <a:gd name="connsiteY4" fmla="*/ 0 h 410150"/>
                <a:gd name="connsiteX5" fmla="*/ 420666 w 420665"/>
                <a:gd name="connsiteY5" fmla="*/ 21033 h 410150"/>
                <a:gd name="connsiteX6" fmla="*/ 420666 w 420665"/>
                <a:gd name="connsiteY6" fmla="*/ 315500 h 410150"/>
                <a:gd name="connsiteX7" fmla="*/ 399633 w 420665"/>
                <a:gd name="connsiteY7" fmla="*/ 336533 h 410150"/>
                <a:gd name="connsiteX8" fmla="*/ 93703 w 420665"/>
                <a:gd name="connsiteY8" fmla="*/ 336533 h 410150"/>
                <a:gd name="connsiteX9" fmla="*/ 105166 w 420665"/>
                <a:gd name="connsiteY9" fmla="*/ 147233 h 410150"/>
                <a:gd name="connsiteX10" fmla="*/ 105166 w 420665"/>
                <a:gd name="connsiteY10" fmla="*/ 189300 h 410150"/>
                <a:gd name="connsiteX11" fmla="*/ 147233 w 420665"/>
                <a:gd name="connsiteY11" fmla="*/ 189300 h 410150"/>
                <a:gd name="connsiteX12" fmla="*/ 147233 w 420665"/>
                <a:gd name="connsiteY12" fmla="*/ 147233 h 410150"/>
                <a:gd name="connsiteX13" fmla="*/ 105166 w 420665"/>
                <a:gd name="connsiteY13" fmla="*/ 147233 h 410150"/>
                <a:gd name="connsiteX14" fmla="*/ 189300 w 420665"/>
                <a:gd name="connsiteY14" fmla="*/ 147233 h 410150"/>
                <a:gd name="connsiteX15" fmla="*/ 189300 w 420665"/>
                <a:gd name="connsiteY15" fmla="*/ 189300 h 410150"/>
                <a:gd name="connsiteX16" fmla="*/ 231366 w 420665"/>
                <a:gd name="connsiteY16" fmla="*/ 189300 h 410150"/>
                <a:gd name="connsiteX17" fmla="*/ 231366 w 420665"/>
                <a:gd name="connsiteY17" fmla="*/ 147233 h 410150"/>
                <a:gd name="connsiteX18" fmla="*/ 189300 w 420665"/>
                <a:gd name="connsiteY18" fmla="*/ 147233 h 410150"/>
                <a:gd name="connsiteX19" fmla="*/ 273433 w 420665"/>
                <a:gd name="connsiteY19" fmla="*/ 147233 h 410150"/>
                <a:gd name="connsiteX20" fmla="*/ 273433 w 420665"/>
                <a:gd name="connsiteY20" fmla="*/ 189300 h 410150"/>
                <a:gd name="connsiteX21" fmla="*/ 315499 w 420665"/>
                <a:gd name="connsiteY21" fmla="*/ 189300 h 410150"/>
                <a:gd name="connsiteX22" fmla="*/ 315499 w 420665"/>
                <a:gd name="connsiteY22" fmla="*/ 147233 h 410150"/>
                <a:gd name="connsiteX23" fmla="*/ 273433 w 420665"/>
                <a:gd name="connsiteY23" fmla="*/ 147233 h 41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0665" h="410150">
                  <a:moveTo>
                    <a:pt x="93703" y="336533"/>
                  </a:moveTo>
                  <a:lnTo>
                    <a:pt x="0" y="410150"/>
                  </a:lnTo>
                  <a:lnTo>
                    <a:pt x="0" y="21033"/>
                  </a:lnTo>
                  <a:cubicBezTo>
                    <a:pt x="0" y="9417"/>
                    <a:pt x="9417" y="0"/>
                    <a:pt x="21033" y="0"/>
                  </a:cubicBezTo>
                  <a:lnTo>
                    <a:pt x="399633" y="0"/>
                  </a:lnTo>
                  <a:cubicBezTo>
                    <a:pt x="411249" y="0"/>
                    <a:pt x="420666" y="9417"/>
                    <a:pt x="420666" y="21033"/>
                  </a:cubicBezTo>
                  <a:lnTo>
                    <a:pt x="420666" y="315500"/>
                  </a:lnTo>
                  <a:cubicBezTo>
                    <a:pt x="420666" y="327116"/>
                    <a:pt x="411249" y="336533"/>
                    <a:pt x="399633" y="336533"/>
                  </a:cubicBezTo>
                  <a:lnTo>
                    <a:pt x="93703" y="336533"/>
                  </a:lnTo>
                  <a:close/>
                  <a:moveTo>
                    <a:pt x="105166" y="147233"/>
                  </a:moveTo>
                  <a:lnTo>
                    <a:pt x="105166" y="189300"/>
                  </a:lnTo>
                  <a:lnTo>
                    <a:pt x="147233" y="189300"/>
                  </a:lnTo>
                  <a:lnTo>
                    <a:pt x="147233" y="147233"/>
                  </a:lnTo>
                  <a:lnTo>
                    <a:pt x="105166" y="147233"/>
                  </a:lnTo>
                  <a:close/>
                  <a:moveTo>
                    <a:pt x="189300" y="147233"/>
                  </a:moveTo>
                  <a:lnTo>
                    <a:pt x="189300" y="189300"/>
                  </a:lnTo>
                  <a:lnTo>
                    <a:pt x="231366" y="189300"/>
                  </a:lnTo>
                  <a:lnTo>
                    <a:pt x="231366" y="147233"/>
                  </a:lnTo>
                  <a:lnTo>
                    <a:pt x="189300" y="147233"/>
                  </a:lnTo>
                  <a:close/>
                  <a:moveTo>
                    <a:pt x="273433" y="147233"/>
                  </a:moveTo>
                  <a:lnTo>
                    <a:pt x="273433" y="189300"/>
                  </a:lnTo>
                  <a:lnTo>
                    <a:pt x="315499" y="189300"/>
                  </a:lnTo>
                  <a:lnTo>
                    <a:pt x="315499" y="147233"/>
                  </a:lnTo>
                  <a:lnTo>
                    <a:pt x="273433" y="147233"/>
                  </a:lnTo>
                  <a:close/>
                </a:path>
              </a:pathLst>
            </a:custGeom>
            <a:gradFill>
              <a:gsLst>
                <a:gs pos="0">
                  <a:schemeClr val="accent1">
                    <a:alpha val="90000"/>
                  </a:schemeClr>
                </a:gs>
                <a:gs pos="53000">
                  <a:schemeClr val="accent1">
                    <a:alpha val="30000"/>
                  </a:schemeClr>
                </a:gs>
                <a:gs pos="100000">
                  <a:schemeClr val="accent1">
                    <a:alpha val="0"/>
                  </a:schemeClr>
                </a:gs>
              </a:gsLst>
              <a:lin ang="5400000" scaled="1"/>
            </a:gradFill>
            <a:ln w="48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83" name="图形 53">
              <a:extLst>
                <a:ext uri="{FF2B5EF4-FFF2-40B4-BE49-F238E27FC236}">
                  <a16:creationId xmlns:a16="http://schemas.microsoft.com/office/drawing/2014/main" id="{68F26336-F1F7-4EB8-BD18-D0430EB0CE3D}"/>
                </a:ext>
              </a:extLst>
            </p:cNvPr>
            <p:cNvSpPr/>
            <p:nvPr/>
          </p:nvSpPr>
          <p:spPr>
            <a:xfrm>
              <a:off x="2765055" y="2096852"/>
              <a:ext cx="498310" cy="485854"/>
            </a:xfrm>
            <a:custGeom>
              <a:avLst/>
              <a:gdLst>
                <a:gd name="connsiteX0" fmla="*/ 93703 w 420665"/>
                <a:gd name="connsiteY0" fmla="*/ 336533 h 410150"/>
                <a:gd name="connsiteX1" fmla="*/ 0 w 420665"/>
                <a:gd name="connsiteY1" fmla="*/ 410150 h 410150"/>
                <a:gd name="connsiteX2" fmla="*/ 0 w 420665"/>
                <a:gd name="connsiteY2" fmla="*/ 21033 h 410150"/>
                <a:gd name="connsiteX3" fmla="*/ 21033 w 420665"/>
                <a:gd name="connsiteY3" fmla="*/ 0 h 410150"/>
                <a:gd name="connsiteX4" fmla="*/ 399633 w 420665"/>
                <a:gd name="connsiteY4" fmla="*/ 0 h 410150"/>
                <a:gd name="connsiteX5" fmla="*/ 420666 w 420665"/>
                <a:gd name="connsiteY5" fmla="*/ 21033 h 410150"/>
                <a:gd name="connsiteX6" fmla="*/ 420666 w 420665"/>
                <a:gd name="connsiteY6" fmla="*/ 315500 h 410150"/>
                <a:gd name="connsiteX7" fmla="*/ 399633 w 420665"/>
                <a:gd name="connsiteY7" fmla="*/ 336533 h 410150"/>
                <a:gd name="connsiteX8" fmla="*/ 93703 w 420665"/>
                <a:gd name="connsiteY8" fmla="*/ 336533 h 410150"/>
                <a:gd name="connsiteX9" fmla="*/ 105166 w 420665"/>
                <a:gd name="connsiteY9" fmla="*/ 147233 h 410150"/>
                <a:gd name="connsiteX10" fmla="*/ 105166 w 420665"/>
                <a:gd name="connsiteY10" fmla="*/ 189300 h 410150"/>
                <a:gd name="connsiteX11" fmla="*/ 147233 w 420665"/>
                <a:gd name="connsiteY11" fmla="*/ 189300 h 410150"/>
                <a:gd name="connsiteX12" fmla="*/ 147233 w 420665"/>
                <a:gd name="connsiteY12" fmla="*/ 147233 h 410150"/>
                <a:gd name="connsiteX13" fmla="*/ 105166 w 420665"/>
                <a:gd name="connsiteY13" fmla="*/ 147233 h 410150"/>
                <a:gd name="connsiteX14" fmla="*/ 189300 w 420665"/>
                <a:gd name="connsiteY14" fmla="*/ 147233 h 410150"/>
                <a:gd name="connsiteX15" fmla="*/ 189300 w 420665"/>
                <a:gd name="connsiteY15" fmla="*/ 189300 h 410150"/>
                <a:gd name="connsiteX16" fmla="*/ 231366 w 420665"/>
                <a:gd name="connsiteY16" fmla="*/ 189300 h 410150"/>
                <a:gd name="connsiteX17" fmla="*/ 231366 w 420665"/>
                <a:gd name="connsiteY17" fmla="*/ 147233 h 410150"/>
                <a:gd name="connsiteX18" fmla="*/ 189300 w 420665"/>
                <a:gd name="connsiteY18" fmla="*/ 147233 h 410150"/>
                <a:gd name="connsiteX19" fmla="*/ 273433 w 420665"/>
                <a:gd name="connsiteY19" fmla="*/ 147233 h 410150"/>
                <a:gd name="connsiteX20" fmla="*/ 273433 w 420665"/>
                <a:gd name="connsiteY20" fmla="*/ 189300 h 410150"/>
                <a:gd name="connsiteX21" fmla="*/ 315499 w 420665"/>
                <a:gd name="connsiteY21" fmla="*/ 189300 h 410150"/>
                <a:gd name="connsiteX22" fmla="*/ 315499 w 420665"/>
                <a:gd name="connsiteY22" fmla="*/ 147233 h 410150"/>
                <a:gd name="connsiteX23" fmla="*/ 273433 w 420665"/>
                <a:gd name="connsiteY23" fmla="*/ 147233 h 41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0665" h="410150">
                  <a:moveTo>
                    <a:pt x="93703" y="336533"/>
                  </a:moveTo>
                  <a:lnTo>
                    <a:pt x="0" y="410150"/>
                  </a:lnTo>
                  <a:lnTo>
                    <a:pt x="0" y="21033"/>
                  </a:lnTo>
                  <a:cubicBezTo>
                    <a:pt x="0" y="9417"/>
                    <a:pt x="9417" y="0"/>
                    <a:pt x="21033" y="0"/>
                  </a:cubicBezTo>
                  <a:lnTo>
                    <a:pt x="399633" y="0"/>
                  </a:lnTo>
                  <a:cubicBezTo>
                    <a:pt x="411249" y="0"/>
                    <a:pt x="420666" y="9417"/>
                    <a:pt x="420666" y="21033"/>
                  </a:cubicBezTo>
                  <a:lnTo>
                    <a:pt x="420666" y="315500"/>
                  </a:lnTo>
                  <a:cubicBezTo>
                    <a:pt x="420666" y="327116"/>
                    <a:pt x="411249" y="336533"/>
                    <a:pt x="399633" y="336533"/>
                  </a:cubicBezTo>
                  <a:lnTo>
                    <a:pt x="93703" y="336533"/>
                  </a:lnTo>
                  <a:close/>
                  <a:moveTo>
                    <a:pt x="105166" y="147233"/>
                  </a:moveTo>
                  <a:lnTo>
                    <a:pt x="105166" y="189300"/>
                  </a:lnTo>
                  <a:lnTo>
                    <a:pt x="147233" y="189300"/>
                  </a:lnTo>
                  <a:lnTo>
                    <a:pt x="147233" y="147233"/>
                  </a:lnTo>
                  <a:lnTo>
                    <a:pt x="105166" y="147233"/>
                  </a:lnTo>
                  <a:close/>
                  <a:moveTo>
                    <a:pt x="189300" y="147233"/>
                  </a:moveTo>
                  <a:lnTo>
                    <a:pt x="189300" y="189300"/>
                  </a:lnTo>
                  <a:lnTo>
                    <a:pt x="231366" y="189300"/>
                  </a:lnTo>
                  <a:lnTo>
                    <a:pt x="231366" y="147233"/>
                  </a:lnTo>
                  <a:lnTo>
                    <a:pt x="189300" y="147233"/>
                  </a:lnTo>
                  <a:close/>
                  <a:moveTo>
                    <a:pt x="273433" y="147233"/>
                  </a:moveTo>
                  <a:lnTo>
                    <a:pt x="273433" y="189300"/>
                  </a:lnTo>
                  <a:lnTo>
                    <a:pt x="315499" y="189300"/>
                  </a:lnTo>
                  <a:lnTo>
                    <a:pt x="315499" y="147233"/>
                  </a:lnTo>
                  <a:lnTo>
                    <a:pt x="273433" y="147233"/>
                  </a:lnTo>
                  <a:close/>
                </a:path>
              </a:pathLst>
            </a:custGeom>
            <a:gradFill>
              <a:gsLst>
                <a:gs pos="0">
                  <a:schemeClr val="accent1">
                    <a:alpha val="90000"/>
                  </a:schemeClr>
                </a:gs>
                <a:gs pos="53000">
                  <a:schemeClr val="accent1">
                    <a:alpha val="30000"/>
                  </a:schemeClr>
                </a:gs>
                <a:gs pos="100000">
                  <a:schemeClr val="accent1">
                    <a:alpha val="0"/>
                  </a:schemeClr>
                </a:gs>
              </a:gsLst>
              <a:lin ang="5400000" scaled="1"/>
            </a:gradFill>
            <a:ln w="48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84" name="图形 53">
              <a:extLst>
                <a:ext uri="{FF2B5EF4-FFF2-40B4-BE49-F238E27FC236}">
                  <a16:creationId xmlns:a16="http://schemas.microsoft.com/office/drawing/2014/main" id="{C037B5BE-7373-4583-AC5B-DA4579D28025}"/>
                </a:ext>
              </a:extLst>
            </p:cNvPr>
            <p:cNvSpPr/>
            <p:nvPr/>
          </p:nvSpPr>
          <p:spPr>
            <a:xfrm>
              <a:off x="1788477" y="2802147"/>
              <a:ext cx="341485" cy="332949"/>
            </a:xfrm>
            <a:custGeom>
              <a:avLst/>
              <a:gdLst>
                <a:gd name="connsiteX0" fmla="*/ 93703 w 420665"/>
                <a:gd name="connsiteY0" fmla="*/ 336533 h 410150"/>
                <a:gd name="connsiteX1" fmla="*/ 0 w 420665"/>
                <a:gd name="connsiteY1" fmla="*/ 410150 h 410150"/>
                <a:gd name="connsiteX2" fmla="*/ 0 w 420665"/>
                <a:gd name="connsiteY2" fmla="*/ 21033 h 410150"/>
                <a:gd name="connsiteX3" fmla="*/ 21033 w 420665"/>
                <a:gd name="connsiteY3" fmla="*/ 0 h 410150"/>
                <a:gd name="connsiteX4" fmla="*/ 399633 w 420665"/>
                <a:gd name="connsiteY4" fmla="*/ 0 h 410150"/>
                <a:gd name="connsiteX5" fmla="*/ 420666 w 420665"/>
                <a:gd name="connsiteY5" fmla="*/ 21033 h 410150"/>
                <a:gd name="connsiteX6" fmla="*/ 420666 w 420665"/>
                <a:gd name="connsiteY6" fmla="*/ 315500 h 410150"/>
                <a:gd name="connsiteX7" fmla="*/ 399633 w 420665"/>
                <a:gd name="connsiteY7" fmla="*/ 336533 h 410150"/>
                <a:gd name="connsiteX8" fmla="*/ 93703 w 420665"/>
                <a:gd name="connsiteY8" fmla="*/ 336533 h 410150"/>
                <a:gd name="connsiteX9" fmla="*/ 105166 w 420665"/>
                <a:gd name="connsiteY9" fmla="*/ 147233 h 410150"/>
                <a:gd name="connsiteX10" fmla="*/ 105166 w 420665"/>
                <a:gd name="connsiteY10" fmla="*/ 189300 h 410150"/>
                <a:gd name="connsiteX11" fmla="*/ 147233 w 420665"/>
                <a:gd name="connsiteY11" fmla="*/ 189300 h 410150"/>
                <a:gd name="connsiteX12" fmla="*/ 147233 w 420665"/>
                <a:gd name="connsiteY12" fmla="*/ 147233 h 410150"/>
                <a:gd name="connsiteX13" fmla="*/ 105166 w 420665"/>
                <a:gd name="connsiteY13" fmla="*/ 147233 h 410150"/>
                <a:gd name="connsiteX14" fmla="*/ 189300 w 420665"/>
                <a:gd name="connsiteY14" fmla="*/ 147233 h 410150"/>
                <a:gd name="connsiteX15" fmla="*/ 189300 w 420665"/>
                <a:gd name="connsiteY15" fmla="*/ 189300 h 410150"/>
                <a:gd name="connsiteX16" fmla="*/ 231366 w 420665"/>
                <a:gd name="connsiteY16" fmla="*/ 189300 h 410150"/>
                <a:gd name="connsiteX17" fmla="*/ 231366 w 420665"/>
                <a:gd name="connsiteY17" fmla="*/ 147233 h 410150"/>
                <a:gd name="connsiteX18" fmla="*/ 189300 w 420665"/>
                <a:gd name="connsiteY18" fmla="*/ 147233 h 410150"/>
                <a:gd name="connsiteX19" fmla="*/ 273433 w 420665"/>
                <a:gd name="connsiteY19" fmla="*/ 147233 h 410150"/>
                <a:gd name="connsiteX20" fmla="*/ 273433 w 420665"/>
                <a:gd name="connsiteY20" fmla="*/ 189300 h 410150"/>
                <a:gd name="connsiteX21" fmla="*/ 315499 w 420665"/>
                <a:gd name="connsiteY21" fmla="*/ 189300 h 410150"/>
                <a:gd name="connsiteX22" fmla="*/ 315499 w 420665"/>
                <a:gd name="connsiteY22" fmla="*/ 147233 h 410150"/>
                <a:gd name="connsiteX23" fmla="*/ 273433 w 420665"/>
                <a:gd name="connsiteY23" fmla="*/ 147233 h 41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0665" h="410150">
                  <a:moveTo>
                    <a:pt x="93703" y="336533"/>
                  </a:moveTo>
                  <a:lnTo>
                    <a:pt x="0" y="410150"/>
                  </a:lnTo>
                  <a:lnTo>
                    <a:pt x="0" y="21033"/>
                  </a:lnTo>
                  <a:cubicBezTo>
                    <a:pt x="0" y="9417"/>
                    <a:pt x="9417" y="0"/>
                    <a:pt x="21033" y="0"/>
                  </a:cubicBezTo>
                  <a:lnTo>
                    <a:pt x="399633" y="0"/>
                  </a:lnTo>
                  <a:cubicBezTo>
                    <a:pt x="411249" y="0"/>
                    <a:pt x="420666" y="9417"/>
                    <a:pt x="420666" y="21033"/>
                  </a:cubicBezTo>
                  <a:lnTo>
                    <a:pt x="420666" y="315500"/>
                  </a:lnTo>
                  <a:cubicBezTo>
                    <a:pt x="420666" y="327116"/>
                    <a:pt x="411249" y="336533"/>
                    <a:pt x="399633" y="336533"/>
                  </a:cubicBezTo>
                  <a:lnTo>
                    <a:pt x="93703" y="336533"/>
                  </a:lnTo>
                  <a:close/>
                  <a:moveTo>
                    <a:pt x="105166" y="147233"/>
                  </a:moveTo>
                  <a:lnTo>
                    <a:pt x="105166" y="189300"/>
                  </a:lnTo>
                  <a:lnTo>
                    <a:pt x="147233" y="189300"/>
                  </a:lnTo>
                  <a:lnTo>
                    <a:pt x="147233" y="147233"/>
                  </a:lnTo>
                  <a:lnTo>
                    <a:pt x="105166" y="147233"/>
                  </a:lnTo>
                  <a:close/>
                  <a:moveTo>
                    <a:pt x="189300" y="147233"/>
                  </a:moveTo>
                  <a:lnTo>
                    <a:pt x="189300" y="189300"/>
                  </a:lnTo>
                  <a:lnTo>
                    <a:pt x="231366" y="189300"/>
                  </a:lnTo>
                  <a:lnTo>
                    <a:pt x="231366" y="147233"/>
                  </a:lnTo>
                  <a:lnTo>
                    <a:pt x="189300" y="147233"/>
                  </a:lnTo>
                  <a:close/>
                  <a:moveTo>
                    <a:pt x="273433" y="147233"/>
                  </a:moveTo>
                  <a:lnTo>
                    <a:pt x="273433" y="189300"/>
                  </a:lnTo>
                  <a:lnTo>
                    <a:pt x="315499" y="189300"/>
                  </a:lnTo>
                  <a:lnTo>
                    <a:pt x="315499" y="147233"/>
                  </a:lnTo>
                  <a:lnTo>
                    <a:pt x="273433" y="147233"/>
                  </a:lnTo>
                  <a:close/>
                </a:path>
              </a:pathLst>
            </a:custGeom>
            <a:gradFill>
              <a:gsLst>
                <a:gs pos="0">
                  <a:schemeClr val="accent1">
                    <a:alpha val="90000"/>
                  </a:schemeClr>
                </a:gs>
                <a:gs pos="53000">
                  <a:schemeClr val="accent1">
                    <a:alpha val="30000"/>
                  </a:schemeClr>
                </a:gs>
                <a:gs pos="100000">
                  <a:schemeClr val="accent1">
                    <a:alpha val="0"/>
                  </a:schemeClr>
                </a:gs>
              </a:gsLst>
              <a:lin ang="5400000" scaled="1"/>
            </a:gradFill>
            <a:ln w="48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spTree>
    <p:extLst>
      <p:ext uri="{BB962C8B-B14F-4D97-AF65-F5344CB8AC3E}">
        <p14:creationId xmlns:p14="http://schemas.microsoft.com/office/powerpoint/2010/main" val="3729675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6154D0-94C1-4744-9826-D51CD81F0C4D}"/>
              </a:ext>
            </a:extLst>
          </p:cNvPr>
          <p:cNvSpPr>
            <a:spLocks noGrp="1"/>
          </p:cNvSpPr>
          <p:nvPr>
            <p:ph type="title"/>
          </p:nvPr>
        </p:nvSpPr>
        <p:spPr/>
        <p:txBody>
          <a:bodyPr/>
          <a:lstStyle/>
          <a:p>
            <a:r>
              <a:rPr lang="zh-CN" altLang="en-US" dirty="0"/>
              <a:t>分支结构与职能</a:t>
            </a:r>
          </a:p>
        </p:txBody>
      </p:sp>
      <p:sp>
        <p:nvSpPr>
          <p:cNvPr id="8" name="文本框 7">
            <a:extLst>
              <a:ext uri="{FF2B5EF4-FFF2-40B4-BE49-F238E27FC236}">
                <a16:creationId xmlns:a16="http://schemas.microsoft.com/office/drawing/2014/main" id="{E926DD6E-0F6A-4339-80C0-F471DE1D9874}"/>
              </a:ext>
            </a:extLst>
          </p:cNvPr>
          <p:cNvSpPr txBox="1"/>
          <p:nvPr/>
        </p:nvSpPr>
        <p:spPr>
          <a:xfrm>
            <a:off x="910142" y="4033551"/>
            <a:ext cx="1908212" cy="461665"/>
          </a:xfrm>
          <a:prstGeom prst="rect">
            <a:avLst/>
          </a:prstGeom>
          <a:noFill/>
        </p:spPr>
        <p:txBody>
          <a:bodyPr wrap="square" rtlCol="0">
            <a:spAutoFit/>
          </a:bodyPr>
          <a:lstStyle>
            <a:defPPr>
              <a:defRPr lang="zh-CN"/>
            </a:defPPr>
            <a:lvl1pPr>
              <a:defRPr sz="2000" b="1">
                <a:solidFill>
                  <a:schemeClr val="accent1"/>
                </a:solidFill>
              </a:defRPr>
            </a:lvl1pPr>
          </a:lstStyle>
          <a:p>
            <a:pPr algn="ctr"/>
            <a:r>
              <a:rPr lang="zh-CN" altLang="en-US" sz="2400" dirty="0"/>
              <a:t>北京分公司</a:t>
            </a:r>
          </a:p>
        </p:txBody>
      </p:sp>
      <p:sp>
        <p:nvSpPr>
          <p:cNvPr id="9" name="文本框 8">
            <a:extLst>
              <a:ext uri="{FF2B5EF4-FFF2-40B4-BE49-F238E27FC236}">
                <a16:creationId xmlns:a16="http://schemas.microsoft.com/office/drawing/2014/main" id="{E4D396EB-1861-416F-90A2-D23396D4F1F5}"/>
              </a:ext>
            </a:extLst>
          </p:cNvPr>
          <p:cNvSpPr txBox="1">
            <a:spLocks/>
          </p:cNvSpPr>
          <p:nvPr/>
        </p:nvSpPr>
        <p:spPr>
          <a:xfrm>
            <a:off x="571690" y="4559716"/>
            <a:ext cx="2497598" cy="1156855"/>
          </a:xfrm>
          <a:prstGeom prst="rect">
            <a:avLst/>
          </a:prstGeom>
          <a:noFill/>
        </p:spPr>
        <p:txBody>
          <a:bodyPr wrap="square" rtlCol="0">
            <a:spAutoFit/>
          </a:bodyPr>
          <a:lstStyle/>
          <a:p>
            <a:pPr algn="just">
              <a:lnSpc>
                <a:spcPct val="150000"/>
              </a:lnSpc>
            </a:pPr>
            <a:r>
              <a:rPr lang="zh-CN" altLang="en-US" sz="1600" dirty="0">
                <a:latin typeface="+mn-ea"/>
              </a:rPr>
              <a:t>公司员工</a:t>
            </a:r>
            <a:r>
              <a:rPr lang="en-US" altLang="zh-CN" sz="1600" dirty="0">
                <a:latin typeface="+mn-ea"/>
              </a:rPr>
              <a:t>18</a:t>
            </a:r>
            <a:r>
              <a:rPr lang="zh-CN" altLang="en-US" sz="1600" dirty="0">
                <a:latin typeface="+mn-ea"/>
              </a:rPr>
              <a:t>人，主要负责摄影制做与后期，多个品牌形象策划案例</a:t>
            </a:r>
          </a:p>
        </p:txBody>
      </p:sp>
      <p:sp>
        <p:nvSpPr>
          <p:cNvPr id="12" name="文本框 11">
            <a:extLst>
              <a:ext uri="{FF2B5EF4-FFF2-40B4-BE49-F238E27FC236}">
                <a16:creationId xmlns:a16="http://schemas.microsoft.com/office/drawing/2014/main" id="{411148AC-2010-4E7A-85FD-21F70D5C5750}"/>
              </a:ext>
            </a:extLst>
          </p:cNvPr>
          <p:cNvSpPr txBox="1"/>
          <p:nvPr/>
        </p:nvSpPr>
        <p:spPr>
          <a:xfrm>
            <a:off x="3791744" y="4033551"/>
            <a:ext cx="1908212" cy="461665"/>
          </a:xfrm>
          <a:prstGeom prst="rect">
            <a:avLst/>
          </a:prstGeom>
          <a:noFill/>
        </p:spPr>
        <p:txBody>
          <a:bodyPr wrap="square" rtlCol="0">
            <a:spAutoFit/>
          </a:bodyPr>
          <a:lstStyle>
            <a:defPPr>
              <a:defRPr lang="zh-CN"/>
            </a:defPPr>
            <a:lvl1pPr>
              <a:defRPr sz="2000" b="1">
                <a:solidFill>
                  <a:schemeClr val="accent1"/>
                </a:solidFill>
              </a:defRPr>
            </a:lvl1pPr>
          </a:lstStyle>
          <a:p>
            <a:pPr algn="ctr"/>
            <a:r>
              <a:rPr lang="zh-CN" altLang="en-US" sz="2400" dirty="0"/>
              <a:t>上海分公司</a:t>
            </a:r>
          </a:p>
        </p:txBody>
      </p:sp>
      <p:sp>
        <p:nvSpPr>
          <p:cNvPr id="13" name="文本框 12">
            <a:extLst>
              <a:ext uri="{FF2B5EF4-FFF2-40B4-BE49-F238E27FC236}">
                <a16:creationId xmlns:a16="http://schemas.microsoft.com/office/drawing/2014/main" id="{924ECBC1-FB81-4502-BF0C-CE551CDB0497}"/>
              </a:ext>
            </a:extLst>
          </p:cNvPr>
          <p:cNvSpPr txBox="1">
            <a:spLocks/>
          </p:cNvSpPr>
          <p:nvPr/>
        </p:nvSpPr>
        <p:spPr>
          <a:xfrm>
            <a:off x="3421175" y="4559716"/>
            <a:ext cx="2498881" cy="1156855"/>
          </a:xfrm>
          <a:prstGeom prst="rect">
            <a:avLst/>
          </a:prstGeom>
          <a:noFill/>
        </p:spPr>
        <p:txBody>
          <a:bodyPr wrap="square" rtlCol="0">
            <a:spAutoFit/>
          </a:bodyPr>
          <a:lstStyle/>
          <a:p>
            <a:pPr algn="just">
              <a:lnSpc>
                <a:spcPct val="150000"/>
              </a:lnSpc>
            </a:pPr>
            <a:r>
              <a:rPr lang="zh-CN" altLang="en-US" sz="1600" dirty="0">
                <a:latin typeface="+mn-ea"/>
              </a:rPr>
              <a:t>公司员工</a:t>
            </a:r>
            <a:r>
              <a:rPr lang="en-US" altLang="zh-CN" sz="1600" dirty="0">
                <a:latin typeface="+mn-ea"/>
              </a:rPr>
              <a:t>28</a:t>
            </a:r>
            <a:r>
              <a:rPr lang="zh-CN" altLang="en-US" sz="1600" dirty="0">
                <a:latin typeface="+mn-ea"/>
              </a:rPr>
              <a:t>人，主要负责商务对接、活动策划与产品发布</a:t>
            </a:r>
          </a:p>
        </p:txBody>
      </p:sp>
      <p:pic>
        <p:nvPicPr>
          <p:cNvPr id="7" name="图片 6">
            <a:extLst>
              <a:ext uri="{FF2B5EF4-FFF2-40B4-BE49-F238E27FC236}">
                <a16:creationId xmlns:a16="http://schemas.microsoft.com/office/drawing/2014/main" id="{68AF85FB-4A8C-4595-92A9-85A0980715E5}"/>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572972" y="2096852"/>
            <a:ext cx="2497598" cy="1664415"/>
          </a:xfrm>
          <a:prstGeom prst="rect">
            <a:avLst/>
          </a:prstGeom>
          <a:ln>
            <a:solidFill>
              <a:schemeClr val="accent1"/>
            </a:solidFill>
          </a:ln>
        </p:spPr>
      </p:pic>
      <p:pic>
        <p:nvPicPr>
          <p:cNvPr id="11" name="图片 10">
            <a:extLst>
              <a:ext uri="{FF2B5EF4-FFF2-40B4-BE49-F238E27FC236}">
                <a16:creationId xmlns:a16="http://schemas.microsoft.com/office/drawing/2014/main" id="{C4465481-EC93-4E61-8DC8-04634468ABC2}"/>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3422458" y="2096852"/>
            <a:ext cx="2497598" cy="1664415"/>
          </a:xfrm>
          <a:prstGeom prst="rect">
            <a:avLst/>
          </a:prstGeom>
          <a:ln>
            <a:solidFill>
              <a:schemeClr val="accent1"/>
            </a:solidFill>
          </a:ln>
        </p:spPr>
      </p:pic>
      <p:pic>
        <p:nvPicPr>
          <p:cNvPr id="1026" name="Picture 2">
            <a:extLst>
              <a:ext uri="{FF2B5EF4-FFF2-40B4-BE49-F238E27FC236}">
                <a16:creationId xmlns:a16="http://schemas.microsoft.com/office/drawing/2014/main" id="{2FCA9EBA-754F-4C8F-8091-6879E3A982A8}"/>
              </a:ext>
            </a:extLst>
          </p:cNvPr>
          <p:cNvPicPr>
            <a:picLocks noChangeArrowheads="1"/>
          </p:cNvPicPr>
          <p:nvPr/>
        </p:nvPicPr>
        <p:blipFill rotWithShape="1">
          <a:blip r:embed="rId4">
            <a:extLst>
              <a:ext uri="{28A0092B-C50C-407E-A947-70E740481C1C}">
                <a14:useLocalDpi xmlns:a14="http://schemas.microsoft.com/office/drawing/2010/main" val="0"/>
              </a:ext>
            </a:extLst>
          </a:blip>
          <a:srcRect r="10959"/>
          <a:stretch/>
        </p:blipFill>
        <p:spPr bwMode="auto">
          <a:xfrm>
            <a:off x="6271944" y="2096852"/>
            <a:ext cx="2497598" cy="166441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5" name="图片 14">
            <a:extLst>
              <a:ext uri="{FF2B5EF4-FFF2-40B4-BE49-F238E27FC236}">
                <a16:creationId xmlns:a16="http://schemas.microsoft.com/office/drawing/2014/main" id="{6B5247A2-822E-494B-9441-F471828F7FB0}"/>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9121430" y="2096852"/>
            <a:ext cx="2497598" cy="1664415"/>
          </a:xfrm>
          <a:prstGeom prst="rect">
            <a:avLst/>
          </a:prstGeom>
          <a:ln>
            <a:solidFill>
              <a:schemeClr val="accent1"/>
            </a:solidFill>
          </a:ln>
        </p:spPr>
      </p:pic>
      <p:sp>
        <p:nvSpPr>
          <p:cNvPr id="18" name="文本框 17">
            <a:extLst>
              <a:ext uri="{FF2B5EF4-FFF2-40B4-BE49-F238E27FC236}">
                <a16:creationId xmlns:a16="http://schemas.microsoft.com/office/drawing/2014/main" id="{3323E86B-CAD2-4AE2-A58E-5098DC291397}"/>
              </a:ext>
            </a:extLst>
          </p:cNvPr>
          <p:cNvSpPr txBox="1"/>
          <p:nvPr/>
        </p:nvSpPr>
        <p:spPr>
          <a:xfrm>
            <a:off x="6470778" y="4033551"/>
            <a:ext cx="1908212" cy="461665"/>
          </a:xfrm>
          <a:prstGeom prst="rect">
            <a:avLst/>
          </a:prstGeom>
          <a:noFill/>
        </p:spPr>
        <p:txBody>
          <a:bodyPr wrap="square" rtlCol="0">
            <a:spAutoFit/>
          </a:bodyPr>
          <a:lstStyle>
            <a:defPPr>
              <a:defRPr lang="zh-CN"/>
            </a:defPPr>
            <a:lvl1pPr>
              <a:defRPr sz="2000" b="1">
                <a:solidFill>
                  <a:schemeClr val="accent1"/>
                </a:solidFill>
              </a:defRPr>
            </a:lvl1pPr>
          </a:lstStyle>
          <a:p>
            <a:pPr algn="ctr"/>
            <a:r>
              <a:rPr lang="zh-CN" altLang="en-US" sz="2400" dirty="0"/>
              <a:t>广州分公司</a:t>
            </a:r>
          </a:p>
        </p:txBody>
      </p:sp>
      <p:sp>
        <p:nvSpPr>
          <p:cNvPr id="19" name="文本框 18">
            <a:extLst>
              <a:ext uri="{FF2B5EF4-FFF2-40B4-BE49-F238E27FC236}">
                <a16:creationId xmlns:a16="http://schemas.microsoft.com/office/drawing/2014/main" id="{F3C032A6-42B9-42B8-8FF7-9308F8DA02FC}"/>
              </a:ext>
            </a:extLst>
          </p:cNvPr>
          <p:cNvSpPr txBox="1"/>
          <p:nvPr/>
        </p:nvSpPr>
        <p:spPr>
          <a:xfrm>
            <a:off x="9416123" y="4033551"/>
            <a:ext cx="1908212" cy="461665"/>
          </a:xfrm>
          <a:prstGeom prst="rect">
            <a:avLst/>
          </a:prstGeom>
          <a:noFill/>
        </p:spPr>
        <p:txBody>
          <a:bodyPr wrap="square" rtlCol="0">
            <a:spAutoFit/>
          </a:bodyPr>
          <a:lstStyle>
            <a:defPPr>
              <a:defRPr lang="zh-CN"/>
            </a:defPPr>
            <a:lvl1pPr>
              <a:defRPr sz="2000" b="1">
                <a:solidFill>
                  <a:schemeClr val="accent1"/>
                </a:solidFill>
              </a:defRPr>
            </a:lvl1pPr>
          </a:lstStyle>
          <a:p>
            <a:pPr algn="ctr"/>
            <a:r>
              <a:rPr lang="zh-CN" altLang="en-US" sz="2400" dirty="0"/>
              <a:t>重庆分公司</a:t>
            </a:r>
          </a:p>
        </p:txBody>
      </p:sp>
      <p:sp>
        <p:nvSpPr>
          <p:cNvPr id="20" name="文本框 19">
            <a:extLst>
              <a:ext uri="{FF2B5EF4-FFF2-40B4-BE49-F238E27FC236}">
                <a16:creationId xmlns:a16="http://schemas.microsoft.com/office/drawing/2014/main" id="{631E4016-3C4B-4B4A-8B38-BE14BDAC3C58}"/>
              </a:ext>
            </a:extLst>
          </p:cNvPr>
          <p:cNvSpPr txBox="1">
            <a:spLocks/>
          </p:cNvSpPr>
          <p:nvPr/>
        </p:nvSpPr>
        <p:spPr>
          <a:xfrm>
            <a:off x="9121430" y="4559716"/>
            <a:ext cx="2497598" cy="787523"/>
          </a:xfrm>
          <a:prstGeom prst="rect">
            <a:avLst/>
          </a:prstGeom>
          <a:noFill/>
        </p:spPr>
        <p:txBody>
          <a:bodyPr wrap="square" rtlCol="0">
            <a:spAutoFit/>
          </a:bodyPr>
          <a:lstStyle/>
          <a:p>
            <a:pPr algn="just">
              <a:lnSpc>
                <a:spcPct val="150000"/>
              </a:lnSpc>
            </a:pPr>
            <a:r>
              <a:rPr lang="zh-CN" altLang="en-US" sz="1600" dirty="0">
                <a:latin typeface="+mn-ea"/>
              </a:rPr>
              <a:t>公司员工</a:t>
            </a:r>
            <a:r>
              <a:rPr lang="en-US" altLang="zh-CN" sz="1600" dirty="0">
                <a:latin typeface="+mn-ea"/>
              </a:rPr>
              <a:t>20</a:t>
            </a:r>
            <a:r>
              <a:rPr lang="zh-CN" altLang="en-US" sz="1600" dirty="0">
                <a:latin typeface="+mn-ea"/>
              </a:rPr>
              <a:t>人，拥有影视拍摄基地合作商</a:t>
            </a:r>
            <a:r>
              <a:rPr lang="en-US" altLang="zh-CN" sz="1600" dirty="0">
                <a:latin typeface="+mn-ea"/>
              </a:rPr>
              <a:t>2</a:t>
            </a:r>
            <a:r>
              <a:rPr lang="zh-CN" altLang="en-US" sz="1600" dirty="0">
                <a:latin typeface="+mn-ea"/>
              </a:rPr>
              <a:t>个</a:t>
            </a:r>
          </a:p>
        </p:txBody>
      </p:sp>
      <p:sp>
        <p:nvSpPr>
          <p:cNvPr id="21" name="文本框 20">
            <a:extLst>
              <a:ext uri="{FF2B5EF4-FFF2-40B4-BE49-F238E27FC236}">
                <a16:creationId xmlns:a16="http://schemas.microsoft.com/office/drawing/2014/main" id="{729ECC2B-8242-4175-B99D-79D401F93275}"/>
              </a:ext>
            </a:extLst>
          </p:cNvPr>
          <p:cNvSpPr txBox="1">
            <a:spLocks/>
          </p:cNvSpPr>
          <p:nvPr/>
        </p:nvSpPr>
        <p:spPr>
          <a:xfrm>
            <a:off x="6271945" y="4559716"/>
            <a:ext cx="2497598" cy="1156855"/>
          </a:xfrm>
          <a:prstGeom prst="rect">
            <a:avLst/>
          </a:prstGeom>
          <a:noFill/>
        </p:spPr>
        <p:txBody>
          <a:bodyPr wrap="square" rtlCol="0">
            <a:spAutoFit/>
          </a:bodyPr>
          <a:lstStyle/>
          <a:p>
            <a:pPr algn="just">
              <a:lnSpc>
                <a:spcPct val="150000"/>
              </a:lnSpc>
            </a:pPr>
            <a:r>
              <a:rPr lang="zh-CN" altLang="en-US" sz="1600" dirty="0">
                <a:latin typeface="+mn-ea"/>
              </a:rPr>
              <a:t>公司员工</a:t>
            </a:r>
            <a:r>
              <a:rPr lang="en-US" altLang="zh-CN" sz="1600" dirty="0">
                <a:latin typeface="+mn-ea"/>
              </a:rPr>
              <a:t>16</a:t>
            </a:r>
            <a:r>
              <a:rPr lang="zh-CN" altLang="en-US" sz="1600" dirty="0">
                <a:latin typeface="+mn-ea"/>
              </a:rPr>
              <a:t>人，在网红包装、网红打造、方面拥有多年的成功经验</a:t>
            </a:r>
          </a:p>
        </p:txBody>
      </p:sp>
    </p:spTree>
    <p:extLst>
      <p:ext uri="{BB962C8B-B14F-4D97-AF65-F5344CB8AC3E}">
        <p14:creationId xmlns:p14="http://schemas.microsoft.com/office/powerpoint/2010/main" val="3773855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任意多边形: 形状 49">
            <a:extLst>
              <a:ext uri="{FF2B5EF4-FFF2-40B4-BE49-F238E27FC236}">
                <a16:creationId xmlns:a16="http://schemas.microsoft.com/office/drawing/2014/main" id="{FAA71757-8719-4AD8-BCF8-F696792F1B65}"/>
              </a:ext>
            </a:extLst>
          </p:cNvPr>
          <p:cNvSpPr/>
          <p:nvPr/>
        </p:nvSpPr>
        <p:spPr>
          <a:xfrm flipV="1">
            <a:off x="0" y="3872925"/>
            <a:ext cx="12192000" cy="2985074"/>
          </a:xfrm>
          <a:custGeom>
            <a:avLst/>
            <a:gdLst>
              <a:gd name="connsiteX0" fmla="*/ 0 w 4226639"/>
              <a:gd name="connsiteY0" fmla="*/ 0 h 1291590"/>
              <a:gd name="connsiteX1" fmla="*/ 4226639 w 4226639"/>
              <a:gd name="connsiteY1" fmla="*/ 0 h 1291590"/>
              <a:gd name="connsiteX2" fmla="*/ 4203815 w 4226639"/>
              <a:gd name="connsiteY2" fmla="*/ 47379 h 1291590"/>
              <a:gd name="connsiteX3" fmla="*/ 2113319 w 4226639"/>
              <a:gd name="connsiteY3" fmla="*/ 1291590 h 1291590"/>
              <a:gd name="connsiteX4" fmla="*/ 22824 w 4226639"/>
              <a:gd name="connsiteY4" fmla="*/ 47379 h 1291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6639" h="1291590">
                <a:moveTo>
                  <a:pt x="0" y="0"/>
                </a:moveTo>
                <a:lnTo>
                  <a:pt x="4226639" y="0"/>
                </a:lnTo>
                <a:lnTo>
                  <a:pt x="4203815" y="47379"/>
                </a:lnTo>
                <a:cubicBezTo>
                  <a:pt x="3801221" y="788487"/>
                  <a:pt x="3016023" y="1291590"/>
                  <a:pt x="2113319" y="1291590"/>
                </a:cubicBezTo>
                <a:cubicBezTo>
                  <a:pt x="1210615" y="1291590"/>
                  <a:pt x="425418" y="788487"/>
                  <a:pt x="22824" y="47379"/>
                </a:cubicBezTo>
                <a:close/>
              </a:path>
            </a:pathLst>
          </a:custGeom>
          <a:gradFill flip="none" rotWithShape="1">
            <a:gsLst>
              <a:gs pos="0">
                <a:schemeClr val="accent1">
                  <a:alpha val="20000"/>
                </a:schemeClr>
              </a:gs>
              <a:gs pos="100000">
                <a:schemeClr val="accent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2000" i="1" dirty="0">
              <a:latin typeface="微软雅黑" panose="020B0503020204020204" pitchFamily="34" charset="-122"/>
              <a:ea typeface="微软雅黑" panose="020B0503020204020204" pitchFamily="34" charset="-122"/>
            </a:endParaRPr>
          </a:p>
        </p:txBody>
      </p:sp>
      <p:sp>
        <p:nvSpPr>
          <p:cNvPr id="2" name="标题 1">
            <a:extLst>
              <a:ext uri="{FF2B5EF4-FFF2-40B4-BE49-F238E27FC236}">
                <a16:creationId xmlns:a16="http://schemas.microsoft.com/office/drawing/2014/main" id="{CDC6D281-2718-478E-BBDD-198023484252}"/>
              </a:ext>
            </a:extLst>
          </p:cNvPr>
          <p:cNvSpPr>
            <a:spLocks noGrp="1"/>
          </p:cNvSpPr>
          <p:nvPr>
            <p:ph type="title"/>
          </p:nvPr>
        </p:nvSpPr>
        <p:spPr/>
        <p:txBody>
          <a:bodyPr/>
          <a:lstStyle/>
          <a:p>
            <a:r>
              <a:rPr lang="zh-CN" altLang="en-US" dirty="0"/>
              <a:t>业务范围</a:t>
            </a:r>
          </a:p>
        </p:txBody>
      </p:sp>
      <p:sp>
        <p:nvSpPr>
          <p:cNvPr id="4" name="椭圆 3">
            <a:extLst>
              <a:ext uri="{FF2B5EF4-FFF2-40B4-BE49-F238E27FC236}">
                <a16:creationId xmlns:a16="http://schemas.microsoft.com/office/drawing/2014/main" id="{24825AF7-F61B-4B85-8283-2F37779299C1}"/>
              </a:ext>
            </a:extLst>
          </p:cNvPr>
          <p:cNvSpPr/>
          <p:nvPr/>
        </p:nvSpPr>
        <p:spPr>
          <a:xfrm>
            <a:off x="4988807" y="2161794"/>
            <a:ext cx="2214386" cy="2214386"/>
          </a:xfrm>
          <a:prstGeom prst="ellipse">
            <a:avLst/>
          </a:prstGeom>
          <a:gradFill>
            <a:gsLst>
              <a:gs pos="100000">
                <a:schemeClr val="accent1">
                  <a:alpha val="85000"/>
                </a:schemeClr>
              </a:gs>
              <a:gs pos="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 name="矩形 4">
            <a:extLst>
              <a:ext uri="{FF2B5EF4-FFF2-40B4-BE49-F238E27FC236}">
                <a16:creationId xmlns:a16="http://schemas.microsoft.com/office/drawing/2014/main" id="{90BB7FD6-F76B-4830-897A-17B7C47B4669}"/>
              </a:ext>
            </a:extLst>
          </p:cNvPr>
          <p:cNvSpPr/>
          <p:nvPr/>
        </p:nvSpPr>
        <p:spPr>
          <a:xfrm>
            <a:off x="5444550" y="2592340"/>
            <a:ext cx="1302901" cy="1446550"/>
          </a:xfrm>
          <a:prstGeom prst="rect">
            <a:avLst/>
          </a:prstGeom>
        </p:spPr>
        <p:txBody>
          <a:bodyPr wrap="square">
            <a:spAutoFit/>
          </a:bodyPr>
          <a:lstStyle/>
          <a:p>
            <a:pPr algn="ctr"/>
            <a:r>
              <a:rPr lang="zh-CN" altLang="en-US" sz="4400" b="1" dirty="0">
                <a:latin typeface="微软雅黑" panose="020B0503020204020204" pitchFamily="34" charset="-122"/>
                <a:ea typeface="微软雅黑" panose="020B0503020204020204" pitchFamily="34" charset="-122"/>
              </a:rPr>
              <a:t>公司</a:t>
            </a:r>
            <a:endParaRPr lang="en-US" altLang="zh-CN" sz="4400" b="1" dirty="0">
              <a:latin typeface="微软雅黑" panose="020B0503020204020204" pitchFamily="34" charset="-122"/>
              <a:ea typeface="微软雅黑" panose="020B0503020204020204" pitchFamily="34" charset="-122"/>
            </a:endParaRPr>
          </a:p>
          <a:p>
            <a:pPr algn="ctr"/>
            <a:r>
              <a:rPr lang="zh-CN" altLang="en-US" sz="4400" b="1" dirty="0">
                <a:latin typeface="微软雅黑" panose="020B0503020204020204" pitchFamily="34" charset="-122"/>
                <a:ea typeface="微软雅黑" panose="020B0503020204020204" pitchFamily="34" charset="-122"/>
              </a:rPr>
              <a:t>服务</a:t>
            </a:r>
          </a:p>
        </p:txBody>
      </p:sp>
      <p:grpSp>
        <p:nvGrpSpPr>
          <p:cNvPr id="6" name="组合 5">
            <a:extLst>
              <a:ext uri="{FF2B5EF4-FFF2-40B4-BE49-F238E27FC236}">
                <a16:creationId xmlns:a16="http://schemas.microsoft.com/office/drawing/2014/main" id="{6D23EE97-A5C5-4476-BA05-FF680724EA7B}"/>
              </a:ext>
            </a:extLst>
          </p:cNvPr>
          <p:cNvGrpSpPr/>
          <p:nvPr/>
        </p:nvGrpSpPr>
        <p:grpSpPr>
          <a:xfrm>
            <a:off x="2152134" y="3036627"/>
            <a:ext cx="210986" cy="823717"/>
            <a:chOff x="2959100" y="2732283"/>
            <a:chExt cx="641350" cy="2503915"/>
          </a:xfrm>
        </p:grpSpPr>
        <p:sp>
          <p:nvSpPr>
            <p:cNvPr id="7" name="矩形 6">
              <a:extLst>
                <a:ext uri="{FF2B5EF4-FFF2-40B4-BE49-F238E27FC236}">
                  <a16:creationId xmlns:a16="http://schemas.microsoft.com/office/drawing/2014/main" id="{ACE4EB4F-B75C-4BD0-9000-41CA11CCE36F}"/>
                </a:ext>
              </a:extLst>
            </p:cNvPr>
            <p:cNvSpPr/>
            <p:nvPr/>
          </p:nvSpPr>
          <p:spPr>
            <a:xfrm>
              <a:off x="3237581" y="2732283"/>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a:extLst>
                <a:ext uri="{FF2B5EF4-FFF2-40B4-BE49-F238E27FC236}">
                  <a16:creationId xmlns:a16="http://schemas.microsoft.com/office/drawing/2014/main" id="{7415E3F2-1C24-4AE5-98FB-BAFF4BC41316}"/>
                </a:ext>
              </a:extLst>
            </p:cNvPr>
            <p:cNvSpPr/>
            <p:nvPr/>
          </p:nvSpPr>
          <p:spPr>
            <a:xfrm>
              <a:off x="3516062" y="3149602"/>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矩形 8">
              <a:extLst>
                <a:ext uri="{FF2B5EF4-FFF2-40B4-BE49-F238E27FC236}">
                  <a16:creationId xmlns:a16="http://schemas.microsoft.com/office/drawing/2014/main" id="{3AE9274B-B923-488B-A4AB-F35B8A7730D9}"/>
                </a:ext>
              </a:extLst>
            </p:cNvPr>
            <p:cNvSpPr/>
            <p:nvPr/>
          </p:nvSpPr>
          <p:spPr>
            <a:xfrm>
              <a:off x="2959100" y="3566921"/>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a:extLst>
              <a:ext uri="{FF2B5EF4-FFF2-40B4-BE49-F238E27FC236}">
                <a16:creationId xmlns:a16="http://schemas.microsoft.com/office/drawing/2014/main" id="{A7431AF7-2C43-480A-BF04-C510FA83E88C}"/>
              </a:ext>
            </a:extLst>
          </p:cNvPr>
          <p:cNvGrpSpPr/>
          <p:nvPr/>
        </p:nvGrpSpPr>
        <p:grpSpPr>
          <a:xfrm>
            <a:off x="7890115" y="3479291"/>
            <a:ext cx="210986" cy="823717"/>
            <a:chOff x="2959100" y="2732283"/>
            <a:chExt cx="641350" cy="2503915"/>
          </a:xfrm>
        </p:grpSpPr>
        <p:sp>
          <p:nvSpPr>
            <p:cNvPr id="11" name="矩形 10">
              <a:extLst>
                <a:ext uri="{FF2B5EF4-FFF2-40B4-BE49-F238E27FC236}">
                  <a16:creationId xmlns:a16="http://schemas.microsoft.com/office/drawing/2014/main" id="{6C87B668-6076-4BA8-93A4-75BB76F301CF}"/>
                </a:ext>
              </a:extLst>
            </p:cNvPr>
            <p:cNvSpPr/>
            <p:nvPr/>
          </p:nvSpPr>
          <p:spPr>
            <a:xfrm>
              <a:off x="3237581" y="2732283"/>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a:extLst>
                <a:ext uri="{FF2B5EF4-FFF2-40B4-BE49-F238E27FC236}">
                  <a16:creationId xmlns:a16="http://schemas.microsoft.com/office/drawing/2014/main" id="{9B1483C6-453A-4E0B-9579-E5CB908A9735}"/>
                </a:ext>
              </a:extLst>
            </p:cNvPr>
            <p:cNvSpPr/>
            <p:nvPr/>
          </p:nvSpPr>
          <p:spPr>
            <a:xfrm>
              <a:off x="3516062" y="3149602"/>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a:extLst>
                <a:ext uri="{FF2B5EF4-FFF2-40B4-BE49-F238E27FC236}">
                  <a16:creationId xmlns:a16="http://schemas.microsoft.com/office/drawing/2014/main" id="{08C4CABE-0E23-4407-A8D4-4B176F61C845}"/>
                </a:ext>
              </a:extLst>
            </p:cNvPr>
            <p:cNvSpPr/>
            <p:nvPr/>
          </p:nvSpPr>
          <p:spPr>
            <a:xfrm>
              <a:off x="2959100" y="3566921"/>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a:extLst>
              <a:ext uri="{FF2B5EF4-FFF2-40B4-BE49-F238E27FC236}">
                <a16:creationId xmlns:a16="http://schemas.microsoft.com/office/drawing/2014/main" id="{086FFE14-565E-4128-A987-2AC604F25FE3}"/>
              </a:ext>
            </a:extLst>
          </p:cNvPr>
          <p:cNvGrpSpPr/>
          <p:nvPr/>
        </p:nvGrpSpPr>
        <p:grpSpPr>
          <a:xfrm>
            <a:off x="9777948" y="3764597"/>
            <a:ext cx="210986" cy="823717"/>
            <a:chOff x="2959100" y="2732283"/>
            <a:chExt cx="641350" cy="2503915"/>
          </a:xfrm>
        </p:grpSpPr>
        <p:sp>
          <p:nvSpPr>
            <p:cNvPr id="15" name="矩形 14">
              <a:extLst>
                <a:ext uri="{FF2B5EF4-FFF2-40B4-BE49-F238E27FC236}">
                  <a16:creationId xmlns:a16="http://schemas.microsoft.com/office/drawing/2014/main" id="{8E923A03-E725-45EC-BC5A-2B7831F5F0B7}"/>
                </a:ext>
              </a:extLst>
            </p:cNvPr>
            <p:cNvSpPr/>
            <p:nvPr/>
          </p:nvSpPr>
          <p:spPr>
            <a:xfrm>
              <a:off x="3237581" y="2732283"/>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a:extLst>
                <a:ext uri="{FF2B5EF4-FFF2-40B4-BE49-F238E27FC236}">
                  <a16:creationId xmlns:a16="http://schemas.microsoft.com/office/drawing/2014/main" id="{632B641C-19A6-4350-B1BB-7C23970A0463}"/>
                </a:ext>
              </a:extLst>
            </p:cNvPr>
            <p:cNvSpPr/>
            <p:nvPr/>
          </p:nvSpPr>
          <p:spPr>
            <a:xfrm>
              <a:off x="3516062" y="3149602"/>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a:extLst>
                <a:ext uri="{FF2B5EF4-FFF2-40B4-BE49-F238E27FC236}">
                  <a16:creationId xmlns:a16="http://schemas.microsoft.com/office/drawing/2014/main" id="{0FE7EAED-8013-4C73-8B64-9279684A27E7}"/>
                </a:ext>
              </a:extLst>
            </p:cNvPr>
            <p:cNvSpPr/>
            <p:nvPr/>
          </p:nvSpPr>
          <p:spPr>
            <a:xfrm>
              <a:off x="2959100" y="3566921"/>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8" name="组合 17">
            <a:extLst>
              <a:ext uri="{FF2B5EF4-FFF2-40B4-BE49-F238E27FC236}">
                <a16:creationId xmlns:a16="http://schemas.microsoft.com/office/drawing/2014/main" id="{79C2B3E2-9518-4918-85A9-1F7DD9625F61}"/>
              </a:ext>
            </a:extLst>
          </p:cNvPr>
          <p:cNvGrpSpPr/>
          <p:nvPr/>
        </p:nvGrpSpPr>
        <p:grpSpPr>
          <a:xfrm>
            <a:off x="3542561" y="4233863"/>
            <a:ext cx="210986" cy="823717"/>
            <a:chOff x="2959100" y="2732283"/>
            <a:chExt cx="641350" cy="2503915"/>
          </a:xfrm>
        </p:grpSpPr>
        <p:sp>
          <p:nvSpPr>
            <p:cNvPr id="19" name="矩形 18">
              <a:extLst>
                <a:ext uri="{FF2B5EF4-FFF2-40B4-BE49-F238E27FC236}">
                  <a16:creationId xmlns:a16="http://schemas.microsoft.com/office/drawing/2014/main" id="{9D8F1538-7E57-46AC-9C83-4FC0F5FC6988}"/>
                </a:ext>
              </a:extLst>
            </p:cNvPr>
            <p:cNvSpPr/>
            <p:nvPr/>
          </p:nvSpPr>
          <p:spPr>
            <a:xfrm>
              <a:off x="3237581" y="2732283"/>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a:extLst>
                <a:ext uri="{FF2B5EF4-FFF2-40B4-BE49-F238E27FC236}">
                  <a16:creationId xmlns:a16="http://schemas.microsoft.com/office/drawing/2014/main" id="{89536A5F-383D-42A4-B20F-0A7EC63AC5BE}"/>
                </a:ext>
              </a:extLst>
            </p:cNvPr>
            <p:cNvSpPr/>
            <p:nvPr/>
          </p:nvSpPr>
          <p:spPr>
            <a:xfrm>
              <a:off x="3516062" y="3149602"/>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a:extLst>
                <a:ext uri="{FF2B5EF4-FFF2-40B4-BE49-F238E27FC236}">
                  <a16:creationId xmlns:a16="http://schemas.microsoft.com/office/drawing/2014/main" id="{5DE3F874-9B4F-46E0-BDB0-381B2202737B}"/>
                </a:ext>
              </a:extLst>
            </p:cNvPr>
            <p:cNvSpPr/>
            <p:nvPr/>
          </p:nvSpPr>
          <p:spPr>
            <a:xfrm>
              <a:off x="2959100" y="3566921"/>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椭圆 22">
            <a:extLst>
              <a:ext uri="{FF2B5EF4-FFF2-40B4-BE49-F238E27FC236}">
                <a16:creationId xmlns:a16="http://schemas.microsoft.com/office/drawing/2014/main" id="{926BA500-DEF0-42F4-A0D7-D137CB154137}"/>
              </a:ext>
            </a:extLst>
          </p:cNvPr>
          <p:cNvSpPr/>
          <p:nvPr/>
        </p:nvSpPr>
        <p:spPr>
          <a:xfrm>
            <a:off x="833317" y="4156400"/>
            <a:ext cx="867020" cy="867018"/>
          </a:xfrm>
          <a:prstGeom prst="ellipse">
            <a:avLst/>
          </a:prstGeom>
          <a:gradFill>
            <a:gsLst>
              <a:gs pos="100000">
                <a:schemeClr val="accent1">
                  <a:alpha val="85000"/>
                </a:schemeClr>
              </a:gs>
              <a:gs pos="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4" name="文本占位符 1">
            <a:extLst>
              <a:ext uri="{FF2B5EF4-FFF2-40B4-BE49-F238E27FC236}">
                <a16:creationId xmlns:a16="http://schemas.microsoft.com/office/drawing/2014/main" id="{208A6664-FAE9-47C5-B674-D87D0198C6E9}"/>
              </a:ext>
            </a:extLst>
          </p:cNvPr>
          <p:cNvSpPr txBox="1">
            <a:spLocks/>
          </p:cNvSpPr>
          <p:nvPr/>
        </p:nvSpPr>
        <p:spPr>
          <a:xfrm>
            <a:off x="833316" y="4266744"/>
            <a:ext cx="867022" cy="646331"/>
          </a:xfrm>
          <a:prstGeom prst="rect">
            <a:avLst/>
          </a:prstGeom>
          <a:noFill/>
        </p:spPr>
        <p:txBody>
          <a:bodyPr wrap="square" rtlCol="0">
            <a:spAutoFit/>
          </a:bodyPr>
          <a:lstStyle>
            <a:lvl1pPr marL="0" indent="0" algn="l" defTabSz="914400" rtl="0" eaLnBrk="1" latinLnBrk="0" hangingPunct="1">
              <a:lnSpc>
                <a:spcPct val="100000"/>
              </a:lnSpc>
              <a:spcBef>
                <a:spcPts val="1000"/>
              </a:spcBef>
              <a:buFont typeface="Arial" panose="020B0604020202020204" pitchFamily="34" charset="0"/>
              <a:buNone/>
              <a:defRPr lang="zh-CN" altLang="en-US" sz="2800" b="1" kern="1200" dirty="0" smtClean="0">
                <a:solidFill>
                  <a:srgbClr val="0064BB"/>
                </a:solidFill>
                <a:latin typeface="Arial" panose="020B0604020202020204" pitchFamily="34"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zh-CN" altLang="en-US" sz="1800" dirty="0">
                <a:solidFill>
                  <a:schemeClr val="tx1"/>
                </a:solidFill>
                <a:latin typeface="微软雅黑" panose="020B0503020204020204" pitchFamily="34" charset="-122"/>
              </a:rPr>
              <a:t>营销推广</a:t>
            </a:r>
            <a:endParaRPr lang="en-US" altLang="zh-CN" sz="1800" dirty="0">
              <a:solidFill>
                <a:schemeClr val="tx1"/>
              </a:solidFill>
              <a:latin typeface="微软雅黑" panose="020B0503020204020204" pitchFamily="34" charset="-122"/>
            </a:endParaRPr>
          </a:p>
        </p:txBody>
      </p:sp>
      <p:sp>
        <p:nvSpPr>
          <p:cNvPr id="26" name="椭圆 25">
            <a:extLst>
              <a:ext uri="{FF2B5EF4-FFF2-40B4-BE49-F238E27FC236}">
                <a16:creationId xmlns:a16="http://schemas.microsoft.com/office/drawing/2014/main" id="{365E647D-F608-40B7-A938-2275E990BCAF}"/>
              </a:ext>
            </a:extLst>
          </p:cNvPr>
          <p:cNvSpPr/>
          <p:nvPr/>
        </p:nvSpPr>
        <p:spPr>
          <a:xfrm>
            <a:off x="6769683" y="4665822"/>
            <a:ext cx="867020" cy="867018"/>
          </a:xfrm>
          <a:prstGeom prst="ellipse">
            <a:avLst/>
          </a:prstGeom>
          <a:gradFill>
            <a:gsLst>
              <a:gs pos="100000">
                <a:schemeClr val="accent1">
                  <a:alpha val="85000"/>
                </a:schemeClr>
              </a:gs>
              <a:gs pos="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7" name="文本占位符 1">
            <a:extLst>
              <a:ext uri="{FF2B5EF4-FFF2-40B4-BE49-F238E27FC236}">
                <a16:creationId xmlns:a16="http://schemas.microsoft.com/office/drawing/2014/main" id="{BB195800-B365-4554-BD36-75403AD15963}"/>
              </a:ext>
            </a:extLst>
          </p:cNvPr>
          <p:cNvSpPr txBox="1">
            <a:spLocks/>
          </p:cNvSpPr>
          <p:nvPr/>
        </p:nvSpPr>
        <p:spPr>
          <a:xfrm>
            <a:off x="6769682" y="4776166"/>
            <a:ext cx="867022" cy="646331"/>
          </a:xfrm>
          <a:prstGeom prst="rect">
            <a:avLst/>
          </a:prstGeom>
          <a:noFill/>
        </p:spPr>
        <p:txBody>
          <a:bodyPr wrap="square" rtlCol="0">
            <a:spAutoFit/>
          </a:bodyPr>
          <a:lstStyle>
            <a:lvl1pPr marL="0" indent="0" algn="l" defTabSz="914400" rtl="0" eaLnBrk="1" latinLnBrk="0" hangingPunct="1">
              <a:lnSpc>
                <a:spcPct val="100000"/>
              </a:lnSpc>
              <a:spcBef>
                <a:spcPts val="1000"/>
              </a:spcBef>
              <a:buFont typeface="Arial" panose="020B0604020202020204" pitchFamily="34" charset="0"/>
              <a:buNone/>
              <a:defRPr lang="zh-CN" altLang="en-US" sz="2800" b="1" kern="1200" dirty="0" smtClean="0">
                <a:solidFill>
                  <a:srgbClr val="0064BB"/>
                </a:solidFill>
                <a:latin typeface="Arial" panose="020B0604020202020204" pitchFamily="34"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zh-CN" altLang="en-US" sz="1800" dirty="0">
                <a:solidFill>
                  <a:schemeClr val="tx1"/>
                </a:solidFill>
                <a:latin typeface="微软雅黑" panose="020B0503020204020204" pitchFamily="34" charset="-122"/>
              </a:rPr>
              <a:t>摄影制作</a:t>
            </a:r>
          </a:p>
        </p:txBody>
      </p:sp>
      <p:sp>
        <p:nvSpPr>
          <p:cNvPr id="29" name="椭圆 28">
            <a:extLst>
              <a:ext uri="{FF2B5EF4-FFF2-40B4-BE49-F238E27FC236}">
                <a16:creationId xmlns:a16="http://schemas.microsoft.com/office/drawing/2014/main" id="{E39684C6-EC03-4D16-BF58-EFC7E4346097}"/>
              </a:ext>
            </a:extLst>
          </p:cNvPr>
          <p:cNvSpPr/>
          <p:nvPr/>
        </p:nvSpPr>
        <p:spPr>
          <a:xfrm>
            <a:off x="10491663" y="3859813"/>
            <a:ext cx="867020" cy="867018"/>
          </a:xfrm>
          <a:prstGeom prst="ellipse">
            <a:avLst/>
          </a:prstGeom>
          <a:gradFill>
            <a:gsLst>
              <a:gs pos="100000">
                <a:schemeClr val="accent1">
                  <a:alpha val="85000"/>
                </a:schemeClr>
              </a:gs>
              <a:gs pos="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0" name="文本占位符 1">
            <a:extLst>
              <a:ext uri="{FF2B5EF4-FFF2-40B4-BE49-F238E27FC236}">
                <a16:creationId xmlns:a16="http://schemas.microsoft.com/office/drawing/2014/main" id="{04CC6653-27EF-4F89-8ACA-107116EAB124}"/>
              </a:ext>
            </a:extLst>
          </p:cNvPr>
          <p:cNvSpPr txBox="1">
            <a:spLocks/>
          </p:cNvSpPr>
          <p:nvPr/>
        </p:nvSpPr>
        <p:spPr>
          <a:xfrm>
            <a:off x="10491662" y="3970157"/>
            <a:ext cx="867022" cy="646331"/>
          </a:xfrm>
          <a:prstGeom prst="rect">
            <a:avLst/>
          </a:prstGeom>
          <a:noFill/>
        </p:spPr>
        <p:txBody>
          <a:bodyPr wrap="square" rtlCol="0">
            <a:spAutoFit/>
          </a:bodyPr>
          <a:lstStyle>
            <a:lvl1pPr marL="0" indent="0" algn="l" defTabSz="914400" rtl="0" eaLnBrk="1" latinLnBrk="0" hangingPunct="1">
              <a:lnSpc>
                <a:spcPct val="100000"/>
              </a:lnSpc>
              <a:spcBef>
                <a:spcPts val="1000"/>
              </a:spcBef>
              <a:buFont typeface="Arial" panose="020B0604020202020204" pitchFamily="34" charset="0"/>
              <a:buNone/>
              <a:defRPr lang="zh-CN" altLang="en-US" sz="2800" b="1" kern="1200" dirty="0" smtClean="0">
                <a:solidFill>
                  <a:srgbClr val="0064BB"/>
                </a:solidFill>
                <a:latin typeface="Arial" panose="020B0604020202020204" pitchFamily="34"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zh-CN" altLang="en-US" sz="1800" dirty="0">
                <a:solidFill>
                  <a:schemeClr val="tx1"/>
                </a:solidFill>
                <a:latin typeface="微软雅黑" panose="020B0503020204020204" pitchFamily="34" charset="-122"/>
              </a:rPr>
              <a:t>演出经纪</a:t>
            </a:r>
            <a:endParaRPr lang="en-US" altLang="zh-CN" sz="1800" dirty="0">
              <a:solidFill>
                <a:schemeClr val="tx1"/>
              </a:solidFill>
              <a:latin typeface="微软雅黑" panose="020B0503020204020204" pitchFamily="34" charset="-122"/>
            </a:endParaRPr>
          </a:p>
        </p:txBody>
      </p:sp>
      <p:sp>
        <p:nvSpPr>
          <p:cNvPr id="32" name="椭圆 31">
            <a:extLst>
              <a:ext uri="{FF2B5EF4-FFF2-40B4-BE49-F238E27FC236}">
                <a16:creationId xmlns:a16="http://schemas.microsoft.com/office/drawing/2014/main" id="{C14C0324-5A89-447C-A5A6-0E3B7116E879}"/>
              </a:ext>
            </a:extLst>
          </p:cNvPr>
          <p:cNvSpPr/>
          <p:nvPr/>
        </p:nvSpPr>
        <p:spPr>
          <a:xfrm>
            <a:off x="9546073" y="1549884"/>
            <a:ext cx="867020" cy="867018"/>
          </a:xfrm>
          <a:prstGeom prst="ellipse">
            <a:avLst/>
          </a:prstGeom>
          <a:gradFill>
            <a:gsLst>
              <a:gs pos="100000">
                <a:schemeClr val="accent1">
                  <a:alpha val="85000"/>
                </a:schemeClr>
              </a:gs>
              <a:gs pos="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3" name="文本占位符 1">
            <a:extLst>
              <a:ext uri="{FF2B5EF4-FFF2-40B4-BE49-F238E27FC236}">
                <a16:creationId xmlns:a16="http://schemas.microsoft.com/office/drawing/2014/main" id="{3F78E6A0-4698-4D3F-82CB-77A79AC67E20}"/>
              </a:ext>
            </a:extLst>
          </p:cNvPr>
          <p:cNvSpPr txBox="1">
            <a:spLocks/>
          </p:cNvSpPr>
          <p:nvPr/>
        </p:nvSpPr>
        <p:spPr>
          <a:xfrm>
            <a:off x="9546072" y="1660228"/>
            <a:ext cx="867022" cy="646331"/>
          </a:xfrm>
          <a:prstGeom prst="rect">
            <a:avLst/>
          </a:prstGeom>
          <a:noFill/>
        </p:spPr>
        <p:txBody>
          <a:bodyPr wrap="square" rtlCol="0">
            <a:spAutoFit/>
          </a:bodyPr>
          <a:lstStyle>
            <a:lvl1pPr marL="0" indent="0" algn="l" defTabSz="914400" rtl="0" eaLnBrk="1" latinLnBrk="0" hangingPunct="1">
              <a:lnSpc>
                <a:spcPct val="100000"/>
              </a:lnSpc>
              <a:spcBef>
                <a:spcPts val="1000"/>
              </a:spcBef>
              <a:buFont typeface="Arial" panose="020B0604020202020204" pitchFamily="34" charset="0"/>
              <a:buNone/>
              <a:defRPr lang="zh-CN" altLang="en-US" sz="2800" b="1" kern="1200" dirty="0" smtClean="0">
                <a:solidFill>
                  <a:srgbClr val="0064BB"/>
                </a:solidFill>
                <a:latin typeface="Arial" panose="020B0604020202020204" pitchFamily="34"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zh-CN" altLang="en-US" sz="1800" dirty="0">
                <a:solidFill>
                  <a:schemeClr val="tx1"/>
                </a:solidFill>
                <a:latin typeface="微软雅黑" panose="020B0503020204020204" pitchFamily="34" charset="-122"/>
              </a:rPr>
              <a:t>网络直播</a:t>
            </a:r>
          </a:p>
        </p:txBody>
      </p:sp>
      <p:sp>
        <p:nvSpPr>
          <p:cNvPr id="35" name="椭圆 34">
            <a:extLst>
              <a:ext uri="{FF2B5EF4-FFF2-40B4-BE49-F238E27FC236}">
                <a16:creationId xmlns:a16="http://schemas.microsoft.com/office/drawing/2014/main" id="{A99156F4-85FE-4089-BF6A-BA9BAEC57D5C}"/>
              </a:ext>
            </a:extLst>
          </p:cNvPr>
          <p:cNvSpPr/>
          <p:nvPr/>
        </p:nvSpPr>
        <p:spPr>
          <a:xfrm>
            <a:off x="2990212" y="2926283"/>
            <a:ext cx="867020" cy="867018"/>
          </a:xfrm>
          <a:prstGeom prst="ellipse">
            <a:avLst/>
          </a:prstGeom>
          <a:gradFill>
            <a:gsLst>
              <a:gs pos="100000">
                <a:schemeClr val="accent1">
                  <a:alpha val="85000"/>
                </a:schemeClr>
              </a:gs>
              <a:gs pos="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6" name="文本占位符 1">
            <a:extLst>
              <a:ext uri="{FF2B5EF4-FFF2-40B4-BE49-F238E27FC236}">
                <a16:creationId xmlns:a16="http://schemas.microsoft.com/office/drawing/2014/main" id="{74A73193-40D9-4F09-A2DC-B785A5ACE790}"/>
              </a:ext>
            </a:extLst>
          </p:cNvPr>
          <p:cNvSpPr txBox="1">
            <a:spLocks/>
          </p:cNvSpPr>
          <p:nvPr/>
        </p:nvSpPr>
        <p:spPr>
          <a:xfrm>
            <a:off x="2990211" y="3036627"/>
            <a:ext cx="867022" cy="646331"/>
          </a:xfrm>
          <a:prstGeom prst="rect">
            <a:avLst/>
          </a:prstGeom>
          <a:noFill/>
        </p:spPr>
        <p:txBody>
          <a:bodyPr wrap="square" rtlCol="0">
            <a:spAutoFit/>
          </a:bodyPr>
          <a:lstStyle>
            <a:lvl1pPr marL="0" indent="0" algn="l" defTabSz="914400" rtl="0" eaLnBrk="1" latinLnBrk="0" hangingPunct="1">
              <a:lnSpc>
                <a:spcPct val="100000"/>
              </a:lnSpc>
              <a:spcBef>
                <a:spcPts val="1000"/>
              </a:spcBef>
              <a:buFont typeface="Arial" panose="020B0604020202020204" pitchFamily="34" charset="0"/>
              <a:buNone/>
              <a:defRPr lang="zh-CN" altLang="en-US" sz="2800" b="1" kern="1200" dirty="0" smtClean="0">
                <a:solidFill>
                  <a:srgbClr val="0064BB"/>
                </a:solidFill>
                <a:latin typeface="Arial" panose="020B0604020202020204" pitchFamily="34"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zh-CN" altLang="en-US" sz="1800" dirty="0">
                <a:solidFill>
                  <a:schemeClr val="tx1"/>
                </a:solidFill>
                <a:latin typeface="微软雅黑" panose="020B0503020204020204" pitchFamily="34" charset="-122"/>
              </a:rPr>
              <a:t>网红包装</a:t>
            </a:r>
          </a:p>
        </p:txBody>
      </p:sp>
      <p:sp>
        <p:nvSpPr>
          <p:cNvPr id="38" name="椭圆 37">
            <a:extLst>
              <a:ext uri="{FF2B5EF4-FFF2-40B4-BE49-F238E27FC236}">
                <a16:creationId xmlns:a16="http://schemas.microsoft.com/office/drawing/2014/main" id="{BB2FD946-450F-4360-99D2-121B36A6CD0F}"/>
              </a:ext>
            </a:extLst>
          </p:cNvPr>
          <p:cNvSpPr/>
          <p:nvPr/>
        </p:nvSpPr>
        <p:spPr>
          <a:xfrm>
            <a:off x="1192845" y="1924998"/>
            <a:ext cx="867020" cy="867018"/>
          </a:xfrm>
          <a:prstGeom prst="ellipse">
            <a:avLst/>
          </a:prstGeom>
          <a:gradFill>
            <a:gsLst>
              <a:gs pos="100000">
                <a:schemeClr val="accent1">
                  <a:alpha val="85000"/>
                </a:schemeClr>
              </a:gs>
              <a:gs pos="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9" name="文本占位符 1">
            <a:extLst>
              <a:ext uri="{FF2B5EF4-FFF2-40B4-BE49-F238E27FC236}">
                <a16:creationId xmlns:a16="http://schemas.microsoft.com/office/drawing/2014/main" id="{02CAF83B-CD6D-4335-8BFF-6ABCC8CA8F0E}"/>
              </a:ext>
            </a:extLst>
          </p:cNvPr>
          <p:cNvSpPr txBox="1">
            <a:spLocks/>
          </p:cNvSpPr>
          <p:nvPr/>
        </p:nvSpPr>
        <p:spPr>
          <a:xfrm>
            <a:off x="1192844" y="2035342"/>
            <a:ext cx="867022" cy="646331"/>
          </a:xfrm>
          <a:prstGeom prst="rect">
            <a:avLst/>
          </a:prstGeom>
          <a:noFill/>
        </p:spPr>
        <p:txBody>
          <a:bodyPr wrap="square" rtlCol="0">
            <a:spAutoFit/>
          </a:bodyPr>
          <a:lstStyle>
            <a:lvl1pPr marL="0" indent="0" algn="l" defTabSz="914400" rtl="0" eaLnBrk="1" latinLnBrk="0" hangingPunct="1">
              <a:lnSpc>
                <a:spcPct val="100000"/>
              </a:lnSpc>
              <a:spcBef>
                <a:spcPts val="1000"/>
              </a:spcBef>
              <a:buFont typeface="Arial" panose="020B0604020202020204" pitchFamily="34" charset="0"/>
              <a:buNone/>
              <a:defRPr lang="zh-CN" altLang="en-US" sz="2800" b="1" kern="1200" dirty="0" smtClean="0">
                <a:solidFill>
                  <a:srgbClr val="0064BB"/>
                </a:solidFill>
                <a:latin typeface="Arial" panose="020B0604020202020204" pitchFamily="34"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zh-CN" altLang="en-US" sz="1800" dirty="0">
                <a:solidFill>
                  <a:schemeClr val="tx1"/>
                </a:solidFill>
                <a:latin typeface="微软雅黑" panose="020B0503020204020204" pitchFamily="34" charset="-122"/>
              </a:rPr>
              <a:t>品牌策划</a:t>
            </a:r>
          </a:p>
        </p:txBody>
      </p:sp>
      <p:sp>
        <p:nvSpPr>
          <p:cNvPr id="41" name="椭圆 40">
            <a:extLst>
              <a:ext uri="{FF2B5EF4-FFF2-40B4-BE49-F238E27FC236}">
                <a16:creationId xmlns:a16="http://schemas.microsoft.com/office/drawing/2014/main" id="{52433AF8-A988-4D9A-BF3B-AE183051E1D1}"/>
              </a:ext>
            </a:extLst>
          </p:cNvPr>
          <p:cNvSpPr/>
          <p:nvPr/>
        </p:nvSpPr>
        <p:spPr>
          <a:xfrm>
            <a:off x="7826763" y="2329948"/>
            <a:ext cx="867020" cy="867018"/>
          </a:xfrm>
          <a:prstGeom prst="ellipse">
            <a:avLst/>
          </a:prstGeom>
          <a:gradFill>
            <a:gsLst>
              <a:gs pos="100000">
                <a:schemeClr val="accent1">
                  <a:alpha val="85000"/>
                </a:schemeClr>
              </a:gs>
              <a:gs pos="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2" name="文本占位符 1">
            <a:extLst>
              <a:ext uri="{FF2B5EF4-FFF2-40B4-BE49-F238E27FC236}">
                <a16:creationId xmlns:a16="http://schemas.microsoft.com/office/drawing/2014/main" id="{9B137932-6DD9-4599-A5F3-DB89E401B632}"/>
              </a:ext>
            </a:extLst>
          </p:cNvPr>
          <p:cNvSpPr txBox="1">
            <a:spLocks/>
          </p:cNvSpPr>
          <p:nvPr/>
        </p:nvSpPr>
        <p:spPr>
          <a:xfrm>
            <a:off x="7826762" y="2440292"/>
            <a:ext cx="867022" cy="646331"/>
          </a:xfrm>
          <a:prstGeom prst="rect">
            <a:avLst/>
          </a:prstGeom>
          <a:noFill/>
        </p:spPr>
        <p:txBody>
          <a:bodyPr wrap="square" rtlCol="0">
            <a:spAutoFit/>
          </a:bodyPr>
          <a:lstStyle>
            <a:lvl1pPr marL="0" indent="0" algn="l" defTabSz="914400" rtl="0" eaLnBrk="1" latinLnBrk="0" hangingPunct="1">
              <a:lnSpc>
                <a:spcPct val="100000"/>
              </a:lnSpc>
              <a:spcBef>
                <a:spcPts val="1000"/>
              </a:spcBef>
              <a:buFont typeface="Arial" panose="020B0604020202020204" pitchFamily="34" charset="0"/>
              <a:buNone/>
              <a:defRPr lang="zh-CN" altLang="en-US" sz="2800" b="1" kern="1200" dirty="0" smtClean="0">
                <a:solidFill>
                  <a:srgbClr val="0064BB"/>
                </a:solidFill>
                <a:latin typeface="Arial" panose="020B0604020202020204" pitchFamily="34"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zh-CN" altLang="en-US" sz="1800" dirty="0">
                <a:solidFill>
                  <a:schemeClr val="tx1"/>
                </a:solidFill>
                <a:latin typeface="微软雅黑" panose="020B0503020204020204" pitchFamily="34" charset="-122"/>
              </a:rPr>
              <a:t>影视制作</a:t>
            </a:r>
          </a:p>
        </p:txBody>
      </p:sp>
      <p:grpSp>
        <p:nvGrpSpPr>
          <p:cNvPr id="43" name="组合 42">
            <a:extLst>
              <a:ext uri="{FF2B5EF4-FFF2-40B4-BE49-F238E27FC236}">
                <a16:creationId xmlns:a16="http://schemas.microsoft.com/office/drawing/2014/main" id="{89620ABB-D4EF-4682-8C9C-33ADD2621717}"/>
              </a:ext>
            </a:extLst>
          </p:cNvPr>
          <p:cNvGrpSpPr/>
          <p:nvPr/>
        </p:nvGrpSpPr>
        <p:grpSpPr>
          <a:xfrm>
            <a:off x="10972162" y="1955057"/>
            <a:ext cx="210986" cy="823717"/>
            <a:chOff x="2959100" y="2732283"/>
            <a:chExt cx="641350" cy="2503915"/>
          </a:xfrm>
        </p:grpSpPr>
        <p:sp>
          <p:nvSpPr>
            <p:cNvPr id="44" name="矩形 43">
              <a:extLst>
                <a:ext uri="{FF2B5EF4-FFF2-40B4-BE49-F238E27FC236}">
                  <a16:creationId xmlns:a16="http://schemas.microsoft.com/office/drawing/2014/main" id="{D348498D-09FC-4F5A-ACFE-40CB346BD6BB}"/>
                </a:ext>
              </a:extLst>
            </p:cNvPr>
            <p:cNvSpPr/>
            <p:nvPr/>
          </p:nvSpPr>
          <p:spPr>
            <a:xfrm>
              <a:off x="3237581" y="2732283"/>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a:extLst>
                <a:ext uri="{FF2B5EF4-FFF2-40B4-BE49-F238E27FC236}">
                  <a16:creationId xmlns:a16="http://schemas.microsoft.com/office/drawing/2014/main" id="{72576ED7-358D-465B-B1A5-C23BFF15B57E}"/>
                </a:ext>
              </a:extLst>
            </p:cNvPr>
            <p:cNvSpPr/>
            <p:nvPr/>
          </p:nvSpPr>
          <p:spPr>
            <a:xfrm>
              <a:off x="3516062" y="3149602"/>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a:extLst>
                <a:ext uri="{FF2B5EF4-FFF2-40B4-BE49-F238E27FC236}">
                  <a16:creationId xmlns:a16="http://schemas.microsoft.com/office/drawing/2014/main" id="{DD9FA418-30A2-4A9A-8A22-D2E0CA282B03}"/>
                </a:ext>
              </a:extLst>
            </p:cNvPr>
            <p:cNvSpPr/>
            <p:nvPr/>
          </p:nvSpPr>
          <p:spPr>
            <a:xfrm>
              <a:off x="2959100" y="3566921"/>
              <a:ext cx="84388" cy="1669277"/>
            </a:xfrm>
            <a:prstGeom prst="rect">
              <a:avLst/>
            </a:prstGeom>
            <a:gradFill flip="none" rotWithShape="1">
              <a:gsLst>
                <a:gs pos="100000">
                  <a:schemeClr val="accent1">
                    <a:alpha val="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椭圆 46">
            <a:extLst>
              <a:ext uri="{FF2B5EF4-FFF2-40B4-BE49-F238E27FC236}">
                <a16:creationId xmlns:a16="http://schemas.microsoft.com/office/drawing/2014/main" id="{438018EB-07E2-40AC-933F-60C2D5D1FA5D}"/>
              </a:ext>
            </a:extLst>
          </p:cNvPr>
          <p:cNvSpPr/>
          <p:nvPr/>
        </p:nvSpPr>
        <p:spPr>
          <a:xfrm>
            <a:off x="3905748" y="1589791"/>
            <a:ext cx="575405" cy="575404"/>
          </a:xfrm>
          <a:prstGeom prst="ellipse">
            <a:avLst/>
          </a:prstGeom>
          <a:gradFill>
            <a:gsLst>
              <a:gs pos="100000">
                <a:schemeClr val="accent1">
                  <a:alpha val="85000"/>
                </a:schemeClr>
              </a:gs>
              <a:gs pos="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8" name="椭圆 47">
            <a:extLst>
              <a:ext uri="{FF2B5EF4-FFF2-40B4-BE49-F238E27FC236}">
                <a16:creationId xmlns:a16="http://schemas.microsoft.com/office/drawing/2014/main" id="{E6796B35-2122-4251-B33D-7BBB25642B55}"/>
              </a:ext>
            </a:extLst>
          </p:cNvPr>
          <p:cNvSpPr/>
          <p:nvPr/>
        </p:nvSpPr>
        <p:spPr>
          <a:xfrm>
            <a:off x="4655510" y="4977560"/>
            <a:ext cx="521214" cy="521213"/>
          </a:xfrm>
          <a:prstGeom prst="ellipse">
            <a:avLst/>
          </a:prstGeom>
          <a:gradFill>
            <a:gsLst>
              <a:gs pos="100000">
                <a:schemeClr val="accent1">
                  <a:alpha val="85000"/>
                </a:schemeClr>
              </a:gs>
              <a:gs pos="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9" name="椭圆 48">
            <a:extLst>
              <a:ext uri="{FF2B5EF4-FFF2-40B4-BE49-F238E27FC236}">
                <a16:creationId xmlns:a16="http://schemas.microsoft.com/office/drawing/2014/main" id="{8A285F1C-59A7-4164-9DE3-FDECC4EE3F56}"/>
              </a:ext>
            </a:extLst>
          </p:cNvPr>
          <p:cNvSpPr/>
          <p:nvPr/>
        </p:nvSpPr>
        <p:spPr>
          <a:xfrm>
            <a:off x="9129126" y="3125486"/>
            <a:ext cx="575405" cy="575404"/>
          </a:xfrm>
          <a:prstGeom prst="ellipse">
            <a:avLst/>
          </a:prstGeom>
          <a:gradFill>
            <a:gsLst>
              <a:gs pos="100000">
                <a:schemeClr val="accent1">
                  <a:alpha val="85000"/>
                </a:schemeClr>
              </a:gs>
              <a:gs pos="0">
                <a:schemeClr val="accent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6" name="settings_320253">
            <a:extLst>
              <a:ext uri="{FF2B5EF4-FFF2-40B4-BE49-F238E27FC236}">
                <a16:creationId xmlns:a16="http://schemas.microsoft.com/office/drawing/2014/main" id="{95F52579-E321-4BA7-A90C-F8D7F156920F}"/>
              </a:ext>
            </a:extLst>
          </p:cNvPr>
          <p:cNvSpPr>
            <a:spLocks noChangeAspect="1"/>
          </p:cNvSpPr>
          <p:nvPr/>
        </p:nvSpPr>
        <p:spPr bwMode="auto">
          <a:xfrm>
            <a:off x="9336360" y="3273733"/>
            <a:ext cx="204295" cy="278911"/>
          </a:xfrm>
          <a:custGeom>
            <a:avLst/>
            <a:gdLst>
              <a:gd name="T0" fmla="*/ 315 w 7706"/>
              <a:gd name="T1" fmla="*/ 10520 h 10520"/>
              <a:gd name="T2" fmla="*/ 0 w 7706"/>
              <a:gd name="T3" fmla="*/ 10205 h 10520"/>
              <a:gd name="T4" fmla="*/ 0 w 7706"/>
              <a:gd name="T5" fmla="*/ 403 h 10520"/>
              <a:gd name="T6" fmla="*/ 496 w 7706"/>
              <a:gd name="T7" fmla="*/ 147 h 10520"/>
              <a:gd name="T8" fmla="*/ 7509 w 7706"/>
              <a:gd name="T9" fmla="*/ 5048 h 10520"/>
              <a:gd name="T10" fmla="*/ 7509 w 7706"/>
              <a:gd name="T11" fmla="*/ 5581 h 10520"/>
              <a:gd name="T12" fmla="*/ 496 w 7706"/>
              <a:gd name="T13" fmla="*/ 10461 h 10520"/>
              <a:gd name="T14" fmla="*/ 315 w 7706"/>
              <a:gd name="T15" fmla="*/ 10520 h 105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06" h="10520">
                <a:moveTo>
                  <a:pt x="315" y="10520"/>
                </a:moveTo>
                <a:cubicBezTo>
                  <a:pt x="141" y="10520"/>
                  <a:pt x="0" y="10379"/>
                  <a:pt x="0" y="10205"/>
                </a:cubicBezTo>
                <a:lnTo>
                  <a:pt x="0" y="403"/>
                </a:lnTo>
                <a:cubicBezTo>
                  <a:pt x="1" y="148"/>
                  <a:pt x="288" y="0"/>
                  <a:pt x="496" y="147"/>
                </a:cubicBezTo>
                <a:lnTo>
                  <a:pt x="7509" y="5048"/>
                </a:lnTo>
                <a:cubicBezTo>
                  <a:pt x="7706" y="5171"/>
                  <a:pt x="7706" y="5458"/>
                  <a:pt x="7509" y="5581"/>
                </a:cubicBezTo>
                <a:lnTo>
                  <a:pt x="496" y="10461"/>
                </a:lnTo>
                <a:cubicBezTo>
                  <a:pt x="443" y="10499"/>
                  <a:pt x="380" y="10520"/>
                  <a:pt x="315" y="10520"/>
                </a:cubicBezTo>
                <a:close/>
              </a:path>
            </a:pathLst>
          </a:custGeom>
          <a:solidFill>
            <a:schemeClr val="tx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synthesizer_109200">
            <a:extLst>
              <a:ext uri="{FF2B5EF4-FFF2-40B4-BE49-F238E27FC236}">
                <a16:creationId xmlns:a16="http://schemas.microsoft.com/office/drawing/2014/main" id="{BBC8FBF2-C418-4B8B-8893-EAFB45D38AF7}"/>
              </a:ext>
            </a:extLst>
          </p:cNvPr>
          <p:cNvSpPr>
            <a:spLocks noChangeAspect="1"/>
          </p:cNvSpPr>
          <p:nvPr/>
        </p:nvSpPr>
        <p:spPr bwMode="auto">
          <a:xfrm>
            <a:off x="4048581" y="1732624"/>
            <a:ext cx="289740" cy="289738"/>
          </a:xfrm>
          <a:custGeom>
            <a:avLst/>
            <a:gdLst>
              <a:gd name="T0" fmla="*/ 5867 w 11734"/>
              <a:gd name="T1" fmla="*/ 11734 h 11734"/>
              <a:gd name="T2" fmla="*/ 0 w 11734"/>
              <a:gd name="T3" fmla="*/ 5867 h 11734"/>
              <a:gd name="T4" fmla="*/ 5867 w 11734"/>
              <a:gd name="T5" fmla="*/ 0 h 11734"/>
              <a:gd name="T6" fmla="*/ 11734 w 11734"/>
              <a:gd name="T7" fmla="*/ 5867 h 11734"/>
              <a:gd name="T8" fmla="*/ 5867 w 11734"/>
              <a:gd name="T9" fmla="*/ 11734 h 11734"/>
              <a:gd name="T10" fmla="*/ 5867 w 11734"/>
              <a:gd name="T11" fmla="*/ 10667 h 11734"/>
              <a:gd name="T12" fmla="*/ 10667 w 11734"/>
              <a:gd name="T13" fmla="*/ 5867 h 11734"/>
              <a:gd name="T14" fmla="*/ 5867 w 11734"/>
              <a:gd name="T15" fmla="*/ 1067 h 11734"/>
              <a:gd name="T16" fmla="*/ 1067 w 11734"/>
              <a:gd name="T17" fmla="*/ 5867 h 11734"/>
              <a:gd name="T18" fmla="*/ 5867 w 11734"/>
              <a:gd name="T19" fmla="*/ 10667 h 11734"/>
              <a:gd name="T20" fmla="*/ 8665 w 11734"/>
              <a:gd name="T21" fmla="*/ 6750 h 11734"/>
              <a:gd name="T22" fmla="*/ 9334 w 11734"/>
              <a:gd name="T23" fmla="*/ 6402 h 11734"/>
              <a:gd name="T24" fmla="*/ 9682 w 11734"/>
              <a:gd name="T25" fmla="*/ 7071 h 11734"/>
              <a:gd name="T26" fmla="*/ 7071 w 11734"/>
              <a:gd name="T27" fmla="*/ 9682 h 11734"/>
              <a:gd name="T28" fmla="*/ 6402 w 11734"/>
              <a:gd name="T29" fmla="*/ 9334 h 11734"/>
              <a:gd name="T30" fmla="*/ 6750 w 11734"/>
              <a:gd name="T31" fmla="*/ 8665 h 11734"/>
              <a:gd name="T32" fmla="*/ 8665 w 11734"/>
              <a:gd name="T33" fmla="*/ 6750 h 11734"/>
              <a:gd name="T34" fmla="*/ 3069 w 11734"/>
              <a:gd name="T35" fmla="*/ 4984 h 11734"/>
              <a:gd name="T36" fmla="*/ 2400 w 11734"/>
              <a:gd name="T37" fmla="*/ 5332 h 11734"/>
              <a:gd name="T38" fmla="*/ 2052 w 11734"/>
              <a:gd name="T39" fmla="*/ 4663 h 11734"/>
              <a:gd name="T40" fmla="*/ 4663 w 11734"/>
              <a:gd name="T41" fmla="*/ 2052 h 11734"/>
              <a:gd name="T42" fmla="*/ 5332 w 11734"/>
              <a:gd name="T43" fmla="*/ 2400 h 11734"/>
              <a:gd name="T44" fmla="*/ 4984 w 11734"/>
              <a:gd name="T45" fmla="*/ 3069 h 11734"/>
              <a:gd name="T46" fmla="*/ 3069 w 11734"/>
              <a:gd name="T47" fmla="*/ 4984 h 11734"/>
              <a:gd name="T48" fmla="*/ 5867 w 11734"/>
              <a:gd name="T49" fmla="*/ 7467 h 11734"/>
              <a:gd name="T50" fmla="*/ 4267 w 11734"/>
              <a:gd name="T51" fmla="*/ 5867 h 11734"/>
              <a:gd name="T52" fmla="*/ 5867 w 11734"/>
              <a:gd name="T53" fmla="*/ 4267 h 11734"/>
              <a:gd name="T54" fmla="*/ 7467 w 11734"/>
              <a:gd name="T55" fmla="*/ 5867 h 11734"/>
              <a:gd name="T56" fmla="*/ 5867 w 11734"/>
              <a:gd name="T57" fmla="*/ 7467 h 11734"/>
              <a:gd name="T58" fmla="*/ 5867 w 11734"/>
              <a:gd name="T59" fmla="*/ 6400 h 11734"/>
              <a:gd name="T60" fmla="*/ 6400 w 11734"/>
              <a:gd name="T61" fmla="*/ 5867 h 11734"/>
              <a:gd name="T62" fmla="*/ 5867 w 11734"/>
              <a:gd name="T63" fmla="*/ 5334 h 11734"/>
              <a:gd name="T64" fmla="*/ 5334 w 11734"/>
              <a:gd name="T65" fmla="*/ 5867 h 11734"/>
              <a:gd name="T66" fmla="*/ 5867 w 11734"/>
              <a:gd name="T67" fmla="*/ 6400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734" h="11734">
                <a:moveTo>
                  <a:pt x="5867" y="11734"/>
                </a:moveTo>
                <a:cubicBezTo>
                  <a:pt x="2627" y="11734"/>
                  <a:pt x="0" y="9107"/>
                  <a:pt x="0" y="5867"/>
                </a:cubicBezTo>
                <a:cubicBezTo>
                  <a:pt x="0" y="2627"/>
                  <a:pt x="2627" y="0"/>
                  <a:pt x="5867" y="0"/>
                </a:cubicBezTo>
                <a:cubicBezTo>
                  <a:pt x="9107" y="0"/>
                  <a:pt x="11734" y="2627"/>
                  <a:pt x="11734" y="5867"/>
                </a:cubicBezTo>
                <a:cubicBezTo>
                  <a:pt x="11734" y="9107"/>
                  <a:pt x="9107" y="11734"/>
                  <a:pt x="5867" y="11734"/>
                </a:cubicBezTo>
                <a:close/>
                <a:moveTo>
                  <a:pt x="5867" y="10667"/>
                </a:moveTo>
                <a:cubicBezTo>
                  <a:pt x="8518" y="10667"/>
                  <a:pt x="10667" y="8518"/>
                  <a:pt x="10667" y="5867"/>
                </a:cubicBezTo>
                <a:cubicBezTo>
                  <a:pt x="10667" y="3216"/>
                  <a:pt x="8518" y="1067"/>
                  <a:pt x="5867" y="1067"/>
                </a:cubicBezTo>
                <a:cubicBezTo>
                  <a:pt x="3216" y="1067"/>
                  <a:pt x="1067" y="3216"/>
                  <a:pt x="1067" y="5867"/>
                </a:cubicBezTo>
                <a:cubicBezTo>
                  <a:pt x="1067" y="8518"/>
                  <a:pt x="3216" y="10667"/>
                  <a:pt x="5867" y="10667"/>
                </a:cubicBezTo>
                <a:close/>
                <a:moveTo>
                  <a:pt x="8665" y="6750"/>
                </a:moveTo>
                <a:cubicBezTo>
                  <a:pt x="8754" y="6470"/>
                  <a:pt x="9053" y="6314"/>
                  <a:pt x="9334" y="6402"/>
                </a:cubicBezTo>
                <a:cubicBezTo>
                  <a:pt x="9615" y="6491"/>
                  <a:pt x="9771" y="6790"/>
                  <a:pt x="9682" y="7071"/>
                </a:cubicBezTo>
                <a:cubicBezTo>
                  <a:pt x="9289" y="8315"/>
                  <a:pt x="8315" y="9289"/>
                  <a:pt x="7071" y="9682"/>
                </a:cubicBezTo>
                <a:cubicBezTo>
                  <a:pt x="6790" y="9771"/>
                  <a:pt x="6491" y="9615"/>
                  <a:pt x="6402" y="9334"/>
                </a:cubicBezTo>
                <a:cubicBezTo>
                  <a:pt x="6314" y="9053"/>
                  <a:pt x="6470" y="8754"/>
                  <a:pt x="6750" y="8665"/>
                </a:cubicBezTo>
                <a:cubicBezTo>
                  <a:pt x="7662" y="8376"/>
                  <a:pt x="8376" y="7662"/>
                  <a:pt x="8665" y="6750"/>
                </a:cubicBezTo>
                <a:close/>
                <a:moveTo>
                  <a:pt x="3069" y="4984"/>
                </a:moveTo>
                <a:cubicBezTo>
                  <a:pt x="2980" y="5264"/>
                  <a:pt x="2681" y="5420"/>
                  <a:pt x="2400" y="5332"/>
                </a:cubicBezTo>
                <a:cubicBezTo>
                  <a:pt x="2119" y="5243"/>
                  <a:pt x="1963" y="4944"/>
                  <a:pt x="2052" y="4663"/>
                </a:cubicBezTo>
                <a:cubicBezTo>
                  <a:pt x="2445" y="3419"/>
                  <a:pt x="3419" y="2445"/>
                  <a:pt x="4663" y="2052"/>
                </a:cubicBezTo>
                <a:cubicBezTo>
                  <a:pt x="4944" y="1963"/>
                  <a:pt x="5243" y="2119"/>
                  <a:pt x="5332" y="2400"/>
                </a:cubicBezTo>
                <a:cubicBezTo>
                  <a:pt x="5420" y="2681"/>
                  <a:pt x="5264" y="2980"/>
                  <a:pt x="4984" y="3069"/>
                </a:cubicBezTo>
                <a:cubicBezTo>
                  <a:pt x="4072" y="3358"/>
                  <a:pt x="3358" y="4072"/>
                  <a:pt x="3069" y="4984"/>
                </a:cubicBezTo>
                <a:close/>
                <a:moveTo>
                  <a:pt x="5867" y="7467"/>
                </a:moveTo>
                <a:cubicBezTo>
                  <a:pt x="4983" y="7467"/>
                  <a:pt x="4267" y="6751"/>
                  <a:pt x="4267" y="5867"/>
                </a:cubicBezTo>
                <a:cubicBezTo>
                  <a:pt x="4267" y="4983"/>
                  <a:pt x="4983" y="4267"/>
                  <a:pt x="5867" y="4267"/>
                </a:cubicBezTo>
                <a:cubicBezTo>
                  <a:pt x="6751" y="4267"/>
                  <a:pt x="7467" y="4983"/>
                  <a:pt x="7467" y="5867"/>
                </a:cubicBezTo>
                <a:cubicBezTo>
                  <a:pt x="7467" y="6751"/>
                  <a:pt x="6751" y="7467"/>
                  <a:pt x="5867" y="7467"/>
                </a:cubicBezTo>
                <a:close/>
                <a:moveTo>
                  <a:pt x="5867" y="6400"/>
                </a:moveTo>
                <a:cubicBezTo>
                  <a:pt x="6162" y="6400"/>
                  <a:pt x="6400" y="6162"/>
                  <a:pt x="6400" y="5867"/>
                </a:cubicBezTo>
                <a:cubicBezTo>
                  <a:pt x="6400" y="5572"/>
                  <a:pt x="6162" y="5334"/>
                  <a:pt x="5867" y="5334"/>
                </a:cubicBezTo>
                <a:cubicBezTo>
                  <a:pt x="5572" y="5334"/>
                  <a:pt x="5334" y="5572"/>
                  <a:pt x="5334" y="5867"/>
                </a:cubicBezTo>
                <a:cubicBezTo>
                  <a:pt x="5334" y="6162"/>
                  <a:pt x="5572" y="6400"/>
                  <a:pt x="5867" y="6400"/>
                </a:cubicBezTo>
                <a:close/>
              </a:path>
            </a:pathLst>
          </a:custGeom>
          <a:solidFill>
            <a:schemeClr val="tx1"/>
          </a:solidFill>
          <a:ln>
            <a:noFill/>
          </a:ln>
        </p:spPr>
        <p:txBody>
          <a:bodyPr/>
          <a:lstStyle/>
          <a:p>
            <a:endParaRPr lang="zh-CN" altLang="en-US"/>
          </a:p>
        </p:txBody>
      </p:sp>
      <p:sp>
        <p:nvSpPr>
          <p:cNvPr id="55" name="文本占位符 1">
            <a:extLst>
              <a:ext uri="{FF2B5EF4-FFF2-40B4-BE49-F238E27FC236}">
                <a16:creationId xmlns:a16="http://schemas.microsoft.com/office/drawing/2014/main" id="{9E1F3C75-7774-4F6A-BA7A-B9CDC30466C5}"/>
              </a:ext>
            </a:extLst>
          </p:cNvPr>
          <p:cNvSpPr txBox="1">
            <a:spLocks/>
          </p:cNvSpPr>
          <p:nvPr/>
        </p:nvSpPr>
        <p:spPr>
          <a:xfrm>
            <a:off x="4744346" y="5053500"/>
            <a:ext cx="343542" cy="369332"/>
          </a:xfrm>
          <a:prstGeom prst="rect">
            <a:avLst/>
          </a:prstGeom>
          <a:noFill/>
        </p:spPr>
        <p:txBody>
          <a:bodyPr wrap="square" rtlCol="0">
            <a:spAutoFit/>
          </a:bodyPr>
          <a:lstStyle>
            <a:lvl1pPr marL="0" indent="0" algn="l" defTabSz="914400" rtl="0" eaLnBrk="1" latinLnBrk="0" hangingPunct="1">
              <a:lnSpc>
                <a:spcPct val="100000"/>
              </a:lnSpc>
              <a:spcBef>
                <a:spcPts val="1000"/>
              </a:spcBef>
              <a:buFont typeface="Arial" panose="020B0604020202020204" pitchFamily="34" charset="0"/>
              <a:buNone/>
              <a:defRPr lang="zh-CN" altLang="en-US" sz="2800" b="1" kern="1200" dirty="0" smtClean="0">
                <a:solidFill>
                  <a:srgbClr val="0064BB"/>
                </a:solidFill>
                <a:latin typeface="Arial" panose="020B0604020202020204" pitchFamily="34"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800" kern="1200">
                <a:solidFill>
                  <a:schemeClr val="tx1"/>
                </a:solidFill>
                <a:latin typeface="Roboto Thin" pitchFamily="2" charset="0"/>
                <a:ea typeface="Roboto Thin"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US" altLang="zh-CN" sz="1800" dirty="0">
                <a:solidFill>
                  <a:schemeClr val="tx1"/>
                </a:solidFill>
                <a:latin typeface="微软雅黑" panose="020B0503020204020204" pitchFamily="34" charset="-122"/>
              </a:rPr>
              <a:t>…</a:t>
            </a:r>
            <a:endParaRPr lang="zh-CN" altLang="en-US" sz="1800" dirty="0">
              <a:solidFill>
                <a:schemeClr val="tx1"/>
              </a:solidFill>
              <a:latin typeface="微软雅黑" panose="020B0503020204020204" pitchFamily="34" charset="-122"/>
            </a:endParaRPr>
          </a:p>
        </p:txBody>
      </p:sp>
    </p:spTree>
    <p:custDataLst>
      <p:tags r:id="rId1"/>
    </p:custDataLst>
    <p:extLst>
      <p:ext uri="{BB962C8B-B14F-4D97-AF65-F5344CB8AC3E}">
        <p14:creationId xmlns:p14="http://schemas.microsoft.com/office/powerpoint/2010/main" val="6767524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18CCE0F2-F184-48FD-8FBD-74D02E99D3B7}"/>
              </a:ext>
            </a:extLst>
          </p:cNvPr>
          <p:cNvSpPr/>
          <p:nvPr/>
        </p:nvSpPr>
        <p:spPr>
          <a:xfrm>
            <a:off x="14720" y="1592833"/>
            <a:ext cx="12162561" cy="5265167"/>
          </a:xfrm>
          <a:custGeom>
            <a:avLst/>
            <a:gdLst>
              <a:gd name="connsiteX0" fmla="*/ 6126715 w 12222712"/>
              <a:gd name="connsiteY0" fmla="*/ 0 h 5727699"/>
              <a:gd name="connsiteX1" fmla="*/ 12035290 w 12222712"/>
              <a:gd name="connsiteY1" fmla="*/ 3826610 h 5727699"/>
              <a:gd name="connsiteX2" fmla="*/ 12222712 w 12222712"/>
              <a:gd name="connsiteY2" fmla="*/ 4299917 h 5727699"/>
              <a:gd name="connsiteX3" fmla="*/ 12222712 w 12222712"/>
              <a:gd name="connsiteY3" fmla="*/ 5727699 h 5727699"/>
              <a:gd name="connsiteX4" fmla="*/ 0 w 12222712"/>
              <a:gd name="connsiteY4" fmla="*/ 5727699 h 5727699"/>
              <a:gd name="connsiteX5" fmla="*/ 0 w 12222712"/>
              <a:gd name="connsiteY5" fmla="*/ 4383799 h 5727699"/>
              <a:gd name="connsiteX6" fmla="*/ 7373 w 12222712"/>
              <a:gd name="connsiteY6" fmla="*/ 4358862 h 5727699"/>
              <a:gd name="connsiteX7" fmla="*/ 6126715 w 12222712"/>
              <a:gd name="connsiteY7" fmla="*/ 0 h 572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22712" h="5727699">
                <a:moveTo>
                  <a:pt x="6126715" y="0"/>
                </a:moveTo>
                <a:cubicBezTo>
                  <a:pt x="8758731" y="0"/>
                  <a:pt x="11023804" y="1571084"/>
                  <a:pt x="12035290" y="3826610"/>
                </a:cubicBezTo>
                <a:lnTo>
                  <a:pt x="12222712" y="4299917"/>
                </a:lnTo>
                <a:lnTo>
                  <a:pt x="12222712" y="5727699"/>
                </a:lnTo>
                <a:lnTo>
                  <a:pt x="0" y="5727699"/>
                </a:lnTo>
                <a:lnTo>
                  <a:pt x="0" y="4383799"/>
                </a:lnTo>
                <a:lnTo>
                  <a:pt x="7373" y="4358862"/>
                </a:lnTo>
                <a:cubicBezTo>
                  <a:pt x="883322" y="1822085"/>
                  <a:pt x="3292233" y="0"/>
                  <a:pt x="6126715" y="0"/>
                </a:cubicBezTo>
                <a:close/>
              </a:path>
            </a:pathLst>
          </a:custGeom>
          <a:gradFill flip="none" rotWithShape="1">
            <a:gsLst>
              <a:gs pos="100000">
                <a:schemeClr val="accent1">
                  <a:alpha val="0"/>
                </a:schemeClr>
              </a:gs>
              <a:gs pos="0">
                <a:schemeClr val="accent1">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3" name="标题 2">
            <a:extLst>
              <a:ext uri="{FF2B5EF4-FFF2-40B4-BE49-F238E27FC236}">
                <a16:creationId xmlns:a16="http://schemas.microsoft.com/office/drawing/2014/main" id="{27F9DFC6-C8E5-4279-BED6-E66BFA6F9C88}"/>
              </a:ext>
            </a:extLst>
          </p:cNvPr>
          <p:cNvSpPr>
            <a:spLocks noGrp="1"/>
          </p:cNvSpPr>
          <p:nvPr>
            <p:ph type="title"/>
          </p:nvPr>
        </p:nvSpPr>
        <p:spPr/>
        <p:txBody>
          <a:bodyPr/>
          <a:lstStyle/>
          <a:p>
            <a:r>
              <a:rPr lang="zh-CN" altLang="en-US" dirty="0"/>
              <a:t>公司荣誉</a:t>
            </a:r>
          </a:p>
        </p:txBody>
      </p:sp>
      <p:cxnSp>
        <p:nvCxnSpPr>
          <p:cNvPr id="104" name="直接连接符 103">
            <a:extLst>
              <a:ext uri="{FF2B5EF4-FFF2-40B4-BE49-F238E27FC236}">
                <a16:creationId xmlns:a16="http://schemas.microsoft.com/office/drawing/2014/main" id="{572B6294-7CA0-4A86-A4F6-509D30F9690B}"/>
              </a:ext>
            </a:extLst>
          </p:cNvPr>
          <p:cNvCxnSpPr>
            <a:cxnSpLocks/>
          </p:cNvCxnSpPr>
          <p:nvPr/>
        </p:nvCxnSpPr>
        <p:spPr>
          <a:xfrm>
            <a:off x="8472264" y="5805264"/>
            <a:ext cx="2232248" cy="324036"/>
          </a:xfrm>
          <a:prstGeom prst="line">
            <a:avLst/>
          </a:prstGeom>
          <a:ln>
            <a:gradFill>
              <a:gsLst>
                <a:gs pos="100000">
                  <a:schemeClr val="accent1"/>
                </a:gs>
                <a:gs pos="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80F02D03-63D9-4C41-967F-2490573D5BEA}"/>
              </a:ext>
            </a:extLst>
          </p:cNvPr>
          <p:cNvCxnSpPr>
            <a:cxnSpLocks/>
          </p:cNvCxnSpPr>
          <p:nvPr/>
        </p:nvCxnSpPr>
        <p:spPr>
          <a:xfrm>
            <a:off x="10704512" y="4329300"/>
            <a:ext cx="0" cy="1800000"/>
          </a:xfrm>
          <a:prstGeom prst="line">
            <a:avLst/>
          </a:prstGeom>
          <a:ln>
            <a:gradFill>
              <a:gsLst>
                <a:gs pos="100000">
                  <a:schemeClr val="accent1"/>
                </a:gs>
                <a:gs pos="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04028B43-9924-42F5-88ED-0A2915466885}"/>
              </a:ext>
            </a:extLst>
          </p:cNvPr>
          <p:cNvCxnSpPr>
            <a:cxnSpLocks/>
          </p:cNvCxnSpPr>
          <p:nvPr/>
        </p:nvCxnSpPr>
        <p:spPr>
          <a:xfrm flipV="1">
            <a:off x="10704512" y="1484784"/>
            <a:ext cx="0" cy="1865895"/>
          </a:xfrm>
          <a:prstGeom prst="line">
            <a:avLst/>
          </a:prstGeom>
          <a:ln>
            <a:gradFill>
              <a:gsLst>
                <a:gs pos="100000">
                  <a:schemeClr val="accent1"/>
                </a:gs>
                <a:gs pos="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DEC4C25F-21C2-4283-A988-D63AD868F4E8}"/>
              </a:ext>
            </a:extLst>
          </p:cNvPr>
          <p:cNvCxnSpPr>
            <a:cxnSpLocks/>
          </p:cNvCxnSpPr>
          <p:nvPr/>
        </p:nvCxnSpPr>
        <p:spPr>
          <a:xfrm flipV="1">
            <a:off x="9192344" y="1484786"/>
            <a:ext cx="1512168" cy="252026"/>
          </a:xfrm>
          <a:prstGeom prst="line">
            <a:avLst/>
          </a:prstGeom>
          <a:ln>
            <a:gradFill>
              <a:gsLst>
                <a:gs pos="100000">
                  <a:schemeClr val="accent1"/>
                </a:gs>
                <a:gs pos="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23" name="图片占位符 122">
            <a:extLst>
              <a:ext uri="{FF2B5EF4-FFF2-40B4-BE49-F238E27FC236}">
                <a16:creationId xmlns:a16="http://schemas.microsoft.com/office/drawing/2014/main" id="{7A836395-FB75-4E02-8570-5B2FBCE6E47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2889" b="2889"/>
          <a:stretch>
            <a:fillRect/>
          </a:stretch>
        </p:blipFill>
        <p:spPr/>
      </p:pic>
      <p:sp>
        <p:nvSpPr>
          <p:cNvPr id="7" name="文本框 6">
            <a:extLst>
              <a:ext uri="{FF2B5EF4-FFF2-40B4-BE49-F238E27FC236}">
                <a16:creationId xmlns:a16="http://schemas.microsoft.com/office/drawing/2014/main" id="{C77FF464-785A-48C5-B6C7-2750636F3E73}"/>
              </a:ext>
            </a:extLst>
          </p:cNvPr>
          <p:cNvSpPr txBox="1"/>
          <p:nvPr/>
        </p:nvSpPr>
        <p:spPr>
          <a:xfrm>
            <a:off x="1479349" y="1770708"/>
            <a:ext cx="5146485"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effectLst/>
                <a:uLnTx/>
                <a:uFillTx/>
                <a:latin typeface="+mn-ea"/>
                <a:cs typeface="+mn-cs"/>
              </a:rPr>
              <a:t>国家动漫产业基地的企业之一</a:t>
            </a:r>
          </a:p>
        </p:txBody>
      </p:sp>
      <p:grpSp>
        <p:nvGrpSpPr>
          <p:cNvPr id="226" name="组合 225">
            <a:extLst>
              <a:ext uri="{FF2B5EF4-FFF2-40B4-BE49-F238E27FC236}">
                <a16:creationId xmlns:a16="http://schemas.microsoft.com/office/drawing/2014/main" id="{C1E6C209-2F82-4DCC-840A-C33B0F6E9C8F}"/>
              </a:ext>
            </a:extLst>
          </p:cNvPr>
          <p:cNvGrpSpPr/>
          <p:nvPr/>
        </p:nvGrpSpPr>
        <p:grpSpPr>
          <a:xfrm>
            <a:off x="1297761" y="1755789"/>
            <a:ext cx="5509661" cy="789766"/>
            <a:chOff x="1297761" y="1755789"/>
            <a:chExt cx="5509661" cy="789766"/>
          </a:xfrm>
        </p:grpSpPr>
        <p:grpSp>
          <p:nvGrpSpPr>
            <p:cNvPr id="31" name="组合 30">
              <a:extLst>
                <a:ext uri="{FF2B5EF4-FFF2-40B4-BE49-F238E27FC236}">
                  <a16:creationId xmlns:a16="http://schemas.microsoft.com/office/drawing/2014/main" id="{2C81C24D-158E-4635-A16A-A660193AB6DC}"/>
                </a:ext>
              </a:extLst>
            </p:cNvPr>
            <p:cNvGrpSpPr/>
            <p:nvPr/>
          </p:nvGrpSpPr>
          <p:grpSpPr>
            <a:xfrm>
              <a:off x="6208769" y="1755789"/>
              <a:ext cx="598653" cy="698846"/>
              <a:chOff x="6208769" y="1973921"/>
              <a:chExt cx="598653" cy="698846"/>
            </a:xfrm>
          </p:grpSpPr>
          <p:sp>
            <p:nvSpPr>
              <p:cNvPr id="16" name="Freeform 13">
                <a:extLst>
                  <a:ext uri="{FF2B5EF4-FFF2-40B4-BE49-F238E27FC236}">
                    <a16:creationId xmlns:a16="http://schemas.microsoft.com/office/drawing/2014/main" id="{4E6AEC83-6D33-429E-B580-7F4E54418231}"/>
                  </a:ext>
                </a:extLst>
              </p:cNvPr>
              <p:cNvSpPr>
                <a:spLocks/>
              </p:cNvSpPr>
              <p:nvPr/>
            </p:nvSpPr>
            <p:spPr bwMode="auto">
              <a:xfrm>
                <a:off x="6208769" y="2036542"/>
                <a:ext cx="553565" cy="636225"/>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7" name="Freeform 14">
                <a:extLst>
                  <a:ext uri="{FF2B5EF4-FFF2-40B4-BE49-F238E27FC236}">
                    <a16:creationId xmlns:a16="http://schemas.microsoft.com/office/drawing/2014/main" id="{A57192BD-5ED2-445E-9208-D3673639E16E}"/>
                  </a:ext>
                </a:extLst>
              </p:cNvPr>
              <p:cNvSpPr>
                <a:spLocks noEditPoints="1"/>
              </p:cNvSpPr>
              <p:nvPr/>
            </p:nvSpPr>
            <p:spPr bwMode="auto">
              <a:xfrm>
                <a:off x="6386612" y="1973921"/>
                <a:ext cx="420810" cy="698846"/>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grpSp>
          <p:nvGrpSpPr>
            <p:cNvPr id="18" name="组合 17">
              <a:extLst>
                <a:ext uri="{FF2B5EF4-FFF2-40B4-BE49-F238E27FC236}">
                  <a16:creationId xmlns:a16="http://schemas.microsoft.com/office/drawing/2014/main" id="{4A7DC4DA-C56F-4855-BB28-A5E8307B2BB5}"/>
                </a:ext>
              </a:extLst>
            </p:cNvPr>
            <p:cNvGrpSpPr/>
            <p:nvPr/>
          </p:nvGrpSpPr>
          <p:grpSpPr>
            <a:xfrm>
              <a:off x="1297761" y="1755789"/>
              <a:ext cx="598653" cy="698846"/>
              <a:chOff x="1297761" y="1973921"/>
              <a:chExt cx="598653" cy="698846"/>
            </a:xfrm>
          </p:grpSpPr>
          <p:sp>
            <p:nvSpPr>
              <p:cNvPr id="14" name="Freeform 13">
                <a:extLst>
                  <a:ext uri="{FF2B5EF4-FFF2-40B4-BE49-F238E27FC236}">
                    <a16:creationId xmlns:a16="http://schemas.microsoft.com/office/drawing/2014/main" id="{64F901DA-93CA-4B74-BEA9-B43E4BB2D0C3}"/>
                  </a:ext>
                </a:extLst>
              </p:cNvPr>
              <p:cNvSpPr>
                <a:spLocks/>
              </p:cNvSpPr>
              <p:nvPr/>
            </p:nvSpPr>
            <p:spPr bwMode="auto">
              <a:xfrm flipH="1">
                <a:off x="1342849" y="2036542"/>
                <a:ext cx="553565" cy="636225"/>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5" name="Freeform 14">
                <a:extLst>
                  <a:ext uri="{FF2B5EF4-FFF2-40B4-BE49-F238E27FC236}">
                    <a16:creationId xmlns:a16="http://schemas.microsoft.com/office/drawing/2014/main" id="{735215D8-59FB-4253-A082-B80857DF8077}"/>
                  </a:ext>
                </a:extLst>
              </p:cNvPr>
              <p:cNvSpPr>
                <a:spLocks noEditPoints="1"/>
              </p:cNvSpPr>
              <p:nvPr/>
            </p:nvSpPr>
            <p:spPr bwMode="auto">
              <a:xfrm flipH="1">
                <a:off x="1297761" y="1973921"/>
                <a:ext cx="420810" cy="698846"/>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sp>
          <p:nvSpPr>
            <p:cNvPr id="11" name="星形: 五角 10">
              <a:extLst>
                <a:ext uri="{FF2B5EF4-FFF2-40B4-BE49-F238E27FC236}">
                  <a16:creationId xmlns:a16="http://schemas.microsoft.com/office/drawing/2014/main" id="{02D163B7-0F18-4C2C-8967-E2B0D39315F0}"/>
                </a:ext>
              </a:extLst>
            </p:cNvPr>
            <p:cNvSpPr>
              <a:spLocks/>
            </p:cNvSpPr>
            <p:nvPr/>
          </p:nvSpPr>
          <p:spPr>
            <a:xfrm>
              <a:off x="3461083"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星形: 五角 11">
              <a:extLst>
                <a:ext uri="{FF2B5EF4-FFF2-40B4-BE49-F238E27FC236}">
                  <a16:creationId xmlns:a16="http://schemas.microsoft.com/office/drawing/2014/main" id="{59392E6B-9312-42AD-8492-D05FDEF7C847}"/>
                </a:ext>
              </a:extLst>
            </p:cNvPr>
            <p:cNvSpPr>
              <a:spLocks/>
            </p:cNvSpPr>
            <p:nvPr/>
          </p:nvSpPr>
          <p:spPr>
            <a:xfrm>
              <a:off x="3785426"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3" name="星形: 五角 12">
              <a:extLst>
                <a:ext uri="{FF2B5EF4-FFF2-40B4-BE49-F238E27FC236}">
                  <a16:creationId xmlns:a16="http://schemas.microsoft.com/office/drawing/2014/main" id="{832BC282-6D0E-4324-88BC-DC9A29DAE92B}"/>
                </a:ext>
              </a:extLst>
            </p:cNvPr>
            <p:cNvSpPr>
              <a:spLocks/>
            </p:cNvSpPr>
            <p:nvPr/>
          </p:nvSpPr>
          <p:spPr>
            <a:xfrm>
              <a:off x="3136740"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8" name="星形: 五角 117">
              <a:extLst>
                <a:ext uri="{FF2B5EF4-FFF2-40B4-BE49-F238E27FC236}">
                  <a16:creationId xmlns:a16="http://schemas.microsoft.com/office/drawing/2014/main" id="{6D411A3F-A19A-4C67-8844-8F5BAC2C2277}"/>
                </a:ext>
              </a:extLst>
            </p:cNvPr>
            <p:cNvSpPr>
              <a:spLocks/>
            </p:cNvSpPr>
            <p:nvPr/>
          </p:nvSpPr>
          <p:spPr>
            <a:xfrm>
              <a:off x="2488054"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9" name="星形: 五角 118">
              <a:extLst>
                <a:ext uri="{FF2B5EF4-FFF2-40B4-BE49-F238E27FC236}">
                  <a16:creationId xmlns:a16="http://schemas.microsoft.com/office/drawing/2014/main" id="{4E052E2A-04F6-4850-BDF6-2593BE36C273}"/>
                </a:ext>
              </a:extLst>
            </p:cNvPr>
            <p:cNvSpPr>
              <a:spLocks/>
            </p:cNvSpPr>
            <p:nvPr/>
          </p:nvSpPr>
          <p:spPr>
            <a:xfrm>
              <a:off x="2812397"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0" name="星形: 五角 119">
              <a:extLst>
                <a:ext uri="{FF2B5EF4-FFF2-40B4-BE49-F238E27FC236}">
                  <a16:creationId xmlns:a16="http://schemas.microsoft.com/office/drawing/2014/main" id="{30159A88-F299-481B-912A-50D3FEEBF105}"/>
                </a:ext>
              </a:extLst>
            </p:cNvPr>
            <p:cNvSpPr>
              <a:spLocks/>
            </p:cNvSpPr>
            <p:nvPr/>
          </p:nvSpPr>
          <p:spPr>
            <a:xfrm>
              <a:off x="2163711"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1" name="星形: 五角 120">
              <a:extLst>
                <a:ext uri="{FF2B5EF4-FFF2-40B4-BE49-F238E27FC236}">
                  <a16:creationId xmlns:a16="http://schemas.microsoft.com/office/drawing/2014/main" id="{9198F103-AC1C-4BF6-B70B-BEFE6D9BC8F7}"/>
                </a:ext>
              </a:extLst>
            </p:cNvPr>
            <p:cNvSpPr>
              <a:spLocks/>
            </p:cNvSpPr>
            <p:nvPr/>
          </p:nvSpPr>
          <p:spPr>
            <a:xfrm>
              <a:off x="5407141"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2" name="星形: 五角 121">
              <a:extLst>
                <a:ext uri="{FF2B5EF4-FFF2-40B4-BE49-F238E27FC236}">
                  <a16:creationId xmlns:a16="http://schemas.microsoft.com/office/drawing/2014/main" id="{EB73FA6F-6021-4AA4-BABE-11E35AD88621}"/>
                </a:ext>
              </a:extLst>
            </p:cNvPr>
            <p:cNvSpPr>
              <a:spLocks/>
            </p:cNvSpPr>
            <p:nvPr/>
          </p:nvSpPr>
          <p:spPr>
            <a:xfrm>
              <a:off x="5731481"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4" name="星形: 五角 123">
              <a:extLst>
                <a:ext uri="{FF2B5EF4-FFF2-40B4-BE49-F238E27FC236}">
                  <a16:creationId xmlns:a16="http://schemas.microsoft.com/office/drawing/2014/main" id="{778F9D4E-59E0-4DC5-BF2A-895BB8BF706A}"/>
                </a:ext>
              </a:extLst>
            </p:cNvPr>
            <p:cNvSpPr>
              <a:spLocks/>
            </p:cNvSpPr>
            <p:nvPr/>
          </p:nvSpPr>
          <p:spPr>
            <a:xfrm>
              <a:off x="5082798"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5" name="星形: 五角 124">
              <a:extLst>
                <a:ext uri="{FF2B5EF4-FFF2-40B4-BE49-F238E27FC236}">
                  <a16:creationId xmlns:a16="http://schemas.microsoft.com/office/drawing/2014/main" id="{8C24ED2C-A90E-444A-9A1E-D10DB710D049}"/>
                </a:ext>
              </a:extLst>
            </p:cNvPr>
            <p:cNvSpPr>
              <a:spLocks/>
            </p:cNvSpPr>
            <p:nvPr/>
          </p:nvSpPr>
          <p:spPr>
            <a:xfrm>
              <a:off x="4434112"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6" name="星形: 五角 125">
              <a:extLst>
                <a:ext uri="{FF2B5EF4-FFF2-40B4-BE49-F238E27FC236}">
                  <a16:creationId xmlns:a16="http://schemas.microsoft.com/office/drawing/2014/main" id="{10FCBEB1-186B-4B30-AAEA-DE05397F2B00}"/>
                </a:ext>
              </a:extLst>
            </p:cNvPr>
            <p:cNvSpPr>
              <a:spLocks/>
            </p:cNvSpPr>
            <p:nvPr/>
          </p:nvSpPr>
          <p:spPr>
            <a:xfrm>
              <a:off x="4758455"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7" name="星形: 五角 126">
              <a:extLst>
                <a:ext uri="{FF2B5EF4-FFF2-40B4-BE49-F238E27FC236}">
                  <a16:creationId xmlns:a16="http://schemas.microsoft.com/office/drawing/2014/main" id="{9329102D-785B-49A2-A7DB-9922CE99A646}"/>
                </a:ext>
              </a:extLst>
            </p:cNvPr>
            <p:cNvSpPr>
              <a:spLocks/>
            </p:cNvSpPr>
            <p:nvPr/>
          </p:nvSpPr>
          <p:spPr>
            <a:xfrm>
              <a:off x="4109769" y="2335564"/>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34" name="文本框 133">
            <a:extLst>
              <a:ext uri="{FF2B5EF4-FFF2-40B4-BE49-F238E27FC236}">
                <a16:creationId xmlns:a16="http://schemas.microsoft.com/office/drawing/2014/main" id="{69D3455B-DBBE-4CCE-AFF1-D4E2C4716BE4}"/>
              </a:ext>
            </a:extLst>
          </p:cNvPr>
          <p:cNvSpPr txBox="1"/>
          <p:nvPr/>
        </p:nvSpPr>
        <p:spPr>
          <a:xfrm>
            <a:off x="1479349" y="2792720"/>
            <a:ext cx="5146485"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effectLst/>
                <a:uLnTx/>
                <a:uFillTx/>
                <a:latin typeface="+mn-ea"/>
                <a:cs typeface="+mn-cs"/>
              </a:rPr>
              <a:t>中国电视艺术家协会电视剧网剧制作播出合作促进会常务委员</a:t>
            </a:r>
          </a:p>
        </p:txBody>
      </p:sp>
      <p:grpSp>
        <p:nvGrpSpPr>
          <p:cNvPr id="227" name="组合 226">
            <a:extLst>
              <a:ext uri="{FF2B5EF4-FFF2-40B4-BE49-F238E27FC236}">
                <a16:creationId xmlns:a16="http://schemas.microsoft.com/office/drawing/2014/main" id="{27E03E31-8795-46A8-9798-85B32EE3BCDB}"/>
              </a:ext>
            </a:extLst>
          </p:cNvPr>
          <p:cNvGrpSpPr/>
          <p:nvPr/>
        </p:nvGrpSpPr>
        <p:grpSpPr>
          <a:xfrm>
            <a:off x="1297761" y="3107693"/>
            <a:ext cx="5509661" cy="789766"/>
            <a:chOff x="1297761" y="3107693"/>
            <a:chExt cx="5509661" cy="789766"/>
          </a:xfrm>
        </p:grpSpPr>
        <p:grpSp>
          <p:nvGrpSpPr>
            <p:cNvPr id="128" name="组合 127">
              <a:extLst>
                <a:ext uri="{FF2B5EF4-FFF2-40B4-BE49-F238E27FC236}">
                  <a16:creationId xmlns:a16="http://schemas.microsoft.com/office/drawing/2014/main" id="{52AEA0BF-0473-45B7-A075-3D94ACBF43B1}"/>
                </a:ext>
              </a:extLst>
            </p:cNvPr>
            <p:cNvGrpSpPr/>
            <p:nvPr/>
          </p:nvGrpSpPr>
          <p:grpSpPr>
            <a:xfrm>
              <a:off x="6208769" y="3107693"/>
              <a:ext cx="598653" cy="698846"/>
              <a:chOff x="6208769" y="1973921"/>
              <a:chExt cx="598653" cy="698846"/>
            </a:xfrm>
          </p:grpSpPr>
          <p:sp>
            <p:nvSpPr>
              <p:cNvPr id="129" name="Freeform 13">
                <a:extLst>
                  <a:ext uri="{FF2B5EF4-FFF2-40B4-BE49-F238E27FC236}">
                    <a16:creationId xmlns:a16="http://schemas.microsoft.com/office/drawing/2014/main" id="{DBD9B950-D570-4073-BAAB-86F0B86BF09D}"/>
                  </a:ext>
                </a:extLst>
              </p:cNvPr>
              <p:cNvSpPr>
                <a:spLocks/>
              </p:cNvSpPr>
              <p:nvPr/>
            </p:nvSpPr>
            <p:spPr bwMode="auto">
              <a:xfrm>
                <a:off x="6208769" y="2036542"/>
                <a:ext cx="553565" cy="636225"/>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30" name="Freeform 14">
                <a:extLst>
                  <a:ext uri="{FF2B5EF4-FFF2-40B4-BE49-F238E27FC236}">
                    <a16:creationId xmlns:a16="http://schemas.microsoft.com/office/drawing/2014/main" id="{7EB20F2D-B807-4862-A6B4-34346BD8D870}"/>
                  </a:ext>
                </a:extLst>
              </p:cNvPr>
              <p:cNvSpPr>
                <a:spLocks noEditPoints="1"/>
              </p:cNvSpPr>
              <p:nvPr/>
            </p:nvSpPr>
            <p:spPr bwMode="auto">
              <a:xfrm>
                <a:off x="6386612" y="1973921"/>
                <a:ext cx="420810" cy="698846"/>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grpSp>
          <p:nvGrpSpPr>
            <p:cNvPr id="131" name="组合 130">
              <a:extLst>
                <a:ext uri="{FF2B5EF4-FFF2-40B4-BE49-F238E27FC236}">
                  <a16:creationId xmlns:a16="http://schemas.microsoft.com/office/drawing/2014/main" id="{E41A6F2E-E9F0-46E9-A6B3-7BBE6C8F46F0}"/>
                </a:ext>
              </a:extLst>
            </p:cNvPr>
            <p:cNvGrpSpPr/>
            <p:nvPr/>
          </p:nvGrpSpPr>
          <p:grpSpPr>
            <a:xfrm>
              <a:off x="1297761" y="3107693"/>
              <a:ext cx="598653" cy="698846"/>
              <a:chOff x="1297761" y="1973921"/>
              <a:chExt cx="598653" cy="698846"/>
            </a:xfrm>
          </p:grpSpPr>
          <p:sp>
            <p:nvSpPr>
              <p:cNvPr id="132" name="Freeform 13">
                <a:extLst>
                  <a:ext uri="{FF2B5EF4-FFF2-40B4-BE49-F238E27FC236}">
                    <a16:creationId xmlns:a16="http://schemas.microsoft.com/office/drawing/2014/main" id="{E4B5507A-69FB-4C36-ABC0-CAB2B8E45590}"/>
                  </a:ext>
                </a:extLst>
              </p:cNvPr>
              <p:cNvSpPr>
                <a:spLocks/>
              </p:cNvSpPr>
              <p:nvPr/>
            </p:nvSpPr>
            <p:spPr bwMode="auto">
              <a:xfrm flipH="1">
                <a:off x="1342849" y="2036542"/>
                <a:ext cx="553565" cy="636225"/>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33" name="Freeform 14">
                <a:extLst>
                  <a:ext uri="{FF2B5EF4-FFF2-40B4-BE49-F238E27FC236}">
                    <a16:creationId xmlns:a16="http://schemas.microsoft.com/office/drawing/2014/main" id="{54114C31-3BE3-43E7-B032-D803F92F23ED}"/>
                  </a:ext>
                </a:extLst>
              </p:cNvPr>
              <p:cNvSpPr>
                <a:spLocks noEditPoints="1"/>
              </p:cNvSpPr>
              <p:nvPr/>
            </p:nvSpPr>
            <p:spPr bwMode="auto">
              <a:xfrm flipH="1">
                <a:off x="1297761" y="1973921"/>
                <a:ext cx="420810" cy="698846"/>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sp>
          <p:nvSpPr>
            <p:cNvPr id="135" name="星形: 五角 134">
              <a:extLst>
                <a:ext uri="{FF2B5EF4-FFF2-40B4-BE49-F238E27FC236}">
                  <a16:creationId xmlns:a16="http://schemas.microsoft.com/office/drawing/2014/main" id="{C8C22A64-A51B-43E0-9AF1-0EDE5CFF5F30}"/>
                </a:ext>
              </a:extLst>
            </p:cNvPr>
            <p:cNvSpPr>
              <a:spLocks/>
            </p:cNvSpPr>
            <p:nvPr/>
          </p:nvSpPr>
          <p:spPr>
            <a:xfrm>
              <a:off x="3461083"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36" name="星形: 五角 135">
              <a:extLst>
                <a:ext uri="{FF2B5EF4-FFF2-40B4-BE49-F238E27FC236}">
                  <a16:creationId xmlns:a16="http://schemas.microsoft.com/office/drawing/2014/main" id="{5BAD3ED7-55A5-4E4C-B7F7-0DF4A6C6DD70}"/>
                </a:ext>
              </a:extLst>
            </p:cNvPr>
            <p:cNvSpPr>
              <a:spLocks/>
            </p:cNvSpPr>
            <p:nvPr/>
          </p:nvSpPr>
          <p:spPr>
            <a:xfrm>
              <a:off x="3785426"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37" name="星形: 五角 136">
              <a:extLst>
                <a:ext uri="{FF2B5EF4-FFF2-40B4-BE49-F238E27FC236}">
                  <a16:creationId xmlns:a16="http://schemas.microsoft.com/office/drawing/2014/main" id="{7B7FD2F9-7BD6-4B50-86C0-2DAAA9536C81}"/>
                </a:ext>
              </a:extLst>
            </p:cNvPr>
            <p:cNvSpPr>
              <a:spLocks/>
            </p:cNvSpPr>
            <p:nvPr/>
          </p:nvSpPr>
          <p:spPr>
            <a:xfrm>
              <a:off x="3136740"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38" name="星形: 五角 137">
              <a:extLst>
                <a:ext uri="{FF2B5EF4-FFF2-40B4-BE49-F238E27FC236}">
                  <a16:creationId xmlns:a16="http://schemas.microsoft.com/office/drawing/2014/main" id="{986FCDB9-45A6-4E9D-92E4-CF69F3ADC5FE}"/>
                </a:ext>
              </a:extLst>
            </p:cNvPr>
            <p:cNvSpPr>
              <a:spLocks/>
            </p:cNvSpPr>
            <p:nvPr/>
          </p:nvSpPr>
          <p:spPr>
            <a:xfrm>
              <a:off x="2488054"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39" name="星形: 五角 138">
              <a:extLst>
                <a:ext uri="{FF2B5EF4-FFF2-40B4-BE49-F238E27FC236}">
                  <a16:creationId xmlns:a16="http://schemas.microsoft.com/office/drawing/2014/main" id="{74E8B265-C225-4266-811E-8C1EF0AC6358}"/>
                </a:ext>
              </a:extLst>
            </p:cNvPr>
            <p:cNvSpPr>
              <a:spLocks/>
            </p:cNvSpPr>
            <p:nvPr/>
          </p:nvSpPr>
          <p:spPr>
            <a:xfrm>
              <a:off x="2812397"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0" name="星形: 五角 139">
              <a:extLst>
                <a:ext uri="{FF2B5EF4-FFF2-40B4-BE49-F238E27FC236}">
                  <a16:creationId xmlns:a16="http://schemas.microsoft.com/office/drawing/2014/main" id="{1CA3E4B4-FD05-468B-A869-E7D6A7E9ACAF}"/>
                </a:ext>
              </a:extLst>
            </p:cNvPr>
            <p:cNvSpPr>
              <a:spLocks/>
            </p:cNvSpPr>
            <p:nvPr/>
          </p:nvSpPr>
          <p:spPr>
            <a:xfrm>
              <a:off x="2163711"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1" name="星形: 五角 140">
              <a:extLst>
                <a:ext uri="{FF2B5EF4-FFF2-40B4-BE49-F238E27FC236}">
                  <a16:creationId xmlns:a16="http://schemas.microsoft.com/office/drawing/2014/main" id="{F9900BAD-3DBD-472A-966C-8D36C39FFF2E}"/>
                </a:ext>
              </a:extLst>
            </p:cNvPr>
            <p:cNvSpPr>
              <a:spLocks/>
            </p:cNvSpPr>
            <p:nvPr/>
          </p:nvSpPr>
          <p:spPr>
            <a:xfrm>
              <a:off x="5407141"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2" name="星形: 五角 141">
              <a:extLst>
                <a:ext uri="{FF2B5EF4-FFF2-40B4-BE49-F238E27FC236}">
                  <a16:creationId xmlns:a16="http://schemas.microsoft.com/office/drawing/2014/main" id="{10ED59CC-5AE2-4910-BF14-94DB27DE7069}"/>
                </a:ext>
              </a:extLst>
            </p:cNvPr>
            <p:cNvSpPr>
              <a:spLocks/>
            </p:cNvSpPr>
            <p:nvPr/>
          </p:nvSpPr>
          <p:spPr>
            <a:xfrm>
              <a:off x="5731481"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3" name="星形: 五角 142">
              <a:extLst>
                <a:ext uri="{FF2B5EF4-FFF2-40B4-BE49-F238E27FC236}">
                  <a16:creationId xmlns:a16="http://schemas.microsoft.com/office/drawing/2014/main" id="{25B8A181-07F2-4BD9-8307-B076D728491E}"/>
                </a:ext>
              </a:extLst>
            </p:cNvPr>
            <p:cNvSpPr>
              <a:spLocks/>
            </p:cNvSpPr>
            <p:nvPr/>
          </p:nvSpPr>
          <p:spPr>
            <a:xfrm>
              <a:off x="5082798"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4" name="星形: 五角 143">
              <a:extLst>
                <a:ext uri="{FF2B5EF4-FFF2-40B4-BE49-F238E27FC236}">
                  <a16:creationId xmlns:a16="http://schemas.microsoft.com/office/drawing/2014/main" id="{2755C683-79F6-4A8D-BA2E-9C07BC564C2D}"/>
                </a:ext>
              </a:extLst>
            </p:cNvPr>
            <p:cNvSpPr>
              <a:spLocks/>
            </p:cNvSpPr>
            <p:nvPr/>
          </p:nvSpPr>
          <p:spPr>
            <a:xfrm>
              <a:off x="4434112"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5" name="星形: 五角 144">
              <a:extLst>
                <a:ext uri="{FF2B5EF4-FFF2-40B4-BE49-F238E27FC236}">
                  <a16:creationId xmlns:a16="http://schemas.microsoft.com/office/drawing/2014/main" id="{95285B00-D689-4EC2-A546-65696A276346}"/>
                </a:ext>
              </a:extLst>
            </p:cNvPr>
            <p:cNvSpPr>
              <a:spLocks/>
            </p:cNvSpPr>
            <p:nvPr/>
          </p:nvSpPr>
          <p:spPr>
            <a:xfrm>
              <a:off x="4758455"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6" name="星形: 五角 145">
              <a:extLst>
                <a:ext uri="{FF2B5EF4-FFF2-40B4-BE49-F238E27FC236}">
                  <a16:creationId xmlns:a16="http://schemas.microsoft.com/office/drawing/2014/main" id="{380C5F7D-C7DE-44F9-A801-091F61751B82}"/>
                </a:ext>
              </a:extLst>
            </p:cNvPr>
            <p:cNvSpPr>
              <a:spLocks/>
            </p:cNvSpPr>
            <p:nvPr/>
          </p:nvSpPr>
          <p:spPr>
            <a:xfrm>
              <a:off x="4109769" y="3687468"/>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91" name="文本框 190">
            <a:extLst>
              <a:ext uri="{FF2B5EF4-FFF2-40B4-BE49-F238E27FC236}">
                <a16:creationId xmlns:a16="http://schemas.microsoft.com/office/drawing/2014/main" id="{A6AD1691-C65A-431A-8C6E-AEA0C61F6A62}"/>
              </a:ext>
            </a:extLst>
          </p:cNvPr>
          <p:cNvSpPr txBox="1"/>
          <p:nvPr/>
        </p:nvSpPr>
        <p:spPr>
          <a:xfrm>
            <a:off x="1479349" y="4159543"/>
            <a:ext cx="5146485"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effectLst/>
                <a:uLnTx/>
                <a:uFillTx/>
                <a:latin typeface="+mn-ea"/>
                <a:cs typeface="+mn-cs"/>
              </a:rPr>
              <a:t>XX</a:t>
            </a:r>
            <a:r>
              <a:rPr kumimoji="0" lang="zh-CN" altLang="en-US" sz="2400" b="0" i="0" u="none" strike="noStrike" kern="1200" cap="none" spc="0" normalizeH="0" baseline="0" noProof="0" dirty="0">
                <a:ln>
                  <a:noFill/>
                </a:ln>
                <a:effectLst/>
                <a:uLnTx/>
                <a:uFillTx/>
                <a:latin typeface="+mn-ea"/>
                <a:cs typeface="+mn-cs"/>
              </a:rPr>
              <a:t>公司中国代理商</a:t>
            </a:r>
          </a:p>
        </p:txBody>
      </p:sp>
      <p:grpSp>
        <p:nvGrpSpPr>
          <p:cNvPr id="228" name="组合 227">
            <a:extLst>
              <a:ext uri="{FF2B5EF4-FFF2-40B4-BE49-F238E27FC236}">
                <a16:creationId xmlns:a16="http://schemas.microsoft.com/office/drawing/2014/main" id="{24A5525A-A9B4-42A2-9F63-C755F434F9E1}"/>
              </a:ext>
            </a:extLst>
          </p:cNvPr>
          <p:cNvGrpSpPr/>
          <p:nvPr/>
        </p:nvGrpSpPr>
        <p:grpSpPr>
          <a:xfrm>
            <a:off x="1297761" y="4144624"/>
            <a:ext cx="5509661" cy="789766"/>
            <a:chOff x="1297761" y="4144624"/>
            <a:chExt cx="5509661" cy="789766"/>
          </a:xfrm>
        </p:grpSpPr>
        <p:grpSp>
          <p:nvGrpSpPr>
            <p:cNvPr id="185" name="组合 184">
              <a:extLst>
                <a:ext uri="{FF2B5EF4-FFF2-40B4-BE49-F238E27FC236}">
                  <a16:creationId xmlns:a16="http://schemas.microsoft.com/office/drawing/2014/main" id="{BEB9DADD-5FF9-48A8-AF62-CC5FC3242D09}"/>
                </a:ext>
              </a:extLst>
            </p:cNvPr>
            <p:cNvGrpSpPr/>
            <p:nvPr/>
          </p:nvGrpSpPr>
          <p:grpSpPr>
            <a:xfrm>
              <a:off x="6208769" y="4144624"/>
              <a:ext cx="598653" cy="698846"/>
              <a:chOff x="6208769" y="1973921"/>
              <a:chExt cx="598653" cy="698846"/>
            </a:xfrm>
          </p:grpSpPr>
          <p:sp>
            <p:nvSpPr>
              <p:cNvPr id="186" name="Freeform 13">
                <a:extLst>
                  <a:ext uri="{FF2B5EF4-FFF2-40B4-BE49-F238E27FC236}">
                    <a16:creationId xmlns:a16="http://schemas.microsoft.com/office/drawing/2014/main" id="{E5F4541C-FF23-4C2C-B024-125A86B9AB1B}"/>
                  </a:ext>
                </a:extLst>
              </p:cNvPr>
              <p:cNvSpPr>
                <a:spLocks/>
              </p:cNvSpPr>
              <p:nvPr/>
            </p:nvSpPr>
            <p:spPr bwMode="auto">
              <a:xfrm>
                <a:off x="6208769" y="2036542"/>
                <a:ext cx="553565" cy="636225"/>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87" name="Freeform 14">
                <a:extLst>
                  <a:ext uri="{FF2B5EF4-FFF2-40B4-BE49-F238E27FC236}">
                    <a16:creationId xmlns:a16="http://schemas.microsoft.com/office/drawing/2014/main" id="{68E962CF-9BB7-4A2E-B855-BE823BA4CD19}"/>
                  </a:ext>
                </a:extLst>
              </p:cNvPr>
              <p:cNvSpPr>
                <a:spLocks noEditPoints="1"/>
              </p:cNvSpPr>
              <p:nvPr/>
            </p:nvSpPr>
            <p:spPr bwMode="auto">
              <a:xfrm>
                <a:off x="6386612" y="1973921"/>
                <a:ext cx="420810" cy="698846"/>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grpSp>
          <p:nvGrpSpPr>
            <p:cNvPr id="188" name="组合 187">
              <a:extLst>
                <a:ext uri="{FF2B5EF4-FFF2-40B4-BE49-F238E27FC236}">
                  <a16:creationId xmlns:a16="http://schemas.microsoft.com/office/drawing/2014/main" id="{49895550-3B9D-4366-BD09-16C6B3F92E0D}"/>
                </a:ext>
              </a:extLst>
            </p:cNvPr>
            <p:cNvGrpSpPr/>
            <p:nvPr/>
          </p:nvGrpSpPr>
          <p:grpSpPr>
            <a:xfrm>
              <a:off x="1297761" y="4144624"/>
              <a:ext cx="598653" cy="698846"/>
              <a:chOff x="1297761" y="1973921"/>
              <a:chExt cx="598653" cy="698846"/>
            </a:xfrm>
          </p:grpSpPr>
          <p:sp>
            <p:nvSpPr>
              <p:cNvPr id="189" name="Freeform 13">
                <a:extLst>
                  <a:ext uri="{FF2B5EF4-FFF2-40B4-BE49-F238E27FC236}">
                    <a16:creationId xmlns:a16="http://schemas.microsoft.com/office/drawing/2014/main" id="{779DC6F5-AFDE-4FA1-BE01-9607A20D3281}"/>
                  </a:ext>
                </a:extLst>
              </p:cNvPr>
              <p:cNvSpPr>
                <a:spLocks/>
              </p:cNvSpPr>
              <p:nvPr/>
            </p:nvSpPr>
            <p:spPr bwMode="auto">
              <a:xfrm flipH="1">
                <a:off x="1342849" y="2036542"/>
                <a:ext cx="553565" cy="636225"/>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90" name="Freeform 14">
                <a:extLst>
                  <a:ext uri="{FF2B5EF4-FFF2-40B4-BE49-F238E27FC236}">
                    <a16:creationId xmlns:a16="http://schemas.microsoft.com/office/drawing/2014/main" id="{2C9A0918-8F98-41C5-8BEC-145E1F5EB77E}"/>
                  </a:ext>
                </a:extLst>
              </p:cNvPr>
              <p:cNvSpPr>
                <a:spLocks noEditPoints="1"/>
              </p:cNvSpPr>
              <p:nvPr/>
            </p:nvSpPr>
            <p:spPr bwMode="auto">
              <a:xfrm flipH="1">
                <a:off x="1297761" y="1973921"/>
                <a:ext cx="420810" cy="698846"/>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sp>
          <p:nvSpPr>
            <p:cNvPr id="192" name="星形: 五角 191">
              <a:extLst>
                <a:ext uri="{FF2B5EF4-FFF2-40B4-BE49-F238E27FC236}">
                  <a16:creationId xmlns:a16="http://schemas.microsoft.com/office/drawing/2014/main" id="{D91AB3AF-9780-43B5-B2F4-D94FE3B1136A}"/>
                </a:ext>
              </a:extLst>
            </p:cNvPr>
            <p:cNvSpPr>
              <a:spLocks/>
            </p:cNvSpPr>
            <p:nvPr/>
          </p:nvSpPr>
          <p:spPr>
            <a:xfrm>
              <a:off x="3461083"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3" name="星形: 五角 192">
              <a:extLst>
                <a:ext uri="{FF2B5EF4-FFF2-40B4-BE49-F238E27FC236}">
                  <a16:creationId xmlns:a16="http://schemas.microsoft.com/office/drawing/2014/main" id="{183D0DBB-2761-4CF9-8F00-E04CC898480A}"/>
                </a:ext>
              </a:extLst>
            </p:cNvPr>
            <p:cNvSpPr>
              <a:spLocks/>
            </p:cNvSpPr>
            <p:nvPr/>
          </p:nvSpPr>
          <p:spPr>
            <a:xfrm>
              <a:off x="3785426"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4" name="星形: 五角 193">
              <a:extLst>
                <a:ext uri="{FF2B5EF4-FFF2-40B4-BE49-F238E27FC236}">
                  <a16:creationId xmlns:a16="http://schemas.microsoft.com/office/drawing/2014/main" id="{27579E53-56A2-4FF2-B183-A25F7EF7BD49}"/>
                </a:ext>
              </a:extLst>
            </p:cNvPr>
            <p:cNvSpPr>
              <a:spLocks/>
            </p:cNvSpPr>
            <p:nvPr/>
          </p:nvSpPr>
          <p:spPr>
            <a:xfrm>
              <a:off x="3136740"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5" name="星形: 五角 194">
              <a:extLst>
                <a:ext uri="{FF2B5EF4-FFF2-40B4-BE49-F238E27FC236}">
                  <a16:creationId xmlns:a16="http://schemas.microsoft.com/office/drawing/2014/main" id="{8A97C72D-B55B-4DC1-841E-21A7DECC0201}"/>
                </a:ext>
              </a:extLst>
            </p:cNvPr>
            <p:cNvSpPr>
              <a:spLocks/>
            </p:cNvSpPr>
            <p:nvPr/>
          </p:nvSpPr>
          <p:spPr>
            <a:xfrm>
              <a:off x="2488054"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6" name="星形: 五角 195">
              <a:extLst>
                <a:ext uri="{FF2B5EF4-FFF2-40B4-BE49-F238E27FC236}">
                  <a16:creationId xmlns:a16="http://schemas.microsoft.com/office/drawing/2014/main" id="{929F13EF-BF7B-4FBB-AF90-4B3B28ED67B8}"/>
                </a:ext>
              </a:extLst>
            </p:cNvPr>
            <p:cNvSpPr>
              <a:spLocks/>
            </p:cNvSpPr>
            <p:nvPr/>
          </p:nvSpPr>
          <p:spPr>
            <a:xfrm>
              <a:off x="2812397"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7" name="星形: 五角 196">
              <a:extLst>
                <a:ext uri="{FF2B5EF4-FFF2-40B4-BE49-F238E27FC236}">
                  <a16:creationId xmlns:a16="http://schemas.microsoft.com/office/drawing/2014/main" id="{8D305ACA-0C7A-46D4-91A8-276DD23E04F5}"/>
                </a:ext>
              </a:extLst>
            </p:cNvPr>
            <p:cNvSpPr>
              <a:spLocks/>
            </p:cNvSpPr>
            <p:nvPr/>
          </p:nvSpPr>
          <p:spPr>
            <a:xfrm>
              <a:off x="2163711"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8" name="星形: 五角 197">
              <a:extLst>
                <a:ext uri="{FF2B5EF4-FFF2-40B4-BE49-F238E27FC236}">
                  <a16:creationId xmlns:a16="http://schemas.microsoft.com/office/drawing/2014/main" id="{AB826710-64A3-409D-93F4-C8D13566E1B2}"/>
                </a:ext>
              </a:extLst>
            </p:cNvPr>
            <p:cNvSpPr>
              <a:spLocks/>
            </p:cNvSpPr>
            <p:nvPr/>
          </p:nvSpPr>
          <p:spPr>
            <a:xfrm>
              <a:off x="5407141"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9" name="星形: 五角 198">
              <a:extLst>
                <a:ext uri="{FF2B5EF4-FFF2-40B4-BE49-F238E27FC236}">
                  <a16:creationId xmlns:a16="http://schemas.microsoft.com/office/drawing/2014/main" id="{0AB1661D-3C1A-4A39-B9A5-C5C7E226A779}"/>
                </a:ext>
              </a:extLst>
            </p:cNvPr>
            <p:cNvSpPr>
              <a:spLocks/>
            </p:cNvSpPr>
            <p:nvPr/>
          </p:nvSpPr>
          <p:spPr>
            <a:xfrm>
              <a:off x="5731481"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0" name="星形: 五角 199">
              <a:extLst>
                <a:ext uri="{FF2B5EF4-FFF2-40B4-BE49-F238E27FC236}">
                  <a16:creationId xmlns:a16="http://schemas.microsoft.com/office/drawing/2014/main" id="{AD80ED1B-FACC-4BEF-961E-63C8B65CBED2}"/>
                </a:ext>
              </a:extLst>
            </p:cNvPr>
            <p:cNvSpPr>
              <a:spLocks/>
            </p:cNvSpPr>
            <p:nvPr/>
          </p:nvSpPr>
          <p:spPr>
            <a:xfrm>
              <a:off x="5082798"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1" name="星形: 五角 200">
              <a:extLst>
                <a:ext uri="{FF2B5EF4-FFF2-40B4-BE49-F238E27FC236}">
                  <a16:creationId xmlns:a16="http://schemas.microsoft.com/office/drawing/2014/main" id="{880C0B35-D303-4DA6-84BE-7C5D1836E568}"/>
                </a:ext>
              </a:extLst>
            </p:cNvPr>
            <p:cNvSpPr>
              <a:spLocks/>
            </p:cNvSpPr>
            <p:nvPr/>
          </p:nvSpPr>
          <p:spPr>
            <a:xfrm>
              <a:off x="4434112"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2" name="星形: 五角 201">
              <a:extLst>
                <a:ext uri="{FF2B5EF4-FFF2-40B4-BE49-F238E27FC236}">
                  <a16:creationId xmlns:a16="http://schemas.microsoft.com/office/drawing/2014/main" id="{04294503-9AF4-4E03-905E-ED9DE121511B}"/>
                </a:ext>
              </a:extLst>
            </p:cNvPr>
            <p:cNvSpPr>
              <a:spLocks/>
            </p:cNvSpPr>
            <p:nvPr/>
          </p:nvSpPr>
          <p:spPr>
            <a:xfrm>
              <a:off x="4758455"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3" name="星形: 五角 202">
              <a:extLst>
                <a:ext uri="{FF2B5EF4-FFF2-40B4-BE49-F238E27FC236}">
                  <a16:creationId xmlns:a16="http://schemas.microsoft.com/office/drawing/2014/main" id="{CE6E3AD1-7090-4674-8A24-E70B04395C33}"/>
                </a:ext>
              </a:extLst>
            </p:cNvPr>
            <p:cNvSpPr>
              <a:spLocks/>
            </p:cNvSpPr>
            <p:nvPr/>
          </p:nvSpPr>
          <p:spPr>
            <a:xfrm>
              <a:off x="4109769" y="4724399"/>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210" name="文本框 209">
            <a:extLst>
              <a:ext uri="{FF2B5EF4-FFF2-40B4-BE49-F238E27FC236}">
                <a16:creationId xmlns:a16="http://schemas.microsoft.com/office/drawing/2014/main" id="{B2EB6F51-E361-4C72-92D3-F09BD45C4D68}"/>
              </a:ext>
            </a:extLst>
          </p:cNvPr>
          <p:cNvSpPr txBox="1"/>
          <p:nvPr/>
        </p:nvSpPr>
        <p:spPr>
          <a:xfrm>
            <a:off x="1479349" y="5196474"/>
            <a:ext cx="5146485"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effectLst/>
                <a:uLnTx/>
                <a:uFillTx/>
                <a:latin typeface="+mn-ea"/>
                <a:cs typeface="+mn-cs"/>
              </a:rPr>
              <a:t>XXX</a:t>
            </a:r>
            <a:r>
              <a:rPr kumimoji="0" lang="zh-CN" altLang="en-US" sz="2400" b="0" i="0" u="none" strike="noStrike" kern="1200" cap="none" spc="0" normalizeH="0" baseline="0" noProof="0" dirty="0">
                <a:ln>
                  <a:noFill/>
                </a:ln>
                <a:effectLst/>
                <a:uLnTx/>
                <a:uFillTx/>
                <a:latin typeface="+mn-ea"/>
                <a:cs typeface="+mn-cs"/>
              </a:rPr>
              <a:t>省文化传媒协会理事单位</a:t>
            </a:r>
          </a:p>
        </p:txBody>
      </p:sp>
      <p:grpSp>
        <p:nvGrpSpPr>
          <p:cNvPr id="229" name="组合 228">
            <a:extLst>
              <a:ext uri="{FF2B5EF4-FFF2-40B4-BE49-F238E27FC236}">
                <a16:creationId xmlns:a16="http://schemas.microsoft.com/office/drawing/2014/main" id="{D03913CF-F4E2-4547-81AE-BC7FCEC8E373}"/>
              </a:ext>
            </a:extLst>
          </p:cNvPr>
          <p:cNvGrpSpPr/>
          <p:nvPr/>
        </p:nvGrpSpPr>
        <p:grpSpPr>
          <a:xfrm>
            <a:off x="1297761" y="5181555"/>
            <a:ext cx="5509661" cy="789766"/>
            <a:chOff x="1297761" y="5181555"/>
            <a:chExt cx="5509661" cy="789766"/>
          </a:xfrm>
        </p:grpSpPr>
        <p:grpSp>
          <p:nvGrpSpPr>
            <p:cNvPr id="204" name="组合 203">
              <a:extLst>
                <a:ext uri="{FF2B5EF4-FFF2-40B4-BE49-F238E27FC236}">
                  <a16:creationId xmlns:a16="http://schemas.microsoft.com/office/drawing/2014/main" id="{4048F413-841F-4C3D-88C7-0611F9410055}"/>
                </a:ext>
              </a:extLst>
            </p:cNvPr>
            <p:cNvGrpSpPr/>
            <p:nvPr/>
          </p:nvGrpSpPr>
          <p:grpSpPr>
            <a:xfrm>
              <a:off x="6208769" y="5181555"/>
              <a:ext cx="598653" cy="698846"/>
              <a:chOff x="6208769" y="1973921"/>
              <a:chExt cx="598653" cy="698846"/>
            </a:xfrm>
          </p:grpSpPr>
          <p:sp>
            <p:nvSpPr>
              <p:cNvPr id="205" name="Freeform 13">
                <a:extLst>
                  <a:ext uri="{FF2B5EF4-FFF2-40B4-BE49-F238E27FC236}">
                    <a16:creationId xmlns:a16="http://schemas.microsoft.com/office/drawing/2014/main" id="{0E5D8ED5-2209-4F4D-9D17-3C791D8560F1}"/>
                  </a:ext>
                </a:extLst>
              </p:cNvPr>
              <p:cNvSpPr>
                <a:spLocks/>
              </p:cNvSpPr>
              <p:nvPr/>
            </p:nvSpPr>
            <p:spPr bwMode="auto">
              <a:xfrm>
                <a:off x="6208769" y="2036542"/>
                <a:ext cx="553565" cy="636225"/>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06" name="Freeform 14">
                <a:extLst>
                  <a:ext uri="{FF2B5EF4-FFF2-40B4-BE49-F238E27FC236}">
                    <a16:creationId xmlns:a16="http://schemas.microsoft.com/office/drawing/2014/main" id="{9C4435AE-4A7A-4D13-B5D5-2A6C5DCC5D71}"/>
                  </a:ext>
                </a:extLst>
              </p:cNvPr>
              <p:cNvSpPr>
                <a:spLocks noEditPoints="1"/>
              </p:cNvSpPr>
              <p:nvPr/>
            </p:nvSpPr>
            <p:spPr bwMode="auto">
              <a:xfrm>
                <a:off x="6386612" y="1973921"/>
                <a:ext cx="420810" cy="698846"/>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grpSp>
          <p:nvGrpSpPr>
            <p:cNvPr id="207" name="组合 206">
              <a:extLst>
                <a:ext uri="{FF2B5EF4-FFF2-40B4-BE49-F238E27FC236}">
                  <a16:creationId xmlns:a16="http://schemas.microsoft.com/office/drawing/2014/main" id="{8BD4892E-7865-4376-8A80-11A5942C099A}"/>
                </a:ext>
              </a:extLst>
            </p:cNvPr>
            <p:cNvGrpSpPr/>
            <p:nvPr/>
          </p:nvGrpSpPr>
          <p:grpSpPr>
            <a:xfrm>
              <a:off x="1297761" y="5181555"/>
              <a:ext cx="598653" cy="698846"/>
              <a:chOff x="1297761" y="1973921"/>
              <a:chExt cx="598653" cy="698846"/>
            </a:xfrm>
          </p:grpSpPr>
          <p:sp>
            <p:nvSpPr>
              <p:cNvPr id="208" name="Freeform 13">
                <a:extLst>
                  <a:ext uri="{FF2B5EF4-FFF2-40B4-BE49-F238E27FC236}">
                    <a16:creationId xmlns:a16="http://schemas.microsoft.com/office/drawing/2014/main" id="{D47D7AB5-3D04-4266-8B84-A69A8B559E7D}"/>
                  </a:ext>
                </a:extLst>
              </p:cNvPr>
              <p:cNvSpPr>
                <a:spLocks/>
              </p:cNvSpPr>
              <p:nvPr/>
            </p:nvSpPr>
            <p:spPr bwMode="auto">
              <a:xfrm flipH="1">
                <a:off x="1342849" y="2036542"/>
                <a:ext cx="553565" cy="636225"/>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09" name="Freeform 14">
                <a:extLst>
                  <a:ext uri="{FF2B5EF4-FFF2-40B4-BE49-F238E27FC236}">
                    <a16:creationId xmlns:a16="http://schemas.microsoft.com/office/drawing/2014/main" id="{B37292CF-F285-4017-AFA4-FCDC0430A953}"/>
                  </a:ext>
                </a:extLst>
              </p:cNvPr>
              <p:cNvSpPr>
                <a:spLocks noEditPoints="1"/>
              </p:cNvSpPr>
              <p:nvPr/>
            </p:nvSpPr>
            <p:spPr bwMode="auto">
              <a:xfrm flipH="1">
                <a:off x="1297761" y="1973921"/>
                <a:ext cx="420810" cy="698846"/>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sp>
          <p:nvSpPr>
            <p:cNvPr id="211" name="星形: 五角 210">
              <a:extLst>
                <a:ext uri="{FF2B5EF4-FFF2-40B4-BE49-F238E27FC236}">
                  <a16:creationId xmlns:a16="http://schemas.microsoft.com/office/drawing/2014/main" id="{9E0D594C-7E58-4C31-A713-248E908056AE}"/>
                </a:ext>
              </a:extLst>
            </p:cNvPr>
            <p:cNvSpPr>
              <a:spLocks/>
            </p:cNvSpPr>
            <p:nvPr/>
          </p:nvSpPr>
          <p:spPr>
            <a:xfrm>
              <a:off x="3461083"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2" name="星形: 五角 211">
              <a:extLst>
                <a:ext uri="{FF2B5EF4-FFF2-40B4-BE49-F238E27FC236}">
                  <a16:creationId xmlns:a16="http://schemas.microsoft.com/office/drawing/2014/main" id="{D55591EF-9E8A-49D6-9705-89AC68B1CB73}"/>
                </a:ext>
              </a:extLst>
            </p:cNvPr>
            <p:cNvSpPr>
              <a:spLocks/>
            </p:cNvSpPr>
            <p:nvPr/>
          </p:nvSpPr>
          <p:spPr>
            <a:xfrm>
              <a:off x="3785426"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3" name="星形: 五角 212">
              <a:extLst>
                <a:ext uri="{FF2B5EF4-FFF2-40B4-BE49-F238E27FC236}">
                  <a16:creationId xmlns:a16="http://schemas.microsoft.com/office/drawing/2014/main" id="{50C68BAA-B881-4260-9D70-BC0A9CA1E0E0}"/>
                </a:ext>
              </a:extLst>
            </p:cNvPr>
            <p:cNvSpPr>
              <a:spLocks/>
            </p:cNvSpPr>
            <p:nvPr/>
          </p:nvSpPr>
          <p:spPr>
            <a:xfrm>
              <a:off x="3136740"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4" name="星形: 五角 213">
              <a:extLst>
                <a:ext uri="{FF2B5EF4-FFF2-40B4-BE49-F238E27FC236}">
                  <a16:creationId xmlns:a16="http://schemas.microsoft.com/office/drawing/2014/main" id="{51C37C19-713F-4DD6-A30B-F1486C44C249}"/>
                </a:ext>
              </a:extLst>
            </p:cNvPr>
            <p:cNvSpPr>
              <a:spLocks/>
            </p:cNvSpPr>
            <p:nvPr/>
          </p:nvSpPr>
          <p:spPr>
            <a:xfrm>
              <a:off x="2488054"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5" name="星形: 五角 214">
              <a:extLst>
                <a:ext uri="{FF2B5EF4-FFF2-40B4-BE49-F238E27FC236}">
                  <a16:creationId xmlns:a16="http://schemas.microsoft.com/office/drawing/2014/main" id="{841F51C0-F2B0-490A-8A92-537A87612226}"/>
                </a:ext>
              </a:extLst>
            </p:cNvPr>
            <p:cNvSpPr>
              <a:spLocks/>
            </p:cNvSpPr>
            <p:nvPr/>
          </p:nvSpPr>
          <p:spPr>
            <a:xfrm>
              <a:off x="2812397"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6" name="星形: 五角 215">
              <a:extLst>
                <a:ext uri="{FF2B5EF4-FFF2-40B4-BE49-F238E27FC236}">
                  <a16:creationId xmlns:a16="http://schemas.microsoft.com/office/drawing/2014/main" id="{FD3EC70E-C450-4572-B7CF-C23AEBA58AB7}"/>
                </a:ext>
              </a:extLst>
            </p:cNvPr>
            <p:cNvSpPr>
              <a:spLocks/>
            </p:cNvSpPr>
            <p:nvPr/>
          </p:nvSpPr>
          <p:spPr>
            <a:xfrm>
              <a:off x="2163711"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7" name="星形: 五角 216">
              <a:extLst>
                <a:ext uri="{FF2B5EF4-FFF2-40B4-BE49-F238E27FC236}">
                  <a16:creationId xmlns:a16="http://schemas.microsoft.com/office/drawing/2014/main" id="{559A10AF-8D16-4A0C-B7CC-BBEBD5AA02C0}"/>
                </a:ext>
              </a:extLst>
            </p:cNvPr>
            <p:cNvSpPr>
              <a:spLocks/>
            </p:cNvSpPr>
            <p:nvPr/>
          </p:nvSpPr>
          <p:spPr>
            <a:xfrm>
              <a:off x="5407141"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8" name="星形: 五角 217">
              <a:extLst>
                <a:ext uri="{FF2B5EF4-FFF2-40B4-BE49-F238E27FC236}">
                  <a16:creationId xmlns:a16="http://schemas.microsoft.com/office/drawing/2014/main" id="{2EC9BBF8-84E1-4409-8643-C9E81FB58406}"/>
                </a:ext>
              </a:extLst>
            </p:cNvPr>
            <p:cNvSpPr>
              <a:spLocks/>
            </p:cNvSpPr>
            <p:nvPr/>
          </p:nvSpPr>
          <p:spPr>
            <a:xfrm>
              <a:off x="5731481"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9" name="星形: 五角 218">
              <a:extLst>
                <a:ext uri="{FF2B5EF4-FFF2-40B4-BE49-F238E27FC236}">
                  <a16:creationId xmlns:a16="http://schemas.microsoft.com/office/drawing/2014/main" id="{4018E5F5-5405-478F-885C-DDE6764D9B9F}"/>
                </a:ext>
              </a:extLst>
            </p:cNvPr>
            <p:cNvSpPr>
              <a:spLocks/>
            </p:cNvSpPr>
            <p:nvPr/>
          </p:nvSpPr>
          <p:spPr>
            <a:xfrm>
              <a:off x="5082798"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20" name="星形: 五角 219">
              <a:extLst>
                <a:ext uri="{FF2B5EF4-FFF2-40B4-BE49-F238E27FC236}">
                  <a16:creationId xmlns:a16="http://schemas.microsoft.com/office/drawing/2014/main" id="{B38177AA-78D1-42F5-9222-ABA3258CE902}"/>
                </a:ext>
              </a:extLst>
            </p:cNvPr>
            <p:cNvSpPr>
              <a:spLocks/>
            </p:cNvSpPr>
            <p:nvPr/>
          </p:nvSpPr>
          <p:spPr>
            <a:xfrm>
              <a:off x="4434112"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21" name="星形: 五角 220">
              <a:extLst>
                <a:ext uri="{FF2B5EF4-FFF2-40B4-BE49-F238E27FC236}">
                  <a16:creationId xmlns:a16="http://schemas.microsoft.com/office/drawing/2014/main" id="{DB21D1F1-4F0C-435C-B695-83FBE974F7FB}"/>
                </a:ext>
              </a:extLst>
            </p:cNvPr>
            <p:cNvSpPr>
              <a:spLocks/>
            </p:cNvSpPr>
            <p:nvPr/>
          </p:nvSpPr>
          <p:spPr>
            <a:xfrm>
              <a:off x="4758455"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22" name="星形: 五角 221">
              <a:extLst>
                <a:ext uri="{FF2B5EF4-FFF2-40B4-BE49-F238E27FC236}">
                  <a16:creationId xmlns:a16="http://schemas.microsoft.com/office/drawing/2014/main" id="{CC47AE4E-44F9-4735-A8C3-4A539BCDA71F}"/>
                </a:ext>
              </a:extLst>
            </p:cNvPr>
            <p:cNvSpPr>
              <a:spLocks/>
            </p:cNvSpPr>
            <p:nvPr/>
          </p:nvSpPr>
          <p:spPr>
            <a:xfrm>
              <a:off x="4109769" y="5761330"/>
              <a:ext cx="209991" cy="209991"/>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pic>
        <p:nvPicPr>
          <p:cNvPr id="57" name="图片 56">
            <a:extLst>
              <a:ext uri="{FF2B5EF4-FFF2-40B4-BE49-F238E27FC236}">
                <a16:creationId xmlns:a16="http://schemas.microsoft.com/office/drawing/2014/main" id="{6EFF06A5-C849-474C-98AA-470CCD51C2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4916" y="3811611"/>
            <a:ext cx="2056619" cy="2002124"/>
          </a:xfrm>
          <a:prstGeom prst="rect">
            <a:avLst/>
          </a:prstGeom>
        </p:spPr>
      </p:pic>
    </p:spTree>
    <p:extLst>
      <p:ext uri="{BB962C8B-B14F-4D97-AF65-F5344CB8AC3E}">
        <p14:creationId xmlns:p14="http://schemas.microsoft.com/office/powerpoint/2010/main" val="646344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6A7532-9623-4D7D-AB56-88DD99E03150}"/>
              </a:ext>
            </a:extLst>
          </p:cNvPr>
          <p:cNvSpPr>
            <a:spLocks noGrp="1"/>
          </p:cNvSpPr>
          <p:nvPr>
            <p:ph type="title"/>
          </p:nvPr>
        </p:nvSpPr>
        <p:spPr/>
        <p:txBody>
          <a:bodyPr/>
          <a:lstStyle/>
          <a:p>
            <a:r>
              <a:rPr lang="zh-CN" altLang="en-US" dirty="0"/>
              <a:t>成功案例</a:t>
            </a:r>
            <a:endParaRPr lang="zh-CN" altLang="en-US" sz="2400" dirty="0">
              <a:latin typeface="+mj-ea"/>
            </a:endParaRPr>
          </a:p>
        </p:txBody>
      </p:sp>
      <p:sp>
        <p:nvSpPr>
          <p:cNvPr id="4" name="椭圆 3">
            <a:extLst>
              <a:ext uri="{FF2B5EF4-FFF2-40B4-BE49-F238E27FC236}">
                <a16:creationId xmlns:a16="http://schemas.microsoft.com/office/drawing/2014/main" id="{CE9F33E4-98F6-4C7C-BE1D-FBC344D75238}"/>
              </a:ext>
            </a:extLst>
          </p:cNvPr>
          <p:cNvSpPr>
            <a:spLocks/>
          </p:cNvSpPr>
          <p:nvPr/>
        </p:nvSpPr>
        <p:spPr>
          <a:xfrm>
            <a:off x="2081799" y="1836373"/>
            <a:ext cx="750302" cy="750302"/>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i="1" dirty="0">
              <a:latin typeface="微软雅黑" panose="020B0503020204020204" pitchFamily="34" charset="-122"/>
              <a:ea typeface="微软雅黑" panose="020B0503020204020204" pitchFamily="34" charset="-122"/>
              <a:sym typeface="+mn-lt"/>
            </a:endParaRPr>
          </a:p>
        </p:txBody>
      </p:sp>
      <p:sp>
        <p:nvSpPr>
          <p:cNvPr id="7" name="椭圆 6">
            <a:extLst>
              <a:ext uri="{FF2B5EF4-FFF2-40B4-BE49-F238E27FC236}">
                <a16:creationId xmlns:a16="http://schemas.microsoft.com/office/drawing/2014/main" id="{B9250760-6217-47BE-ACBA-772975699BDF}"/>
              </a:ext>
            </a:extLst>
          </p:cNvPr>
          <p:cNvSpPr>
            <a:spLocks/>
          </p:cNvSpPr>
          <p:nvPr/>
        </p:nvSpPr>
        <p:spPr>
          <a:xfrm>
            <a:off x="3822199" y="1836373"/>
            <a:ext cx="750302" cy="750302"/>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i="1" dirty="0">
              <a:latin typeface="微软雅黑" panose="020B0503020204020204" pitchFamily="34" charset="-122"/>
              <a:ea typeface="微软雅黑" panose="020B0503020204020204" pitchFamily="34" charset="-122"/>
              <a:sym typeface="+mn-lt"/>
            </a:endParaRPr>
          </a:p>
        </p:txBody>
      </p:sp>
      <p:sp>
        <p:nvSpPr>
          <p:cNvPr id="10" name="椭圆 9">
            <a:extLst>
              <a:ext uri="{FF2B5EF4-FFF2-40B4-BE49-F238E27FC236}">
                <a16:creationId xmlns:a16="http://schemas.microsoft.com/office/drawing/2014/main" id="{0E6CE851-ADA9-432F-A5F1-0B7D241C966B}"/>
              </a:ext>
            </a:extLst>
          </p:cNvPr>
          <p:cNvSpPr>
            <a:spLocks/>
          </p:cNvSpPr>
          <p:nvPr/>
        </p:nvSpPr>
        <p:spPr>
          <a:xfrm>
            <a:off x="7619498" y="1836373"/>
            <a:ext cx="750302" cy="750302"/>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i="1" dirty="0">
              <a:latin typeface="微软雅黑" panose="020B0503020204020204" pitchFamily="34" charset="-122"/>
              <a:ea typeface="微软雅黑" panose="020B0503020204020204" pitchFamily="34" charset="-122"/>
              <a:sym typeface="+mn-lt"/>
            </a:endParaRPr>
          </a:p>
        </p:txBody>
      </p:sp>
      <p:sp>
        <p:nvSpPr>
          <p:cNvPr id="13" name="椭圆 12">
            <a:extLst>
              <a:ext uri="{FF2B5EF4-FFF2-40B4-BE49-F238E27FC236}">
                <a16:creationId xmlns:a16="http://schemas.microsoft.com/office/drawing/2014/main" id="{4545E563-AB98-4441-87E1-03771D5679EB}"/>
              </a:ext>
            </a:extLst>
          </p:cNvPr>
          <p:cNvSpPr>
            <a:spLocks/>
          </p:cNvSpPr>
          <p:nvPr/>
        </p:nvSpPr>
        <p:spPr>
          <a:xfrm>
            <a:off x="9359899" y="1836373"/>
            <a:ext cx="750302" cy="750302"/>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i="1" dirty="0">
              <a:latin typeface="微软雅黑" panose="020B0503020204020204" pitchFamily="34" charset="-122"/>
              <a:ea typeface="微软雅黑" panose="020B0503020204020204" pitchFamily="34" charset="-122"/>
              <a:sym typeface="+mn-lt"/>
            </a:endParaRPr>
          </a:p>
        </p:txBody>
      </p:sp>
      <p:sp>
        <p:nvSpPr>
          <p:cNvPr id="16" name="椭圆 15">
            <a:extLst>
              <a:ext uri="{FF2B5EF4-FFF2-40B4-BE49-F238E27FC236}">
                <a16:creationId xmlns:a16="http://schemas.microsoft.com/office/drawing/2014/main" id="{35324402-F0D7-4D1B-A75D-8DB8B8EF87C0}"/>
              </a:ext>
            </a:extLst>
          </p:cNvPr>
          <p:cNvSpPr>
            <a:spLocks/>
          </p:cNvSpPr>
          <p:nvPr/>
        </p:nvSpPr>
        <p:spPr>
          <a:xfrm>
            <a:off x="5562599" y="1678124"/>
            <a:ext cx="1066800" cy="1066800"/>
          </a:xfrm>
          <a:prstGeom prst="ellipse">
            <a:avLst/>
          </a:prstGeom>
          <a:gradFill flip="none" rotWithShape="1">
            <a:gsLst>
              <a:gs pos="0">
                <a:schemeClr val="accent1"/>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i="1" dirty="0">
              <a:latin typeface="微软雅黑" panose="020B0503020204020204" pitchFamily="34" charset="-122"/>
              <a:ea typeface="微软雅黑" panose="020B0503020204020204" pitchFamily="34" charset="-122"/>
              <a:sym typeface="+mn-lt"/>
            </a:endParaRPr>
          </a:p>
        </p:txBody>
      </p:sp>
      <p:sp>
        <p:nvSpPr>
          <p:cNvPr id="21" name="文本框 20">
            <a:extLst>
              <a:ext uri="{FF2B5EF4-FFF2-40B4-BE49-F238E27FC236}">
                <a16:creationId xmlns:a16="http://schemas.microsoft.com/office/drawing/2014/main" id="{4A1A0529-4785-473E-9997-B6835C8B9957}"/>
              </a:ext>
            </a:extLst>
          </p:cNvPr>
          <p:cNvSpPr txBox="1">
            <a:spLocks/>
          </p:cNvSpPr>
          <p:nvPr/>
        </p:nvSpPr>
        <p:spPr>
          <a:xfrm>
            <a:off x="954090" y="3483429"/>
            <a:ext cx="2524902" cy="701346"/>
          </a:xfrm>
          <a:prstGeom prst="rect">
            <a:avLst/>
          </a:prstGeom>
          <a:noFill/>
        </p:spPr>
        <p:txBody>
          <a:bodyPr wrap="square" rtlCol="0">
            <a:spAutoFit/>
          </a:bodyPr>
          <a:lstStyle/>
          <a:p>
            <a:pPr algn="just">
              <a:lnSpc>
                <a:spcPct val="130000"/>
              </a:lnSpc>
            </a:pPr>
            <a:r>
              <a:rPr lang="zh-CN" altLang="en-US" sz="1600" dirty="0">
                <a:latin typeface="+mn-ea"/>
              </a:rPr>
              <a:t>输入您的文本文字，更改文字的颜色或者大小属性。</a:t>
            </a:r>
          </a:p>
        </p:txBody>
      </p:sp>
      <p:sp>
        <p:nvSpPr>
          <p:cNvPr id="22" name="文本框 21">
            <a:extLst>
              <a:ext uri="{FF2B5EF4-FFF2-40B4-BE49-F238E27FC236}">
                <a16:creationId xmlns:a16="http://schemas.microsoft.com/office/drawing/2014/main" id="{0ABCC2C9-534A-4C30-BC20-9BC5AFB1E9C8}"/>
              </a:ext>
            </a:extLst>
          </p:cNvPr>
          <p:cNvSpPr txBox="1"/>
          <p:nvPr/>
        </p:nvSpPr>
        <p:spPr>
          <a:xfrm>
            <a:off x="954090" y="3032956"/>
            <a:ext cx="2118420" cy="461665"/>
          </a:xfrm>
          <a:prstGeom prst="rect">
            <a:avLst/>
          </a:prstGeom>
          <a:noFill/>
        </p:spPr>
        <p:txBody>
          <a:bodyPr wrap="square" rtlCol="0">
            <a:spAutoFit/>
          </a:bodyPr>
          <a:lstStyle/>
          <a:p>
            <a:r>
              <a:rPr lang="zh-CN" altLang="en-US" sz="2400" b="1" dirty="0">
                <a:solidFill>
                  <a:schemeClr val="accent1"/>
                </a:solidFill>
              </a:rPr>
              <a:t>在此输入标题</a:t>
            </a:r>
          </a:p>
        </p:txBody>
      </p:sp>
      <p:sp>
        <p:nvSpPr>
          <p:cNvPr id="37" name="文本框 36">
            <a:extLst>
              <a:ext uri="{FF2B5EF4-FFF2-40B4-BE49-F238E27FC236}">
                <a16:creationId xmlns:a16="http://schemas.microsoft.com/office/drawing/2014/main" id="{5BECC9D1-E947-435F-AD85-BBB1F4B4152E}"/>
              </a:ext>
            </a:extLst>
          </p:cNvPr>
          <p:cNvSpPr txBox="1">
            <a:spLocks/>
          </p:cNvSpPr>
          <p:nvPr/>
        </p:nvSpPr>
        <p:spPr>
          <a:xfrm>
            <a:off x="4833549" y="3483429"/>
            <a:ext cx="2524902" cy="701346"/>
          </a:xfrm>
          <a:prstGeom prst="rect">
            <a:avLst/>
          </a:prstGeom>
          <a:noFill/>
        </p:spPr>
        <p:txBody>
          <a:bodyPr wrap="square" rtlCol="0">
            <a:spAutoFit/>
          </a:bodyPr>
          <a:lstStyle/>
          <a:p>
            <a:pPr algn="just">
              <a:lnSpc>
                <a:spcPct val="130000"/>
              </a:lnSpc>
            </a:pPr>
            <a:r>
              <a:rPr lang="zh-CN" altLang="en-US" sz="1600" dirty="0">
                <a:latin typeface="+mn-ea"/>
              </a:rPr>
              <a:t>输入您的文本文字，更改文字的颜色或者大小属性。</a:t>
            </a:r>
          </a:p>
        </p:txBody>
      </p:sp>
      <p:sp>
        <p:nvSpPr>
          <p:cNvPr id="38" name="文本框 37">
            <a:extLst>
              <a:ext uri="{FF2B5EF4-FFF2-40B4-BE49-F238E27FC236}">
                <a16:creationId xmlns:a16="http://schemas.microsoft.com/office/drawing/2014/main" id="{A082A797-C443-4D98-9E85-988F73B630C2}"/>
              </a:ext>
            </a:extLst>
          </p:cNvPr>
          <p:cNvSpPr txBox="1"/>
          <p:nvPr/>
        </p:nvSpPr>
        <p:spPr>
          <a:xfrm>
            <a:off x="4833549" y="3032956"/>
            <a:ext cx="2118420" cy="461665"/>
          </a:xfrm>
          <a:prstGeom prst="rect">
            <a:avLst/>
          </a:prstGeom>
          <a:noFill/>
        </p:spPr>
        <p:txBody>
          <a:bodyPr wrap="square" rtlCol="0">
            <a:spAutoFit/>
          </a:bodyPr>
          <a:lstStyle/>
          <a:p>
            <a:r>
              <a:rPr lang="zh-CN" altLang="en-US" sz="2400" b="1" dirty="0">
                <a:solidFill>
                  <a:schemeClr val="accent1"/>
                </a:solidFill>
              </a:rPr>
              <a:t>在此输入标题</a:t>
            </a:r>
          </a:p>
        </p:txBody>
      </p:sp>
      <p:sp>
        <p:nvSpPr>
          <p:cNvPr id="43" name="文本框 42">
            <a:extLst>
              <a:ext uri="{FF2B5EF4-FFF2-40B4-BE49-F238E27FC236}">
                <a16:creationId xmlns:a16="http://schemas.microsoft.com/office/drawing/2014/main" id="{2DFDA6E0-2002-4666-8122-B3B1D10550DB}"/>
              </a:ext>
            </a:extLst>
          </p:cNvPr>
          <p:cNvSpPr txBox="1">
            <a:spLocks/>
          </p:cNvSpPr>
          <p:nvPr/>
        </p:nvSpPr>
        <p:spPr>
          <a:xfrm>
            <a:off x="8713008" y="3483429"/>
            <a:ext cx="2524902" cy="701346"/>
          </a:xfrm>
          <a:prstGeom prst="rect">
            <a:avLst/>
          </a:prstGeom>
          <a:noFill/>
        </p:spPr>
        <p:txBody>
          <a:bodyPr wrap="square" rtlCol="0">
            <a:spAutoFit/>
          </a:bodyPr>
          <a:lstStyle/>
          <a:p>
            <a:pPr algn="just">
              <a:lnSpc>
                <a:spcPct val="130000"/>
              </a:lnSpc>
            </a:pPr>
            <a:r>
              <a:rPr lang="zh-CN" altLang="en-US" sz="1600" dirty="0">
                <a:latin typeface="+mn-ea"/>
              </a:rPr>
              <a:t>输入您的文本文字，更改文字的颜色或者大小属性。</a:t>
            </a:r>
          </a:p>
        </p:txBody>
      </p:sp>
      <p:sp>
        <p:nvSpPr>
          <p:cNvPr id="44" name="文本框 43">
            <a:extLst>
              <a:ext uri="{FF2B5EF4-FFF2-40B4-BE49-F238E27FC236}">
                <a16:creationId xmlns:a16="http://schemas.microsoft.com/office/drawing/2014/main" id="{7B7664BB-E2C5-44B4-BDC5-0C4218D665AA}"/>
              </a:ext>
            </a:extLst>
          </p:cNvPr>
          <p:cNvSpPr txBox="1"/>
          <p:nvPr/>
        </p:nvSpPr>
        <p:spPr>
          <a:xfrm>
            <a:off x="8713008" y="3032956"/>
            <a:ext cx="2118420" cy="461665"/>
          </a:xfrm>
          <a:prstGeom prst="rect">
            <a:avLst/>
          </a:prstGeom>
          <a:noFill/>
        </p:spPr>
        <p:txBody>
          <a:bodyPr wrap="square" rtlCol="0">
            <a:spAutoFit/>
          </a:bodyPr>
          <a:lstStyle/>
          <a:p>
            <a:r>
              <a:rPr lang="zh-CN" altLang="en-US" sz="2400" b="1" dirty="0">
                <a:solidFill>
                  <a:schemeClr val="accent1"/>
                </a:solidFill>
              </a:rPr>
              <a:t>在此输入标题</a:t>
            </a:r>
          </a:p>
        </p:txBody>
      </p:sp>
      <p:sp>
        <p:nvSpPr>
          <p:cNvPr id="64" name="任意多边形: 形状 63">
            <a:extLst>
              <a:ext uri="{FF2B5EF4-FFF2-40B4-BE49-F238E27FC236}">
                <a16:creationId xmlns:a16="http://schemas.microsoft.com/office/drawing/2014/main" id="{B73FCAD9-52B2-4D4B-945B-88908C66FB7B}"/>
              </a:ext>
            </a:extLst>
          </p:cNvPr>
          <p:cNvSpPr/>
          <p:nvPr/>
        </p:nvSpPr>
        <p:spPr>
          <a:xfrm flipV="1">
            <a:off x="293225" y="4409955"/>
            <a:ext cx="11605550" cy="2448045"/>
          </a:xfrm>
          <a:custGeom>
            <a:avLst/>
            <a:gdLst>
              <a:gd name="connsiteX0" fmla="*/ 0 w 4226639"/>
              <a:gd name="connsiteY0" fmla="*/ 0 h 1291590"/>
              <a:gd name="connsiteX1" fmla="*/ 4226639 w 4226639"/>
              <a:gd name="connsiteY1" fmla="*/ 0 h 1291590"/>
              <a:gd name="connsiteX2" fmla="*/ 4203815 w 4226639"/>
              <a:gd name="connsiteY2" fmla="*/ 47379 h 1291590"/>
              <a:gd name="connsiteX3" fmla="*/ 2113319 w 4226639"/>
              <a:gd name="connsiteY3" fmla="*/ 1291590 h 1291590"/>
              <a:gd name="connsiteX4" fmla="*/ 22824 w 4226639"/>
              <a:gd name="connsiteY4" fmla="*/ 47379 h 1291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6639" h="1291590">
                <a:moveTo>
                  <a:pt x="0" y="0"/>
                </a:moveTo>
                <a:lnTo>
                  <a:pt x="4226639" y="0"/>
                </a:lnTo>
                <a:lnTo>
                  <a:pt x="4203815" y="47379"/>
                </a:lnTo>
                <a:cubicBezTo>
                  <a:pt x="3801221" y="788487"/>
                  <a:pt x="3016023" y="1291590"/>
                  <a:pt x="2113319" y="1291590"/>
                </a:cubicBezTo>
                <a:cubicBezTo>
                  <a:pt x="1210615" y="1291590"/>
                  <a:pt x="425418" y="788487"/>
                  <a:pt x="22824" y="47379"/>
                </a:cubicBezTo>
                <a:close/>
              </a:path>
            </a:pathLst>
          </a:custGeom>
          <a:gradFill flip="none" rotWithShape="1">
            <a:gsLst>
              <a:gs pos="0">
                <a:schemeClr val="accent1">
                  <a:alpha val="20000"/>
                </a:schemeClr>
              </a:gs>
              <a:gs pos="100000">
                <a:schemeClr val="accent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2000" i="1" dirty="0">
              <a:latin typeface="微软雅黑" panose="020B0503020204020204" pitchFamily="34" charset="-122"/>
              <a:ea typeface="微软雅黑" panose="020B0503020204020204" pitchFamily="34" charset="-122"/>
            </a:endParaRPr>
          </a:p>
        </p:txBody>
      </p:sp>
      <p:pic>
        <p:nvPicPr>
          <p:cNvPr id="65" name="图形 64" descr="研究">
            <a:extLst>
              <a:ext uri="{FF2B5EF4-FFF2-40B4-BE49-F238E27FC236}">
                <a16:creationId xmlns:a16="http://schemas.microsoft.com/office/drawing/2014/main" id="{2AFFF7F7-6687-4335-957F-3BEDC910A18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9279" y="1963853"/>
            <a:ext cx="495343" cy="495343"/>
          </a:xfrm>
          <a:prstGeom prst="rect">
            <a:avLst/>
          </a:prstGeom>
        </p:spPr>
      </p:pic>
      <p:pic>
        <p:nvPicPr>
          <p:cNvPr id="66" name="图形 65" descr="监视器">
            <a:extLst>
              <a:ext uri="{FF2B5EF4-FFF2-40B4-BE49-F238E27FC236}">
                <a16:creationId xmlns:a16="http://schemas.microsoft.com/office/drawing/2014/main" id="{623D80A4-9A67-47EF-AF1F-EC0AF491902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29731" y="1943905"/>
            <a:ext cx="535239" cy="535239"/>
          </a:xfrm>
          <a:prstGeom prst="rect">
            <a:avLst/>
          </a:prstGeom>
        </p:spPr>
      </p:pic>
      <p:pic>
        <p:nvPicPr>
          <p:cNvPr id="68" name="图形 67" descr="聊天气泡">
            <a:extLst>
              <a:ext uri="{FF2B5EF4-FFF2-40B4-BE49-F238E27FC236}">
                <a16:creationId xmlns:a16="http://schemas.microsoft.com/office/drawing/2014/main" id="{EB84AACC-5654-4B64-AB19-4FE876C8759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55619" y="1932093"/>
            <a:ext cx="558862" cy="558862"/>
          </a:xfrm>
          <a:prstGeom prst="rect">
            <a:avLst/>
          </a:prstGeom>
        </p:spPr>
      </p:pic>
      <p:pic>
        <p:nvPicPr>
          <p:cNvPr id="69" name="图形 68" descr="标签">
            <a:extLst>
              <a:ext uri="{FF2B5EF4-FFF2-40B4-BE49-F238E27FC236}">
                <a16:creationId xmlns:a16="http://schemas.microsoft.com/office/drawing/2014/main" id="{DD35655E-F85D-4A1A-B4BE-179F6AFE3D8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688596" y="1905471"/>
            <a:ext cx="612106" cy="612106"/>
          </a:xfrm>
          <a:prstGeom prst="rect">
            <a:avLst/>
          </a:prstGeom>
        </p:spPr>
      </p:pic>
      <p:pic>
        <p:nvPicPr>
          <p:cNvPr id="70" name="图形 69" descr="握手">
            <a:extLst>
              <a:ext uri="{FF2B5EF4-FFF2-40B4-BE49-F238E27FC236}">
                <a16:creationId xmlns:a16="http://schemas.microsoft.com/office/drawing/2014/main" id="{54F0A17D-BD53-427D-80D4-37A48CB96CAA}"/>
              </a:ext>
            </a:extLst>
          </p:cNvPr>
          <p:cNvPicPr>
            <a:picLocks/>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663950" y="1765758"/>
            <a:ext cx="864098" cy="891532"/>
          </a:xfrm>
          <a:prstGeom prst="rect">
            <a:avLst/>
          </a:prstGeom>
        </p:spPr>
      </p:pic>
      <p:sp>
        <p:nvSpPr>
          <p:cNvPr id="41" name="文本框 40">
            <a:extLst>
              <a:ext uri="{FF2B5EF4-FFF2-40B4-BE49-F238E27FC236}">
                <a16:creationId xmlns:a16="http://schemas.microsoft.com/office/drawing/2014/main" id="{42D2B066-4C39-4B7A-901C-BC05D21427DB}"/>
              </a:ext>
            </a:extLst>
          </p:cNvPr>
          <p:cNvSpPr txBox="1">
            <a:spLocks/>
          </p:cNvSpPr>
          <p:nvPr/>
        </p:nvSpPr>
        <p:spPr>
          <a:xfrm>
            <a:off x="954090" y="5053207"/>
            <a:ext cx="2524902" cy="701346"/>
          </a:xfrm>
          <a:prstGeom prst="rect">
            <a:avLst/>
          </a:prstGeom>
          <a:noFill/>
        </p:spPr>
        <p:txBody>
          <a:bodyPr wrap="square" rtlCol="0">
            <a:spAutoFit/>
          </a:bodyPr>
          <a:lstStyle/>
          <a:p>
            <a:pPr algn="just">
              <a:lnSpc>
                <a:spcPct val="130000"/>
              </a:lnSpc>
            </a:pPr>
            <a:r>
              <a:rPr lang="zh-CN" altLang="en-US" sz="1600" dirty="0">
                <a:latin typeface="+mn-ea"/>
              </a:rPr>
              <a:t>输入您的文本文字，更改文字的颜色或者大小属性。</a:t>
            </a:r>
          </a:p>
        </p:txBody>
      </p:sp>
      <p:sp>
        <p:nvSpPr>
          <p:cNvPr id="42" name="文本框 41">
            <a:extLst>
              <a:ext uri="{FF2B5EF4-FFF2-40B4-BE49-F238E27FC236}">
                <a16:creationId xmlns:a16="http://schemas.microsoft.com/office/drawing/2014/main" id="{FE30EFFE-79FD-4681-A14C-9D61E9E077E0}"/>
              </a:ext>
            </a:extLst>
          </p:cNvPr>
          <p:cNvSpPr txBox="1"/>
          <p:nvPr/>
        </p:nvSpPr>
        <p:spPr>
          <a:xfrm>
            <a:off x="954090" y="4602734"/>
            <a:ext cx="2118420" cy="461665"/>
          </a:xfrm>
          <a:prstGeom prst="rect">
            <a:avLst/>
          </a:prstGeom>
          <a:noFill/>
        </p:spPr>
        <p:txBody>
          <a:bodyPr wrap="square" rtlCol="0">
            <a:spAutoFit/>
          </a:bodyPr>
          <a:lstStyle/>
          <a:p>
            <a:r>
              <a:rPr lang="zh-CN" altLang="en-US" sz="2400" b="1" dirty="0">
                <a:solidFill>
                  <a:schemeClr val="accent1"/>
                </a:solidFill>
              </a:rPr>
              <a:t>在此输入标题</a:t>
            </a:r>
          </a:p>
        </p:txBody>
      </p:sp>
      <p:sp>
        <p:nvSpPr>
          <p:cNvPr id="46" name="文本框 45">
            <a:extLst>
              <a:ext uri="{FF2B5EF4-FFF2-40B4-BE49-F238E27FC236}">
                <a16:creationId xmlns:a16="http://schemas.microsoft.com/office/drawing/2014/main" id="{81C41E08-A12C-4C11-A9EC-4416FCA9D186}"/>
              </a:ext>
            </a:extLst>
          </p:cNvPr>
          <p:cNvSpPr txBox="1">
            <a:spLocks/>
          </p:cNvSpPr>
          <p:nvPr/>
        </p:nvSpPr>
        <p:spPr>
          <a:xfrm>
            <a:off x="4833549" y="5053207"/>
            <a:ext cx="2524902" cy="701346"/>
          </a:xfrm>
          <a:prstGeom prst="rect">
            <a:avLst/>
          </a:prstGeom>
          <a:noFill/>
        </p:spPr>
        <p:txBody>
          <a:bodyPr wrap="square" rtlCol="0">
            <a:spAutoFit/>
          </a:bodyPr>
          <a:lstStyle/>
          <a:p>
            <a:pPr algn="just">
              <a:lnSpc>
                <a:spcPct val="130000"/>
              </a:lnSpc>
            </a:pPr>
            <a:r>
              <a:rPr lang="zh-CN" altLang="en-US" sz="1600" dirty="0">
                <a:latin typeface="+mn-ea"/>
              </a:rPr>
              <a:t>输入您的文本文字，更改文字的颜色或者大小属性。</a:t>
            </a:r>
          </a:p>
        </p:txBody>
      </p:sp>
      <p:sp>
        <p:nvSpPr>
          <p:cNvPr id="47" name="文本框 46">
            <a:extLst>
              <a:ext uri="{FF2B5EF4-FFF2-40B4-BE49-F238E27FC236}">
                <a16:creationId xmlns:a16="http://schemas.microsoft.com/office/drawing/2014/main" id="{8FAD4F0B-B396-4B69-B369-7C2886875C54}"/>
              </a:ext>
            </a:extLst>
          </p:cNvPr>
          <p:cNvSpPr txBox="1"/>
          <p:nvPr/>
        </p:nvSpPr>
        <p:spPr>
          <a:xfrm>
            <a:off x="4833549" y="4602734"/>
            <a:ext cx="2118420" cy="461665"/>
          </a:xfrm>
          <a:prstGeom prst="rect">
            <a:avLst/>
          </a:prstGeom>
          <a:noFill/>
        </p:spPr>
        <p:txBody>
          <a:bodyPr wrap="square" rtlCol="0">
            <a:spAutoFit/>
          </a:bodyPr>
          <a:lstStyle/>
          <a:p>
            <a:r>
              <a:rPr lang="zh-CN" altLang="en-US" sz="2400" b="1" dirty="0">
                <a:solidFill>
                  <a:schemeClr val="accent1"/>
                </a:solidFill>
              </a:rPr>
              <a:t>在此输入标题</a:t>
            </a:r>
          </a:p>
        </p:txBody>
      </p:sp>
      <p:sp>
        <p:nvSpPr>
          <p:cNvPr id="51" name="文本框 50">
            <a:extLst>
              <a:ext uri="{FF2B5EF4-FFF2-40B4-BE49-F238E27FC236}">
                <a16:creationId xmlns:a16="http://schemas.microsoft.com/office/drawing/2014/main" id="{03C3D91C-0A0A-4F77-9147-0DD78CB8784A}"/>
              </a:ext>
            </a:extLst>
          </p:cNvPr>
          <p:cNvSpPr txBox="1">
            <a:spLocks/>
          </p:cNvSpPr>
          <p:nvPr/>
        </p:nvSpPr>
        <p:spPr>
          <a:xfrm>
            <a:off x="8713008" y="5053207"/>
            <a:ext cx="2524902" cy="701346"/>
          </a:xfrm>
          <a:prstGeom prst="rect">
            <a:avLst/>
          </a:prstGeom>
          <a:noFill/>
        </p:spPr>
        <p:txBody>
          <a:bodyPr wrap="square" rtlCol="0">
            <a:spAutoFit/>
          </a:bodyPr>
          <a:lstStyle/>
          <a:p>
            <a:pPr algn="just">
              <a:lnSpc>
                <a:spcPct val="130000"/>
              </a:lnSpc>
            </a:pPr>
            <a:r>
              <a:rPr lang="zh-CN" altLang="en-US" sz="1600" dirty="0">
                <a:latin typeface="+mn-ea"/>
              </a:rPr>
              <a:t>输入您的文本文字，更改文字的颜色或者大小属性。</a:t>
            </a:r>
          </a:p>
        </p:txBody>
      </p:sp>
      <p:sp>
        <p:nvSpPr>
          <p:cNvPr id="52" name="文本框 51">
            <a:extLst>
              <a:ext uri="{FF2B5EF4-FFF2-40B4-BE49-F238E27FC236}">
                <a16:creationId xmlns:a16="http://schemas.microsoft.com/office/drawing/2014/main" id="{440509E9-522C-434A-90C5-D08F6D13EA51}"/>
              </a:ext>
            </a:extLst>
          </p:cNvPr>
          <p:cNvSpPr txBox="1"/>
          <p:nvPr/>
        </p:nvSpPr>
        <p:spPr>
          <a:xfrm>
            <a:off x="8713008" y="4602734"/>
            <a:ext cx="2118420" cy="461665"/>
          </a:xfrm>
          <a:prstGeom prst="rect">
            <a:avLst/>
          </a:prstGeom>
          <a:noFill/>
        </p:spPr>
        <p:txBody>
          <a:bodyPr wrap="square" rtlCol="0">
            <a:spAutoFit/>
          </a:bodyPr>
          <a:lstStyle/>
          <a:p>
            <a:r>
              <a:rPr lang="zh-CN" altLang="en-US" sz="2400" b="1" dirty="0">
                <a:solidFill>
                  <a:schemeClr val="accent1"/>
                </a:solidFill>
              </a:rPr>
              <a:t>在此输入标题</a:t>
            </a:r>
          </a:p>
        </p:txBody>
      </p:sp>
    </p:spTree>
    <p:extLst>
      <p:ext uri="{BB962C8B-B14F-4D97-AF65-F5344CB8AC3E}">
        <p14:creationId xmlns:p14="http://schemas.microsoft.com/office/powerpoint/2010/main" val="27624766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8"/>
</p:tagLst>
</file>

<file path=ppt/tags/tag10.xml><?xml version="1.0" encoding="utf-8"?>
<p:tagLst xmlns:a="http://schemas.openxmlformats.org/drawingml/2006/main" xmlns:r="http://schemas.openxmlformats.org/officeDocument/2006/relationships" xmlns:p="http://schemas.openxmlformats.org/presentationml/2006/main">
  <p:tag name="PA" val="v5.2.8"/>
</p:tagLst>
</file>

<file path=ppt/tags/tag11.xml><?xml version="1.0" encoding="utf-8"?>
<p:tagLst xmlns:a="http://schemas.openxmlformats.org/drawingml/2006/main" xmlns:r="http://schemas.openxmlformats.org/officeDocument/2006/relationships" xmlns:p="http://schemas.openxmlformats.org/presentationml/2006/main">
  <p:tag name="PA" val="v5.2.8"/>
</p:tagLst>
</file>

<file path=ppt/tags/tag12.xml><?xml version="1.0" encoding="utf-8"?>
<p:tagLst xmlns:a="http://schemas.openxmlformats.org/drawingml/2006/main" xmlns:r="http://schemas.openxmlformats.org/officeDocument/2006/relationships" xmlns:p="http://schemas.openxmlformats.org/presentationml/2006/main">
  <p:tag name="PA" val="v5.2.8"/>
</p:tagLst>
</file>

<file path=ppt/tags/tag13.xml><?xml version="1.0" encoding="utf-8"?>
<p:tagLst xmlns:a="http://schemas.openxmlformats.org/drawingml/2006/main" xmlns:r="http://schemas.openxmlformats.org/officeDocument/2006/relationships" xmlns:p="http://schemas.openxmlformats.org/presentationml/2006/main">
  <p:tag name="PA" val="v5.2.8"/>
</p:tagLst>
</file>

<file path=ppt/tags/tag14.xml><?xml version="1.0" encoding="utf-8"?>
<p:tagLst xmlns:a="http://schemas.openxmlformats.org/drawingml/2006/main" xmlns:r="http://schemas.openxmlformats.org/officeDocument/2006/relationships" xmlns:p="http://schemas.openxmlformats.org/presentationml/2006/main">
  <p:tag name="PA" val="v5.2.8"/>
</p:tagLst>
</file>

<file path=ppt/tags/tag15.xml><?xml version="1.0" encoding="utf-8"?>
<p:tagLst xmlns:a="http://schemas.openxmlformats.org/drawingml/2006/main" xmlns:r="http://schemas.openxmlformats.org/officeDocument/2006/relationships" xmlns:p="http://schemas.openxmlformats.org/presentationml/2006/main">
  <p:tag name="PA" val="v5.2.8"/>
</p:tagLst>
</file>

<file path=ppt/tags/tag16.xml><?xml version="1.0" encoding="utf-8"?>
<p:tagLst xmlns:a="http://schemas.openxmlformats.org/drawingml/2006/main" xmlns:r="http://schemas.openxmlformats.org/officeDocument/2006/relationships" xmlns:p="http://schemas.openxmlformats.org/presentationml/2006/main">
  <p:tag name="PA" val="v5.2.8"/>
</p:tagLst>
</file>

<file path=ppt/tags/tag17.xml><?xml version="1.0" encoding="utf-8"?>
<p:tagLst xmlns:a="http://schemas.openxmlformats.org/drawingml/2006/main" xmlns:r="http://schemas.openxmlformats.org/officeDocument/2006/relationships" xmlns:p="http://schemas.openxmlformats.org/presentationml/2006/main">
  <p:tag name="PA" val="v5.2.8"/>
</p:tagLst>
</file>

<file path=ppt/tags/tag18.xml><?xml version="1.0" encoding="utf-8"?>
<p:tagLst xmlns:a="http://schemas.openxmlformats.org/drawingml/2006/main" xmlns:r="http://schemas.openxmlformats.org/officeDocument/2006/relationships" xmlns:p="http://schemas.openxmlformats.org/presentationml/2006/main">
  <p:tag name="PA" val="v5.2.8"/>
</p:tagLst>
</file>

<file path=ppt/tags/tag19.xml><?xml version="1.0" encoding="utf-8"?>
<p:tagLst xmlns:a="http://schemas.openxmlformats.org/drawingml/2006/main" xmlns:r="http://schemas.openxmlformats.org/officeDocument/2006/relationships" xmlns:p="http://schemas.openxmlformats.org/presentationml/2006/main">
  <p:tag name="PA" val="v5.2.8"/>
</p:tagLst>
</file>

<file path=ppt/tags/tag2.xml><?xml version="1.0" encoding="utf-8"?>
<p:tagLst xmlns:a="http://schemas.openxmlformats.org/drawingml/2006/main" xmlns:r="http://schemas.openxmlformats.org/officeDocument/2006/relationships" xmlns:p="http://schemas.openxmlformats.org/presentationml/2006/main">
  <p:tag name="PA" val="v5.2.8"/>
</p:tagLst>
</file>

<file path=ppt/tags/tag20.xml><?xml version="1.0" encoding="utf-8"?>
<p:tagLst xmlns:a="http://schemas.openxmlformats.org/drawingml/2006/main" xmlns:r="http://schemas.openxmlformats.org/officeDocument/2006/relationships" xmlns:p="http://schemas.openxmlformats.org/presentationml/2006/main">
  <p:tag name="PA" val="v5.2.8"/>
</p:tagLst>
</file>

<file path=ppt/tags/tag21.xml><?xml version="1.0" encoding="utf-8"?>
<p:tagLst xmlns:a="http://schemas.openxmlformats.org/drawingml/2006/main" xmlns:r="http://schemas.openxmlformats.org/officeDocument/2006/relationships" xmlns:p="http://schemas.openxmlformats.org/presentationml/2006/main">
  <p:tag name="PA" val="v5.2.8"/>
</p:tagLst>
</file>

<file path=ppt/tags/tag22.xml><?xml version="1.0" encoding="utf-8"?>
<p:tagLst xmlns:a="http://schemas.openxmlformats.org/drawingml/2006/main" xmlns:r="http://schemas.openxmlformats.org/officeDocument/2006/relationships" xmlns:p="http://schemas.openxmlformats.org/presentationml/2006/main">
  <p:tag name="PA" val="v5.2.8"/>
</p:tagLst>
</file>

<file path=ppt/tags/tag23.xml><?xml version="1.0" encoding="utf-8"?>
<p:tagLst xmlns:a="http://schemas.openxmlformats.org/drawingml/2006/main" xmlns:r="http://schemas.openxmlformats.org/officeDocument/2006/relationships" xmlns:p="http://schemas.openxmlformats.org/presentationml/2006/main">
  <p:tag name="PA" val="v5.2.8"/>
</p:tagLst>
</file>

<file path=ppt/tags/tag24.xml><?xml version="1.0" encoding="utf-8"?>
<p:tagLst xmlns:a="http://schemas.openxmlformats.org/drawingml/2006/main" xmlns:r="http://schemas.openxmlformats.org/officeDocument/2006/relationships" xmlns:p="http://schemas.openxmlformats.org/presentationml/2006/main">
  <p:tag name="PA" val="v5.2.8"/>
</p:tagLst>
</file>

<file path=ppt/tags/tag25.xml><?xml version="1.0" encoding="utf-8"?>
<p:tagLst xmlns:a="http://schemas.openxmlformats.org/drawingml/2006/main" xmlns:r="http://schemas.openxmlformats.org/officeDocument/2006/relationships" xmlns:p="http://schemas.openxmlformats.org/presentationml/2006/main">
  <p:tag name="PA" val="v5.1.1"/>
</p:tagLst>
</file>

<file path=ppt/tags/tag26.xml><?xml version="1.0" encoding="utf-8"?>
<p:tagLst xmlns:a="http://schemas.openxmlformats.org/drawingml/2006/main" xmlns:r="http://schemas.openxmlformats.org/officeDocument/2006/relationships" xmlns:p="http://schemas.openxmlformats.org/presentationml/2006/main">
  <p:tag name="PA" val="v5.1.1"/>
</p:tagLst>
</file>

<file path=ppt/tags/tag27.xml><?xml version="1.0" encoding="utf-8"?>
<p:tagLst xmlns:a="http://schemas.openxmlformats.org/drawingml/2006/main" xmlns:r="http://schemas.openxmlformats.org/officeDocument/2006/relationships" xmlns:p="http://schemas.openxmlformats.org/presentationml/2006/main">
  <p:tag name="PA" val="v5.2.8"/>
</p:tagLst>
</file>

<file path=ppt/tags/tag28.xml><?xml version="1.0" encoding="utf-8"?>
<p:tagLst xmlns:a="http://schemas.openxmlformats.org/drawingml/2006/main" xmlns:r="http://schemas.openxmlformats.org/officeDocument/2006/relationships" xmlns:p="http://schemas.openxmlformats.org/presentationml/2006/main">
  <p:tag name="PA" val="v5.2.8"/>
</p:tagLst>
</file>

<file path=ppt/tags/tag29.xml><?xml version="1.0" encoding="utf-8"?>
<p:tagLst xmlns:a="http://schemas.openxmlformats.org/drawingml/2006/main" xmlns:r="http://schemas.openxmlformats.org/officeDocument/2006/relationships" xmlns:p="http://schemas.openxmlformats.org/presentationml/2006/main">
  <p:tag name="PA" val="v5.2.8"/>
</p:tagLst>
</file>

<file path=ppt/tags/tag3.xml><?xml version="1.0" encoding="utf-8"?>
<p:tagLst xmlns:a="http://schemas.openxmlformats.org/drawingml/2006/main" xmlns:r="http://schemas.openxmlformats.org/officeDocument/2006/relationships" xmlns:p="http://schemas.openxmlformats.org/presentationml/2006/main">
  <p:tag name="PA" val="v5.2.8"/>
</p:tagLst>
</file>

<file path=ppt/tags/tag30.xml><?xml version="1.0" encoding="utf-8"?>
<p:tagLst xmlns:a="http://schemas.openxmlformats.org/drawingml/2006/main" xmlns:r="http://schemas.openxmlformats.org/officeDocument/2006/relationships" xmlns:p="http://schemas.openxmlformats.org/presentationml/2006/main">
  <p:tag name="PA" val="v5.2.8"/>
</p:tagLst>
</file>

<file path=ppt/tags/tag31.xml><?xml version="1.0" encoding="utf-8"?>
<p:tagLst xmlns:a="http://schemas.openxmlformats.org/drawingml/2006/main" xmlns:r="http://schemas.openxmlformats.org/officeDocument/2006/relationships" xmlns:p="http://schemas.openxmlformats.org/presentationml/2006/main">
  <p:tag name="ISLIDE.ICON" val="#391523;#400032;"/>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8"/>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ISLIDE.PICTURE" val="#190999;"/>
</p:tagLst>
</file>

<file path=ppt/tags/tag45.xml><?xml version="1.0" encoding="utf-8"?>
<p:tagLst xmlns:a="http://schemas.openxmlformats.org/drawingml/2006/main" xmlns:r="http://schemas.openxmlformats.org/officeDocument/2006/relationships" xmlns:p="http://schemas.openxmlformats.org/presentationml/2006/main">
  <p:tag name="PA" val="v5.2.4"/>
</p:tagLst>
</file>

<file path=ppt/tags/tag46.xml><?xml version="1.0" encoding="utf-8"?>
<p:tagLst xmlns:a="http://schemas.openxmlformats.org/drawingml/2006/main" xmlns:r="http://schemas.openxmlformats.org/officeDocument/2006/relationships" xmlns:p="http://schemas.openxmlformats.org/presentationml/2006/main">
  <p:tag name="PA" val="v5.2.4"/>
</p:tagLst>
</file>

<file path=ppt/tags/tag47.xml><?xml version="1.0" encoding="utf-8"?>
<p:tagLst xmlns:a="http://schemas.openxmlformats.org/drawingml/2006/main" xmlns:r="http://schemas.openxmlformats.org/officeDocument/2006/relationships" xmlns:p="http://schemas.openxmlformats.org/presentationml/2006/main">
  <p:tag name="PA" val="v5.2.4"/>
</p:tagLst>
</file>

<file path=ppt/tags/tag48.xml><?xml version="1.0" encoding="utf-8"?>
<p:tagLst xmlns:a="http://schemas.openxmlformats.org/drawingml/2006/main" xmlns:r="http://schemas.openxmlformats.org/officeDocument/2006/relationships" xmlns:p="http://schemas.openxmlformats.org/presentationml/2006/main">
  <p:tag name="PA" val="v5.2.4"/>
</p:tagLst>
</file>

<file path=ppt/tags/tag49.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8"/>
</p:tagLst>
</file>

<file path=ppt/tags/tag50.xml><?xml version="1.0" encoding="utf-8"?>
<p:tagLst xmlns:a="http://schemas.openxmlformats.org/drawingml/2006/main" xmlns:r="http://schemas.openxmlformats.org/officeDocument/2006/relationships" xmlns:p="http://schemas.openxmlformats.org/presentationml/2006/main">
  <p:tag name="PA" val="v5.2.4"/>
</p:tagLst>
</file>

<file path=ppt/tags/tag51.xml><?xml version="1.0" encoding="utf-8"?>
<p:tagLst xmlns:a="http://schemas.openxmlformats.org/drawingml/2006/main" xmlns:r="http://schemas.openxmlformats.org/officeDocument/2006/relationships" xmlns:p="http://schemas.openxmlformats.org/presentationml/2006/main">
  <p:tag name="PA" val="v5.2.4"/>
</p:tagLst>
</file>

<file path=ppt/tags/tag52.xml><?xml version="1.0" encoding="utf-8"?>
<p:tagLst xmlns:a="http://schemas.openxmlformats.org/drawingml/2006/main" xmlns:r="http://schemas.openxmlformats.org/officeDocument/2006/relationships" xmlns:p="http://schemas.openxmlformats.org/presentationml/2006/main">
  <p:tag name="PA" val="v5.2.4"/>
</p:tagLst>
</file>

<file path=ppt/tags/tag53.xml><?xml version="1.0" encoding="utf-8"?>
<p:tagLst xmlns:a="http://schemas.openxmlformats.org/drawingml/2006/main" xmlns:r="http://schemas.openxmlformats.org/officeDocument/2006/relationships" xmlns:p="http://schemas.openxmlformats.org/presentationml/2006/main">
  <p:tag name="PA" val="v5.2.4"/>
</p:tagLst>
</file>

<file path=ppt/tags/tag54.xml><?xml version="1.0" encoding="utf-8"?>
<p:tagLst xmlns:a="http://schemas.openxmlformats.org/drawingml/2006/main" xmlns:r="http://schemas.openxmlformats.org/officeDocument/2006/relationships" xmlns:p="http://schemas.openxmlformats.org/presentationml/2006/main">
  <p:tag name="PA" val="v5.2.4"/>
</p:tagLst>
</file>

<file path=ppt/tags/tag55.xml><?xml version="1.0" encoding="utf-8"?>
<p:tagLst xmlns:a="http://schemas.openxmlformats.org/drawingml/2006/main" xmlns:r="http://schemas.openxmlformats.org/officeDocument/2006/relationships" xmlns:p="http://schemas.openxmlformats.org/presentationml/2006/main">
  <p:tag name="PA" val="v5.2.4"/>
</p:tagLst>
</file>

<file path=ppt/tags/tag56.xml><?xml version="1.0" encoding="utf-8"?>
<p:tagLst xmlns:a="http://schemas.openxmlformats.org/drawingml/2006/main" xmlns:r="http://schemas.openxmlformats.org/officeDocument/2006/relationships" xmlns:p="http://schemas.openxmlformats.org/presentationml/2006/main">
  <p:tag name="PA" val="v5.2.4"/>
</p:tagLst>
</file>

<file path=ppt/tags/tag57.xml><?xml version="1.0" encoding="utf-8"?>
<p:tagLst xmlns:a="http://schemas.openxmlformats.org/drawingml/2006/main" xmlns:r="http://schemas.openxmlformats.org/officeDocument/2006/relationships" xmlns:p="http://schemas.openxmlformats.org/presentationml/2006/main">
  <p:tag name="PA" val="v5.2.4"/>
</p:tagLst>
</file>

<file path=ppt/tags/tag58.xml><?xml version="1.0" encoding="utf-8"?>
<p:tagLst xmlns:a="http://schemas.openxmlformats.org/drawingml/2006/main" xmlns:r="http://schemas.openxmlformats.org/officeDocument/2006/relationships" xmlns:p="http://schemas.openxmlformats.org/presentationml/2006/main">
  <p:tag name="PA" val="v5.2.4"/>
</p:tagLst>
</file>

<file path=ppt/tags/tag59.xml><?xml version="1.0" encoding="utf-8"?>
<p:tagLst xmlns:a="http://schemas.openxmlformats.org/drawingml/2006/main" xmlns:r="http://schemas.openxmlformats.org/officeDocument/2006/relationships" xmlns:p="http://schemas.openxmlformats.org/presentationml/2006/main">
  <p:tag name="PA" val="v5.2.4"/>
</p:tagLst>
</file>

<file path=ppt/tags/tag6.xml><?xml version="1.0" encoding="utf-8"?>
<p:tagLst xmlns:a="http://schemas.openxmlformats.org/drawingml/2006/main" xmlns:r="http://schemas.openxmlformats.org/officeDocument/2006/relationships" xmlns:p="http://schemas.openxmlformats.org/presentationml/2006/main">
  <p:tag name="PA" val="v5.2.8"/>
</p:tagLst>
</file>

<file path=ppt/tags/tag60.xml><?xml version="1.0" encoding="utf-8"?>
<p:tagLst xmlns:a="http://schemas.openxmlformats.org/drawingml/2006/main" xmlns:r="http://schemas.openxmlformats.org/officeDocument/2006/relationships" xmlns:p="http://schemas.openxmlformats.org/presentationml/2006/main">
  <p:tag name="PA" val="v5.2.4"/>
</p:tagLst>
</file>

<file path=ppt/tags/tag61.xml><?xml version="1.0" encoding="utf-8"?>
<p:tagLst xmlns:a="http://schemas.openxmlformats.org/drawingml/2006/main" xmlns:r="http://schemas.openxmlformats.org/officeDocument/2006/relationships" xmlns:p="http://schemas.openxmlformats.org/presentationml/2006/main">
  <p:tag name="PA" val="v5.2.4"/>
</p:tagLst>
</file>

<file path=ppt/tags/tag62.xml><?xml version="1.0" encoding="utf-8"?>
<p:tagLst xmlns:a="http://schemas.openxmlformats.org/drawingml/2006/main" xmlns:r="http://schemas.openxmlformats.org/officeDocument/2006/relationships" xmlns:p="http://schemas.openxmlformats.org/presentationml/2006/main">
  <p:tag name="PA" val="v5.2.4"/>
</p:tagLst>
</file>

<file path=ppt/tags/tag63.xml><?xml version="1.0" encoding="utf-8"?>
<p:tagLst xmlns:a="http://schemas.openxmlformats.org/drawingml/2006/main" xmlns:r="http://schemas.openxmlformats.org/officeDocument/2006/relationships" xmlns:p="http://schemas.openxmlformats.org/presentationml/2006/main">
  <p:tag name="PA" val="v5.2.4"/>
</p:tagLst>
</file>

<file path=ppt/tags/tag64.xml><?xml version="1.0" encoding="utf-8"?>
<p:tagLst xmlns:a="http://schemas.openxmlformats.org/drawingml/2006/main" xmlns:r="http://schemas.openxmlformats.org/officeDocument/2006/relationships" xmlns:p="http://schemas.openxmlformats.org/presentationml/2006/main">
  <p:tag name="PA" val="v5.2.4"/>
</p:tagLst>
</file>

<file path=ppt/tags/tag65.xml><?xml version="1.0" encoding="utf-8"?>
<p:tagLst xmlns:a="http://schemas.openxmlformats.org/drawingml/2006/main" xmlns:r="http://schemas.openxmlformats.org/officeDocument/2006/relationships" xmlns:p="http://schemas.openxmlformats.org/presentationml/2006/main">
  <p:tag name="ISLIDE.ICON" val="#400545;#393636;#394051;#400594;"/>
</p:tagLst>
</file>

<file path=ppt/tags/tag7.xml><?xml version="1.0" encoding="utf-8"?>
<p:tagLst xmlns:a="http://schemas.openxmlformats.org/drawingml/2006/main" xmlns:r="http://schemas.openxmlformats.org/officeDocument/2006/relationships" xmlns:p="http://schemas.openxmlformats.org/presentationml/2006/main">
  <p:tag name="PA" val="v5.2.8"/>
</p:tagLst>
</file>

<file path=ppt/tags/tag8.xml><?xml version="1.0" encoding="utf-8"?>
<p:tagLst xmlns:a="http://schemas.openxmlformats.org/drawingml/2006/main" xmlns:r="http://schemas.openxmlformats.org/officeDocument/2006/relationships" xmlns:p="http://schemas.openxmlformats.org/presentationml/2006/main">
  <p:tag name="PA" val="v5.2.8"/>
</p:tagLst>
</file>

<file path=ppt/tags/tag9.xml><?xml version="1.0" encoding="utf-8"?>
<p:tagLst xmlns:a="http://schemas.openxmlformats.org/drawingml/2006/main" xmlns:r="http://schemas.openxmlformats.org/officeDocument/2006/relationships" xmlns:p="http://schemas.openxmlformats.org/presentationml/2006/main">
  <p:tag name="PA" val="v5.2.8"/>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D22630"/>
      </a:accent1>
      <a:accent2>
        <a:srgbClr val="9A0106"/>
      </a:accent2>
      <a:accent3>
        <a:srgbClr val="FE585C"/>
      </a:accent3>
      <a:accent4>
        <a:srgbClr val="E67479"/>
      </a:accent4>
      <a:accent5>
        <a:srgbClr val="949494"/>
      </a:accent5>
      <a:accent6>
        <a:srgbClr val="B4B4B4"/>
      </a:accent6>
      <a:hlink>
        <a:srgbClr val="4472C4"/>
      </a:hlink>
      <a:folHlink>
        <a:srgbClr val="BFBFBF"/>
      </a:folHlink>
    </a:clrScheme>
    <a:fontScheme name="微软雅黑系列">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2467</TotalTime>
  <Words>2279</Words>
  <Application>Microsoft Office PowerPoint</Application>
  <PresentationFormat>宽屏</PresentationFormat>
  <Paragraphs>275</Paragraphs>
  <Slides>34</Slides>
  <Notes>1</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34</vt:i4>
      </vt:variant>
    </vt:vector>
  </HeadingPairs>
  <TitlesOfParts>
    <vt:vector size="37" baseType="lpstr">
      <vt:lpstr>微软雅黑</vt:lpstr>
      <vt:lpstr>Arial</vt:lpstr>
      <vt:lpstr>Office 主题​​</vt:lpstr>
      <vt:lpstr>XXX产品发布会</vt:lpstr>
      <vt:lpstr>PowerPoint 演示文稿</vt:lpstr>
      <vt:lpstr>PowerPoint 演示文稿</vt:lpstr>
      <vt:lpstr>品牌介绍</vt:lpstr>
      <vt:lpstr>公司宗旨</vt:lpstr>
      <vt:lpstr>分支结构与职能</vt:lpstr>
      <vt:lpstr>业务范围</vt:lpstr>
      <vt:lpstr>公司荣誉</vt:lpstr>
      <vt:lpstr>成功案例</vt:lpstr>
      <vt:lpstr>PowerPoint 演示文稿</vt:lpstr>
      <vt:lpstr>产品介绍</vt:lpstr>
      <vt:lpstr>产品介绍</vt:lpstr>
      <vt:lpstr>人物介绍</vt:lpstr>
      <vt:lpstr>人物介绍</vt:lpstr>
      <vt:lpstr>海报展示</vt:lpstr>
      <vt:lpstr>产品宣传片</vt:lpstr>
      <vt:lpstr>PowerPoint 演示文稿</vt:lpstr>
      <vt:lpstr>市场分析——产品对比（小说受众）</vt:lpstr>
      <vt:lpstr>市场分析——XXX列表</vt:lpstr>
      <vt:lpstr>市场分析——XXX列表</vt:lpstr>
      <vt:lpstr>市场分析——XXX数据</vt:lpstr>
      <vt:lpstr>市场分析——XXX数据</vt:lpstr>
      <vt:lpstr>市场分析——XXX数据</vt:lpstr>
      <vt:lpstr>产品优势</vt:lpstr>
      <vt:lpstr>PowerPoint 演示文稿</vt:lpstr>
      <vt:lpstr>宣传策略</vt:lpstr>
      <vt:lpstr>线上宣传时间进度</vt:lpstr>
      <vt:lpstr>宣传推广</vt:lpstr>
      <vt:lpstr>其他战略合作平台</vt:lpstr>
      <vt:lpstr>联系我们</vt:lpstr>
      <vt:lpstr>Thanks!</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何小林</dc:creator>
  <cp:lastModifiedBy>何小林</cp:lastModifiedBy>
  <cp:revision>245</cp:revision>
  <dcterms:created xsi:type="dcterms:W3CDTF">2021-06-20T06:22:30Z</dcterms:created>
  <dcterms:modified xsi:type="dcterms:W3CDTF">2021-07-04T09:41:29Z</dcterms:modified>
</cp:coreProperties>
</file>