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DDF4"/>
    <a:srgbClr val="7F7F7F"/>
    <a:srgbClr val="022EFF"/>
    <a:srgbClr val="F3C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0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114" y="5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68D0A1B-9DFA-4D78-8E34-4EC1BD7F4A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A008B6FC-43F5-4E10-A115-4C33B528E9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6B0834D-A1BA-4AC5-AF29-14D425434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19E6B-67E7-466A-BEDB-940FEA7F65C0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46717E4-CF7E-4AC1-AB45-CDE6838E2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34152F2-2B11-44C9-8351-81F742ACD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223D8-4480-47AB-8B5B-45C486BEFB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555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F79A8A5-D510-4343-AB65-2BCAF3984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1CE9BCA-41EA-4608-A44C-7D3BC162B2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9B850CC-BEFF-419E-B49A-D3531BD18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19E6B-67E7-466A-BEDB-940FEA7F65C0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7F44DA3-0AE9-4509-8334-005D4219F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A64383E-32C2-433B-85A0-4D4F5C223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223D8-4480-47AB-8B5B-45C486BEFB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894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4DF6FADC-C161-4AC2-91A4-1212D02187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0C4FE7FA-0AF8-4C4C-9826-F595CFA676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4A11555-4E80-46FF-919A-518B506E0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19E6B-67E7-466A-BEDB-940FEA7F65C0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B7E9D75-F19F-42D1-96D0-9EE5FB5E1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79C5720-EE20-4CBD-ACD3-4E4E9EF2B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223D8-4480-47AB-8B5B-45C486BEFB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768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AD65FE0-108E-432F-8508-19C1EFA6E6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9DA60A0-EE42-49DE-A591-2A8971770D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97D2B9B-A048-418E-99A2-034F974C0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19E6B-67E7-466A-BEDB-940FEA7F65C0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3B8B3A0-06B3-4DE0-B290-569424DDC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D6D9339-15B8-4B28-8937-9F6B13CB5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223D8-4480-47AB-8B5B-45C486BEFB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240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45BA84F-566E-4586-A3A3-8E3DB3FD8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A6E5877-2A5D-4A66-A7F0-E91375FC56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DFD142B-2500-4BD8-8855-3B4ABEAB3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19E6B-67E7-466A-BEDB-940FEA7F65C0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AB5B38F-924F-4DA2-AD82-09005846C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B91FF15-1005-4F76-BEF1-B06635497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223D8-4480-47AB-8B5B-45C486BEFB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101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5D819E6-A664-43A1-B52C-621104086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56A4DB7-9474-4EDB-9669-64A140557B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BDE36910-0D6D-49DB-9AE8-03A8E0BC05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926B718-49B7-4C49-A260-8BF2C3B2D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19E6B-67E7-466A-BEDB-940FEA7F65C0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8888C04-A863-407C-BC12-E36F47387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A10E321-7A1D-4765-96CC-2A1FD87AE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223D8-4480-47AB-8B5B-45C486BEFB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916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795F38-45C4-4411-80E6-BBC8F41ED3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417F6DE-653F-4163-ADDC-24A7BF6A3A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8F67F1D-2E62-4162-9428-9CEDA53EAB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F04BC43D-612B-454F-949E-092F80F669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F30D7BA4-305D-4FDD-AA0A-E675A42434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249FB7D5-7B8A-4F87-AE59-8CB3798A8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19E6B-67E7-466A-BEDB-940FEA7F65C0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FFEE2A1E-F253-4E15-86DD-01DA2CD78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48D2E670-6B41-4586-9CD8-DFBD89070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223D8-4480-47AB-8B5B-45C486BEFB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624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6195417-1666-418E-BB8C-0F9A893C84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053893AD-FF21-40CB-BE45-67737B67F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19E6B-67E7-466A-BEDB-940FEA7F65C0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BDB0F0A-AD92-4B00-9BBF-A81D41957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52E7DC61-3287-4DFF-AD23-343F65AD8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223D8-4480-47AB-8B5B-45C486BEFB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938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4B259CC1-6FF3-448E-BDAB-CD3E86C1F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19E6B-67E7-466A-BEDB-940FEA7F65C0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4B17026-45E5-4C3C-B852-42441B9C7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3720215-4AF9-4ED3-9CEA-CBF749B6A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223D8-4480-47AB-8B5B-45C486BEFB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070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22FAEAD-D167-4A06-AC25-F2015835A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A551037-BA1D-4C64-B7E0-081333ED3C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BA302B2-30D6-4770-BCA7-496ECBF171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B230CD6-8BB5-4C4F-90E1-17E6B65A8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19E6B-67E7-466A-BEDB-940FEA7F65C0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1712CE4-A6EC-4886-AB4C-770FFD4F9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45F22D9-0AAE-4F08-AF5C-21E2912DA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223D8-4480-47AB-8B5B-45C486BEFB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25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E57AD56-98F4-49BD-B480-7A002D6A8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7EF16EB3-A7BB-484C-9B50-9E18F3D86F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EC172A5-26DC-4081-8930-EA16420B31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75244B9-AE62-42AA-BC02-638CE3C653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19E6B-67E7-466A-BEDB-940FEA7F65C0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D200245-11A9-4D92-A3D2-9BE09049B1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480A77F-56B5-4E39-AE51-135DDA929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223D8-4480-47AB-8B5B-45C486BEFB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484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C05B0CC0-B0EE-4D1C-B599-0EEFEE019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352B2AB-F60E-4531-823B-62712D242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DC8D6BD-84DD-4412-8315-AEBB7E581C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119E6B-67E7-466A-BEDB-940FEA7F65C0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5A3855B-BE49-484C-A54C-82665E1279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6B53FD5-925B-47BB-8482-91238D547C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4223D8-4480-47AB-8B5B-45C486BEFB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113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openxmlformats.org/officeDocument/2006/relationships/tags" Target="../tags/tag39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50" Type="http://schemas.openxmlformats.org/officeDocument/2006/relationships/audio" Target="../media/audio1.wav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9" Type="http://schemas.openxmlformats.org/officeDocument/2006/relationships/tags" Target="../tags/tag29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slideLayout" Target="../slideLayouts/slideLayout1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image" Target="../media/image1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8" Type="http://schemas.openxmlformats.org/officeDocument/2006/relationships/tags" Target="../tags/tag8.xml"/><Relationship Id="rId51" Type="http://schemas.openxmlformats.org/officeDocument/2006/relationships/audio" Target="../media/audio2.wav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1" Type="http://schemas.openxmlformats.org/officeDocument/2006/relationships/tags" Target="../tags/tag1.xml"/><Relationship Id="rId6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anyiPPT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PA-图片 121">
            <a:extLst>
              <a:ext uri="{FF2B5EF4-FFF2-40B4-BE49-F238E27FC236}">
                <a16:creationId xmlns:a16="http://schemas.microsoft.com/office/drawing/2014/main" xmlns="" id="{893C76A8-D7E6-450E-8A49-D0FED833AE2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2310" y="1251536"/>
            <a:ext cx="3322320" cy="3322320"/>
          </a:xfrm>
          <a:prstGeom prst="rect">
            <a:avLst/>
          </a:prstGeom>
        </p:spPr>
      </p:pic>
      <p:sp>
        <p:nvSpPr>
          <p:cNvPr id="9" name="PA-矩形 8">
            <a:extLst>
              <a:ext uri="{FF2B5EF4-FFF2-40B4-BE49-F238E27FC236}">
                <a16:creationId xmlns:a16="http://schemas.microsoft.com/office/drawing/2014/main" xmlns="" id="{A83216A5-8196-4C95-90C3-BA0EB31A031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434247" y="1244665"/>
            <a:ext cx="3322320" cy="3322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9" name="PA-直接连接符 108">
            <a:extLst>
              <a:ext uri="{FF2B5EF4-FFF2-40B4-BE49-F238E27FC236}">
                <a16:creationId xmlns:a16="http://schemas.microsoft.com/office/drawing/2014/main" xmlns="" id="{07FDEF79-ED6E-49F1-AC1C-51A625847C46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 flipV="1">
            <a:off x="3397927" y="208345"/>
            <a:ext cx="3444240" cy="3855720"/>
          </a:xfrm>
          <a:prstGeom prst="line">
            <a:avLst/>
          </a:prstGeom>
          <a:ln w="38100">
            <a:gradFill>
              <a:gsLst>
                <a:gs pos="0">
                  <a:schemeClr val="bg1"/>
                </a:gs>
                <a:gs pos="15000">
                  <a:schemeClr val="bg1"/>
                </a:gs>
                <a:gs pos="62000">
                  <a:schemeClr val="bg1"/>
                </a:gs>
                <a:gs pos="0">
                  <a:srgbClr val="FFFFFF">
                    <a:alpha val="5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PA-直接连接符 128">
            <a:extLst>
              <a:ext uri="{FF2B5EF4-FFF2-40B4-BE49-F238E27FC236}">
                <a16:creationId xmlns:a16="http://schemas.microsoft.com/office/drawing/2014/main" xmlns="" id="{3B4844BD-AB1A-464A-98FF-76FEDF138953}"/>
              </a:ext>
            </a:extLst>
          </p:cNvPr>
          <p:cNvCxnSpPr>
            <a:cxnSpLocks/>
          </p:cNvCxnSpPr>
          <p:nvPr>
            <p:custDataLst>
              <p:tags r:id="rId4"/>
            </p:custDataLst>
          </p:nvPr>
        </p:nvCxnSpPr>
        <p:spPr>
          <a:xfrm flipV="1">
            <a:off x="3301407" y="3088705"/>
            <a:ext cx="965200" cy="1076960"/>
          </a:xfrm>
          <a:prstGeom prst="line">
            <a:avLst/>
          </a:prstGeom>
          <a:ln w="38100">
            <a:gradFill>
              <a:gsLst>
                <a:gs pos="0">
                  <a:schemeClr val="bg1"/>
                </a:gs>
                <a:gs pos="15000">
                  <a:schemeClr val="bg1"/>
                </a:gs>
                <a:gs pos="62000">
                  <a:schemeClr val="bg1"/>
                </a:gs>
                <a:gs pos="0">
                  <a:srgbClr val="FFFFFF">
                    <a:alpha val="50000"/>
                  </a:srgbClr>
                </a:gs>
                <a:gs pos="100000">
                  <a:schemeClr val="bg1">
                    <a:alpha val="2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9" name="PA-组合 138">
            <a:extLst>
              <a:ext uri="{FF2B5EF4-FFF2-40B4-BE49-F238E27FC236}">
                <a16:creationId xmlns:a16="http://schemas.microsoft.com/office/drawing/2014/main" xmlns="" id="{C1E26866-AE23-4828-B1A8-06829B942920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3672245" y="482664"/>
            <a:ext cx="2216347" cy="2768610"/>
            <a:chOff x="3672838" y="1005839"/>
            <a:chExt cx="2216347" cy="2768610"/>
          </a:xfrm>
        </p:grpSpPr>
        <p:grpSp>
          <p:nvGrpSpPr>
            <p:cNvPr id="134" name="PA-组合 133">
              <a:extLst>
                <a:ext uri="{FF2B5EF4-FFF2-40B4-BE49-F238E27FC236}">
                  <a16:creationId xmlns:a16="http://schemas.microsoft.com/office/drawing/2014/main" xmlns="" id="{EFB020C2-3E60-4F5E-AE7A-CA07AF8A7DCE}"/>
                </a:ext>
              </a:extLst>
            </p:cNvPr>
            <p:cNvGrpSpPr/>
            <p:nvPr>
              <p:custDataLst>
                <p:tags r:id="rId45"/>
              </p:custDataLst>
            </p:nvPr>
          </p:nvGrpSpPr>
          <p:grpSpPr>
            <a:xfrm>
              <a:off x="3749039" y="1005839"/>
              <a:ext cx="2140146" cy="2387609"/>
              <a:chOff x="3749039" y="1005839"/>
              <a:chExt cx="2140146" cy="2387609"/>
            </a:xfrm>
          </p:grpSpPr>
          <p:sp>
            <p:nvSpPr>
              <p:cNvPr id="132" name="PA-任意多边形 131">
                <a:extLst>
                  <a:ext uri="{FF2B5EF4-FFF2-40B4-BE49-F238E27FC236}">
                    <a16:creationId xmlns:a16="http://schemas.microsoft.com/office/drawing/2014/main" xmlns="" id="{34168E40-B21F-41B6-AF66-729A0E66B599}"/>
                  </a:ext>
                </a:extLst>
              </p:cNvPr>
              <p:cNvSpPr/>
              <p:nvPr>
                <p:custDataLst>
                  <p:tags r:id="rId47"/>
                </p:custDataLst>
              </p:nvPr>
            </p:nvSpPr>
            <p:spPr>
              <a:xfrm>
                <a:off x="3749039" y="1005839"/>
                <a:ext cx="2140146" cy="2387609"/>
              </a:xfrm>
              <a:custGeom>
                <a:avLst/>
                <a:gdLst/>
                <a:ahLst/>
                <a:cxnLst/>
                <a:rect l="0" t="0" r="0" b="0"/>
                <a:pathLst>
                  <a:path w="2140146" h="2387609">
                    <a:moveTo>
                      <a:pt x="0" y="0"/>
                    </a:moveTo>
                    <a:lnTo>
                      <a:pt x="2140145" y="0"/>
                    </a:lnTo>
                    <a:lnTo>
                      <a:pt x="2140145" y="2387608"/>
                    </a:lnTo>
                    <a:lnTo>
                      <a:pt x="0" y="2387608"/>
                    </a:lnTo>
                    <a:close/>
                  </a:path>
                </a:pathLst>
              </a:custGeom>
              <a:no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PA-任意多边形 123">
                <a:extLst>
                  <a:ext uri="{FF2B5EF4-FFF2-40B4-BE49-F238E27FC236}">
                    <a16:creationId xmlns:a16="http://schemas.microsoft.com/office/drawing/2014/main" xmlns="" id="{69CEE91F-DB62-424B-BBB1-5602B7C39CD2}"/>
                  </a:ext>
                </a:extLst>
              </p:cNvPr>
              <p:cNvSpPr/>
              <p:nvPr>
                <p:custDataLst>
                  <p:tags r:id="rId48"/>
                </p:custDataLst>
              </p:nvPr>
            </p:nvSpPr>
            <p:spPr>
              <a:xfrm>
                <a:off x="4434840" y="1767840"/>
                <a:ext cx="1454345" cy="1625608"/>
              </a:xfrm>
              <a:custGeom>
                <a:avLst/>
                <a:gdLst>
                  <a:gd name="connsiteX0" fmla="*/ 0 w 1454345"/>
                  <a:gd name="connsiteY0" fmla="*/ 0 h 1625608"/>
                  <a:gd name="connsiteX1" fmla="*/ 1454345 w 1454345"/>
                  <a:gd name="connsiteY1" fmla="*/ 0 h 1625608"/>
                  <a:gd name="connsiteX2" fmla="*/ 0 w 1454345"/>
                  <a:gd name="connsiteY2" fmla="*/ 1625608 h 1625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4345" h="1625608">
                    <a:moveTo>
                      <a:pt x="0" y="0"/>
                    </a:moveTo>
                    <a:lnTo>
                      <a:pt x="1454345" y="0"/>
                    </a:lnTo>
                    <a:lnTo>
                      <a:pt x="0" y="16256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5" name="PA-任意多边形 134">
              <a:extLst>
                <a:ext uri="{FF2B5EF4-FFF2-40B4-BE49-F238E27FC236}">
                  <a16:creationId xmlns:a16="http://schemas.microsoft.com/office/drawing/2014/main" xmlns="" id="{25E9DEEB-6E3F-4B8C-BE28-DE342016A3DA}"/>
                </a:ext>
              </a:extLst>
            </p:cNvPr>
            <p:cNvSpPr/>
            <p:nvPr>
              <p:custDataLst>
                <p:tags r:id="rId46"/>
              </p:custDataLst>
            </p:nvPr>
          </p:nvSpPr>
          <p:spPr>
            <a:xfrm>
              <a:off x="3672838" y="1005839"/>
              <a:ext cx="2216347" cy="2768610"/>
            </a:xfrm>
            <a:custGeom>
              <a:avLst/>
              <a:gdLst/>
              <a:ahLst/>
              <a:cxnLst/>
              <a:rect l="0" t="0" r="0" b="0"/>
              <a:pathLst>
                <a:path w="2216347" h="2768610">
                  <a:moveTo>
                    <a:pt x="0" y="0"/>
                  </a:moveTo>
                  <a:lnTo>
                    <a:pt x="2216346" y="0"/>
                  </a:lnTo>
                  <a:lnTo>
                    <a:pt x="2216346" y="2768609"/>
                  </a:lnTo>
                  <a:lnTo>
                    <a:pt x="0" y="2768609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PA-任意多边形 12">
            <a:extLst>
              <a:ext uri="{FF2B5EF4-FFF2-40B4-BE49-F238E27FC236}">
                <a16:creationId xmlns:a16="http://schemas.microsoft.com/office/drawing/2014/main" xmlns="" id="{5158FB19-8835-4CC2-99A1-42C5F54B71F1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091485" y="2722150"/>
            <a:ext cx="259928" cy="498986"/>
          </a:xfrm>
          <a:custGeom>
            <a:avLst/>
            <a:gdLst>
              <a:gd name="connsiteX0" fmla="*/ 0 w 259928"/>
              <a:gd name="connsiteY0" fmla="*/ 0 h 498986"/>
              <a:gd name="connsiteX1" fmla="*/ 259928 w 259928"/>
              <a:gd name="connsiteY1" fmla="*/ 287165 h 498986"/>
              <a:gd name="connsiteX2" fmla="*/ 145897 w 259928"/>
              <a:gd name="connsiteY2" fmla="*/ 498986 h 498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9928" h="498986">
                <a:moveTo>
                  <a:pt x="0" y="0"/>
                </a:moveTo>
                <a:lnTo>
                  <a:pt x="259928" y="287165"/>
                </a:lnTo>
                <a:lnTo>
                  <a:pt x="145897" y="498986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PA-任意多边形 15">
            <a:extLst>
              <a:ext uri="{FF2B5EF4-FFF2-40B4-BE49-F238E27FC236}">
                <a16:creationId xmlns:a16="http://schemas.microsoft.com/office/drawing/2014/main" xmlns="" id="{3F5B0C0E-DCCD-4819-ACAD-E89941EFB0AE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999628" y="1330893"/>
            <a:ext cx="770344" cy="684482"/>
          </a:xfrm>
          <a:custGeom>
            <a:avLst/>
            <a:gdLst>
              <a:gd name="connsiteX0" fmla="*/ 304442 w 770344"/>
              <a:gd name="connsiteY0" fmla="*/ 0 h 684482"/>
              <a:gd name="connsiteX1" fmla="*/ 770344 w 770344"/>
              <a:gd name="connsiteY1" fmla="*/ 684482 h 684482"/>
              <a:gd name="connsiteX2" fmla="*/ 0 w 770344"/>
              <a:gd name="connsiteY2" fmla="*/ 511962 h 684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0344" h="684482">
                <a:moveTo>
                  <a:pt x="304442" y="0"/>
                </a:moveTo>
                <a:lnTo>
                  <a:pt x="770344" y="684482"/>
                </a:lnTo>
                <a:lnTo>
                  <a:pt x="0" y="51196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PA-任意多边形 18">
            <a:extLst>
              <a:ext uri="{FF2B5EF4-FFF2-40B4-BE49-F238E27FC236}">
                <a16:creationId xmlns:a16="http://schemas.microsoft.com/office/drawing/2014/main" xmlns="" id="{DF42DBC1-DF86-492D-95E5-25282D7BE759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5091486" y="2086717"/>
            <a:ext cx="526681" cy="922599"/>
          </a:xfrm>
          <a:custGeom>
            <a:avLst/>
            <a:gdLst>
              <a:gd name="connsiteX0" fmla="*/ 526681 w 526681"/>
              <a:gd name="connsiteY0" fmla="*/ 0 h 922599"/>
              <a:gd name="connsiteX1" fmla="*/ 259928 w 526681"/>
              <a:gd name="connsiteY1" fmla="*/ 922599 h 922599"/>
              <a:gd name="connsiteX2" fmla="*/ 0 w 526681"/>
              <a:gd name="connsiteY2" fmla="*/ 635434 h 92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6681" h="922599">
                <a:moveTo>
                  <a:pt x="526681" y="0"/>
                </a:moveTo>
                <a:lnTo>
                  <a:pt x="259928" y="922599"/>
                </a:lnTo>
                <a:lnTo>
                  <a:pt x="0" y="635434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PA-任意多边形 21">
            <a:extLst>
              <a:ext uri="{FF2B5EF4-FFF2-40B4-BE49-F238E27FC236}">
                <a16:creationId xmlns:a16="http://schemas.microsoft.com/office/drawing/2014/main" xmlns="" id="{1A820882-A066-4CBF-9462-93CDC11D098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5149370" y="1828351"/>
            <a:ext cx="468796" cy="311156"/>
          </a:xfrm>
          <a:custGeom>
            <a:avLst/>
            <a:gdLst>
              <a:gd name="connsiteX0" fmla="*/ 382674 w 468796"/>
              <a:gd name="connsiteY0" fmla="*/ 0 h 311156"/>
              <a:gd name="connsiteX1" fmla="*/ 468796 w 468796"/>
              <a:gd name="connsiteY1" fmla="*/ 258365 h 311156"/>
              <a:gd name="connsiteX2" fmla="*/ 0 w 468796"/>
              <a:gd name="connsiteY2" fmla="*/ 311156 h 311156"/>
              <a:gd name="connsiteX3" fmla="*/ 78279 w 468796"/>
              <a:gd name="connsiteY3" fmla="*/ 223659 h 311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796" h="311156">
                <a:moveTo>
                  <a:pt x="382674" y="0"/>
                </a:moveTo>
                <a:lnTo>
                  <a:pt x="468796" y="258365"/>
                </a:lnTo>
                <a:lnTo>
                  <a:pt x="0" y="311156"/>
                </a:lnTo>
                <a:lnTo>
                  <a:pt x="78279" y="22365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PA-任意多边形 24">
            <a:extLst>
              <a:ext uri="{FF2B5EF4-FFF2-40B4-BE49-F238E27FC236}">
                <a16:creationId xmlns:a16="http://schemas.microsoft.com/office/drawing/2014/main" xmlns="" id="{A963C100-3E20-4D25-80CB-34DE6B157AA8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091486" y="2086716"/>
            <a:ext cx="526681" cy="635434"/>
          </a:xfrm>
          <a:custGeom>
            <a:avLst/>
            <a:gdLst>
              <a:gd name="connsiteX0" fmla="*/ 526681 w 526681"/>
              <a:gd name="connsiteY0" fmla="*/ 0 h 635434"/>
              <a:gd name="connsiteX1" fmla="*/ 0 w 526681"/>
              <a:gd name="connsiteY1" fmla="*/ 635434 h 635434"/>
              <a:gd name="connsiteX2" fmla="*/ 8868 w 526681"/>
              <a:gd name="connsiteY2" fmla="*/ 107580 h 635434"/>
              <a:gd name="connsiteX3" fmla="*/ 57885 w 526681"/>
              <a:gd name="connsiteY3" fmla="*/ 52791 h 635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6681" h="635434">
                <a:moveTo>
                  <a:pt x="526681" y="0"/>
                </a:moveTo>
                <a:lnTo>
                  <a:pt x="0" y="635434"/>
                </a:lnTo>
                <a:lnTo>
                  <a:pt x="8868" y="107580"/>
                </a:lnTo>
                <a:lnTo>
                  <a:pt x="57885" y="52791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PA-任意多边形 27">
            <a:extLst>
              <a:ext uri="{FF2B5EF4-FFF2-40B4-BE49-F238E27FC236}">
                <a16:creationId xmlns:a16="http://schemas.microsoft.com/office/drawing/2014/main" xmlns="" id="{2CFD2970-45B5-4AE6-AFFC-936868F016A1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5351414" y="2015375"/>
            <a:ext cx="1418559" cy="993940"/>
          </a:xfrm>
          <a:custGeom>
            <a:avLst/>
            <a:gdLst>
              <a:gd name="connsiteX0" fmla="*/ 1418559 w 1418559"/>
              <a:gd name="connsiteY0" fmla="*/ 0 h 993940"/>
              <a:gd name="connsiteX1" fmla="*/ 0 w 1418559"/>
              <a:gd name="connsiteY1" fmla="*/ 993940 h 993940"/>
              <a:gd name="connsiteX2" fmla="*/ 266753 w 1418559"/>
              <a:gd name="connsiteY2" fmla="*/ 71341 h 993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18559" h="993940">
                <a:moveTo>
                  <a:pt x="1418559" y="0"/>
                </a:moveTo>
                <a:lnTo>
                  <a:pt x="0" y="993940"/>
                </a:lnTo>
                <a:lnTo>
                  <a:pt x="266753" y="71341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PA-任意多边形 30">
            <a:extLst>
              <a:ext uri="{FF2B5EF4-FFF2-40B4-BE49-F238E27FC236}">
                <a16:creationId xmlns:a16="http://schemas.microsoft.com/office/drawing/2014/main" xmlns="" id="{7DC22E4A-2EFB-44AF-AA72-78C70A97EC49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5618166" y="1842856"/>
            <a:ext cx="1151806" cy="243861"/>
          </a:xfrm>
          <a:custGeom>
            <a:avLst/>
            <a:gdLst>
              <a:gd name="connsiteX0" fmla="*/ 381462 w 1151806"/>
              <a:gd name="connsiteY0" fmla="*/ 0 h 243861"/>
              <a:gd name="connsiteX1" fmla="*/ 1151806 w 1151806"/>
              <a:gd name="connsiteY1" fmla="*/ 172520 h 243861"/>
              <a:gd name="connsiteX2" fmla="*/ 0 w 1151806"/>
              <a:gd name="connsiteY2" fmla="*/ 243861 h 243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51806" h="243861">
                <a:moveTo>
                  <a:pt x="381462" y="0"/>
                </a:moveTo>
                <a:lnTo>
                  <a:pt x="1151806" y="172520"/>
                </a:lnTo>
                <a:lnTo>
                  <a:pt x="0" y="243861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PA-任意多边形 33">
            <a:extLst>
              <a:ext uri="{FF2B5EF4-FFF2-40B4-BE49-F238E27FC236}">
                <a16:creationId xmlns:a16="http://schemas.microsoft.com/office/drawing/2014/main" xmlns="" id="{63759423-4C12-4338-91A4-50F310DF98AB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5532044" y="1828352"/>
            <a:ext cx="467584" cy="258365"/>
          </a:xfrm>
          <a:custGeom>
            <a:avLst/>
            <a:gdLst>
              <a:gd name="connsiteX0" fmla="*/ 0 w 467584"/>
              <a:gd name="connsiteY0" fmla="*/ 0 h 258365"/>
              <a:gd name="connsiteX1" fmla="*/ 467584 w 467584"/>
              <a:gd name="connsiteY1" fmla="*/ 14504 h 258365"/>
              <a:gd name="connsiteX2" fmla="*/ 86122 w 467584"/>
              <a:gd name="connsiteY2" fmla="*/ 258365 h 25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7584" h="258365">
                <a:moveTo>
                  <a:pt x="0" y="0"/>
                </a:moveTo>
                <a:lnTo>
                  <a:pt x="467584" y="14504"/>
                </a:lnTo>
                <a:lnTo>
                  <a:pt x="86122" y="258365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PA-任意多边形 36">
            <a:extLst>
              <a:ext uri="{FF2B5EF4-FFF2-40B4-BE49-F238E27FC236}">
                <a16:creationId xmlns:a16="http://schemas.microsoft.com/office/drawing/2014/main" xmlns="" id="{191655A4-561C-4987-B7AC-6A6F1C3AD4B0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5351413" y="2015376"/>
            <a:ext cx="2280266" cy="1627513"/>
          </a:xfrm>
          <a:custGeom>
            <a:avLst/>
            <a:gdLst>
              <a:gd name="connsiteX0" fmla="*/ 1418559 w 2280266"/>
              <a:gd name="connsiteY0" fmla="*/ 0 h 1627513"/>
              <a:gd name="connsiteX1" fmla="*/ 2280266 w 2280266"/>
              <a:gd name="connsiteY1" fmla="*/ 1627513 h 1627513"/>
              <a:gd name="connsiteX2" fmla="*/ 0 w 2280266"/>
              <a:gd name="connsiteY2" fmla="*/ 993940 h 1627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0266" h="1627513">
                <a:moveTo>
                  <a:pt x="1418559" y="0"/>
                </a:moveTo>
                <a:lnTo>
                  <a:pt x="2280266" y="1627513"/>
                </a:lnTo>
                <a:lnTo>
                  <a:pt x="0" y="99394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PA-任意多边形 42">
            <a:extLst>
              <a:ext uri="{FF2B5EF4-FFF2-40B4-BE49-F238E27FC236}">
                <a16:creationId xmlns:a16="http://schemas.microsoft.com/office/drawing/2014/main" xmlns="" id="{6B47C99E-5BD4-4E50-9A18-18D65F293C03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5227650" y="1764640"/>
            <a:ext cx="304395" cy="287371"/>
          </a:xfrm>
          <a:custGeom>
            <a:avLst/>
            <a:gdLst>
              <a:gd name="connsiteX0" fmla="*/ 257095 w 304395"/>
              <a:gd name="connsiteY0" fmla="*/ 0 h 287371"/>
              <a:gd name="connsiteX1" fmla="*/ 304395 w 304395"/>
              <a:gd name="connsiteY1" fmla="*/ 63712 h 287371"/>
              <a:gd name="connsiteX2" fmla="*/ 0 w 304395"/>
              <a:gd name="connsiteY2" fmla="*/ 287371 h 287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4395" h="287371">
                <a:moveTo>
                  <a:pt x="257095" y="0"/>
                </a:moveTo>
                <a:lnTo>
                  <a:pt x="304395" y="63712"/>
                </a:lnTo>
                <a:lnTo>
                  <a:pt x="0" y="287371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PA-任意多边形 45">
            <a:extLst>
              <a:ext uri="{FF2B5EF4-FFF2-40B4-BE49-F238E27FC236}">
                <a16:creationId xmlns:a16="http://schemas.microsoft.com/office/drawing/2014/main" xmlns="" id="{00585D3C-5A62-4CE1-BF19-EFD212424CB6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5484744" y="1697091"/>
            <a:ext cx="60432" cy="131260"/>
          </a:xfrm>
          <a:custGeom>
            <a:avLst/>
            <a:gdLst>
              <a:gd name="connsiteX0" fmla="*/ 60432 w 60432"/>
              <a:gd name="connsiteY0" fmla="*/ 0 h 131260"/>
              <a:gd name="connsiteX1" fmla="*/ 47300 w 60432"/>
              <a:gd name="connsiteY1" fmla="*/ 131260 h 131260"/>
              <a:gd name="connsiteX2" fmla="*/ 0 w 60432"/>
              <a:gd name="connsiteY2" fmla="*/ 67548 h 13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432" h="131260">
                <a:moveTo>
                  <a:pt x="60432" y="0"/>
                </a:moveTo>
                <a:lnTo>
                  <a:pt x="47300" y="131260"/>
                </a:lnTo>
                <a:lnTo>
                  <a:pt x="0" y="67548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PA-任意多边形 57">
            <a:extLst>
              <a:ext uri="{FF2B5EF4-FFF2-40B4-BE49-F238E27FC236}">
                <a16:creationId xmlns:a16="http://schemas.microsoft.com/office/drawing/2014/main" xmlns="" id="{6F47A2E3-7854-452D-9694-70518E52007E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4706053" y="2194296"/>
            <a:ext cx="394301" cy="527854"/>
          </a:xfrm>
          <a:custGeom>
            <a:avLst/>
            <a:gdLst>
              <a:gd name="connsiteX0" fmla="*/ 394301 w 394301"/>
              <a:gd name="connsiteY0" fmla="*/ 0 h 527854"/>
              <a:gd name="connsiteX1" fmla="*/ 385433 w 394301"/>
              <a:gd name="connsiteY1" fmla="*/ 527854 h 527854"/>
              <a:gd name="connsiteX2" fmla="*/ 0 w 394301"/>
              <a:gd name="connsiteY2" fmla="*/ 440734 h 527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4301" h="527854">
                <a:moveTo>
                  <a:pt x="394301" y="0"/>
                </a:moveTo>
                <a:lnTo>
                  <a:pt x="385433" y="527854"/>
                </a:lnTo>
                <a:lnTo>
                  <a:pt x="0" y="440734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PA-任意多边形 63">
            <a:extLst>
              <a:ext uri="{FF2B5EF4-FFF2-40B4-BE49-F238E27FC236}">
                <a16:creationId xmlns:a16="http://schemas.microsoft.com/office/drawing/2014/main" xmlns="" id="{BF2B7DBC-5DB4-4F15-9623-F6CABB15E750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5532044" y="1389451"/>
            <a:ext cx="467584" cy="453405"/>
          </a:xfrm>
          <a:custGeom>
            <a:avLst/>
            <a:gdLst>
              <a:gd name="connsiteX0" fmla="*/ 288362 w 467584"/>
              <a:gd name="connsiteY0" fmla="*/ 0 h 453405"/>
              <a:gd name="connsiteX1" fmla="*/ 467584 w 467584"/>
              <a:gd name="connsiteY1" fmla="*/ 453405 h 453405"/>
              <a:gd name="connsiteX2" fmla="*/ 0 w 467584"/>
              <a:gd name="connsiteY2" fmla="*/ 438901 h 453405"/>
              <a:gd name="connsiteX3" fmla="*/ 82824 w 467584"/>
              <a:gd name="connsiteY3" fmla="*/ 229742 h 453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7584" h="453405">
                <a:moveTo>
                  <a:pt x="288362" y="0"/>
                </a:moveTo>
                <a:lnTo>
                  <a:pt x="467584" y="453405"/>
                </a:lnTo>
                <a:lnTo>
                  <a:pt x="0" y="438901"/>
                </a:lnTo>
                <a:lnTo>
                  <a:pt x="82824" y="22974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PA-任意多边形 66">
            <a:extLst>
              <a:ext uri="{FF2B5EF4-FFF2-40B4-BE49-F238E27FC236}">
                <a16:creationId xmlns:a16="http://schemas.microsoft.com/office/drawing/2014/main" xmlns="" id="{362E50F8-9E9B-49E0-8EBF-96C62037ECEE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5532044" y="1619193"/>
            <a:ext cx="82824" cy="209159"/>
          </a:xfrm>
          <a:custGeom>
            <a:avLst/>
            <a:gdLst>
              <a:gd name="connsiteX0" fmla="*/ 82824 w 82824"/>
              <a:gd name="connsiteY0" fmla="*/ 0 h 209159"/>
              <a:gd name="connsiteX1" fmla="*/ 0 w 82824"/>
              <a:gd name="connsiteY1" fmla="*/ 209159 h 209159"/>
              <a:gd name="connsiteX2" fmla="*/ 13132 w 82824"/>
              <a:gd name="connsiteY2" fmla="*/ 77899 h 209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824" h="209159">
                <a:moveTo>
                  <a:pt x="82824" y="0"/>
                </a:moveTo>
                <a:lnTo>
                  <a:pt x="0" y="209159"/>
                </a:lnTo>
                <a:lnTo>
                  <a:pt x="13132" y="7789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PA-任意多边形 69">
            <a:extLst>
              <a:ext uri="{FF2B5EF4-FFF2-40B4-BE49-F238E27FC236}">
                <a16:creationId xmlns:a16="http://schemas.microsoft.com/office/drawing/2014/main" xmlns="" id="{D4CA548D-6C7E-4299-A659-DF80F878AA9C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>
            <a:off x="5820406" y="1270723"/>
            <a:ext cx="483664" cy="572133"/>
          </a:xfrm>
          <a:custGeom>
            <a:avLst/>
            <a:gdLst>
              <a:gd name="connsiteX0" fmla="*/ 106220 w 483664"/>
              <a:gd name="connsiteY0" fmla="*/ 0 h 572133"/>
              <a:gd name="connsiteX1" fmla="*/ 483664 w 483664"/>
              <a:gd name="connsiteY1" fmla="*/ 60171 h 572133"/>
              <a:gd name="connsiteX2" fmla="*/ 179222 w 483664"/>
              <a:gd name="connsiteY2" fmla="*/ 572133 h 572133"/>
              <a:gd name="connsiteX3" fmla="*/ 0 w 483664"/>
              <a:gd name="connsiteY3" fmla="*/ 118728 h 572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664" h="572133">
                <a:moveTo>
                  <a:pt x="106220" y="0"/>
                </a:moveTo>
                <a:lnTo>
                  <a:pt x="483664" y="60171"/>
                </a:lnTo>
                <a:lnTo>
                  <a:pt x="179222" y="572133"/>
                </a:lnTo>
                <a:lnTo>
                  <a:pt x="0" y="118728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" name="PA-任意多边形 75">
            <a:extLst>
              <a:ext uri="{FF2B5EF4-FFF2-40B4-BE49-F238E27FC236}">
                <a16:creationId xmlns:a16="http://schemas.microsoft.com/office/drawing/2014/main" xmlns="" id="{B3726DA5-0BD6-41DA-A7DF-F11A2ADB36FD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6769973" y="1909129"/>
            <a:ext cx="986595" cy="664464"/>
          </a:xfrm>
          <a:custGeom>
            <a:avLst/>
            <a:gdLst>
              <a:gd name="connsiteX0" fmla="*/ 986595 w 986595"/>
              <a:gd name="connsiteY0" fmla="*/ 0 h 664464"/>
              <a:gd name="connsiteX1" fmla="*/ 986595 w 986595"/>
              <a:gd name="connsiteY1" fmla="*/ 664464 h 664464"/>
              <a:gd name="connsiteX2" fmla="*/ 0 w 986595"/>
              <a:gd name="connsiteY2" fmla="*/ 106246 h 664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86595" h="664464">
                <a:moveTo>
                  <a:pt x="986595" y="0"/>
                </a:moveTo>
                <a:lnTo>
                  <a:pt x="986595" y="664464"/>
                </a:lnTo>
                <a:lnTo>
                  <a:pt x="0" y="106246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9" name="PA-任意多边形 78">
            <a:extLst>
              <a:ext uri="{FF2B5EF4-FFF2-40B4-BE49-F238E27FC236}">
                <a16:creationId xmlns:a16="http://schemas.microsoft.com/office/drawing/2014/main" xmlns="" id="{6EA026BA-8EF9-4334-9F1A-0AC7F02DC811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5098711" y="3221137"/>
            <a:ext cx="664464" cy="1345849"/>
          </a:xfrm>
          <a:custGeom>
            <a:avLst/>
            <a:gdLst>
              <a:gd name="connsiteX0" fmla="*/ 138671 w 664464"/>
              <a:gd name="connsiteY0" fmla="*/ 0 h 1345849"/>
              <a:gd name="connsiteX1" fmla="*/ 664464 w 664464"/>
              <a:gd name="connsiteY1" fmla="*/ 1345849 h 1345849"/>
              <a:gd name="connsiteX2" fmla="*/ 0 w 664464"/>
              <a:gd name="connsiteY2" fmla="*/ 1345849 h 1345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4464" h="1345849">
                <a:moveTo>
                  <a:pt x="138671" y="0"/>
                </a:moveTo>
                <a:lnTo>
                  <a:pt x="664464" y="1345849"/>
                </a:lnTo>
                <a:lnTo>
                  <a:pt x="0" y="134584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" name="PA-任意多边形 81">
            <a:extLst>
              <a:ext uri="{FF2B5EF4-FFF2-40B4-BE49-F238E27FC236}">
                <a16:creationId xmlns:a16="http://schemas.microsoft.com/office/drawing/2014/main" xmlns="" id="{1F0D2EA0-AF83-4834-98FF-9DCB6D83949B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4434248" y="2722151"/>
            <a:ext cx="803135" cy="515907"/>
          </a:xfrm>
          <a:custGeom>
            <a:avLst/>
            <a:gdLst>
              <a:gd name="connsiteX0" fmla="*/ 657238 w 803135"/>
              <a:gd name="connsiteY0" fmla="*/ 0 h 515907"/>
              <a:gd name="connsiteX1" fmla="*/ 803135 w 803135"/>
              <a:gd name="connsiteY1" fmla="*/ 498986 h 515907"/>
              <a:gd name="connsiteX2" fmla="*/ 0 w 803135"/>
              <a:gd name="connsiteY2" fmla="*/ 515907 h 515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3135" h="515907">
                <a:moveTo>
                  <a:pt x="657238" y="0"/>
                </a:moveTo>
                <a:lnTo>
                  <a:pt x="803135" y="498986"/>
                </a:lnTo>
                <a:lnTo>
                  <a:pt x="0" y="51590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5" name="PA-任意多边形 84">
            <a:extLst>
              <a:ext uri="{FF2B5EF4-FFF2-40B4-BE49-F238E27FC236}">
                <a16:creationId xmlns:a16="http://schemas.microsoft.com/office/drawing/2014/main" xmlns="" id="{CF12BD88-CB0A-4AFD-A2CF-EAF0CF5448D2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>
            <a:off x="4434247" y="2635031"/>
            <a:ext cx="657238" cy="603027"/>
          </a:xfrm>
          <a:custGeom>
            <a:avLst/>
            <a:gdLst>
              <a:gd name="connsiteX0" fmla="*/ 271805 w 657238"/>
              <a:gd name="connsiteY0" fmla="*/ 0 h 603027"/>
              <a:gd name="connsiteX1" fmla="*/ 657238 w 657238"/>
              <a:gd name="connsiteY1" fmla="*/ 87120 h 603027"/>
              <a:gd name="connsiteX2" fmla="*/ 0 w 657238"/>
              <a:gd name="connsiteY2" fmla="*/ 603027 h 603027"/>
              <a:gd name="connsiteX3" fmla="*/ 0 w 657238"/>
              <a:gd name="connsiteY3" fmla="*/ 303812 h 603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238" h="603027">
                <a:moveTo>
                  <a:pt x="271805" y="0"/>
                </a:moveTo>
                <a:lnTo>
                  <a:pt x="657238" y="87120"/>
                </a:lnTo>
                <a:lnTo>
                  <a:pt x="0" y="603027"/>
                </a:lnTo>
                <a:lnTo>
                  <a:pt x="0" y="30381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8" name="PA-任意多边形 87">
            <a:extLst>
              <a:ext uri="{FF2B5EF4-FFF2-40B4-BE49-F238E27FC236}">
                <a16:creationId xmlns:a16="http://schemas.microsoft.com/office/drawing/2014/main" xmlns="" id="{C06C532C-FB90-4E26-96D5-D276230F3FF2}"/>
              </a:ext>
            </a:extLst>
          </p:cNvPr>
          <p:cNvSpPr/>
          <p:nvPr>
            <p:custDataLst>
              <p:tags r:id="rId25"/>
            </p:custDataLst>
          </p:nvPr>
        </p:nvSpPr>
        <p:spPr>
          <a:xfrm>
            <a:off x="6304070" y="1244665"/>
            <a:ext cx="465902" cy="770710"/>
          </a:xfrm>
          <a:custGeom>
            <a:avLst/>
            <a:gdLst>
              <a:gd name="connsiteX0" fmla="*/ 123569 w 465902"/>
              <a:gd name="connsiteY0" fmla="*/ 0 h 770710"/>
              <a:gd name="connsiteX1" fmla="*/ 465902 w 465902"/>
              <a:gd name="connsiteY1" fmla="*/ 770710 h 770710"/>
              <a:gd name="connsiteX2" fmla="*/ 0 w 465902"/>
              <a:gd name="connsiteY2" fmla="*/ 86228 h 770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5902" h="770710">
                <a:moveTo>
                  <a:pt x="123569" y="0"/>
                </a:moveTo>
                <a:lnTo>
                  <a:pt x="465902" y="770710"/>
                </a:lnTo>
                <a:lnTo>
                  <a:pt x="0" y="86228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1" name="PA-任意多边形 90">
            <a:extLst>
              <a:ext uri="{FF2B5EF4-FFF2-40B4-BE49-F238E27FC236}">
                <a16:creationId xmlns:a16="http://schemas.microsoft.com/office/drawing/2014/main" xmlns="" id="{6A458725-D6A3-4736-B047-E97981E5A767}"/>
              </a:ext>
            </a:extLst>
          </p:cNvPr>
          <p:cNvSpPr/>
          <p:nvPr>
            <p:custDataLst>
              <p:tags r:id="rId26"/>
            </p:custDataLst>
          </p:nvPr>
        </p:nvSpPr>
        <p:spPr>
          <a:xfrm>
            <a:off x="5926627" y="1244665"/>
            <a:ext cx="501013" cy="86228"/>
          </a:xfrm>
          <a:custGeom>
            <a:avLst/>
            <a:gdLst>
              <a:gd name="connsiteX0" fmla="*/ 23311 w 501013"/>
              <a:gd name="connsiteY0" fmla="*/ 0 h 86228"/>
              <a:gd name="connsiteX1" fmla="*/ 501013 w 501013"/>
              <a:gd name="connsiteY1" fmla="*/ 0 h 86228"/>
              <a:gd name="connsiteX2" fmla="*/ 377444 w 501013"/>
              <a:gd name="connsiteY2" fmla="*/ 86228 h 86228"/>
              <a:gd name="connsiteX3" fmla="*/ 0 w 501013"/>
              <a:gd name="connsiteY3" fmla="*/ 26057 h 8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1013" h="86228">
                <a:moveTo>
                  <a:pt x="23311" y="0"/>
                </a:moveTo>
                <a:lnTo>
                  <a:pt x="501013" y="0"/>
                </a:lnTo>
                <a:lnTo>
                  <a:pt x="377444" y="86228"/>
                </a:lnTo>
                <a:lnTo>
                  <a:pt x="0" y="2605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" name="PA-任意多边形 93">
            <a:extLst>
              <a:ext uri="{FF2B5EF4-FFF2-40B4-BE49-F238E27FC236}">
                <a16:creationId xmlns:a16="http://schemas.microsoft.com/office/drawing/2014/main" xmlns="" id="{F94DB6BD-8AE5-4D54-A4C3-CC838770D10F}"/>
              </a:ext>
            </a:extLst>
          </p:cNvPr>
          <p:cNvSpPr/>
          <p:nvPr>
            <p:custDataLst>
              <p:tags r:id="rId27"/>
            </p:custDataLst>
          </p:nvPr>
        </p:nvSpPr>
        <p:spPr>
          <a:xfrm>
            <a:off x="6769973" y="2015376"/>
            <a:ext cx="986595" cy="1627513"/>
          </a:xfrm>
          <a:custGeom>
            <a:avLst/>
            <a:gdLst>
              <a:gd name="connsiteX0" fmla="*/ 0 w 986595"/>
              <a:gd name="connsiteY0" fmla="*/ 0 h 1627513"/>
              <a:gd name="connsiteX1" fmla="*/ 986595 w 986595"/>
              <a:gd name="connsiteY1" fmla="*/ 1222681 h 1627513"/>
              <a:gd name="connsiteX2" fmla="*/ 986595 w 986595"/>
              <a:gd name="connsiteY2" fmla="*/ 1222685 h 1627513"/>
              <a:gd name="connsiteX3" fmla="*/ 861707 w 986595"/>
              <a:gd name="connsiteY3" fmla="*/ 1627513 h 1627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6595" h="1627513">
                <a:moveTo>
                  <a:pt x="0" y="0"/>
                </a:moveTo>
                <a:lnTo>
                  <a:pt x="986595" y="1222681"/>
                </a:lnTo>
                <a:lnTo>
                  <a:pt x="986595" y="1222685"/>
                </a:lnTo>
                <a:lnTo>
                  <a:pt x="861707" y="1627513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7" name="PA-任意多边形 96">
            <a:extLst>
              <a:ext uri="{FF2B5EF4-FFF2-40B4-BE49-F238E27FC236}">
                <a16:creationId xmlns:a16="http://schemas.microsoft.com/office/drawing/2014/main" xmlns="" id="{510E406D-448A-4B38-BAFE-826F42E35EB0}"/>
              </a:ext>
            </a:extLst>
          </p:cNvPr>
          <p:cNvSpPr/>
          <p:nvPr>
            <p:custDataLst>
              <p:tags r:id="rId28"/>
            </p:custDataLst>
          </p:nvPr>
        </p:nvSpPr>
        <p:spPr>
          <a:xfrm>
            <a:off x="6769973" y="2015376"/>
            <a:ext cx="986595" cy="1222681"/>
          </a:xfrm>
          <a:custGeom>
            <a:avLst/>
            <a:gdLst>
              <a:gd name="connsiteX0" fmla="*/ 0 w 986595"/>
              <a:gd name="connsiteY0" fmla="*/ 0 h 1222681"/>
              <a:gd name="connsiteX1" fmla="*/ 986595 w 986595"/>
              <a:gd name="connsiteY1" fmla="*/ 558218 h 1222681"/>
              <a:gd name="connsiteX2" fmla="*/ 986595 w 986595"/>
              <a:gd name="connsiteY2" fmla="*/ 1222681 h 1222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86595" h="1222681">
                <a:moveTo>
                  <a:pt x="0" y="0"/>
                </a:moveTo>
                <a:lnTo>
                  <a:pt x="986595" y="558218"/>
                </a:lnTo>
                <a:lnTo>
                  <a:pt x="986595" y="1222681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0" name="PA-任意多边形 99">
            <a:extLst>
              <a:ext uri="{FF2B5EF4-FFF2-40B4-BE49-F238E27FC236}">
                <a16:creationId xmlns:a16="http://schemas.microsoft.com/office/drawing/2014/main" xmlns="" id="{CED720A5-94B5-4C13-A032-6826106AB709}"/>
              </a:ext>
            </a:extLst>
          </p:cNvPr>
          <p:cNvSpPr/>
          <p:nvPr>
            <p:custDataLst>
              <p:tags r:id="rId29"/>
            </p:custDataLst>
          </p:nvPr>
        </p:nvSpPr>
        <p:spPr>
          <a:xfrm>
            <a:off x="5209443" y="2968675"/>
            <a:ext cx="1190257" cy="1557670"/>
          </a:xfrm>
          <a:custGeom>
            <a:avLst/>
            <a:gdLst>
              <a:gd name="connsiteX0" fmla="*/ 114031 w 1190257"/>
              <a:gd name="connsiteY0" fmla="*/ 0 h 1557670"/>
              <a:gd name="connsiteX1" fmla="*/ 1190257 w 1190257"/>
              <a:gd name="connsiteY1" fmla="*/ 1557670 h 1557670"/>
              <a:gd name="connsiteX2" fmla="*/ 0 w 1190257"/>
              <a:gd name="connsiteY2" fmla="*/ 211821 h 1557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0257" h="1557670">
                <a:moveTo>
                  <a:pt x="114031" y="0"/>
                </a:moveTo>
                <a:lnTo>
                  <a:pt x="1190257" y="1557670"/>
                </a:lnTo>
                <a:lnTo>
                  <a:pt x="0" y="211821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" name="PA-任意多边形 102">
            <a:extLst>
              <a:ext uri="{FF2B5EF4-FFF2-40B4-BE49-F238E27FC236}">
                <a16:creationId xmlns:a16="http://schemas.microsoft.com/office/drawing/2014/main" xmlns="" id="{51AB7B58-D083-4A96-857E-1FB9464AD520}"/>
              </a:ext>
            </a:extLst>
          </p:cNvPr>
          <p:cNvSpPr/>
          <p:nvPr>
            <p:custDataLst>
              <p:tags r:id="rId30"/>
            </p:custDataLst>
          </p:nvPr>
        </p:nvSpPr>
        <p:spPr>
          <a:xfrm>
            <a:off x="5237383" y="3221137"/>
            <a:ext cx="1190257" cy="1345849"/>
          </a:xfrm>
          <a:custGeom>
            <a:avLst/>
            <a:gdLst>
              <a:gd name="connsiteX0" fmla="*/ 0 w 1190257"/>
              <a:gd name="connsiteY0" fmla="*/ 0 h 1345849"/>
              <a:gd name="connsiteX1" fmla="*/ 1190257 w 1190257"/>
              <a:gd name="connsiteY1" fmla="*/ 1345849 h 1345849"/>
              <a:gd name="connsiteX2" fmla="*/ 525793 w 1190257"/>
              <a:gd name="connsiteY2" fmla="*/ 1345849 h 1345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0257" h="1345849">
                <a:moveTo>
                  <a:pt x="0" y="0"/>
                </a:moveTo>
                <a:lnTo>
                  <a:pt x="1190257" y="1345849"/>
                </a:lnTo>
                <a:lnTo>
                  <a:pt x="525793" y="134584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6" name="PA-任意多边形 105">
            <a:extLst>
              <a:ext uri="{FF2B5EF4-FFF2-40B4-BE49-F238E27FC236}">
                <a16:creationId xmlns:a16="http://schemas.microsoft.com/office/drawing/2014/main" xmlns="" id="{2269BC3F-B114-40BE-B201-6C7142A74D75}"/>
              </a:ext>
            </a:extLst>
          </p:cNvPr>
          <p:cNvSpPr/>
          <p:nvPr>
            <p:custDataLst>
              <p:tags r:id="rId31"/>
            </p:custDataLst>
          </p:nvPr>
        </p:nvSpPr>
        <p:spPr>
          <a:xfrm>
            <a:off x="5351413" y="3009315"/>
            <a:ext cx="2280266" cy="1557670"/>
          </a:xfrm>
          <a:custGeom>
            <a:avLst/>
            <a:gdLst>
              <a:gd name="connsiteX0" fmla="*/ 0 w 2280266"/>
              <a:gd name="connsiteY0" fmla="*/ 0 h 1557670"/>
              <a:gd name="connsiteX1" fmla="*/ 2280266 w 2280266"/>
              <a:gd name="connsiteY1" fmla="*/ 633573 h 1557670"/>
              <a:gd name="connsiteX2" fmla="*/ 1076226 w 2280266"/>
              <a:gd name="connsiteY2" fmla="*/ 1557670 h 1557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0266" h="1557670">
                <a:moveTo>
                  <a:pt x="0" y="0"/>
                </a:moveTo>
                <a:lnTo>
                  <a:pt x="2280266" y="633573"/>
                </a:lnTo>
                <a:lnTo>
                  <a:pt x="1076226" y="155767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0" name="PA-任意多边形 109">
            <a:extLst>
              <a:ext uri="{FF2B5EF4-FFF2-40B4-BE49-F238E27FC236}">
                <a16:creationId xmlns:a16="http://schemas.microsoft.com/office/drawing/2014/main" xmlns="" id="{079CD8A8-DFCC-45A0-BBF6-D250F26670B3}"/>
              </a:ext>
            </a:extLst>
          </p:cNvPr>
          <p:cNvSpPr/>
          <p:nvPr>
            <p:custDataLst>
              <p:tags r:id="rId32"/>
            </p:custDataLst>
          </p:nvPr>
        </p:nvSpPr>
        <p:spPr>
          <a:xfrm>
            <a:off x="4434247" y="3902521"/>
            <a:ext cx="664464" cy="664464"/>
          </a:xfrm>
          <a:custGeom>
            <a:avLst/>
            <a:gdLst>
              <a:gd name="connsiteX0" fmla="*/ 0 w 664464"/>
              <a:gd name="connsiteY0" fmla="*/ 0 h 664464"/>
              <a:gd name="connsiteX1" fmla="*/ 664464 w 664464"/>
              <a:gd name="connsiteY1" fmla="*/ 664464 h 664464"/>
              <a:gd name="connsiteX2" fmla="*/ 0 w 664464"/>
              <a:gd name="connsiteY2" fmla="*/ 664464 h 664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4464" h="664464">
                <a:moveTo>
                  <a:pt x="0" y="0"/>
                </a:moveTo>
                <a:lnTo>
                  <a:pt x="664464" y="664464"/>
                </a:lnTo>
                <a:lnTo>
                  <a:pt x="0" y="664464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PA-任意多边形 111">
            <a:extLst>
              <a:ext uri="{FF2B5EF4-FFF2-40B4-BE49-F238E27FC236}">
                <a16:creationId xmlns:a16="http://schemas.microsoft.com/office/drawing/2014/main" xmlns="" id="{635DBFC6-B600-4173-9494-029BAF01C51E}"/>
              </a:ext>
            </a:extLst>
          </p:cNvPr>
          <p:cNvSpPr/>
          <p:nvPr>
            <p:custDataLst>
              <p:tags r:id="rId33"/>
            </p:custDataLst>
          </p:nvPr>
        </p:nvSpPr>
        <p:spPr>
          <a:xfrm>
            <a:off x="4434248" y="3221137"/>
            <a:ext cx="803135" cy="1345849"/>
          </a:xfrm>
          <a:custGeom>
            <a:avLst/>
            <a:gdLst>
              <a:gd name="connsiteX0" fmla="*/ 803135 w 803135"/>
              <a:gd name="connsiteY0" fmla="*/ 0 h 1345849"/>
              <a:gd name="connsiteX1" fmla="*/ 664464 w 803135"/>
              <a:gd name="connsiteY1" fmla="*/ 1345849 h 1345849"/>
              <a:gd name="connsiteX2" fmla="*/ 0 w 803135"/>
              <a:gd name="connsiteY2" fmla="*/ 681385 h 1345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3135" h="1345849">
                <a:moveTo>
                  <a:pt x="803135" y="0"/>
                </a:moveTo>
                <a:lnTo>
                  <a:pt x="664464" y="1345849"/>
                </a:lnTo>
                <a:lnTo>
                  <a:pt x="0" y="681385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5" name="PA-任意多边形 114">
            <a:extLst>
              <a:ext uri="{FF2B5EF4-FFF2-40B4-BE49-F238E27FC236}">
                <a16:creationId xmlns:a16="http://schemas.microsoft.com/office/drawing/2014/main" xmlns="" id="{BC9D6BF6-189B-4635-BFA0-B56C9DD1D8C0}"/>
              </a:ext>
            </a:extLst>
          </p:cNvPr>
          <p:cNvSpPr/>
          <p:nvPr>
            <p:custDataLst>
              <p:tags r:id="rId34"/>
            </p:custDataLst>
          </p:nvPr>
        </p:nvSpPr>
        <p:spPr>
          <a:xfrm>
            <a:off x="4434248" y="3221137"/>
            <a:ext cx="803135" cy="681385"/>
          </a:xfrm>
          <a:custGeom>
            <a:avLst/>
            <a:gdLst>
              <a:gd name="connsiteX0" fmla="*/ 803135 w 803135"/>
              <a:gd name="connsiteY0" fmla="*/ 0 h 681385"/>
              <a:gd name="connsiteX1" fmla="*/ 0 w 803135"/>
              <a:gd name="connsiteY1" fmla="*/ 681385 h 681385"/>
              <a:gd name="connsiteX2" fmla="*/ 0 w 803135"/>
              <a:gd name="connsiteY2" fmla="*/ 16921 h 681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3135" h="681385">
                <a:moveTo>
                  <a:pt x="803135" y="0"/>
                </a:moveTo>
                <a:lnTo>
                  <a:pt x="0" y="681385"/>
                </a:lnTo>
                <a:lnTo>
                  <a:pt x="0" y="16921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8" name="PA-任意多边形 117">
            <a:extLst>
              <a:ext uri="{FF2B5EF4-FFF2-40B4-BE49-F238E27FC236}">
                <a16:creationId xmlns:a16="http://schemas.microsoft.com/office/drawing/2014/main" xmlns="" id="{EF4684E2-B591-48A9-ACA1-BFA649EE9ECC}"/>
              </a:ext>
            </a:extLst>
          </p:cNvPr>
          <p:cNvSpPr/>
          <p:nvPr>
            <p:custDataLst>
              <p:tags r:id="rId35"/>
            </p:custDataLst>
          </p:nvPr>
        </p:nvSpPr>
        <p:spPr>
          <a:xfrm>
            <a:off x="6769973" y="1244665"/>
            <a:ext cx="986595" cy="770710"/>
          </a:xfrm>
          <a:custGeom>
            <a:avLst/>
            <a:gdLst>
              <a:gd name="connsiteX0" fmla="*/ 322132 w 986595"/>
              <a:gd name="connsiteY0" fmla="*/ 0 h 770710"/>
              <a:gd name="connsiteX1" fmla="*/ 986595 w 986595"/>
              <a:gd name="connsiteY1" fmla="*/ 664463 h 770710"/>
              <a:gd name="connsiteX2" fmla="*/ 986595 w 986595"/>
              <a:gd name="connsiteY2" fmla="*/ 664464 h 770710"/>
              <a:gd name="connsiteX3" fmla="*/ 0 w 986595"/>
              <a:gd name="connsiteY3" fmla="*/ 770710 h 770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6595" h="770710">
                <a:moveTo>
                  <a:pt x="322132" y="0"/>
                </a:moveTo>
                <a:lnTo>
                  <a:pt x="986595" y="664463"/>
                </a:lnTo>
                <a:lnTo>
                  <a:pt x="986595" y="664464"/>
                </a:lnTo>
                <a:lnTo>
                  <a:pt x="0" y="77071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1" name="PA-任意多边形 120">
            <a:extLst>
              <a:ext uri="{FF2B5EF4-FFF2-40B4-BE49-F238E27FC236}">
                <a16:creationId xmlns:a16="http://schemas.microsoft.com/office/drawing/2014/main" xmlns="" id="{01D9C3CE-1BA1-4BE2-A293-325FD08D43CB}"/>
              </a:ext>
            </a:extLst>
          </p:cNvPr>
          <p:cNvSpPr/>
          <p:nvPr>
            <p:custDataLst>
              <p:tags r:id="rId36"/>
            </p:custDataLst>
          </p:nvPr>
        </p:nvSpPr>
        <p:spPr>
          <a:xfrm>
            <a:off x="7092105" y="1244666"/>
            <a:ext cx="664463" cy="664463"/>
          </a:xfrm>
          <a:custGeom>
            <a:avLst/>
            <a:gdLst>
              <a:gd name="connsiteX0" fmla="*/ 0 w 664463"/>
              <a:gd name="connsiteY0" fmla="*/ 0 h 664463"/>
              <a:gd name="connsiteX1" fmla="*/ 664463 w 664463"/>
              <a:gd name="connsiteY1" fmla="*/ 0 h 664463"/>
              <a:gd name="connsiteX2" fmla="*/ 664463 w 664463"/>
              <a:gd name="connsiteY2" fmla="*/ 664463 h 664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4463" h="664463">
                <a:moveTo>
                  <a:pt x="0" y="0"/>
                </a:moveTo>
                <a:lnTo>
                  <a:pt x="664463" y="0"/>
                </a:lnTo>
                <a:lnTo>
                  <a:pt x="664463" y="664463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6" name="PA-任意多边形 125">
            <a:extLst>
              <a:ext uri="{FF2B5EF4-FFF2-40B4-BE49-F238E27FC236}">
                <a16:creationId xmlns:a16="http://schemas.microsoft.com/office/drawing/2014/main" xmlns="" id="{34F1A4A0-70E0-45AB-939B-337A8A503C58}"/>
              </a:ext>
            </a:extLst>
          </p:cNvPr>
          <p:cNvSpPr/>
          <p:nvPr>
            <p:custDataLst>
              <p:tags r:id="rId37"/>
            </p:custDataLst>
          </p:nvPr>
        </p:nvSpPr>
        <p:spPr>
          <a:xfrm>
            <a:off x="6427640" y="1244665"/>
            <a:ext cx="664465" cy="770710"/>
          </a:xfrm>
          <a:custGeom>
            <a:avLst/>
            <a:gdLst>
              <a:gd name="connsiteX0" fmla="*/ 0 w 664465"/>
              <a:gd name="connsiteY0" fmla="*/ 0 h 770710"/>
              <a:gd name="connsiteX1" fmla="*/ 664465 w 664465"/>
              <a:gd name="connsiteY1" fmla="*/ 0 h 770710"/>
              <a:gd name="connsiteX2" fmla="*/ 342333 w 664465"/>
              <a:gd name="connsiteY2" fmla="*/ 770710 h 770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4465" h="770710">
                <a:moveTo>
                  <a:pt x="0" y="0"/>
                </a:moveTo>
                <a:lnTo>
                  <a:pt x="664465" y="0"/>
                </a:lnTo>
                <a:lnTo>
                  <a:pt x="342333" y="77071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8" name="PA-任意多边形 127">
            <a:extLst>
              <a:ext uri="{FF2B5EF4-FFF2-40B4-BE49-F238E27FC236}">
                <a16:creationId xmlns:a16="http://schemas.microsoft.com/office/drawing/2014/main" xmlns="" id="{1884A417-D267-4899-B1C5-6FE6AC16035E}"/>
              </a:ext>
            </a:extLst>
          </p:cNvPr>
          <p:cNvSpPr/>
          <p:nvPr>
            <p:custDataLst>
              <p:tags r:id="rId38"/>
            </p:custDataLst>
          </p:nvPr>
        </p:nvSpPr>
        <p:spPr>
          <a:xfrm>
            <a:off x="7631679" y="3238061"/>
            <a:ext cx="124888" cy="664459"/>
          </a:xfrm>
          <a:custGeom>
            <a:avLst/>
            <a:gdLst>
              <a:gd name="connsiteX0" fmla="*/ 124888 w 124888"/>
              <a:gd name="connsiteY0" fmla="*/ 0 h 664459"/>
              <a:gd name="connsiteX1" fmla="*/ 124888 w 124888"/>
              <a:gd name="connsiteY1" fmla="*/ 664459 h 664459"/>
              <a:gd name="connsiteX2" fmla="*/ 0 w 124888"/>
              <a:gd name="connsiteY2" fmla="*/ 404828 h 664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888" h="664459">
                <a:moveTo>
                  <a:pt x="124888" y="0"/>
                </a:moveTo>
                <a:lnTo>
                  <a:pt x="124888" y="664459"/>
                </a:lnTo>
                <a:lnTo>
                  <a:pt x="0" y="404828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1" name="PA-任意多边形 130">
            <a:extLst>
              <a:ext uri="{FF2B5EF4-FFF2-40B4-BE49-F238E27FC236}">
                <a16:creationId xmlns:a16="http://schemas.microsoft.com/office/drawing/2014/main" xmlns="" id="{E03F9AFB-FC77-445F-A1E1-EA915B512D94}"/>
              </a:ext>
            </a:extLst>
          </p:cNvPr>
          <p:cNvSpPr/>
          <p:nvPr>
            <p:custDataLst>
              <p:tags r:id="rId39"/>
            </p:custDataLst>
          </p:nvPr>
        </p:nvSpPr>
        <p:spPr>
          <a:xfrm>
            <a:off x="6427639" y="3642889"/>
            <a:ext cx="1204040" cy="924097"/>
          </a:xfrm>
          <a:custGeom>
            <a:avLst/>
            <a:gdLst>
              <a:gd name="connsiteX0" fmla="*/ 1204040 w 1204040"/>
              <a:gd name="connsiteY0" fmla="*/ 0 h 924097"/>
              <a:gd name="connsiteX1" fmla="*/ 664465 w 1204040"/>
              <a:gd name="connsiteY1" fmla="*/ 924097 h 924097"/>
              <a:gd name="connsiteX2" fmla="*/ 0 w 1204040"/>
              <a:gd name="connsiteY2" fmla="*/ 924097 h 924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4040" h="924097">
                <a:moveTo>
                  <a:pt x="1204040" y="0"/>
                </a:moveTo>
                <a:lnTo>
                  <a:pt x="664465" y="924097"/>
                </a:lnTo>
                <a:lnTo>
                  <a:pt x="0" y="92409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6" name="PA-任意多边形 135">
            <a:extLst>
              <a:ext uri="{FF2B5EF4-FFF2-40B4-BE49-F238E27FC236}">
                <a16:creationId xmlns:a16="http://schemas.microsoft.com/office/drawing/2014/main" xmlns="" id="{2E89E1F7-59D8-4F70-BFC6-C9BCA84F92DD}"/>
              </a:ext>
            </a:extLst>
          </p:cNvPr>
          <p:cNvSpPr/>
          <p:nvPr>
            <p:custDataLst>
              <p:tags r:id="rId40"/>
            </p:custDataLst>
          </p:nvPr>
        </p:nvSpPr>
        <p:spPr>
          <a:xfrm>
            <a:off x="7092105" y="3622569"/>
            <a:ext cx="664463" cy="924097"/>
          </a:xfrm>
          <a:custGeom>
            <a:avLst/>
            <a:gdLst>
              <a:gd name="connsiteX0" fmla="*/ 539575 w 664463"/>
              <a:gd name="connsiteY0" fmla="*/ 0 h 924097"/>
              <a:gd name="connsiteX1" fmla="*/ 664463 w 664463"/>
              <a:gd name="connsiteY1" fmla="*/ 259631 h 924097"/>
              <a:gd name="connsiteX2" fmla="*/ 664463 w 664463"/>
              <a:gd name="connsiteY2" fmla="*/ 259634 h 924097"/>
              <a:gd name="connsiteX3" fmla="*/ 0 w 664463"/>
              <a:gd name="connsiteY3" fmla="*/ 924097 h 924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463" h="924097">
                <a:moveTo>
                  <a:pt x="539575" y="0"/>
                </a:moveTo>
                <a:lnTo>
                  <a:pt x="664463" y="259631"/>
                </a:lnTo>
                <a:lnTo>
                  <a:pt x="664463" y="259634"/>
                </a:lnTo>
                <a:lnTo>
                  <a:pt x="0" y="92409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8" name="PA-任意多边形 137">
            <a:extLst>
              <a:ext uri="{FF2B5EF4-FFF2-40B4-BE49-F238E27FC236}">
                <a16:creationId xmlns:a16="http://schemas.microsoft.com/office/drawing/2014/main" xmlns="" id="{838E4F4C-0ADC-446D-A28A-60A8FB383EE8}"/>
              </a:ext>
            </a:extLst>
          </p:cNvPr>
          <p:cNvSpPr/>
          <p:nvPr>
            <p:custDataLst>
              <p:tags r:id="rId41"/>
            </p:custDataLst>
          </p:nvPr>
        </p:nvSpPr>
        <p:spPr>
          <a:xfrm>
            <a:off x="7073407" y="3829915"/>
            <a:ext cx="684000" cy="737072"/>
          </a:xfrm>
          <a:custGeom>
            <a:avLst/>
            <a:gdLst>
              <a:gd name="connsiteX0" fmla="*/ 664463 w 664463"/>
              <a:gd name="connsiteY0" fmla="*/ 0 h 664463"/>
              <a:gd name="connsiteX1" fmla="*/ 664463 w 664463"/>
              <a:gd name="connsiteY1" fmla="*/ 664463 h 664463"/>
              <a:gd name="connsiteX2" fmla="*/ 0 w 664463"/>
              <a:gd name="connsiteY2" fmla="*/ 664463 h 664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4463" h="664463">
                <a:moveTo>
                  <a:pt x="664463" y="0"/>
                </a:moveTo>
                <a:lnTo>
                  <a:pt x="664463" y="664463"/>
                </a:lnTo>
                <a:lnTo>
                  <a:pt x="0" y="664463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PA-文本框 558">
            <a:extLst>
              <a:ext uri="{FF2B5EF4-FFF2-40B4-BE49-F238E27FC236}">
                <a16:creationId xmlns:a16="http://schemas.microsoft.com/office/drawing/2014/main" xmlns="" id="{0CE7D5CB-4AC2-4F22-A36E-03BDAC21C16A}"/>
              </a:ext>
            </a:extLst>
          </p:cNvPr>
          <p:cNvSpPr txBox="1"/>
          <p:nvPr>
            <p:custDataLst>
              <p:tags r:id="rId42"/>
            </p:custDataLst>
          </p:nvPr>
        </p:nvSpPr>
        <p:spPr>
          <a:xfrm rot="1620000">
            <a:off x="5695352" y="1301240"/>
            <a:ext cx="232410" cy="1597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8" name="PA-文本框 558">
            <a:extLst>
              <a:ext uri="{FF2B5EF4-FFF2-40B4-BE49-F238E27FC236}">
                <a16:creationId xmlns:a16="http://schemas.microsoft.com/office/drawing/2014/main" xmlns="" id="{52FFBE09-06D3-4117-98D8-9D7BB1D0B9F0}"/>
              </a:ext>
            </a:extLst>
          </p:cNvPr>
          <p:cNvSpPr txBox="1"/>
          <p:nvPr>
            <p:custDataLst>
              <p:tags r:id="rId43"/>
            </p:custDataLst>
          </p:nvPr>
        </p:nvSpPr>
        <p:spPr>
          <a:xfrm rot="1620000">
            <a:off x="4293566" y="2867357"/>
            <a:ext cx="232410" cy="1597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</a:p>
          <a:p>
            <a:pPr>
              <a:lnSpc>
                <a:spcPts val="0"/>
              </a:lnSpc>
            </a:pPr>
            <a:r>
              <a:rPr lang="en-US" altLang="zh-CN">
                <a:solidFill>
                  <a:schemeClr val="bg1"/>
                </a:solidFill>
              </a:rPr>
              <a:t>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9" name="PA-文本框 559">
            <a:extLst>
              <a:ext uri="{FF2B5EF4-FFF2-40B4-BE49-F238E27FC236}">
                <a16:creationId xmlns:a16="http://schemas.microsoft.com/office/drawing/2014/main" xmlns="" id="{06443104-BCB8-42EC-AFD2-0735338A56E6}"/>
              </a:ext>
            </a:extLst>
          </p:cNvPr>
          <p:cNvSpPr txBox="1"/>
          <p:nvPr>
            <p:custDataLst>
              <p:tags r:id="rId44"/>
            </p:custDataLst>
          </p:nvPr>
        </p:nvSpPr>
        <p:spPr>
          <a:xfrm>
            <a:off x="4328160" y="4526108"/>
            <a:ext cx="3560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gradFill>
                  <a:gsLst>
                    <a:gs pos="85000">
                      <a:srgbClr val="56DBCD"/>
                    </a:gs>
                    <a:gs pos="20000">
                      <a:srgbClr val="58DBCA"/>
                    </a:gs>
                    <a:gs pos="0">
                      <a:srgbClr val="38DDF4"/>
                    </a:gs>
                    <a:gs pos="50000">
                      <a:srgbClr val="F3CF03"/>
                    </a:gs>
                    <a:gs pos="55000">
                      <a:srgbClr val="D9D124"/>
                    </a:gs>
                    <a:gs pos="45000">
                      <a:srgbClr val="D8D126"/>
                    </a:gs>
                    <a:gs pos="100000">
                      <a:srgbClr val="38DDF4"/>
                    </a:gs>
                  </a:gsLst>
                  <a:lin ang="0" scaled="0"/>
                </a:gradFill>
                <a:latin typeface="站酷酷黑" panose="02010600030101010101" pitchFamily="2" charset="-122"/>
                <a:ea typeface="站酷酷黑" panose="02010600030101010101" pitchFamily="2" charset="-122"/>
              </a:rPr>
              <a:t>安逸</a:t>
            </a:r>
            <a:r>
              <a:rPr lang="en-US" altLang="zh-CN" sz="4000" dirty="0">
                <a:gradFill>
                  <a:gsLst>
                    <a:gs pos="85000">
                      <a:srgbClr val="56DBCD"/>
                    </a:gs>
                    <a:gs pos="20000">
                      <a:srgbClr val="58DBCA"/>
                    </a:gs>
                    <a:gs pos="0">
                      <a:srgbClr val="38DDF4"/>
                    </a:gs>
                    <a:gs pos="50000">
                      <a:srgbClr val="F3CF03"/>
                    </a:gs>
                    <a:gs pos="55000">
                      <a:srgbClr val="D9D124"/>
                    </a:gs>
                    <a:gs pos="45000">
                      <a:srgbClr val="D8D126"/>
                    </a:gs>
                    <a:gs pos="100000">
                      <a:srgbClr val="38DDF4"/>
                    </a:gs>
                  </a:gsLst>
                  <a:lin ang="0" scaled="0"/>
                </a:gradFill>
                <a:latin typeface="站酷酷黑" panose="02010600030101010101" pitchFamily="2" charset="-122"/>
                <a:ea typeface="站酷酷黑" panose="02010600030101010101" pitchFamily="2" charset="-122"/>
              </a:rPr>
              <a:t>PPT</a:t>
            </a:r>
            <a:r>
              <a:rPr lang="zh-CN" altLang="en-US" sz="4000" dirty="0">
                <a:gradFill>
                  <a:gsLst>
                    <a:gs pos="85000">
                      <a:srgbClr val="56DBCD"/>
                    </a:gs>
                    <a:gs pos="20000">
                      <a:srgbClr val="58DBCA"/>
                    </a:gs>
                    <a:gs pos="0">
                      <a:srgbClr val="38DDF4"/>
                    </a:gs>
                    <a:gs pos="50000">
                      <a:srgbClr val="F3CF03"/>
                    </a:gs>
                    <a:gs pos="55000">
                      <a:srgbClr val="D9D124"/>
                    </a:gs>
                    <a:gs pos="45000">
                      <a:srgbClr val="D8D126"/>
                    </a:gs>
                    <a:gs pos="100000">
                      <a:srgbClr val="38DDF4"/>
                    </a:gs>
                  </a:gsLst>
                  <a:lin ang="0" scaled="0"/>
                </a:gradFill>
                <a:latin typeface="站酷酷黑" panose="02010600030101010101" pitchFamily="2" charset="-122"/>
                <a:ea typeface="站酷酷黑" panose="02010600030101010101" pitchFamily="2" charset="-122"/>
              </a:rPr>
              <a:t>社团</a:t>
            </a:r>
            <a:endParaRPr lang="en-US" altLang="zh-CN" sz="4000" dirty="0">
              <a:gradFill>
                <a:gsLst>
                  <a:gs pos="85000">
                    <a:srgbClr val="56DBCD"/>
                  </a:gs>
                  <a:gs pos="20000">
                    <a:srgbClr val="58DBCA"/>
                  </a:gs>
                  <a:gs pos="0">
                    <a:srgbClr val="38DDF4"/>
                  </a:gs>
                  <a:gs pos="50000">
                    <a:srgbClr val="F3CF03"/>
                  </a:gs>
                  <a:gs pos="55000">
                    <a:srgbClr val="D9D124"/>
                  </a:gs>
                  <a:gs pos="45000">
                    <a:srgbClr val="D8D126"/>
                  </a:gs>
                  <a:gs pos="100000">
                    <a:srgbClr val="38DDF4"/>
                  </a:gs>
                </a:gsLst>
                <a:lin ang="0" scaled="0"/>
              </a:gradFill>
              <a:latin typeface="站酷酷黑" panose="02010600030101010101" pitchFamily="2" charset="-122"/>
              <a:ea typeface="站酷酷黑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3992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(rand(0.25)+0.05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(rand(0.3)-0.5)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0" name="格式工厂剑中画(Sword Medium Draw)_爱给网_aige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(rand(0.25)-0.125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(rand(0.3)+0.01)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-3900000">
                                      <p:cBhvr>
                                        <p:cTn id="31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37" presetClass="path" presetSubtype="0" ac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013 -0.00046 L -0.05482 -0.025 C -0.06628 -0.03009 -0.08373 -0.03565 -0.10196 -0.04028 C -0.12279 -0.04537 -0.13946 -0.04838 -0.15143 -0.04907 L -0.20782 -0.05185 " pathEditMode="relative" rAng="480000" ptsTypes="AAAAA">
                                      <p:cBhvr>
                                        <p:cTn id="33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39" y="-3287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0.20782 -0.05185 L -0.50964 -0.06412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91" y="-625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8" presetClass="emph" presetSubtype="0" repeatCount="indefinite" accel="94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Rot by="-54000000">
                                      <p:cBhvr>
                                        <p:cTn id="37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27" presetClass="emph" presetSubtype="0" repeatCount="indefinite" fill="remove" grpId="1" nodeType="withEffect">
                                  <p:stCondLst>
                                    <p:cond delay="2881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animClr clrSpc="rgb" dir="cw">
                                      <p:cBhvr>
                                        <p:cTn id="40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41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7" presetClass="emph" presetSubtype="0" repeatCount="indefinite" fill="remove" grpId="1" nodeType="withEffect">
                                  <p:stCondLst>
                                    <p:cond delay="3099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animClr clrSpc="rgb" dir="cw">
                                      <p:cBhvr>
                                        <p:cTn id="45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46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7" presetClass="emph" presetSubtype="0" repeatCount="indefinite" fill="remove" grpId="1" nodeType="withEffect">
                                  <p:stCondLst>
                                    <p:cond delay="3027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animClr clrSpc="rgb" dir="cw">
                                      <p:cBhvr>
                                        <p:cTn id="50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7" presetClass="emph" presetSubtype="0" repeatCount="indefinite" fill="remove" grpId="1" nodeType="withEffect">
                                  <p:stCondLst>
                                    <p:cond delay="2879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7" presetClass="emph" presetSubtype="0" repeatCount="indefinite" fill="remove" grpId="1" nodeType="withEffect">
                                  <p:stCondLst>
                                    <p:cond delay="3089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9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animClr clrSpc="rgb" dir="cw">
                                      <p:cBhvr>
                                        <p:cTn id="60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61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7" presetClass="emph" presetSubtype="0" repeatCount="indefinite" fill="remove" grpId="1" nodeType="withEffect">
                                  <p:stCondLst>
                                    <p:cond delay="2998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animClr clrSpc="rgb" dir="cw">
                                      <p:cBhvr>
                                        <p:cTn id="65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6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7" presetClass="emph" presetSubtype="0" repeatCount="indefinite" fill="remove" grpId="1" nodeType="withEffect">
                                  <p:stCondLst>
                                    <p:cond delay="2846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animClr clrSpc="rgb" dir="cw">
                                      <p:cBhvr>
                                        <p:cTn id="70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71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7" presetClass="emph" presetSubtype="0" repeatCount="indefinite" fill="remove" grpId="1" nodeType="withEffect">
                                  <p:stCondLst>
                                    <p:cond delay="3218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animClr clrSpc="rgb" dir="cw">
                                      <p:cBhvr>
                                        <p:cTn id="75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76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7" presetClass="emph" presetSubtype="0" repeatCount="indefinite" fill="remove" grpId="1" nodeType="withEffect">
                                  <p:stCondLst>
                                    <p:cond delay="3174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animClr clrSpc="rgb" dir="cw">
                                      <p:cBhvr>
                                        <p:cTn id="80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81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7" presetClass="emph" presetSubtype="0" repeatCount="indefinite" fill="remove" grpId="1" nodeType="withEffect">
                                  <p:stCondLst>
                                    <p:cond delay="3313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4" dur="25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animClr clrSpc="rgb" dir="cw">
                                      <p:cBhvr>
                                        <p:cTn id="85" dur="25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86" dur="25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25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7" presetClass="emph" presetSubtype="0" repeatCount="indefinite" fill="remove" grpId="1" nodeType="withEffect">
                                  <p:stCondLst>
                                    <p:cond delay="2745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" dur="250" autoRev="1" fill="remove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animClr clrSpc="rgb" dir="cw">
                                      <p:cBhvr>
                                        <p:cTn id="90" dur="250" autoRev="1" fill="remove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91" dur="250" autoRev="1" fill="remove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50" autoRev="1" fill="remove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1" name="高科技科幻机器人-外星科技机器加载屏幕(Alien Tech_爱给网_aige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3" presetID="27" presetClass="emph" presetSubtype="0" repeatCount="indefinite" fill="remove" grpId="1" nodeType="withEffect">
                                  <p:stCondLst>
                                    <p:cond delay="3378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" dur="250" autoRev="1" fill="remove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animClr clrSpc="rgb" dir="cw">
                                      <p:cBhvr>
                                        <p:cTn id="95" dur="250" autoRev="1" fill="remove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96" dur="250" autoRev="1" fill="remove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250" autoRev="1" fill="remove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7" presetClass="emph" presetSubtype="0" repeatCount="indefinite" fill="remove" grpId="1" nodeType="withEffect">
                                  <p:stCondLst>
                                    <p:cond delay="2979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250" autoRev="1" fill="remove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animClr clrSpc="rgb" dir="cw">
                                      <p:cBhvr>
                                        <p:cTn id="100" dur="250" autoRev="1" fill="remove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set>
                                      <p:cBhvr>
                                        <p:cTn id="101" dur="250" autoRev="1" fill="remove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250" autoRev="1" fill="remove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7" presetClass="emph" presetSubtype="0" repeatCount="indefinite" fill="remove" grpId="1" nodeType="withEffect">
                                  <p:stCondLst>
                                    <p:cond delay="3354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" dur="250" autoRev="1" fill="remove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animClr clrSpc="rgb" dir="cw">
                                      <p:cBhvr>
                                        <p:cTn id="105" dur="250" autoRev="1" fill="remove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set>
                                      <p:cBhvr>
                                        <p:cTn id="106" dur="250" autoRev="1" fill="remove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250" autoRev="1" fill="remove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7" presetClass="emph" presetSubtype="0" repeatCount="indefinite" fill="remove" grpId="1" nodeType="withEffect">
                                  <p:stCondLst>
                                    <p:cond delay="3181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250" autoRev="1" fill="remove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animClr clrSpc="rgb" dir="cw">
                                      <p:cBhvr>
                                        <p:cTn id="110" dur="250" autoRev="1" fill="remove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set>
                                      <p:cBhvr>
                                        <p:cTn id="111" dur="250" autoRev="1" fill="remove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250" autoRev="1" fill="remove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7" presetClass="emph" presetSubtype="0" repeatCount="indefinite" fill="remove" grpId="1" nodeType="withEffect">
                                  <p:stCondLst>
                                    <p:cond delay="2924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250" autoRev="1" fill="remove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animClr clrSpc="rgb" dir="cw">
                                      <p:cBhvr>
                                        <p:cTn id="115" dur="250" autoRev="1" fill="remove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set>
                                      <p:cBhvr>
                                        <p:cTn id="116" dur="250" autoRev="1" fill="remove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250" autoRev="1" fill="remove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7" presetClass="emph" presetSubtype="0" repeatCount="indefinite" fill="remove" grpId="1" nodeType="withEffect">
                                  <p:stCondLst>
                                    <p:cond delay="2844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250" autoRev="1" fill="remove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animClr clrSpc="rgb" dir="cw">
                                      <p:cBhvr>
                                        <p:cTn id="120" dur="250" autoRev="1" fill="remove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set>
                                      <p:cBhvr>
                                        <p:cTn id="121" dur="250" autoRev="1" fill="remove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250" autoRev="1" fill="remove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7" presetClass="emph" presetSubtype="0" repeatCount="indefinite" fill="remove" grpId="1" nodeType="withEffect">
                                  <p:stCondLst>
                                    <p:cond delay="2781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250" autoRev="1" fill="remove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animClr clrSpc="rgb" dir="cw">
                                      <p:cBhvr>
                                        <p:cTn id="125" dur="250" autoRev="1" fill="remove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set>
                                      <p:cBhvr>
                                        <p:cTn id="126" dur="250" autoRev="1" fill="remove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250" autoRev="1" fill="remove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7" presetClass="emph" presetSubtype="0" repeatCount="indefinite" fill="remove" grpId="1" nodeType="withEffect">
                                  <p:stCondLst>
                                    <p:cond delay="3241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9" dur="250" autoRev="1" fill="remove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animClr clrSpc="rgb" dir="cw">
                                      <p:cBhvr>
                                        <p:cTn id="130" dur="250" autoRev="1" fill="remove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set>
                                      <p:cBhvr>
                                        <p:cTn id="131" dur="250" autoRev="1" fill="remove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2" dur="250" autoRev="1" fill="remove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7" presetClass="emph" presetSubtype="0" repeatCount="indefinite" fill="remove" grpId="1" nodeType="withEffect">
                                  <p:stCondLst>
                                    <p:cond delay="3098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4" dur="250" autoRev="1" fill="remove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animClr clrSpc="rgb" dir="cw">
                                      <p:cBhvr>
                                        <p:cTn id="135" dur="250" autoRev="1" fill="remove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set>
                                      <p:cBhvr>
                                        <p:cTn id="136" dur="250" autoRev="1" fill="remove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" dur="250" autoRev="1" fill="remove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7" presetClass="emph" presetSubtype="0" repeatCount="indefinite" fill="remove" grpId="1" nodeType="withEffect">
                                  <p:stCondLst>
                                    <p:cond delay="2965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9" dur="250" autoRev="1" fill="remove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animClr clrSpc="rgb" dir="cw">
                                      <p:cBhvr>
                                        <p:cTn id="140" dur="250" autoRev="1" fill="remove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set>
                                      <p:cBhvr>
                                        <p:cTn id="141" dur="250" autoRev="1" fill="remove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2" dur="250" autoRev="1" fill="remove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7" presetClass="emph" presetSubtype="0" repeatCount="indefinite" fill="remove" grpId="1" nodeType="withEffect">
                                  <p:stCondLst>
                                    <p:cond delay="2994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4" dur="250" autoRev="1" fill="remove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animClr clrSpc="rgb" dir="cw">
                                      <p:cBhvr>
                                        <p:cTn id="145" dur="250" autoRev="1" fill="remove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set>
                                      <p:cBhvr>
                                        <p:cTn id="146" dur="250" autoRev="1" fill="remove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7" dur="250" autoRev="1" fill="remove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7" presetClass="emph" presetSubtype="0" repeatCount="indefinite" fill="remove" grpId="1" nodeType="withEffect">
                                  <p:stCondLst>
                                    <p:cond delay="3165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9" dur="250" autoRev="1" fill="remove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animClr clrSpc="rgb" dir="cw">
                                      <p:cBhvr>
                                        <p:cTn id="150" dur="250" autoRev="1" fill="remove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set>
                                      <p:cBhvr>
                                        <p:cTn id="151" dur="250" autoRev="1" fill="remove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2" dur="250" autoRev="1" fill="remove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7" presetClass="emph" presetSubtype="0" repeatCount="indefinite" fill="remove" grpId="1" nodeType="withEffect">
                                  <p:stCondLst>
                                    <p:cond delay="2817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4" dur="250" autoRev="1" fill="remove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animClr clrSpc="rgb" dir="cw">
                                      <p:cBhvr>
                                        <p:cTn id="155" dur="250" autoRev="1" fill="remove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set>
                                      <p:cBhvr>
                                        <p:cTn id="156" dur="250" autoRev="1" fill="remove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7" dur="250" autoRev="1" fill="remove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7" presetClass="emph" presetSubtype="0" repeatCount="indefinite" fill="remove" grpId="1" nodeType="withEffect">
                                  <p:stCondLst>
                                    <p:cond delay="3067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9" dur="250" autoRev="1" fill="remove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 dir="cw">
                                      <p:cBhvr>
                                        <p:cTn id="160" dur="250" autoRev="1" fill="remove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161" dur="250" autoRev="1" fill="remove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250" autoRev="1" fill="remove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27" presetClass="emph" presetSubtype="0" repeatCount="indefinite" fill="remove" grpId="1" nodeType="withEffect">
                                  <p:stCondLst>
                                    <p:cond delay="324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4" dur="250" autoRev="1" fill="remove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 dir="cw">
                                      <p:cBhvr>
                                        <p:cTn id="165" dur="250" autoRev="1" fill="remove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166" dur="250" autoRev="1" fill="remove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7" dur="250" autoRev="1" fill="remove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27" presetClass="emph" presetSubtype="0" repeatCount="indefinite" fill="remove" grpId="1" nodeType="withEffect">
                                  <p:stCondLst>
                                    <p:cond delay="3173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9" dur="250" autoRev="1" fill="remove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 dir="cw">
                                      <p:cBhvr>
                                        <p:cTn id="170" dur="250" autoRev="1" fill="remove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171" dur="250" autoRev="1" fill="remove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2" dur="250" autoRev="1" fill="remove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27" presetClass="emph" presetSubtype="0" repeatCount="indefinite" fill="remove" grpId="1" nodeType="withEffect">
                                  <p:stCondLst>
                                    <p:cond delay="3313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4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 dir="cw">
                                      <p:cBhvr>
                                        <p:cTn id="175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176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7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27" presetClass="emph" presetSubtype="0" repeatCount="indefinite" fill="remove" grpId="1" nodeType="withEffect">
                                  <p:stCondLst>
                                    <p:cond delay="2739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9" dur="250" autoRev="1" fill="remove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 dir="cw">
                                      <p:cBhvr>
                                        <p:cTn id="180" dur="250" autoRev="1" fill="remove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181" dur="250" autoRev="1" fill="remove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2" dur="250" autoRev="1" fill="remove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27" presetClass="emph" presetSubtype="0" repeatCount="indefinite" fill="remove" grpId="1" nodeType="withEffect">
                                  <p:stCondLst>
                                    <p:cond delay="3231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4" dur="250" autoRev="1" fill="remove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 dir="cw">
                                      <p:cBhvr>
                                        <p:cTn id="185" dur="250" autoRev="1" fill="remove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186" dur="250" autoRev="1" fill="remove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7" dur="250" autoRev="1" fill="remove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7" presetClass="emph" presetSubtype="0" repeatCount="indefinite" fill="remove" grpId="1" nodeType="withEffect">
                                  <p:stCondLst>
                                    <p:cond delay="3327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9" dur="250" autoRev="1" fill="remove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 dir="cw">
                                      <p:cBhvr>
                                        <p:cTn id="190" dur="250" autoRev="1" fill="remove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191" dur="250" autoRev="1" fill="remove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2" dur="250" autoRev="1" fill="remove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27" presetClass="emph" presetSubtype="0" repeatCount="indefinite" fill="remove" grpId="1" nodeType="withEffect">
                                  <p:stCondLst>
                                    <p:cond delay="3201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4" dur="250" autoRev="1" fill="remove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 dir="cw">
                                      <p:cBhvr>
                                        <p:cTn id="195" dur="250" autoRev="1" fill="remove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196" dur="250" autoRev="1" fill="remove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7" dur="250" autoRev="1" fill="remove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27" presetClass="emph" presetSubtype="0" repeatCount="indefinite" fill="remove" grpId="1" nodeType="withEffect">
                                  <p:stCondLst>
                                    <p:cond delay="2982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9" dur="250" autoRev="1" fill="remove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 dir="cw">
                                      <p:cBhvr>
                                        <p:cTn id="200" dur="250" autoRev="1" fill="remove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201" dur="250" autoRev="1" fill="remove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2" dur="250" autoRev="1" fill="remove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27" presetClass="emph" presetSubtype="0" repeatCount="indefinite" fill="remove" grpId="1" nodeType="withEffect">
                                  <p:stCondLst>
                                    <p:cond delay="3219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4" dur="250" autoRev="1" fill="remove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 dir="cw">
                                      <p:cBhvr>
                                        <p:cTn id="205" dur="250" autoRev="1" fill="remove"/>
                                        <p:tgtEl>
                                          <p:spTgt spid="1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206" dur="250" autoRev="1" fill="remove"/>
                                        <p:tgtEl>
                                          <p:spTgt spid="1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7" dur="250" autoRev="1" fill="remove"/>
                                        <p:tgtEl>
                                          <p:spTgt spid="1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27" presetClass="emph" presetSubtype="0" repeatCount="indefinite" fill="remove" grpId="1" nodeType="withEffect">
                                  <p:stCondLst>
                                    <p:cond delay="2782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9" dur="250" autoRev="1" fill="remove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 dir="cw">
                                      <p:cBhvr>
                                        <p:cTn id="210" dur="250" autoRev="1" fill="remove"/>
                                        <p:tgtEl>
                                          <p:spTgt spid="1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211" dur="250" autoRev="1" fill="remove"/>
                                        <p:tgtEl>
                                          <p:spTgt spid="1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2" dur="250" autoRev="1" fill="remove"/>
                                        <p:tgtEl>
                                          <p:spTgt spid="1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27" presetClass="emph" presetSubtype="0" repeatCount="indefinite" fill="remove" grpId="1" nodeType="withEffect">
                                  <p:stCondLst>
                                    <p:cond delay="3349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4" dur="250" autoRev="1" fill="remove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 dir="cw">
                                      <p:cBhvr>
                                        <p:cTn id="215" dur="250" autoRev="1" fill="remove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216" dur="250" autoRev="1" fill="remove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7" dur="250" autoRev="1" fill="remove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9" presetClass="exit" presetSubtype="0" fill="hold" grpId="0" nodeType="withEffect">
                                  <p:stCondLst>
                                    <p:cond delay="3708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9" presetClass="exit" presetSubtype="0" fill="hold" grpId="0" nodeType="withEffect">
                                  <p:stCondLst>
                                    <p:cond delay="3316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9" presetClass="exit" presetSubtype="0" fill="hold" grpId="0" nodeType="withEffect">
                                  <p:stCondLst>
                                    <p:cond delay="3479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9" presetClass="exit" presetSubtype="0" fill="hold" grpId="0" nodeType="withEffect">
                                  <p:stCondLst>
                                    <p:cond delay="3839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9" presetClass="exit" presetSubtype="0" fill="hold" grpId="0" nodeType="withEffect">
                                  <p:stCondLst>
                                    <p:cond delay="3526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9" presetClass="exit" presetSubtype="0" fill="hold" grpId="0" nodeType="withEffect">
                                  <p:stCondLst>
                                    <p:cond delay="302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9" presetClass="exit" presetSubtype="0" fill="hold" grpId="0" nodeType="withEffect">
                                  <p:stCondLst>
                                    <p:cond delay="3708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9" presetClass="exit" presetSubtype="0" fill="hold" grpId="0" nodeType="withEffect">
                                  <p:stCondLst>
                                    <p:cond delay="3755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9" presetClass="exit" presetSubtype="0" fill="hold" grpId="0" nodeType="withEffect">
                                  <p:stCondLst>
                                    <p:cond delay="3514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9" presetClass="exit" presetSubtype="0" fill="hold" grpId="0" nodeType="withEffect">
                                  <p:stCondLst>
                                    <p:cond delay="3383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9" presetClass="exit" presetSubtype="0" fill="hold" grpId="0" nodeType="withEffect">
                                  <p:stCondLst>
                                    <p:cond delay="3817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9" presetClass="exit" presetSubtype="0" fill="hold" grpId="0" nodeType="withEffect">
                                  <p:stCondLst>
                                    <p:cond delay="3461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9" presetClass="exit" presetSubtype="0" fill="hold" grpId="0" nodeType="withEffect">
                                  <p:stCondLst>
                                    <p:cond delay="3644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9" presetClass="exit" presetSubtype="0" fill="hold" grpId="0" nodeType="withEffect">
                                  <p:stCondLst>
                                    <p:cond delay="3292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9" presetClass="exit" presetSubtype="0" fill="hold" grpId="0" nodeType="withEffect">
                                  <p:stCondLst>
                                    <p:cond delay="3319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9" presetClass="exit" presetSubtype="0" fill="hold" grpId="0" nodeType="withEffect">
                                  <p:stCondLst>
                                    <p:cond delay="3091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9" presetClass="exit" presetSubtype="0" fill="hold" grpId="0" nodeType="withEffect">
                                  <p:stCondLst>
                                    <p:cond delay="3086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9" presetClass="exit" presetSubtype="0" fill="hold" grpId="0" nodeType="withEffect">
                                  <p:stCondLst>
                                    <p:cond delay="3092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9" presetClass="exit" presetSubtype="0" fill="hold" grpId="0" nodeType="withEffect">
                                  <p:stCondLst>
                                    <p:cond delay="3649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9" presetClass="exit" presetSubtype="0" fill="hold" grpId="0" nodeType="withEffect">
                                  <p:stCondLst>
                                    <p:cond delay="3779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9" presetClass="exit" presetSubtype="0" fill="hold" grpId="0" nodeType="withEffect">
                                  <p:stCondLst>
                                    <p:cond delay="3102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9" presetClass="exit" presetSubtype="0" fill="hold" grpId="0" nodeType="withEffect">
                                  <p:stCondLst>
                                    <p:cond delay="3703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9" presetClass="exit" presetSubtype="0" fill="hold" grpId="0" nodeType="withEffect">
                                  <p:stCondLst>
                                    <p:cond delay="3595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9" presetClass="exit" presetSubtype="0" fill="hold" grpId="0" nodeType="withEffect">
                                  <p:stCondLst>
                                    <p:cond delay="3559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9" presetClass="exit" presetSubtype="0" fill="hold" grpId="0" nodeType="withEffect">
                                  <p:stCondLst>
                                    <p:cond delay="3565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9" presetClass="exit" presetSubtype="0" fill="hold" grpId="0" nodeType="withEffect">
                                  <p:stCondLst>
                                    <p:cond delay="3179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9" presetClass="exit" presetSubtype="0" fill="hold" grpId="0" nodeType="withEffect">
                                  <p:stCondLst>
                                    <p:cond delay="3063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9" presetClass="exit" presetSubtype="0" fill="hold" grpId="0" nodeType="withEffect">
                                  <p:stCondLst>
                                    <p:cond delay="3578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9" presetClass="exit" presetSubtype="0" fill="hold" grpId="0" nodeType="withEffect">
                                  <p:stCondLst>
                                    <p:cond delay="303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9" presetClass="exit" presetSubtype="0" fill="hold" grpId="0" nodeType="withEffect">
                                  <p:stCondLst>
                                    <p:cond delay="3136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9" presetClass="exit" presetSubtype="0" fill="hold" grpId="0" nodeType="withEffect">
                                  <p:stCondLst>
                                    <p:cond delay="3704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9" presetClass="exit" presetSubtype="0" fill="hold" grpId="0" nodeType="withEffect">
                                  <p:stCondLst>
                                    <p:cond delay="3778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9" presetClass="exit" presetSubtype="0" fill="hold" grpId="0" nodeType="withEffect">
                                  <p:stCondLst>
                                    <p:cond delay="3163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9" presetClass="exit" presetSubtype="0" fill="hold" grpId="0" nodeType="withEffect">
                                  <p:stCondLst>
                                    <p:cond delay="3677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9" presetClass="exit" presetSubtype="0" fill="hold" grpId="0" nodeType="withEffect">
                                  <p:stCondLst>
                                    <p:cond delay="3126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9" presetClass="exit" presetSubtype="0" fill="hold" grpId="0" nodeType="withEffect">
                                  <p:stCondLst>
                                    <p:cond delay="3067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0" presetClass="entr" presetSubtype="0" fill="hold" grpId="0" nodeType="withEffect">
                                  <p:stCondLst>
                                    <p:cond delay="4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+45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0" fmla="#ppt_r+45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31" dur="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3" grpId="1" animBg="1"/>
      <p:bldP spid="16" grpId="0" animBg="1"/>
      <p:bldP spid="16" grpId="1" animBg="1"/>
      <p:bldP spid="19" grpId="0" animBg="1"/>
      <p:bldP spid="19" grpId="1" animBg="1"/>
      <p:bldP spid="22" grpId="0" animBg="1"/>
      <p:bldP spid="22" grpId="1" animBg="1"/>
      <p:bldP spid="25" grpId="0" animBg="1"/>
      <p:bldP spid="25" grpId="1" animBg="1"/>
      <p:bldP spid="28" grpId="0" animBg="1"/>
      <p:bldP spid="28" grpId="1" animBg="1"/>
      <p:bldP spid="31" grpId="0" animBg="1"/>
      <p:bldP spid="31" grpId="1" animBg="1"/>
      <p:bldP spid="34" grpId="0" animBg="1"/>
      <p:bldP spid="34" grpId="1" animBg="1"/>
      <p:bldP spid="37" grpId="0" animBg="1"/>
      <p:bldP spid="37" grpId="1" animBg="1"/>
      <p:bldP spid="43" grpId="0" animBg="1"/>
      <p:bldP spid="43" grpId="1" animBg="1"/>
      <p:bldP spid="46" grpId="0" animBg="1"/>
      <p:bldP spid="46" grpId="1" animBg="1"/>
      <p:bldP spid="58" grpId="0" animBg="1"/>
      <p:bldP spid="58" grpId="1" animBg="1"/>
      <p:bldP spid="64" grpId="0" animBg="1"/>
      <p:bldP spid="64" grpId="1" animBg="1"/>
      <p:bldP spid="67" grpId="0" animBg="1"/>
      <p:bldP spid="67" grpId="1" animBg="1"/>
      <p:bldP spid="70" grpId="0" animBg="1"/>
      <p:bldP spid="70" grpId="1" animBg="1"/>
      <p:bldP spid="76" grpId="0" animBg="1"/>
      <p:bldP spid="76" grpId="1" animBg="1"/>
      <p:bldP spid="79" grpId="0" animBg="1"/>
      <p:bldP spid="79" grpId="1" animBg="1"/>
      <p:bldP spid="82" grpId="0" animBg="1"/>
      <p:bldP spid="82" grpId="1" animBg="1"/>
      <p:bldP spid="85" grpId="0" animBg="1"/>
      <p:bldP spid="85" grpId="1" animBg="1"/>
      <p:bldP spid="88" grpId="0" animBg="1"/>
      <p:bldP spid="88" grpId="1" animBg="1"/>
      <p:bldP spid="91" grpId="0" animBg="1"/>
      <p:bldP spid="91" grpId="1" animBg="1"/>
      <p:bldP spid="94" grpId="0" animBg="1"/>
      <p:bldP spid="94" grpId="1" animBg="1"/>
      <p:bldP spid="97" grpId="0" animBg="1"/>
      <p:bldP spid="97" grpId="1" animBg="1"/>
      <p:bldP spid="100" grpId="0" animBg="1"/>
      <p:bldP spid="100" grpId="1" animBg="1"/>
      <p:bldP spid="103" grpId="0" animBg="1"/>
      <p:bldP spid="103" grpId="1" animBg="1"/>
      <p:bldP spid="106" grpId="0" animBg="1"/>
      <p:bldP spid="106" grpId="1" animBg="1"/>
      <p:bldP spid="110" grpId="0" animBg="1"/>
      <p:bldP spid="110" grpId="1" animBg="1"/>
      <p:bldP spid="112" grpId="0" animBg="1"/>
      <p:bldP spid="112" grpId="1" animBg="1"/>
      <p:bldP spid="115" grpId="0" animBg="1"/>
      <p:bldP spid="115" grpId="1" animBg="1"/>
      <p:bldP spid="118" grpId="0" animBg="1"/>
      <p:bldP spid="118" grpId="1" animBg="1"/>
      <p:bldP spid="121" grpId="0" animBg="1"/>
      <p:bldP spid="121" grpId="1" animBg="1"/>
      <p:bldP spid="126" grpId="0" animBg="1"/>
      <p:bldP spid="126" grpId="1" animBg="1"/>
      <p:bldP spid="128" grpId="0" animBg="1"/>
      <p:bldP spid="128" grpId="1" animBg="1"/>
      <p:bldP spid="131" grpId="0" animBg="1"/>
      <p:bldP spid="131" grpId="1" animBg="1"/>
      <p:bldP spid="136" grpId="0" animBg="1"/>
      <p:bldP spid="136" grpId="1" animBg="1"/>
      <p:bldP spid="138" grpId="0" animBg="1"/>
      <p:bldP spid="138" grpId="1" animBg="1"/>
      <p:bldP spid="47" grpId="0"/>
      <p:bldP spid="48" grpId="0"/>
      <p:bldP spid="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hlinkClick r:id="rId2"/>
              </a:rPr>
              <a:t>安逸</a:t>
            </a:r>
            <a:r>
              <a:rPr lang="en-US" altLang="zh-CN" dirty="0" smtClean="0">
                <a:hlinkClick r:id="rId2"/>
              </a:rPr>
              <a:t>PPT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818851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  <p:tag name="RESOURCELIBID_ANIM" val="46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199</Words>
  <Application>Microsoft Office PowerPoint</Application>
  <PresentationFormat>宽屏</PresentationFormat>
  <Paragraphs>185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等线</vt:lpstr>
      <vt:lpstr>等线 Light</vt:lpstr>
      <vt:lpstr>站酷酷黑</vt:lpstr>
      <vt:lpstr>Arial</vt:lpstr>
      <vt:lpstr>Office 主题​​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几何切割logo出现ppt动画特效</dc:title>
  <dc:creator>安逸PPT</dc:creator>
  <cp:keywords>51PPT模板网</cp:keywords>
  <dc:description>www.51pptmoban.com</dc:description>
  <cp:lastModifiedBy>阳光男孩</cp:lastModifiedBy>
  <cp:revision>33</cp:revision>
  <dcterms:created xsi:type="dcterms:W3CDTF">2018-06-27T11:19:02Z</dcterms:created>
  <dcterms:modified xsi:type="dcterms:W3CDTF">2021-10-26T13:52:03Z</dcterms:modified>
</cp:coreProperties>
</file>